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11088055" r:id="rId2"/>
    <p:sldId id="11088056" r:id="rId3"/>
    <p:sldId id="11088057" r:id="rId4"/>
    <p:sldId id="11088058" r:id="rId5"/>
    <p:sldId id="11088059" r:id="rId6"/>
    <p:sldId id="11088061" r:id="rId7"/>
    <p:sldId id="11088062" r:id="rId8"/>
    <p:sldId id="11088063" r:id="rId9"/>
    <p:sldId id="11088064" r:id="rId10"/>
    <p:sldId id="11088065" r:id="rId11"/>
    <p:sldId id="11088066" r:id="rId12"/>
    <p:sldId id="11088070" r:id="rId13"/>
    <p:sldId id="11088067" r:id="rId14"/>
    <p:sldId id="11088069" r:id="rId15"/>
    <p:sldId id="11088072" r:id="rId16"/>
    <p:sldId id="11088068" r:id="rId17"/>
    <p:sldId id="11088073" r:id="rId18"/>
    <p:sldId id="11088077" r:id="rId19"/>
    <p:sldId id="11088074" r:id="rId20"/>
    <p:sldId id="11088078" r:id="rId21"/>
    <p:sldId id="11088075" r:id="rId22"/>
    <p:sldId id="11088079" r:id="rId23"/>
    <p:sldId id="11088080" r:id="rId24"/>
    <p:sldId id="11088081" r:id="rId25"/>
    <p:sldId id="350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10" userDrawn="1">
          <p15:clr>
            <a:srgbClr val="A4A3A4"/>
          </p15:clr>
        </p15:guide>
        <p15:guide id="4" pos="697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62213"/>
    <a:srgbClr val="FF5D57"/>
    <a:srgbClr val="AF0006"/>
    <a:srgbClr val="FF787C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33" d="100"/>
          <a:sy n="33" d="100"/>
        </p:scale>
        <p:origin x="1104" y="1242"/>
      </p:cViewPr>
      <p:guideLst>
        <p:guide orient="horz" pos="2160"/>
        <p:guide pos="3840"/>
        <p:guide pos="710"/>
        <p:guide pos="697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DAEEDB7-BA56-44EC-A18C-BE5B5579548E}" type="datetimeFigureOut">
              <a:rPr lang="zh-CN" altLang="en-US" smtClean="0"/>
              <a:t>2024/1/14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BAA19E-E4C3-4E97-AD23-8FA4906DCCF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13300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75452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73783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71337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38951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87488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848864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53651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91189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963037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86363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99385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42921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736384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45000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787155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014013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328021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69055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2119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25385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501798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03674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20369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673A76-AC6E-4B06-8FAA-A733D480AE4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1113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图片 52">
            <a:extLst>
              <a:ext uri="{FF2B5EF4-FFF2-40B4-BE49-F238E27FC236}">
                <a16:creationId xmlns:a16="http://schemas.microsoft.com/office/drawing/2014/main" id="{DB121DD5-9828-36CD-67AD-9FD77BEEB24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日期占位符 1">
            <a:extLst>
              <a:ext uri="{FF2B5EF4-FFF2-40B4-BE49-F238E27FC236}">
                <a16:creationId xmlns:a16="http://schemas.microsoft.com/office/drawing/2014/main" id="{697AA991-F8D6-7D21-9BCA-A86DE47D1B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25BA6-D4BF-42BC-BB64-C61673E566A5}" type="datetimeFigureOut">
              <a:rPr lang="zh-CN" altLang="en-US" smtClean="0"/>
              <a:t>2024/1/14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9EE6020B-0D8C-87A4-13FC-C2F7CFAEBC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6F874493-4481-7079-2AE5-D6E14519AC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64508-B1FC-4D1C-8AFA-8D906238299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20394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图片 52">
            <a:extLst>
              <a:ext uri="{FF2B5EF4-FFF2-40B4-BE49-F238E27FC236}">
                <a16:creationId xmlns:a16="http://schemas.microsoft.com/office/drawing/2014/main" id="{DB121DD5-9828-36CD-67AD-9FD77BEEB24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日期占位符 1">
            <a:extLst>
              <a:ext uri="{FF2B5EF4-FFF2-40B4-BE49-F238E27FC236}">
                <a16:creationId xmlns:a16="http://schemas.microsoft.com/office/drawing/2014/main" id="{697AA991-F8D6-7D21-9BCA-A86DE47D1B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25BA6-D4BF-42BC-BB64-C61673E566A5}" type="datetimeFigureOut">
              <a:rPr lang="zh-CN" altLang="en-US" smtClean="0"/>
              <a:t>2024/1/14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9EE6020B-0D8C-87A4-13FC-C2F7CFAEBC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6F874493-4481-7079-2AE5-D6E14519AC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64508-B1FC-4D1C-8AFA-8D906238299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52655C7C-31EC-8A76-4188-93CEA3C7F950}"/>
              </a:ext>
            </a:extLst>
          </p:cNvPr>
          <p:cNvSpPr/>
          <p:nvPr userDrawn="1"/>
        </p:nvSpPr>
        <p:spPr>
          <a:xfrm>
            <a:off x="3975100" y="214753"/>
            <a:ext cx="4349946" cy="457984"/>
          </a:xfrm>
          <a:custGeom>
            <a:avLst/>
            <a:gdLst>
              <a:gd name="connsiteX0" fmla="*/ 0 w 4349946"/>
              <a:gd name="connsiteY0" fmla="*/ 0 h 457984"/>
              <a:gd name="connsiteX1" fmla="*/ 4349946 w 4349946"/>
              <a:gd name="connsiteY1" fmla="*/ 0 h 457984"/>
              <a:gd name="connsiteX2" fmla="*/ 4349946 w 4349946"/>
              <a:gd name="connsiteY2" fmla="*/ 1 h 457984"/>
              <a:gd name="connsiteX3" fmla="*/ 4272133 w 4349946"/>
              <a:gd name="connsiteY3" fmla="*/ 1 h 457984"/>
              <a:gd name="connsiteX4" fmla="*/ 4109217 w 4349946"/>
              <a:gd name="connsiteY4" fmla="*/ 1 h 457984"/>
              <a:gd name="connsiteX5" fmla="*/ 3958968 w 4349946"/>
              <a:gd name="connsiteY5" fmla="*/ 1 h 457984"/>
              <a:gd name="connsiteX6" fmla="*/ 3740662 w 4349946"/>
              <a:gd name="connsiteY6" fmla="*/ 1 h 457984"/>
              <a:gd name="connsiteX7" fmla="*/ 3736643 w 4349946"/>
              <a:gd name="connsiteY7" fmla="*/ 42819 h 457984"/>
              <a:gd name="connsiteX8" fmla="*/ 3512718 w 4349946"/>
              <a:gd name="connsiteY8" fmla="*/ 258655 h 457984"/>
              <a:gd name="connsiteX9" fmla="*/ 3490689 w 4349946"/>
              <a:gd name="connsiteY9" fmla="*/ 260743 h 457984"/>
              <a:gd name="connsiteX10" fmla="*/ 3482234 w 4349946"/>
              <a:gd name="connsiteY10" fmla="*/ 300112 h 457984"/>
              <a:gd name="connsiteX11" fmla="*/ 3228877 w 4349946"/>
              <a:gd name="connsiteY11" fmla="*/ 457984 h 457984"/>
              <a:gd name="connsiteX12" fmla="*/ 2300621 w 4349946"/>
              <a:gd name="connsiteY12" fmla="*/ 457984 h 457984"/>
              <a:gd name="connsiteX13" fmla="*/ 1941177 w 4349946"/>
              <a:gd name="connsiteY13" fmla="*/ 457984 h 457984"/>
              <a:gd name="connsiteX14" fmla="*/ 1012921 w 4349946"/>
              <a:gd name="connsiteY14" fmla="*/ 457984 h 457984"/>
              <a:gd name="connsiteX15" fmla="*/ 759565 w 4349946"/>
              <a:gd name="connsiteY15" fmla="*/ 300112 h 457984"/>
              <a:gd name="connsiteX16" fmla="*/ 751110 w 4349946"/>
              <a:gd name="connsiteY16" fmla="*/ 260743 h 457984"/>
              <a:gd name="connsiteX17" fmla="*/ 729081 w 4349946"/>
              <a:gd name="connsiteY17" fmla="*/ 258655 h 457984"/>
              <a:gd name="connsiteX18" fmla="*/ 505156 w 4349946"/>
              <a:gd name="connsiteY18" fmla="*/ 42819 h 457984"/>
              <a:gd name="connsiteX19" fmla="*/ 501137 w 4349946"/>
              <a:gd name="connsiteY19" fmla="*/ 1 h 457984"/>
              <a:gd name="connsiteX20" fmla="*/ 282835 w 4349946"/>
              <a:gd name="connsiteY20" fmla="*/ 1 h 457984"/>
              <a:gd name="connsiteX21" fmla="*/ 132586 w 4349946"/>
              <a:gd name="connsiteY21" fmla="*/ 1 h 457984"/>
              <a:gd name="connsiteX22" fmla="*/ 0 w 4349946"/>
              <a:gd name="connsiteY22" fmla="*/ 1 h 457984"/>
              <a:gd name="connsiteX23" fmla="*/ 0 w 4349946"/>
              <a:gd name="connsiteY23" fmla="*/ 0 h 45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49946" h="457984">
                <a:moveTo>
                  <a:pt x="0" y="0"/>
                </a:moveTo>
                <a:lnTo>
                  <a:pt x="4349946" y="0"/>
                </a:lnTo>
                <a:lnTo>
                  <a:pt x="4349946" y="1"/>
                </a:lnTo>
                <a:lnTo>
                  <a:pt x="4272133" y="1"/>
                </a:lnTo>
                <a:lnTo>
                  <a:pt x="4109217" y="1"/>
                </a:lnTo>
                <a:lnTo>
                  <a:pt x="3958968" y="1"/>
                </a:lnTo>
                <a:lnTo>
                  <a:pt x="3740662" y="1"/>
                </a:lnTo>
                <a:lnTo>
                  <a:pt x="3736643" y="42819"/>
                </a:lnTo>
                <a:cubicBezTo>
                  <a:pt x="3716094" y="150967"/>
                  <a:pt x="3626769" y="236715"/>
                  <a:pt x="3512718" y="258655"/>
                </a:cubicBezTo>
                <a:lnTo>
                  <a:pt x="3490689" y="260743"/>
                </a:lnTo>
                <a:lnTo>
                  <a:pt x="3482234" y="300112"/>
                </a:lnTo>
                <a:cubicBezTo>
                  <a:pt x="3440492" y="392887"/>
                  <a:pt x="3342771" y="457984"/>
                  <a:pt x="3228877" y="457984"/>
                </a:cubicBezTo>
                <a:lnTo>
                  <a:pt x="2300621" y="457984"/>
                </a:lnTo>
                <a:lnTo>
                  <a:pt x="1941177" y="457984"/>
                </a:lnTo>
                <a:lnTo>
                  <a:pt x="1012921" y="457984"/>
                </a:lnTo>
                <a:cubicBezTo>
                  <a:pt x="899027" y="457984"/>
                  <a:pt x="801307" y="392887"/>
                  <a:pt x="759565" y="300112"/>
                </a:cubicBezTo>
                <a:lnTo>
                  <a:pt x="751110" y="260743"/>
                </a:lnTo>
                <a:lnTo>
                  <a:pt x="729081" y="258655"/>
                </a:lnTo>
                <a:cubicBezTo>
                  <a:pt x="615029" y="236715"/>
                  <a:pt x="525704" y="150967"/>
                  <a:pt x="505156" y="42819"/>
                </a:cubicBezTo>
                <a:lnTo>
                  <a:pt x="501137" y="1"/>
                </a:lnTo>
                <a:lnTo>
                  <a:pt x="282835" y="1"/>
                </a:lnTo>
                <a:lnTo>
                  <a:pt x="132586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37000"/>
                </a:srgbClr>
              </a:gs>
              <a:gs pos="100000">
                <a:srgbClr val="F62213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 userDrawn="1"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 userDrawn="1"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5C7BCC99-0C9D-E53B-0850-DACF7F84DC55}"/>
              </a:ext>
            </a:extLst>
          </p:cNvPr>
          <p:cNvSpPr>
            <a:spLocks/>
          </p:cNvSpPr>
          <p:nvPr userDrawn="1"/>
        </p:nvSpPr>
        <p:spPr>
          <a:xfrm rot="10800000">
            <a:off x="320506" y="214754"/>
            <a:ext cx="11550992" cy="6375730"/>
          </a:xfrm>
          <a:custGeom>
            <a:avLst/>
            <a:gdLst>
              <a:gd name="connsiteX0" fmla="*/ 11088225 w 11550992"/>
              <a:gd name="connsiteY0" fmla="*/ 6375730 h 6375730"/>
              <a:gd name="connsiteX1" fmla="*/ 10423344 w 11550992"/>
              <a:gd name="connsiteY1" fmla="*/ 6375730 h 6375730"/>
              <a:gd name="connsiteX2" fmla="*/ 10273095 w 11550992"/>
              <a:gd name="connsiteY2" fmla="*/ 6375730 h 6375730"/>
              <a:gd name="connsiteX3" fmla="*/ 9758461 w 11550992"/>
              <a:gd name="connsiteY3" fmla="*/ 6375730 h 6375730"/>
              <a:gd name="connsiteX4" fmla="*/ 9608212 w 11550992"/>
              <a:gd name="connsiteY4" fmla="*/ 6375730 h 6375730"/>
              <a:gd name="connsiteX5" fmla="*/ 9093578 w 11550992"/>
              <a:gd name="connsiteY5" fmla="*/ 6375730 h 6375730"/>
              <a:gd name="connsiteX6" fmla="*/ 8943329 w 11550992"/>
              <a:gd name="connsiteY6" fmla="*/ 6375730 h 6375730"/>
              <a:gd name="connsiteX7" fmla="*/ 8428695 w 11550992"/>
              <a:gd name="connsiteY7" fmla="*/ 6375730 h 6375730"/>
              <a:gd name="connsiteX8" fmla="*/ 8278446 w 11550992"/>
              <a:gd name="connsiteY8" fmla="*/ 6375730 h 6375730"/>
              <a:gd name="connsiteX9" fmla="*/ 7926726 w 11550992"/>
              <a:gd name="connsiteY9" fmla="*/ 6375730 h 6375730"/>
              <a:gd name="connsiteX10" fmla="*/ 7763812 w 11550992"/>
              <a:gd name="connsiteY10" fmla="*/ 6375730 h 6375730"/>
              <a:gd name="connsiteX11" fmla="*/ 7613563 w 11550992"/>
              <a:gd name="connsiteY11" fmla="*/ 6375730 h 6375730"/>
              <a:gd name="connsiteX12" fmla="*/ 7395261 w 11550992"/>
              <a:gd name="connsiteY12" fmla="*/ 6375730 h 6375730"/>
              <a:gd name="connsiteX13" fmla="*/ 7391242 w 11550992"/>
              <a:gd name="connsiteY13" fmla="*/ 6332912 h 6375730"/>
              <a:gd name="connsiteX14" fmla="*/ 7167317 w 11550992"/>
              <a:gd name="connsiteY14" fmla="*/ 6117076 h 6375730"/>
              <a:gd name="connsiteX15" fmla="*/ 7145288 w 11550992"/>
              <a:gd name="connsiteY15" fmla="*/ 6114988 h 6375730"/>
              <a:gd name="connsiteX16" fmla="*/ 7136833 w 11550992"/>
              <a:gd name="connsiteY16" fmla="*/ 6075619 h 6375730"/>
              <a:gd name="connsiteX17" fmla="*/ 6883477 w 11550992"/>
              <a:gd name="connsiteY17" fmla="*/ 5917747 h 6375730"/>
              <a:gd name="connsiteX18" fmla="*/ 5955221 w 11550992"/>
              <a:gd name="connsiteY18" fmla="*/ 5917747 h 6375730"/>
              <a:gd name="connsiteX19" fmla="*/ 5595777 w 11550992"/>
              <a:gd name="connsiteY19" fmla="*/ 5917747 h 6375730"/>
              <a:gd name="connsiteX20" fmla="*/ 4667521 w 11550992"/>
              <a:gd name="connsiteY20" fmla="*/ 5917747 h 6375730"/>
              <a:gd name="connsiteX21" fmla="*/ 4414164 w 11550992"/>
              <a:gd name="connsiteY21" fmla="*/ 6075619 h 6375730"/>
              <a:gd name="connsiteX22" fmla="*/ 4405709 w 11550992"/>
              <a:gd name="connsiteY22" fmla="*/ 6114988 h 6375730"/>
              <a:gd name="connsiteX23" fmla="*/ 4383680 w 11550992"/>
              <a:gd name="connsiteY23" fmla="*/ 6117076 h 6375730"/>
              <a:gd name="connsiteX24" fmla="*/ 4159755 w 11550992"/>
              <a:gd name="connsiteY24" fmla="*/ 6332912 h 6375730"/>
              <a:gd name="connsiteX25" fmla="*/ 4155736 w 11550992"/>
              <a:gd name="connsiteY25" fmla="*/ 6375730 h 6375730"/>
              <a:gd name="connsiteX26" fmla="*/ 3937430 w 11550992"/>
              <a:gd name="connsiteY26" fmla="*/ 6375730 h 6375730"/>
              <a:gd name="connsiteX27" fmla="*/ 3787181 w 11550992"/>
              <a:gd name="connsiteY27" fmla="*/ 6375730 h 6375730"/>
              <a:gd name="connsiteX28" fmla="*/ 3624265 w 11550992"/>
              <a:gd name="connsiteY28" fmla="*/ 6375730 h 6375730"/>
              <a:gd name="connsiteX29" fmla="*/ 3272548 w 11550992"/>
              <a:gd name="connsiteY29" fmla="*/ 6375730 h 6375730"/>
              <a:gd name="connsiteX30" fmla="*/ 3122298 w 11550992"/>
              <a:gd name="connsiteY30" fmla="*/ 6375730 h 6375730"/>
              <a:gd name="connsiteX31" fmla="*/ 2607664 w 11550992"/>
              <a:gd name="connsiteY31" fmla="*/ 6375730 h 6375730"/>
              <a:gd name="connsiteX32" fmla="*/ 2457416 w 11550992"/>
              <a:gd name="connsiteY32" fmla="*/ 6375730 h 6375730"/>
              <a:gd name="connsiteX33" fmla="*/ 1942782 w 11550992"/>
              <a:gd name="connsiteY33" fmla="*/ 6375730 h 6375730"/>
              <a:gd name="connsiteX34" fmla="*/ 1792532 w 11550992"/>
              <a:gd name="connsiteY34" fmla="*/ 6375730 h 6375730"/>
              <a:gd name="connsiteX35" fmla="*/ 1277898 w 11550992"/>
              <a:gd name="connsiteY35" fmla="*/ 6375730 h 6375730"/>
              <a:gd name="connsiteX36" fmla="*/ 1127650 w 11550992"/>
              <a:gd name="connsiteY36" fmla="*/ 6375730 h 6375730"/>
              <a:gd name="connsiteX37" fmla="*/ 462766 w 11550992"/>
              <a:gd name="connsiteY37" fmla="*/ 6375730 h 6375730"/>
              <a:gd name="connsiteX38" fmla="*/ 199332 w 11550992"/>
              <a:gd name="connsiteY38" fmla="*/ 6147337 h 6375730"/>
              <a:gd name="connsiteX39" fmla="*/ 197244 w 11550992"/>
              <a:gd name="connsiteY39" fmla="*/ 6125308 h 6375730"/>
              <a:gd name="connsiteX40" fmla="*/ 157874 w 11550992"/>
              <a:gd name="connsiteY40" fmla="*/ 6116853 h 6375730"/>
              <a:gd name="connsiteX41" fmla="*/ 2 w 11550992"/>
              <a:gd name="connsiteY41" fmla="*/ 5863496 h 6375730"/>
              <a:gd name="connsiteX42" fmla="*/ 2 w 11550992"/>
              <a:gd name="connsiteY42" fmla="*/ 4742616 h 6375730"/>
              <a:gd name="connsiteX43" fmla="*/ 2 w 11550992"/>
              <a:gd name="connsiteY43" fmla="*/ 4575796 h 6375730"/>
              <a:gd name="connsiteX44" fmla="*/ 2 w 11550992"/>
              <a:gd name="connsiteY44" fmla="*/ 3917922 h 6375730"/>
              <a:gd name="connsiteX45" fmla="*/ 2 w 11550992"/>
              <a:gd name="connsiteY45" fmla="*/ 3454916 h 6375730"/>
              <a:gd name="connsiteX46" fmla="*/ 2 w 11550992"/>
              <a:gd name="connsiteY46" fmla="*/ 2920826 h 6375730"/>
              <a:gd name="connsiteX47" fmla="*/ 0 w 11550992"/>
              <a:gd name="connsiteY47" fmla="*/ 2920813 h 6375730"/>
              <a:gd name="connsiteX48" fmla="*/ 0 w 11550992"/>
              <a:gd name="connsiteY48" fmla="*/ 1799933 h 6375730"/>
              <a:gd name="connsiteX49" fmla="*/ 0 w 11550992"/>
              <a:gd name="connsiteY49" fmla="*/ 1633113 h 6375730"/>
              <a:gd name="connsiteX50" fmla="*/ 0 w 11550992"/>
              <a:gd name="connsiteY50" fmla="*/ 512233 h 6375730"/>
              <a:gd name="connsiteX51" fmla="*/ 157872 w 11550992"/>
              <a:gd name="connsiteY51" fmla="*/ 258877 h 6375730"/>
              <a:gd name="connsiteX52" fmla="*/ 197240 w 11550992"/>
              <a:gd name="connsiteY52" fmla="*/ 250422 h 6375730"/>
              <a:gd name="connsiteX53" fmla="*/ 199328 w 11550992"/>
              <a:gd name="connsiteY53" fmla="*/ 228393 h 6375730"/>
              <a:gd name="connsiteX54" fmla="*/ 462764 w 11550992"/>
              <a:gd name="connsiteY54" fmla="*/ 0 h 6375730"/>
              <a:gd name="connsiteX55" fmla="*/ 1127646 w 11550992"/>
              <a:gd name="connsiteY55" fmla="*/ 0 h 6375730"/>
              <a:gd name="connsiteX56" fmla="*/ 1277896 w 11550992"/>
              <a:gd name="connsiteY56" fmla="*/ 0 h 6375730"/>
              <a:gd name="connsiteX57" fmla="*/ 1792530 w 11550992"/>
              <a:gd name="connsiteY57" fmla="*/ 0 h 6375730"/>
              <a:gd name="connsiteX58" fmla="*/ 1942778 w 11550992"/>
              <a:gd name="connsiteY58" fmla="*/ 0 h 6375730"/>
              <a:gd name="connsiteX59" fmla="*/ 2457412 w 11550992"/>
              <a:gd name="connsiteY59" fmla="*/ 0 h 6375730"/>
              <a:gd name="connsiteX60" fmla="*/ 2607662 w 11550992"/>
              <a:gd name="connsiteY60" fmla="*/ 0 h 6375730"/>
              <a:gd name="connsiteX61" fmla="*/ 3122296 w 11550992"/>
              <a:gd name="connsiteY61" fmla="*/ 0 h 6375730"/>
              <a:gd name="connsiteX62" fmla="*/ 3272544 w 11550992"/>
              <a:gd name="connsiteY62" fmla="*/ 0 h 6375730"/>
              <a:gd name="connsiteX63" fmla="*/ 3624262 w 11550992"/>
              <a:gd name="connsiteY63" fmla="*/ 0 h 6375730"/>
              <a:gd name="connsiteX64" fmla="*/ 3787178 w 11550992"/>
              <a:gd name="connsiteY64" fmla="*/ 0 h 6375730"/>
              <a:gd name="connsiteX65" fmla="*/ 3937427 w 11550992"/>
              <a:gd name="connsiteY65" fmla="*/ 0 h 6375730"/>
              <a:gd name="connsiteX66" fmla="*/ 4289145 w 11550992"/>
              <a:gd name="connsiteY66" fmla="*/ 0 h 6375730"/>
              <a:gd name="connsiteX67" fmla="*/ 4439394 w 11550992"/>
              <a:gd name="connsiteY67" fmla="*/ 0 h 6375730"/>
              <a:gd name="connsiteX68" fmla="*/ 4452061 w 11550992"/>
              <a:gd name="connsiteY68" fmla="*/ 0 h 6375730"/>
              <a:gd name="connsiteX69" fmla="*/ 4602310 w 11550992"/>
              <a:gd name="connsiteY69" fmla="*/ 0 h 6375730"/>
              <a:gd name="connsiteX70" fmla="*/ 4954028 w 11550992"/>
              <a:gd name="connsiteY70" fmla="*/ 0 h 6375730"/>
              <a:gd name="connsiteX71" fmla="*/ 5104277 w 11550992"/>
              <a:gd name="connsiteY71" fmla="*/ 0 h 6375730"/>
              <a:gd name="connsiteX72" fmla="*/ 5116944 w 11550992"/>
              <a:gd name="connsiteY72" fmla="*/ 0 h 6375730"/>
              <a:gd name="connsiteX73" fmla="*/ 5267193 w 11550992"/>
              <a:gd name="connsiteY73" fmla="*/ 0 h 6375730"/>
              <a:gd name="connsiteX74" fmla="*/ 5618911 w 11550992"/>
              <a:gd name="connsiteY74" fmla="*/ 0 h 6375730"/>
              <a:gd name="connsiteX75" fmla="*/ 5769160 w 11550992"/>
              <a:gd name="connsiteY75" fmla="*/ 0 h 6375730"/>
              <a:gd name="connsiteX76" fmla="*/ 5781827 w 11550992"/>
              <a:gd name="connsiteY76" fmla="*/ 0 h 6375730"/>
              <a:gd name="connsiteX77" fmla="*/ 5932076 w 11550992"/>
              <a:gd name="connsiteY77" fmla="*/ 0 h 6375730"/>
              <a:gd name="connsiteX78" fmla="*/ 6283794 w 11550992"/>
              <a:gd name="connsiteY78" fmla="*/ 0 h 6375730"/>
              <a:gd name="connsiteX79" fmla="*/ 6434043 w 11550992"/>
              <a:gd name="connsiteY79" fmla="*/ 0 h 6375730"/>
              <a:gd name="connsiteX80" fmla="*/ 6446710 w 11550992"/>
              <a:gd name="connsiteY80" fmla="*/ 0 h 6375730"/>
              <a:gd name="connsiteX81" fmla="*/ 6596959 w 11550992"/>
              <a:gd name="connsiteY81" fmla="*/ 0 h 6375730"/>
              <a:gd name="connsiteX82" fmla="*/ 6948677 w 11550992"/>
              <a:gd name="connsiteY82" fmla="*/ 0 h 6375730"/>
              <a:gd name="connsiteX83" fmla="*/ 7098926 w 11550992"/>
              <a:gd name="connsiteY83" fmla="*/ 0 h 6375730"/>
              <a:gd name="connsiteX84" fmla="*/ 7111593 w 11550992"/>
              <a:gd name="connsiteY84" fmla="*/ 0 h 6375730"/>
              <a:gd name="connsiteX85" fmla="*/ 7261842 w 11550992"/>
              <a:gd name="connsiteY85" fmla="*/ 0 h 6375730"/>
              <a:gd name="connsiteX86" fmla="*/ 7613560 w 11550992"/>
              <a:gd name="connsiteY86" fmla="*/ 0 h 6375730"/>
              <a:gd name="connsiteX87" fmla="*/ 7763809 w 11550992"/>
              <a:gd name="connsiteY87" fmla="*/ 0 h 6375730"/>
              <a:gd name="connsiteX88" fmla="*/ 7926723 w 11550992"/>
              <a:gd name="connsiteY88" fmla="*/ 0 h 6375730"/>
              <a:gd name="connsiteX89" fmla="*/ 8278443 w 11550992"/>
              <a:gd name="connsiteY89" fmla="*/ 0 h 6375730"/>
              <a:gd name="connsiteX90" fmla="*/ 8428692 w 11550992"/>
              <a:gd name="connsiteY90" fmla="*/ 0 h 6375730"/>
              <a:gd name="connsiteX91" fmla="*/ 8943326 w 11550992"/>
              <a:gd name="connsiteY91" fmla="*/ 0 h 6375730"/>
              <a:gd name="connsiteX92" fmla="*/ 9093575 w 11550992"/>
              <a:gd name="connsiteY92" fmla="*/ 0 h 6375730"/>
              <a:gd name="connsiteX93" fmla="*/ 9608209 w 11550992"/>
              <a:gd name="connsiteY93" fmla="*/ 0 h 6375730"/>
              <a:gd name="connsiteX94" fmla="*/ 9758458 w 11550992"/>
              <a:gd name="connsiteY94" fmla="*/ 0 h 6375730"/>
              <a:gd name="connsiteX95" fmla="*/ 10273092 w 11550992"/>
              <a:gd name="connsiteY95" fmla="*/ 0 h 6375730"/>
              <a:gd name="connsiteX96" fmla="*/ 10423341 w 11550992"/>
              <a:gd name="connsiteY96" fmla="*/ 0 h 6375730"/>
              <a:gd name="connsiteX97" fmla="*/ 11088222 w 11550992"/>
              <a:gd name="connsiteY97" fmla="*/ 0 h 6375730"/>
              <a:gd name="connsiteX98" fmla="*/ 11351658 w 11550992"/>
              <a:gd name="connsiteY98" fmla="*/ 228393 h 6375730"/>
              <a:gd name="connsiteX99" fmla="*/ 11353747 w 11550992"/>
              <a:gd name="connsiteY99" fmla="*/ 250422 h 6375730"/>
              <a:gd name="connsiteX100" fmla="*/ 11393116 w 11550992"/>
              <a:gd name="connsiteY100" fmla="*/ 258877 h 6375730"/>
              <a:gd name="connsiteX101" fmla="*/ 11550989 w 11550992"/>
              <a:gd name="connsiteY101" fmla="*/ 512233 h 6375730"/>
              <a:gd name="connsiteX102" fmla="*/ 11550989 w 11550992"/>
              <a:gd name="connsiteY102" fmla="*/ 1509335 h 6375730"/>
              <a:gd name="connsiteX103" fmla="*/ 11550990 w 11550992"/>
              <a:gd name="connsiteY103" fmla="*/ 1509342 h 6375730"/>
              <a:gd name="connsiteX104" fmla="*/ 11550990 w 11550992"/>
              <a:gd name="connsiteY104" fmla="*/ 1633113 h 6375730"/>
              <a:gd name="connsiteX105" fmla="*/ 11550990 w 11550992"/>
              <a:gd name="connsiteY105" fmla="*/ 2630216 h 6375730"/>
              <a:gd name="connsiteX106" fmla="*/ 11550991 w 11550992"/>
              <a:gd name="connsiteY106" fmla="*/ 2630222 h 6375730"/>
              <a:gd name="connsiteX107" fmla="*/ 11550991 w 11550992"/>
              <a:gd name="connsiteY107" fmla="*/ 3454915 h 6375730"/>
              <a:gd name="connsiteX108" fmla="*/ 11550991 w 11550992"/>
              <a:gd name="connsiteY108" fmla="*/ 3454916 h 6375730"/>
              <a:gd name="connsiteX109" fmla="*/ 11550991 w 11550992"/>
              <a:gd name="connsiteY109" fmla="*/ 4575790 h 6375730"/>
              <a:gd name="connsiteX110" fmla="*/ 11550992 w 11550992"/>
              <a:gd name="connsiteY110" fmla="*/ 4575796 h 6375730"/>
              <a:gd name="connsiteX111" fmla="*/ 11550992 w 11550992"/>
              <a:gd name="connsiteY111" fmla="*/ 5863496 h 6375730"/>
              <a:gd name="connsiteX112" fmla="*/ 11393119 w 11550992"/>
              <a:gd name="connsiteY112" fmla="*/ 6116853 h 6375730"/>
              <a:gd name="connsiteX113" fmla="*/ 11353750 w 11550992"/>
              <a:gd name="connsiteY113" fmla="*/ 6125308 h 6375730"/>
              <a:gd name="connsiteX114" fmla="*/ 11351661 w 11550992"/>
              <a:gd name="connsiteY114" fmla="*/ 6147337 h 6375730"/>
              <a:gd name="connsiteX115" fmla="*/ 11088225 w 11550992"/>
              <a:gd name="connsiteY115" fmla="*/ 6375730 h 6375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550992" h="6375730">
                <a:moveTo>
                  <a:pt x="11088225" y="6375730"/>
                </a:moveTo>
                <a:lnTo>
                  <a:pt x="10423344" y="6375730"/>
                </a:lnTo>
                <a:lnTo>
                  <a:pt x="10273095" y="6375730"/>
                </a:lnTo>
                <a:lnTo>
                  <a:pt x="9758461" y="6375730"/>
                </a:lnTo>
                <a:lnTo>
                  <a:pt x="9608212" y="6375730"/>
                </a:lnTo>
                <a:lnTo>
                  <a:pt x="9093578" y="6375730"/>
                </a:lnTo>
                <a:lnTo>
                  <a:pt x="8943329" y="6375730"/>
                </a:lnTo>
                <a:lnTo>
                  <a:pt x="8428695" y="6375730"/>
                </a:lnTo>
                <a:lnTo>
                  <a:pt x="8278446" y="6375730"/>
                </a:lnTo>
                <a:lnTo>
                  <a:pt x="7926726" y="6375730"/>
                </a:lnTo>
                <a:lnTo>
                  <a:pt x="7763812" y="6375730"/>
                </a:lnTo>
                <a:lnTo>
                  <a:pt x="7613563" y="6375730"/>
                </a:lnTo>
                <a:lnTo>
                  <a:pt x="7395261" y="6375730"/>
                </a:lnTo>
                <a:lnTo>
                  <a:pt x="7391242" y="6332912"/>
                </a:lnTo>
                <a:cubicBezTo>
                  <a:pt x="7370694" y="6224764"/>
                  <a:pt x="7281369" y="6139016"/>
                  <a:pt x="7167317" y="6117076"/>
                </a:cubicBezTo>
                <a:lnTo>
                  <a:pt x="7145288" y="6114988"/>
                </a:lnTo>
                <a:lnTo>
                  <a:pt x="7136833" y="6075619"/>
                </a:lnTo>
                <a:cubicBezTo>
                  <a:pt x="7095091" y="5982844"/>
                  <a:pt x="6997371" y="5917747"/>
                  <a:pt x="6883477" y="5917747"/>
                </a:cubicBezTo>
                <a:lnTo>
                  <a:pt x="5955221" y="5917747"/>
                </a:lnTo>
                <a:lnTo>
                  <a:pt x="5595777" y="5917747"/>
                </a:lnTo>
                <a:lnTo>
                  <a:pt x="4667521" y="5917747"/>
                </a:lnTo>
                <a:cubicBezTo>
                  <a:pt x="4553627" y="5917747"/>
                  <a:pt x="4455906" y="5982844"/>
                  <a:pt x="4414164" y="6075619"/>
                </a:cubicBezTo>
                <a:lnTo>
                  <a:pt x="4405709" y="6114988"/>
                </a:lnTo>
                <a:lnTo>
                  <a:pt x="4383680" y="6117076"/>
                </a:lnTo>
                <a:cubicBezTo>
                  <a:pt x="4269629" y="6139016"/>
                  <a:pt x="4180304" y="6224764"/>
                  <a:pt x="4159755" y="6332912"/>
                </a:cubicBezTo>
                <a:lnTo>
                  <a:pt x="4155736" y="6375730"/>
                </a:lnTo>
                <a:lnTo>
                  <a:pt x="3937430" y="6375730"/>
                </a:lnTo>
                <a:lnTo>
                  <a:pt x="3787181" y="6375730"/>
                </a:lnTo>
                <a:lnTo>
                  <a:pt x="3624265" y="6375730"/>
                </a:lnTo>
                <a:lnTo>
                  <a:pt x="3272548" y="6375730"/>
                </a:lnTo>
                <a:lnTo>
                  <a:pt x="3122298" y="6375730"/>
                </a:lnTo>
                <a:lnTo>
                  <a:pt x="2607664" y="6375730"/>
                </a:lnTo>
                <a:lnTo>
                  <a:pt x="2457416" y="6375730"/>
                </a:lnTo>
                <a:lnTo>
                  <a:pt x="1942782" y="6375730"/>
                </a:lnTo>
                <a:lnTo>
                  <a:pt x="1792532" y="6375730"/>
                </a:lnTo>
                <a:lnTo>
                  <a:pt x="1277898" y="6375730"/>
                </a:lnTo>
                <a:lnTo>
                  <a:pt x="1127650" y="6375730"/>
                </a:lnTo>
                <a:lnTo>
                  <a:pt x="462766" y="6375730"/>
                </a:lnTo>
                <a:cubicBezTo>
                  <a:pt x="332822" y="6375730"/>
                  <a:pt x="224406" y="6277681"/>
                  <a:pt x="199332" y="6147337"/>
                </a:cubicBezTo>
                <a:lnTo>
                  <a:pt x="197244" y="6125308"/>
                </a:lnTo>
                <a:lnTo>
                  <a:pt x="157874" y="6116853"/>
                </a:lnTo>
                <a:cubicBezTo>
                  <a:pt x="65100" y="6075111"/>
                  <a:pt x="2" y="5977390"/>
                  <a:pt x="2" y="5863496"/>
                </a:cubicBezTo>
                <a:lnTo>
                  <a:pt x="2" y="4742616"/>
                </a:lnTo>
                <a:lnTo>
                  <a:pt x="2" y="4575796"/>
                </a:lnTo>
                <a:lnTo>
                  <a:pt x="2" y="3917922"/>
                </a:lnTo>
                <a:lnTo>
                  <a:pt x="2" y="3454916"/>
                </a:lnTo>
                <a:lnTo>
                  <a:pt x="2" y="2920826"/>
                </a:lnTo>
                <a:lnTo>
                  <a:pt x="0" y="2920813"/>
                </a:lnTo>
                <a:lnTo>
                  <a:pt x="0" y="1799933"/>
                </a:lnTo>
                <a:lnTo>
                  <a:pt x="0" y="1633113"/>
                </a:lnTo>
                <a:lnTo>
                  <a:pt x="0" y="512233"/>
                </a:lnTo>
                <a:cubicBezTo>
                  <a:pt x="0" y="398339"/>
                  <a:pt x="65096" y="300619"/>
                  <a:pt x="157872" y="258877"/>
                </a:cubicBezTo>
                <a:lnTo>
                  <a:pt x="197240" y="250422"/>
                </a:lnTo>
                <a:lnTo>
                  <a:pt x="199328" y="228393"/>
                </a:lnTo>
                <a:cubicBezTo>
                  <a:pt x="224402" y="98048"/>
                  <a:pt x="332818" y="0"/>
                  <a:pt x="462764" y="0"/>
                </a:cubicBezTo>
                <a:lnTo>
                  <a:pt x="1127646" y="0"/>
                </a:lnTo>
                <a:lnTo>
                  <a:pt x="1277896" y="0"/>
                </a:lnTo>
                <a:lnTo>
                  <a:pt x="1792530" y="0"/>
                </a:lnTo>
                <a:lnTo>
                  <a:pt x="1942778" y="0"/>
                </a:lnTo>
                <a:lnTo>
                  <a:pt x="2457412" y="0"/>
                </a:lnTo>
                <a:lnTo>
                  <a:pt x="2607662" y="0"/>
                </a:lnTo>
                <a:lnTo>
                  <a:pt x="3122296" y="0"/>
                </a:lnTo>
                <a:lnTo>
                  <a:pt x="3272544" y="0"/>
                </a:lnTo>
                <a:lnTo>
                  <a:pt x="3624262" y="0"/>
                </a:lnTo>
                <a:lnTo>
                  <a:pt x="3787178" y="0"/>
                </a:lnTo>
                <a:lnTo>
                  <a:pt x="3937427" y="0"/>
                </a:lnTo>
                <a:lnTo>
                  <a:pt x="4289145" y="0"/>
                </a:lnTo>
                <a:lnTo>
                  <a:pt x="4439394" y="0"/>
                </a:lnTo>
                <a:lnTo>
                  <a:pt x="4452061" y="0"/>
                </a:lnTo>
                <a:lnTo>
                  <a:pt x="4602310" y="0"/>
                </a:lnTo>
                <a:lnTo>
                  <a:pt x="4954028" y="0"/>
                </a:lnTo>
                <a:lnTo>
                  <a:pt x="5104277" y="0"/>
                </a:lnTo>
                <a:lnTo>
                  <a:pt x="5116944" y="0"/>
                </a:lnTo>
                <a:lnTo>
                  <a:pt x="5267193" y="0"/>
                </a:lnTo>
                <a:lnTo>
                  <a:pt x="5618911" y="0"/>
                </a:lnTo>
                <a:lnTo>
                  <a:pt x="5769160" y="0"/>
                </a:lnTo>
                <a:lnTo>
                  <a:pt x="5781827" y="0"/>
                </a:lnTo>
                <a:lnTo>
                  <a:pt x="5932076" y="0"/>
                </a:lnTo>
                <a:lnTo>
                  <a:pt x="6283794" y="0"/>
                </a:lnTo>
                <a:lnTo>
                  <a:pt x="6434043" y="0"/>
                </a:lnTo>
                <a:lnTo>
                  <a:pt x="6446710" y="0"/>
                </a:lnTo>
                <a:lnTo>
                  <a:pt x="6596959" y="0"/>
                </a:lnTo>
                <a:lnTo>
                  <a:pt x="6948677" y="0"/>
                </a:lnTo>
                <a:lnTo>
                  <a:pt x="7098926" y="0"/>
                </a:lnTo>
                <a:lnTo>
                  <a:pt x="7111593" y="0"/>
                </a:lnTo>
                <a:lnTo>
                  <a:pt x="7261842" y="0"/>
                </a:lnTo>
                <a:lnTo>
                  <a:pt x="7613560" y="0"/>
                </a:lnTo>
                <a:lnTo>
                  <a:pt x="7763809" y="0"/>
                </a:lnTo>
                <a:lnTo>
                  <a:pt x="7926723" y="0"/>
                </a:lnTo>
                <a:lnTo>
                  <a:pt x="8278443" y="0"/>
                </a:lnTo>
                <a:lnTo>
                  <a:pt x="8428692" y="0"/>
                </a:lnTo>
                <a:lnTo>
                  <a:pt x="8943326" y="0"/>
                </a:lnTo>
                <a:lnTo>
                  <a:pt x="9093575" y="0"/>
                </a:lnTo>
                <a:lnTo>
                  <a:pt x="9608209" y="0"/>
                </a:lnTo>
                <a:lnTo>
                  <a:pt x="9758458" y="0"/>
                </a:lnTo>
                <a:lnTo>
                  <a:pt x="10273092" y="0"/>
                </a:lnTo>
                <a:lnTo>
                  <a:pt x="10423341" y="0"/>
                </a:lnTo>
                <a:lnTo>
                  <a:pt x="11088222" y="0"/>
                </a:lnTo>
                <a:cubicBezTo>
                  <a:pt x="11218170" y="0"/>
                  <a:pt x="11326584" y="98048"/>
                  <a:pt x="11351658" y="228393"/>
                </a:cubicBezTo>
                <a:lnTo>
                  <a:pt x="11353747" y="250422"/>
                </a:lnTo>
                <a:lnTo>
                  <a:pt x="11393116" y="258877"/>
                </a:lnTo>
                <a:cubicBezTo>
                  <a:pt x="11485890" y="300619"/>
                  <a:pt x="11550989" y="398339"/>
                  <a:pt x="11550989" y="512233"/>
                </a:cubicBezTo>
                <a:lnTo>
                  <a:pt x="11550989" y="1509335"/>
                </a:lnTo>
                <a:lnTo>
                  <a:pt x="11550990" y="1509342"/>
                </a:lnTo>
                <a:lnTo>
                  <a:pt x="11550990" y="1633113"/>
                </a:lnTo>
                <a:lnTo>
                  <a:pt x="11550990" y="2630216"/>
                </a:lnTo>
                <a:lnTo>
                  <a:pt x="11550991" y="2630222"/>
                </a:lnTo>
                <a:lnTo>
                  <a:pt x="11550991" y="3454915"/>
                </a:lnTo>
                <a:lnTo>
                  <a:pt x="11550991" y="3454916"/>
                </a:lnTo>
                <a:lnTo>
                  <a:pt x="11550991" y="4575790"/>
                </a:lnTo>
                <a:lnTo>
                  <a:pt x="11550992" y="4575796"/>
                </a:lnTo>
                <a:lnTo>
                  <a:pt x="11550992" y="5863496"/>
                </a:lnTo>
                <a:cubicBezTo>
                  <a:pt x="11550992" y="5977390"/>
                  <a:pt x="11485893" y="6075111"/>
                  <a:pt x="11393119" y="6116853"/>
                </a:cubicBezTo>
                <a:lnTo>
                  <a:pt x="11353750" y="6125308"/>
                </a:lnTo>
                <a:lnTo>
                  <a:pt x="11351661" y="6147337"/>
                </a:lnTo>
                <a:cubicBezTo>
                  <a:pt x="11326587" y="6277681"/>
                  <a:pt x="11218173" y="6375730"/>
                  <a:pt x="11088225" y="6375730"/>
                </a:cubicBezTo>
                <a:close/>
              </a:path>
            </a:pathLst>
          </a:custGeom>
          <a:gradFill>
            <a:gsLst>
              <a:gs pos="100000">
                <a:srgbClr val="FEE2E1"/>
              </a:gs>
              <a:gs pos="99000">
                <a:schemeClr val="bg1">
                  <a:alpha val="81000"/>
                </a:schemeClr>
              </a:gs>
            </a:gsLst>
            <a:lin ang="5400000" scaled="1"/>
          </a:gradFill>
          <a:ln w="25400">
            <a:gradFill>
              <a:gsLst>
                <a:gs pos="0">
                  <a:srgbClr val="FF5D57">
                    <a:alpha val="40000"/>
                  </a:srgbClr>
                </a:gs>
                <a:gs pos="100000">
                  <a:srgbClr val="F62213"/>
                </a:gs>
              </a:gsLst>
              <a:lin ang="5400000" scaled="1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pic>
        <p:nvPicPr>
          <p:cNvPr id="39" name="图片 38">
            <a:extLst>
              <a:ext uri="{FF2B5EF4-FFF2-40B4-BE49-F238E27FC236}">
                <a16:creationId xmlns:a16="http://schemas.microsoft.com/office/drawing/2014/main" id="{7025C685-67E0-5B94-0424-A382464AF59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762906" y="5454982"/>
            <a:ext cx="1988935" cy="951485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26C24C90-6228-271D-1E0D-6D1C686C2F25}"/>
              </a:ext>
            </a:extLst>
          </p:cNvPr>
          <p:cNvSpPr/>
          <p:nvPr userDrawn="1"/>
        </p:nvSpPr>
        <p:spPr>
          <a:xfrm>
            <a:off x="8305279" y="6023854"/>
            <a:ext cx="1597050" cy="305331"/>
          </a:xfrm>
          <a:custGeom>
            <a:avLst/>
            <a:gdLst>
              <a:gd name="connsiteX0" fmla="*/ 1141476 w 2869692"/>
              <a:gd name="connsiteY0" fmla="*/ 0 h 548640"/>
              <a:gd name="connsiteX1" fmla="*/ 1365505 w 2869692"/>
              <a:gd name="connsiteY1" fmla="*/ 224028 h 548640"/>
              <a:gd name="connsiteX2" fmla="*/ 1504188 w 2869692"/>
              <a:gd name="connsiteY2" fmla="*/ 224028 h 548640"/>
              <a:gd name="connsiteX3" fmla="*/ 1580388 w 2869692"/>
              <a:gd name="connsiteY3" fmla="*/ 307848 h 548640"/>
              <a:gd name="connsiteX4" fmla="*/ 1516380 w 2869692"/>
              <a:gd name="connsiteY4" fmla="*/ 388620 h 548640"/>
              <a:gd name="connsiteX5" fmla="*/ 1507236 w 2869692"/>
              <a:gd name="connsiteY5" fmla="*/ 391668 h 548640"/>
              <a:gd name="connsiteX6" fmla="*/ 740664 w 2869692"/>
              <a:gd name="connsiteY6" fmla="*/ 391668 h 548640"/>
              <a:gd name="connsiteX7" fmla="*/ 675132 w 2869692"/>
              <a:gd name="connsiteY7" fmla="*/ 464820 h 548640"/>
              <a:gd name="connsiteX8" fmla="*/ 742188 w 2869692"/>
              <a:gd name="connsiteY8" fmla="*/ 537972 h 548640"/>
              <a:gd name="connsiteX9" fmla="*/ 1717548 w 2869692"/>
              <a:gd name="connsiteY9" fmla="*/ 537972 h 548640"/>
              <a:gd name="connsiteX10" fmla="*/ 1941576 w 2869692"/>
              <a:gd name="connsiteY10" fmla="*/ 316992 h 548640"/>
              <a:gd name="connsiteX11" fmla="*/ 2154936 w 2869692"/>
              <a:gd name="connsiteY11" fmla="*/ 472440 h 548640"/>
              <a:gd name="connsiteX12" fmla="*/ 2156460 w 2869692"/>
              <a:gd name="connsiteY12" fmla="*/ 469392 h 548640"/>
              <a:gd name="connsiteX13" fmla="*/ 2449068 w 2869692"/>
              <a:gd name="connsiteY13" fmla="*/ 240792 h 548640"/>
              <a:gd name="connsiteX14" fmla="*/ 2749296 w 2869692"/>
              <a:gd name="connsiteY14" fmla="*/ 537972 h 548640"/>
              <a:gd name="connsiteX15" fmla="*/ 2869692 w 2869692"/>
              <a:gd name="connsiteY15" fmla="*/ 537972 h 548640"/>
              <a:gd name="connsiteX16" fmla="*/ 2869692 w 2869692"/>
              <a:gd name="connsiteY16" fmla="*/ 548640 h 548640"/>
              <a:gd name="connsiteX17" fmla="*/ 664464 w 2869692"/>
              <a:gd name="connsiteY17" fmla="*/ 548640 h 548640"/>
              <a:gd name="connsiteX18" fmla="*/ 591312 w 2869692"/>
              <a:gd name="connsiteY18" fmla="*/ 464820 h 548640"/>
              <a:gd name="connsiteX19" fmla="*/ 592836 w 2869692"/>
              <a:gd name="connsiteY19" fmla="*/ 446532 h 548640"/>
              <a:gd name="connsiteX20" fmla="*/ 662940 w 2869692"/>
              <a:gd name="connsiteY20" fmla="*/ 381000 h 548640"/>
              <a:gd name="connsiteX21" fmla="*/ 1429512 w 2869692"/>
              <a:gd name="connsiteY21" fmla="*/ 381000 h 548640"/>
              <a:gd name="connsiteX22" fmla="*/ 1496568 w 2869692"/>
              <a:gd name="connsiteY22" fmla="*/ 307848 h 548640"/>
              <a:gd name="connsiteX23" fmla="*/ 1426464 w 2869692"/>
              <a:gd name="connsiteY23" fmla="*/ 234696 h 548640"/>
              <a:gd name="connsiteX24" fmla="*/ 71628 w 2869692"/>
              <a:gd name="connsiteY24" fmla="*/ 234696 h 548640"/>
              <a:gd name="connsiteX25" fmla="*/ 0 w 2869692"/>
              <a:gd name="connsiteY25" fmla="*/ 150876 h 548640"/>
              <a:gd name="connsiteX26" fmla="*/ 65532 w 2869692"/>
              <a:gd name="connsiteY26" fmla="*/ 68580 h 548640"/>
              <a:gd name="connsiteX27" fmla="*/ 74676 w 2869692"/>
              <a:gd name="connsiteY27" fmla="*/ 67056 h 548640"/>
              <a:gd name="connsiteX28" fmla="*/ 832105 w 2869692"/>
              <a:gd name="connsiteY28" fmla="*/ 67056 h 548640"/>
              <a:gd name="connsiteX29" fmla="*/ 832105 w 2869692"/>
              <a:gd name="connsiteY29" fmla="*/ 77724 h 548640"/>
              <a:gd name="connsiteX30" fmla="*/ 155448 w 2869692"/>
              <a:gd name="connsiteY30" fmla="*/ 77724 h 548640"/>
              <a:gd name="connsiteX31" fmla="*/ 83820 w 2869692"/>
              <a:gd name="connsiteY31" fmla="*/ 150876 h 548640"/>
              <a:gd name="connsiteX32" fmla="*/ 85344 w 2869692"/>
              <a:gd name="connsiteY32" fmla="*/ 167640 h 548640"/>
              <a:gd name="connsiteX33" fmla="*/ 147828 w 2869692"/>
              <a:gd name="connsiteY33" fmla="*/ 224028 h 548640"/>
              <a:gd name="connsiteX34" fmla="*/ 917448 w 2869692"/>
              <a:gd name="connsiteY34" fmla="*/ 224028 h 548640"/>
              <a:gd name="connsiteX35" fmla="*/ 1141476 w 2869692"/>
              <a:gd name="connsiteY35" fmla="*/ 0 h 548640"/>
              <a:gd name="connsiteX36" fmla="*/ 1139952 w 2869692"/>
              <a:gd name="connsiteY36" fmla="*/ 19812 h 548640"/>
              <a:gd name="connsiteX37" fmla="*/ 935736 w 2869692"/>
              <a:gd name="connsiteY37" fmla="*/ 213360 h 548640"/>
              <a:gd name="connsiteX38" fmla="*/ 935736 w 2869692"/>
              <a:gd name="connsiteY38" fmla="*/ 222504 h 548640"/>
              <a:gd name="connsiteX39" fmla="*/ 978408 w 2869692"/>
              <a:gd name="connsiteY39" fmla="*/ 222504 h 548640"/>
              <a:gd name="connsiteX40" fmla="*/ 1139952 w 2869692"/>
              <a:gd name="connsiteY40" fmla="*/ 62484 h 548640"/>
              <a:gd name="connsiteX41" fmla="*/ 1303020 w 2869692"/>
              <a:gd name="connsiteY41" fmla="*/ 222504 h 548640"/>
              <a:gd name="connsiteX42" fmla="*/ 1345692 w 2869692"/>
              <a:gd name="connsiteY42" fmla="*/ 222504 h 548640"/>
              <a:gd name="connsiteX43" fmla="*/ 1345692 w 2869692"/>
              <a:gd name="connsiteY43" fmla="*/ 202692 h 548640"/>
              <a:gd name="connsiteX44" fmla="*/ 1331976 w 2869692"/>
              <a:gd name="connsiteY44" fmla="*/ 150876 h 548640"/>
              <a:gd name="connsiteX45" fmla="*/ 1139952 w 2869692"/>
              <a:gd name="connsiteY45" fmla="*/ 19812 h 548640"/>
              <a:gd name="connsiteX46" fmla="*/ 1139952 w 2869692"/>
              <a:gd name="connsiteY46" fmla="*/ 76200 h 548640"/>
              <a:gd name="connsiteX47" fmla="*/ 993648 w 2869692"/>
              <a:gd name="connsiteY47" fmla="*/ 204216 h 548640"/>
              <a:gd name="connsiteX48" fmla="*/ 993648 w 2869692"/>
              <a:gd name="connsiteY48" fmla="*/ 222504 h 548640"/>
              <a:gd name="connsiteX49" fmla="*/ 1028700 w 2869692"/>
              <a:gd name="connsiteY49" fmla="*/ 222504 h 548640"/>
              <a:gd name="connsiteX50" fmla="*/ 1141476 w 2869692"/>
              <a:gd name="connsiteY50" fmla="*/ 111252 h 548640"/>
              <a:gd name="connsiteX51" fmla="*/ 1254252 w 2869692"/>
              <a:gd name="connsiteY51" fmla="*/ 222504 h 548640"/>
              <a:gd name="connsiteX52" fmla="*/ 1289305 w 2869692"/>
              <a:gd name="connsiteY52" fmla="*/ 222504 h 548640"/>
              <a:gd name="connsiteX53" fmla="*/ 1289305 w 2869692"/>
              <a:gd name="connsiteY53" fmla="*/ 211836 h 548640"/>
              <a:gd name="connsiteX54" fmla="*/ 1283208 w 2869692"/>
              <a:gd name="connsiteY54" fmla="*/ 184404 h 548640"/>
              <a:gd name="connsiteX55" fmla="*/ 1139952 w 2869692"/>
              <a:gd name="connsiteY55" fmla="*/ 76200 h 548640"/>
              <a:gd name="connsiteX56" fmla="*/ 1139952 w 2869692"/>
              <a:gd name="connsiteY56" fmla="*/ 120396 h 548640"/>
              <a:gd name="connsiteX57" fmla="*/ 1036320 w 2869692"/>
              <a:gd name="connsiteY57" fmla="*/ 217932 h 548640"/>
              <a:gd name="connsiteX58" fmla="*/ 1036320 w 2869692"/>
              <a:gd name="connsiteY58" fmla="*/ 222504 h 548640"/>
              <a:gd name="connsiteX59" fmla="*/ 1086612 w 2869692"/>
              <a:gd name="connsiteY59" fmla="*/ 222504 h 548640"/>
              <a:gd name="connsiteX60" fmla="*/ 1139952 w 2869692"/>
              <a:gd name="connsiteY60" fmla="*/ 169164 h 548640"/>
              <a:gd name="connsiteX61" fmla="*/ 1196340 w 2869692"/>
              <a:gd name="connsiteY61" fmla="*/ 222504 h 548640"/>
              <a:gd name="connsiteX62" fmla="*/ 1245108 w 2869692"/>
              <a:gd name="connsiteY62" fmla="*/ 222504 h 548640"/>
              <a:gd name="connsiteX63" fmla="*/ 1245108 w 2869692"/>
              <a:gd name="connsiteY63" fmla="*/ 210312 h 548640"/>
              <a:gd name="connsiteX64" fmla="*/ 1237488 w 2869692"/>
              <a:gd name="connsiteY64" fmla="*/ 185928 h 548640"/>
              <a:gd name="connsiteX65" fmla="*/ 1139952 w 2869692"/>
              <a:gd name="connsiteY65" fmla="*/ 120396 h 548640"/>
              <a:gd name="connsiteX66" fmla="*/ 2449068 w 2869692"/>
              <a:gd name="connsiteY66" fmla="*/ 260604 h 548640"/>
              <a:gd name="connsiteX67" fmla="*/ 2168653 w 2869692"/>
              <a:gd name="connsiteY67" fmla="*/ 515112 h 548640"/>
              <a:gd name="connsiteX68" fmla="*/ 2168653 w 2869692"/>
              <a:gd name="connsiteY68" fmla="*/ 536448 h 548640"/>
              <a:gd name="connsiteX69" fmla="*/ 2231136 w 2869692"/>
              <a:gd name="connsiteY69" fmla="*/ 536448 h 548640"/>
              <a:gd name="connsiteX70" fmla="*/ 2449068 w 2869692"/>
              <a:gd name="connsiteY70" fmla="*/ 324612 h 548640"/>
              <a:gd name="connsiteX71" fmla="*/ 2667000 w 2869692"/>
              <a:gd name="connsiteY71" fmla="*/ 536448 h 548640"/>
              <a:gd name="connsiteX72" fmla="*/ 2731008 w 2869692"/>
              <a:gd name="connsiteY72" fmla="*/ 536448 h 548640"/>
              <a:gd name="connsiteX73" fmla="*/ 2449068 w 2869692"/>
              <a:gd name="connsiteY73" fmla="*/ 260604 h 548640"/>
              <a:gd name="connsiteX74" fmla="*/ 2449068 w 2869692"/>
              <a:gd name="connsiteY74" fmla="*/ 338328 h 548640"/>
              <a:gd name="connsiteX75" fmla="*/ 2246376 w 2869692"/>
              <a:gd name="connsiteY75" fmla="*/ 522732 h 548640"/>
              <a:gd name="connsiteX76" fmla="*/ 2246376 w 2869692"/>
              <a:gd name="connsiteY76" fmla="*/ 536448 h 548640"/>
              <a:gd name="connsiteX77" fmla="*/ 2298192 w 2869692"/>
              <a:gd name="connsiteY77" fmla="*/ 536448 h 548640"/>
              <a:gd name="connsiteX78" fmla="*/ 2449068 w 2869692"/>
              <a:gd name="connsiteY78" fmla="*/ 390144 h 548640"/>
              <a:gd name="connsiteX79" fmla="*/ 2599944 w 2869692"/>
              <a:gd name="connsiteY79" fmla="*/ 536448 h 548640"/>
              <a:gd name="connsiteX80" fmla="*/ 2651760 w 2869692"/>
              <a:gd name="connsiteY80" fmla="*/ 536448 h 548640"/>
              <a:gd name="connsiteX81" fmla="*/ 2651760 w 2869692"/>
              <a:gd name="connsiteY81" fmla="*/ 519684 h 548640"/>
              <a:gd name="connsiteX82" fmla="*/ 2639568 w 2869692"/>
              <a:gd name="connsiteY82" fmla="*/ 472440 h 548640"/>
              <a:gd name="connsiteX83" fmla="*/ 2449068 w 2869692"/>
              <a:gd name="connsiteY83" fmla="*/ 338328 h 548640"/>
              <a:gd name="connsiteX84" fmla="*/ 2449068 w 2869692"/>
              <a:gd name="connsiteY84" fmla="*/ 399288 h 548640"/>
              <a:gd name="connsiteX85" fmla="*/ 2307336 w 2869692"/>
              <a:gd name="connsiteY85" fmla="*/ 521208 h 548640"/>
              <a:gd name="connsiteX86" fmla="*/ 2307336 w 2869692"/>
              <a:gd name="connsiteY86" fmla="*/ 536448 h 548640"/>
              <a:gd name="connsiteX87" fmla="*/ 2375917 w 2869692"/>
              <a:gd name="connsiteY87" fmla="*/ 536448 h 548640"/>
              <a:gd name="connsiteX88" fmla="*/ 2449068 w 2869692"/>
              <a:gd name="connsiteY88" fmla="*/ 467868 h 548640"/>
              <a:gd name="connsiteX89" fmla="*/ 2522220 w 2869692"/>
              <a:gd name="connsiteY89" fmla="*/ 536448 h 548640"/>
              <a:gd name="connsiteX90" fmla="*/ 2592324 w 2869692"/>
              <a:gd name="connsiteY90" fmla="*/ 536448 h 548640"/>
              <a:gd name="connsiteX91" fmla="*/ 2449068 w 2869692"/>
              <a:gd name="connsiteY91" fmla="*/ 399288 h 548640"/>
              <a:gd name="connsiteX92" fmla="*/ 1941576 w 2869692"/>
              <a:gd name="connsiteY92" fmla="*/ 336804 h 548640"/>
              <a:gd name="connsiteX93" fmla="*/ 1735836 w 2869692"/>
              <a:gd name="connsiteY93" fmla="*/ 530352 h 548640"/>
              <a:gd name="connsiteX94" fmla="*/ 1735836 w 2869692"/>
              <a:gd name="connsiteY94" fmla="*/ 536448 h 548640"/>
              <a:gd name="connsiteX95" fmla="*/ 1778508 w 2869692"/>
              <a:gd name="connsiteY95" fmla="*/ 536448 h 548640"/>
              <a:gd name="connsiteX96" fmla="*/ 1941576 w 2869692"/>
              <a:gd name="connsiteY96" fmla="*/ 379476 h 548640"/>
              <a:gd name="connsiteX97" fmla="*/ 2103120 w 2869692"/>
              <a:gd name="connsiteY97" fmla="*/ 536448 h 548640"/>
              <a:gd name="connsiteX98" fmla="*/ 2145792 w 2869692"/>
              <a:gd name="connsiteY98" fmla="*/ 536448 h 548640"/>
              <a:gd name="connsiteX99" fmla="*/ 2145792 w 2869692"/>
              <a:gd name="connsiteY99" fmla="*/ 521208 h 548640"/>
              <a:gd name="connsiteX100" fmla="*/ 2133600 w 2869692"/>
              <a:gd name="connsiteY100" fmla="*/ 472440 h 548640"/>
              <a:gd name="connsiteX101" fmla="*/ 1941576 w 2869692"/>
              <a:gd name="connsiteY101" fmla="*/ 336804 h 548640"/>
              <a:gd name="connsiteX102" fmla="*/ 1941576 w 2869692"/>
              <a:gd name="connsiteY102" fmla="*/ 393192 h 548640"/>
              <a:gd name="connsiteX103" fmla="*/ 1793748 w 2869692"/>
              <a:gd name="connsiteY103" fmla="*/ 521208 h 548640"/>
              <a:gd name="connsiteX104" fmla="*/ 1793748 w 2869692"/>
              <a:gd name="connsiteY104" fmla="*/ 536448 h 548640"/>
              <a:gd name="connsiteX105" fmla="*/ 1828800 w 2869692"/>
              <a:gd name="connsiteY105" fmla="*/ 536448 h 548640"/>
              <a:gd name="connsiteX106" fmla="*/ 1940053 w 2869692"/>
              <a:gd name="connsiteY106" fmla="*/ 429768 h 548640"/>
              <a:gd name="connsiteX107" fmla="*/ 2054353 w 2869692"/>
              <a:gd name="connsiteY107" fmla="*/ 536448 h 548640"/>
              <a:gd name="connsiteX108" fmla="*/ 2089405 w 2869692"/>
              <a:gd name="connsiteY108" fmla="*/ 536448 h 548640"/>
              <a:gd name="connsiteX109" fmla="*/ 2089405 w 2869692"/>
              <a:gd name="connsiteY109" fmla="*/ 528828 h 548640"/>
              <a:gd name="connsiteX110" fmla="*/ 2080260 w 2869692"/>
              <a:gd name="connsiteY110" fmla="*/ 492252 h 548640"/>
              <a:gd name="connsiteX111" fmla="*/ 1941576 w 2869692"/>
              <a:gd name="connsiteY111" fmla="*/ 393192 h 548640"/>
              <a:gd name="connsiteX112" fmla="*/ 1941576 w 2869692"/>
              <a:gd name="connsiteY112" fmla="*/ 437388 h 548640"/>
              <a:gd name="connsiteX113" fmla="*/ 1836420 w 2869692"/>
              <a:gd name="connsiteY113" fmla="*/ 536448 h 548640"/>
              <a:gd name="connsiteX114" fmla="*/ 1886712 w 2869692"/>
              <a:gd name="connsiteY114" fmla="*/ 536448 h 548640"/>
              <a:gd name="connsiteX115" fmla="*/ 1940053 w 2869692"/>
              <a:gd name="connsiteY115" fmla="*/ 486156 h 548640"/>
              <a:gd name="connsiteX116" fmla="*/ 1996441 w 2869692"/>
              <a:gd name="connsiteY116" fmla="*/ 536448 h 548640"/>
              <a:gd name="connsiteX117" fmla="*/ 2045208 w 2869692"/>
              <a:gd name="connsiteY117" fmla="*/ 536448 h 548640"/>
              <a:gd name="connsiteX118" fmla="*/ 2045208 w 2869692"/>
              <a:gd name="connsiteY118" fmla="*/ 527304 h 548640"/>
              <a:gd name="connsiteX119" fmla="*/ 1969008 w 2869692"/>
              <a:gd name="connsiteY119" fmla="*/ 440436 h 548640"/>
              <a:gd name="connsiteX120" fmla="*/ 1941576 w 2869692"/>
              <a:gd name="connsiteY120" fmla="*/ 437388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69692" h="548640">
                <a:moveTo>
                  <a:pt x="1141476" y="0"/>
                </a:moveTo>
                <a:cubicBezTo>
                  <a:pt x="1249680" y="0"/>
                  <a:pt x="1359408" y="80772"/>
                  <a:pt x="1365505" y="224028"/>
                </a:cubicBezTo>
                <a:lnTo>
                  <a:pt x="1504188" y="224028"/>
                </a:lnTo>
                <a:cubicBezTo>
                  <a:pt x="1548384" y="225552"/>
                  <a:pt x="1580388" y="272796"/>
                  <a:pt x="1580388" y="307848"/>
                </a:cubicBezTo>
                <a:cubicBezTo>
                  <a:pt x="1580388" y="336804"/>
                  <a:pt x="1557529" y="377952"/>
                  <a:pt x="1516380" y="388620"/>
                </a:cubicBezTo>
                <a:cubicBezTo>
                  <a:pt x="1513332" y="388620"/>
                  <a:pt x="1511808" y="391668"/>
                  <a:pt x="1507236" y="391668"/>
                </a:cubicBezTo>
                <a:lnTo>
                  <a:pt x="740664" y="391668"/>
                </a:lnTo>
                <a:cubicBezTo>
                  <a:pt x="694944" y="399288"/>
                  <a:pt x="675132" y="431292"/>
                  <a:pt x="675132" y="464820"/>
                </a:cubicBezTo>
                <a:cubicBezTo>
                  <a:pt x="675132" y="504444"/>
                  <a:pt x="708660" y="537972"/>
                  <a:pt x="742188" y="537972"/>
                </a:cubicBezTo>
                <a:lnTo>
                  <a:pt x="1717548" y="537972"/>
                </a:lnTo>
                <a:cubicBezTo>
                  <a:pt x="1719072" y="397764"/>
                  <a:pt x="1834896" y="316992"/>
                  <a:pt x="1941576" y="316992"/>
                </a:cubicBezTo>
                <a:cubicBezTo>
                  <a:pt x="2019300" y="316992"/>
                  <a:pt x="2119884" y="362712"/>
                  <a:pt x="2154936" y="472440"/>
                </a:cubicBezTo>
                <a:cubicBezTo>
                  <a:pt x="2154936" y="472440"/>
                  <a:pt x="2156460" y="470916"/>
                  <a:pt x="2156460" y="469392"/>
                </a:cubicBezTo>
                <a:cubicBezTo>
                  <a:pt x="2196084" y="312420"/>
                  <a:pt x="2334768" y="240792"/>
                  <a:pt x="2449068" y="240792"/>
                </a:cubicBezTo>
                <a:cubicBezTo>
                  <a:pt x="2592324" y="240792"/>
                  <a:pt x="2743200" y="345948"/>
                  <a:pt x="2749296" y="537972"/>
                </a:cubicBezTo>
                <a:lnTo>
                  <a:pt x="2869692" y="537972"/>
                </a:lnTo>
                <a:lnTo>
                  <a:pt x="2869692" y="548640"/>
                </a:lnTo>
                <a:lnTo>
                  <a:pt x="664464" y="548640"/>
                </a:lnTo>
                <a:cubicBezTo>
                  <a:pt x="617220" y="541020"/>
                  <a:pt x="591312" y="501396"/>
                  <a:pt x="591312" y="464820"/>
                </a:cubicBezTo>
                <a:cubicBezTo>
                  <a:pt x="591312" y="460248"/>
                  <a:pt x="592836" y="452628"/>
                  <a:pt x="592836" y="446532"/>
                </a:cubicBezTo>
                <a:cubicBezTo>
                  <a:pt x="594360" y="417576"/>
                  <a:pt x="637032" y="381000"/>
                  <a:pt x="662940" y="381000"/>
                </a:cubicBezTo>
                <a:lnTo>
                  <a:pt x="1429512" y="381000"/>
                </a:lnTo>
                <a:cubicBezTo>
                  <a:pt x="1470660" y="376428"/>
                  <a:pt x="1496568" y="338328"/>
                  <a:pt x="1496568" y="307848"/>
                </a:cubicBezTo>
                <a:cubicBezTo>
                  <a:pt x="1496568" y="274320"/>
                  <a:pt x="1466088" y="234696"/>
                  <a:pt x="1426464" y="234696"/>
                </a:cubicBezTo>
                <a:lnTo>
                  <a:pt x="71628" y="234696"/>
                </a:lnTo>
                <a:cubicBezTo>
                  <a:pt x="22860" y="224028"/>
                  <a:pt x="0" y="184404"/>
                  <a:pt x="0" y="150876"/>
                </a:cubicBezTo>
                <a:cubicBezTo>
                  <a:pt x="0" y="120396"/>
                  <a:pt x="19812" y="79248"/>
                  <a:pt x="65532" y="68580"/>
                </a:cubicBezTo>
                <a:cubicBezTo>
                  <a:pt x="67056" y="68580"/>
                  <a:pt x="70104" y="67056"/>
                  <a:pt x="74676" y="67056"/>
                </a:cubicBezTo>
                <a:lnTo>
                  <a:pt x="832105" y="67056"/>
                </a:lnTo>
                <a:lnTo>
                  <a:pt x="832105" y="77724"/>
                </a:lnTo>
                <a:lnTo>
                  <a:pt x="155448" y="77724"/>
                </a:lnTo>
                <a:cubicBezTo>
                  <a:pt x="109728" y="79248"/>
                  <a:pt x="83820" y="117348"/>
                  <a:pt x="83820" y="150876"/>
                </a:cubicBezTo>
                <a:cubicBezTo>
                  <a:pt x="83820" y="153924"/>
                  <a:pt x="85344" y="161544"/>
                  <a:pt x="85344" y="167640"/>
                </a:cubicBezTo>
                <a:cubicBezTo>
                  <a:pt x="86868" y="192024"/>
                  <a:pt x="123444" y="224028"/>
                  <a:pt x="147828" y="224028"/>
                </a:cubicBezTo>
                <a:lnTo>
                  <a:pt x="917448" y="224028"/>
                </a:lnTo>
                <a:cubicBezTo>
                  <a:pt x="923544" y="76200"/>
                  <a:pt x="1031748" y="0"/>
                  <a:pt x="1141476" y="0"/>
                </a:cubicBezTo>
                <a:close/>
                <a:moveTo>
                  <a:pt x="1139952" y="19812"/>
                </a:moveTo>
                <a:cubicBezTo>
                  <a:pt x="1048512" y="19812"/>
                  <a:pt x="943356" y="85344"/>
                  <a:pt x="935736" y="213360"/>
                </a:cubicBezTo>
                <a:lnTo>
                  <a:pt x="935736" y="222504"/>
                </a:lnTo>
                <a:lnTo>
                  <a:pt x="978408" y="222504"/>
                </a:lnTo>
                <a:cubicBezTo>
                  <a:pt x="984505" y="115824"/>
                  <a:pt x="1062228" y="62484"/>
                  <a:pt x="1139952" y="62484"/>
                </a:cubicBezTo>
                <a:cubicBezTo>
                  <a:pt x="1217676" y="62484"/>
                  <a:pt x="1296924" y="115824"/>
                  <a:pt x="1303020" y="222504"/>
                </a:cubicBezTo>
                <a:lnTo>
                  <a:pt x="1345692" y="222504"/>
                </a:lnTo>
                <a:lnTo>
                  <a:pt x="1345692" y="202692"/>
                </a:lnTo>
                <a:cubicBezTo>
                  <a:pt x="1345692" y="198120"/>
                  <a:pt x="1338072" y="166116"/>
                  <a:pt x="1331976" y="150876"/>
                </a:cubicBezTo>
                <a:cubicBezTo>
                  <a:pt x="1295400" y="53340"/>
                  <a:pt x="1210056" y="19812"/>
                  <a:pt x="1139952" y="19812"/>
                </a:cubicBezTo>
                <a:close/>
                <a:moveTo>
                  <a:pt x="1139952" y="76200"/>
                </a:moveTo>
                <a:cubicBezTo>
                  <a:pt x="1075944" y="76200"/>
                  <a:pt x="1007364" y="117348"/>
                  <a:pt x="993648" y="204216"/>
                </a:cubicBezTo>
                <a:lnTo>
                  <a:pt x="993648" y="222504"/>
                </a:lnTo>
                <a:lnTo>
                  <a:pt x="1028700" y="222504"/>
                </a:lnTo>
                <a:cubicBezTo>
                  <a:pt x="1028700" y="150876"/>
                  <a:pt x="1089660" y="111252"/>
                  <a:pt x="1141476" y="111252"/>
                </a:cubicBezTo>
                <a:cubicBezTo>
                  <a:pt x="1191768" y="111252"/>
                  <a:pt x="1252728" y="150876"/>
                  <a:pt x="1254252" y="222504"/>
                </a:cubicBezTo>
                <a:lnTo>
                  <a:pt x="1289305" y="222504"/>
                </a:lnTo>
                <a:lnTo>
                  <a:pt x="1289305" y="211836"/>
                </a:lnTo>
                <a:cubicBezTo>
                  <a:pt x="1289305" y="207264"/>
                  <a:pt x="1286256" y="192024"/>
                  <a:pt x="1283208" y="184404"/>
                </a:cubicBezTo>
                <a:cubicBezTo>
                  <a:pt x="1257300" y="106680"/>
                  <a:pt x="1197864" y="76200"/>
                  <a:pt x="1139952" y="76200"/>
                </a:cubicBezTo>
                <a:close/>
                <a:moveTo>
                  <a:pt x="1139952" y="120396"/>
                </a:moveTo>
                <a:cubicBezTo>
                  <a:pt x="1092708" y="120396"/>
                  <a:pt x="1042416" y="153924"/>
                  <a:pt x="1036320" y="217932"/>
                </a:cubicBezTo>
                <a:lnTo>
                  <a:pt x="1036320" y="222504"/>
                </a:lnTo>
                <a:lnTo>
                  <a:pt x="1086612" y="222504"/>
                </a:lnTo>
                <a:cubicBezTo>
                  <a:pt x="1088136" y="188976"/>
                  <a:pt x="1114044" y="169164"/>
                  <a:pt x="1139952" y="169164"/>
                </a:cubicBezTo>
                <a:cubicBezTo>
                  <a:pt x="1167384" y="169164"/>
                  <a:pt x="1190244" y="188976"/>
                  <a:pt x="1196340" y="222504"/>
                </a:cubicBezTo>
                <a:lnTo>
                  <a:pt x="1245108" y="222504"/>
                </a:lnTo>
                <a:lnTo>
                  <a:pt x="1245108" y="210312"/>
                </a:lnTo>
                <a:cubicBezTo>
                  <a:pt x="1245108" y="205740"/>
                  <a:pt x="1240536" y="192024"/>
                  <a:pt x="1237488" y="185928"/>
                </a:cubicBezTo>
                <a:cubicBezTo>
                  <a:pt x="1220724" y="138684"/>
                  <a:pt x="1176528" y="120396"/>
                  <a:pt x="1139952" y="120396"/>
                </a:cubicBezTo>
                <a:close/>
                <a:moveTo>
                  <a:pt x="2449068" y="260604"/>
                </a:moveTo>
                <a:cubicBezTo>
                  <a:pt x="2325624" y="260604"/>
                  <a:pt x="2185417" y="345948"/>
                  <a:pt x="2168653" y="515112"/>
                </a:cubicBezTo>
                <a:lnTo>
                  <a:pt x="2168653" y="536448"/>
                </a:lnTo>
                <a:lnTo>
                  <a:pt x="2231136" y="536448"/>
                </a:lnTo>
                <a:cubicBezTo>
                  <a:pt x="2237232" y="400812"/>
                  <a:pt x="2345436" y="324612"/>
                  <a:pt x="2449068" y="324612"/>
                </a:cubicBezTo>
                <a:cubicBezTo>
                  <a:pt x="2552700" y="324612"/>
                  <a:pt x="2656332" y="397764"/>
                  <a:pt x="2667000" y="536448"/>
                </a:cubicBezTo>
                <a:lnTo>
                  <a:pt x="2731008" y="536448"/>
                </a:lnTo>
                <a:cubicBezTo>
                  <a:pt x="2720341" y="359664"/>
                  <a:pt x="2583180" y="260604"/>
                  <a:pt x="2449068" y="260604"/>
                </a:cubicBezTo>
                <a:close/>
                <a:moveTo>
                  <a:pt x="2449068" y="338328"/>
                </a:moveTo>
                <a:cubicBezTo>
                  <a:pt x="2357629" y="338328"/>
                  <a:pt x="2258568" y="405384"/>
                  <a:pt x="2246376" y="522732"/>
                </a:cubicBezTo>
                <a:lnTo>
                  <a:pt x="2246376" y="536448"/>
                </a:lnTo>
                <a:lnTo>
                  <a:pt x="2298192" y="536448"/>
                </a:lnTo>
                <a:cubicBezTo>
                  <a:pt x="2302764" y="441960"/>
                  <a:pt x="2380488" y="390144"/>
                  <a:pt x="2449068" y="390144"/>
                </a:cubicBezTo>
                <a:cubicBezTo>
                  <a:pt x="2517648" y="390144"/>
                  <a:pt x="2595372" y="441960"/>
                  <a:pt x="2599944" y="536448"/>
                </a:cubicBezTo>
                <a:lnTo>
                  <a:pt x="2651760" y="536448"/>
                </a:lnTo>
                <a:lnTo>
                  <a:pt x="2651760" y="519684"/>
                </a:lnTo>
                <a:cubicBezTo>
                  <a:pt x="2651760" y="515112"/>
                  <a:pt x="2644141" y="486156"/>
                  <a:pt x="2639568" y="472440"/>
                </a:cubicBezTo>
                <a:cubicBezTo>
                  <a:pt x="2602992" y="374904"/>
                  <a:pt x="2516124" y="338328"/>
                  <a:pt x="2449068" y="338328"/>
                </a:cubicBezTo>
                <a:close/>
                <a:moveTo>
                  <a:pt x="2449068" y="399288"/>
                </a:moveTo>
                <a:cubicBezTo>
                  <a:pt x="2385060" y="399288"/>
                  <a:pt x="2324100" y="437388"/>
                  <a:pt x="2307336" y="521208"/>
                </a:cubicBezTo>
                <a:lnTo>
                  <a:pt x="2307336" y="536448"/>
                </a:lnTo>
                <a:lnTo>
                  <a:pt x="2375917" y="536448"/>
                </a:lnTo>
                <a:cubicBezTo>
                  <a:pt x="2383536" y="487680"/>
                  <a:pt x="2414017" y="467868"/>
                  <a:pt x="2449068" y="467868"/>
                </a:cubicBezTo>
                <a:cubicBezTo>
                  <a:pt x="2481072" y="467868"/>
                  <a:pt x="2520696" y="492252"/>
                  <a:pt x="2522220" y="536448"/>
                </a:cubicBezTo>
                <a:lnTo>
                  <a:pt x="2592324" y="536448"/>
                </a:lnTo>
                <a:cubicBezTo>
                  <a:pt x="2587753" y="446532"/>
                  <a:pt x="2514600" y="399288"/>
                  <a:pt x="2449068" y="399288"/>
                </a:cubicBezTo>
                <a:close/>
                <a:moveTo>
                  <a:pt x="1941576" y="336804"/>
                </a:moveTo>
                <a:cubicBezTo>
                  <a:pt x="1845564" y="336804"/>
                  <a:pt x="1749553" y="402336"/>
                  <a:pt x="1735836" y="530352"/>
                </a:cubicBezTo>
                <a:lnTo>
                  <a:pt x="1735836" y="536448"/>
                </a:lnTo>
                <a:lnTo>
                  <a:pt x="1778508" y="536448"/>
                </a:lnTo>
                <a:cubicBezTo>
                  <a:pt x="1786129" y="432816"/>
                  <a:pt x="1863853" y="379476"/>
                  <a:pt x="1941576" y="379476"/>
                </a:cubicBezTo>
                <a:cubicBezTo>
                  <a:pt x="2017776" y="379476"/>
                  <a:pt x="2097024" y="434340"/>
                  <a:pt x="2103120" y="536448"/>
                </a:cubicBezTo>
                <a:lnTo>
                  <a:pt x="2145792" y="536448"/>
                </a:lnTo>
                <a:lnTo>
                  <a:pt x="2145792" y="521208"/>
                </a:lnTo>
                <a:cubicBezTo>
                  <a:pt x="2145792" y="516636"/>
                  <a:pt x="2139696" y="486156"/>
                  <a:pt x="2133600" y="472440"/>
                </a:cubicBezTo>
                <a:cubicBezTo>
                  <a:pt x="2095500" y="373380"/>
                  <a:pt x="2011680" y="336804"/>
                  <a:pt x="1941576" y="336804"/>
                </a:cubicBezTo>
                <a:close/>
                <a:moveTo>
                  <a:pt x="1941576" y="393192"/>
                </a:moveTo>
                <a:cubicBezTo>
                  <a:pt x="1877568" y="393192"/>
                  <a:pt x="1810512" y="434340"/>
                  <a:pt x="1793748" y="521208"/>
                </a:cubicBezTo>
                <a:lnTo>
                  <a:pt x="1793748" y="536448"/>
                </a:lnTo>
                <a:lnTo>
                  <a:pt x="1828800" y="536448"/>
                </a:lnTo>
                <a:cubicBezTo>
                  <a:pt x="1833372" y="463296"/>
                  <a:pt x="1888236" y="429768"/>
                  <a:pt x="1940053" y="429768"/>
                </a:cubicBezTo>
                <a:cubicBezTo>
                  <a:pt x="1993392" y="429768"/>
                  <a:pt x="2045208" y="463296"/>
                  <a:pt x="2054353" y="536448"/>
                </a:cubicBezTo>
                <a:lnTo>
                  <a:pt x="2089405" y="536448"/>
                </a:lnTo>
                <a:lnTo>
                  <a:pt x="2089405" y="528828"/>
                </a:lnTo>
                <a:cubicBezTo>
                  <a:pt x="2089405" y="524256"/>
                  <a:pt x="2083308" y="502920"/>
                  <a:pt x="2080260" y="492252"/>
                </a:cubicBezTo>
                <a:cubicBezTo>
                  <a:pt x="2055876" y="422148"/>
                  <a:pt x="1991868" y="393192"/>
                  <a:pt x="1941576" y="393192"/>
                </a:cubicBezTo>
                <a:close/>
                <a:moveTo>
                  <a:pt x="1941576" y="437388"/>
                </a:moveTo>
                <a:cubicBezTo>
                  <a:pt x="1892808" y="437388"/>
                  <a:pt x="1844041" y="469392"/>
                  <a:pt x="1836420" y="536448"/>
                </a:cubicBezTo>
                <a:lnTo>
                  <a:pt x="1886712" y="536448"/>
                </a:lnTo>
                <a:cubicBezTo>
                  <a:pt x="1885188" y="505968"/>
                  <a:pt x="1918717" y="486156"/>
                  <a:pt x="1940053" y="486156"/>
                </a:cubicBezTo>
                <a:cubicBezTo>
                  <a:pt x="1962912" y="486156"/>
                  <a:pt x="1993392" y="501396"/>
                  <a:pt x="1996441" y="536448"/>
                </a:cubicBezTo>
                <a:lnTo>
                  <a:pt x="2045208" y="536448"/>
                </a:lnTo>
                <a:lnTo>
                  <a:pt x="2045208" y="527304"/>
                </a:lnTo>
                <a:cubicBezTo>
                  <a:pt x="2045208" y="495300"/>
                  <a:pt x="2002536" y="446532"/>
                  <a:pt x="1969008" y="440436"/>
                </a:cubicBezTo>
                <a:cubicBezTo>
                  <a:pt x="1959864" y="438912"/>
                  <a:pt x="1944624" y="437388"/>
                  <a:pt x="1941576" y="437388"/>
                </a:cubicBezTo>
                <a:close/>
              </a:path>
            </a:pathLst>
          </a:custGeom>
          <a:gradFill flip="none" rotWithShape="1">
            <a:gsLst>
              <a:gs pos="0">
                <a:srgbClr val="FF787C"/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D2A3424F-169F-BA22-D312-2D0AF2702E8C}"/>
              </a:ext>
            </a:extLst>
          </p:cNvPr>
          <p:cNvSpPr>
            <a:spLocks/>
          </p:cNvSpPr>
          <p:nvPr userDrawn="1"/>
        </p:nvSpPr>
        <p:spPr>
          <a:xfrm rot="10800000">
            <a:off x="320509" y="5892625"/>
            <a:ext cx="11550989" cy="685604"/>
          </a:xfrm>
          <a:custGeom>
            <a:avLst/>
            <a:gdLst>
              <a:gd name="connsiteX0" fmla="*/ 11550989 w 11550989"/>
              <a:gd name="connsiteY0" fmla="*/ 685604 h 685604"/>
              <a:gd name="connsiteX1" fmla="*/ 11393116 w 11550989"/>
              <a:gd name="connsiteY1" fmla="*/ 432248 h 685604"/>
              <a:gd name="connsiteX2" fmla="*/ 11353747 w 11550989"/>
              <a:gd name="connsiteY2" fmla="*/ 423793 h 685604"/>
              <a:gd name="connsiteX3" fmla="*/ 11351658 w 11550989"/>
              <a:gd name="connsiteY3" fmla="*/ 401764 h 685604"/>
              <a:gd name="connsiteX4" fmla="*/ 11088222 w 11550989"/>
              <a:gd name="connsiteY4" fmla="*/ 173371 h 685604"/>
              <a:gd name="connsiteX5" fmla="*/ 10423341 w 11550989"/>
              <a:gd name="connsiteY5" fmla="*/ 173371 h 685604"/>
              <a:gd name="connsiteX6" fmla="*/ 10273092 w 11550989"/>
              <a:gd name="connsiteY6" fmla="*/ 173371 h 685604"/>
              <a:gd name="connsiteX7" fmla="*/ 9758458 w 11550989"/>
              <a:gd name="connsiteY7" fmla="*/ 173371 h 685604"/>
              <a:gd name="connsiteX8" fmla="*/ 9608209 w 11550989"/>
              <a:gd name="connsiteY8" fmla="*/ 173371 h 685604"/>
              <a:gd name="connsiteX9" fmla="*/ 9093575 w 11550989"/>
              <a:gd name="connsiteY9" fmla="*/ 173371 h 685604"/>
              <a:gd name="connsiteX10" fmla="*/ 8943326 w 11550989"/>
              <a:gd name="connsiteY10" fmla="*/ 173371 h 685604"/>
              <a:gd name="connsiteX11" fmla="*/ 8428692 w 11550989"/>
              <a:gd name="connsiteY11" fmla="*/ 173371 h 685604"/>
              <a:gd name="connsiteX12" fmla="*/ 8278443 w 11550989"/>
              <a:gd name="connsiteY12" fmla="*/ 173371 h 685604"/>
              <a:gd name="connsiteX13" fmla="*/ 7926723 w 11550989"/>
              <a:gd name="connsiteY13" fmla="*/ 173371 h 685604"/>
              <a:gd name="connsiteX14" fmla="*/ 7763809 w 11550989"/>
              <a:gd name="connsiteY14" fmla="*/ 173371 h 685604"/>
              <a:gd name="connsiteX15" fmla="*/ 7613560 w 11550989"/>
              <a:gd name="connsiteY15" fmla="*/ 173371 h 685604"/>
              <a:gd name="connsiteX16" fmla="*/ 7261842 w 11550989"/>
              <a:gd name="connsiteY16" fmla="*/ 173371 h 685604"/>
              <a:gd name="connsiteX17" fmla="*/ 7111593 w 11550989"/>
              <a:gd name="connsiteY17" fmla="*/ 173371 h 685604"/>
              <a:gd name="connsiteX18" fmla="*/ 7098926 w 11550989"/>
              <a:gd name="connsiteY18" fmla="*/ 173371 h 685604"/>
              <a:gd name="connsiteX19" fmla="*/ 6948677 w 11550989"/>
              <a:gd name="connsiteY19" fmla="*/ 173371 h 685604"/>
              <a:gd name="connsiteX20" fmla="*/ 6596959 w 11550989"/>
              <a:gd name="connsiteY20" fmla="*/ 173371 h 685604"/>
              <a:gd name="connsiteX21" fmla="*/ 6446710 w 11550989"/>
              <a:gd name="connsiteY21" fmla="*/ 173371 h 685604"/>
              <a:gd name="connsiteX22" fmla="*/ 6434043 w 11550989"/>
              <a:gd name="connsiteY22" fmla="*/ 173371 h 685604"/>
              <a:gd name="connsiteX23" fmla="*/ 6283794 w 11550989"/>
              <a:gd name="connsiteY23" fmla="*/ 173371 h 685604"/>
              <a:gd name="connsiteX24" fmla="*/ 5932076 w 11550989"/>
              <a:gd name="connsiteY24" fmla="*/ 173371 h 685604"/>
              <a:gd name="connsiteX25" fmla="*/ 5781827 w 11550989"/>
              <a:gd name="connsiteY25" fmla="*/ 173371 h 685604"/>
              <a:gd name="connsiteX26" fmla="*/ 5769160 w 11550989"/>
              <a:gd name="connsiteY26" fmla="*/ 173371 h 685604"/>
              <a:gd name="connsiteX27" fmla="*/ 5618911 w 11550989"/>
              <a:gd name="connsiteY27" fmla="*/ 173371 h 685604"/>
              <a:gd name="connsiteX28" fmla="*/ 5267193 w 11550989"/>
              <a:gd name="connsiteY28" fmla="*/ 173371 h 685604"/>
              <a:gd name="connsiteX29" fmla="*/ 5116944 w 11550989"/>
              <a:gd name="connsiteY29" fmla="*/ 173371 h 685604"/>
              <a:gd name="connsiteX30" fmla="*/ 5104277 w 11550989"/>
              <a:gd name="connsiteY30" fmla="*/ 173371 h 685604"/>
              <a:gd name="connsiteX31" fmla="*/ 4954028 w 11550989"/>
              <a:gd name="connsiteY31" fmla="*/ 173371 h 685604"/>
              <a:gd name="connsiteX32" fmla="*/ 4602310 w 11550989"/>
              <a:gd name="connsiteY32" fmla="*/ 173371 h 685604"/>
              <a:gd name="connsiteX33" fmla="*/ 4452061 w 11550989"/>
              <a:gd name="connsiteY33" fmla="*/ 173371 h 685604"/>
              <a:gd name="connsiteX34" fmla="*/ 4439394 w 11550989"/>
              <a:gd name="connsiteY34" fmla="*/ 173371 h 685604"/>
              <a:gd name="connsiteX35" fmla="*/ 4289145 w 11550989"/>
              <a:gd name="connsiteY35" fmla="*/ 173371 h 685604"/>
              <a:gd name="connsiteX36" fmla="*/ 3937427 w 11550989"/>
              <a:gd name="connsiteY36" fmla="*/ 173371 h 685604"/>
              <a:gd name="connsiteX37" fmla="*/ 3787178 w 11550989"/>
              <a:gd name="connsiteY37" fmla="*/ 173371 h 685604"/>
              <a:gd name="connsiteX38" fmla="*/ 3624262 w 11550989"/>
              <a:gd name="connsiteY38" fmla="*/ 173371 h 685604"/>
              <a:gd name="connsiteX39" fmla="*/ 3272544 w 11550989"/>
              <a:gd name="connsiteY39" fmla="*/ 173371 h 685604"/>
              <a:gd name="connsiteX40" fmla="*/ 3122296 w 11550989"/>
              <a:gd name="connsiteY40" fmla="*/ 173371 h 685604"/>
              <a:gd name="connsiteX41" fmla="*/ 2607662 w 11550989"/>
              <a:gd name="connsiteY41" fmla="*/ 173371 h 685604"/>
              <a:gd name="connsiteX42" fmla="*/ 2457412 w 11550989"/>
              <a:gd name="connsiteY42" fmla="*/ 173371 h 685604"/>
              <a:gd name="connsiteX43" fmla="*/ 1942778 w 11550989"/>
              <a:gd name="connsiteY43" fmla="*/ 173371 h 685604"/>
              <a:gd name="connsiteX44" fmla="*/ 1792530 w 11550989"/>
              <a:gd name="connsiteY44" fmla="*/ 173371 h 685604"/>
              <a:gd name="connsiteX45" fmla="*/ 1277896 w 11550989"/>
              <a:gd name="connsiteY45" fmla="*/ 173371 h 685604"/>
              <a:gd name="connsiteX46" fmla="*/ 1127646 w 11550989"/>
              <a:gd name="connsiteY46" fmla="*/ 173371 h 685604"/>
              <a:gd name="connsiteX47" fmla="*/ 462764 w 11550989"/>
              <a:gd name="connsiteY47" fmla="*/ 173371 h 685604"/>
              <a:gd name="connsiteX48" fmla="*/ 199328 w 11550989"/>
              <a:gd name="connsiteY48" fmla="*/ 401764 h 685604"/>
              <a:gd name="connsiteX49" fmla="*/ 197240 w 11550989"/>
              <a:gd name="connsiteY49" fmla="*/ 423793 h 685604"/>
              <a:gd name="connsiteX50" fmla="*/ 157872 w 11550989"/>
              <a:gd name="connsiteY50" fmla="*/ 432248 h 685604"/>
              <a:gd name="connsiteX51" fmla="*/ 0 w 11550989"/>
              <a:gd name="connsiteY51" fmla="*/ 685604 h 685604"/>
              <a:gd name="connsiteX52" fmla="*/ 0 w 11550989"/>
              <a:gd name="connsiteY52" fmla="*/ 512233 h 685604"/>
              <a:gd name="connsiteX53" fmla="*/ 157872 w 11550989"/>
              <a:gd name="connsiteY53" fmla="*/ 258877 h 685604"/>
              <a:gd name="connsiteX54" fmla="*/ 197240 w 11550989"/>
              <a:gd name="connsiteY54" fmla="*/ 250422 h 685604"/>
              <a:gd name="connsiteX55" fmla="*/ 199328 w 11550989"/>
              <a:gd name="connsiteY55" fmla="*/ 228393 h 685604"/>
              <a:gd name="connsiteX56" fmla="*/ 462764 w 11550989"/>
              <a:gd name="connsiteY56" fmla="*/ 0 h 685604"/>
              <a:gd name="connsiteX57" fmla="*/ 1127646 w 11550989"/>
              <a:gd name="connsiteY57" fmla="*/ 0 h 685604"/>
              <a:gd name="connsiteX58" fmla="*/ 1277896 w 11550989"/>
              <a:gd name="connsiteY58" fmla="*/ 0 h 685604"/>
              <a:gd name="connsiteX59" fmla="*/ 1792530 w 11550989"/>
              <a:gd name="connsiteY59" fmla="*/ 0 h 685604"/>
              <a:gd name="connsiteX60" fmla="*/ 1942778 w 11550989"/>
              <a:gd name="connsiteY60" fmla="*/ 0 h 685604"/>
              <a:gd name="connsiteX61" fmla="*/ 2457412 w 11550989"/>
              <a:gd name="connsiteY61" fmla="*/ 0 h 685604"/>
              <a:gd name="connsiteX62" fmla="*/ 2607662 w 11550989"/>
              <a:gd name="connsiteY62" fmla="*/ 0 h 685604"/>
              <a:gd name="connsiteX63" fmla="*/ 3122296 w 11550989"/>
              <a:gd name="connsiteY63" fmla="*/ 0 h 685604"/>
              <a:gd name="connsiteX64" fmla="*/ 3272544 w 11550989"/>
              <a:gd name="connsiteY64" fmla="*/ 0 h 685604"/>
              <a:gd name="connsiteX65" fmla="*/ 3624262 w 11550989"/>
              <a:gd name="connsiteY65" fmla="*/ 0 h 685604"/>
              <a:gd name="connsiteX66" fmla="*/ 3787178 w 11550989"/>
              <a:gd name="connsiteY66" fmla="*/ 0 h 685604"/>
              <a:gd name="connsiteX67" fmla="*/ 3937427 w 11550989"/>
              <a:gd name="connsiteY67" fmla="*/ 0 h 685604"/>
              <a:gd name="connsiteX68" fmla="*/ 4289145 w 11550989"/>
              <a:gd name="connsiteY68" fmla="*/ 0 h 685604"/>
              <a:gd name="connsiteX69" fmla="*/ 4439394 w 11550989"/>
              <a:gd name="connsiteY69" fmla="*/ 0 h 685604"/>
              <a:gd name="connsiteX70" fmla="*/ 4452061 w 11550989"/>
              <a:gd name="connsiteY70" fmla="*/ 0 h 685604"/>
              <a:gd name="connsiteX71" fmla="*/ 4602310 w 11550989"/>
              <a:gd name="connsiteY71" fmla="*/ 0 h 685604"/>
              <a:gd name="connsiteX72" fmla="*/ 4954028 w 11550989"/>
              <a:gd name="connsiteY72" fmla="*/ 0 h 685604"/>
              <a:gd name="connsiteX73" fmla="*/ 5104277 w 11550989"/>
              <a:gd name="connsiteY73" fmla="*/ 0 h 685604"/>
              <a:gd name="connsiteX74" fmla="*/ 5116944 w 11550989"/>
              <a:gd name="connsiteY74" fmla="*/ 0 h 685604"/>
              <a:gd name="connsiteX75" fmla="*/ 5267193 w 11550989"/>
              <a:gd name="connsiteY75" fmla="*/ 0 h 685604"/>
              <a:gd name="connsiteX76" fmla="*/ 5618911 w 11550989"/>
              <a:gd name="connsiteY76" fmla="*/ 0 h 685604"/>
              <a:gd name="connsiteX77" fmla="*/ 5769160 w 11550989"/>
              <a:gd name="connsiteY77" fmla="*/ 0 h 685604"/>
              <a:gd name="connsiteX78" fmla="*/ 5781827 w 11550989"/>
              <a:gd name="connsiteY78" fmla="*/ 0 h 685604"/>
              <a:gd name="connsiteX79" fmla="*/ 5932076 w 11550989"/>
              <a:gd name="connsiteY79" fmla="*/ 0 h 685604"/>
              <a:gd name="connsiteX80" fmla="*/ 6283794 w 11550989"/>
              <a:gd name="connsiteY80" fmla="*/ 0 h 685604"/>
              <a:gd name="connsiteX81" fmla="*/ 6434043 w 11550989"/>
              <a:gd name="connsiteY81" fmla="*/ 0 h 685604"/>
              <a:gd name="connsiteX82" fmla="*/ 6446710 w 11550989"/>
              <a:gd name="connsiteY82" fmla="*/ 0 h 685604"/>
              <a:gd name="connsiteX83" fmla="*/ 6596959 w 11550989"/>
              <a:gd name="connsiteY83" fmla="*/ 0 h 685604"/>
              <a:gd name="connsiteX84" fmla="*/ 6948677 w 11550989"/>
              <a:gd name="connsiteY84" fmla="*/ 0 h 685604"/>
              <a:gd name="connsiteX85" fmla="*/ 7098926 w 11550989"/>
              <a:gd name="connsiteY85" fmla="*/ 0 h 685604"/>
              <a:gd name="connsiteX86" fmla="*/ 7111593 w 11550989"/>
              <a:gd name="connsiteY86" fmla="*/ 0 h 685604"/>
              <a:gd name="connsiteX87" fmla="*/ 7261842 w 11550989"/>
              <a:gd name="connsiteY87" fmla="*/ 0 h 685604"/>
              <a:gd name="connsiteX88" fmla="*/ 7613560 w 11550989"/>
              <a:gd name="connsiteY88" fmla="*/ 0 h 685604"/>
              <a:gd name="connsiteX89" fmla="*/ 7763809 w 11550989"/>
              <a:gd name="connsiteY89" fmla="*/ 0 h 685604"/>
              <a:gd name="connsiteX90" fmla="*/ 7926723 w 11550989"/>
              <a:gd name="connsiteY90" fmla="*/ 0 h 685604"/>
              <a:gd name="connsiteX91" fmla="*/ 8278443 w 11550989"/>
              <a:gd name="connsiteY91" fmla="*/ 0 h 685604"/>
              <a:gd name="connsiteX92" fmla="*/ 8428692 w 11550989"/>
              <a:gd name="connsiteY92" fmla="*/ 0 h 685604"/>
              <a:gd name="connsiteX93" fmla="*/ 8943326 w 11550989"/>
              <a:gd name="connsiteY93" fmla="*/ 0 h 685604"/>
              <a:gd name="connsiteX94" fmla="*/ 9093575 w 11550989"/>
              <a:gd name="connsiteY94" fmla="*/ 0 h 685604"/>
              <a:gd name="connsiteX95" fmla="*/ 9608209 w 11550989"/>
              <a:gd name="connsiteY95" fmla="*/ 0 h 685604"/>
              <a:gd name="connsiteX96" fmla="*/ 9758458 w 11550989"/>
              <a:gd name="connsiteY96" fmla="*/ 0 h 685604"/>
              <a:gd name="connsiteX97" fmla="*/ 10273092 w 11550989"/>
              <a:gd name="connsiteY97" fmla="*/ 0 h 685604"/>
              <a:gd name="connsiteX98" fmla="*/ 10423341 w 11550989"/>
              <a:gd name="connsiteY98" fmla="*/ 0 h 685604"/>
              <a:gd name="connsiteX99" fmla="*/ 11088222 w 11550989"/>
              <a:gd name="connsiteY99" fmla="*/ 0 h 685604"/>
              <a:gd name="connsiteX100" fmla="*/ 11351658 w 11550989"/>
              <a:gd name="connsiteY100" fmla="*/ 228393 h 685604"/>
              <a:gd name="connsiteX101" fmla="*/ 11353747 w 11550989"/>
              <a:gd name="connsiteY101" fmla="*/ 250422 h 685604"/>
              <a:gd name="connsiteX102" fmla="*/ 11393116 w 11550989"/>
              <a:gd name="connsiteY102" fmla="*/ 258877 h 685604"/>
              <a:gd name="connsiteX103" fmla="*/ 11550989 w 11550989"/>
              <a:gd name="connsiteY103" fmla="*/ 512233 h 685604"/>
              <a:gd name="connsiteX104" fmla="*/ 11550989 w 11550989"/>
              <a:gd name="connsiteY104" fmla="*/ 685604 h 68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1550989" h="685604">
                <a:moveTo>
                  <a:pt x="11550989" y="685604"/>
                </a:moveTo>
                <a:cubicBezTo>
                  <a:pt x="11550989" y="571710"/>
                  <a:pt x="11485890" y="473990"/>
                  <a:pt x="11393116" y="432248"/>
                </a:cubicBezTo>
                <a:lnTo>
                  <a:pt x="11353747" y="423793"/>
                </a:lnTo>
                <a:lnTo>
                  <a:pt x="11351658" y="401764"/>
                </a:lnTo>
                <a:cubicBezTo>
                  <a:pt x="11326584" y="271419"/>
                  <a:pt x="11218170" y="173371"/>
                  <a:pt x="11088222" y="173371"/>
                </a:cubicBezTo>
                <a:lnTo>
                  <a:pt x="10423341" y="173371"/>
                </a:lnTo>
                <a:lnTo>
                  <a:pt x="10273092" y="173371"/>
                </a:lnTo>
                <a:lnTo>
                  <a:pt x="9758458" y="173371"/>
                </a:lnTo>
                <a:lnTo>
                  <a:pt x="9608209" y="173371"/>
                </a:lnTo>
                <a:lnTo>
                  <a:pt x="9093575" y="173371"/>
                </a:lnTo>
                <a:lnTo>
                  <a:pt x="8943326" y="173371"/>
                </a:lnTo>
                <a:lnTo>
                  <a:pt x="8428692" y="173371"/>
                </a:lnTo>
                <a:lnTo>
                  <a:pt x="8278443" y="173371"/>
                </a:lnTo>
                <a:lnTo>
                  <a:pt x="7926723" y="173371"/>
                </a:lnTo>
                <a:lnTo>
                  <a:pt x="7763809" y="173371"/>
                </a:lnTo>
                <a:lnTo>
                  <a:pt x="7613560" y="173371"/>
                </a:lnTo>
                <a:lnTo>
                  <a:pt x="7261842" y="173371"/>
                </a:lnTo>
                <a:lnTo>
                  <a:pt x="7111593" y="173371"/>
                </a:lnTo>
                <a:lnTo>
                  <a:pt x="7098926" y="173371"/>
                </a:lnTo>
                <a:lnTo>
                  <a:pt x="6948677" y="173371"/>
                </a:lnTo>
                <a:lnTo>
                  <a:pt x="6596959" y="173371"/>
                </a:lnTo>
                <a:lnTo>
                  <a:pt x="6446710" y="173371"/>
                </a:lnTo>
                <a:lnTo>
                  <a:pt x="6434043" y="173371"/>
                </a:lnTo>
                <a:lnTo>
                  <a:pt x="6283794" y="173371"/>
                </a:lnTo>
                <a:lnTo>
                  <a:pt x="5932076" y="173371"/>
                </a:lnTo>
                <a:lnTo>
                  <a:pt x="5781827" y="173371"/>
                </a:lnTo>
                <a:lnTo>
                  <a:pt x="5769160" y="173371"/>
                </a:lnTo>
                <a:lnTo>
                  <a:pt x="5618911" y="173371"/>
                </a:lnTo>
                <a:lnTo>
                  <a:pt x="5267193" y="173371"/>
                </a:lnTo>
                <a:lnTo>
                  <a:pt x="5116944" y="173371"/>
                </a:lnTo>
                <a:lnTo>
                  <a:pt x="5104277" y="173371"/>
                </a:lnTo>
                <a:lnTo>
                  <a:pt x="4954028" y="173371"/>
                </a:lnTo>
                <a:lnTo>
                  <a:pt x="4602310" y="173371"/>
                </a:lnTo>
                <a:lnTo>
                  <a:pt x="4452061" y="173371"/>
                </a:lnTo>
                <a:lnTo>
                  <a:pt x="4439394" y="173371"/>
                </a:lnTo>
                <a:lnTo>
                  <a:pt x="4289145" y="173371"/>
                </a:lnTo>
                <a:lnTo>
                  <a:pt x="3937427" y="173371"/>
                </a:lnTo>
                <a:lnTo>
                  <a:pt x="3787178" y="173371"/>
                </a:lnTo>
                <a:lnTo>
                  <a:pt x="3624262" y="173371"/>
                </a:lnTo>
                <a:lnTo>
                  <a:pt x="3272544" y="173371"/>
                </a:lnTo>
                <a:lnTo>
                  <a:pt x="3122296" y="173371"/>
                </a:lnTo>
                <a:lnTo>
                  <a:pt x="2607662" y="173371"/>
                </a:lnTo>
                <a:lnTo>
                  <a:pt x="2457412" y="173371"/>
                </a:lnTo>
                <a:lnTo>
                  <a:pt x="1942778" y="173371"/>
                </a:lnTo>
                <a:lnTo>
                  <a:pt x="1792530" y="173371"/>
                </a:lnTo>
                <a:lnTo>
                  <a:pt x="1277896" y="173371"/>
                </a:lnTo>
                <a:lnTo>
                  <a:pt x="1127646" y="173371"/>
                </a:lnTo>
                <a:lnTo>
                  <a:pt x="462764" y="173371"/>
                </a:lnTo>
                <a:cubicBezTo>
                  <a:pt x="332818" y="173371"/>
                  <a:pt x="224402" y="271419"/>
                  <a:pt x="199328" y="401764"/>
                </a:cubicBezTo>
                <a:lnTo>
                  <a:pt x="197240" y="423793"/>
                </a:lnTo>
                <a:lnTo>
                  <a:pt x="157872" y="432248"/>
                </a:lnTo>
                <a:cubicBezTo>
                  <a:pt x="65096" y="473990"/>
                  <a:pt x="0" y="571710"/>
                  <a:pt x="0" y="685604"/>
                </a:cubicBezTo>
                <a:lnTo>
                  <a:pt x="0" y="512233"/>
                </a:lnTo>
                <a:cubicBezTo>
                  <a:pt x="0" y="398339"/>
                  <a:pt x="65096" y="300619"/>
                  <a:pt x="157872" y="258877"/>
                </a:cubicBezTo>
                <a:lnTo>
                  <a:pt x="197240" y="250422"/>
                </a:lnTo>
                <a:lnTo>
                  <a:pt x="199328" y="228393"/>
                </a:lnTo>
                <a:cubicBezTo>
                  <a:pt x="224402" y="98048"/>
                  <a:pt x="332818" y="0"/>
                  <a:pt x="462764" y="0"/>
                </a:cubicBezTo>
                <a:lnTo>
                  <a:pt x="1127646" y="0"/>
                </a:lnTo>
                <a:lnTo>
                  <a:pt x="1277896" y="0"/>
                </a:lnTo>
                <a:lnTo>
                  <a:pt x="1792530" y="0"/>
                </a:lnTo>
                <a:lnTo>
                  <a:pt x="1942778" y="0"/>
                </a:lnTo>
                <a:lnTo>
                  <a:pt x="2457412" y="0"/>
                </a:lnTo>
                <a:lnTo>
                  <a:pt x="2607662" y="0"/>
                </a:lnTo>
                <a:lnTo>
                  <a:pt x="3122296" y="0"/>
                </a:lnTo>
                <a:lnTo>
                  <a:pt x="3272544" y="0"/>
                </a:lnTo>
                <a:lnTo>
                  <a:pt x="3624262" y="0"/>
                </a:lnTo>
                <a:lnTo>
                  <a:pt x="3787178" y="0"/>
                </a:lnTo>
                <a:lnTo>
                  <a:pt x="3937427" y="0"/>
                </a:lnTo>
                <a:lnTo>
                  <a:pt x="4289145" y="0"/>
                </a:lnTo>
                <a:lnTo>
                  <a:pt x="4439394" y="0"/>
                </a:lnTo>
                <a:lnTo>
                  <a:pt x="4452061" y="0"/>
                </a:lnTo>
                <a:lnTo>
                  <a:pt x="4602310" y="0"/>
                </a:lnTo>
                <a:lnTo>
                  <a:pt x="4954028" y="0"/>
                </a:lnTo>
                <a:lnTo>
                  <a:pt x="5104277" y="0"/>
                </a:lnTo>
                <a:lnTo>
                  <a:pt x="5116944" y="0"/>
                </a:lnTo>
                <a:lnTo>
                  <a:pt x="5267193" y="0"/>
                </a:lnTo>
                <a:lnTo>
                  <a:pt x="5618911" y="0"/>
                </a:lnTo>
                <a:lnTo>
                  <a:pt x="5769160" y="0"/>
                </a:lnTo>
                <a:lnTo>
                  <a:pt x="5781827" y="0"/>
                </a:lnTo>
                <a:lnTo>
                  <a:pt x="5932076" y="0"/>
                </a:lnTo>
                <a:lnTo>
                  <a:pt x="6283794" y="0"/>
                </a:lnTo>
                <a:lnTo>
                  <a:pt x="6434043" y="0"/>
                </a:lnTo>
                <a:lnTo>
                  <a:pt x="6446710" y="0"/>
                </a:lnTo>
                <a:lnTo>
                  <a:pt x="6596959" y="0"/>
                </a:lnTo>
                <a:lnTo>
                  <a:pt x="6948677" y="0"/>
                </a:lnTo>
                <a:lnTo>
                  <a:pt x="7098926" y="0"/>
                </a:lnTo>
                <a:lnTo>
                  <a:pt x="7111593" y="0"/>
                </a:lnTo>
                <a:lnTo>
                  <a:pt x="7261842" y="0"/>
                </a:lnTo>
                <a:lnTo>
                  <a:pt x="7613560" y="0"/>
                </a:lnTo>
                <a:lnTo>
                  <a:pt x="7763809" y="0"/>
                </a:lnTo>
                <a:lnTo>
                  <a:pt x="7926723" y="0"/>
                </a:lnTo>
                <a:lnTo>
                  <a:pt x="8278443" y="0"/>
                </a:lnTo>
                <a:lnTo>
                  <a:pt x="8428692" y="0"/>
                </a:lnTo>
                <a:lnTo>
                  <a:pt x="8943326" y="0"/>
                </a:lnTo>
                <a:lnTo>
                  <a:pt x="9093575" y="0"/>
                </a:lnTo>
                <a:lnTo>
                  <a:pt x="9608209" y="0"/>
                </a:lnTo>
                <a:lnTo>
                  <a:pt x="9758458" y="0"/>
                </a:lnTo>
                <a:lnTo>
                  <a:pt x="10273092" y="0"/>
                </a:lnTo>
                <a:lnTo>
                  <a:pt x="10423341" y="0"/>
                </a:lnTo>
                <a:lnTo>
                  <a:pt x="11088222" y="0"/>
                </a:lnTo>
                <a:cubicBezTo>
                  <a:pt x="11218170" y="0"/>
                  <a:pt x="11326584" y="98048"/>
                  <a:pt x="11351658" y="228393"/>
                </a:cubicBezTo>
                <a:lnTo>
                  <a:pt x="11353747" y="250422"/>
                </a:lnTo>
                <a:lnTo>
                  <a:pt x="11393116" y="258877"/>
                </a:lnTo>
                <a:cubicBezTo>
                  <a:pt x="11485890" y="300619"/>
                  <a:pt x="11550989" y="398339"/>
                  <a:pt x="11550989" y="512233"/>
                </a:cubicBezTo>
                <a:lnTo>
                  <a:pt x="11550989" y="685604"/>
                </a:lnTo>
                <a:close/>
              </a:path>
            </a:pathLst>
          </a:custGeom>
          <a:gradFill flip="none" rotWithShape="1">
            <a:gsLst>
              <a:gs pos="0">
                <a:srgbClr val="F62213"/>
              </a:gs>
              <a:gs pos="24000">
                <a:srgbClr val="F93E36"/>
              </a:gs>
              <a:gs pos="100000">
                <a:srgbClr val="FF787C">
                  <a:alpha val="0"/>
                </a:srgbClr>
              </a:gs>
            </a:gsLst>
            <a:lin ang="0" scaled="1"/>
            <a:tileRect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130177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3092887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562750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D1472C2-2708-C9F3-0479-26BBAA2317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7C89AF2-F1C5-1CF8-B408-8DECB63F3E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B146F40-4C8A-7E93-672F-F99727AA34B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625BA6-D4BF-42BC-BB64-C61673E566A5}" type="datetimeFigureOut">
              <a:rPr lang="zh-CN" altLang="en-US" smtClean="0"/>
              <a:t>2024/1/14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EC0CF7D-B456-008C-49F0-099028AB1A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084B9E1-04EE-FDE5-89F8-2BEF1A218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064508-B1FC-4D1C-8AFA-8D906238299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0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65" r:id="rId2"/>
    <p:sldLayoutId id="2147483666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microsoft.com/office/2007/relationships/hdphoto" Target="../media/hdphoto3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矩形: 圆角 106">
            <a:extLst>
              <a:ext uri="{FF2B5EF4-FFF2-40B4-BE49-F238E27FC236}">
                <a16:creationId xmlns:a16="http://schemas.microsoft.com/office/drawing/2014/main" id="{62D7CF4C-B4F6-59A1-E3B8-7C32D352D97F}"/>
              </a:ext>
            </a:extLst>
          </p:cNvPr>
          <p:cNvSpPr/>
          <p:nvPr/>
        </p:nvSpPr>
        <p:spPr>
          <a:xfrm>
            <a:off x="3284220" y="3784616"/>
            <a:ext cx="2861041" cy="36933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</a:endParaRPr>
          </a:p>
        </p:txBody>
      </p:sp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57" name="图片 56" descr="D:\51PPT模板网\51pptmoban.com\图片.jpg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8" name="图形 12">
            <a:extLst>
              <a:ext uri="{FF2B5EF4-FFF2-40B4-BE49-F238E27FC236}">
                <a16:creationId xmlns:a16="http://schemas.microsoft.com/office/drawing/2014/main" id="{8FB5E3BC-018B-D933-D457-F4A643929C94}"/>
              </a:ext>
            </a:extLst>
          </p:cNvPr>
          <p:cNvGrpSpPr/>
          <p:nvPr/>
        </p:nvGrpSpPr>
        <p:grpSpPr>
          <a:xfrm>
            <a:off x="4400930" y="1404629"/>
            <a:ext cx="2564631" cy="2292206"/>
            <a:chOff x="4747289" y="2898676"/>
            <a:chExt cx="1179763" cy="1054443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A3A2287-5B25-BB80-4BB3-7A3D62DEA185}"/>
                </a:ext>
              </a:extLst>
            </p:cNvPr>
            <p:cNvSpPr/>
            <p:nvPr/>
          </p:nvSpPr>
          <p:spPr>
            <a:xfrm flipV="1">
              <a:off x="5172355" y="2898676"/>
              <a:ext cx="754697" cy="963746"/>
            </a:xfrm>
            <a:custGeom>
              <a:avLst/>
              <a:gdLst>
                <a:gd name="connsiteX0" fmla="*/ 426881 w 754697"/>
                <a:gd name="connsiteY0" fmla="*/ 958415 h 963746"/>
                <a:gd name="connsiteX1" fmla="*/ 428581 w 754697"/>
                <a:gd name="connsiteY1" fmla="*/ 921850 h 963746"/>
                <a:gd name="connsiteX2" fmla="*/ 436235 w 754697"/>
                <a:gd name="connsiteY2" fmla="*/ 824058 h 963746"/>
                <a:gd name="connsiteX3" fmla="*/ 374158 w 754697"/>
                <a:gd name="connsiteY3" fmla="*/ 784091 h 963746"/>
                <a:gd name="connsiteX4" fmla="*/ 231298 w 754697"/>
                <a:gd name="connsiteY4" fmla="*/ 769635 h 963746"/>
                <a:gd name="connsiteX5" fmla="*/ 172623 w 754697"/>
                <a:gd name="connsiteY5" fmla="*/ 775587 h 963746"/>
                <a:gd name="connsiteX6" fmla="*/ 183677 w 754697"/>
                <a:gd name="connsiteY6" fmla="*/ 728818 h 963746"/>
                <a:gd name="connsiteX7" fmla="*/ 188779 w 754697"/>
                <a:gd name="connsiteY7" fmla="*/ 700756 h 963746"/>
                <a:gd name="connsiteX8" fmla="*/ 151364 w 754697"/>
                <a:gd name="connsiteY8" fmla="*/ 700756 h 963746"/>
                <a:gd name="connsiteX9" fmla="*/ 113948 w 754697"/>
                <a:gd name="connsiteY9" fmla="*/ 700756 h 963746"/>
                <a:gd name="connsiteX10" fmla="*/ 152214 w 754697"/>
                <a:gd name="connsiteY10" fmla="*/ 682048 h 963746"/>
                <a:gd name="connsiteX11" fmla="*/ 193031 w 754697"/>
                <a:gd name="connsiteY11" fmla="*/ 661639 h 963746"/>
                <a:gd name="connsiteX12" fmla="*/ 218542 w 754697"/>
                <a:gd name="connsiteY12" fmla="*/ 509424 h 963746"/>
                <a:gd name="connsiteX13" fmla="*/ 35714 w 754697"/>
                <a:gd name="connsiteY13" fmla="*/ 441395 h 963746"/>
                <a:gd name="connsiteX14" fmla="*/ -851 w 754697"/>
                <a:gd name="connsiteY14" fmla="*/ 431191 h 963746"/>
                <a:gd name="connsiteX15" fmla="*/ 27211 w 754697"/>
                <a:gd name="connsiteY15" fmla="*/ 394626 h 963746"/>
                <a:gd name="connsiteX16" fmla="*/ 51871 w 754697"/>
                <a:gd name="connsiteY16" fmla="*/ 378469 h 963746"/>
                <a:gd name="connsiteX17" fmla="*/ 166670 w 754697"/>
                <a:gd name="connsiteY17" fmla="*/ 340202 h 963746"/>
                <a:gd name="connsiteX18" fmla="*/ 194732 w 754697"/>
                <a:gd name="connsiteY18" fmla="*/ 335100 h 963746"/>
                <a:gd name="connsiteX19" fmla="*/ 215991 w 754697"/>
                <a:gd name="connsiteY19" fmla="*/ 306188 h 963746"/>
                <a:gd name="connsiteX20" fmla="*/ 241502 w 754697"/>
                <a:gd name="connsiteY20" fmla="*/ 242411 h 963746"/>
                <a:gd name="connsiteX21" fmla="*/ 250006 w 754697"/>
                <a:gd name="connsiteY21" fmla="*/ 184586 h 963746"/>
                <a:gd name="connsiteX22" fmla="*/ 246604 w 754697"/>
                <a:gd name="connsiteY22" fmla="*/ 165028 h 963746"/>
                <a:gd name="connsiteX23" fmla="*/ 245754 w 754697"/>
                <a:gd name="connsiteY23" fmla="*/ 94448 h 963746"/>
                <a:gd name="connsiteX24" fmla="*/ 255958 w 754697"/>
                <a:gd name="connsiteY24" fmla="*/ 59583 h 963746"/>
                <a:gd name="connsiteX25" fmla="*/ 318885 w 754697"/>
                <a:gd name="connsiteY25" fmla="*/ 2609 h 963746"/>
                <a:gd name="connsiteX26" fmla="*/ 339293 w 754697"/>
                <a:gd name="connsiteY26" fmla="*/ 6010 h 963746"/>
                <a:gd name="connsiteX27" fmla="*/ 443888 w 754697"/>
                <a:gd name="connsiteY27" fmla="*/ 40025 h 963746"/>
                <a:gd name="connsiteX28" fmla="*/ 538278 w 754697"/>
                <a:gd name="connsiteY28" fmla="*/ 21317 h 963746"/>
                <a:gd name="connsiteX29" fmla="*/ 607157 w 754697"/>
                <a:gd name="connsiteY29" fmla="*/ 17065 h 963746"/>
                <a:gd name="connsiteX30" fmla="*/ 642022 w 754697"/>
                <a:gd name="connsiteY30" fmla="*/ 177783 h 963746"/>
                <a:gd name="connsiteX31" fmla="*/ 654778 w 754697"/>
                <a:gd name="connsiteY31" fmla="*/ 321494 h 963746"/>
                <a:gd name="connsiteX32" fmla="*/ 643723 w 754697"/>
                <a:gd name="connsiteY32" fmla="*/ 383571 h 963746"/>
                <a:gd name="connsiteX33" fmla="*/ 595252 w 754697"/>
                <a:gd name="connsiteY33" fmla="*/ 408231 h 963746"/>
                <a:gd name="connsiteX34" fmla="*/ 536577 w 754697"/>
                <a:gd name="connsiteY34" fmla="*/ 422687 h 963746"/>
                <a:gd name="connsiteX35" fmla="*/ 492359 w 754697"/>
                <a:gd name="connsiteY35" fmla="*/ 421837 h 963746"/>
                <a:gd name="connsiteX36" fmla="*/ 465147 w 754697"/>
                <a:gd name="connsiteY36" fmla="*/ 411633 h 963746"/>
                <a:gd name="connsiteX37" fmla="*/ 341845 w 754697"/>
                <a:gd name="connsiteY37" fmla="*/ 343604 h 963746"/>
                <a:gd name="connsiteX38" fmla="*/ 267013 w 754697"/>
                <a:gd name="connsiteY38" fmla="*/ 321494 h 963746"/>
                <a:gd name="connsiteX39" fmla="*/ 210039 w 754697"/>
                <a:gd name="connsiteY39" fmla="*/ 333400 h 963746"/>
                <a:gd name="connsiteX40" fmla="*/ 301878 w 754697"/>
                <a:gd name="connsiteY40" fmla="*/ 403129 h 963746"/>
                <a:gd name="connsiteX41" fmla="*/ 328239 w 754697"/>
                <a:gd name="connsiteY41" fmla="*/ 420136 h 963746"/>
                <a:gd name="connsiteX42" fmla="*/ 357151 w 754697"/>
                <a:gd name="connsiteY42" fmla="*/ 432041 h 963746"/>
                <a:gd name="connsiteX43" fmla="*/ 364804 w 754697"/>
                <a:gd name="connsiteY43" fmla="*/ 435443 h 963746"/>
                <a:gd name="connsiteX44" fmla="*/ 415826 w 754697"/>
                <a:gd name="connsiteY44" fmla="*/ 455852 h 963746"/>
                <a:gd name="connsiteX45" fmla="*/ 423479 w 754697"/>
                <a:gd name="connsiteY45" fmla="*/ 460954 h 963746"/>
                <a:gd name="connsiteX46" fmla="*/ 450691 w 754697"/>
                <a:gd name="connsiteY46" fmla="*/ 472859 h 963746"/>
                <a:gd name="connsiteX47" fmla="*/ 482154 w 754697"/>
                <a:gd name="connsiteY47" fmla="*/ 482213 h 963746"/>
                <a:gd name="connsiteX48" fmla="*/ 492359 w 754697"/>
                <a:gd name="connsiteY48" fmla="*/ 484764 h 963746"/>
                <a:gd name="connsiteX49" fmla="*/ 515318 w 754697"/>
                <a:gd name="connsiteY49" fmla="*/ 489016 h 963746"/>
                <a:gd name="connsiteX50" fmla="*/ 711752 w 754697"/>
                <a:gd name="connsiteY50" fmla="*/ 494968 h 963746"/>
                <a:gd name="connsiteX51" fmla="*/ 751719 w 754697"/>
                <a:gd name="connsiteY51" fmla="*/ 513676 h 963746"/>
                <a:gd name="connsiteX52" fmla="*/ 744916 w 754697"/>
                <a:gd name="connsiteY52" fmla="*/ 547691 h 963746"/>
                <a:gd name="connsiteX53" fmla="*/ 699847 w 754697"/>
                <a:gd name="connsiteY53" fmla="*/ 594461 h 963746"/>
                <a:gd name="connsiteX54" fmla="*/ 526373 w 754697"/>
                <a:gd name="connsiteY54" fmla="*/ 603814 h 963746"/>
                <a:gd name="connsiteX55" fmla="*/ 473651 w 754697"/>
                <a:gd name="connsiteY55" fmla="*/ 590209 h 963746"/>
                <a:gd name="connsiteX56" fmla="*/ 516169 w 754697"/>
                <a:gd name="connsiteY56" fmla="*/ 652285 h 963746"/>
                <a:gd name="connsiteX57" fmla="*/ 526373 w 754697"/>
                <a:gd name="connsiteY57" fmla="*/ 674394 h 963746"/>
                <a:gd name="connsiteX58" fmla="*/ 607157 w 754697"/>
                <a:gd name="connsiteY58" fmla="*/ 734770 h 963746"/>
                <a:gd name="connsiteX59" fmla="*/ 619913 w 754697"/>
                <a:gd name="connsiteY59" fmla="*/ 744124 h 963746"/>
                <a:gd name="connsiteX60" fmla="*/ 627566 w 754697"/>
                <a:gd name="connsiteY60" fmla="*/ 748376 h 963746"/>
                <a:gd name="connsiteX61" fmla="*/ 639471 w 754697"/>
                <a:gd name="connsiteY61" fmla="*/ 754328 h 963746"/>
                <a:gd name="connsiteX62" fmla="*/ 609708 w 754697"/>
                <a:gd name="connsiteY62" fmla="*/ 790044 h 963746"/>
                <a:gd name="connsiteX63" fmla="*/ 579946 w 754697"/>
                <a:gd name="connsiteY63" fmla="*/ 851270 h 963746"/>
                <a:gd name="connsiteX64" fmla="*/ 559537 w 754697"/>
                <a:gd name="connsiteY64" fmla="*/ 903992 h 963746"/>
                <a:gd name="connsiteX65" fmla="*/ 528074 w 754697"/>
                <a:gd name="connsiteY65" fmla="*/ 921850 h 963746"/>
                <a:gd name="connsiteX66" fmla="*/ 492359 w 754697"/>
                <a:gd name="connsiteY66" fmla="*/ 943109 h 963746"/>
                <a:gd name="connsiteX67" fmla="*/ 426881 w 754697"/>
                <a:gd name="connsiteY67" fmla="*/ 958415 h 963746"/>
                <a:gd name="connsiteX68" fmla="*/ 395417 w 754697"/>
                <a:gd name="connsiteY68" fmla="*/ 614869 h 963746"/>
                <a:gd name="connsiteX69" fmla="*/ 390315 w 754697"/>
                <a:gd name="connsiteY69" fmla="*/ 580004 h 963746"/>
                <a:gd name="connsiteX70" fmla="*/ 322286 w 754697"/>
                <a:gd name="connsiteY70" fmla="*/ 547691 h 963746"/>
                <a:gd name="connsiteX71" fmla="*/ 316334 w 754697"/>
                <a:gd name="connsiteY71" fmla="*/ 575753 h 963746"/>
                <a:gd name="connsiteX72" fmla="*/ 352899 w 754697"/>
                <a:gd name="connsiteY72" fmla="*/ 621672 h 963746"/>
                <a:gd name="connsiteX73" fmla="*/ 395417 w 754697"/>
                <a:gd name="connsiteY73" fmla="*/ 614869 h 963746"/>
                <a:gd name="connsiteX74" fmla="*/ 501712 w 754697"/>
                <a:gd name="connsiteY74" fmla="*/ 322345 h 963746"/>
                <a:gd name="connsiteX75" fmla="*/ 491508 w 754697"/>
                <a:gd name="connsiteY75" fmla="*/ 243261 h 963746"/>
                <a:gd name="connsiteX76" fmla="*/ 426030 w 754697"/>
                <a:gd name="connsiteY76" fmla="*/ 253466 h 963746"/>
                <a:gd name="connsiteX77" fmla="*/ 358852 w 754697"/>
                <a:gd name="connsiteY77" fmla="*/ 275575 h 963746"/>
                <a:gd name="connsiteX78" fmla="*/ 358001 w 754697"/>
                <a:gd name="connsiteY78" fmla="*/ 313841 h 963746"/>
                <a:gd name="connsiteX79" fmla="*/ 475351 w 754697"/>
                <a:gd name="connsiteY79" fmla="*/ 367414 h 963746"/>
                <a:gd name="connsiteX80" fmla="*/ 501712 w 754697"/>
                <a:gd name="connsiteY80" fmla="*/ 322345 h 963746"/>
                <a:gd name="connsiteX81" fmla="*/ 424330 w 754697"/>
                <a:gd name="connsiteY81" fmla="*/ 194791 h 963746"/>
                <a:gd name="connsiteX82" fmla="*/ 492359 w 754697"/>
                <a:gd name="connsiteY82" fmla="*/ 199893 h 963746"/>
                <a:gd name="connsiteX83" fmla="*/ 500862 w 754697"/>
                <a:gd name="connsiteY83" fmla="*/ 207546 h 963746"/>
                <a:gd name="connsiteX84" fmla="*/ 509366 w 754697"/>
                <a:gd name="connsiteY84" fmla="*/ 160776 h 963746"/>
                <a:gd name="connsiteX85" fmla="*/ 509366 w 754697"/>
                <a:gd name="connsiteY85" fmla="*/ 114006 h 963746"/>
                <a:gd name="connsiteX86" fmla="*/ 476202 w 754697"/>
                <a:gd name="connsiteY86" fmla="*/ 114006 h 963746"/>
                <a:gd name="connsiteX87" fmla="*/ 408173 w 754697"/>
                <a:gd name="connsiteY87" fmla="*/ 101251 h 963746"/>
                <a:gd name="connsiteX88" fmla="*/ 373308 w 754697"/>
                <a:gd name="connsiteY88" fmla="*/ 89346 h 963746"/>
                <a:gd name="connsiteX89" fmla="*/ 373308 w 754697"/>
                <a:gd name="connsiteY89" fmla="*/ 129313 h 963746"/>
                <a:gd name="connsiteX90" fmla="*/ 368206 w 754697"/>
                <a:gd name="connsiteY90" fmla="*/ 188838 h 963746"/>
                <a:gd name="connsiteX91" fmla="*/ 424330 w 754697"/>
                <a:gd name="connsiteY91" fmla="*/ 194791 h 96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54697" h="963746">
                  <a:moveTo>
                    <a:pt x="426881" y="958415"/>
                  </a:moveTo>
                  <a:cubicBezTo>
                    <a:pt x="412425" y="953313"/>
                    <a:pt x="413275" y="934605"/>
                    <a:pt x="428581" y="921850"/>
                  </a:cubicBezTo>
                  <a:cubicBezTo>
                    <a:pt x="441337" y="910795"/>
                    <a:pt x="446439" y="850419"/>
                    <a:pt x="436235" y="824058"/>
                  </a:cubicBezTo>
                  <a:cubicBezTo>
                    <a:pt x="432833" y="815554"/>
                    <a:pt x="404771" y="797697"/>
                    <a:pt x="374158" y="784091"/>
                  </a:cubicBezTo>
                  <a:cubicBezTo>
                    <a:pt x="280619" y="741573"/>
                    <a:pt x="275516" y="740723"/>
                    <a:pt x="231298" y="769635"/>
                  </a:cubicBezTo>
                  <a:cubicBezTo>
                    <a:pt x="182827" y="800248"/>
                    <a:pt x="164969" y="801949"/>
                    <a:pt x="172623" y="775587"/>
                  </a:cubicBezTo>
                  <a:cubicBezTo>
                    <a:pt x="176024" y="764533"/>
                    <a:pt x="180276" y="743274"/>
                    <a:pt x="183677" y="728818"/>
                  </a:cubicBezTo>
                  <a:lnTo>
                    <a:pt x="188779" y="700756"/>
                  </a:lnTo>
                  <a:lnTo>
                    <a:pt x="151364" y="700756"/>
                  </a:lnTo>
                  <a:lnTo>
                    <a:pt x="113948" y="700756"/>
                  </a:lnTo>
                  <a:lnTo>
                    <a:pt x="152214" y="682048"/>
                  </a:lnTo>
                  <a:cubicBezTo>
                    <a:pt x="173473" y="670993"/>
                    <a:pt x="191331" y="662489"/>
                    <a:pt x="193031" y="661639"/>
                  </a:cubicBezTo>
                  <a:cubicBezTo>
                    <a:pt x="196433" y="659938"/>
                    <a:pt x="221093" y="511975"/>
                    <a:pt x="218542" y="509424"/>
                  </a:cubicBezTo>
                  <a:cubicBezTo>
                    <a:pt x="206637" y="498370"/>
                    <a:pt x="63776" y="445647"/>
                    <a:pt x="35714" y="441395"/>
                  </a:cubicBezTo>
                  <a:cubicBezTo>
                    <a:pt x="15306" y="437994"/>
                    <a:pt x="-851" y="433742"/>
                    <a:pt x="-851" y="431191"/>
                  </a:cubicBezTo>
                  <a:cubicBezTo>
                    <a:pt x="-851" y="419286"/>
                    <a:pt x="17857" y="394626"/>
                    <a:pt x="27211" y="394626"/>
                  </a:cubicBezTo>
                  <a:cubicBezTo>
                    <a:pt x="33163" y="394626"/>
                    <a:pt x="44218" y="386972"/>
                    <a:pt x="51871" y="378469"/>
                  </a:cubicBezTo>
                  <a:cubicBezTo>
                    <a:pt x="67178" y="359761"/>
                    <a:pt x="123302" y="341903"/>
                    <a:pt x="166670" y="340202"/>
                  </a:cubicBezTo>
                  <a:cubicBezTo>
                    <a:pt x="181977" y="339352"/>
                    <a:pt x="194732" y="337651"/>
                    <a:pt x="194732" y="335100"/>
                  </a:cubicBezTo>
                  <a:cubicBezTo>
                    <a:pt x="194732" y="332549"/>
                    <a:pt x="204086" y="319794"/>
                    <a:pt x="215991" y="306188"/>
                  </a:cubicBezTo>
                  <a:cubicBezTo>
                    <a:pt x="227896" y="291732"/>
                    <a:pt x="238951" y="266221"/>
                    <a:pt x="241502" y="242411"/>
                  </a:cubicBezTo>
                  <a:cubicBezTo>
                    <a:pt x="244903" y="221152"/>
                    <a:pt x="248305" y="194791"/>
                    <a:pt x="250006" y="184586"/>
                  </a:cubicBezTo>
                  <a:cubicBezTo>
                    <a:pt x="251706" y="173532"/>
                    <a:pt x="250006" y="165028"/>
                    <a:pt x="246604" y="165028"/>
                  </a:cubicBezTo>
                  <a:cubicBezTo>
                    <a:pt x="232148" y="165028"/>
                    <a:pt x="232148" y="123360"/>
                    <a:pt x="245754" y="94448"/>
                  </a:cubicBezTo>
                  <a:cubicBezTo>
                    <a:pt x="254257" y="77441"/>
                    <a:pt x="258509" y="62134"/>
                    <a:pt x="255958" y="59583"/>
                  </a:cubicBezTo>
                  <a:cubicBezTo>
                    <a:pt x="250006" y="52780"/>
                    <a:pt x="295075" y="11963"/>
                    <a:pt x="318885" y="2609"/>
                  </a:cubicBezTo>
                  <a:cubicBezTo>
                    <a:pt x="333341" y="-2493"/>
                    <a:pt x="339293" y="-1643"/>
                    <a:pt x="339293" y="6010"/>
                  </a:cubicBezTo>
                  <a:cubicBezTo>
                    <a:pt x="339293" y="32372"/>
                    <a:pt x="368206" y="41726"/>
                    <a:pt x="443888" y="40025"/>
                  </a:cubicBezTo>
                  <a:cubicBezTo>
                    <a:pt x="507665" y="39174"/>
                    <a:pt x="522121" y="36623"/>
                    <a:pt x="538278" y="21317"/>
                  </a:cubicBezTo>
                  <a:cubicBezTo>
                    <a:pt x="561238" y="58"/>
                    <a:pt x="579095" y="-792"/>
                    <a:pt x="607157" y="17065"/>
                  </a:cubicBezTo>
                  <a:cubicBezTo>
                    <a:pt x="631818" y="33222"/>
                    <a:pt x="634369" y="47678"/>
                    <a:pt x="642022" y="177783"/>
                  </a:cubicBezTo>
                  <a:cubicBezTo>
                    <a:pt x="644573" y="233907"/>
                    <a:pt x="650526" y="298535"/>
                    <a:pt x="654778" y="321494"/>
                  </a:cubicBezTo>
                  <a:cubicBezTo>
                    <a:pt x="661580" y="358910"/>
                    <a:pt x="660730" y="365713"/>
                    <a:pt x="643723" y="383571"/>
                  </a:cubicBezTo>
                  <a:cubicBezTo>
                    <a:pt x="634369" y="393775"/>
                    <a:pt x="612259" y="404830"/>
                    <a:pt x="595252" y="408231"/>
                  </a:cubicBezTo>
                  <a:cubicBezTo>
                    <a:pt x="578245" y="410782"/>
                    <a:pt x="551884" y="417585"/>
                    <a:pt x="536577" y="422687"/>
                  </a:cubicBezTo>
                  <a:cubicBezTo>
                    <a:pt x="515318" y="430341"/>
                    <a:pt x="504264" y="429490"/>
                    <a:pt x="492359" y="421837"/>
                  </a:cubicBezTo>
                  <a:cubicBezTo>
                    <a:pt x="483005" y="415885"/>
                    <a:pt x="471099" y="411633"/>
                    <a:pt x="465147" y="411633"/>
                  </a:cubicBezTo>
                  <a:cubicBezTo>
                    <a:pt x="441337" y="411633"/>
                    <a:pt x="364804" y="369115"/>
                    <a:pt x="341845" y="343604"/>
                  </a:cubicBezTo>
                  <a:cubicBezTo>
                    <a:pt x="318885" y="317243"/>
                    <a:pt x="316334" y="316392"/>
                    <a:pt x="267013" y="321494"/>
                  </a:cubicBezTo>
                  <a:cubicBezTo>
                    <a:pt x="239801" y="324046"/>
                    <a:pt x="213440" y="329998"/>
                    <a:pt x="210039" y="333400"/>
                  </a:cubicBezTo>
                  <a:cubicBezTo>
                    <a:pt x="203236" y="340202"/>
                    <a:pt x="287421" y="403129"/>
                    <a:pt x="301878" y="403129"/>
                  </a:cubicBezTo>
                  <a:cubicBezTo>
                    <a:pt x="304429" y="403129"/>
                    <a:pt x="316334" y="410782"/>
                    <a:pt x="328239" y="420136"/>
                  </a:cubicBezTo>
                  <a:cubicBezTo>
                    <a:pt x="340144" y="429490"/>
                    <a:pt x="352899" y="434593"/>
                    <a:pt x="357151" y="432041"/>
                  </a:cubicBezTo>
                  <a:cubicBezTo>
                    <a:pt x="361403" y="429490"/>
                    <a:pt x="364804" y="431191"/>
                    <a:pt x="364804" y="435443"/>
                  </a:cubicBezTo>
                  <a:cubicBezTo>
                    <a:pt x="364804" y="444797"/>
                    <a:pt x="415826" y="465206"/>
                    <a:pt x="415826" y="455852"/>
                  </a:cubicBezTo>
                  <a:cubicBezTo>
                    <a:pt x="415826" y="452450"/>
                    <a:pt x="419227" y="455001"/>
                    <a:pt x="423479" y="460954"/>
                  </a:cubicBezTo>
                  <a:cubicBezTo>
                    <a:pt x="426881" y="466906"/>
                    <a:pt x="439636" y="472859"/>
                    <a:pt x="450691" y="472859"/>
                  </a:cubicBezTo>
                  <a:cubicBezTo>
                    <a:pt x="461746" y="473709"/>
                    <a:pt x="476202" y="477961"/>
                    <a:pt x="482154" y="482213"/>
                  </a:cubicBezTo>
                  <a:cubicBezTo>
                    <a:pt x="487256" y="486465"/>
                    <a:pt x="492359" y="488165"/>
                    <a:pt x="492359" y="484764"/>
                  </a:cubicBezTo>
                  <a:cubicBezTo>
                    <a:pt x="492359" y="482213"/>
                    <a:pt x="502563" y="483914"/>
                    <a:pt x="515318" y="489016"/>
                  </a:cubicBezTo>
                  <a:cubicBezTo>
                    <a:pt x="537428" y="497519"/>
                    <a:pt x="613960" y="499220"/>
                    <a:pt x="711752" y="494968"/>
                  </a:cubicBezTo>
                  <a:cubicBezTo>
                    <a:pt x="755971" y="492417"/>
                    <a:pt x="756821" y="492417"/>
                    <a:pt x="751719" y="513676"/>
                  </a:cubicBezTo>
                  <a:cubicBezTo>
                    <a:pt x="749168" y="525581"/>
                    <a:pt x="745766" y="540888"/>
                    <a:pt x="744916" y="547691"/>
                  </a:cubicBezTo>
                  <a:cubicBezTo>
                    <a:pt x="740664" y="570650"/>
                    <a:pt x="730460" y="581705"/>
                    <a:pt x="699847" y="594461"/>
                  </a:cubicBezTo>
                  <a:cubicBezTo>
                    <a:pt x="650526" y="614869"/>
                    <a:pt x="578245" y="619121"/>
                    <a:pt x="526373" y="603814"/>
                  </a:cubicBezTo>
                  <a:cubicBezTo>
                    <a:pt x="501712" y="596161"/>
                    <a:pt x="477902" y="590209"/>
                    <a:pt x="473651" y="590209"/>
                  </a:cubicBezTo>
                  <a:cubicBezTo>
                    <a:pt x="465147" y="590209"/>
                    <a:pt x="500862" y="642931"/>
                    <a:pt x="516169" y="652285"/>
                  </a:cubicBezTo>
                  <a:cubicBezTo>
                    <a:pt x="521271" y="655687"/>
                    <a:pt x="526373" y="665891"/>
                    <a:pt x="526373" y="674394"/>
                  </a:cubicBezTo>
                  <a:cubicBezTo>
                    <a:pt x="526373" y="695654"/>
                    <a:pt x="578245" y="734770"/>
                    <a:pt x="607157" y="734770"/>
                  </a:cubicBezTo>
                  <a:cubicBezTo>
                    <a:pt x="613960" y="734770"/>
                    <a:pt x="619913" y="739022"/>
                    <a:pt x="619913" y="744124"/>
                  </a:cubicBezTo>
                  <a:cubicBezTo>
                    <a:pt x="619913" y="748376"/>
                    <a:pt x="623314" y="750927"/>
                    <a:pt x="627566" y="748376"/>
                  </a:cubicBezTo>
                  <a:cubicBezTo>
                    <a:pt x="631818" y="745825"/>
                    <a:pt x="636920" y="748376"/>
                    <a:pt x="639471" y="754328"/>
                  </a:cubicBezTo>
                  <a:cubicBezTo>
                    <a:pt x="641172" y="760281"/>
                    <a:pt x="628416" y="776438"/>
                    <a:pt x="609708" y="790044"/>
                  </a:cubicBezTo>
                  <a:cubicBezTo>
                    <a:pt x="578245" y="813854"/>
                    <a:pt x="575694" y="818106"/>
                    <a:pt x="579946" y="851270"/>
                  </a:cubicBezTo>
                  <a:cubicBezTo>
                    <a:pt x="583347" y="881883"/>
                    <a:pt x="580796" y="888686"/>
                    <a:pt x="559537" y="903992"/>
                  </a:cubicBezTo>
                  <a:cubicBezTo>
                    <a:pt x="546782" y="914196"/>
                    <a:pt x="532326" y="921850"/>
                    <a:pt x="528074" y="921850"/>
                  </a:cubicBezTo>
                  <a:cubicBezTo>
                    <a:pt x="524672" y="921850"/>
                    <a:pt x="508515" y="931204"/>
                    <a:pt x="492359" y="943109"/>
                  </a:cubicBezTo>
                  <a:cubicBezTo>
                    <a:pt x="464297" y="963517"/>
                    <a:pt x="448140" y="967769"/>
                    <a:pt x="426881" y="958415"/>
                  </a:cubicBezTo>
                  <a:close/>
                  <a:moveTo>
                    <a:pt x="395417" y="614869"/>
                  </a:moveTo>
                  <a:cubicBezTo>
                    <a:pt x="392866" y="600413"/>
                    <a:pt x="390315" y="584256"/>
                    <a:pt x="390315" y="580004"/>
                  </a:cubicBezTo>
                  <a:cubicBezTo>
                    <a:pt x="390315" y="572351"/>
                    <a:pt x="339293" y="547691"/>
                    <a:pt x="322286" y="547691"/>
                  </a:cubicBezTo>
                  <a:cubicBezTo>
                    <a:pt x="316334" y="547691"/>
                    <a:pt x="313783" y="559596"/>
                    <a:pt x="316334" y="575753"/>
                  </a:cubicBezTo>
                  <a:cubicBezTo>
                    <a:pt x="318034" y="597012"/>
                    <a:pt x="325688" y="606366"/>
                    <a:pt x="352899" y="621672"/>
                  </a:cubicBezTo>
                  <a:cubicBezTo>
                    <a:pt x="397968" y="646333"/>
                    <a:pt x="402220" y="645482"/>
                    <a:pt x="395417" y="614869"/>
                  </a:cubicBezTo>
                  <a:close/>
                  <a:moveTo>
                    <a:pt x="501712" y="322345"/>
                  </a:moveTo>
                  <a:cubicBezTo>
                    <a:pt x="508515" y="272174"/>
                    <a:pt x="501712" y="225404"/>
                    <a:pt x="491508" y="243261"/>
                  </a:cubicBezTo>
                  <a:cubicBezTo>
                    <a:pt x="486406" y="250914"/>
                    <a:pt x="465997" y="254316"/>
                    <a:pt x="426030" y="253466"/>
                  </a:cubicBezTo>
                  <a:cubicBezTo>
                    <a:pt x="369906" y="253466"/>
                    <a:pt x="367355" y="254316"/>
                    <a:pt x="358852" y="275575"/>
                  </a:cubicBezTo>
                  <a:cubicBezTo>
                    <a:pt x="352899" y="290881"/>
                    <a:pt x="352899" y="303637"/>
                    <a:pt x="358001" y="313841"/>
                  </a:cubicBezTo>
                  <a:cubicBezTo>
                    <a:pt x="369056" y="333400"/>
                    <a:pt x="448990" y="369965"/>
                    <a:pt x="475351" y="367414"/>
                  </a:cubicBezTo>
                  <a:cubicBezTo>
                    <a:pt x="494059" y="364863"/>
                    <a:pt x="497461" y="359761"/>
                    <a:pt x="501712" y="322345"/>
                  </a:cubicBezTo>
                  <a:close/>
                  <a:moveTo>
                    <a:pt x="424330" y="194791"/>
                  </a:moveTo>
                  <a:cubicBezTo>
                    <a:pt x="460895" y="182035"/>
                    <a:pt x="492359" y="184586"/>
                    <a:pt x="492359" y="199893"/>
                  </a:cubicBezTo>
                  <a:cubicBezTo>
                    <a:pt x="492359" y="204145"/>
                    <a:pt x="496610" y="207546"/>
                    <a:pt x="500862" y="207546"/>
                  </a:cubicBezTo>
                  <a:cubicBezTo>
                    <a:pt x="505964" y="207546"/>
                    <a:pt x="509366" y="186287"/>
                    <a:pt x="509366" y="160776"/>
                  </a:cubicBezTo>
                  <a:lnTo>
                    <a:pt x="509366" y="114006"/>
                  </a:lnTo>
                  <a:lnTo>
                    <a:pt x="476202" y="114006"/>
                  </a:lnTo>
                  <a:cubicBezTo>
                    <a:pt x="458344" y="114006"/>
                    <a:pt x="427731" y="108054"/>
                    <a:pt x="408173" y="101251"/>
                  </a:cubicBezTo>
                  <a:lnTo>
                    <a:pt x="373308" y="89346"/>
                  </a:lnTo>
                  <a:lnTo>
                    <a:pt x="373308" y="129313"/>
                  </a:lnTo>
                  <a:cubicBezTo>
                    <a:pt x="373308" y="151422"/>
                    <a:pt x="370757" y="177783"/>
                    <a:pt x="368206" y="188838"/>
                  </a:cubicBezTo>
                  <a:cubicBezTo>
                    <a:pt x="361403" y="211798"/>
                    <a:pt x="373308" y="212648"/>
                    <a:pt x="424330" y="19479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103DBB2-28C7-0A55-728C-956753433433}"/>
                </a:ext>
              </a:extLst>
            </p:cNvPr>
            <p:cNvSpPr/>
            <p:nvPr/>
          </p:nvSpPr>
          <p:spPr>
            <a:xfrm flipV="1">
              <a:off x="4747289" y="2958880"/>
              <a:ext cx="428890" cy="994238"/>
            </a:xfrm>
            <a:custGeom>
              <a:avLst/>
              <a:gdLst>
                <a:gd name="connsiteX0" fmla="*/ 276031 w 428890"/>
                <a:gd name="connsiteY0" fmla="*/ 982880 h 994238"/>
                <a:gd name="connsiteX1" fmla="*/ 203750 w 428890"/>
                <a:gd name="connsiteY1" fmla="*/ 917402 h 994238"/>
                <a:gd name="connsiteX2" fmla="*/ 276031 w 428890"/>
                <a:gd name="connsiteY2" fmla="*/ 931008 h 994238"/>
                <a:gd name="connsiteX3" fmla="*/ 322801 w 428890"/>
                <a:gd name="connsiteY3" fmla="*/ 952267 h 994238"/>
                <a:gd name="connsiteX4" fmla="*/ 322801 w 428890"/>
                <a:gd name="connsiteY4" fmla="*/ 827264 h 994238"/>
                <a:gd name="connsiteX5" fmla="*/ 311746 w 428890"/>
                <a:gd name="connsiteY5" fmla="*/ 715867 h 994238"/>
                <a:gd name="connsiteX6" fmla="*/ 231812 w 428890"/>
                <a:gd name="connsiteY6" fmla="*/ 731173 h 994238"/>
                <a:gd name="connsiteX7" fmla="*/ 223308 w 428890"/>
                <a:gd name="connsiteY7" fmla="*/ 710765 h 994238"/>
                <a:gd name="connsiteX8" fmla="*/ 232662 w 428890"/>
                <a:gd name="connsiteY8" fmla="*/ 679301 h 994238"/>
                <a:gd name="connsiteX9" fmla="*/ 238615 w 428890"/>
                <a:gd name="connsiteY9" fmla="*/ 668247 h 994238"/>
                <a:gd name="connsiteX10" fmla="*/ 263275 w 428890"/>
                <a:gd name="connsiteY10" fmla="*/ 675900 h 994238"/>
                <a:gd name="connsiteX11" fmla="*/ 299841 w 428890"/>
                <a:gd name="connsiteY11" fmla="*/ 673349 h 994238"/>
                <a:gd name="connsiteX12" fmla="*/ 322801 w 428890"/>
                <a:gd name="connsiteY12" fmla="*/ 638484 h 994238"/>
                <a:gd name="connsiteX13" fmla="*/ 209703 w 428890"/>
                <a:gd name="connsiteY13" fmla="*/ 458207 h 994238"/>
                <a:gd name="connsiteX14" fmla="*/ 200349 w 428890"/>
                <a:gd name="connsiteY14" fmla="*/ 552597 h 994238"/>
                <a:gd name="connsiteX15" fmla="*/ 191845 w 428890"/>
                <a:gd name="connsiteY15" fmla="*/ 689506 h 994238"/>
                <a:gd name="connsiteX16" fmla="*/ 133170 w 428890"/>
                <a:gd name="connsiteY16" fmla="*/ 777943 h 994238"/>
                <a:gd name="connsiteX17" fmla="*/ 149327 w 428890"/>
                <a:gd name="connsiteY17" fmla="*/ 704812 h 994238"/>
                <a:gd name="connsiteX18" fmla="*/ 153579 w 428890"/>
                <a:gd name="connsiteY18" fmla="*/ 529638 h 994238"/>
                <a:gd name="connsiteX19" fmla="*/ 14119 w 428890"/>
                <a:gd name="connsiteY19" fmla="*/ 21972 h 994238"/>
                <a:gd name="connsiteX20" fmla="*/ 50685 w 428890"/>
                <a:gd name="connsiteY20" fmla="*/ 44081 h 994238"/>
                <a:gd name="connsiteX21" fmla="*/ 173987 w 428890"/>
                <a:gd name="connsiteY21" fmla="*/ 326401 h 994238"/>
                <a:gd name="connsiteX22" fmla="*/ 201199 w 428890"/>
                <a:gd name="connsiteY22" fmla="*/ 391879 h 994238"/>
                <a:gd name="connsiteX23" fmla="*/ 224159 w 428890"/>
                <a:gd name="connsiteY23" fmla="*/ 374872 h 994238"/>
                <a:gd name="connsiteX24" fmla="*/ 305793 w 428890"/>
                <a:gd name="connsiteY24" fmla="*/ 462459 h 994238"/>
                <a:gd name="connsiteX25" fmla="*/ 328753 w 428890"/>
                <a:gd name="connsiteY25" fmla="*/ 502426 h 994238"/>
                <a:gd name="connsiteX26" fmla="*/ 338957 w 428890"/>
                <a:gd name="connsiteY26" fmla="*/ 362116 h 994238"/>
                <a:gd name="connsiteX27" fmla="*/ 345760 w 428890"/>
                <a:gd name="connsiteY27" fmla="*/ 215854 h 994238"/>
                <a:gd name="connsiteX28" fmla="*/ 302392 w 428890"/>
                <a:gd name="connsiteY28" fmla="*/ 247318 h 994238"/>
                <a:gd name="connsiteX29" fmla="*/ 263275 w 428890"/>
                <a:gd name="connsiteY29" fmla="*/ 266876 h 994238"/>
                <a:gd name="connsiteX30" fmla="*/ 270929 w 428890"/>
                <a:gd name="connsiteY30" fmla="*/ 243066 h 994238"/>
                <a:gd name="connsiteX31" fmla="*/ 293038 w 428890"/>
                <a:gd name="connsiteY31" fmla="*/ 194595 h 994238"/>
                <a:gd name="connsiteX32" fmla="*/ 317698 w 428890"/>
                <a:gd name="connsiteY32" fmla="*/ 151227 h 994238"/>
                <a:gd name="connsiteX33" fmla="*/ 338957 w 428890"/>
                <a:gd name="connsiteY33" fmla="*/ 112961 h 994238"/>
                <a:gd name="connsiteX34" fmla="*/ 382326 w 428890"/>
                <a:gd name="connsiteY34" fmla="*/ 74694 h 994238"/>
                <a:gd name="connsiteX35" fmla="*/ 404435 w 428890"/>
                <a:gd name="connsiteY35" fmla="*/ 237113 h 994238"/>
                <a:gd name="connsiteX36" fmla="*/ 386578 w 428890"/>
                <a:gd name="connsiteY36" fmla="*/ 732024 h 994238"/>
                <a:gd name="connsiteX37" fmla="*/ 407837 w 428890"/>
                <a:gd name="connsiteY37" fmla="*/ 882538 h 994238"/>
                <a:gd name="connsiteX38" fmla="*/ 419742 w 428890"/>
                <a:gd name="connsiteY38" fmla="*/ 888490 h 994238"/>
                <a:gd name="connsiteX39" fmla="*/ 405286 w 428890"/>
                <a:gd name="connsiteY39" fmla="*/ 948866 h 994238"/>
                <a:gd name="connsiteX40" fmla="*/ 276031 w 428890"/>
                <a:gd name="connsiteY40" fmla="*/ 982880 h 9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890" h="994238">
                  <a:moveTo>
                    <a:pt x="276031" y="982880"/>
                  </a:moveTo>
                  <a:cubicBezTo>
                    <a:pt x="245418" y="971826"/>
                    <a:pt x="203750" y="933559"/>
                    <a:pt x="203750" y="917402"/>
                  </a:cubicBezTo>
                  <a:cubicBezTo>
                    <a:pt x="203750" y="905497"/>
                    <a:pt x="228410" y="910600"/>
                    <a:pt x="276031" y="931008"/>
                  </a:cubicBezTo>
                  <a:lnTo>
                    <a:pt x="322801" y="952267"/>
                  </a:lnTo>
                  <a:lnTo>
                    <a:pt x="322801" y="827264"/>
                  </a:lnTo>
                  <a:cubicBezTo>
                    <a:pt x="321950" y="726922"/>
                    <a:pt x="320250" y="704812"/>
                    <a:pt x="311746" y="715867"/>
                  </a:cubicBezTo>
                  <a:cubicBezTo>
                    <a:pt x="297290" y="734575"/>
                    <a:pt x="259874" y="742228"/>
                    <a:pt x="231812" y="731173"/>
                  </a:cubicBezTo>
                  <a:cubicBezTo>
                    <a:pt x="209703" y="722670"/>
                    <a:pt x="208852" y="721819"/>
                    <a:pt x="223308" y="710765"/>
                  </a:cubicBezTo>
                  <a:cubicBezTo>
                    <a:pt x="235213" y="702261"/>
                    <a:pt x="237764" y="693757"/>
                    <a:pt x="232662" y="679301"/>
                  </a:cubicBezTo>
                  <a:cubicBezTo>
                    <a:pt x="228410" y="663995"/>
                    <a:pt x="229261" y="661444"/>
                    <a:pt x="238615" y="668247"/>
                  </a:cubicBezTo>
                  <a:cubicBezTo>
                    <a:pt x="245418" y="673349"/>
                    <a:pt x="256472" y="676750"/>
                    <a:pt x="263275" y="675900"/>
                  </a:cubicBezTo>
                  <a:cubicBezTo>
                    <a:pt x="270078" y="675049"/>
                    <a:pt x="286235" y="674199"/>
                    <a:pt x="299841" y="673349"/>
                  </a:cubicBezTo>
                  <a:cubicBezTo>
                    <a:pt x="321100" y="672498"/>
                    <a:pt x="322801" y="669947"/>
                    <a:pt x="322801" y="638484"/>
                  </a:cubicBezTo>
                  <a:cubicBezTo>
                    <a:pt x="322801" y="591714"/>
                    <a:pt x="253921" y="482868"/>
                    <a:pt x="209703" y="458207"/>
                  </a:cubicBezTo>
                  <a:cubicBezTo>
                    <a:pt x="195246" y="450554"/>
                    <a:pt x="194396" y="455656"/>
                    <a:pt x="200349" y="552597"/>
                  </a:cubicBezTo>
                  <a:cubicBezTo>
                    <a:pt x="205451" y="637634"/>
                    <a:pt x="203750" y="659743"/>
                    <a:pt x="191845" y="689506"/>
                  </a:cubicBezTo>
                  <a:cubicBezTo>
                    <a:pt x="174838" y="732874"/>
                    <a:pt x="139973" y="784746"/>
                    <a:pt x="133170" y="777943"/>
                  </a:cubicBezTo>
                  <a:cubicBezTo>
                    <a:pt x="128068" y="771991"/>
                    <a:pt x="128068" y="771140"/>
                    <a:pt x="149327" y="704812"/>
                  </a:cubicBezTo>
                  <a:cubicBezTo>
                    <a:pt x="162933" y="661444"/>
                    <a:pt x="163783" y="646137"/>
                    <a:pt x="153579" y="529638"/>
                  </a:cubicBezTo>
                  <a:cubicBezTo>
                    <a:pt x="134020" y="277931"/>
                    <a:pt x="89802" y="116362"/>
                    <a:pt x="14119" y="21972"/>
                  </a:cubicBezTo>
                  <a:cubicBezTo>
                    <a:pt x="-13943" y="-14594"/>
                    <a:pt x="-337" y="-6090"/>
                    <a:pt x="50685" y="44081"/>
                  </a:cubicBezTo>
                  <a:cubicBezTo>
                    <a:pt x="112761" y="103607"/>
                    <a:pt x="148477" y="186092"/>
                    <a:pt x="173987" y="326401"/>
                  </a:cubicBezTo>
                  <a:cubicBezTo>
                    <a:pt x="187593" y="402934"/>
                    <a:pt x="190144" y="408036"/>
                    <a:pt x="201199" y="391879"/>
                  </a:cubicBezTo>
                  <a:cubicBezTo>
                    <a:pt x="208002" y="382525"/>
                    <a:pt x="218206" y="374872"/>
                    <a:pt x="224159" y="374872"/>
                  </a:cubicBezTo>
                  <a:cubicBezTo>
                    <a:pt x="241166" y="374872"/>
                    <a:pt x="279432" y="416540"/>
                    <a:pt x="305793" y="462459"/>
                  </a:cubicBezTo>
                  <a:lnTo>
                    <a:pt x="328753" y="502426"/>
                  </a:lnTo>
                  <a:lnTo>
                    <a:pt x="338957" y="362116"/>
                  </a:lnTo>
                  <a:cubicBezTo>
                    <a:pt x="344910" y="283883"/>
                    <a:pt x="348311" y="218405"/>
                    <a:pt x="345760" y="215854"/>
                  </a:cubicBezTo>
                  <a:cubicBezTo>
                    <a:pt x="343209" y="214154"/>
                    <a:pt x="323651" y="227759"/>
                    <a:pt x="302392" y="247318"/>
                  </a:cubicBezTo>
                  <a:cubicBezTo>
                    <a:pt x="270078" y="277080"/>
                    <a:pt x="263275" y="280482"/>
                    <a:pt x="263275" y="266876"/>
                  </a:cubicBezTo>
                  <a:cubicBezTo>
                    <a:pt x="263275" y="258372"/>
                    <a:pt x="266677" y="247318"/>
                    <a:pt x="270929" y="243066"/>
                  </a:cubicBezTo>
                  <a:cubicBezTo>
                    <a:pt x="274330" y="237964"/>
                    <a:pt x="284534" y="216705"/>
                    <a:pt x="293038" y="194595"/>
                  </a:cubicBezTo>
                  <a:cubicBezTo>
                    <a:pt x="300691" y="172486"/>
                    <a:pt x="312596" y="152928"/>
                    <a:pt x="317698" y="151227"/>
                  </a:cubicBezTo>
                  <a:cubicBezTo>
                    <a:pt x="323651" y="148676"/>
                    <a:pt x="333005" y="131669"/>
                    <a:pt x="338957" y="112961"/>
                  </a:cubicBezTo>
                  <a:cubicBezTo>
                    <a:pt x="350863" y="78946"/>
                    <a:pt x="370421" y="61089"/>
                    <a:pt x="382326" y="74694"/>
                  </a:cubicBezTo>
                  <a:cubicBezTo>
                    <a:pt x="392530" y="85749"/>
                    <a:pt x="409537" y="211603"/>
                    <a:pt x="404435" y="237113"/>
                  </a:cubicBezTo>
                  <a:cubicBezTo>
                    <a:pt x="388278" y="317898"/>
                    <a:pt x="375523" y="668247"/>
                    <a:pt x="386578" y="732024"/>
                  </a:cubicBezTo>
                  <a:cubicBezTo>
                    <a:pt x="392530" y="767739"/>
                    <a:pt x="406986" y="871483"/>
                    <a:pt x="407837" y="882538"/>
                  </a:cubicBezTo>
                  <a:cubicBezTo>
                    <a:pt x="407837" y="888490"/>
                    <a:pt x="412939" y="891041"/>
                    <a:pt x="419742" y="888490"/>
                  </a:cubicBezTo>
                  <a:cubicBezTo>
                    <a:pt x="437599" y="881687"/>
                    <a:pt x="426545" y="928457"/>
                    <a:pt x="405286" y="948866"/>
                  </a:cubicBezTo>
                  <a:cubicBezTo>
                    <a:pt x="355965" y="996486"/>
                    <a:pt x="333005" y="1003289"/>
                    <a:pt x="276031" y="98288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1" name="图形 12">
            <a:extLst>
              <a:ext uri="{FF2B5EF4-FFF2-40B4-BE49-F238E27FC236}">
                <a16:creationId xmlns:a16="http://schemas.microsoft.com/office/drawing/2014/main" id="{80F5FEB9-E268-C6D2-2DEF-E7EC589251FD}"/>
              </a:ext>
            </a:extLst>
          </p:cNvPr>
          <p:cNvGrpSpPr/>
          <p:nvPr/>
        </p:nvGrpSpPr>
        <p:grpSpPr>
          <a:xfrm>
            <a:off x="6145261" y="3188834"/>
            <a:ext cx="2472092" cy="1274214"/>
            <a:chOff x="6288365" y="3136144"/>
            <a:chExt cx="1137194" cy="586154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87A6EE4-7E2A-69BC-5EAF-BE3AB10754AE}"/>
                </a:ext>
              </a:extLst>
            </p:cNvPr>
            <p:cNvSpPr/>
            <p:nvPr/>
          </p:nvSpPr>
          <p:spPr>
            <a:xfrm flipV="1">
              <a:off x="6662188" y="3136144"/>
              <a:ext cx="763372" cy="536363"/>
            </a:xfrm>
            <a:custGeom>
              <a:avLst/>
              <a:gdLst>
                <a:gd name="connsiteX0" fmla="*/ -659 w 763372"/>
                <a:gd name="connsiteY0" fmla="*/ 528129 h 536363"/>
                <a:gd name="connsiteX1" fmla="*/ 97983 w 763372"/>
                <a:gd name="connsiteY1" fmla="*/ 422684 h 536363"/>
                <a:gd name="connsiteX2" fmla="*/ 222986 w 763372"/>
                <a:gd name="connsiteY2" fmla="*/ 268768 h 536363"/>
                <a:gd name="connsiteX3" fmla="*/ 532517 w 763372"/>
                <a:gd name="connsiteY3" fmla="*/ 1755 h 536363"/>
                <a:gd name="connsiteX4" fmla="*/ 617553 w 763372"/>
                <a:gd name="connsiteY4" fmla="*/ 10259 h 536363"/>
                <a:gd name="connsiteX5" fmla="*/ 698338 w 763372"/>
                <a:gd name="connsiteY5" fmla="*/ 28116 h 536363"/>
                <a:gd name="connsiteX6" fmla="*/ 739155 w 763372"/>
                <a:gd name="connsiteY6" fmla="*/ 39171 h 536363"/>
                <a:gd name="connsiteX7" fmla="*/ 761264 w 763372"/>
                <a:gd name="connsiteY7" fmla="*/ 56178 h 536363"/>
                <a:gd name="connsiteX8" fmla="*/ 741706 w 763372"/>
                <a:gd name="connsiteY8" fmla="*/ 90193 h 536363"/>
                <a:gd name="connsiteX9" fmla="*/ 705141 w 763372"/>
                <a:gd name="connsiteY9" fmla="*/ 119105 h 536363"/>
                <a:gd name="connsiteX10" fmla="*/ 556327 w 763372"/>
                <a:gd name="connsiteY10" fmla="*/ 193086 h 536363"/>
                <a:gd name="connsiteX11" fmla="*/ 273157 w 763372"/>
                <a:gd name="connsiteY11" fmla="*/ 372512 h 536363"/>
                <a:gd name="connsiteX12" fmla="*/ 167712 w 763372"/>
                <a:gd name="connsiteY12" fmla="*/ 489012 h 536363"/>
                <a:gd name="connsiteX13" fmla="*/ 128596 w 763372"/>
                <a:gd name="connsiteY13" fmla="*/ 532380 h 536363"/>
                <a:gd name="connsiteX14" fmla="*/ 63968 w 763372"/>
                <a:gd name="connsiteY14" fmla="*/ 534932 h 536363"/>
                <a:gd name="connsiteX15" fmla="*/ -659 w 763372"/>
                <a:gd name="connsiteY15" fmla="*/ 528129 h 53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3372" h="536363">
                  <a:moveTo>
                    <a:pt x="-659" y="528129"/>
                  </a:moveTo>
                  <a:cubicBezTo>
                    <a:pt x="-659" y="497516"/>
                    <a:pt x="65669" y="426085"/>
                    <a:pt x="97983" y="422684"/>
                  </a:cubicBezTo>
                  <a:cubicBezTo>
                    <a:pt x="123493" y="420133"/>
                    <a:pt x="125194" y="416731"/>
                    <a:pt x="222986" y="268768"/>
                  </a:cubicBezTo>
                  <a:cubicBezTo>
                    <a:pt x="325029" y="114003"/>
                    <a:pt x="478094" y="-18654"/>
                    <a:pt x="532517" y="1755"/>
                  </a:cubicBezTo>
                  <a:cubicBezTo>
                    <a:pt x="542722" y="5156"/>
                    <a:pt x="580988" y="9408"/>
                    <a:pt x="617553" y="10259"/>
                  </a:cubicBezTo>
                  <a:cubicBezTo>
                    <a:pt x="671126" y="11109"/>
                    <a:pt x="686433" y="14510"/>
                    <a:pt x="698338" y="28116"/>
                  </a:cubicBezTo>
                  <a:cubicBezTo>
                    <a:pt x="709392" y="40872"/>
                    <a:pt x="718746" y="43423"/>
                    <a:pt x="739155" y="39171"/>
                  </a:cubicBezTo>
                  <a:cubicBezTo>
                    <a:pt x="763816" y="34069"/>
                    <a:pt x="764666" y="34919"/>
                    <a:pt x="761264" y="56178"/>
                  </a:cubicBezTo>
                  <a:cubicBezTo>
                    <a:pt x="758713" y="68933"/>
                    <a:pt x="750210" y="84240"/>
                    <a:pt x="741706" y="90193"/>
                  </a:cubicBezTo>
                  <a:cubicBezTo>
                    <a:pt x="733203" y="96145"/>
                    <a:pt x="717046" y="109751"/>
                    <a:pt x="705141" y="119105"/>
                  </a:cubicBezTo>
                  <a:cubicBezTo>
                    <a:pt x="667725" y="152269"/>
                    <a:pt x="633710" y="169276"/>
                    <a:pt x="556327" y="193086"/>
                  </a:cubicBezTo>
                  <a:cubicBezTo>
                    <a:pt x="443229" y="227101"/>
                    <a:pt x="353091" y="284925"/>
                    <a:pt x="273157" y="372512"/>
                  </a:cubicBezTo>
                  <a:cubicBezTo>
                    <a:pt x="237442" y="413330"/>
                    <a:pt x="189822" y="465202"/>
                    <a:pt x="167712" y="489012"/>
                  </a:cubicBezTo>
                  <a:lnTo>
                    <a:pt x="128596" y="532380"/>
                  </a:lnTo>
                  <a:lnTo>
                    <a:pt x="63968" y="534932"/>
                  </a:lnTo>
                  <a:cubicBezTo>
                    <a:pt x="18049" y="537483"/>
                    <a:pt x="-659" y="535782"/>
                    <a:pt x="-659" y="528129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C84988AF-BD4D-FBBD-F53F-80DB6709AF66}"/>
                </a:ext>
              </a:extLst>
            </p:cNvPr>
            <p:cNvSpPr/>
            <p:nvPr/>
          </p:nvSpPr>
          <p:spPr>
            <a:xfrm flipV="1">
              <a:off x="6288365" y="3352170"/>
              <a:ext cx="378685" cy="370128"/>
            </a:xfrm>
            <a:custGeom>
              <a:avLst/>
              <a:gdLst>
                <a:gd name="connsiteX0" fmla="*/ 273427 w 378685"/>
                <a:gd name="connsiteY0" fmla="*/ 366350 h 370128"/>
                <a:gd name="connsiteX1" fmla="*/ 186690 w 378685"/>
                <a:gd name="connsiteY1" fmla="*/ 249850 h 370128"/>
                <a:gd name="connsiteX2" fmla="*/ 43829 w 378685"/>
                <a:gd name="connsiteY2" fmla="*/ 78927 h 370128"/>
                <a:gd name="connsiteX3" fmla="*/ 12366 w 378685"/>
                <a:gd name="connsiteY3" fmla="*/ 34709 h 370128"/>
                <a:gd name="connsiteX4" fmla="*/ 8114 w 378685"/>
                <a:gd name="connsiteY4" fmla="*/ 21103 h 370128"/>
                <a:gd name="connsiteX5" fmla="*/ 13216 w 378685"/>
                <a:gd name="connsiteY5" fmla="*/ -156 h 370128"/>
                <a:gd name="connsiteX6" fmla="*/ 82946 w 378685"/>
                <a:gd name="connsiteY6" fmla="*/ 36409 h 370128"/>
                <a:gd name="connsiteX7" fmla="*/ 92300 w 378685"/>
                <a:gd name="connsiteY7" fmla="*/ 42362 h 370128"/>
                <a:gd name="connsiteX8" fmla="*/ 276828 w 378685"/>
                <a:gd name="connsiteY8" fmla="*/ 161412 h 370128"/>
                <a:gd name="connsiteX9" fmla="*/ 344007 w 378685"/>
                <a:gd name="connsiteY9" fmla="*/ 209883 h 370128"/>
                <a:gd name="connsiteX10" fmla="*/ 373769 w 378685"/>
                <a:gd name="connsiteY10" fmla="*/ 234543 h 370128"/>
                <a:gd name="connsiteX11" fmla="*/ 378021 w 378685"/>
                <a:gd name="connsiteY11" fmla="*/ 257503 h 370128"/>
                <a:gd name="connsiteX12" fmla="*/ 298938 w 378685"/>
                <a:gd name="connsiteY12" fmla="*/ 369751 h 370128"/>
                <a:gd name="connsiteX13" fmla="*/ 273427 w 378685"/>
                <a:gd name="connsiteY13" fmla="*/ 366350 h 37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685" h="370128">
                  <a:moveTo>
                    <a:pt x="273427" y="366350"/>
                  </a:moveTo>
                  <a:cubicBezTo>
                    <a:pt x="261522" y="358696"/>
                    <a:pt x="210500" y="289817"/>
                    <a:pt x="186690" y="249850"/>
                  </a:cubicBezTo>
                  <a:cubicBezTo>
                    <a:pt x="163730" y="211584"/>
                    <a:pt x="100803" y="135902"/>
                    <a:pt x="43829" y="78927"/>
                  </a:cubicBezTo>
                  <a:cubicBezTo>
                    <a:pt x="23421" y="58519"/>
                    <a:pt x="8964" y="38960"/>
                    <a:pt x="12366" y="34709"/>
                  </a:cubicBezTo>
                  <a:cubicBezTo>
                    <a:pt x="14917" y="30457"/>
                    <a:pt x="13216" y="24504"/>
                    <a:pt x="8114" y="21103"/>
                  </a:cubicBezTo>
                  <a:cubicBezTo>
                    <a:pt x="-4641" y="12599"/>
                    <a:pt x="-2090" y="-156"/>
                    <a:pt x="13216" y="-156"/>
                  </a:cubicBezTo>
                  <a:cubicBezTo>
                    <a:pt x="28523" y="-156"/>
                    <a:pt x="78694" y="26205"/>
                    <a:pt x="82946" y="36409"/>
                  </a:cubicBezTo>
                  <a:cubicBezTo>
                    <a:pt x="84647" y="39811"/>
                    <a:pt x="88898" y="42362"/>
                    <a:pt x="92300" y="42362"/>
                  </a:cubicBezTo>
                  <a:cubicBezTo>
                    <a:pt x="107606" y="42362"/>
                    <a:pt x="241963" y="129099"/>
                    <a:pt x="276828" y="161412"/>
                  </a:cubicBezTo>
                  <a:cubicBezTo>
                    <a:pt x="297237" y="180120"/>
                    <a:pt x="327850" y="202230"/>
                    <a:pt x="344007" y="209883"/>
                  </a:cubicBezTo>
                  <a:cubicBezTo>
                    <a:pt x="360164" y="217536"/>
                    <a:pt x="373769" y="228591"/>
                    <a:pt x="373769" y="234543"/>
                  </a:cubicBezTo>
                  <a:cubicBezTo>
                    <a:pt x="373769" y="240496"/>
                    <a:pt x="375470" y="250700"/>
                    <a:pt x="378021" y="257503"/>
                  </a:cubicBezTo>
                  <a:cubicBezTo>
                    <a:pt x="385675" y="275361"/>
                    <a:pt x="319346" y="368050"/>
                    <a:pt x="298938" y="369751"/>
                  </a:cubicBezTo>
                  <a:cubicBezTo>
                    <a:pt x="288733" y="370601"/>
                    <a:pt x="277679" y="368901"/>
                    <a:pt x="273427" y="36635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161402EE-4475-8A74-A671-69E2133DB990}"/>
              </a:ext>
            </a:extLst>
          </p:cNvPr>
          <p:cNvSpPr/>
          <p:nvPr/>
        </p:nvSpPr>
        <p:spPr>
          <a:xfrm>
            <a:off x="0" y="-495300"/>
            <a:ext cx="266700" cy="266700"/>
          </a:xfrm>
          <a:prstGeom prst="ellipse">
            <a:avLst/>
          </a:prstGeom>
          <a:solidFill>
            <a:srgbClr val="AF000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EE0AEF43-2E19-5872-6B74-8BFCE65FEF6B}"/>
              </a:ext>
            </a:extLst>
          </p:cNvPr>
          <p:cNvSpPr/>
          <p:nvPr/>
        </p:nvSpPr>
        <p:spPr>
          <a:xfrm>
            <a:off x="425213" y="-495300"/>
            <a:ext cx="266700" cy="266700"/>
          </a:xfrm>
          <a:prstGeom prst="ellipse">
            <a:avLst/>
          </a:prstGeom>
          <a:solidFill>
            <a:srgbClr val="F6221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BF5E59D9-0492-7E2B-54BC-6339CDE3FE5E}"/>
              </a:ext>
            </a:extLst>
          </p:cNvPr>
          <p:cNvSpPr/>
          <p:nvPr/>
        </p:nvSpPr>
        <p:spPr>
          <a:xfrm>
            <a:off x="850426" y="-495300"/>
            <a:ext cx="266700" cy="266700"/>
          </a:xfrm>
          <a:prstGeom prst="ellipse">
            <a:avLst/>
          </a:prstGeom>
          <a:solidFill>
            <a:srgbClr val="FF5D57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71808E47-2994-F85E-9848-776293241961}"/>
              </a:ext>
            </a:extLst>
          </p:cNvPr>
          <p:cNvSpPr/>
          <p:nvPr/>
        </p:nvSpPr>
        <p:spPr>
          <a:xfrm>
            <a:off x="1281515" y="-495300"/>
            <a:ext cx="266700" cy="266700"/>
          </a:xfrm>
          <a:prstGeom prst="ellipse">
            <a:avLst/>
          </a:prstGeom>
          <a:solidFill>
            <a:srgbClr val="FF787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481BD473-F64C-022A-FC3F-856DD1975357}"/>
              </a:ext>
            </a:extLst>
          </p:cNvPr>
          <p:cNvGrpSpPr/>
          <p:nvPr/>
        </p:nvGrpSpPr>
        <p:grpSpPr>
          <a:xfrm>
            <a:off x="6897729" y="2569348"/>
            <a:ext cx="1719626" cy="421226"/>
            <a:chOff x="7157497" y="2703130"/>
            <a:chExt cx="2582164" cy="632506"/>
          </a:xfrm>
        </p:grpSpPr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48DAD012-49B8-308D-1D6B-1C05DC5F1B9B}"/>
                </a:ext>
              </a:extLst>
            </p:cNvPr>
            <p:cNvGrpSpPr/>
            <p:nvPr/>
          </p:nvGrpSpPr>
          <p:grpSpPr>
            <a:xfrm>
              <a:off x="7157497" y="2734838"/>
              <a:ext cx="672046" cy="600798"/>
              <a:chOff x="7157497" y="2734838"/>
              <a:chExt cx="672046" cy="600798"/>
            </a:xfrm>
          </p:grpSpPr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37FCD20F-4DD6-1669-E30E-1A83A153D619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6C90425A-E39F-0DE5-9DF7-BDEBBF183E9E}"/>
                  </a:ext>
                </a:extLst>
              </p:cNvPr>
              <p:cNvSpPr txBox="1"/>
              <p:nvPr/>
            </p:nvSpPr>
            <p:spPr>
              <a:xfrm>
                <a:off x="7157497" y="2734838"/>
                <a:ext cx="672046" cy="6007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传</a:t>
                </a:r>
              </a:p>
            </p:txBody>
          </p:sp>
        </p:grp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F3F2A53D-C5EF-A06D-C0EC-BFED9CBE8214}"/>
                </a:ext>
              </a:extLst>
            </p:cNvPr>
            <p:cNvGrpSpPr/>
            <p:nvPr/>
          </p:nvGrpSpPr>
          <p:grpSpPr>
            <a:xfrm>
              <a:off x="7777269" y="2718984"/>
              <a:ext cx="672046" cy="606087"/>
              <a:chOff x="7143393" y="2718984"/>
              <a:chExt cx="672046" cy="606087"/>
            </a:xfrm>
          </p:grpSpPr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DF2EBAFB-C0EE-DD6F-3A00-79C70424F11F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9251DF4B-0FE4-A801-3BCD-B76CC126614A}"/>
                  </a:ext>
                </a:extLst>
              </p:cNvPr>
              <p:cNvSpPr txBox="1"/>
              <p:nvPr/>
            </p:nvSpPr>
            <p:spPr>
              <a:xfrm>
                <a:off x="7143393" y="2718984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统</a:t>
                </a:r>
              </a:p>
            </p:txBody>
          </p:sp>
        </p:grp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F298C575-FD8D-1EF2-EBFC-041030402F36}"/>
                </a:ext>
              </a:extLst>
            </p:cNvPr>
            <p:cNvGrpSpPr/>
            <p:nvPr/>
          </p:nvGrpSpPr>
          <p:grpSpPr>
            <a:xfrm>
              <a:off x="8417019" y="2703130"/>
              <a:ext cx="672046" cy="621941"/>
              <a:chOff x="7149267" y="2703130"/>
              <a:chExt cx="672046" cy="621941"/>
            </a:xfrm>
          </p:grpSpPr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52987D42-0364-FEC0-7560-E47286762FE8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文本框 44">
                <a:extLst>
                  <a:ext uri="{FF2B5EF4-FFF2-40B4-BE49-F238E27FC236}">
                    <a16:creationId xmlns:a16="http://schemas.microsoft.com/office/drawing/2014/main" id="{6A579902-ACB7-3DC1-4946-21C64E6F489D}"/>
                  </a:ext>
                </a:extLst>
              </p:cNvPr>
              <p:cNvSpPr txBox="1"/>
              <p:nvPr/>
            </p:nvSpPr>
            <p:spPr>
              <a:xfrm>
                <a:off x="7149267" y="2703130"/>
                <a:ext cx="672046" cy="6007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节</a:t>
                </a: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ED6890FC-D96F-E728-4336-C37B12052708}"/>
                </a:ext>
              </a:extLst>
            </p:cNvPr>
            <p:cNvGrpSpPr/>
            <p:nvPr/>
          </p:nvGrpSpPr>
          <p:grpSpPr>
            <a:xfrm>
              <a:off x="9067615" y="2717257"/>
              <a:ext cx="672046" cy="607814"/>
              <a:chOff x="7165987" y="2717257"/>
              <a:chExt cx="672046" cy="607814"/>
            </a:xfrm>
          </p:grpSpPr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22633A3E-5FB0-3325-C5B9-17846DFAC4F6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文本框 47">
                <a:extLst>
                  <a:ext uri="{FF2B5EF4-FFF2-40B4-BE49-F238E27FC236}">
                    <a16:creationId xmlns:a16="http://schemas.microsoft.com/office/drawing/2014/main" id="{4781E21A-6010-F062-F33D-05C0B99DB935}"/>
                  </a:ext>
                </a:extLst>
              </p:cNvPr>
              <p:cNvSpPr txBox="1"/>
              <p:nvPr/>
            </p:nvSpPr>
            <p:spPr>
              <a:xfrm>
                <a:off x="7165987" y="2717257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日</a:t>
                </a:r>
              </a:p>
            </p:txBody>
          </p:sp>
        </p:grp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73" name="文本框 72">
            <a:extLst>
              <a:ext uri="{FF2B5EF4-FFF2-40B4-BE49-F238E27FC236}">
                <a16:creationId xmlns:a16="http://schemas.microsoft.com/office/drawing/2014/main" id="{239DE115-2750-E485-7D0D-1956016FE18C}"/>
              </a:ext>
            </a:extLst>
          </p:cNvPr>
          <p:cNvSpPr txBox="1"/>
          <p:nvPr/>
        </p:nvSpPr>
        <p:spPr>
          <a:xfrm>
            <a:off x="3437794" y="3809336"/>
            <a:ext cx="25538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600" b="1" dirty="0">
                <a:solidFill>
                  <a:srgbClr val="F62213"/>
                </a:solidFill>
                <a:latin typeface="+mn-ea"/>
              </a:rPr>
              <a:t>腊八主题班会</a:t>
            </a:r>
            <a:r>
              <a:rPr lang="en-US" altLang="zh-CN" sz="1600" b="1" dirty="0">
                <a:solidFill>
                  <a:srgbClr val="F62213"/>
                </a:solidFill>
                <a:latin typeface="+mn-ea"/>
              </a:rPr>
              <a:t>PPT</a:t>
            </a:r>
            <a:r>
              <a:rPr lang="zh-CN" altLang="en-US" sz="1600" b="1" dirty="0">
                <a:solidFill>
                  <a:srgbClr val="F62213"/>
                </a:solidFill>
                <a:latin typeface="+mn-ea"/>
              </a:rPr>
              <a:t>模板</a:t>
            </a: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538BAB39-28A3-3825-0895-8AAF89A4740F}"/>
              </a:ext>
            </a:extLst>
          </p:cNvPr>
          <p:cNvSpPr txBox="1"/>
          <p:nvPr/>
        </p:nvSpPr>
        <p:spPr>
          <a:xfrm>
            <a:off x="3257519" y="431336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汇报人：</a:t>
            </a: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51PPT</a:t>
            </a:r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模板网</a:t>
            </a:r>
          </a:p>
        </p:txBody>
      </p:sp>
      <p:sp>
        <p:nvSpPr>
          <p:cNvPr id="110" name="图形 4" descr="D:\51PPT模板网\51pptmoban.com\图片.jpg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A8E460A6-3476-A5C1-6A2E-2C5C4C1F76BB}"/>
              </a:ext>
            </a:extLst>
          </p:cNvPr>
          <p:cNvSpPr/>
          <p:nvPr/>
        </p:nvSpPr>
        <p:spPr>
          <a:xfrm>
            <a:off x="6981609" y="2211993"/>
            <a:ext cx="1597050" cy="305331"/>
          </a:xfrm>
          <a:custGeom>
            <a:avLst/>
            <a:gdLst>
              <a:gd name="connsiteX0" fmla="*/ 1141476 w 2869692"/>
              <a:gd name="connsiteY0" fmla="*/ 0 h 548640"/>
              <a:gd name="connsiteX1" fmla="*/ 1365505 w 2869692"/>
              <a:gd name="connsiteY1" fmla="*/ 224028 h 548640"/>
              <a:gd name="connsiteX2" fmla="*/ 1504188 w 2869692"/>
              <a:gd name="connsiteY2" fmla="*/ 224028 h 548640"/>
              <a:gd name="connsiteX3" fmla="*/ 1580388 w 2869692"/>
              <a:gd name="connsiteY3" fmla="*/ 307848 h 548640"/>
              <a:gd name="connsiteX4" fmla="*/ 1516380 w 2869692"/>
              <a:gd name="connsiteY4" fmla="*/ 388620 h 548640"/>
              <a:gd name="connsiteX5" fmla="*/ 1507236 w 2869692"/>
              <a:gd name="connsiteY5" fmla="*/ 391668 h 548640"/>
              <a:gd name="connsiteX6" fmla="*/ 740664 w 2869692"/>
              <a:gd name="connsiteY6" fmla="*/ 391668 h 548640"/>
              <a:gd name="connsiteX7" fmla="*/ 675132 w 2869692"/>
              <a:gd name="connsiteY7" fmla="*/ 464820 h 548640"/>
              <a:gd name="connsiteX8" fmla="*/ 742188 w 2869692"/>
              <a:gd name="connsiteY8" fmla="*/ 537972 h 548640"/>
              <a:gd name="connsiteX9" fmla="*/ 1717548 w 2869692"/>
              <a:gd name="connsiteY9" fmla="*/ 537972 h 548640"/>
              <a:gd name="connsiteX10" fmla="*/ 1941576 w 2869692"/>
              <a:gd name="connsiteY10" fmla="*/ 316992 h 548640"/>
              <a:gd name="connsiteX11" fmla="*/ 2154936 w 2869692"/>
              <a:gd name="connsiteY11" fmla="*/ 472440 h 548640"/>
              <a:gd name="connsiteX12" fmla="*/ 2156460 w 2869692"/>
              <a:gd name="connsiteY12" fmla="*/ 469392 h 548640"/>
              <a:gd name="connsiteX13" fmla="*/ 2449068 w 2869692"/>
              <a:gd name="connsiteY13" fmla="*/ 240792 h 548640"/>
              <a:gd name="connsiteX14" fmla="*/ 2749296 w 2869692"/>
              <a:gd name="connsiteY14" fmla="*/ 537972 h 548640"/>
              <a:gd name="connsiteX15" fmla="*/ 2869692 w 2869692"/>
              <a:gd name="connsiteY15" fmla="*/ 537972 h 548640"/>
              <a:gd name="connsiteX16" fmla="*/ 2869692 w 2869692"/>
              <a:gd name="connsiteY16" fmla="*/ 548640 h 548640"/>
              <a:gd name="connsiteX17" fmla="*/ 664464 w 2869692"/>
              <a:gd name="connsiteY17" fmla="*/ 548640 h 548640"/>
              <a:gd name="connsiteX18" fmla="*/ 591312 w 2869692"/>
              <a:gd name="connsiteY18" fmla="*/ 464820 h 548640"/>
              <a:gd name="connsiteX19" fmla="*/ 592836 w 2869692"/>
              <a:gd name="connsiteY19" fmla="*/ 446532 h 548640"/>
              <a:gd name="connsiteX20" fmla="*/ 662940 w 2869692"/>
              <a:gd name="connsiteY20" fmla="*/ 381000 h 548640"/>
              <a:gd name="connsiteX21" fmla="*/ 1429512 w 2869692"/>
              <a:gd name="connsiteY21" fmla="*/ 381000 h 548640"/>
              <a:gd name="connsiteX22" fmla="*/ 1496568 w 2869692"/>
              <a:gd name="connsiteY22" fmla="*/ 307848 h 548640"/>
              <a:gd name="connsiteX23" fmla="*/ 1426464 w 2869692"/>
              <a:gd name="connsiteY23" fmla="*/ 234696 h 548640"/>
              <a:gd name="connsiteX24" fmla="*/ 71628 w 2869692"/>
              <a:gd name="connsiteY24" fmla="*/ 234696 h 548640"/>
              <a:gd name="connsiteX25" fmla="*/ 0 w 2869692"/>
              <a:gd name="connsiteY25" fmla="*/ 150876 h 548640"/>
              <a:gd name="connsiteX26" fmla="*/ 65532 w 2869692"/>
              <a:gd name="connsiteY26" fmla="*/ 68580 h 548640"/>
              <a:gd name="connsiteX27" fmla="*/ 74676 w 2869692"/>
              <a:gd name="connsiteY27" fmla="*/ 67056 h 548640"/>
              <a:gd name="connsiteX28" fmla="*/ 832105 w 2869692"/>
              <a:gd name="connsiteY28" fmla="*/ 67056 h 548640"/>
              <a:gd name="connsiteX29" fmla="*/ 832105 w 2869692"/>
              <a:gd name="connsiteY29" fmla="*/ 77724 h 548640"/>
              <a:gd name="connsiteX30" fmla="*/ 155448 w 2869692"/>
              <a:gd name="connsiteY30" fmla="*/ 77724 h 548640"/>
              <a:gd name="connsiteX31" fmla="*/ 83820 w 2869692"/>
              <a:gd name="connsiteY31" fmla="*/ 150876 h 548640"/>
              <a:gd name="connsiteX32" fmla="*/ 85344 w 2869692"/>
              <a:gd name="connsiteY32" fmla="*/ 167640 h 548640"/>
              <a:gd name="connsiteX33" fmla="*/ 147828 w 2869692"/>
              <a:gd name="connsiteY33" fmla="*/ 224028 h 548640"/>
              <a:gd name="connsiteX34" fmla="*/ 917448 w 2869692"/>
              <a:gd name="connsiteY34" fmla="*/ 224028 h 548640"/>
              <a:gd name="connsiteX35" fmla="*/ 1141476 w 2869692"/>
              <a:gd name="connsiteY35" fmla="*/ 0 h 548640"/>
              <a:gd name="connsiteX36" fmla="*/ 1139952 w 2869692"/>
              <a:gd name="connsiteY36" fmla="*/ 19812 h 548640"/>
              <a:gd name="connsiteX37" fmla="*/ 935736 w 2869692"/>
              <a:gd name="connsiteY37" fmla="*/ 213360 h 548640"/>
              <a:gd name="connsiteX38" fmla="*/ 935736 w 2869692"/>
              <a:gd name="connsiteY38" fmla="*/ 222504 h 548640"/>
              <a:gd name="connsiteX39" fmla="*/ 978408 w 2869692"/>
              <a:gd name="connsiteY39" fmla="*/ 222504 h 548640"/>
              <a:gd name="connsiteX40" fmla="*/ 1139952 w 2869692"/>
              <a:gd name="connsiteY40" fmla="*/ 62484 h 548640"/>
              <a:gd name="connsiteX41" fmla="*/ 1303020 w 2869692"/>
              <a:gd name="connsiteY41" fmla="*/ 222504 h 548640"/>
              <a:gd name="connsiteX42" fmla="*/ 1345692 w 2869692"/>
              <a:gd name="connsiteY42" fmla="*/ 222504 h 548640"/>
              <a:gd name="connsiteX43" fmla="*/ 1345692 w 2869692"/>
              <a:gd name="connsiteY43" fmla="*/ 202692 h 548640"/>
              <a:gd name="connsiteX44" fmla="*/ 1331976 w 2869692"/>
              <a:gd name="connsiteY44" fmla="*/ 150876 h 548640"/>
              <a:gd name="connsiteX45" fmla="*/ 1139952 w 2869692"/>
              <a:gd name="connsiteY45" fmla="*/ 19812 h 548640"/>
              <a:gd name="connsiteX46" fmla="*/ 1139952 w 2869692"/>
              <a:gd name="connsiteY46" fmla="*/ 76200 h 548640"/>
              <a:gd name="connsiteX47" fmla="*/ 993648 w 2869692"/>
              <a:gd name="connsiteY47" fmla="*/ 204216 h 548640"/>
              <a:gd name="connsiteX48" fmla="*/ 993648 w 2869692"/>
              <a:gd name="connsiteY48" fmla="*/ 222504 h 548640"/>
              <a:gd name="connsiteX49" fmla="*/ 1028700 w 2869692"/>
              <a:gd name="connsiteY49" fmla="*/ 222504 h 548640"/>
              <a:gd name="connsiteX50" fmla="*/ 1141476 w 2869692"/>
              <a:gd name="connsiteY50" fmla="*/ 111252 h 548640"/>
              <a:gd name="connsiteX51" fmla="*/ 1254252 w 2869692"/>
              <a:gd name="connsiteY51" fmla="*/ 222504 h 548640"/>
              <a:gd name="connsiteX52" fmla="*/ 1289305 w 2869692"/>
              <a:gd name="connsiteY52" fmla="*/ 222504 h 548640"/>
              <a:gd name="connsiteX53" fmla="*/ 1289305 w 2869692"/>
              <a:gd name="connsiteY53" fmla="*/ 211836 h 548640"/>
              <a:gd name="connsiteX54" fmla="*/ 1283208 w 2869692"/>
              <a:gd name="connsiteY54" fmla="*/ 184404 h 548640"/>
              <a:gd name="connsiteX55" fmla="*/ 1139952 w 2869692"/>
              <a:gd name="connsiteY55" fmla="*/ 76200 h 548640"/>
              <a:gd name="connsiteX56" fmla="*/ 1139952 w 2869692"/>
              <a:gd name="connsiteY56" fmla="*/ 120396 h 548640"/>
              <a:gd name="connsiteX57" fmla="*/ 1036320 w 2869692"/>
              <a:gd name="connsiteY57" fmla="*/ 217932 h 548640"/>
              <a:gd name="connsiteX58" fmla="*/ 1036320 w 2869692"/>
              <a:gd name="connsiteY58" fmla="*/ 222504 h 548640"/>
              <a:gd name="connsiteX59" fmla="*/ 1086612 w 2869692"/>
              <a:gd name="connsiteY59" fmla="*/ 222504 h 548640"/>
              <a:gd name="connsiteX60" fmla="*/ 1139952 w 2869692"/>
              <a:gd name="connsiteY60" fmla="*/ 169164 h 548640"/>
              <a:gd name="connsiteX61" fmla="*/ 1196340 w 2869692"/>
              <a:gd name="connsiteY61" fmla="*/ 222504 h 548640"/>
              <a:gd name="connsiteX62" fmla="*/ 1245108 w 2869692"/>
              <a:gd name="connsiteY62" fmla="*/ 222504 h 548640"/>
              <a:gd name="connsiteX63" fmla="*/ 1245108 w 2869692"/>
              <a:gd name="connsiteY63" fmla="*/ 210312 h 548640"/>
              <a:gd name="connsiteX64" fmla="*/ 1237488 w 2869692"/>
              <a:gd name="connsiteY64" fmla="*/ 185928 h 548640"/>
              <a:gd name="connsiteX65" fmla="*/ 1139952 w 2869692"/>
              <a:gd name="connsiteY65" fmla="*/ 120396 h 548640"/>
              <a:gd name="connsiteX66" fmla="*/ 2449068 w 2869692"/>
              <a:gd name="connsiteY66" fmla="*/ 260604 h 548640"/>
              <a:gd name="connsiteX67" fmla="*/ 2168653 w 2869692"/>
              <a:gd name="connsiteY67" fmla="*/ 515112 h 548640"/>
              <a:gd name="connsiteX68" fmla="*/ 2168653 w 2869692"/>
              <a:gd name="connsiteY68" fmla="*/ 536448 h 548640"/>
              <a:gd name="connsiteX69" fmla="*/ 2231136 w 2869692"/>
              <a:gd name="connsiteY69" fmla="*/ 536448 h 548640"/>
              <a:gd name="connsiteX70" fmla="*/ 2449068 w 2869692"/>
              <a:gd name="connsiteY70" fmla="*/ 324612 h 548640"/>
              <a:gd name="connsiteX71" fmla="*/ 2667000 w 2869692"/>
              <a:gd name="connsiteY71" fmla="*/ 536448 h 548640"/>
              <a:gd name="connsiteX72" fmla="*/ 2731008 w 2869692"/>
              <a:gd name="connsiteY72" fmla="*/ 536448 h 548640"/>
              <a:gd name="connsiteX73" fmla="*/ 2449068 w 2869692"/>
              <a:gd name="connsiteY73" fmla="*/ 260604 h 548640"/>
              <a:gd name="connsiteX74" fmla="*/ 2449068 w 2869692"/>
              <a:gd name="connsiteY74" fmla="*/ 338328 h 548640"/>
              <a:gd name="connsiteX75" fmla="*/ 2246376 w 2869692"/>
              <a:gd name="connsiteY75" fmla="*/ 522732 h 548640"/>
              <a:gd name="connsiteX76" fmla="*/ 2246376 w 2869692"/>
              <a:gd name="connsiteY76" fmla="*/ 536448 h 548640"/>
              <a:gd name="connsiteX77" fmla="*/ 2298192 w 2869692"/>
              <a:gd name="connsiteY77" fmla="*/ 536448 h 548640"/>
              <a:gd name="connsiteX78" fmla="*/ 2449068 w 2869692"/>
              <a:gd name="connsiteY78" fmla="*/ 390144 h 548640"/>
              <a:gd name="connsiteX79" fmla="*/ 2599944 w 2869692"/>
              <a:gd name="connsiteY79" fmla="*/ 536448 h 548640"/>
              <a:gd name="connsiteX80" fmla="*/ 2651760 w 2869692"/>
              <a:gd name="connsiteY80" fmla="*/ 536448 h 548640"/>
              <a:gd name="connsiteX81" fmla="*/ 2651760 w 2869692"/>
              <a:gd name="connsiteY81" fmla="*/ 519684 h 548640"/>
              <a:gd name="connsiteX82" fmla="*/ 2639568 w 2869692"/>
              <a:gd name="connsiteY82" fmla="*/ 472440 h 548640"/>
              <a:gd name="connsiteX83" fmla="*/ 2449068 w 2869692"/>
              <a:gd name="connsiteY83" fmla="*/ 338328 h 548640"/>
              <a:gd name="connsiteX84" fmla="*/ 2449068 w 2869692"/>
              <a:gd name="connsiteY84" fmla="*/ 399288 h 548640"/>
              <a:gd name="connsiteX85" fmla="*/ 2307336 w 2869692"/>
              <a:gd name="connsiteY85" fmla="*/ 521208 h 548640"/>
              <a:gd name="connsiteX86" fmla="*/ 2307336 w 2869692"/>
              <a:gd name="connsiteY86" fmla="*/ 536448 h 548640"/>
              <a:gd name="connsiteX87" fmla="*/ 2375917 w 2869692"/>
              <a:gd name="connsiteY87" fmla="*/ 536448 h 548640"/>
              <a:gd name="connsiteX88" fmla="*/ 2449068 w 2869692"/>
              <a:gd name="connsiteY88" fmla="*/ 467868 h 548640"/>
              <a:gd name="connsiteX89" fmla="*/ 2522220 w 2869692"/>
              <a:gd name="connsiteY89" fmla="*/ 536448 h 548640"/>
              <a:gd name="connsiteX90" fmla="*/ 2592324 w 2869692"/>
              <a:gd name="connsiteY90" fmla="*/ 536448 h 548640"/>
              <a:gd name="connsiteX91" fmla="*/ 2449068 w 2869692"/>
              <a:gd name="connsiteY91" fmla="*/ 399288 h 548640"/>
              <a:gd name="connsiteX92" fmla="*/ 1941576 w 2869692"/>
              <a:gd name="connsiteY92" fmla="*/ 336804 h 548640"/>
              <a:gd name="connsiteX93" fmla="*/ 1735836 w 2869692"/>
              <a:gd name="connsiteY93" fmla="*/ 530352 h 548640"/>
              <a:gd name="connsiteX94" fmla="*/ 1735836 w 2869692"/>
              <a:gd name="connsiteY94" fmla="*/ 536448 h 548640"/>
              <a:gd name="connsiteX95" fmla="*/ 1778508 w 2869692"/>
              <a:gd name="connsiteY95" fmla="*/ 536448 h 548640"/>
              <a:gd name="connsiteX96" fmla="*/ 1941576 w 2869692"/>
              <a:gd name="connsiteY96" fmla="*/ 379476 h 548640"/>
              <a:gd name="connsiteX97" fmla="*/ 2103120 w 2869692"/>
              <a:gd name="connsiteY97" fmla="*/ 536448 h 548640"/>
              <a:gd name="connsiteX98" fmla="*/ 2145792 w 2869692"/>
              <a:gd name="connsiteY98" fmla="*/ 536448 h 548640"/>
              <a:gd name="connsiteX99" fmla="*/ 2145792 w 2869692"/>
              <a:gd name="connsiteY99" fmla="*/ 521208 h 548640"/>
              <a:gd name="connsiteX100" fmla="*/ 2133600 w 2869692"/>
              <a:gd name="connsiteY100" fmla="*/ 472440 h 548640"/>
              <a:gd name="connsiteX101" fmla="*/ 1941576 w 2869692"/>
              <a:gd name="connsiteY101" fmla="*/ 336804 h 548640"/>
              <a:gd name="connsiteX102" fmla="*/ 1941576 w 2869692"/>
              <a:gd name="connsiteY102" fmla="*/ 393192 h 548640"/>
              <a:gd name="connsiteX103" fmla="*/ 1793748 w 2869692"/>
              <a:gd name="connsiteY103" fmla="*/ 521208 h 548640"/>
              <a:gd name="connsiteX104" fmla="*/ 1793748 w 2869692"/>
              <a:gd name="connsiteY104" fmla="*/ 536448 h 548640"/>
              <a:gd name="connsiteX105" fmla="*/ 1828800 w 2869692"/>
              <a:gd name="connsiteY105" fmla="*/ 536448 h 548640"/>
              <a:gd name="connsiteX106" fmla="*/ 1940053 w 2869692"/>
              <a:gd name="connsiteY106" fmla="*/ 429768 h 548640"/>
              <a:gd name="connsiteX107" fmla="*/ 2054353 w 2869692"/>
              <a:gd name="connsiteY107" fmla="*/ 536448 h 548640"/>
              <a:gd name="connsiteX108" fmla="*/ 2089405 w 2869692"/>
              <a:gd name="connsiteY108" fmla="*/ 536448 h 548640"/>
              <a:gd name="connsiteX109" fmla="*/ 2089405 w 2869692"/>
              <a:gd name="connsiteY109" fmla="*/ 528828 h 548640"/>
              <a:gd name="connsiteX110" fmla="*/ 2080260 w 2869692"/>
              <a:gd name="connsiteY110" fmla="*/ 492252 h 548640"/>
              <a:gd name="connsiteX111" fmla="*/ 1941576 w 2869692"/>
              <a:gd name="connsiteY111" fmla="*/ 393192 h 548640"/>
              <a:gd name="connsiteX112" fmla="*/ 1941576 w 2869692"/>
              <a:gd name="connsiteY112" fmla="*/ 437388 h 548640"/>
              <a:gd name="connsiteX113" fmla="*/ 1836420 w 2869692"/>
              <a:gd name="connsiteY113" fmla="*/ 536448 h 548640"/>
              <a:gd name="connsiteX114" fmla="*/ 1886712 w 2869692"/>
              <a:gd name="connsiteY114" fmla="*/ 536448 h 548640"/>
              <a:gd name="connsiteX115" fmla="*/ 1940053 w 2869692"/>
              <a:gd name="connsiteY115" fmla="*/ 486156 h 548640"/>
              <a:gd name="connsiteX116" fmla="*/ 1996441 w 2869692"/>
              <a:gd name="connsiteY116" fmla="*/ 536448 h 548640"/>
              <a:gd name="connsiteX117" fmla="*/ 2045208 w 2869692"/>
              <a:gd name="connsiteY117" fmla="*/ 536448 h 548640"/>
              <a:gd name="connsiteX118" fmla="*/ 2045208 w 2869692"/>
              <a:gd name="connsiteY118" fmla="*/ 527304 h 548640"/>
              <a:gd name="connsiteX119" fmla="*/ 1969008 w 2869692"/>
              <a:gd name="connsiteY119" fmla="*/ 440436 h 548640"/>
              <a:gd name="connsiteX120" fmla="*/ 1941576 w 2869692"/>
              <a:gd name="connsiteY120" fmla="*/ 437388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69692" h="548640">
                <a:moveTo>
                  <a:pt x="1141476" y="0"/>
                </a:moveTo>
                <a:cubicBezTo>
                  <a:pt x="1249680" y="0"/>
                  <a:pt x="1359408" y="80772"/>
                  <a:pt x="1365505" y="224028"/>
                </a:cubicBezTo>
                <a:lnTo>
                  <a:pt x="1504188" y="224028"/>
                </a:lnTo>
                <a:cubicBezTo>
                  <a:pt x="1548384" y="225552"/>
                  <a:pt x="1580388" y="272796"/>
                  <a:pt x="1580388" y="307848"/>
                </a:cubicBezTo>
                <a:cubicBezTo>
                  <a:pt x="1580388" y="336804"/>
                  <a:pt x="1557529" y="377952"/>
                  <a:pt x="1516380" y="388620"/>
                </a:cubicBezTo>
                <a:cubicBezTo>
                  <a:pt x="1513332" y="388620"/>
                  <a:pt x="1511808" y="391668"/>
                  <a:pt x="1507236" y="391668"/>
                </a:cubicBezTo>
                <a:lnTo>
                  <a:pt x="740664" y="391668"/>
                </a:lnTo>
                <a:cubicBezTo>
                  <a:pt x="694944" y="399288"/>
                  <a:pt x="675132" y="431292"/>
                  <a:pt x="675132" y="464820"/>
                </a:cubicBezTo>
                <a:cubicBezTo>
                  <a:pt x="675132" y="504444"/>
                  <a:pt x="708660" y="537972"/>
                  <a:pt x="742188" y="537972"/>
                </a:cubicBezTo>
                <a:lnTo>
                  <a:pt x="1717548" y="537972"/>
                </a:lnTo>
                <a:cubicBezTo>
                  <a:pt x="1719072" y="397764"/>
                  <a:pt x="1834896" y="316992"/>
                  <a:pt x="1941576" y="316992"/>
                </a:cubicBezTo>
                <a:cubicBezTo>
                  <a:pt x="2019300" y="316992"/>
                  <a:pt x="2119884" y="362712"/>
                  <a:pt x="2154936" y="472440"/>
                </a:cubicBezTo>
                <a:cubicBezTo>
                  <a:pt x="2154936" y="472440"/>
                  <a:pt x="2156460" y="470916"/>
                  <a:pt x="2156460" y="469392"/>
                </a:cubicBezTo>
                <a:cubicBezTo>
                  <a:pt x="2196084" y="312420"/>
                  <a:pt x="2334768" y="240792"/>
                  <a:pt x="2449068" y="240792"/>
                </a:cubicBezTo>
                <a:cubicBezTo>
                  <a:pt x="2592324" y="240792"/>
                  <a:pt x="2743200" y="345948"/>
                  <a:pt x="2749296" y="537972"/>
                </a:cubicBezTo>
                <a:lnTo>
                  <a:pt x="2869692" y="537972"/>
                </a:lnTo>
                <a:lnTo>
                  <a:pt x="2869692" y="548640"/>
                </a:lnTo>
                <a:lnTo>
                  <a:pt x="664464" y="548640"/>
                </a:lnTo>
                <a:cubicBezTo>
                  <a:pt x="617220" y="541020"/>
                  <a:pt x="591312" y="501396"/>
                  <a:pt x="591312" y="464820"/>
                </a:cubicBezTo>
                <a:cubicBezTo>
                  <a:pt x="591312" y="460248"/>
                  <a:pt x="592836" y="452628"/>
                  <a:pt x="592836" y="446532"/>
                </a:cubicBezTo>
                <a:cubicBezTo>
                  <a:pt x="594360" y="417576"/>
                  <a:pt x="637032" y="381000"/>
                  <a:pt x="662940" y="381000"/>
                </a:cubicBezTo>
                <a:lnTo>
                  <a:pt x="1429512" y="381000"/>
                </a:lnTo>
                <a:cubicBezTo>
                  <a:pt x="1470660" y="376428"/>
                  <a:pt x="1496568" y="338328"/>
                  <a:pt x="1496568" y="307848"/>
                </a:cubicBezTo>
                <a:cubicBezTo>
                  <a:pt x="1496568" y="274320"/>
                  <a:pt x="1466088" y="234696"/>
                  <a:pt x="1426464" y="234696"/>
                </a:cubicBezTo>
                <a:lnTo>
                  <a:pt x="71628" y="234696"/>
                </a:lnTo>
                <a:cubicBezTo>
                  <a:pt x="22860" y="224028"/>
                  <a:pt x="0" y="184404"/>
                  <a:pt x="0" y="150876"/>
                </a:cubicBezTo>
                <a:cubicBezTo>
                  <a:pt x="0" y="120396"/>
                  <a:pt x="19812" y="79248"/>
                  <a:pt x="65532" y="68580"/>
                </a:cubicBezTo>
                <a:cubicBezTo>
                  <a:pt x="67056" y="68580"/>
                  <a:pt x="70104" y="67056"/>
                  <a:pt x="74676" y="67056"/>
                </a:cubicBezTo>
                <a:lnTo>
                  <a:pt x="832105" y="67056"/>
                </a:lnTo>
                <a:lnTo>
                  <a:pt x="832105" y="77724"/>
                </a:lnTo>
                <a:lnTo>
                  <a:pt x="155448" y="77724"/>
                </a:lnTo>
                <a:cubicBezTo>
                  <a:pt x="109728" y="79248"/>
                  <a:pt x="83820" y="117348"/>
                  <a:pt x="83820" y="150876"/>
                </a:cubicBezTo>
                <a:cubicBezTo>
                  <a:pt x="83820" y="153924"/>
                  <a:pt x="85344" y="161544"/>
                  <a:pt x="85344" y="167640"/>
                </a:cubicBezTo>
                <a:cubicBezTo>
                  <a:pt x="86868" y="192024"/>
                  <a:pt x="123444" y="224028"/>
                  <a:pt x="147828" y="224028"/>
                </a:cubicBezTo>
                <a:lnTo>
                  <a:pt x="917448" y="224028"/>
                </a:lnTo>
                <a:cubicBezTo>
                  <a:pt x="923544" y="76200"/>
                  <a:pt x="1031748" y="0"/>
                  <a:pt x="1141476" y="0"/>
                </a:cubicBezTo>
                <a:close/>
                <a:moveTo>
                  <a:pt x="1139952" y="19812"/>
                </a:moveTo>
                <a:cubicBezTo>
                  <a:pt x="1048512" y="19812"/>
                  <a:pt x="943356" y="85344"/>
                  <a:pt x="935736" y="213360"/>
                </a:cubicBezTo>
                <a:lnTo>
                  <a:pt x="935736" y="222504"/>
                </a:lnTo>
                <a:lnTo>
                  <a:pt x="978408" y="222504"/>
                </a:lnTo>
                <a:cubicBezTo>
                  <a:pt x="984505" y="115824"/>
                  <a:pt x="1062228" y="62484"/>
                  <a:pt x="1139952" y="62484"/>
                </a:cubicBezTo>
                <a:cubicBezTo>
                  <a:pt x="1217676" y="62484"/>
                  <a:pt x="1296924" y="115824"/>
                  <a:pt x="1303020" y="222504"/>
                </a:cubicBezTo>
                <a:lnTo>
                  <a:pt x="1345692" y="222504"/>
                </a:lnTo>
                <a:lnTo>
                  <a:pt x="1345692" y="202692"/>
                </a:lnTo>
                <a:cubicBezTo>
                  <a:pt x="1345692" y="198120"/>
                  <a:pt x="1338072" y="166116"/>
                  <a:pt x="1331976" y="150876"/>
                </a:cubicBezTo>
                <a:cubicBezTo>
                  <a:pt x="1295400" y="53340"/>
                  <a:pt x="1210056" y="19812"/>
                  <a:pt x="1139952" y="19812"/>
                </a:cubicBezTo>
                <a:close/>
                <a:moveTo>
                  <a:pt x="1139952" y="76200"/>
                </a:moveTo>
                <a:cubicBezTo>
                  <a:pt x="1075944" y="76200"/>
                  <a:pt x="1007364" y="117348"/>
                  <a:pt x="993648" y="204216"/>
                </a:cubicBezTo>
                <a:lnTo>
                  <a:pt x="993648" y="222504"/>
                </a:lnTo>
                <a:lnTo>
                  <a:pt x="1028700" y="222504"/>
                </a:lnTo>
                <a:cubicBezTo>
                  <a:pt x="1028700" y="150876"/>
                  <a:pt x="1089660" y="111252"/>
                  <a:pt x="1141476" y="111252"/>
                </a:cubicBezTo>
                <a:cubicBezTo>
                  <a:pt x="1191768" y="111252"/>
                  <a:pt x="1252728" y="150876"/>
                  <a:pt x="1254252" y="222504"/>
                </a:cubicBezTo>
                <a:lnTo>
                  <a:pt x="1289305" y="222504"/>
                </a:lnTo>
                <a:lnTo>
                  <a:pt x="1289305" y="211836"/>
                </a:lnTo>
                <a:cubicBezTo>
                  <a:pt x="1289305" y="207264"/>
                  <a:pt x="1286256" y="192024"/>
                  <a:pt x="1283208" y="184404"/>
                </a:cubicBezTo>
                <a:cubicBezTo>
                  <a:pt x="1257300" y="106680"/>
                  <a:pt x="1197864" y="76200"/>
                  <a:pt x="1139952" y="76200"/>
                </a:cubicBezTo>
                <a:close/>
                <a:moveTo>
                  <a:pt x="1139952" y="120396"/>
                </a:moveTo>
                <a:cubicBezTo>
                  <a:pt x="1092708" y="120396"/>
                  <a:pt x="1042416" y="153924"/>
                  <a:pt x="1036320" y="217932"/>
                </a:cubicBezTo>
                <a:lnTo>
                  <a:pt x="1036320" y="222504"/>
                </a:lnTo>
                <a:lnTo>
                  <a:pt x="1086612" y="222504"/>
                </a:lnTo>
                <a:cubicBezTo>
                  <a:pt x="1088136" y="188976"/>
                  <a:pt x="1114044" y="169164"/>
                  <a:pt x="1139952" y="169164"/>
                </a:cubicBezTo>
                <a:cubicBezTo>
                  <a:pt x="1167384" y="169164"/>
                  <a:pt x="1190244" y="188976"/>
                  <a:pt x="1196340" y="222504"/>
                </a:cubicBezTo>
                <a:lnTo>
                  <a:pt x="1245108" y="222504"/>
                </a:lnTo>
                <a:lnTo>
                  <a:pt x="1245108" y="210312"/>
                </a:lnTo>
                <a:cubicBezTo>
                  <a:pt x="1245108" y="205740"/>
                  <a:pt x="1240536" y="192024"/>
                  <a:pt x="1237488" y="185928"/>
                </a:cubicBezTo>
                <a:cubicBezTo>
                  <a:pt x="1220724" y="138684"/>
                  <a:pt x="1176528" y="120396"/>
                  <a:pt x="1139952" y="120396"/>
                </a:cubicBezTo>
                <a:close/>
                <a:moveTo>
                  <a:pt x="2449068" y="260604"/>
                </a:moveTo>
                <a:cubicBezTo>
                  <a:pt x="2325624" y="260604"/>
                  <a:pt x="2185417" y="345948"/>
                  <a:pt x="2168653" y="515112"/>
                </a:cubicBezTo>
                <a:lnTo>
                  <a:pt x="2168653" y="536448"/>
                </a:lnTo>
                <a:lnTo>
                  <a:pt x="2231136" y="536448"/>
                </a:lnTo>
                <a:cubicBezTo>
                  <a:pt x="2237232" y="400812"/>
                  <a:pt x="2345436" y="324612"/>
                  <a:pt x="2449068" y="324612"/>
                </a:cubicBezTo>
                <a:cubicBezTo>
                  <a:pt x="2552700" y="324612"/>
                  <a:pt x="2656332" y="397764"/>
                  <a:pt x="2667000" y="536448"/>
                </a:cubicBezTo>
                <a:lnTo>
                  <a:pt x="2731008" y="536448"/>
                </a:lnTo>
                <a:cubicBezTo>
                  <a:pt x="2720341" y="359664"/>
                  <a:pt x="2583180" y="260604"/>
                  <a:pt x="2449068" y="260604"/>
                </a:cubicBezTo>
                <a:close/>
                <a:moveTo>
                  <a:pt x="2449068" y="338328"/>
                </a:moveTo>
                <a:cubicBezTo>
                  <a:pt x="2357629" y="338328"/>
                  <a:pt x="2258568" y="405384"/>
                  <a:pt x="2246376" y="522732"/>
                </a:cubicBezTo>
                <a:lnTo>
                  <a:pt x="2246376" y="536448"/>
                </a:lnTo>
                <a:lnTo>
                  <a:pt x="2298192" y="536448"/>
                </a:lnTo>
                <a:cubicBezTo>
                  <a:pt x="2302764" y="441960"/>
                  <a:pt x="2380488" y="390144"/>
                  <a:pt x="2449068" y="390144"/>
                </a:cubicBezTo>
                <a:cubicBezTo>
                  <a:pt x="2517648" y="390144"/>
                  <a:pt x="2595372" y="441960"/>
                  <a:pt x="2599944" y="536448"/>
                </a:cubicBezTo>
                <a:lnTo>
                  <a:pt x="2651760" y="536448"/>
                </a:lnTo>
                <a:lnTo>
                  <a:pt x="2651760" y="519684"/>
                </a:lnTo>
                <a:cubicBezTo>
                  <a:pt x="2651760" y="515112"/>
                  <a:pt x="2644141" y="486156"/>
                  <a:pt x="2639568" y="472440"/>
                </a:cubicBezTo>
                <a:cubicBezTo>
                  <a:pt x="2602992" y="374904"/>
                  <a:pt x="2516124" y="338328"/>
                  <a:pt x="2449068" y="338328"/>
                </a:cubicBezTo>
                <a:close/>
                <a:moveTo>
                  <a:pt x="2449068" y="399288"/>
                </a:moveTo>
                <a:cubicBezTo>
                  <a:pt x="2385060" y="399288"/>
                  <a:pt x="2324100" y="437388"/>
                  <a:pt x="2307336" y="521208"/>
                </a:cubicBezTo>
                <a:lnTo>
                  <a:pt x="2307336" y="536448"/>
                </a:lnTo>
                <a:lnTo>
                  <a:pt x="2375917" y="536448"/>
                </a:lnTo>
                <a:cubicBezTo>
                  <a:pt x="2383536" y="487680"/>
                  <a:pt x="2414017" y="467868"/>
                  <a:pt x="2449068" y="467868"/>
                </a:cubicBezTo>
                <a:cubicBezTo>
                  <a:pt x="2481072" y="467868"/>
                  <a:pt x="2520696" y="492252"/>
                  <a:pt x="2522220" y="536448"/>
                </a:cubicBezTo>
                <a:lnTo>
                  <a:pt x="2592324" y="536448"/>
                </a:lnTo>
                <a:cubicBezTo>
                  <a:pt x="2587753" y="446532"/>
                  <a:pt x="2514600" y="399288"/>
                  <a:pt x="2449068" y="399288"/>
                </a:cubicBezTo>
                <a:close/>
                <a:moveTo>
                  <a:pt x="1941576" y="336804"/>
                </a:moveTo>
                <a:cubicBezTo>
                  <a:pt x="1845564" y="336804"/>
                  <a:pt x="1749553" y="402336"/>
                  <a:pt x="1735836" y="530352"/>
                </a:cubicBezTo>
                <a:lnTo>
                  <a:pt x="1735836" y="536448"/>
                </a:lnTo>
                <a:lnTo>
                  <a:pt x="1778508" y="536448"/>
                </a:lnTo>
                <a:cubicBezTo>
                  <a:pt x="1786129" y="432816"/>
                  <a:pt x="1863853" y="379476"/>
                  <a:pt x="1941576" y="379476"/>
                </a:cubicBezTo>
                <a:cubicBezTo>
                  <a:pt x="2017776" y="379476"/>
                  <a:pt x="2097024" y="434340"/>
                  <a:pt x="2103120" y="536448"/>
                </a:cubicBezTo>
                <a:lnTo>
                  <a:pt x="2145792" y="536448"/>
                </a:lnTo>
                <a:lnTo>
                  <a:pt x="2145792" y="521208"/>
                </a:lnTo>
                <a:cubicBezTo>
                  <a:pt x="2145792" y="516636"/>
                  <a:pt x="2139696" y="486156"/>
                  <a:pt x="2133600" y="472440"/>
                </a:cubicBezTo>
                <a:cubicBezTo>
                  <a:pt x="2095500" y="373380"/>
                  <a:pt x="2011680" y="336804"/>
                  <a:pt x="1941576" y="336804"/>
                </a:cubicBezTo>
                <a:close/>
                <a:moveTo>
                  <a:pt x="1941576" y="393192"/>
                </a:moveTo>
                <a:cubicBezTo>
                  <a:pt x="1877568" y="393192"/>
                  <a:pt x="1810512" y="434340"/>
                  <a:pt x="1793748" y="521208"/>
                </a:cubicBezTo>
                <a:lnTo>
                  <a:pt x="1793748" y="536448"/>
                </a:lnTo>
                <a:lnTo>
                  <a:pt x="1828800" y="536448"/>
                </a:lnTo>
                <a:cubicBezTo>
                  <a:pt x="1833372" y="463296"/>
                  <a:pt x="1888236" y="429768"/>
                  <a:pt x="1940053" y="429768"/>
                </a:cubicBezTo>
                <a:cubicBezTo>
                  <a:pt x="1993392" y="429768"/>
                  <a:pt x="2045208" y="463296"/>
                  <a:pt x="2054353" y="536448"/>
                </a:cubicBezTo>
                <a:lnTo>
                  <a:pt x="2089405" y="536448"/>
                </a:lnTo>
                <a:lnTo>
                  <a:pt x="2089405" y="528828"/>
                </a:lnTo>
                <a:cubicBezTo>
                  <a:pt x="2089405" y="524256"/>
                  <a:pt x="2083308" y="502920"/>
                  <a:pt x="2080260" y="492252"/>
                </a:cubicBezTo>
                <a:cubicBezTo>
                  <a:pt x="2055876" y="422148"/>
                  <a:pt x="1991868" y="393192"/>
                  <a:pt x="1941576" y="393192"/>
                </a:cubicBezTo>
                <a:close/>
                <a:moveTo>
                  <a:pt x="1941576" y="437388"/>
                </a:moveTo>
                <a:cubicBezTo>
                  <a:pt x="1892808" y="437388"/>
                  <a:pt x="1844041" y="469392"/>
                  <a:pt x="1836420" y="536448"/>
                </a:cubicBezTo>
                <a:lnTo>
                  <a:pt x="1886712" y="536448"/>
                </a:lnTo>
                <a:cubicBezTo>
                  <a:pt x="1885188" y="505968"/>
                  <a:pt x="1918717" y="486156"/>
                  <a:pt x="1940053" y="486156"/>
                </a:cubicBezTo>
                <a:cubicBezTo>
                  <a:pt x="1962912" y="486156"/>
                  <a:pt x="1993392" y="501396"/>
                  <a:pt x="1996441" y="536448"/>
                </a:cubicBezTo>
                <a:lnTo>
                  <a:pt x="2045208" y="536448"/>
                </a:lnTo>
                <a:lnTo>
                  <a:pt x="2045208" y="527304"/>
                </a:lnTo>
                <a:cubicBezTo>
                  <a:pt x="2045208" y="495300"/>
                  <a:pt x="2002536" y="446532"/>
                  <a:pt x="1969008" y="440436"/>
                </a:cubicBezTo>
                <a:cubicBezTo>
                  <a:pt x="1959864" y="438912"/>
                  <a:pt x="1944624" y="437388"/>
                  <a:pt x="1941576" y="437388"/>
                </a:cubicBezTo>
                <a:close/>
              </a:path>
            </a:pathLst>
          </a:custGeom>
          <a:gradFill flip="none" rotWithShape="1">
            <a:gsLst>
              <a:gs pos="0">
                <a:srgbClr val="FF787C"/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B6936B-35A1-60C8-27BF-8DD6377E61D3}"/>
              </a:ext>
            </a:extLst>
          </p:cNvPr>
          <p:cNvSpPr/>
          <p:nvPr/>
        </p:nvSpPr>
        <p:spPr>
          <a:xfrm>
            <a:off x="2889218" y="3330242"/>
            <a:ext cx="1399449" cy="353943"/>
          </a:xfrm>
          <a:custGeom>
            <a:avLst/>
            <a:gdLst>
              <a:gd name="connsiteX0" fmla="*/ 458724 w 2482596"/>
              <a:gd name="connsiteY0" fmla="*/ 0 h 627888"/>
              <a:gd name="connsiteX1" fmla="*/ 758952 w 2482596"/>
              <a:gd name="connsiteY1" fmla="*/ 292608 h 627888"/>
              <a:gd name="connsiteX2" fmla="*/ 762001 w 2482596"/>
              <a:gd name="connsiteY2" fmla="*/ 297180 h 627888"/>
              <a:gd name="connsiteX3" fmla="*/ 995172 w 2482596"/>
              <a:gd name="connsiteY3" fmla="*/ 297180 h 627888"/>
              <a:gd name="connsiteX4" fmla="*/ 1030225 w 2482596"/>
              <a:gd name="connsiteY4" fmla="*/ 254508 h 627888"/>
              <a:gd name="connsiteX5" fmla="*/ 995172 w 2482596"/>
              <a:gd name="connsiteY5" fmla="*/ 211836 h 627888"/>
              <a:gd name="connsiteX6" fmla="*/ 957072 w 2482596"/>
              <a:gd name="connsiteY6" fmla="*/ 211836 h 627888"/>
              <a:gd name="connsiteX7" fmla="*/ 899160 w 2482596"/>
              <a:gd name="connsiteY7" fmla="*/ 149352 h 627888"/>
              <a:gd name="connsiteX8" fmla="*/ 958596 w 2482596"/>
              <a:gd name="connsiteY8" fmla="*/ 88392 h 627888"/>
              <a:gd name="connsiteX9" fmla="*/ 1691640 w 2482596"/>
              <a:gd name="connsiteY9" fmla="*/ 88392 h 627888"/>
              <a:gd name="connsiteX10" fmla="*/ 1751076 w 2482596"/>
              <a:gd name="connsiteY10" fmla="*/ 149352 h 627888"/>
              <a:gd name="connsiteX11" fmla="*/ 1709928 w 2482596"/>
              <a:gd name="connsiteY11" fmla="*/ 207264 h 627888"/>
              <a:gd name="connsiteX12" fmla="*/ 1693164 w 2482596"/>
              <a:gd name="connsiteY12" fmla="*/ 211836 h 627888"/>
              <a:gd name="connsiteX13" fmla="*/ 1420368 w 2482596"/>
              <a:gd name="connsiteY13" fmla="*/ 211836 h 627888"/>
              <a:gd name="connsiteX14" fmla="*/ 1386840 w 2482596"/>
              <a:gd name="connsiteY14" fmla="*/ 254508 h 627888"/>
              <a:gd name="connsiteX15" fmla="*/ 1420368 w 2482596"/>
              <a:gd name="connsiteY15" fmla="*/ 297180 h 627888"/>
              <a:gd name="connsiteX16" fmla="*/ 2136649 w 2482596"/>
              <a:gd name="connsiteY16" fmla="*/ 297180 h 627888"/>
              <a:gd name="connsiteX17" fmla="*/ 2194560 w 2482596"/>
              <a:gd name="connsiteY17" fmla="*/ 358140 h 627888"/>
              <a:gd name="connsiteX18" fmla="*/ 2132076 w 2482596"/>
              <a:gd name="connsiteY18" fmla="*/ 420624 h 627888"/>
              <a:gd name="connsiteX19" fmla="*/ 1901952 w 2482596"/>
              <a:gd name="connsiteY19" fmla="*/ 420624 h 627888"/>
              <a:gd name="connsiteX20" fmla="*/ 1868425 w 2482596"/>
              <a:gd name="connsiteY20" fmla="*/ 463296 h 627888"/>
              <a:gd name="connsiteX21" fmla="*/ 1903476 w 2482596"/>
              <a:gd name="connsiteY21" fmla="*/ 505968 h 627888"/>
              <a:gd name="connsiteX22" fmla="*/ 2426208 w 2482596"/>
              <a:gd name="connsiteY22" fmla="*/ 505968 h 627888"/>
              <a:gd name="connsiteX23" fmla="*/ 2482596 w 2482596"/>
              <a:gd name="connsiteY23" fmla="*/ 566928 h 627888"/>
              <a:gd name="connsiteX24" fmla="*/ 2430780 w 2482596"/>
              <a:gd name="connsiteY24" fmla="*/ 627888 h 627888"/>
              <a:gd name="connsiteX25" fmla="*/ 1444752 w 2482596"/>
              <a:gd name="connsiteY25" fmla="*/ 627888 h 627888"/>
              <a:gd name="connsiteX26" fmla="*/ 1394460 w 2482596"/>
              <a:gd name="connsiteY26" fmla="*/ 566928 h 627888"/>
              <a:gd name="connsiteX27" fmla="*/ 1449325 w 2482596"/>
              <a:gd name="connsiteY27" fmla="*/ 505968 h 627888"/>
              <a:gd name="connsiteX28" fmla="*/ 1606296 w 2482596"/>
              <a:gd name="connsiteY28" fmla="*/ 505968 h 627888"/>
              <a:gd name="connsiteX29" fmla="*/ 1642872 w 2482596"/>
              <a:gd name="connsiteY29" fmla="*/ 463296 h 627888"/>
              <a:gd name="connsiteX30" fmla="*/ 1609344 w 2482596"/>
              <a:gd name="connsiteY30" fmla="*/ 420624 h 627888"/>
              <a:gd name="connsiteX31" fmla="*/ 62484 w 2482596"/>
              <a:gd name="connsiteY31" fmla="*/ 420624 h 627888"/>
              <a:gd name="connsiteX32" fmla="*/ 0 w 2482596"/>
              <a:gd name="connsiteY32" fmla="*/ 358140 h 627888"/>
              <a:gd name="connsiteX33" fmla="*/ 56388 w 2482596"/>
              <a:gd name="connsiteY33" fmla="*/ 297180 h 627888"/>
              <a:gd name="connsiteX34" fmla="*/ 158496 w 2482596"/>
              <a:gd name="connsiteY34" fmla="*/ 297180 h 627888"/>
              <a:gd name="connsiteX35" fmla="*/ 458724 w 2482596"/>
              <a:gd name="connsiteY35" fmla="*/ 0 h 627888"/>
              <a:gd name="connsiteX36" fmla="*/ 458724 w 2482596"/>
              <a:gd name="connsiteY36" fmla="*/ 19812 h 627888"/>
              <a:gd name="connsiteX37" fmla="*/ 178308 w 2482596"/>
              <a:gd name="connsiteY37" fmla="*/ 277368 h 627888"/>
              <a:gd name="connsiteX38" fmla="*/ 178308 w 2482596"/>
              <a:gd name="connsiteY38" fmla="*/ 295656 h 627888"/>
              <a:gd name="connsiteX39" fmla="*/ 242316 w 2482596"/>
              <a:gd name="connsiteY39" fmla="*/ 295656 h 627888"/>
              <a:gd name="connsiteX40" fmla="*/ 458724 w 2482596"/>
              <a:gd name="connsiteY40" fmla="*/ 83820 h 627888"/>
              <a:gd name="connsiteX41" fmla="*/ 676656 w 2482596"/>
              <a:gd name="connsiteY41" fmla="*/ 295656 h 627888"/>
              <a:gd name="connsiteX42" fmla="*/ 740664 w 2482596"/>
              <a:gd name="connsiteY42" fmla="*/ 295656 h 627888"/>
              <a:gd name="connsiteX43" fmla="*/ 740664 w 2482596"/>
              <a:gd name="connsiteY43" fmla="*/ 284988 h 627888"/>
              <a:gd name="connsiteX44" fmla="*/ 731520 w 2482596"/>
              <a:gd name="connsiteY44" fmla="*/ 233172 h 627888"/>
              <a:gd name="connsiteX45" fmla="*/ 458724 w 2482596"/>
              <a:gd name="connsiteY45" fmla="*/ 19812 h 627888"/>
              <a:gd name="connsiteX46" fmla="*/ 458724 w 2482596"/>
              <a:gd name="connsiteY46" fmla="*/ 97536 h 627888"/>
              <a:gd name="connsiteX47" fmla="*/ 256032 w 2482596"/>
              <a:gd name="connsiteY47" fmla="*/ 286512 h 627888"/>
              <a:gd name="connsiteX48" fmla="*/ 256032 w 2482596"/>
              <a:gd name="connsiteY48" fmla="*/ 295656 h 627888"/>
              <a:gd name="connsiteX49" fmla="*/ 307848 w 2482596"/>
              <a:gd name="connsiteY49" fmla="*/ 295656 h 627888"/>
              <a:gd name="connsiteX50" fmla="*/ 458724 w 2482596"/>
              <a:gd name="connsiteY50" fmla="*/ 149352 h 627888"/>
              <a:gd name="connsiteX51" fmla="*/ 609601 w 2482596"/>
              <a:gd name="connsiteY51" fmla="*/ 295656 h 627888"/>
              <a:gd name="connsiteX52" fmla="*/ 661416 w 2482596"/>
              <a:gd name="connsiteY52" fmla="*/ 295656 h 627888"/>
              <a:gd name="connsiteX53" fmla="*/ 661416 w 2482596"/>
              <a:gd name="connsiteY53" fmla="*/ 275844 h 627888"/>
              <a:gd name="connsiteX54" fmla="*/ 650748 w 2482596"/>
              <a:gd name="connsiteY54" fmla="*/ 234696 h 627888"/>
              <a:gd name="connsiteX55" fmla="*/ 458724 w 2482596"/>
              <a:gd name="connsiteY55" fmla="*/ 97536 h 627888"/>
              <a:gd name="connsiteX56" fmla="*/ 458724 w 2482596"/>
              <a:gd name="connsiteY56" fmla="*/ 158496 h 627888"/>
              <a:gd name="connsiteX57" fmla="*/ 316992 w 2482596"/>
              <a:gd name="connsiteY57" fmla="*/ 283464 h 627888"/>
              <a:gd name="connsiteX58" fmla="*/ 316992 w 2482596"/>
              <a:gd name="connsiteY58" fmla="*/ 295656 h 627888"/>
              <a:gd name="connsiteX59" fmla="*/ 385572 w 2482596"/>
              <a:gd name="connsiteY59" fmla="*/ 295656 h 627888"/>
              <a:gd name="connsiteX60" fmla="*/ 458724 w 2482596"/>
              <a:gd name="connsiteY60" fmla="*/ 227076 h 627888"/>
              <a:gd name="connsiteX61" fmla="*/ 533401 w 2482596"/>
              <a:gd name="connsiteY61" fmla="*/ 295656 h 627888"/>
              <a:gd name="connsiteX62" fmla="*/ 601980 w 2482596"/>
              <a:gd name="connsiteY62" fmla="*/ 295656 h 627888"/>
              <a:gd name="connsiteX63" fmla="*/ 601980 w 2482596"/>
              <a:gd name="connsiteY63" fmla="*/ 288036 h 627888"/>
              <a:gd name="connsiteX64" fmla="*/ 595884 w 2482596"/>
              <a:gd name="connsiteY64" fmla="*/ 262128 h 627888"/>
              <a:gd name="connsiteX65" fmla="*/ 458724 w 2482596"/>
              <a:gd name="connsiteY65" fmla="*/ 158496 h 627888"/>
              <a:gd name="connsiteX66" fmla="*/ 957072 w 2482596"/>
              <a:gd name="connsiteY66" fmla="*/ 108204 h 627888"/>
              <a:gd name="connsiteX67" fmla="*/ 918972 w 2482596"/>
              <a:gd name="connsiteY67" fmla="*/ 149352 h 627888"/>
              <a:gd name="connsiteX68" fmla="*/ 954025 w 2482596"/>
              <a:gd name="connsiteY68" fmla="*/ 192024 h 627888"/>
              <a:gd name="connsiteX69" fmla="*/ 995172 w 2482596"/>
              <a:gd name="connsiteY69" fmla="*/ 192024 h 627888"/>
              <a:gd name="connsiteX70" fmla="*/ 1014984 w 2482596"/>
              <a:gd name="connsiteY70" fmla="*/ 198120 h 627888"/>
              <a:gd name="connsiteX71" fmla="*/ 1048513 w 2482596"/>
              <a:gd name="connsiteY71" fmla="*/ 254508 h 627888"/>
              <a:gd name="connsiteX72" fmla="*/ 993649 w 2482596"/>
              <a:gd name="connsiteY72" fmla="*/ 316992 h 627888"/>
              <a:gd name="connsiteX73" fmla="*/ 53340 w 2482596"/>
              <a:gd name="connsiteY73" fmla="*/ 316992 h 627888"/>
              <a:gd name="connsiteX74" fmla="*/ 19812 w 2482596"/>
              <a:gd name="connsiteY74" fmla="*/ 358140 h 627888"/>
              <a:gd name="connsiteX75" fmla="*/ 56388 w 2482596"/>
              <a:gd name="connsiteY75" fmla="*/ 400812 h 627888"/>
              <a:gd name="connsiteX76" fmla="*/ 1607820 w 2482596"/>
              <a:gd name="connsiteY76" fmla="*/ 400812 h 627888"/>
              <a:gd name="connsiteX77" fmla="*/ 1659637 w 2482596"/>
              <a:gd name="connsiteY77" fmla="*/ 449580 h 627888"/>
              <a:gd name="connsiteX78" fmla="*/ 1662684 w 2482596"/>
              <a:gd name="connsiteY78" fmla="*/ 463296 h 627888"/>
              <a:gd name="connsiteX79" fmla="*/ 1606296 w 2482596"/>
              <a:gd name="connsiteY79" fmla="*/ 525780 h 627888"/>
              <a:gd name="connsiteX80" fmla="*/ 1447801 w 2482596"/>
              <a:gd name="connsiteY80" fmla="*/ 525780 h 627888"/>
              <a:gd name="connsiteX81" fmla="*/ 1414272 w 2482596"/>
              <a:gd name="connsiteY81" fmla="*/ 566928 h 627888"/>
              <a:gd name="connsiteX82" fmla="*/ 1452372 w 2482596"/>
              <a:gd name="connsiteY82" fmla="*/ 609600 h 627888"/>
              <a:gd name="connsiteX83" fmla="*/ 2423160 w 2482596"/>
              <a:gd name="connsiteY83" fmla="*/ 609600 h 627888"/>
              <a:gd name="connsiteX84" fmla="*/ 2462784 w 2482596"/>
              <a:gd name="connsiteY84" fmla="*/ 566928 h 627888"/>
              <a:gd name="connsiteX85" fmla="*/ 2427732 w 2482596"/>
              <a:gd name="connsiteY85" fmla="*/ 525780 h 627888"/>
              <a:gd name="connsiteX86" fmla="*/ 1905001 w 2482596"/>
              <a:gd name="connsiteY86" fmla="*/ 525780 h 627888"/>
              <a:gd name="connsiteX87" fmla="*/ 1850137 w 2482596"/>
              <a:gd name="connsiteY87" fmla="*/ 463296 h 627888"/>
              <a:gd name="connsiteX88" fmla="*/ 1901952 w 2482596"/>
              <a:gd name="connsiteY88" fmla="*/ 400812 h 627888"/>
              <a:gd name="connsiteX89" fmla="*/ 2138172 w 2482596"/>
              <a:gd name="connsiteY89" fmla="*/ 400812 h 627888"/>
              <a:gd name="connsiteX90" fmla="*/ 2176272 w 2482596"/>
              <a:gd name="connsiteY90" fmla="*/ 358140 h 627888"/>
              <a:gd name="connsiteX91" fmla="*/ 2139696 w 2482596"/>
              <a:gd name="connsiteY91" fmla="*/ 316992 h 627888"/>
              <a:gd name="connsiteX92" fmla="*/ 1420368 w 2482596"/>
              <a:gd name="connsiteY92" fmla="*/ 316992 h 627888"/>
              <a:gd name="connsiteX93" fmla="*/ 1373125 w 2482596"/>
              <a:gd name="connsiteY93" fmla="*/ 281940 h 627888"/>
              <a:gd name="connsiteX94" fmla="*/ 1367028 w 2482596"/>
              <a:gd name="connsiteY94" fmla="*/ 254508 h 627888"/>
              <a:gd name="connsiteX95" fmla="*/ 1420368 w 2482596"/>
              <a:gd name="connsiteY95" fmla="*/ 192024 h 627888"/>
              <a:gd name="connsiteX96" fmla="*/ 1696213 w 2482596"/>
              <a:gd name="connsiteY96" fmla="*/ 192024 h 627888"/>
              <a:gd name="connsiteX97" fmla="*/ 1732788 w 2482596"/>
              <a:gd name="connsiteY97" fmla="*/ 149352 h 627888"/>
              <a:gd name="connsiteX98" fmla="*/ 1691640 w 2482596"/>
              <a:gd name="connsiteY98" fmla="*/ 108204 h 627888"/>
              <a:gd name="connsiteX99" fmla="*/ 957072 w 2482596"/>
              <a:gd name="connsiteY99" fmla="*/ 108204 h 62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2482596" h="627888">
                <a:moveTo>
                  <a:pt x="458724" y="0"/>
                </a:moveTo>
                <a:cubicBezTo>
                  <a:pt x="597408" y="0"/>
                  <a:pt x="749808" y="103632"/>
                  <a:pt x="758952" y="292608"/>
                </a:cubicBezTo>
                <a:cubicBezTo>
                  <a:pt x="758952" y="294132"/>
                  <a:pt x="760476" y="295656"/>
                  <a:pt x="762001" y="297180"/>
                </a:cubicBezTo>
                <a:lnTo>
                  <a:pt x="995172" y="297180"/>
                </a:lnTo>
                <a:cubicBezTo>
                  <a:pt x="1016508" y="294132"/>
                  <a:pt x="1030225" y="268224"/>
                  <a:pt x="1030225" y="254508"/>
                </a:cubicBezTo>
                <a:cubicBezTo>
                  <a:pt x="1030225" y="242316"/>
                  <a:pt x="1016508" y="211836"/>
                  <a:pt x="995172" y="211836"/>
                </a:cubicBezTo>
                <a:lnTo>
                  <a:pt x="957072" y="211836"/>
                </a:lnTo>
                <a:cubicBezTo>
                  <a:pt x="917449" y="207264"/>
                  <a:pt x="899160" y="175260"/>
                  <a:pt x="899160" y="149352"/>
                </a:cubicBezTo>
                <a:cubicBezTo>
                  <a:pt x="899160" y="115824"/>
                  <a:pt x="928116" y="88392"/>
                  <a:pt x="958596" y="88392"/>
                </a:cubicBezTo>
                <a:lnTo>
                  <a:pt x="1691640" y="88392"/>
                </a:lnTo>
                <a:cubicBezTo>
                  <a:pt x="1729740" y="89916"/>
                  <a:pt x="1751076" y="120396"/>
                  <a:pt x="1751076" y="149352"/>
                </a:cubicBezTo>
                <a:cubicBezTo>
                  <a:pt x="1751076" y="169164"/>
                  <a:pt x="1740408" y="199644"/>
                  <a:pt x="1709928" y="207264"/>
                </a:cubicBezTo>
                <a:cubicBezTo>
                  <a:pt x="1705356" y="207264"/>
                  <a:pt x="1697737" y="211836"/>
                  <a:pt x="1693164" y="211836"/>
                </a:cubicBezTo>
                <a:lnTo>
                  <a:pt x="1420368" y="211836"/>
                </a:lnTo>
                <a:cubicBezTo>
                  <a:pt x="1395984" y="213360"/>
                  <a:pt x="1386840" y="239268"/>
                  <a:pt x="1386840" y="254508"/>
                </a:cubicBezTo>
                <a:cubicBezTo>
                  <a:pt x="1386840" y="266700"/>
                  <a:pt x="1399032" y="297180"/>
                  <a:pt x="1420368" y="297180"/>
                </a:cubicBezTo>
                <a:lnTo>
                  <a:pt x="2136649" y="297180"/>
                </a:lnTo>
                <a:cubicBezTo>
                  <a:pt x="2177796" y="301752"/>
                  <a:pt x="2194560" y="332232"/>
                  <a:pt x="2194560" y="358140"/>
                </a:cubicBezTo>
                <a:cubicBezTo>
                  <a:pt x="2194560" y="391668"/>
                  <a:pt x="2165604" y="420624"/>
                  <a:pt x="2132076" y="420624"/>
                </a:cubicBezTo>
                <a:lnTo>
                  <a:pt x="1901952" y="420624"/>
                </a:lnTo>
                <a:cubicBezTo>
                  <a:pt x="1880616" y="428244"/>
                  <a:pt x="1868425" y="446532"/>
                  <a:pt x="1868425" y="463296"/>
                </a:cubicBezTo>
                <a:cubicBezTo>
                  <a:pt x="1868425" y="475488"/>
                  <a:pt x="1882140" y="505968"/>
                  <a:pt x="1903476" y="505968"/>
                </a:cubicBezTo>
                <a:lnTo>
                  <a:pt x="2426208" y="505968"/>
                </a:lnTo>
                <a:cubicBezTo>
                  <a:pt x="2461260" y="509016"/>
                  <a:pt x="2482596" y="541020"/>
                  <a:pt x="2482596" y="566928"/>
                </a:cubicBezTo>
                <a:cubicBezTo>
                  <a:pt x="2482596" y="594360"/>
                  <a:pt x="2453640" y="627888"/>
                  <a:pt x="2430780" y="627888"/>
                </a:cubicBezTo>
                <a:lnTo>
                  <a:pt x="1444752" y="627888"/>
                </a:lnTo>
                <a:cubicBezTo>
                  <a:pt x="1412749" y="618744"/>
                  <a:pt x="1394460" y="592836"/>
                  <a:pt x="1394460" y="566928"/>
                </a:cubicBezTo>
                <a:cubicBezTo>
                  <a:pt x="1394460" y="537972"/>
                  <a:pt x="1420368" y="505968"/>
                  <a:pt x="1449325" y="505968"/>
                </a:cubicBezTo>
                <a:lnTo>
                  <a:pt x="1606296" y="505968"/>
                </a:lnTo>
                <a:cubicBezTo>
                  <a:pt x="1632204" y="498348"/>
                  <a:pt x="1642872" y="478536"/>
                  <a:pt x="1642872" y="463296"/>
                </a:cubicBezTo>
                <a:cubicBezTo>
                  <a:pt x="1642872" y="446532"/>
                  <a:pt x="1624584" y="420624"/>
                  <a:pt x="1609344" y="420624"/>
                </a:cubicBezTo>
                <a:lnTo>
                  <a:pt x="62484" y="420624"/>
                </a:lnTo>
                <a:cubicBezTo>
                  <a:pt x="18288" y="417576"/>
                  <a:pt x="0" y="387096"/>
                  <a:pt x="0" y="358140"/>
                </a:cubicBezTo>
                <a:cubicBezTo>
                  <a:pt x="0" y="329184"/>
                  <a:pt x="25908" y="297180"/>
                  <a:pt x="56388" y="297180"/>
                </a:cubicBezTo>
                <a:lnTo>
                  <a:pt x="158496" y="297180"/>
                </a:lnTo>
                <a:cubicBezTo>
                  <a:pt x="166116" y="105156"/>
                  <a:pt x="316992" y="0"/>
                  <a:pt x="458724" y="0"/>
                </a:cubicBezTo>
                <a:close/>
                <a:moveTo>
                  <a:pt x="458724" y="19812"/>
                </a:moveTo>
                <a:cubicBezTo>
                  <a:pt x="330708" y="19812"/>
                  <a:pt x="198120" y="108204"/>
                  <a:pt x="178308" y="277368"/>
                </a:cubicBezTo>
                <a:lnTo>
                  <a:pt x="178308" y="295656"/>
                </a:lnTo>
                <a:lnTo>
                  <a:pt x="242316" y="295656"/>
                </a:lnTo>
                <a:cubicBezTo>
                  <a:pt x="249936" y="160020"/>
                  <a:pt x="353568" y="83820"/>
                  <a:pt x="458724" y="83820"/>
                </a:cubicBezTo>
                <a:cubicBezTo>
                  <a:pt x="562356" y="83820"/>
                  <a:pt x="665988" y="155448"/>
                  <a:pt x="676656" y="295656"/>
                </a:cubicBezTo>
                <a:lnTo>
                  <a:pt x="740664" y="295656"/>
                </a:lnTo>
                <a:lnTo>
                  <a:pt x="740664" y="284988"/>
                </a:lnTo>
                <a:cubicBezTo>
                  <a:pt x="740664" y="280416"/>
                  <a:pt x="736092" y="248412"/>
                  <a:pt x="731520" y="233172"/>
                </a:cubicBezTo>
                <a:cubicBezTo>
                  <a:pt x="691896" y="82296"/>
                  <a:pt x="565404" y="19812"/>
                  <a:pt x="458724" y="19812"/>
                </a:cubicBezTo>
                <a:close/>
                <a:moveTo>
                  <a:pt x="458724" y="97536"/>
                </a:moveTo>
                <a:cubicBezTo>
                  <a:pt x="365760" y="97536"/>
                  <a:pt x="265176" y="166116"/>
                  <a:pt x="256032" y="286512"/>
                </a:cubicBezTo>
                <a:lnTo>
                  <a:pt x="256032" y="295656"/>
                </a:lnTo>
                <a:lnTo>
                  <a:pt x="307848" y="295656"/>
                </a:lnTo>
                <a:cubicBezTo>
                  <a:pt x="312420" y="201168"/>
                  <a:pt x="390144" y="149352"/>
                  <a:pt x="458724" y="149352"/>
                </a:cubicBezTo>
                <a:cubicBezTo>
                  <a:pt x="528828" y="149352"/>
                  <a:pt x="606552" y="204216"/>
                  <a:pt x="609601" y="295656"/>
                </a:cubicBezTo>
                <a:lnTo>
                  <a:pt x="661416" y="295656"/>
                </a:lnTo>
                <a:lnTo>
                  <a:pt x="661416" y="275844"/>
                </a:lnTo>
                <a:cubicBezTo>
                  <a:pt x="661416" y="271272"/>
                  <a:pt x="655320" y="246888"/>
                  <a:pt x="650748" y="234696"/>
                </a:cubicBezTo>
                <a:cubicBezTo>
                  <a:pt x="614172" y="135636"/>
                  <a:pt x="528828" y="97536"/>
                  <a:pt x="458724" y="97536"/>
                </a:cubicBezTo>
                <a:close/>
                <a:moveTo>
                  <a:pt x="458724" y="158496"/>
                </a:moveTo>
                <a:cubicBezTo>
                  <a:pt x="396240" y="158496"/>
                  <a:pt x="329184" y="196596"/>
                  <a:pt x="316992" y="283464"/>
                </a:cubicBezTo>
                <a:lnTo>
                  <a:pt x="316992" y="295656"/>
                </a:lnTo>
                <a:lnTo>
                  <a:pt x="385572" y="295656"/>
                </a:lnTo>
                <a:cubicBezTo>
                  <a:pt x="393192" y="246888"/>
                  <a:pt x="423672" y="227076"/>
                  <a:pt x="458724" y="227076"/>
                </a:cubicBezTo>
                <a:cubicBezTo>
                  <a:pt x="492252" y="227076"/>
                  <a:pt x="528828" y="251460"/>
                  <a:pt x="533401" y="295656"/>
                </a:cubicBezTo>
                <a:lnTo>
                  <a:pt x="601980" y="295656"/>
                </a:lnTo>
                <a:lnTo>
                  <a:pt x="601980" y="288036"/>
                </a:lnTo>
                <a:cubicBezTo>
                  <a:pt x="601980" y="283464"/>
                  <a:pt x="597408" y="269748"/>
                  <a:pt x="595884" y="262128"/>
                </a:cubicBezTo>
                <a:cubicBezTo>
                  <a:pt x="571501" y="185928"/>
                  <a:pt x="512064" y="158496"/>
                  <a:pt x="458724" y="158496"/>
                </a:cubicBezTo>
                <a:close/>
                <a:moveTo>
                  <a:pt x="957072" y="108204"/>
                </a:moveTo>
                <a:cubicBezTo>
                  <a:pt x="929640" y="109728"/>
                  <a:pt x="918972" y="129540"/>
                  <a:pt x="918972" y="149352"/>
                </a:cubicBezTo>
                <a:cubicBezTo>
                  <a:pt x="918972" y="167640"/>
                  <a:pt x="928116" y="185928"/>
                  <a:pt x="954025" y="192024"/>
                </a:cubicBezTo>
                <a:lnTo>
                  <a:pt x="995172" y="192024"/>
                </a:lnTo>
                <a:cubicBezTo>
                  <a:pt x="999744" y="192024"/>
                  <a:pt x="1008888" y="195072"/>
                  <a:pt x="1014984" y="198120"/>
                </a:cubicBezTo>
                <a:cubicBezTo>
                  <a:pt x="1040892" y="210312"/>
                  <a:pt x="1048513" y="234696"/>
                  <a:pt x="1048513" y="254508"/>
                </a:cubicBezTo>
                <a:cubicBezTo>
                  <a:pt x="1048513" y="278892"/>
                  <a:pt x="1033272" y="309372"/>
                  <a:pt x="993649" y="316992"/>
                </a:cubicBezTo>
                <a:lnTo>
                  <a:pt x="53340" y="316992"/>
                </a:lnTo>
                <a:cubicBezTo>
                  <a:pt x="32004" y="316992"/>
                  <a:pt x="19812" y="342900"/>
                  <a:pt x="19812" y="358140"/>
                </a:cubicBezTo>
                <a:cubicBezTo>
                  <a:pt x="19812" y="376428"/>
                  <a:pt x="28956" y="394716"/>
                  <a:pt x="56388" y="400812"/>
                </a:cubicBezTo>
                <a:lnTo>
                  <a:pt x="1607820" y="400812"/>
                </a:lnTo>
                <a:cubicBezTo>
                  <a:pt x="1627632" y="400812"/>
                  <a:pt x="1658113" y="428244"/>
                  <a:pt x="1659637" y="449580"/>
                </a:cubicBezTo>
                <a:cubicBezTo>
                  <a:pt x="1659637" y="454152"/>
                  <a:pt x="1662684" y="458724"/>
                  <a:pt x="1662684" y="463296"/>
                </a:cubicBezTo>
                <a:cubicBezTo>
                  <a:pt x="1662684" y="486156"/>
                  <a:pt x="1641349" y="522732"/>
                  <a:pt x="1606296" y="525780"/>
                </a:cubicBezTo>
                <a:lnTo>
                  <a:pt x="1447801" y="525780"/>
                </a:lnTo>
                <a:cubicBezTo>
                  <a:pt x="1426464" y="525780"/>
                  <a:pt x="1414272" y="551688"/>
                  <a:pt x="1414272" y="566928"/>
                </a:cubicBezTo>
                <a:cubicBezTo>
                  <a:pt x="1414272" y="585216"/>
                  <a:pt x="1424940" y="603504"/>
                  <a:pt x="1452372" y="609600"/>
                </a:cubicBezTo>
                <a:lnTo>
                  <a:pt x="2423160" y="609600"/>
                </a:lnTo>
                <a:cubicBezTo>
                  <a:pt x="2444496" y="609600"/>
                  <a:pt x="2462784" y="586740"/>
                  <a:pt x="2462784" y="566928"/>
                </a:cubicBezTo>
                <a:cubicBezTo>
                  <a:pt x="2462784" y="554736"/>
                  <a:pt x="2452116" y="527304"/>
                  <a:pt x="2427732" y="525780"/>
                </a:cubicBezTo>
                <a:lnTo>
                  <a:pt x="1905001" y="525780"/>
                </a:lnTo>
                <a:cubicBezTo>
                  <a:pt x="1876044" y="525780"/>
                  <a:pt x="1850137" y="493776"/>
                  <a:pt x="1850137" y="463296"/>
                </a:cubicBezTo>
                <a:cubicBezTo>
                  <a:pt x="1850137" y="434340"/>
                  <a:pt x="1863852" y="411480"/>
                  <a:pt x="1901952" y="400812"/>
                </a:cubicBezTo>
                <a:lnTo>
                  <a:pt x="2138172" y="400812"/>
                </a:lnTo>
                <a:cubicBezTo>
                  <a:pt x="2156460" y="400812"/>
                  <a:pt x="2176272" y="377952"/>
                  <a:pt x="2176272" y="358140"/>
                </a:cubicBezTo>
                <a:cubicBezTo>
                  <a:pt x="2176272" y="341376"/>
                  <a:pt x="2162556" y="321564"/>
                  <a:pt x="2139696" y="316992"/>
                </a:cubicBezTo>
                <a:lnTo>
                  <a:pt x="1420368" y="316992"/>
                </a:lnTo>
                <a:cubicBezTo>
                  <a:pt x="1406652" y="316992"/>
                  <a:pt x="1379220" y="297180"/>
                  <a:pt x="1373125" y="281940"/>
                </a:cubicBezTo>
                <a:cubicBezTo>
                  <a:pt x="1370076" y="272796"/>
                  <a:pt x="1367028" y="257556"/>
                  <a:pt x="1367028" y="254508"/>
                </a:cubicBezTo>
                <a:cubicBezTo>
                  <a:pt x="1367028" y="228600"/>
                  <a:pt x="1385316" y="198120"/>
                  <a:pt x="1420368" y="192024"/>
                </a:cubicBezTo>
                <a:lnTo>
                  <a:pt x="1696213" y="192024"/>
                </a:lnTo>
                <a:cubicBezTo>
                  <a:pt x="1717549" y="192024"/>
                  <a:pt x="1732788" y="164592"/>
                  <a:pt x="1732788" y="149352"/>
                </a:cubicBezTo>
                <a:cubicBezTo>
                  <a:pt x="1732788" y="132588"/>
                  <a:pt x="1716025" y="105156"/>
                  <a:pt x="1691640" y="108204"/>
                </a:cubicBezTo>
                <a:lnTo>
                  <a:pt x="957072" y="108204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03950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D:\51PPT模板网\51pptmoban.com\图片.jpg">
            <a:extLst>
              <a:ext uri="{FF2B5EF4-FFF2-40B4-BE49-F238E27FC236}">
                <a16:creationId xmlns:a16="http://schemas.microsoft.com/office/drawing/2014/main" id="{F3526360-A95B-DD5C-4F11-90F34DDF29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aintBrush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8903" y="1837899"/>
            <a:ext cx="12192000" cy="4557567"/>
          </a:xfrm>
          <a:prstGeom prst="rect">
            <a:avLst/>
          </a:prstGeom>
        </p:spPr>
      </p:pic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>
                <a:solidFill>
                  <a:srgbClr val="FF5D57"/>
                </a:solidFill>
              </a:rPr>
              <a:t>节日传说</a:t>
            </a:r>
            <a:endParaRPr lang="zh-CN" altLang="en-US" b="1" dirty="0">
              <a:solidFill>
                <a:srgbClr val="FF5D57"/>
              </a:solidFill>
            </a:endParaRP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" name="矩形 1"/>
          <p:cNvSpPr/>
          <p:nvPr/>
        </p:nvSpPr>
        <p:spPr>
          <a:xfrm>
            <a:off x="1127125" y="1446013"/>
            <a:ext cx="9937750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腊八节出于人们对岳飞的怀念。当年，岳飞率部抗金于朱仙镇，正值严冬，岳家军衣食不济、挨饿受冻，众百姓相继送粥，岳家军饱餐了一顿百姓送的“千家粥”，结果大胜而归。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B71526D7-9738-4637-B53F-519A71A18EE3}"/>
              </a:ext>
            </a:extLst>
          </p:cNvPr>
          <p:cNvSpPr/>
          <p:nvPr/>
        </p:nvSpPr>
        <p:spPr>
          <a:xfrm>
            <a:off x="1043996" y="2662173"/>
            <a:ext cx="5310907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这天正是十二月初八。岳飞死后，人民为了纪念他，每到腊月初八，便以杂粮豆果煮粥，终于成俗。 </a:t>
            </a:r>
          </a:p>
        </p:txBody>
      </p:sp>
    </p:spTree>
    <p:extLst>
      <p:ext uri="{BB962C8B-B14F-4D97-AF65-F5344CB8AC3E}">
        <p14:creationId xmlns:p14="http://schemas.microsoft.com/office/powerpoint/2010/main" val="2934479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>
                <a:solidFill>
                  <a:srgbClr val="FF5D57"/>
                </a:solidFill>
              </a:rPr>
              <a:t>节日传说</a:t>
            </a:r>
            <a:endParaRPr lang="zh-CN" altLang="en-US" b="1" dirty="0">
              <a:solidFill>
                <a:srgbClr val="FF5D57"/>
              </a:solidFill>
            </a:endParaRP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E986B6EC-5047-0334-B89D-F7D7ABB93559}"/>
              </a:ext>
            </a:extLst>
          </p:cNvPr>
          <p:cNvSpPr/>
          <p:nvPr/>
        </p:nvSpPr>
        <p:spPr>
          <a:xfrm>
            <a:off x="6822442" y="2266854"/>
            <a:ext cx="3484740" cy="2324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当年朱元璋落难在牢监里受苦时，当时正值寒天，又冷又饿的朱元璋竟然从监牢的老鼠洞刨找出一些红豆、大米、红枣等七八种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五谷杂粮。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朱元璋便把这些东西熬成了粥，因那天正是腊月初八，朱元璋便美名其曰这锅杂粮粥为腊八粥。</a:t>
            </a:r>
          </a:p>
        </p:txBody>
      </p:sp>
      <p:sp>
        <p:nvSpPr>
          <p:cNvPr id="6" name="任意多边形: 形状 5" descr="D:\51PPT模板网\51pptmoban.com\图片.jpg">
            <a:extLst>
              <a:ext uri="{FF2B5EF4-FFF2-40B4-BE49-F238E27FC236}">
                <a16:creationId xmlns:a16="http://schemas.microsoft.com/office/drawing/2014/main" id="{BF260DC7-684B-F131-59E0-E3BD4168B4C5}"/>
              </a:ext>
            </a:extLst>
          </p:cNvPr>
          <p:cNvSpPr/>
          <p:nvPr/>
        </p:nvSpPr>
        <p:spPr>
          <a:xfrm rot="17786495">
            <a:off x="687057" y="1259269"/>
            <a:ext cx="5587392" cy="4286055"/>
          </a:xfrm>
          <a:custGeom>
            <a:avLst/>
            <a:gdLst>
              <a:gd name="connsiteX0" fmla="*/ 78634 w 5587392"/>
              <a:gd name="connsiteY0" fmla="*/ 2884525 h 4286055"/>
              <a:gd name="connsiteX1" fmla="*/ 78634 w 5587392"/>
              <a:gd name="connsiteY1" fmla="*/ 2886170 h 4286055"/>
              <a:gd name="connsiteX2" fmla="*/ 70941 w 5587392"/>
              <a:gd name="connsiteY2" fmla="*/ 2886170 h 4286055"/>
              <a:gd name="connsiteX3" fmla="*/ 70671 w 5587392"/>
              <a:gd name="connsiteY3" fmla="*/ 2884525 h 4286055"/>
              <a:gd name="connsiteX4" fmla="*/ 78634 w 5587392"/>
              <a:gd name="connsiteY4" fmla="*/ 1039358 h 4286055"/>
              <a:gd name="connsiteX5" fmla="*/ 78634 w 5587392"/>
              <a:gd name="connsiteY5" fmla="*/ 1041003 h 4286055"/>
              <a:gd name="connsiteX6" fmla="*/ 70941 w 5587392"/>
              <a:gd name="connsiteY6" fmla="*/ 1041003 h 4286055"/>
              <a:gd name="connsiteX7" fmla="*/ 70671 w 5587392"/>
              <a:gd name="connsiteY7" fmla="*/ 1039358 h 4286055"/>
              <a:gd name="connsiteX8" fmla="*/ 137976 w 5587392"/>
              <a:gd name="connsiteY8" fmla="*/ 2877944 h 4286055"/>
              <a:gd name="connsiteX9" fmla="*/ 130410 w 5587392"/>
              <a:gd name="connsiteY9" fmla="*/ 2871366 h 4286055"/>
              <a:gd name="connsiteX10" fmla="*/ 108105 w 5587392"/>
              <a:gd name="connsiteY10" fmla="*/ 2874654 h 4286055"/>
              <a:gd name="connsiteX11" fmla="*/ 115674 w 5587392"/>
              <a:gd name="connsiteY11" fmla="*/ 2877944 h 4286055"/>
              <a:gd name="connsiteX12" fmla="*/ 137976 w 5587392"/>
              <a:gd name="connsiteY12" fmla="*/ 2877944 h 4286055"/>
              <a:gd name="connsiteX13" fmla="*/ 137976 w 5587392"/>
              <a:gd name="connsiteY13" fmla="*/ 1032777 h 4286055"/>
              <a:gd name="connsiteX14" fmla="*/ 130410 w 5587392"/>
              <a:gd name="connsiteY14" fmla="*/ 1026199 h 4286055"/>
              <a:gd name="connsiteX15" fmla="*/ 108105 w 5587392"/>
              <a:gd name="connsiteY15" fmla="*/ 1029487 h 4286055"/>
              <a:gd name="connsiteX16" fmla="*/ 115674 w 5587392"/>
              <a:gd name="connsiteY16" fmla="*/ 1032777 h 4286055"/>
              <a:gd name="connsiteX17" fmla="*/ 137976 w 5587392"/>
              <a:gd name="connsiteY17" fmla="*/ 1032777 h 4286055"/>
              <a:gd name="connsiteX18" fmla="*/ 221056 w 5587392"/>
              <a:gd name="connsiteY18" fmla="*/ 1060984 h 4286055"/>
              <a:gd name="connsiteX19" fmla="*/ 214044 w 5587392"/>
              <a:gd name="connsiteY19" fmla="*/ 1064033 h 4286055"/>
              <a:gd name="connsiteX20" fmla="*/ 212031 w 5587392"/>
              <a:gd name="connsiteY20" fmla="*/ 1063533 h 4286055"/>
              <a:gd name="connsiteX21" fmla="*/ 212848 w 5587392"/>
              <a:gd name="connsiteY21" fmla="*/ 1062112 h 4286055"/>
              <a:gd name="connsiteX22" fmla="*/ 220416 w 5587392"/>
              <a:gd name="connsiteY22" fmla="*/ 1060879 h 4286055"/>
              <a:gd name="connsiteX23" fmla="*/ 221056 w 5587392"/>
              <a:gd name="connsiteY23" fmla="*/ 2906151 h 4286055"/>
              <a:gd name="connsiteX24" fmla="*/ 214044 w 5587392"/>
              <a:gd name="connsiteY24" fmla="*/ 2909200 h 4286055"/>
              <a:gd name="connsiteX25" fmla="*/ 212031 w 5587392"/>
              <a:gd name="connsiteY25" fmla="*/ 2908700 h 4286055"/>
              <a:gd name="connsiteX26" fmla="*/ 212848 w 5587392"/>
              <a:gd name="connsiteY26" fmla="*/ 2907280 h 4286055"/>
              <a:gd name="connsiteX27" fmla="*/ 220416 w 5587392"/>
              <a:gd name="connsiteY27" fmla="*/ 2906047 h 4286055"/>
              <a:gd name="connsiteX28" fmla="*/ 227586 w 5587392"/>
              <a:gd name="connsiteY28" fmla="*/ 2842028 h 4286055"/>
              <a:gd name="connsiteX29" fmla="*/ 212451 w 5587392"/>
              <a:gd name="connsiteY29" fmla="*/ 2838740 h 4286055"/>
              <a:gd name="connsiteX30" fmla="*/ 182980 w 5587392"/>
              <a:gd name="connsiteY30" fmla="*/ 2838740 h 4286055"/>
              <a:gd name="connsiteX31" fmla="*/ 160678 w 5587392"/>
              <a:gd name="connsiteY31" fmla="*/ 2845319 h 4286055"/>
              <a:gd name="connsiteX32" fmla="*/ 145542 w 5587392"/>
              <a:gd name="connsiteY32" fmla="*/ 2842028 h 4286055"/>
              <a:gd name="connsiteX33" fmla="*/ 137976 w 5587392"/>
              <a:gd name="connsiteY33" fmla="*/ 2848609 h 4286055"/>
              <a:gd name="connsiteX34" fmla="*/ 122841 w 5587392"/>
              <a:gd name="connsiteY34" fmla="*/ 2851899 h 4286055"/>
              <a:gd name="connsiteX35" fmla="*/ 145146 w 5587392"/>
              <a:gd name="connsiteY35" fmla="*/ 2851899 h 4286055"/>
              <a:gd name="connsiteX36" fmla="*/ 167447 w 5587392"/>
              <a:gd name="connsiteY36" fmla="*/ 2848609 h 4286055"/>
              <a:gd name="connsiteX37" fmla="*/ 167447 w 5587392"/>
              <a:gd name="connsiteY37" fmla="*/ 2845319 h 4286055"/>
              <a:gd name="connsiteX38" fmla="*/ 182580 w 5587392"/>
              <a:gd name="connsiteY38" fmla="*/ 2845319 h 4286055"/>
              <a:gd name="connsiteX39" fmla="*/ 197715 w 5587392"/>
              <a:gd name="connsiteY39" fmla="*/ 2848609 h 4286055"/>
              <a:gd name="connsiteX40" fmla="*/ 197715 w 5587392"/>
              <a:gd name="connsiteY40" fmla="*/ 2845319 h 4286055"/>
              <a:gd name="connsiteX41" fmla="*/ 227586 w 5587392"/>
              <a:gd name="connsiteY41" fmla="*/ 2842028 h 4286055"/>
              <a:gd name="connsiteX42" fmla="*/ 227586 w 5587392"/>
              <a:gd name="connsiteY42" fmla="*/ 996861 h 4286055"/>
              <a:gd name="connsiteX43" fmla="*/ 212451 w 5587392"/>
              <a:gd name="connsiteY43" fmla="*/ 993573 h 4286055"/>
              <a:gd name="connsiteX44" fmla="*/ 182980 w 5587392"/>
              <a:gd name="connsiteY44" fmla="*/ 993573 h 4286055"/>
              <a:gd name="connsiteX45" fmla="*/ 160678 w 5587392"/>
              <a:gd name="connsiteY45" fmla="*/ 1000151 h 4286055"/>
              <a:gd name="connsiteX46" fmla="*/ 145542 w 5587392"/>
              <a:gd name="connsiteY46" fmla="*/ 996861 h 4286055"/>
              <a:gd name="connsiteX47" fmla="*/ 137976 w 5587392"/>
              <a:gd name="connsiteY47" fmla="*/ 1003442 h 4286055"/>
              <a:gd name="connsiteX48" fmla="*/ 122841 w 5587392"/>
              <a:gd name="connsiteY48" fmla="*/ 1006732 h 4286055"/>
              <a:gd name="connsiteX49" fmla="*/ 145146 w 5587392"/>
              <a:gd name="connsiteY49" fmla="*/ 1006732 h 4286055"/>
              <a:gd name="connsiteX50" fmla="*/ 167447 w 5587392"/>
              <a:gd name="connsiteY50" fmla="*/ 1003442 h 4286055"/>
              <a:gd name="connsiteX51" fmla="*/ 167447 w 5587392"/>
              <a:gd name="connsiteY51" fmla="*/ 1000151 h 4286055"/>
              <a:gd name="connsiteX52" fmla="*/ 182580 w 5587392"/>
              <a:gd name="connsiteY52" fmla="*/ 1000151 h 4286055"/>
              <a:gd name="connsiteX53" fmla="*/ 197715 w 5587392"/>
              <a:gd name="connsiteY53" fmla="*/ 1003442 h 4286055"/>
              <a:gd name="connsiteX54" fmla="*/ 197715 w 5587392"/>
              <a:gd name="connsiteY54" fmla="*/ 1000151 h 4286055"/>
              <a:gd name="connsiteX55" fmla="*/ 227586 w 5587392"/>
              <a:gd name="connsiteY55" fmla="*/ 996861 h 4286055"/>
              <a:gd name="connsiteX56" fmla="*/ 235549 w 5587392"/>
              <a:gd name="connsiteY56" fmla="*/ 2658612 h 4286055"/>
              <a:gd name="connsiteX57" fmla="*/ 227983 w 5587392"/>
              <a:gd name="connsiteY57" fmla="*/ 2655324 h 4286055"/>
              <a:gd name="connsiteX58" fmla="*/ 190546 w 5587392"/>
              <a:gd name="connsiteY58" fmla="*/ 2655324 h 4286055"/>
              <a:gd name="connsiteX59" fmla="*/ 175413 w 5587392"/>
              <a:gd name="connsiteY59" fmla="*/ 2658612 h 4286055"/>
              <a:gd name="connsiteX60" fmla="*/ 190546 w 5587392"/>
              <a:gd name="connsiteY60" fmla="*/ 2665193 h 4286055"/>
              <a:gd name="connsiteX61" fmla="*/ 220417 w 5587392"/>
              <a:gd name="connsiteY61" fmla="*/ 2665193 h 4286055"/>
              <a:gd name="connsiteX62" fmla="*/ 220417 w 5587392"/>
              <a:gd name="connsiteY62" fmla="*/ 2671773 h 4286055"/>
              <a:gd name="connsiteX63" fmla="*/ 227983 w 5587392"/>
              <a:gd name="connsiteY63" fmla="*/ 2665193 h 4286055"/>
              <a:gd name="connsiteX64" fmla="*/ 220417 w 5587392"/>
              <a:gd name="connsiteY64" fmla="*/ 2665193 h 4286055"/>
              <a:gd name="connsiteX65" fmla="*/ 235549 w 5587392"/>
              <a:gd name="connsiteY65" fmla="*/ 2658612 h 4286055"/>
              <a:gd name="connsiteX66" fmla="*/ 235549 w 5587392"/>
              <a:gd name="connsiteY66" fmla="*/ 813445 h 4286055"/>
              <a:gd name="connsiteX67" fmla="*/ 227983 w 5587392"/>
              <a:gd name="connsiteY67" fmla="*/ 810157 h 4286055"/>
              <a:gd name="connsiteX68" fmla="*/ 190546 w 5587392"/>
              <a:gd name="connsiteY68" fmla="*/ 810157 h 4286055"/>
              <a:gd name="connsiteX69" fmla="*/ 175413 w 5587392"/>
              <a:gd name="connsiteY69" fmla="*/ 813445 h 4286055"/>
              <a:gd name="connsiteX70" fmla="*/ 190546 w 5587392"/>
              <a:gd name="connsiteY70" fmla="*/ 820025 h 4286055"/>
              <a:gd name="connsiteX71" fmla="*/ 220417 w 5587392"/>
              <a:gd name="connsiteY71" fmla="*/ 820025 h 4286055"/>
              <a:gd name="connsiteX72" fmla="*/ 220417 w 5587392"/>
              <a:gd name="connsiteY72" fmla="*/ 826606 h 4286055"/>
              <a:gd name="connsiteX73" fmla="*/ 227983 w 5587392"/>
              <a:gd name="connsiteY73" fmla="*/ 820025 h 4286055"/>
              <a:gd name="connsiteX74" fmla="*/ 220417 w 5587392"/>
              <a:gd name="connsiteY74" fmla="*/ 820025 h 4286055"/>
              <a:gd name="connsiteX75" fmla="*/ 235549 w 5587392"/>
              <a:gd name="connsiteY75" fmla="*/ 813445 h 4286055"/>
              <a:gd name="connsiteX76" fmla="*/ 272986 w 5587392"/>
              <a:gd name="connsiteY76" fmla="*/ 2864785 h 4286055"/>
              <a:gd name="connsiteX77" fmla="*/ 265420 w 5587392"/>
              <a:gd name="connsiteY77" fmla="*/ 2858205 h 4286055"/>
              <a:gd name="connsiteX78" fmla="*/ 250285 w 5587392"/>
              <a:gd name="connsiteY78" fmla="*/ 2861495 h 4286055"/>
              <a:gd name="connsiteX79" fmla="*/ 257854 w 5587392"/>
              <a:gd name="connsiteY79" fmla="*/ 2864785 h 4286055"/>
              <a:gd name="connsiteX80" fmla="*/ 272986 w 5587392"/>
              <a:gd name="connsiteY80" fmla="*/ 2864785 h 4286055"/>
              <a:gd name="connsiteX81" fmla="*/ 272986 w 5587392"/>
              <a:gd name="connsiteY81" fmla="*/ 2606247 h 4286055"/>
              <a:gd name="connsiteX82" fmla="*/ 272986 w 5587392"/>
              <a:gd name="connsiteY82" fmla="*/ 2612828 h 4286055"/>
              <a:gd name="connsiteX83" fmla="*/ 272986 w 5587392"/>
              <a:gd name="connsiteY83" fmla="*/ 2606247 h 4286055"/>
              <a:gd name="connsiteX84" fmla="*/ 272986 w 5587392"/>
              <a:gd name="connsiteY84" fmla="*/ 1019618 h 4286055"/>
              <a:gd name="connsiteX85" fmla="*/ 265420 w 5587392"/>
              <a:gd name="connsiteY85" fmla="*/ 1013037 h 4286055"/>
              <a:gd name="connsiteX86" fmla="*/ 250285 w 5587392"/>
              <a:gd name="connsiteY86" fmla="*/ 1016328 h 4286055"/>
              <a:gd name="connsiteX87" fmla="*/ 257854 w 5587392"/>
              <a:gd name="connsiteY87" fmla="*/ 1019618 h 4286055"/>
              <a:gd name="connsiteX88" fmla="*/ 272986 w 5587392"/>
              <a:gd name="connsiteY88" fmla="*/ 1019618 h 4286055"/>
              <a:gd name="connsiteX89" fmla="*/ 272986 w 5587392"/>
              <a:gd name="connsiteY89" fmla="*/ 761080 h 4286055"/>
              <a:gd name="connsiteX90" fmla="*/ 272986 w 5587392"/>
              <a:gd name="connsiteY90" fmla="*/ 767660 h 4286055"/>
              <a:gd name="connsiteX91" fmla="*/ 272986 w 5587392"/>
              <a:gd name="connsiteY91" fmla="*/ 761080 h 4286055"/>
              <a:gd name="connsiteX92" fmla="*/ 280553 w 5587392"/>
              <a:gd name="connsiteY92" fmla="*/ 2658612 h 4286055"/>
              <a:gd name="connsiteX93" fmla="*/ 265420 w 5587392"/>
              <a:gd name="connsiteY93" fmla="*/ 2652034 h 4286055"/>
              <a:gd name="connsiteX94" fmla="*/ 250285 w 5587392"/>
              <a:gd name="connsiteY94" fmla="*/ 2655324 h 4286055"/>
              <a:gd name="connsiteX95" fmla="*/ 257854 w 5587392"/>
              <a:gd name="connsiteY95" fmla="*/ 2665193 h 4286055"/>
              <a:gd name="connsiteX96" fmla="*/ 272986 w 5587392"/>
              <a:gd name="connsiteY96" fmla="*/ 2665193 h 4286055"/>
              <a:gd name="connsiteX97" fmla="*/ 280553 w 5587392"/>
              <a:gd name="connsiteY97" fmla="*/ 2658612 h 4286055"/>
              <a:gd name="connsiteX98" fmla="*/ 280553 w 5587392"/>
              <a:gd name="connsiteY98" fmla="*/ 813445 h 4286055"/>
              <a:gd name="connsiteX99" fmla="*/ 265420 w 5587392"/>
              <a:gd name="connsiteY99" fmla="*/ 806866 h 4286055"/>
              <a:gd name="connsiteX100" fmla="*/ 250285 w 5587392"/>
              <a:gd name="connsiteY100" fmla="*/ 810157 h 4286055"/>
              <a:gd name="connsiteX101" fmla="*/ 257854 w 5587392"/>
              <a:gd name="connsiteY101" fmla="*/ 820025 h 4286055"/>
              <a:gd name="connsiteX102" fmla="*/ 272986 w 5587392"/>
              <a:gd name="connsiteY102" fmla="*/ 820025 h 4286055"/>
              <a:gd name="connsiteX103" fmla="*/ 280553 w 5587392"/>
              <a:gd name="connsiteY103" fmla="*/ 813445 h 4286055"/>
              <a:gd name="connsiteX104" fmla="*/ 287722 w 5587392"/>
              <a:gd name="connsiteY104" fmla="*/ 2907280 h 4286055"/>
              <a:gd name="connsiteX105" fmla="*/ 272590 w 5587392"/>
              <a:gd name="connsiteY105" fmla="*/ 2907280 h 4286055"/>
              <a:gd name="connsiteX106" fmla="*/ 265020 w 5587392"/>
              <a:gd name="connsiteY106" fmla="*/ 2910570 h 4286055"/>
              <a:gd name="connsiteX107" fmla="*/ 242719 w 5587392"/>
              <a:gd name="connsiteY107" fmla="*/ 2910570 h 4286055"/>
              <a:gd name="connsiteX108" fmla="*/ 250285 w 5587392"/>
              <a:gd name="connsiteY108" fmla="*/ 2913860 h 4286055"/>
              <a:gd name="connsiteX109" fmla="*/ 280156 w 5587392"/>
              <a:gd name="connsiteY109" fmla="*/ 2913860 h 4286055"/>
              <a:gd name="connsiteX110" fmla="*/ 287722 w 5587392"/>
              <a:gd name="connsiteY110" fmla="*/ 2907280 h 4286055"/>
              <a:gd name="connsiteX111" fmla="*/ 287722 w 5587392"/>
              <a:gd name="connsiteY111" fmla="*/ 1062112 h 4286055"/>
              <a:gd name="connsiteX112" fmla="*/ 272590 w 5587392"/>
              <a:gd name="connsiteY112" fmla="*/ 1062112 h 4286055"/>
              <a:gd name="connsiteX113" fmla="*/ 265020 w 5587392"/>
              <a:gd name="connsiteY113" fmla="*/ 1065403 h 4286055"/>
              <a:gd name="connsiteX114" fmla="*/ 242719 w 5587392"/>
              <a:gd name="connsiteY114" fmla="*/ 1065403 h 4286055"/>
              <a:gd name="connsiteX115" fmla="*/ 250285 w 5587392"/>
              <a:gd name="connsiteY115" fmla="*/ 1068693 h 4286055"/>
              <a:gd name="connsiteX116" fmla="*/ 280156 w 5587392"/>
              <a:gd name="connsiteY116" fmla="*/ 1068693 h 4286055"/>
              <a:gd name="connsiteX117" fmla="*/ 287722 w 5587392"/>
              <a:gd name="connsiteY117" fmla="*/ 1062112 h 4286055"/>
              <a:gd name="connsiteX118" fmla="*/ 302858 w 5587392"/>
              <a:gd name="connsiteY118" fmla="*/ 2531127 h 4286055"/>
              <a:gd name="connsiteX119" fmla="*/ 295288 w 5587392"/>
              <a:gd name="connsiteY119" fmla="*/ 2521256 h 4286055"/>
              <a:gd name="connsiteX120" fmla="*/ 287722 w 5587392"/>
              <a:gd name="connsiteY120" fmla="*/ 2524546 h 4286055"/>
              <a:gd name="connsiteX121" fmla="*/ 287722 w 5587392"/>
              <a:gd name="connsiteY121" fmla="*/ 2531127 h 4286055"/>
              <a:gd name="connsiteX122" fmla="*/ 302858 w 5587392"/>
              <a:gd name="connsiteY122" fmla="*/ 2531127 h 4286055"/>
              <a:gd name="connsiteX123" fmla="*/ 302858 w 5587392"/>
              <a:gd name="connsiteY123" fmla="*/ 685960 h 4286055"/>
              <a:gd name="connsiteX124" fmla="*/ 295288 w 5587392"/>
              <a:gd name="connsiteY124" fmla="*/ 676089 h 4286055"/>
              <a:gd name="connsiteX125" fmla="*/ 287722 w 5587392"/>
              <a:gd name="connsiteY125" fmla="*/ 679379 h 4286055"/>
              <a:gd name="connsiteX126" fmla="*/ 287722 w 5587392"/>
              <a:gd name="connsiteY126" fmla="*/ 685960 h 4286055"/>
              <a:gd name="connsiteX127" fmla="*/ 302858 w 5587392"/>
              <a:gd name="connsiteY127" fmla="*/ 685960 h 4286055"/>
              <a:gd name="connsiteX128" fmla="*/ 347861 w 5587392"/>
              <a:gd name="connsiteY128" fmla="*/ 2897411 h 4286055"/>
              <a:gd name="connsiteX129" fmla="*/ 340292 w 5587392"/>
              <a:gd name="connsiteY129" fmla="*/ 2897411 h 4286055"/>
              <a:gd name="connsiteX130" fmla="*/ 347861 w 5587392"/>
              <a:gd name="connsiteY130" fmla="*/ 2900701 h 4286055"/>
              <a:gd name="connsiteX131" fmla="*/ 347861 w 5587392"/>
              <a:gd name="connsiteY131" fmla="*/ 2897411 h 4286055"/>
              <a:gd name="connsiteX132" fmla="*/ 347861 w 5587392"/>
              <a:gd name="connsiteY132" fmla="*/ 2658612 h 4286055"/>
              <a:gd name="connsiteX133" fmla="*/ 340292 w 5587392"/>
              <a:gd name="connsiteY133" fmla="*/ 2642163 h 4286055"/>
              <a:gd name="connsiteX134" fmla="*/ 340292 w 5587392"/>
              <a:gd name="connsiteY134" fmla="*/ 2655324 h 4286055"/>
              <a:gd name="connsiteX135" fmla="*/ 332725 w 5587392"/>
              <a:gd name="connsiteY135" fmla="*/ 2655324 h 4286055"/>
              <a:gd name="connsiteX136" fmla="*/ 347861 w 5587392"/>
              <a:gd name="connsiteY136" fmla="*/ 2658612 h 4286055"/>
              <a:gd name="connsiteX137" fmla="*/ 347861 w 5587392"/>
              <a:gd name="connsiteY137" fmla="*/ 1052244 h 4286055"/>
              <a:gd name="connsiteX138" fmla="*/ 340292 w 5587392"/>
              <a:gd name="connsiteY138" fmla="*/ 1052244 h 4286055"/>
              <a:gd name="connsiteX139" fmla="*/ 347861 w 5587392"/>
              <a:gd name="connsiteY139" fmla="*/ 1055534 h 4286055"/>
              <a:gd name="connsiteX140" fmla="*/ 347861 w 5587392"/>
              <a:gd name="connsiteY140" fmla="*/ 1052244 h 4286055"/>
              <a:gd name="connsiteX141" fmla="*/ 347861 w 5587392"/>
              <a:gd name="connsiteY141" fmla="*/ 813445 h 4286055"/>
              <a:gd name="connsiteX142" fmla="*/ 340292 w 5587392"/>
              <a:gd name="connsiteY142" fmla="*/ 796996 h 4286055"/>
              <a:gd name="connsiteX143" fmla="*/ 340292 w 5587392"/>
              <a:gd name="connsiteY143" fmla="*/ 810157 h 4286055"/>
              <a:gd name="connsiteX144" fmla="*/ 332725 w 5587392"/>
              <a:gd name="connsiteY144" fmla="*/ 810157 h 4286055"/>
              <a:gd name="connsiteX145" fmla="*/ 347861 w 5587392"/>
              <a:gd name="connsiteY145" fmla="*/ 813445 h 4286055"/>
              <a:gd name="connsiteX146" fmla="*/ 355027 w 5587392"/>
              <a:gd name="connsiteY146" fmla="*/ 2969516 h 4286055"/>
              <a:gd name="connsiteX147" fmla="*/ 347461 w 5587392"/>
              <a:gd name="connsiteY147" fmla="*/ 2969516 h 4286055"/>
              <a:gd name="connsiteX148" fmla="*/ 347461 w 5587392"/>
              <a:gd name="connsiteY148" fmla="*/ 2972806 h 4286055"/>
              <a:gd name="connsiteX149" fmla="*/ 355027 w 5587392"/>
              <a:gd name="connsiteY149" fmla="*/ 2969516 h 4286055"/>
              <a:gd name="connsiteX150" fmla="*/ 355027 w 5587392"/>
              <a:gd name="connsiteY150" fmla="*/ 1124349 h 4286055"/>
              <a:gd name="connsiteX151" fmla="*/ 347461 w 5587392"/>
              <a:gd name="connsiteY151" fmla="*/ 1124349 h 4286055"/>
              <a:gd name="connsiteX152" fmla="*/ 347461 w 5587392"/>
              <a:gd name="connsiteY152" fmla="*/ 1127639 h 4286055"/>
              <a:gd name="connsiteX153" fmla="*/ 355027 w 5587392"/>
              <a:gd name="connsiteY153" fmla="*/ 1124349 h 4286055"/>
              <a:gd name="connsiteX154" fmla="*/ 355427 w 5587392"/>
              <a:gd name="connsiteY154" fmla="*/ 2622698 h 4286055"/>
              <a:gd name="connsiteX155" fmla="*/ 347861 w 5587392"/>
              <a:gd name="connsiteY155" fmla="*/ 2616118 h 4286055"/>
              <a:gd name="connsiteX156" fmla="*/ 332725 w 5587392"/>
              <a:gd name="connsiteY156" fmla="*/ 2622698 h 4286055"/>
              <a:gd name="connsiteX157" fmla="*/ 332725 w 5587392"/>
              <a:gd name="connsiteY157" fmla="*/ 2629277 h 4286055"/>
              <a:gd name="connsiteX158" fmla="*/ 347861 w 5587392"/>
              <a:gd name="connsiteY158" fmla="*/ 2632567 h 4286055"/>
              <a:gd name="connsiteX159" fmla="*/ 355427 w 5587392"/>
              <a:gd name="connsiteY159" fmla="*/ 2629277 h 4286055"/>
              <a:gd name="connsiteX160" fmla="*/ 355427 w 5587392"/>
              <a:gd name="connsiteY160" fmla="*/ 2622698 h 4286055"/>
              <a:gd name="connsiteX161" fmla="*/ 355427 w 5587392"/>
              <a:gd name="connsiteY161" fmla="*/ 777531 h 4286055"/>
              <a:gd name="connsiteX162" fmla="*/ 347861 w 5587392"/>
              <a:gd name="connsiteY162" fmla="*/ 770951 h 4286055"/>
              <a:gd name="connsiteX163" fmla="*/ 332725 w 5587392"/>
              <a:gd name="connsiteY163" fmla="*/ 777531 h 4286055"/>
              <a:gd name="connsiteX164" fmla="*/ 332725 w 5587392"/>
              <a:gd name="connsiteY164" fmla="*/ 784110 h 4286055"/>
              <a:gd name="connsiteX165" fmla="*/ 347861 w 5587392"/>
              <a:gd name="connsiteY165" fmla="*/ 787400 h 4286055"/>
              <a:gd name="connsiteX166" fmla="*/ 355427 w 5587392"/>
              <a:gd name="connsiteY166" fmla="*/ 784110 h 4286055"/>
              <a:gd name="connsiteX167" fmla="*/ 355427 w 5587392"/>
              <a:gd name="connsiteY167" fmla="*/ 777531 h 4286055"/>
              <a:gd name="connsiteX168" fmla="*/ 362597 w 5587392"/>
              <a:gd name="connsiteY168" fmla="*/ 2917151 h 4286055"/>
              <a:gd name="connsiteX169" fmla="*/ 340292 w 5587392"/>
              <a:gd name="connsiteY169" fmla="*/ 2913860 h 4286055"/>
              <a:gd name="connsiteX170" fmla="*/ 340292 w 5587392"/>
              <a:gd name="connsiteY170" fmla="*/ 2927019 h 4286055"/>
              <a:gd name="connsiteX171" fmla="*/ 332725 w 5587392"/>
              <a:gd name="connsiteY171" fmla="*/ 2930310 h 4286055"/>
              <a:gd name="connsiteX172" fmla="*/ 340292 w 5587392"/>
              <a:gd name="connsiteY172" fmla="*/ 2936890 h 4286055"/>
              <a:gd name="connsiteX173" fmla="*/ 332725 w 5587392"/>
              <a:gd name="connsiteY173" fmla="*/ 2940181 h 4286055"/>
              <a:gd name="connsiteX174" fmla="*/ 332725 w 5587392"/>
              <a:gd name="connsiteY174" fmla="*/ 2950049 h 4286055"/>
              <a:gd name="connsiteX175" fmla="*/ 340292 w 5587392"/>
              <a:gd name="connsiteY175" fmla="*/ 2953340 h 4286055"/>
              <a:gd name="connsiteX176" fmla="*/ 340292 w 5587392"/>
              <a:gd name="connsiteY176" fmla="*/ 2963211 h 4286055"/>
              <a:gd name="connsiteX177" fmla="*/ 355427 w 5587392"/>
              <a:gd name="connsiteY177" fmla="*/ 2966501 h 4286055"/>
              <a:gd name="connsiteX178" fmla="*/ 362597 w 5587392"/>
              <a:gd name="connsiteY178" fmla="*/ 2962935 h 4286055"/>
              <a:gd name="connsiteX179" fmla="*/ 362597 w 5587392"/>
              <a:gd name="connsiteY179" fmla="*/ 2917151 h 4286055"/>
              <a:gd name="connsiteX180" fmla="*/ 362597 w 5587392"/>
              <a:gd name="connsiteY180" fmla="*/ 1071983 h 4286055"/>
              <a:gd name="connsiteX181" fmla="*/ 340292 w 5587392"/>
              <a:gd name="connsiteY181" fmla="*/ 1068693 h 4286055"/>
              <a:gd name="connsiteX182" fmla="*/ 340292 w 5587392"/>
              <a:gd name="connsiteY182" fmla="*/ 1081852 h 4286055"/>
              <a:gd name="connsiteX183" fmla="*/ 332725 w 5587392"/>
              <a:gd name="connsiteY183" fmla="*/ 1085142 h 4286055"/>
              <a:gd name="connsiteX184" fmla="*/ 340292 w 5587392"/>
              <a:gd name="connsiteY184" fmla="*/ 1091723 h 4286055"/>
              <a:gd name="connsiteX185" fmla="*/ 332725 w 5587392"/>
              <a:gd name="connsiteY185" fmla="*/ 1095013 h 4286055"/>
              <a:gd name="connsiteX186" fmla="*/ 332725 w 5587392"/>
              <a:gd name="connsiteY186" fmla="*/ 1104882 h 4286055"/>
              <a:gd name="connsiteX187" fmla="*/ 340292 w 5587392"/>
              <a:gd name="connsiteY187" fmla="*/ 1108172 h 4286055"/>
              <a:gd name="connsiteX188" fmla="*/ 340292 w 5587392"/>
              <a:gd name="connsiteY188" fmla="*/ 1118043 h 4286055"/>
              <a:gd name="connsiteX189" fmla="*/ 355427 w 5587392"/>
              <a:gd name="connsiteY189" fmla="*/ 1121334 h 4286055"/>
              <a:gd name="connsiteX190" fmla="*/ 362597 w 5587392"/>
              <a:gd name="connsiteY190" fmla="*/ 1117768 h 4286055"/>
              <a:gd name="connsiteX191" fmla="*/ 362597 w 5587392"/>
              <a:gd name="connsiteY191" fmla="*/ 1071983 h 4286055"/>
              <a:gd name="connsiteX192" fmla="*/ 385295 w 5587392"/>
              <a:gd name="connsiteY192" fmla="*/ 2241608 h 4286055"/>
              <a:gd name="connsiteX193" fmla="*/ 377729 w 5587392"/>
              <a:gd name="connsiteY193" fmla="*/ 2241608 h 4286055"/>
              <a:gd name="connsiteX194" fmla="*/ 377107 w 5587392"/>
              <a:gd name="connsiteY194" fmla="*/ 2242352 h 4286055"/>
              <a:gd name="connsiteX195" fmla="*/ 379722 w 5587392"/>
              <a:gd name="connsiteY195" fmla="*/ 2243489 h 4286055"/>
              <a:gd name="connsiteX196" fmla="*/ 385295 w 5587392"/>
              <a:gd name="connsiteY196" fmla="*/ 2243489 h 4286055"/>
              <a:gd name="connsiteX197" fmla="*/ 388134 w 5587392"/>
              <a:gd name="connsiteY197" fmla="*/ 3132917 h 4286055"/>
              <a:gd name="connsiteX198" fmla="*/ 385295 w 5587392"/>
              <a:gd name="connsiteY198" fmla="*/ 3129629 h 4286055"/>
              <a:gd name="connsiteX199" fmla="*/ 377729 w 5587392"/>
              <a:gd name="connsiteY199" fmla="*/ 3139498 h 4286055"/>
              <a:gd name="connsiteX200" fmla="*/ 377729 w 5587392"/>
              <a:gd name="connsiteY200" fmla="*/ 3142788 h 4286055"/>
              <a:gd name="connsiteX201" fmla="*/ 385295 w 5587392"/>
              <a:gd name="connsiteY201" fmla="*/ 3146078 h 4286055"/>
              <a:gd name="connsiteX202" fmla="*/ 385295 w 5587392"/>
              <a:gd name="connsiteY202" fmla="*/ 3136207 h 4286055"/>
              <a:gd name="connsiteX203" fmla="*/ 388134 w 5587392"/>
              <a:gd name="connsiteY203" fmla="*/ 3132917 h 4286055"/>
              <a:gd name="connsiteX204" fmla="*/ 388134 w 5587392"/>
              <a:gd name="connsiteY204" fmla="*/ 1287750 h 4286055"/>
              <a:gd name="connsiteX205" fmla="*/ 385295 w 5587392"/>
              <a:gd name="connsiteY205" fmla="*/ 1284462 h 4286055"/>
              <a:gd name="connsiteX206" fmla="*/ 377729 w 5587392"/>
              <a:gd name="connsiteY206" fmla="*/ 1294330 h 4286055"/>
              <a:gd name="connsiteX207" fmla="*/ 377729 w 5587392"/>
              <a:gd name="connsiteY207" fmla="*/ 1297621 h 4286055"/>
              <a:gd name="connsiteX208" fmla="*/ 385295 w 5587392"/>
              <a:gd name="connsiteY208" fmla="*/ 1300911 h 4286055"/>
              <a:gd name="connsiteX209" fmla="*/ 385295 w 5587392"/>
              <a:gd name="connsiteY209" fmla="*/ 1291040 h 4286055"/>
              <a:gd name="connsiteX210" fmla="*/ 388134 w 5587392"/>
              <a:gd name="connsiteY210" fmla="*/ 1287750 h 4286055"/>
              <a:gd name="connsiteX211" fmla="*/ 390972 w 5587392"/>
              <a:gd name="connsiteY211" fmla="*/ 3155947 h 4286055"/>
              <a:gd name="connsiteX212" fmla="*/ 385295 w 5587392"/>
              <a:gd name="connsiteY212" fmla="*/ 3152657 h 4286055"/>
              <a:gd name="connsiteX213" fmla="*/ 377729 w 5587392"/>
              <a:gd name="connsiteY213" fmla="*/ 3152657 h 4286055"/>
              <a:gd name="connsiteX214" fmla="*/ 377729 w 5587392"/>
              <a:gd name="connsiteY214" fmla="*/ 3159237 h 4286055"/>
              <a:gd name="connsiteX215" fmla="*/ 385295 w 5587392"/>
              <a:gd name="connsiteY215" fmla="*/ 3159237 h 4286055"/>
              <a:gd name="connsiteX216" fmla="*/ 390972 w 5587392"/>
              <a:gd name="connsiteY216" fmla="*/ 3155947 h 4286055"/>
              <a:gd name="connsiteX217" fmla="*/ 390972 w 5587392"/>
              <a:gd name="connsiteY217" fmla="*/ 1310780 h 4286055"/>
              <a:gd name="connsiteX218" fmla="*/ 385295 w 5587392"/>
              <a:gd name="connsiteY218" fmla="*/ 1307489 h 4286055"/>
              <a:gd name="connsiteX219" fmla="*/ 377729 w 5587392"/>
              <a:gd name="connsiteY219" fmla="*/ 1307489 h 4286055"/>
              <a:gd name="connsiteX220" fmla="*/ 377729 w 5587392"/>
              <a:gd name="connsiteY220" fmla="*/ 1314070 h 4286055"/>
              <a:gd name="connsiteX221" fmla="*/ 385295 w 5587392"/>
              <a:gd name="connsiteY221" fmla="*/ 1314070 h 4286055"/>
              <a:gd name="connsiteX222" fmla="*/ 390972 w 5587392"/>
              <a:gd name="connsiteY222" fmla="*/ 1310780 h 4286055"/>
              <a:gd name="connsiteX223" fmla="*/ 398539 w 5587392"/>
              <a:gd name="connsiteY223" fmla="*/ 2395827 h 4286055"/>
              <a:gd name="connsiteX224" fmla="*/ 392864 w 5587392"/>
              <a:gd name="connsiteY224" fmla="*/ 2390480 h 4286055"/>
              <a:gd name="connsiteX225" fmla="*/ 385295 w 5587392"/>
              <a:gd name="connsiteY225" fmla="*/ 2397061 h 4286055"/>
              <a:gd name="connsiteX226" fmla="*/ 385295 w 5587392"/>
              <a:gd name="connsiteY226" fmla="*/ 2410220 h 4286055"/>
              <a:gd name="connsiteX227" fmla="*/ 392864 w 5587392"/>
              <a:gd name="connsiteY227" fmla="*/ 2406930 h 4286055"/>
              <a:gd name="connsiteX228" fmla="*/ 392864 w 5587392"/>
              <a:gd name="connsiteY228" fmla="*/ 2403639 h 4286055"/>
              <a:gd name="connsiteX229" fmla="*/ 398539 w 5587392"/>
              <a:gd name="connsiteY229" fmla="*/ 2395827 h 4286055"/>
              <a:gd name="connsiteX230" fmla="*/ 398539 w 5587392"/>
              <a:gd name="connsiteY230" fmla="*/ 550660 h 4286055"/>
              <a:gd name="connsiteX231" fmla="*/ 392864 w 5587392"/>
              <a:gd name="connsiteY231" fmla="*/ 545313 h 4286055"/>
              <a:gd name="connsiteX232" fmla="*/ 385295 w 5587392"/>
              <a:gd name="connsiteY232" fmla="*/ 551894 h 4286055"/>
              <a:gd name="connsiteX233" fmla="*/ 385295 w 5587392"/>
              <a:gd name="connsiteY233" fmla="*/ 565053 h 4286055"/>
              <a:gd name="connsiteX234" fmla="*/ 392864 w 5587392"/>
              <a:gd name="connsiteY234" fmla="*/ 561762 h 4286055"/>
              <a:gd name="connsiteX235" fmla="*/ 392864 w 5587392"/>
              <a:gd name="connsiteY235" fmla="*/ 558472 h 4286055"/>
              <a:gd name="connsiteX236" fmla="*/ 398539 w 5587392"/>
              <a:gd name="connsiteY236" fmla="*/ 550660 h 4286055"/>
              <a:gd name="connsiteX237" fmla="*/ 400031 w 5587392"/>
              <a:gd name="connsiteY237" fmla="*/ 3636833 h 4286055"/>
              <a:gd name="connsiteX238" fmla="*/ 384898 w 5587392"/>
              <a:gd name="connsiteY238" fmla="*/ 3630252 h 4286055"/>
              <a:gd name="connsiteX239" fmla="*/ 384898 w 5587392"/>
              <a:gd name="connsiteY239" fmla="*/ 3633542 h 4286055"/>
              <a:gd name="connsiteX240" fmla="*/ 384898 w 5587392"/>
              <a:gd name="connsiteY240" fmla="*/ 3643411 h 4286055"/>
              <a:gd name="connsiteX241" fmla="*/ 392465 w 5587392"/>
              <a:gd name="connsiteY241" fmla="*/ 3649992 h 4286055"/>
              <a:gd name="connsiteX242" fmla="*/ 400031 w 5587392"/>
              <a:gd name="connsiteY242" fmla="*/ 3643411 h 4286055"/>
              <a:gd name="connsiteX243" fmla="*/ 400031 w 5587392"/>
              <a:gd name="connsiteY243" fmla="*/ 3636833 h 4286055"/>
              <a:gd name="connsiteX244" fmla="*/ 400031 w 5587392"/>
              <a:gd name="connsiteY244" fmla="*/ 1791665 h 4286055"/>
              <a:gd name="connsiteX245" fmla="*/ 384898 w 5587392"/>
              <a:gd name="connsiteY245" fmla="*/ 1785085 h 4286055"/>
              <a:gd name="connsiteX246" fmla="*/ 384898 w 5587392"/>
              <a:gd name="connsiteY246" fmla="*/ 1788375 h 4286055"/>
              <a:gd name="connsiteX247" fmla="*/ 384898 w 5587392"/>
              <a:gd name="connsiteY247" fmla="*/ 1798244 h 4286055"/>
              <a:gd name="connsiteX248" fmla="*/ 392465 w 5587392"/>
              <a:gd name="connsiteY248" fmla="*/ 1804824 h 4286055"/>
              <a:gd name="connsiteX249" fmla="*/ 400031 w 5587392"/>
              <a:gd name="connsiteY249" fmla="*/ 1798244 h 4286055"/>
              <a:gd name="connsiteX250" fmla="*/ 400031 w 5587392"/>
              <a:gd name="connsiteY250" fmla="*/ 1791665 h 4286055"/>
              <a:gd name="connsiteX251" fmla="*/ 408808 w 5587392"/>
              <a:gd name="connsiteY251" fmla="*/ 2233618 h 4286055"/>
              <a:gd name="connsiteX252" fmla="*/ 404751 w 5587392"/>
              <a:gd name="connsiteY252" fmla="*/ 2233618 h 4286055"/>
              <a:gd name="connsiteX253" fmla="*/ 407997 w 5587392"/>
              <a:gd name="connsiteY253" fmla="*/ 2235030 h 4286055"/>
              <a:gd name="connsiteX254" fmla="*/ 414769 w 5587392"/>
              <a:gd name="connsiteY254" fmla="*/ 3692213 h 4286055"/>
              <a:gd name="connsiteX255" fmla="*/ 407200 w 5587392"/>
              <a:gd name="connsiteY255" fmla="*/ 3692213 h 4286055"/>
              <a:gd name="connsiteX256" fmla="*/ 392068 w 5587392"/>
              <a:gd name="connsiteY256" fmla="*/ 3692213 h 4286055"/>
              <a:gd name="connsiteX257" fmla="*/ 392465 w 5587392"/>
              <a:gd name="connsiteY257" fmla="*/ 3698794 h 4286055"/>
              <a:gd name="connsiteX258" fmla="*/ 414769 w 5587392"/>
              <a:gd name="connsiteY258" fmla="*/ 3695503 h 4286055"/>
              <a:gd name="connsiteX259" fmla="*/ 414769 w 5587392"/>
              <a:gd name="connsiteY259" fmla="*/ 1847046 h 4286055"/>
              <a:gd name="connsiteX260" fmla="*/ 407200 w 5587392"/>
              <a:gd name="connsiteY260" fmla="*/ 1847046 h 4286055"/>
              <a:gd name="connsiteX261" fmla="*/ 392068 w 5587392"/>
              <a:gd name="connsiteY261" fmla="*/ 1847046 h 4286055"/>
              <a:gd name="connsiteX262" fmla="*/ 392465 w 5587392"/>
              <a:gd name="connsiteY262" fmla="*/ 1853627 h 4286055"/>
              <a:gd name="connsiteX263" fmla="*/ 414769 w 5587392"/>
              <a:gd name="connsiteY263" fmla="*/ 1850336 h 4286055"/>
              <a:gd name="connsiteX264" fmla="*/ 422336 w 5587392"/>
              <a:gd name="connsiteY264" fmla="*/ 3178704 h 4286055"/>
              <a:gd name="connsiteX265" fmla="*/ 392177 w 5587392"/>
              <a:gd name="connsiteY265" fmla="*/ 3185535 h 4286055"/>
              <a:gd name="connsiteX266" fmla="*/ 392465 w 5587392"/>
              <a:gd name="connsiteY266" fmla="*/ 3185285 h 4286055"/>
              <a:gd name="connsiteX267" fmla="*/ 422336 w 5587392"/>
              <a:gd name="connsiteY267" fmla="*/ 3178704 h 4286055"/>
              <a:gd name="connsiteX268" fmla="*/ 422336 w 5587392"/>
              <a:gd name="connsiteY268" fmla="*/ 1333537 h 4286055"/>
              <a:gd name="connsiteX269" fmla="*/ 392177 w 5587392"/>
              <a:gd name="connsiteY269" fmla="*/ 1340368 h 4286055"/>
              <a:gd name="connsiteX270" fmla="*/ 392465 w 5587392"/>
              <a:gd name="connsiteY270" fmla="*/ 1340117 h 4286055"/>
              <a:gd name="connsiteX271" fmla="*/ 422336 w 5587392"/>
              <a:gd name="connsiteY271" fmla="*/ 1333537 h 4286055"/>
              <a:gd name="connsiteX272" fmla="*/ 429902 w 5587392"/>
              <a:gd name="connsiteY272" fmla="*/ 3381585 h 4286055"/>
              <a:gd name="connsiteX273" fmla="*/ 422336 w 5587392"/>
              <a:gd name="connsiteY273" fmla="*/ 3375006 h 4286055"/>
              <a:gd name="connsiteX274" fmla="*/ 407200 w 5587392"/>
              <a:gd name="connsiteY274" fmla="*/ 3378294 h 4286055"/>
              <a:gd name="connsiteX275" fmla="*/ 414769 w 5587392"/>
              <a:gd name="connsiteY275" fmla="*/ 3388165 h 4286055"/>
              <a:gd name="connsiteX276" fmla="*/ 414769 w 5587392"/>
              <a:gd name="connsiteY276" fmla="*/ 3391455 h 4286055"/>
              <a:gd name="connsiteX277" fmla="*/ 414769 w 5587392"/>
              <a:gd name="connsiteY277" fmla="*/ 3398034 h 4286055"/>
              <a:gd name="connsiteX278" fmla="*/ 429902 w 5587392"/>
              <a:gd name="connsiteY278" fmla="*/ 3394746 h 4286055"/>
              <a:gd name="connsiteX279" fmla="*/ 422336 w 5587392"/>
              <a:gd name="connsiteY279" fmla="*/ 3388165 h 4286055"/>
              <a:gd name="connsiteX280" fmla="*/ 429902 w 5587392"/>
              <a:gd name="connsiteY280" fmla="*/ 3381585 h 4286055"/>
              <a:gd name="connsiteX281" fmla="*/ 429902 w 5587392"/>
              <a:gd name="connsiteY281" fmla="*/ 1536417 h 4286055"/>
              <a:gd name="connsiteX282" fmla="*/ 422336 w 5587392"/>
              <a:gd name="connsiteY282" fmla="*/ 1529839 h 4286055"/>
              <a:gd name="connsiteX283" fmla="*/ 407200 w 5587392"/>
              <a:gd name="connsiteY283" fmla="*/ 1533127 h 4286055"/>
              <a:gd name="connsiteX284" fmla="*/ 414769 w 5587392"/>
              <a:gd name="connsiteY284" fmla="*/ 1542998 h 4286055"/>
              <a:gd name="connsiteX285" fmla="*/ 414769 w 5587392"/>
              <a:gd name="connsiteY285" fmla="*/ 1546288 h 4286055"/>
              <a:gd name="connsiteX286" fmla="*/ 414769 w 5587392"/>
              <a:gd name="connsiteY286" fmla="*/ 1552867 h 4286055"/>
              <a:gd name="connsiteX287" fmla="*/ 429902 w 5587392"/>
              <a:gd name="connsiteY287" fmla="*/ 1549579 h 4286055"/>
              <a:gd name="connsiteX288" fmla="*/ 422336 w 5587392"/>
              <a:gd name="connsiteY288" fmla="*/ 1542998 h 4286055"/>
              <a:gd name="connsiteX289" fmla="*/ 429902 w 5587392"/>
              <a:gd name="connsiteY289" fmla="*/ 1536417 h 4286055"/>
              <a:gd name="connsiteX290" fmla="*/ 437868 w 5587392"/>
              <a:gd name="connsiteY290" fmla="*/ 3427369 h 4286055"/>
              <a:gd name="connsiteX291" fmla="*/ 422732 w 5587392"/>
              <a:gd name="connsiteY291" fmla="*/ 3420791 h 4286055"/>
              <a:gd name="connsiteX292" fmla="*/ 422732 w 5587392"/>
              <a:gd name="connsiteY292" fmla="*/ 3430662 h 4286055"/>
              <a:gd name="connsiteX293" fmla="*/ 437868 w 5587392"/>
              <a:gd name="connsiteY293" fmla="*/ 3433950 h 4286055"/>
              <a:gd name="connsiteX294" fmla="*/ 437868 w 5587392"/>
              <a:gd name="connsiteY294" fmla="*/ 3427369 h 4286055"/>
              <a:gd name="connsiteX295" fmla="*/ 437868 w 5587392"/>
              <a:gd name="connsiteY295" fmla="*/ 3358555 h 4286055"/>
              <a:gd name="connsiteX296" fmla="*/ 422732 w 5587392"/>
              <a:gd name="connsiteY296" fmla="*/ 3355266 h 4286055"/>
              <a:gd name="connsiteX297" fmla="*/ 415166 w 5587392"/>
              <a:gd name="connsiteY297" fmla="*/ 3351976 h 4286055"/>
              <a:gd name="connsiteX298" fmla="*/ 400031 w 5587392"/>
              <a:gd name="connsiteY298" fmla="*/ 3358555 h 4286055"/>
              <a:gd name="connsiteX299" fmla="*/ 400031 w 5587392"/>
              <a:gd name="connsiteY299" fmla="*/ 3368425 h 4286055"/>
              <a:gd name="connsiteX300" fmla="*/ 415166 w 5587392"/>
              <a:gd name="connsiteY300" fmla="*/ 3371716 h 4286055"/>
              <a:gd name="connsiteX301" fmla="*/ 422732 w 5587392"/>
              <a:gd name="connsiteY301" fmla="*/ 3368425 h 4286055"/>
              <a:gd name="connsiteX302" fmla="*/ 422732 w 5587392"/>
              <a:gd name="connsiteY302" fmla="*/ 3361845 h 4286055"/>
              <a:gd name="connsiteX303" fmla="*/ 437868 w 5587392"/>
              <a:gd name="connsiteY303" fmla="*/ 3361845 h 4286055"/>
              <a:gd name="connsiteX304" fmla="*/ 437868 w 5587392"/>
              <a:gd name="connsiteY304" fmla="*/ 1582202 h 4286055"/>
              <a:gd name="connsiteX305" fmla="*/ 422732 w 5587392"/>
              <a:gd name="connsiteY305" fmla="*/ 1575624 h 4286055"/>
              <a:gd name="connsiteX306" fmla="*/ 422732 w 5587392"/>
              <a:gd name="connsiteY306" fmla="*/ 1585494 h 4286055"/>
              <a:gd name="connsiteX307" fmla="*/ 437868 w 5587392"/>
              <a:gd name="connsiteY307" fmla="*/ 1588783 h 4286055"/>
              <a:gd name="connsiteX308" fmla="*/ 437868 w 5587392"/>
              <a:gd name="connsiteY308" fmla="*/ 1582202 h 4286055"/>
              <a:gd name="connsiteX309" fmla="*/ 437868 w 5587392"/>
              <a:gd name="connsiteY309" fmla="*/ 1513387 h 4286055"/>
              <a:gd name="connsiteX310" fmla="*/ 422732 w 5587392"/>
              <a:gd name="connsiteY310" fmla="*/ 1510099 h 4286055"/>
              <a:gd name="connsiteX311" fmla="*/ 415166 w 5587392"/>
              <a:gd name="connsiteY311" fmla="*/ 1506809 h 4286055"/>
              <a:gd name="connsiteX312" fmla="*/ 400031 w 5587392"/>
              <a:gd name="connsiteY312" fmla="*/ 1513387 h 4286055"/>
              <a:gd name="connsiteX313" fmla="*/ 400031 w 5587392"/>
              <a:gd name="connsiteY313" fmla="*/ 1523258 h 4286055"/>
              <a:gd name="connsiteX314" fmla="*/ 415166 w 5587392"/>
              <a:gd name="connsiteY314" fmla="*/ 1526549 h 4286055"/>
              <a:gd name="connsiteX315" fmla="*/ 422732 w 5587392"/>
              <a:gd name="connsiteY315" fmla="*/ 1523258 h 4286055"/>
              <a:gd name="connsiteX316" fmla="*/ 422732 w 5587392"/>
              <a:gd name="connsiteY316" fmla="*/ 1516678 h 4286055"/>
              <a:gd name="connsiteX317" fmla="*/ 437868 w 5587392"/>
              <a:gd name="connsiteY317" fmla="*/ 1516678 h 4286055"/>
              <a:gd name="connsiteX318" fmla="*/ 445831 w 5587392"/>
              <a:gd name="connsiteY318" fmla="*/ 2253358 h 4286055"/>
              <a:gd name="connsiteX319" fmla="*/ 423132 w 5587392"/>
              <a:gd name="connsiteY319" fmla="*/ 2253358 h 4286055"/>
              <a:gd name="connsiteX320" fmla="*/ 423132 w 5587392"/>
              <a:gd name="connsiteY320" fmla="*/ 2258060 h 4286055"/>
              <a:gd name="connsiteX321" fmla="*/ 438265 w 5587392"/>
              <a:gd name="connsiteY321" fmla="*/ 2258060 h 4286055"/>
              <a:gd name="connsiteX322" fmla="*/ 445831 w 5587392"/>
              <a:gd name="connsiteY322" fmla="*/ 2254769 h 4286055"/>
              <a:gd name="connsiteX323" fmla="*/ 445831 w 5587392"/>
              <a:gd name="connsiteY323" fmla="*/ 2235326 h 4286055"/>
              <a:gd name="connsiteX324" fmla="*/ 439461 w 5587392"/>
              <a:gd name="connsiteY324" fmla="*/ 2236908 h 4286055"/>
              <a:gd name="connsiteX325" fmla="*/ 431892 w 5587392"/>
              <a:gd name="connsiteY325" fmla="*/ 2233618 h 4286055"/>
              <a:gd name="connsiteX326" fmla="*/ 418650 w 5587392"/>
              <a:gd name="connsiteY326" fmla="*/ 2233618 h 4286055"/>
              <a:gd name="connsiteX327" fmla="*/ 420293 w 5587392"/>
              <a:gd name="connsiteY327" fmla="*/ 2234618 h 4286055"/>
              <a:gd name="connsiteX328" fmla="*/ 430698 w 5587392"/>
              <a:gd name="connsiteY328" fmla="*/ 2235030 h 4286055"/>
              <a:gd name="connsiteX329" fmla="*/ 430698 w 5587392"/>
              <a:gd name="connsiteY329" fmla="*/ 2241608 h 4286055"/>
              <a:gd name="connsiteX330" fmla="*/ 427448 w 5587392"/>
              <a:gd name="connsiteY330" fmla="*/ 2244081 h 4286055"/>
              <a:gd name="connsiteX331" fmla="*/ 432292 w 5587392"/>
              <a:gd name="connsiteY331" fmla="*/ 2245134 h 4286055"/>
              <a:gd name="connsiteX332" fmla="*/ 439858 w 5587392"/>
              <a:gd name="connsiteY332" fmla="*/ 2246779 h 4286055"/>
              <a:gd name="connsiteX333" fmla="*/ 445831 w 5587392"/>
              <a:gd name="connsiteY333" fmla="*/ 2245295 h 4286055"/>
              <a:gd name="connsiteX334" fmla="*/ 452603 w 5587392"/>
              <a:gd name="connsiteY334" fmla="*/ 3407630 h 4286055"/>
              <a:gd name="connsiteX335" fmla="*/ 430302 w 5587392"/>
              <a:gd name="connsiteY335" fmla="*/ 3404341 h 4286055"/>
              <a:gd name="connsiteX336" fmla="*/ 422732 w 5587392"/>
              <a:gd name="connsiteY336" fmla="*/ 3404341 h 4286055"/>
              <a:gd name="connsiteX337" fmla="*/ 415166 w 5587392"/>
              <a:gd name="connsiteY337" fmla="*/ 3404341 h 4286055"/>
              <a:gd name="connsiteX338" fmla="*/ 422732 w 5587392"/>
              <a:gd name="connsiteY338" fmla="*/ 3414210 h 4286055"/>
              <a:gd name="connsiteX339" fmla="*/ 429902 w 5587392"/>
              <a:gd name="connsiteY339" fmla="*/ 3414210 h 4286055"/>
              <a:gd name="connsiteX340" fmla="*/ 437468 w 5587392"/>
              <a:gd name="connsiteY340" fmla="*/ 3417500 h 4286055"/>
              <a:gd name="connsiteX341" fmla="*/ 452603 w 5587392"/>
              <a:gd name="connsiteY341" fmla="*/ 3407630 h 4286055"/>
              <a:gd name="connsiteX342" fmla="*/ 452603 w 5587392"/>
              <a:gd name="connsiteY342" fmla="*/ 1562462 h 4286055"/>
              <a:gd name="connsiteX343" fmla="*/ 430302 w 5587392"/>
              <a:gd name="connsiteY343" fmla="*/ 1559174 h 4286055"/>
              <a:gd name="connsiteX344" fmla="*/ 422732 w 5587392"/>
              <a:gd name="connsiteY344" fmla="*/ 1559174 h 4286055"/>
              <a:gd name="connsiteX345" fmla="*/ 415166 w 5587392"/>
              <a:gd name="connsiteY345" fmla="*/ 1559174 h 4286055"/>
              <a:gd name="connsiteX346" fmla="*/ 422732 w 5587392"/>
              <a:gd name="connsiteY346" fmla="*/ 1569043 h 4286055"/>
              <a:gd name="connsiteX347" fmla="*/ 429902 w 5587392"/>
              <a:gd name="connsiteY347" fmla="*/ 1569043 h 4286055"/>
              <a:gd name="connsiteX348" fmla="*/ 437468 w 5587392"/>
              <a:gd name="connsiteY348" fmla="*/ 1572333 h 4286055"/>
              <a:gd name="connsiteX349" fmla="*/ 452603 w 5587392"/>
              <a:gd name="connsiteY349" fmla="*/ 1562462 h 4286055"/>
              <a:gd name="connsiteX350" fmla="*/ 458278 w 5587392"/>
              <a:gd name="connsiteY350" fmla="*/ 2974451 h 4286055"/>
              <a:gd name="connsiteX351" fmla="*/ 452603 w 5587392"/>
              <a:gd name="connsiteY351" fmla="*/ 2969516 h 4286055"/>
              <a:gd name="connsiteX352" fmla="*/ 445037 w 5587392"/>
              <a:gd name="connsiteY352" fmla="*/ 2972806 h 4286055"/>
              <a:gd name="connsiteX353" fmla="*/ 452603 w 5587392"/>
              <a:gd name="connsiteY353" fmla="*/ 2979387 h 4286055"/>
              <a:gd name="connsiteX354" fmla="*/ 458278 w 5587392"/>
              <a:gd name="connsiteY354" fmla="*/ 2974451 h 4286055"/>
              <a:gd name="connsiteX355" fmla="*/ 458278 w 5587392"/>
              <a:gd name="connsiteY355" fmla="*/ 1129284 h 4286055"/>
              <a:gd name="connsiteX356" fmla="*/ 452603 w 5587392"/>
              <a:gd name="connsiteY356" fmla="*/ 1124349 h 4286055"/>
              <a:gd name="connsiteX357" fmla="*/ 445037 w 5587392"/>
              <a:gd name="connsiteY357" fmla="*/ 1127639 h 4286055"/>
              <a:gd name="connsiteX358" fmla="*/ 452603 w 5587392"/>
              <a:gd name="connsiteY358" fmla="*/ 1134220 h 4286055"/>
              <a:gd name="connsiteX359" fmla="*/ 458278 w 5587392"/>
              <a:gd name="connsiteY359" fmla="*/ 1129284 h 4286055"/>
              <a:gd name="connsiteX360" fmla="*/ 460170 w 5587392"/>
              <a:gd name="connsiteY360" fmla="*/ 3463285 h 4286055"/>
              <a:gd name="connsiteX361" fmla="*/ 452603 w 5587392"/>
              <a:gd name="connsiteY361" fmla="*/ 3463285 h 4286055"/>
              <a:gd name="connsiteX362" fmla="*/ 460170 w 5587392"/>
              <a:gd name="connsiteY362" fmla="*/ 3463285 h 4286055"/>
              <a:gd name="connsiteX363" fmla="*/ 460170 w 5587392"/>
              <a:gd name="connsiteY363" fmla="*/ 3443821 h 4286055"/>
              <a:gd name="connsiteX364" fmla="*/ 452603 w 5587392"/>
              <a:gd name="connsiteY364" fmla="*/ 3443821 h 4286055"/>
              <a:gd name="connsiteX365" fmla="*/ 452603 w 5587392"/>
              <a:gd name="connsiteY365" fmla="*/ 3440530 h 4286055"/>
              <a:gd name="connsiteX366" fmla="*/ 430302 w 5587392"/>
              <a:gd name="connsiteY366" fmla="*/ 3437240 h 4286055"/>
              <a:gd name="connsiteX367" fmla="*/ 422732 w 5587392"/>
              <a:gd name="connsiteY367" fmla="*/ 3440530 h 4286055"/>
              <a:gd name="connsiteX368" fmla="*/ 407600 w 5587392"/>
              <a:gd name="connsiteY368" fmla="*/ 3443821 h 4286055"/>
              <a:gd name="connsiteX369" fmla="*/ 415166 w 5587392"/>
              <a:gd name="connsiteY369" fmla="*/ 3447111 h 4286055"/>
              <a:gd name="connsiteX370" fmla="*/ 415166 w 5587392"/>
              <a:gd name="connsiteY370" fmla="*/ 3463560 h 4286055"/>
              <a:gd name="connsiteX371" fmla="*/ 422732 w 5587392"/>
              <a:gd name="connsiteY371" fmla="*/ 3466851 h 4286055"/>
              <a:gd name="connsiteX372" fmla="*/ 430302 w 5587392"/>
              <a:gd name="connsiteY372" fmla="*/ 3463560 h 4286055"/>
              <a:gd name="connsiteX373" fmla="*/ 430302 w 5587392"/>
              <a:gd name="connsiteY373" fmla="*/ 3456980 h 4286055"/>
              <a:gd name="connsiteX374" fmla="*/ 437468 w 5587392"/>
              <a:gd name="connsiteY374" fmla="*/ 3453690 h 4286055"/>
              <a:gd name="connsiteX375" fmla="*/ 452603 w 5587392"/>
              <a:gd name="connsiteY375" fmla="*/ 3456980 h 4286055"/>
              <a:gd name="connsiteX376" fmla="*/ 460170 w 5587392"/>
              <a:gd name="connsiteY376" fmla="*/ 3443821 h 4286055"/>
              <a:gd name="connsiteX377" fmla="*/ 460170 w 5587392"/>
              <a:gd name="connsiteY377" fmla="*/ 1618118 h 4286055"/>
              <a:gd name="connsiteX378" fmla="*/ 452603 w 5587392"/>
              <a:gd name="connsiteY378" fmla="*/ 1618118 h 4286055"/>
              <a:gd name="connsiteX379" fmla="*/ 460170 w 5587392"/>
              <a:gd name="connsiteY379" fmla="*/ 1618118 h 4286055"/>
              <a:gd name="connsiteX380" fmla="*/ 460170 w 5587392"/>
              <a:gd name="connsiteY380" fmla="*/ 1598654 h 4286055"/>
              <a:gd name="connsiteX381" fmla="*/ 452603 w 5587392"/>
              <a:gd name="connsiteY381" fmla="*/ 1598654 h 4286055"/>
              <a:gd name="connsiteX382" fmla="*/ 452603 w 5587392"/>
              <a:gd name="connsiteY382" fmla="*/ 1595363 h 4286055"/>
              <a:gd name="connsiteX383" fmla="*/ 430302 w 5587392"/>
              <a:gd name="connsiteY383" fmla="*/ 1592073 h 4286055"/>
              <a:gd name="connsiteX384" fmla="*/ 422732 w 5587392"/>
              <a:gd name="connsiteY384" fmla="*/ 1595363 h 4286055"/>
              <a:gd name="connsiteX385" fmla="*/ 407600 w 5587392"/>
              <a:gd name="connsiteY385" fmla="*/ 1598654 h 4286055"/>
              <a:gd name="connsiteX386" fmla="*/ 415166 w 5587392"/>
              <a:gd name="connsiteY386" fmla="*/ 1601944 h 4286055"/>
              <a:gd name="connsiteX387" fmla="*/ 415166 w 5587392"/>
              <a:gd name="connsiteY387" fmla="*/ 1618393 h 4286055"/>
              <a:gd name="connsiteX388" fmla="*/ 422732 w 5587392"/>
              <a:gd name="connsiteY388" fmla="*/ 1621684 h 4286055"/>
              <a:gd name="connsiteX389" fmla="*/ 430302 w 5587392"/>
              <a:gd name="connsiteY389" fmla="*/ 1618393 h 4286055"/>
              <a:gd name="connsiteX390" fmla="*/ 430302 w 5587392"/>
              <a:gd name="connsiteY390" fmla="*/ 1611813 h 4286055"/>
              <a:gd name="connsiteX391" fmla="*/ 437468 w 5587392"/>
              <a:gd name="connsiteY391" fmla="*/ 1608522 h 4286055"/>
              <a:gd name="connsiteX392" fmla="*/ 452603 w 5587392"/>
              <a:gd name="connsiteY392" fmla="*/ 1611813 h 4286055"/>
              <a:gd name="connsiteX393" fmla="*/ 460170 w 5587392"/>
              <a:gd name="connsiteY393" fmla="*/ 1598654 h 4286055"/>
              <a:gd name="connsiteX394" fmla="*/ 462061 w 5587392"/>
              <a:gd name="connsiteY394" fmla="*/ 3006665 h 4286055"/>
              <a:gd name="connsiteX395" fmla="*/ 460170 w 5587392"/>
              <a:gd name="connsiteY395" fmla="*/ 2998851 h 4286055"/>
              <a:gd name="connsiteX396" fmla="*/ 460170 w 5587392"/>
              <a:gd name="connsiteY396" fmla="*/ 2992271 h 4286055"/>
              <a:gd name="connsiteX397" fmla="*/ 460170 w 5587392"/>
              <a:gd name="connsiteY397" fmla="*/ 2988982 h 4286055"/>
              <a:gd name="connsiteX398" fmla="*/ 452603 w 5587392"/>
              <a:gd name="connsiteY398" fmla="*/ 2985692 h 4286055"/>
              <a:gd name="connsiteX399" fmla="*/ 445037 w 5587392"/>
              <a:gd name="connsiteY399" fmla="*/ 2988982 h 4286055"/>
              <a:gd name="connsiteX400" fmla="*/ 445037 w 5587392"/>
              <a:gd name="connsiteY400" fmla="*/ 3012010 h 4286055"/>
              <a:gd name="connsiteX401" fmla="*/ 452603 w 5587392"/>
              <a:gd name="connsiteY401" fmla="*/ 3012010 h 4286055"/>
              <a:gd name="connsiteX402" fmla="*/ 462061 w 5587392"/>
              <a:gd name="connsiteY402" fmla="*/ 3006665 h 4286055"/>
              <a:gd name="connsiteX403" fmla="*/ 462061 w 5587392"/>
              <a:gd name="connsiteY403" fmla="*/ 1161498 h 4286055"/>
              <a:gd name="connsiteX404" fmla="*/ 460170 w 5587392"/>
              <a:gd name="connsiteY404" fmla="*/ 1153684 h 4286055"/>
              <a:gd name="connsiteX405" fmla="*/ 460170 w 5587392"/>
              <a:gd name="connsiteY405" fmla="*/ 1147103 h 4286055"/>
              <a:gd name="connsiteX406" fmla="*/ 460170 w 5587392"/>
              <a:gd name="connsiteY406" fmla="*/ 1143815 h 4286055"/>
              <a:gd name="connsiteX407" fmla="*/ 452603 w 5587392"/>
              <a:gd name="connsiteY407" fmla="*/ 1140525 h 4286055"/>
              <a:gd name="connsiteX408" fmla="*/ 445037 w 5587392"/>
              <a:gd name="connsiteY408" fmla="*/ 1143815 h 4286055"/>
              <a:gd name="connsiteX409" fmla="*/ 445037 w 5587392"/>
              <a:gd name="connsiteY409" fmla="*/ 1166843 h 4286055"/>
              <a:gd name="connsiteX410" fmla="*/ 452603 w 5587392"/>
              <a:gd name="connsiteY410" fmla="*/ 1166843 h 4286055"/>
              <a:gd name="connsiteX411" fmla="*/ 462061 w 5587392"/>
              <a:gd name="connsiteY411" fmla="*/ 1161498 h 4286055"/>
              <a:gd name="connsiteX412" fmla="*/ 465547 w 5587392"/>
              <a:gd name="connsiteY412" fmla="*/ 3733338 h 4286055"/>
              <a:gd name="connsiteX413" fmla="*/ 460170 w 5587392"/>
              <a:gd name="connsiteY413" fmla="*/ 3728404 h 4286055"/>
              <a:gd name="connsiteX414" fmla="*/ 460170 w 5587392"/>
              <a:gd name="connsiteY414" fmla="*/ 3738273 h 4286055"/>
              <a:gd name="connsiteX415" fmla="*/ 465547 w 5587392"/>
              <a:gd name="connsiteY415" fmla="*/ 3733338 h 4286055"/>
              <a:gd name="connsiteX416" fmla="*/ 465547 w 5587392"/>
              <a:gd name="connsiteY416" fmla="*/ 1888171 h 4286055"/>
              <a:gd name="connsiteX417" fmla="*/ 460170 w 5587392"/>
              <a:gd name="connsiteY417" fmla="*/ 1883237 h 4286055"/>
              <a:gd name="connsiteX418" fmla="*/ 460170 w 5587392"/>
              <a:gd name="connsiteY418" fmla="*/ 1893106 h 4286055"/>
              <a:gd name="connsiteX419" fmla="*/ 465547 w 5587392"/>
              <a:gd name="connsiteY419" fmla="*/ 1888171 h 4286055"/>
              <a:gd name="connsiteX420" fmla="*/ 467736 w 5587392"/>
              <a:gd name="connsiteY420" fmla="*/ 3473156 h 4286055"/>
              <a:gd name="connsiteX421" fmla="*/ 445434 w 5587392"/>
              <a:gd name="connsiteY421" fmla="*/ 3473156 h 4286055"/>
              <a:gd name="connsiteX422" fmla="*/ 437868 w 5587392"/>
              <a:gd name="connsiteY422" fmla="*/ 3476446 h 4286055"/>
              <a:gd name="connsiteX423" fmla="*/ 430302 w 5587392"/>
              <a:gd name="connsiteY423" fmla="*/ 3473156 h 4286055"/>
              <a:gd name="connsiteX424" fmla="*/ 422732 w 5587392"/>
              <a:gd name="connsiteY424" fmla="*/ 3473156 h 4286055"/>
              <a:gd name="connsiteX425" fmla="*/ 422732 w 5587392"/>
              <a:gd name="connsiteY425" fmla="*/ 3483025 h 4286055"/>
              <a:gd name="connsiteX426" fmla="*/ 452603 w 5587392"/>
              <a:gd name="connsiteY426" fmla="*/ 3483025 h 4286055"/>
              <a:gd name="connsiteX427" fmla="*/ 467736 w 5587392"/>
              <a:gd name="connsiteY427" fmla="*/ 3476446 h 4286055"/>
              <a:gd name="connsiteX428" fmla="*/ 467736 w 5587392"/>
              <a:gd name="connsiteY428" fmla="*/ 3473156 h 4286055"/>
              <a:gd name="connsiteX429" fmla="*/ 467736 w 5587392"/>
              <a:gd name="connsiteY429" fmla="*/ 1627989 h 4286055"/>
              <a:gd name="connsiteX430" fmla="*/ 445434 w 5587392"/>
              <a:gd name="connsiteY430" fmla="*/ 1627989 h 4286055"/>
              <a:gd name="connsiteX431" fmla="*/ 437868 w 5587392"/>
              <a:gd name="connsiteY431" fmla="*/ 1631279 h 4286055"/>
              <a:gd name="connsiteX432" fmla="*/ 430302 w 5587392"/>
              <a:gd name="connsiteY432" fmla="*/ 1627989 h 4286055"/>
              <a:gd name="connsiteX433" fmla="*/ 422732 w 5587392"/>
              <a:gd name="connsiteY433" fmla="*/ 1627989 h 4286055"/>
              <a:gd name="connsiteX434" fmla="*/ 422732 w 5587392"/>
              <a:gd name="connsiteY434" fmla="*/ 1637858 h 4286055"/>
              <a:gd name="connsiteX435" fmla="*/ 452603 w 5587392"/>
              <a:gd name="connsiteY435" fmla="*/ 1637858 h 4286055"/>
              <a:gd name="connsiteX436" fmla="*/ 467736 w 5587392"/>
              <a:gd name="connsiteY436" fmla="*/ 1631279 h 4286055"/>
              <a:gd name="connsiteX437" fmla="*/ 467736 w 5587392"/>
              <a:gd name="connsiteY437" fmla="*/ 1627989 h 4286055"/>
              <a:gd name="connsiteX438" fmla="*/ 474905 w 5587392"/>
              <a:gd name="connsiteY438" fmla="*/ 3050943 h 4286055"/>
              <a:gd name="connsiteX439" fmla="*/ 459773 w 5587392"/>
              <a:gd name="connsiteY439" fmla="*/ 3047653 h 4286055"/>
              <a:gd name="connsiteX440" fmla="*/ 459773 w 5587392"/>
              <a:gd name="connsiteY440" fmla="*/ 3041072 h 4286055"/>
              <a:gd name="connsiteX441" fmla="*/ 452603 w 5587392"/>
              <a:gd name="connsiteY441" fmla="*/ 3034767 h 4286055"/>
              <a:gd name="connsiteX442" fmla="*/ 445037 w 5587392"/>
              <a:gd name="connsiteY442" fmla="*/ 3038057 h 4286055"/>
              <a:gd name="connsiteX443" fmla="*/ 452603 w 5587392"/>
              <a:gd name="connsiteY443" fmla="*/ 3041348 h 4286055"/>
              <a:gd name="connsiteX444" fmla="*/ 452603 w 5587392"/>
              <a:gd name="connsiteY444" fmla="*/ 3077261 h 4286055"/>
              <a:gd name="connsiteX445" fmla="*/ 474905 w 5587392"/>
              <a:gd name="connsiteY445" fmla="*/ 3070683 h 4286055"/>
              <a:gd name="connsiteX446" fmla="*/ 474905 w 5587392"/>
              <a:gd name="connsiteY446" fmla="*/ 3050943 h 4286055"/>
              <a:gd name="connsiteX447" fmla="*/ 474905 w 5587392"/>
              <a:gd name="connsiteY447" fmla="*/ 3028462 h 4286055"/>
              <a:gd name="connsiteX448" fmla="*/ 467339 w 5587392"/>
              <a:gd name="connsiteY448" fmla="*/ 3015301 h 4286055"/>
              <a:gd name="connsiteX449" fmla="*/ 452204 w 5587392"/>
              <a:gd name="connsiteY449" fmla="*/ 3015301 h 4286055"/>
              <a:gd name="connsiteX450" fmla="*/ 444637 w 5587392"/>
              <a:gd name="connsiteY450" fmla="*/ 3021881 h 4286055"/>
              <a:gd name="connsiteX451" fmla="*/ 452204 w 5587392"/>
              <a:gd name="connsiteY451" fmla="*/ 3031752 h 4286055"/>
              <a:gd name="connsiteX452" fmla="*/ 474905 w 5587392"/>
              <a:gd name="connsiteY452" fmla="*/ 3028462 h 4286055"/>
              <a:gd name="connsiteX453" fmla="*/ 474905 w 5587392"/>
              <a:gd name="connsiteY453" fmla="*/ 1205776 h 4286055"/>
              <a:gd name="connsiteX454" fmla="*/ 459773 w 5587392"/>
              <a:gd name="connsiteY454" fmla="*/ 1202486 h 4286055"/>
              <a:gd name="connsiteX455" fmla="*/ 459773 w 5587392"/>
              <a:gd name="connsiteY455" fmla="*/ 1195905 h 4286055"/>
              <a:gd name="connsiteX456" fmla="*/ 452603 w 5587392"/>
              <a:gd name="connsiteY456" fmla="*/ 1189600 h 4286055"/>
              <a:gd name="connsiteX457" fmla="*/ 445037 w 5587392"/>
              <a:gd name="connsiteY457" fmla="*/ 1192890 h 4286055"/>
              <a:gd name="connsiteX458" fmla="*/ 452603 w 5587392"/>
              <a:gd name="connsiteY458" fmla="*/ 1196180 h 4286055"/>
              <a:gd name="connsiteX459" fmla="*/ 452603 w 5587392"/>
              <a:gd name="connsiteY459" fmla="*/ 1232094 h 4286055"/>
              <a:gd name="connsiteX460" fmla="*/ 474905 w 5587392"/>
              <a:gd name="connsiteY460" fmla="*/ 1225516 h 4286055"/>
              <a:gd name="connsiteX461" fmla="*/ 474905 w 5587392"/>
              <a:gd name="connsiteY461" fmla="*/ 1205776 h 4286055"/>
              <a:gd name="connsiteX462" fmla="*/ 474905 w 5587392"/>
              <a:gd name="connsiteY462" fmla="*/ 1183295 h 4286055"/>
              <a:gd name="connsiteX463" fmla="*/ 467339 w 5587392"/>
              <a:gd name="connsiteY463" fmla="*/ 1170133 h 4286055"/>
              <a:gd name="connsiteX464" fmla="*/ 452204 w 5587392"/>
              <a:gd name="connsiteY464" fmla="*/ 1170133 h 4286055"/>
              <a:gd name="connsiteX465" fmla="*/ 444637 w 5587392"/>
              <a:gd name="connsiteY465" fmla="*/ 1176714 h 4286055"/>
              <a:gd name="connsiteX466" fmla="*/ 452204 w 5587392"/>
              <a:gd name="connsiteY466" fmla="*/ 1186585 h 4286055"/>
              <a:gd name="connsiteX467" fmla="*/ 474905 w 5587392"/>
              <a:gd name="connsiteY467" fmla="*/ 1183295 h 4286055"/>
              <a:gd name="connsiteX468" fmla="*/ 482471 w 5587392"/>
              <a:gd name="connsiteY468" fmla="*/ 3097001 h 4286055"/>
              <a:gd name="connsiteX469" fmla="*/ 467339 w 5587392"/>
              <a:gd name="connsiteY469" fmla="*/ 3097001 h 4286055"/>
              <a:gd name="connsiteX470" fmla="*/ 467339 w 5587392"/>
              <a:gd name="connsiteY470" fmla="*/ 3123048 h 4286055"/>
              <a:gd name="connsiteX471" fmla="*/ 459773 w 5587392"/>
              <a:gd name="connsiteY471" fmla="*/ 3129629 h 4286055"/>
              <a:gd name="connsiteX472" fmla="*/ 474905 w 5587392"/>
              <a:gd name="connsiteY472" fmla="*/ 3132917 h 4286055"/>
              <a:gd name="connsiteX473" fmla="*/ 482471 w 5587392"/>
              <a:gd name="connsiteY473" fmla="*/ 3132917 h 4286055"/>
              <a:gd name="connsiteX474" fmla="*/ 482471 w 5587392"/>
              <a:gd name="connsiteY474" fmla="*/ 3100294 h 4286055"/>
              <a:gd name="connsiteX475" fmla="*/ 482471 w 5587392"/>
              <a:gd name="connsiteY475" fmla="*/ 3097001 h 4286055"/>
              <a:gd name="connsiteX476" fmla="*/ 482471 w 5587392"/>
              <a:gd name="connsiteY476" fmla="*/ 2239159 h 4286055"/>
              <a:gd name="connsiteX477" fmla="*/ 477295 w 5587392"/>
              <a:gd name="connsiteY477" fmla="*/ 2236908 h 4286055"/>
              <a:gd name="connsiteX478" fmla="*/ 469729 w 5587392"/>
              <a:gd name="connsiteY478" fmla="*/ 2236908 h 4286055"/>
              <a:gd name="connsiteX479" fmla="*/ 465000 w 5587392"/>
              <a:gd name="connsiteY479" fmla="*/ 2236908 h 4286055"/>
              <a:gd name="connsiteX480" fmla="*/ 461173 w 5587392"/>
              <a:gd name="connsiteY480" fmla="*/ 2236908 h 4286055"/>
              <a:gd name="connsiteX481" fmla="*/ 474309 w 5587392"/>
              <a:gd name="connsiteY481" fmla="*/ 2239965 h 4286055"/>
              <a:gd name="connsiteX482" fmla="*/ 482471 w 5587392"/>
              <a:gd name="connsiteY482" fmla="*/ 2243253 h 4286055"/>
              <a:gd name="connsiteX483" fmla="*/ 482471 w 5587392"/>
              <a:gd name="connsiteY483" fmla="*/ 1251834 h 4286055"/>
              <a:gd name="connsiteX484" fmla="*/ 467339 w 5587392"/>
              <a:gd name="connsiteY484" fmla="*/ 1251834 h 4286055"/>
              <a:gd name="connsiteX485" fmla="*/ 467339 w 5587392"/>
              <a:gd name="connsiteY485" fmla="*/ 1277881 h 4286055"/>
              <a:gd name="connsiteX486" fmla="*/ 459773 w 5587392"/>
              <a:gd name="connsiteY486" fmla="*/ 1284462 h 4286055"/>
              <a:gd name="connsiteX487" fmla="*/ 474905 w 5587392"/>
              <a:gd name="connsiteY487" fmla="*/ 1287750 h 4286055"/>
              <a:gd name="connsiteX488" fmla="*/ 482471 w 5587392"/>
              <a:gd name="connsiteY488" fmla="*/ 1287750 h 4286055"/>
              <a:gd name="connsiteX489" fmla="*/ 482471 w 5587392"/>
              <a:gd name="connsiteY489" fmla="*/ 1255126 h 4286055"/>
              <a:gd name="connsiteX490" fmla="*/ 482471 w 5587392"/>
              <a:gd name="connsiteY490" fmla="*/ 1251834 h 4286055"/>
              <a:gd name="connsiteX491" fmla="*/ 482471 w 5587392"/>
              <a:gd name="connsiteY491" fmla="*/ 384927 h 4286055"/>
              <a:gd name="connsiteX492" fmla="*/ 460170 w 5587392"/>
              <a:gd name="connsiteY492" fmla="*/ 391507 h 4286055"/>
              <a:gd name="connsiteX493" fmla="*/ 482471 w 5587392"/>
              <a:gd name="connsiteY493" fmla="*/ 398086 h 4286055"/>
              <a:gd name="connsiteX494" fmla="*/ 482471 w 5587392"/>
              <a:gd name="connsiteY494" fmla="*/ 384927 h 4286055"/>
              <a:gd name="connsiteX495" fmla="*/ 512342 w 5587392"/>
              <a:gd name="connsiteY495" fmla="*/ 3306465 h 4286055"/>
              <a:gd name="connsiteX496" fmla="*/ 504776 w 5587392"/>
              <a:gd name="connsiteY496" fmla="*/ 3303174 h 4286055"/>
              <a:gd name="connsiteX497" fmla="*/ 504776 w 5587392"/>
              <a:gd name="connsiteY497" fmla="*/ 3306465 h 4286055"/>
              <a:gd name="connsiteX498" fmla="*/ 512342 w 5587392"/>
              <a:gd name="connsiteY498" fmla="*/ 1461297 h 4286055"/>
              <a:gd name="connsiteX499" fmla="*/ 504776 w 5587392"/>
              <a:gd name="connsiteY499" fmla="*/ 1458007 h 4286055"/>
              <a:gd name="connsiteX500" fmla="*/ 504776 w 5587392"/>
              <a:gd name="connsiteY500" fmla="*/ 1461297 h 4286055"/>
              <a:gd name="connsiteX501" fmla="*/ 512739 w 5587392"/>
              <a:gd name="connsiteY501" fmla="*/ 3247243 h 4286055"/>
              <a:gd name="connsiteX502" fmla="*/ 505173 w 5587392"/>
              <a:gd name="connsiteY502" fmla="*/ 3243955 h 4286055"/>
              <a:gd name="connsiteX503" fmla="*/ 505173 w 5587392"/>
              <a:gd name="connsiteY503" fmla="*/ 3234084 h 4286055"/>
              <a:gd name="connsiteX504" fmla="*/ 490041 w 5587392"/>
              <a:gd name="connsiteY504" fmla="*/ 3230794 h 4286055"/>
              <a:gd name="connsiteX505" fmla="*/ 497607 w 5587392"/>
              <a:gd name="connsiteY505" fmla="*/ 3220925 h 4286055"/>
              <a:gd name="connsiteX506" fmla="*/ 482471 w 5587392"/>
              <a:gd name="connsiteY506" fmla="*/ 3217635 h 4286055"/>
              <a:gd name="connsiteX507" fmla="*/ 482471 w 5587392"/>
              <a:gd name="connsiteY507" fmla="*/ 3211054 h 4286055"/>
              <a:gd name="connsiteX508" fmla="*/ 497607 w 5587392"/>
              <a:gd name="connsiteY508" fmla="*/ 3207764 h 4286055"/>
              <a:gd name="connsiteX509" fmla="*/ 497607 w 5587392"/>
              <a:gd name="connsiteY509" fmla="*/ 3197895 h 4286055"/>
              <a:gd name="connsiteX510" fmla="*/ 482471 w 5587392"/>
              <a:gd name="connsiteY510" fmla="*/ 3197895 h 4286055"/>
              <a:gd name="connsiteX511" fmla="*/ 497607 w 5587392"/>
              <a:gd name="connsiteY511" fmla="*/ 3191315 h 4286055"/>
              <a:gd name="connsiteX512" fmla="*/ 482471 w 5587392"/>
              <a:gd name="connsiteY512" fmla="*/ 3188024 h 4286055"/>
              <a:gd name="connsiteX513" fmla="*/ 504776 w 5587392"/>
              <a:gd name="connsiteY513" fmla="*/ 3178156 h 4286055"/>
              <a:gd name="connsiteX514" fmla="*/ 504776 w 5587392"/>
              <a:gd name="connsiteY514" fmla="*/ 3171575 h 4286055"/>
              <a:gd name="connsiteX515" fmla="*/ 489641 w 5587392"/>
              <a:gd name="connsiteY515" fmla="*/ 3168285 h 4286055"/>
              <a:gd name="connsiteX516" fmla="*/ 489641 w 5587392"/>
              <a:gd name="connsiteY516" fmla="*/ 3158416 h 4286055"/>
              <a:gd name="connsiteX517" fmla="*/ 474508 w 5587392"/>
              <a:gd name="connsiteY517" fmla="*/ 3151835 h 4286055"/>
              <a:gd name="connsiteX518" fmla="*/ 489641 w 5587392"/>
              <a:gd name="connsiteY518" fmla="*/ 3138676 h 4286055"/>
              <a:gd name="connsiteX519" fmla="*/ 482075 w 5587392"/>
              <a:gd name="connsiteY519" fmla="*/ 3138676 h 4286055"/>
              <a:gd name="connsiteX520" fmla="*/ 459773 w 5587392"/>
              <a:gd name="connsiteY520" fmla="*/ 3148545 h 4286055"/>
              <a:gd name="connsiteX521" fmla="*/ 467339 w 5587392"/>
              <a:gd name="connsiteY521" fmla="*/ 3155126 h 4286055"/>
              <a:gd name="connsiteX522" fmla="*/ 459773 w 5587392"/>
              <a:gd name="connsiteY522" fmla="*/ 3158416 h 4286055"/>
              <a:gd name="connsiteX523" fmla="*/ 467339 w 5587392"/>
              <a:gd name="connsiteY523" fmla="*/ 3161706 h 4286055"/>
              <a:gd name="connsiteX524" fmla="*/ 459773 w 5587392"/>
              <a:gd name="connsiteY524" fmla="*/ 3164994 h 4286055"/>
              <a:gd name="connsiteX525" fmla="*/ 459773 w 5587392"/>
              <a:gd name="connsiteY525" fmla="*/ 3194330 h 4286055"/>
              <a:gd name="connsiteX526" fmla="*/ 459773 w 5587392"/>
              <a:gd name="connsiteY526" fmla="*/ 3197620 h 4286055"/>
              <a:gd name="connsiteX527" fmla="*/ 452204 w 5587392"/>
              <a:gd name="connsiteY527" fmla="*/ 3194330 h 4286055"/>
              <a:gd name="connsiteX528" fmla="*/ 452204 w 5587392"/>
              <a:gd name="connsiteY528" fmla="*/ 3191042 h 4286055"/>
              <a:gd name="connsiteX529" fmla="*/ 452204 w 5587392"/>
              <a:gd name="connsiteY529" fmla="*/ 3184461 h 4286055"/>
              <a:gd name="connsiteX530" fmla="*/ 452204 w 5587392"/>
              <a:gd name="connsiteY530" fmla="*/ 3181171 h 4286055"/>
              <a:gd name="connsiteX531" fmla="*/ 452204 w 5587392"/>
              <a:gd name="connsiteY531" fmla="*/ 3168012 h 4286055"/>
              <a:gd name="connsiteX532" fmla="*/ 437071 w 5587392"/>
              <a:gd name="connsiteY532" fmla="*/ 3164721 h 4286055"/>
              <a:gd name="connsiteX533" fmla="*/ 421936 w 5587392"/>
              <a:gd name="connsiteY533" fmla="*/ 3171302 h 4286055"/>
              <a:gd name="connsiteX534" fmla="*/ 392465 w 5587392"/>
              <a:gd name="connsiteY534" fmla="*/ 3185285 h 4286055"/>
              <a:gd name="connsiteX535" fmla="*/ 392465 w 5587392"/>
              <a:gd name="connsiteY535" fmla="*/ 3178704 h 4286055"/>
              <a:gd name="connsiteX536" fmla="*/ 384898 w 5587392"/>
              <a:gd name="connsiteY536" fmla="*/ 3178704 h 4286055"/>
              <a:gd name="connsiteX537" fmla="*/ 377332 w 5587392"/>
              <a:gd name="connsiteY537" fmla="*/ 3185285 h 4286055"/>
              <a:gd name="connsiteX538" fmla="*/ 391470 w 5587392"/>
              <a:gd name="connsiteY538" fmla="*/ 3185695 h 4286055"/>
              <a:gd name="connsiteX539" fmla="*/ 392177 w 5587392"/>
              <a:gd name="connsiteY539" fmla="*/ 3185535 h 4286055"/>
              <a:gd name="connsiteX540" fmla="*/ 384898 w 5587392"/>
              <a:gd name="connsiteY540" fmla="*/ 3191863 h 4286055"/>
              <a:gd name="connsiteX541" fmla="*/ 377332 w 5587392"/>
              <a:gd name="connsiteY541" fmla="*/ 3198444 h 4286055"/>
              <a:gd name="connsiteX542" fmla="*/ 392465 w 5587392"/>
              <a:gd name="connsiteY542" fmla="*/ 3205024 h 4286055"/>
              <a:gd name="connsiteX543" fmla="*/ 392465 w 5587392"/>
              <a:gd name="connsiteY543" fmla="*/ 3211603 h 4286055"/>
              <a:gd name="connsiteX544" fmla="*/ 392465 w 5587392"/>
              <a:gd name="connsiteY544" fmla="*/ 3218183 h 4286055"/>
              <a:gd name="connsiteX545" fmla="*/ 384898 w 5587392"/>
              <a:gd name="connsiteY545" fmla="*/ 3221474 h 4286055"/>
              <a:gd name="connsiteX546" fmla="*/ 384898 w 5587392"/>
              <a:gd name="connsiteY546" fmla="*/ 3257387 h 4286055"/>
              <a:gd name="connsiteX547" fmla="*/ 400031 w 5587392"/>
              <a:gd name="connsiteY547" fmla="*/ 3263968 h 4286055"/>
              <a:gd name="connsiteX548" fmla="*/ 400031 w 5587392"/>
              <a:gd name="connsiteY548" fmla="*/ 3273839 h 4286055"/>
              <a:gd name="connsiteX549" fmla="*/ 384898 w 5587392"/>
              <a:gd name="connsiteY549" fmla="*/ 3286998 h 4286055"/>
              <a:gd name="connsiteX550" fmla="*/ 392465 w 5587392"/>
              <a:gd name="connsiteY550" fmla="*/ 3290288 h 4286055"/>
              <a:gd name="connsiteX551" fmla="*/ 392465 w 5587392"/>
              <a:gd name="connsiteY551" fmla="*/ 3303447 h 4286055"/>
              <a:gd name="connsiteX552" fmla="*/ 384898 w 5587392"/>
              <a:gd name="connsiteY552" fmla="*/ 3306738 h 4286055"/>
              <a:gd name="connsiteX553" fmla="*/ 392465 w 5587392"/>
              <a:gd name="connsiteY553" fmla="*/ 3310028 h 4286055"/>
              <a:gd name="connsiteX554" fmla="*/ 392465 w 5587392"/>
              <a:gd name="connsiteY554" fmla="*/ 3319899 h 4286055"/>
              <a:gd name="connsiteX555" fmla="*/ 392465 w 5587392"/>
              <a:gd name="connsiteY555" fmla="*/ 3323187 h 4286055"/>
              <a:gd name="connsiteX556" fmla="*/ 392465 w 5587392"/>
              <a:gd name="connsiteY556" fmla="*/ 3329768 h 4286055"/>
              <a:gd name="connsiteX557" fmla="*/ 400031 w 5587392"/>
              <a:gd name="connsiteY557" fmla="*/ 3342929 h 4286055"/>
              <a:gd name="connsiteX558" fmla="*/ 437468 w 5587392"/>
              <a:gd name="connsiteY558" fmla="*/ 3342929 h 4286055"/>
              <a:gd name="connsiteX559" fmla="*/ 445037 w 5587392"/>
              <a:gd name="connsiteY559" fmla="*/ 3339639 h 4286055"/>
              <a:gd name="connsiteX560" fmla="*/ 445037 w 5587392"/>
              <a:gd name="connsiteY560" fmla="*/ 3323187 h 4286055"/>
              <a:gd name="connsiteX561" fmla="*/ 452603 w 5587392"/>
              <a:gd name="connsiteY561" fmla="*/ 3316609 h 4286055"/>
              <a:gd name="connsiteX562" fmla="*/ 467736 w 5587392"/>
              <a:gd name="connsiteY562" fmla="*/ 3310028 h 4286055"/>
              <a:gd name="connsiteX563" fmla="*/ 467736 w 5587392"/>
              <a:gd name="connsiteY563" fmla="*/ 3303447 h 4286055"/>
              <a:gd name="connsiteX564" fmla="*/ 482871 w 5587392"/>
              <a:gd name="connsiteY564" fmla="*/ 3300159 h 4286055"/>
              <a:gd name="connsiteX565" fmla="*/ 460569 w 5587392"/>
              <a:gd name="connsiteY565" fmla="*/ 3293579 h 4286055"/>
              <a:gd name="connsiteX566" fmla="*/ 460569 w 5587392"/>
              <a:gd name="connsiteY566" fmla="*/ 3283708 h 4286055"/>
              <a:gd name="connsiteX567" fmla="*/ 460569 w 5587392"/>
              <a:gd name="connsiteY567" fmla="*/ 3280420 h 4286055"/>
              <a:gd name="connsiteX568" fmla="*/ 460569 w 5587392"/>
              <a:gd name="connsiteY568" fmla="*/ 3270549 h 4286055"/>
              <a:gd name="connsiteX569" fmla="*/ 453000 w 5587392"/>
              <a:gd name="connsiteY569" fmla="*/ 3267258 h 4286055"/>
              <a:gd name="connsiteX570" fmla="*/ 453000 w 5587392"/>
              <a:gd name="connsiteY570" fmla="*/ 3257387 h 4286055"/>
              <a:gd name="connsiteX571" fmla="*/ 460569 w 5587392"/>
              <a:gd name="connsiteY571" fmla="*/ 3237648 h 4286055"/>
              <a:gd name="connsiteX572" fmla="*/ 453000 w 5587392"/>
              <a:gd name="connsiteY572" fmla="*/ 3234360 h 4286055"/>
              <a:gd name="connsiteX573" fmla="*/ 453000 w 5587392"/>
              <a:gd name="connsiteY573" fmla="*/ 3221198 h 4286055"/>
              <a:gd name="connsiteX574" fmla="*/ 453000 w 5587392"/>
              <a:gd name="connsiteY574" fmla="*/ 3217908 h 4286055"/>
              <a:gd name="connsiteX575" fmla="*/ 475305 w 5587392"/>
              <a:gd name="connsiteY575" fmla="*/ 3217908 h 4286055"/>
              <a:gd name="connsiteX576" fmla="*/ 475305 w 5587392"/>
              <a:gd name="connsiteY576" fmla="*/ 3247243 h 4286055"/>
              <a:gd name="connsiteX577" fmla="*/ 467736 w 5587392"/>
              <a:gd name="connsiteY577" fmla="*/ 3253824 h 4286055"/>
              <a:gd name="connsiteX578" fmla="*/ 497607 w 5587392"/>
              <a:gd name="connsiteY578" fmla="*/ 3260405 h 4286055"/>
              <a:gd name="connsiteX579" fmla="*/ 512739 w 5587392"/>
              <a:gd name="connsiteY579" fmla="*/ 3257114 h 4286055"/>
              <a:gd name="connsiteX580" fmla="*/ 512739 w 5587392"/>
              <a:gd name="connsiteY580" fmla="*/ 3247243 h 4286055"/>
              <a:gd name="connsiteX581" fmla="*/ 512739 w 5587392"/>
              <a:gd name="connsiteY581" fmla="*/ 1402076 h 4286055"/>
              <a:gd name="connsiteX582" fmla="*/ 505173 w 5587392"/>
              <a:gd name="connsiteY582" fmla="*/ 1398788 h 4286055"/>
              <a:gd name="connsiteX583" fmla="*/ 505173 w 5587392"/>
              <a:gd name="connsiteY583" fmla="*/ 1388917 h 4286055"/>
              <a:gd name="connsiteX584" fmla="*/ 490041 w 5587392"/>
              <a:gd name="connsiteY584" fmla="*/ 1385627 h 4286055"/>
              <a:gd name="connsiteX585" fmla="*/ 497607 w 5587392"/>
              <a:gd name="connsiteY585" fmla="*/ 1375758 h 4286055"/>
              <a:gd name="connsiteX586" fmla="*/ 482471 w 5587392"/>
              <a:gd name="connsiteY586" fmla="*/ 1372468 h 4286055"/>
              <a:gd name="connsiteX587" fmla="*/ 482471 w 5587392"/>
              <a:gd name="connsiteY587" fmla="*/ 1365887 h 4286055"/>
              <a:gd name="connsiteX588" fmla="*/ 497607 w 5587392"/>
              <a:gd name="connsiteY588" fmla="*/ 1362597 h 4286055"/>
              <a:gd name="connsiteX589" fmla="*/ 497607 w 5587392"/>
              <a:gd name="connsiteY589" fmla="*/ 1352728 h 4286055"/>
              <a:gd name="connsiteX590" fmla="*/ 482471 w 5587392"/>
              <a:gd name="connsiteY590" fmla="*/ 1352728 h 4286055"/>
              <a:gd name="connsiteX591" fmla="*/ 497607 w 5587392"/>
              <a:gd name="connsiteY591" fmla="*/ 1346147 h 4286055"/>
              <a:gd name="connsiteX592" fmla="*/ 482471 w 5587392"/>
              <a:gd name="connsiteY592" fmla="*/ 1342857 h 4286055"/>
              <a:gd name="connsiteX593" fmla="*/ 504776 w 5587392"/>
              <a:gd name="connsiteY593" fmla="*/ 1332988 h 4286055"/>
              <a:gd name="connsiteX594" fmla="*/ 504776 w 5587392"/>
              <a:gd name="connsiteY594" fmla="*/ 1326408 h 4286055"/>
              <a:gd name="connsiteX595" fmla="*/ 489641 w 5587392"/>
              <a:gd name="connsiteY595" fmla="*/ 1323117 h 4286055"/>
              <a:gd name="connsiteX596" fmla="*/ 489641 w 5587392"/>
              <a:gd name="connsiteY596" fmla="*/ 1313249 h 4286055"/>
              <a:gd name="connsiteX597" fmla="*/ 474508 w 5587392"/>
              <a:gd name="connsiteY597" fmla="*/ 1306668 h 4286055"/>
              <a:gd name="connsiteX598" fmla="*/ 489641 w 5587392"/>
              <a:gd name="connsiteY598" fmla="*/ 1293509 h 4286055"/>
              <a:gd name="connsiteX599" fmla="*/ 482075 w 5587392"/>
              <a:gd name="connsiteY599" fmla="*/ 1293509 h 4286055"/>
              <a:gd name="connsiteX600" fmla="*/ 459773 w 5587392"/>
              <a:gd name="connsiteY600" fmla="*/ 1303378 h 4286055"/>
              <a:gd name="connsiteX601" fmla="*/ 467339 w 5587392"/>
              <a:gd name="connsiteY601" fmla="*/ 1309958 h 4286055"/>
              <a:gd name="connsiteX602" fmla="*/ 459773 w 5587392"/>
              <a:gd name="connsiteY602" fmla="*/ 1313249 h 4286055"/>
              <a:gd name="connsiteX603" fmla="*/ 467339 w 5587392"/>
              <a:gd name="connsiteY603" fmla="*/ 1316539 h 4286055"/>
              <a:gd name="connsiteX604" fmla="*/ 459773 w 5587392"/>
              <a:gd name="connsiteY604" fmla="*/ 1319827 h 4286055"/>
              <a:gd name="connsiteX605" fmla="*/ 459773 w 5587392"/>
              <a:gd name="connsiteY605" fmla="*/ 1349162 h 4286055"/>
              <a:gd name="connsiteX606" fmla="*/ 459773 w 5587392"/>
              <a:gd name="connsiteY606" fmla="*/ 1352453 h 4286055"/>
              <a:gd name="connsiteX607" fmla="*/ 452204 w 5587392"/>
              <a:gd name="connsiteY607" fmla="*/ 1349162 h 4286055"/>
              <a:gd name="connsiteX608" fmla="*/ 452204 w 5587392"/>
              <a:gd name="connsiteY608" fmla="*/ 1345874 h 4286055"/>
              <a:gd name="connsiteX609" fmla="*/ 452204 w 5587392"/>
              <a:gd name="connsiteY609" fmla="*/ 1339294 h 4286055"/>
              <a:gd name="connsiteX610" fmla="*/ 452204 w 5587392"/>
              <a:gd name="connsiteY610" fmla="*/ 1336003 h 4286055"/>
              <a:gd name="connsiteX611" fmla="*/ 452204 w 5587392"/>
              <a:gd name="connsiteY611" fmla="*/ 1322844 h 4286055"/>
              <a:gd name="connsiteX612" fmla="*/ 437071 w 5587392"/>
              <a:gd name="connsiteY612" fmla="*/ 1319554 h 4286055"/>
              <a:gd name="connsiteX613" fmla="*/ 421936 w 5587392"/>
              <a:gd name="connsiteY613" fmla="*/ 1326135 h 4286055"/>
              <a:gd name="connsiteX614" fmla="*/ 392465 w 5587392"/>
              <a:gd name="connsiteY614" fmla="*/ 1340117 h 4286055"/>
              <a:gd name="connsiteX615" fmla="*/ 392465 w 5587392"/>
              <a:gd name="connsiteY615" fmla="*/ 1333537 h 4286055"/>
              <a:gd name="connsiteX616" fmla="*/ 384898 w 5587392"/>
              <a:gd name="connsiteY616" fmla="*/ 1333537 h 4286055"/>
              <a:gd name="connsiteX617" fmla="*/ 377332 w 5587392"/>
              <a:gd name="connsiteY617" fmla="*/ 1340117 h 4286055"/>
              <a:gd name="connsiteX618" fmla="*/ 391470 w 5587392"/>
              <a:gd name="connsiteY618" fmla="*/ 1340528 h 4286055"/>
              <a:gd name="connsiteX619" fmla="*/ 392177 w 5587392"/>
              <a:gd name="connsiteY619" fmla="*/ 1340368 h 4286055"/>
              <a:gd name="connsiteX620" fmla="*/ 384898 w 5587392"/>
              <a:gd name="connsiteY620" fmla="*/ 1346696 h 4286055"/>
              <a:gd name="connsiteX621" fmla="*/ 377332 w 5587392"/>
              <a:gd name="connsiteY621" fmla="*/ 1353276 h 4286055"/>
              <a:gd name="connsiteX622" fmla="*/ 392465 w 5587392"/>
              <a:gd name="connsiteY622" fmla="*/ 1359857 h 4286055"/>
              <a:gd name="connsiteX623" fmla="*/ 392465 w 5587392"/>
              <a:gd name="connsiteY623" fmla="*/ 1366435 h 4286055"/>
              <a:gd name="connsiteX624" fmla="*/ 392465 w 5587392"/>
              <a:gd name="connsiteY624" fmla="*/ 1373016 h 4286055"/>
              <a:gd name="connsiteX625" fmla="*/ 384898 w 5587392"/>
              <a:gd name="connsiteY625" fmla="*/ 1376306 h 4286055"/>
              <a:gd name="connsiteX626" fmla="*/ 384898 w 5587392"/>
              <a:gd name="connsiteY626" fmla="*/ 1412220 h 4286055"/>
              <a:gd name="connsiteX627" fmla="*/ 400031 w 5587392"/>
              <a:gd name="connsiteY627" fmla="*/ 1418801 h 4286055"/>
              <a:gd name="connsiteX628" fmla="*/ 400031 w 5587392"/>
              <a:gd name="connsiteY628" fmla="*/ 1428672 h 4286055"/>
              <a:gd name="connsiteX629" fmla="*/ 384898 w 5587392"/>
              <a:gd name="connsiteY629" fmla="*/ 1441831 h 4286055"/>
              <a:gd name="connsiteX630" fmla="*/ 392465 w 5587392"/>
              <a:gd name="connsiteY630" fmla="*/ 1445121 h 4286055"/>
              <a:gd name="connsiteX631" fmla="*/ 392465 w 5587392"/>
              <a:gd name="connsiteY631" fmla="*/ 1458280 h 4286055"/>
              <a:gd name="connsiteX632" fmla="*/ 384898 w 5587392"/>
              <a:gd name="connsiteY632" fmla="*/ 1461570 h 4286055"/>
              <a:gd name="connsiteX633" fmla="*/ 392465 w 5587392"/>
              <a:gd name="connsiteY633" fmla="*/ 1464861 h 4286055"/>
              <a:gd name="connsiteX634" fmla="*/ 392465 w 5587392"/>
              <a:gd name="connsiteY634" fmla="*/ 1474732 h 4286055"/>
              <a:gd name="connsiteX635" fmla="*/ 392465 w 5587392"/>
              <a:gd name="connsiteY635" fmla="*/ 1478020 h 4286055"/>
              <a:gd name="connsiteX636" fmla="*/ 392465 w 5587392"/>
              <a:gd name="connsiteY636" fmla="*/ 1484600 h 4286055"/>
              <a:gd name="connsiteX637" fmla="*/ 400031 w 5587392"/>
              <a:gd name="connsiteY637" fmla="*/ 1497762 h 4286055"/>
              <a:gd name="connsiteX638" fmla="*/ 437468 w 5587392"/>
              <a:gd name="connsiteY638" fmla="*/ 1497762 h 4286055"/>
              <a:gd name="connsiteX639" fmla="*/ 445037 w 5587392"/>
              <a:gd name="connsiteY639" fmla="*/ 1494471 h 4286055"/>
              <a:gd name="connsiteX640" fmla="*/ 445037 w 5587392"/>
              <a:gd name="connsiteY640" fmla="*/ 1478020 h 4286055"/>
              <a:gd name="connsiteX641" fmla="*/ 452603 w 5587392"/>
              <a:gd name="connsiteY641" fmla="*/ 1471441 h 4286055"/>
              <a:gd name="connsiteX642" fmla="*/ 467736 w 5587392"/>
              <a:gd name="connsiteY642" fmla="*/ 1464861 h 4286055"/>
              <a:gd name="connsiteX643" fmla="*/ 467736 w 5587392"/>
              <a:gd name="connsiteY643" fmla="*/ 1458280 h 4286055"/>
              <a:gd name="connsiteX644" fmla="*/ 482871 w 5587392"/>
              <a:gd name="connsiteY644" fmla="*/ 1454992 h 4286055"/>
              <a:gd name="connsiteX645" fmla="*/ 460569 w 5587392"/>
              <a:gd name="connsiteY645" fmla="*/ 1448411 h 4286055"/>
              <a:gd name="connsiteX646" fmla="*/ 460569 w 5587392"/>
              <a:gd name="connsiteY646" fmla="*/ 1438540 h 4286055"/>
              <a:gd name="connsiteX647" fmla="*/ 460569 w 5587392"/>
              <a:gd name="connsiteY647" fmla="*/ 1435252 h 4286055"/>
              <a:gd name="connsiteX648" fmla="*/ 460569 w 5587392"/>
              <a:gd name="connsiteY648" fmla="*/ 1425381 h 4286055"/>
              <a:gd name="connsiteX649" fmla="*/ 453000 w 5587392"/>
              <a:gd name="connsiteY649" fmla="*/ 1422091 h 4286055"/>
              <a:gd name="connsiteX650" fmla="*/ 453000 w 5587392"/>
              <a:gd name="connsiteY650" fmla="*/ 1412220 h 4286055"/>
              <a:gd name="connsiteX651" fmla="*/ 460569 w 5587392"/>
              <a:gd name="connsiteY651" fmla="*/ 1392480 h 4286055"/>
              <a:gd name="connsiteX652" fmla="*/ 453000 w 5587392"/>
              <a:gd name="connsiteY652" fmla="*/ 1389192 h 4286055"/>
              <a:gd name="connsiteX653" fmla="*/ 453000 w 5587392"/>
              <a:gd name="connsiteY653" fmla="*/ 1376031 h 4286055"/>
              <a:gd name="connsiteX654" fmla="*/ 453000 w 5587392"/>
              <a:gd name="connsiteY654" fmla="*/ 1372741 h 4286055"/>
              <a:gd name="connsiteX655" fmla="*/ 475305 w 5587392"/>
              <a:gd name="connsiteY655" fmla="*/ 1372741 h 4286055"/>
              <a:gd name="connsiteX656" fmla="*/ 475305 w 5587392"/>
              <a:gd name="connsiteY656" fmla="*/ 1402076 h 4286055"/>
              <a:gd name="connsiteX657" fmla="*/ 467736 w 5587392"/>
              <a:gd name="connsiteY657" fmla="*/ 1408657 h 4286055"/>
              <a:gd name="connsiteX658" fmla="*/ 497607 w 5587392"/>
              <a:gd name="connsiteY658" fmla="*/ 1415237 h 4286055"/>
              <a:gd name="connsiteX659" fmla="*/ 512739 w 5587392"/>
              <a:gd name="connsiteY659" fmla="*/ 1411947 h 4286055"/>
              <a:gd name="connsiteX660" fmla="*/ 512739 w 5587392"/>
              <a:gd name="connsiteY660" fmla="*/ 1402076 h 4286055"/>
              <a:gd name="connsiteX661" fmla="*/ 519909 w 5587392"/>
              <a:gd name="connsiteY661" fmla="*/ 3810105 h 4286055"/>
              <a:gd name="connsiteX662" fmla="*/ 512342 w 5587392"/>
              <a:gd name="connsiteY662" fmla="*/ 3806814 h 4286055"/>
              <a:gd name="connsiteX663" fmla="*/ 504776 w 5587392"/>
              <a:gd name="connsiteY663" fmla="*/ 3806814 h 4286055"/>
              <a:gd name="connsiteX664" fmla="*/ 512342 w 5587392"/>
              <a:gd name="connsiteY664" fmla="*/ 3806814 h 4286055"/>
              <a:gd name="connsiteX665" fmla="*/ 519909 w 5587392"/>
              <a:gd name="connsiteY665" fmla="*/ 3810105 h 4286055"/>
              <a:gd name="connsiteX666" fmla="*/ 519909 w 5587392"/>
              <a:gd name="connsiteY666" fmla="*/ 1964938 h 4286055"/>
              <a:gd name="connsiteX667" fmla="*/ 512342 w 5587392"/>
              <a:gd name="connsiteY667" fmla="*/ 1961647 h 4286055"/>
              <a:gd name="connsiteX668" fmla="*/ 504776 w 5587392"/>
              <a:gd name="connsiteY668" fmla="*/ 1961647 h 4286055"/>
              <a:gd name="connsiteX669" fmla="*/ 512342 w 5587392"/>
              <a:gd name="connsiteY669" fmla="*/ 1961647 h 4286055"/>
              <a:gd name="connsiteX670" fmla="*/ 519909 w 5587392"/>
              <a:gd name="connsiteY670" fmla="*/ 1964938 h 4286055"/>
              <a:gd name="connsiteX671" fmla="*/ 527475 w 5587392"/>
              <a:gd name="connsiteY671" fmla="*/ 375331 h 4286055"/>
              <a:gd name="connsiteX672" fmla="*/ 519909 w 5587392"/>
              <a:gd name="connsiteY672" fmla="*/ 375331 h 4286055"/>
              <a:gd name="connsiteX673" fmla="*/ 519909 w 5587392"/>
              <a:gd name="connsiteY673" fmla="*/ 378621 h 4286055"/>
              <a:gd name="connsiteX674" fmla="*/ 527475 w 5587392"/>
              <a:gd name="connsiteY674" fmla="*/ 378621 h 4286055"/>
              <a:gd name="connsiteX675" fmla="*/ 527475 w 5587392"/>
              <a:gd name="connsiteY675" fmla="*/ 375331 h 4286055"/>
              <a:gd name="connsiteX676" fmla="*/ 535044 w 5587392"/>
              <a:gd name="connsiteY676" fmla="*/ 3734709 h 4286055"/>
              <a:gd name="connsiteX677" fmla="*/ 527475 w 5587392"/>
              <a:gd name="connsiteY677" fmla="*/ 3724839 h 4286055"/>
              <a:gd name="connsiteX678" fmla="*/ 519909 w 5587392"/>
              <a:gd name="connsiteY678" fmla="*/ 3724839 h 4286055"/>
              <a:gd name="connsiteX679" fmla="*/ 519909 w 5587392"/>
              <a:gd name="connsiteY679" fmla="*/ 3741288 h 4286055"/>
              <a:gd name="connsiteX680" fmla="*/ 512342 w 5587392"/>
              <a:gd name="connsiteY680" fmla="*/ 3744578 h 4286055"/>
              <a:gd name="connsiteX681" fmla="*/ 527475 w 5587392"/>
              <a:gd name="connsiteY681" fmla="*/ 3751159 h 4286055"/>
              <a:gd name="connsiteX682" fmla="*/ 535044 w 5587392"/>
              <a:gd name="connsiteY682" fmla="*/ 3747869 h 4286055"/>
              <a:gd name="connsiteX683" fmla="*/ 535044 w 5587392"/>
              <a:gd name="connsiteY683" fmla="*/ 3741288 h 4286055"/>
              <a:gd name="connsiteX684" fmla="*/ 535044 w 5587392"/>
              <a:gd name="connsiteY684" fmla="*/ 3738000 h 4286055"/>
              <a:gd name="connsiteX685" fmla="*/ 535044 w 5587392"/>
              <a:gd name="connsiteY685" fmla="*/ 3734709 h 4286055"/>
              <a:gd name="connsiteX686" fmla="*/ 535044 w 5587392"/>
              <a:gd name="connsiteY686" fmla="*/ 1889542 h 4286055"/>
              <a:gd name="connsiteX687" fmla="*/ 527475 w 5587392"/>
              <a:gd name="connsiteY687" fmla="*/ 1879672 h 4286055"/>
              <a:gd name="connsiteX688" fmla="*/ 519909 w 5587392"/>
              <a:gd name="connsiteY688" fmla="*/ 1879672 h 4286055"/>
              <a:gd name="connsiteX689" fmla="*/ 519909 w 5587392"/>
              <a:gd name="connsiteY689" fmla="*/ 1896121 h 4286055"/>
              <a:gd name="connsiteX690" fmla="*/ 512342 w 5587392"/>
              <a:gd name="connsiteY690" fmla="*/ 1899411 h 4286055"/>
              <a:gd name="connsiteX691" fmla="*/ 527475 w 5587392"/>
              <a:gd name="connsiteY691" fmla="*/ 1905992 h 4286055"/>
              <a:gd name="connsiteX692" fmla="*/ 535044 w 5587392"/>
              <a:gd name="connsiteY692" fmla="*/ 1902702 h 4286055"/>
              <a:gd name="connsiteX693" fmla="*/ 535044 w 5587392"/>
              <a:gd name="connsiteY693" fmla="*/ 1896121 h 4286055"/>
              <a:gd name="connsiteX694" fmla="*/ 535044 w 5587392"/>
              <a:gd name="connsiteY694" fmla="*/ 1892833 h 4286055"/>
              <a:gd name="connsiteX695" fmla="*/ 535044 w 5587392"/>
              <a:gd name="connsiteY695" fmla="*/ 1889542 h 4286055"/>
              <a:gd name="connsiteX696" fmla="*/ 557346 w 5587392"/>
              <a:gd name="connsiteY696" fmla="*/ 3803524 h 4286055"/>
              <a:gd name="connsiteX697" fmla="*/ 542210 w 5587392"/>
              <a:gd name="connsiteY697" fmla="*/ 3806814 h 4286055"/>
              <a:gd name="connsiteX698" fmla="*/ 542210 w 5587392"/>
              <a:gd name="connsiteY698" fmla="*/ 3810105 h 4286055"/>
              <a:gd name="connsiteX699" fmla="*/ 557346 w 5587392"/>
              <a:gd name="connsiteY699" fmla="*/ 3810105 h 4286055"/>
              <a:gd name="connsiteX700" fmla="*/ 557346 w 5587392"/>
              <a:gd name="connsiteY700" fmla="*/ 3803524 h 4286055"/>
              <a:gd name="connsiteX701" fmla="*/ 557346 w 5587392"/>
              <a:gd name="connsiteY701" fmla="*/ 1958357 h 4286055"/>
              <a:gd name="connsiteX702" fmla="*/ 542210 w 5587392"/>
              <a:gd name="connsiteY702" fmla="*/ 1961647 h 4286055"/>
              <a:gd name="connsiteX703" fmla="*/ 542210 w 5587392"/>
              <a:gd name="connsiteY703" fmla="*/ 1964938 h 4286055"/>
              <a:gd name="connsiteX704" fmla="*/ 557346 w 5587392"/>
              <a:gd name="connsiteY704" fmla="*/ 1964938 h 4286055"/>
              <a:gd name="connsiteX705" fmla="*/ 557346 w 5587392"/>
              <a:gd name="connsiteY705" fmla="*/ 1958357 h 4286055"/>
              <a:gd name="connsiteX706" fmla="*/ 670054 w 5587392"/>
              <a:gd name="connsiteY706" fmla="*/ 286775 h 4286055"/>
              <a:gd name="connsiteX707" fmla="*/ 662488 w 5587392"/>
              <a:gd name="connsiteY707" fmla="*/ 283487 h 4286055"/>
              <a:gd name="connsiteX708" fmla="*/ 654919 w 5587392"/>
              <a:gd name="connsiteY708" fmla="*/ 273616 h 4286055"/>
              <a:gd name="connsiteX709" fmla="*/ 647353 w 5587392"/>
              <a:gd name="connsiteY709" fmla="*/ 273616 h 4286055"/>
              <a:gd name="connsiteX710" fmla="*/ 654919 w 5587392"/>
              <a:gd name="connsiteY710" fmla="*/ 280196 h 4286055"/>
              <a:gd name="connsiteX711" fmla="*/ 647353 w 5587392"/>
              <a:gd name="connsiteY711" fmla="*/ 283760 h 4286055"/>
              <a:gd name="connsiteX712" fmla="*/ 647353 w 5587392"/>
              <a:gd name="connsiteY712" fmla="*/ 322966 h 4286055"/>
              <a:gd name="connsiteX713" fmla="*/ 654919 w 5587392"/>
              <a:gd name="connsiteY713" fmla="*/ 322966 h 4286055"/>
              <a:gd name="connsiteX714" fmla="*/ 654919 w 5587392"/>
              <a:gd name="connsiteY714" fmla="*/ 313095 h 4286055"/>
              <a:gd name="connsiteX715" fmla="*/ 662488 w 5587392"/>
              <a:gd name="connsiteY715" fmla="*/ 303226 h 4286055"/>
              <a:gd name="connsiteX716" fmla="*/ 670054 w 5587392"/>
              <a:gd name="connsiteY716" fmla="*/ 303226 h 4286055"/>
              <a:gd name="connsiteX717" fmla="*/ 670054 w 5587392"/>
              <a:gd name="connsiteY717" fmla="*/ 286775 h 4286055"/>
              <a:gd name="connsiteX718" fmla="*/ 811834 w 5587392"/>
              <a:gd name="connsiteY718" fmla="*/ 306517 h 4286055"/>
              <a:gd name="connsiteX719" fmla="*/ 796702 w 5587392"/>
              <a:gd name="connsiteY719" fmla="*/ 303226 h 4286055"/>
              <a:gd name="connsiteX720" fmla="*/ 796702 w 5587392"/>
              <a:gd name="connsiteY720" fmla="*/ 309807 h 4286055"/>
              <a:gd name="connsiteX721" fmla="*/ 811834 w 5587392"/>
              <a:gd name="connsiteY721" fmla="*/ 309807 h 4286055"/>
              <a:gd name="connsiteX722" fmla="*/ 811834 w 5587392"/>
              <a:gd name="connsiteY722" fmla="*/ 306517 h 4286055"/>
              <a:gd name="connsiteX723" fmla="*/ 819400 w 5587392"/>
              <a:gd name="connsiteY723" fmla="*/ 329271 h 4286055"/>
              <a:gd name="connsiteX724" fmla="*/ 804268 w 5587392"/>
              <a:gd name="connsiteY724" fmla="*/ 325981 h 4286055"/>
              <a:gd name="connsiteX725" fmla="*/ 804268 w 5587392"/>
              <a:gd name="connsiteY725" fmla="*/ 339142 h 4286055"/>
              <a:gd name="connsiteX726" fmla="*/ 819400 w 5587392"/>
              <a:gd name="connsiteY726" fmla="*/ 329271 h 4286055"/>
              <a:gd name="connsiteX727" fmla="*/ 1111329 w 5587392"/>
              <a:gd name="connsiteY727" fmla="*/ 316385 h 4286055"/>
              <a:gd name="connsiteX728" fmla="*/ 1103760 w 5587392"/>
              <a:gd name="connsiteY728" fmla="*/ 313095 h 4286055"/>
              <a:gd name="connsiteX729" fmla="*/ 1103760 w 5587392"/>
              <a:gd name="connsiteY729" fmla="*/ 316385 h 4286055"/>
              <a:gd name="connsiteX730" fmla="*/ 1111329 w 5587392"/>
              <a:gd name="connsiteY730" fmla="*/ 316385 h 4286055"/>
              <a:gd name="connsiteX731" fmla="*/ 1523129 w 5587392"/>
              <a:gd name="connsiteY731" fmla="*/ 4182967 h 4286055"/>
              <a:gd name="connsiteX732" fmla="*/ 1507997 w 5587392"/>
              <a:gd name="connsiteY732" fmla="*/ 4176389 h 4286055"/>
              <a:gd name="connsiteX733" fmla="*/ 1493262 w 5587392"/>
              <a:gd name="connsiteY733" fmla="*/ 4182967 h 4286055"/>
              <a:gd name="connsiteX734" fmla="*/ 1523129 w 5587392"/>
              <a:gd name="connsiteY734" fmla="*/ 4182967 h 4286055"/>
              <a:gd name="connsiteX735" fmla="*/ 1717882 w 5587392"/>
              <a:gd name="connsiteY735" fmla="*/ 4117443 h 4286055"/>
              <a:gd name="connsiteX736" fmla="*/ 1702746 w 5587392"/>
              <a:gd name="connsiteY736" fmla="*/ 4104284 h 4286055"/>
              <a:gd name="connsiteX737" fmla="*/ 1687614 w 5587392"/>
              <a:gd name="connsiteY737" fmla="*/ 4107572 h 4286055"/>
              <a:gd name="connsiteX738" fmla="*/ 1680045 w 5587392"/>
              <a:gd name="connsiteY738" fmla="*/ 4100993 h 4286055"/>
              <a:gd name="connsiteX739" fmla="*/ 1597607 w 5587392"/>
              <a:gd name="connsiteY739" fmla="*/ 4100993 h 4286055"/>
              <a:gd name="connsiteX740" fmla="*/ 1582472 w 5587392"/>
              <a:gd name="connsiteY740" fmla="*/ 4094413 h 4286055"/>
              <a:gd name="connsiteX741" fmla="*/ 1567339 w 5587392"/>
              <a:gd name="connsiteY741" fmla="*/ 4094413 h 4286055"/>
              <a:gd name="connsiteX742" fmla="*/ 1552204 w 5587392"/>
              <a:gd name="connsiteY742" fmla="*/ 4100993 h 4286055"/>
              <a:gd name="connsiteX743" fmla="*/ 1552204 w 5587392"/>
              <a:gd name="connsiteY743" fmla="*/ 4107572 h 4286055"/>
              <a:gd name="connsiteX744" fmla="*/ 1559770 w 5587392"/>
              <a:gd name="connsiteY744" fmla="*/ 4107572 h 4286055"/>
              <a:gd name="connsiteX745" fmla="*/ 1598004 w 5587392"/>
              <a:gd name="connsiteY745" fmla="*/ 4124023 h 4286055"/>
              <a:gd name="connsiteX746" fmla="*/ 1717882 w 5587392"/>
              <a:gd name="connsiteY746" fmla="*/ 4124023 h 4286055"/>
              <a:gd name="connsiteX747" fmla="*/ 1717882 w 5587392"/>
              <a:gd name="connsiteY747" fmla="*/ 4117443 h 4286055"/>
              <a:gd name="connsiteX748" fmla="*/ 1860062 w 5587392"/>
              <a:gd name="connsiteY748" fmla="*/ 316385 h 4286055"/>
              <a:gd name="connsiteX749" fmla="*/ 1859553 w 5587392"/>
              <a:gd name="connsiteY749" fmla="*/ 316579 h 4286055"/>
              <a:gd name="connsiteX750" fmla="*/ 1844926 w 5587392"/>
              <a:gd name="connsiteY750" fmla="*/ 318737 h 4286055"/>
              <a:gd name="connsiteX751" fmla="*/ 1844926 w 5587392"/>
              <a:gd name="connsiteY751" fmla="*/ 316385 h 4286055"/>
              <a:gd name="connsiteX752" fmla="*/ 1860062 w 5587392"/>
              <a:gd name="connsiteY752" fmla="*/ 316385 h 4286055"/>
              <a:gd name="connsiteX753" fmla="*/ 1868821 w 5587392"/>
              <a:gd name="connsiteY753" fmla="*/ 4186257 h 4286055"/>
              <a:gd name="connsiteX754" fmla="*/ 1853689 w 5587392"/>
              <a:gd name="connsiteY754" fmla="*/ 4182967 h 4286055"/>
              <a:gd name="connsiteX755" fmla="*/ 1786380 w 5587392"/>
              <a:gd name="connsiteY755" fmla="*/ 4182967 h 4286055"/>
              <a:gd name="connsiteX756" fmla="*/ 1778814 w 5587392"/>
              <a:gd name="connsiteY756" fmla="*/ 4179679 h 4286055"/>
              <a:gd name="connsiteX757" fmla="*/ 1711509 w 5587392"/>
              <a:gd name="connsiteY757" fmla="*/ 4179679 h 4286055"/>
              <a:gd name="connsiteX758" fmla="*/ 1703943 w 5587392"/>
              <a:gd name="connsiteY758" fmla="*/ 4176389 h 4286055"/>
              <a:gd name="connsiteX759" fmla="*/ 1688807 w 5587392"/>
              <a:gd name="connsiteY759" fmla="*/ 4179679 h 4286055"/>
              <a:gd name="connsiteX760" fmla="*/ 1643804 w 5587392"/>
              <a:gd name="connsiteY760" fmla="*/ 4179679 h 4286055"/>
              <a:gd name="connsiteX761" fmla="*/ 1636238 w 5587392"/>
              <a:gd name="connsiteY761" fmla="*/ 4176389 h 4286055"/>
              <a:gd name="connsiteX762" fmla="*/ 1539062 w 5587392"/>
              <a:gd name="connsiteY762" fmla="*/ 4176389 h 4286055"/>
              <a:gd name="connsiteX763" fmla="*/ 1539062 w 5587392"/>
              <a:gd name="connsiteY763" fmla="*/ 4179679 h 4286055"/>
              <a:gd name="connsiteX764" fmla="*/ 1533486 w 5587392"/>
              <a:gd name="connsiteY764" fmla="*/ 4180025 h 4286055"/>
              <a:gd name="connsiteX765" fmla="*/ 1530699 w 5587392"/>
              <a:gd name="connsiteY765" fmla="*/ 4179679 h 4286055"/>
              <a:gd name="connsiteX766" fmla="*/ 1532119 w 5587392"/>
              <a:gd name="connsiteY766" fmla="*/ 4181070 h 4286055"/>
              <a:gd name="connsiteX767" fmla="*/ 1531495 w 5587392"/>
              <a:gd name="connsiteY767" fmla="*/ 4182967 h 4286055"/>
              <a:gd name="connsiteX768" fmla="*/ 1533636 w 5587392"/>
              <a:gd name="connsiteY768" fmla="*/ 4182556 h 4286055"/>
              <a:gd name="connsiteX769" fmla="*/ 1532119 w 5587392"/>
              <a:gd name="connsiteY769" fmla="*/ 4181070 h 4286055"/>
              <a:gd name="connsiteX770" fmla="*/ 1532441 w 5587392"/>
              <a:gd name="connsiteY770" fmla="*/ 4180090 h 4286055"/>
              <a:gd name="connsiteX771" fmla="*/ 1533486 w 5587392"/>
              <a:gd name="connsiteY771" fmla="*/ 4180025 h 4286055"/>
              <a:gd name="connsiteX772" fmla="*/ 1543940 w 5587392"/>
              <a:gd name="connsiteY772" fmla="*/ 4181323 h 4286055"/>
              <a:gd name="connsiteX773" fmla="*/ 1545831 w 5587392"/>
              <a:gd name="connsiteY773" fmla="*/ 4182967 h 4286055"/>
              <a:gd name="connsiteX774" fmla="*/ 1560967 w 5587392"/>
              <a:gd name="connsiteY774" fmla="*/ 4186257 h 4286055"/>
              <a:gd name="connsiteX775" fmla="*/ 1576099 w 5587392"/>
              <a:gd name="connsiteY775" fmla="*/ 4186257 h 4286055"/>
              <a:gd name="connsiteX776" fmla="*/ 1576099 w 5587392"/>
              <a:gd name="connsiteY776" fmla="*/ 4189548 h 4286055"/>
              <a:gd name="connsiteX777" fmla="*/ 1576099 w 5587392"/>
              <a:gd name="connsiteY777" fmla="*/ 4199419 h 4286055"/>
              <a:gd name="connsiteX778" fmla="*/ 1583665 w 5587392"/>
              <a:gd name="connsiteY778" fmla="*/ 4199419 h 4286055"/>
              <a:gd name="connsiteX779" fmla="*/ 1591234 w 5587392"/>
              <a:gd name="connsiteY779" fmla="*/ 4192838 h 4286055"/>
              <a:gd name="connsiteX780" fmla="*/ 1583665 w 5587392"/>
              <a:gd name="connsiteY780" fmla="*/ 4189548 h 4286055"/>
              <a:gd name="connsiteX781" fmla="*/ 1628672 w 5587392"/>
              <a:gd name="connsiteY781" fmla="*/ 4189548 h 4286055"/>
              <a:gd name="connsiteX782" fmla="*/ 1636238 w 5587392"/>
              <a:gd name="connsiteY782" fmla="*/ 4186257 h 4286055"/>
              <a:gd name="connsiteX783" fmla="*/ 1658540 w 5587392"/>
              <a:gd name="connsiteY783" fmla="*/ 4189548 h 4286055"/>
              <a:gd name="connsiteX784" fmla="*/ 1673675 w 5587392"/>
              <a:gd name="connsiteY784" fmla="*/ 4186257 h 4286055"/>
              <a:gd name="connsiteX785" fmla="*/ 1666106 w 5587392"/>
              <a:gd name="connsiteY785" fmla="*/ 4192838 h 4286055"/>
              <a:gd name="connsiteX786" fmla="*/ 1650973 w 5587392"/>
              <a:gd name="connsiteY786" fmla="*/ 4192838 h 4286055"/>
              <a:gd name="connsiteX787" fmla="*/ 1658540 w 5587392"/>
              <a:gd name="connsiteY787" fmla="*/ 4196128 h 4286055"/>
              <a:gd name="connsiteX788" fmla="*/ 1711109 w 5587392"/>
              <a:gd name="connsiteY788" fmla="*/ 4196128 h 4286055"/>
              <a:gd name="connsiteX789" fmla="*/ 1718679 w 5587392"/>
              <a:gd name="connsiteY789" fmla="*/ 4192838 h 4286055"/>
              <a:gd name="connsiteX790" fmla="*/ 1726245 w 5587392"/>
              <a:gd name="connsiteY790" fmla="*/ 4196128 h 4286055"/>
              <a:gd name="connsiteX791" fmla="*/ 1741377 w 5587392"/>
              <a:gd name="connsiteY791" fmla="*/ 4196128 h 4286055"/>
              <a:gd name="connsiteX792" fmla="*/ 1748946 w 5587392"/>
              <a:gd name="connsiteY792" fmla="*/ 4192838 h 4286055"/>
              <a:gd name="connsiteX793" fmla="*/ 1748946 w 5587392"/>
              <a:gd name="connsiteY793" fmla="*/ 4196128 h 4286055"/>
              <a:gd name="connsiteX794" fmla="*/ 1771248 w 5587392"/>
              <a:gd name="connsiteY794" fmla="*/ 4192838 h 4286055"/>
              <a:gd name="connsiteX795" fmla="*/ 1771248 w 5587392"/>
              <a:gd name="connsiteY795" fmla="*/ 4189548 h 4286055"/>
              <a:gd name="connsiteX796" fmla="*/ 1823818 w 5587392"/>
              <a:gd name="connsiteY796" fmla="*/ 4189548 h 4286055"/>
              <a:gd name="connsiteX797" fmla="*/ 1831384 w 5587392"/>
              <a:gd name="connsiteY797" fmla="*/ 4192838 h 4286055"/>
              <a:gd name="connsiteX798" fmla="*/ 1868821 w 5587392"/>
              <a:gd name="connsiteY798" fmla="*/ 4192838 h 4286055"/>
              <a:gd name="connsiteX799" fmla="*/ 1868821 w 5587392"/>
              <a:gd name="connsiteY799" fmla="*/ 4186257 h 4286055"/>
              <a:gd name="connsiteX800" fmla="*/ 1912231 w 5587392"/>
              <a:gd name="connsiteY800" fmla="*/ 316385 h 4286055"/>
              <a:gd name="connsiteX801" fmla="*/ 1889930 w 5587392"/>
              <a:gd name="connsiteY801" fmla="*/ 319676 h 4286055"/>
              <a:gd name="connsiteX802" fmla="*/ 1912231 w 5587392"/>
              <a:gd name="connsiteY802" fmla="*/ 316385 h 4286055"/>
              <a:gd name="connsiteX803" fmla="*/ 1957635 w 5587392"/>
              <a:gd name="connsiteY803" fmla="*/ 4114428 h 4286055"/>
              <a:gd name="connsiteX804" fmla="*/ 1950069 w 5587392"/>
              <a:gd name="connsiteY804" fmla="*/ 4107847 h 4286055"/>
              <a:gd name="connsiteX805" fmla="*/ 1905065 w 5587392"/>
              <a:gd name="connsiteY805" fmla="*/ 4107847 h 4286055"/>
              <a:gd name="connsiteX806" fmla="*/ 1897496 w 5587392"/>
              <a:gd name="connsiteY806" fmla="*/ 4111137 h 4286055"/>
              <a:gd name="connsiteX807" fmla="*/ 1889930 w 5587392"/>
              <a:gd name="connsiteY807" fmla="*/ 4104557 h 4286055"/>
              <a:gd name="connsiteX808" fmla="*/ 1852492 w 5587392"/>
              <a:gd name="connsiteY808" fmla="*/ 4104557 h 4286055"/>
              <a:gd name="connsiteX809" fmla="*/ 1844926 w 5587392"/>
              <a:gd name="connsiteY809" fmla="*/ 4107847 h 4286055"/>
              <a:gd name="connsiteX810" fmla="*/ 1822624 w 5587392"/>
              <a:gd name="connsiteY810" fmla="*/ 4107847 h 4286055"/>
              <a:gd name="connsiteX811" fmla="*/ 1815058 w 5587392"/>
              <a:gd name="connsiteY811" fmla="*/ 4101267 h 4286055"/>
              <a:gd name="connsiteX812" fmla="*/ 1792753 w 5587392"/>
              <a:gd name="connsiteY812" fmla="*/ 4097976 h 4286055"/>
              <a:gd name="connsiteX813" fmla="*/ 1770452 w 5587392"/>
              <a:gd name="connsiteY813" fmla="*/ 4101267 h 4286055"/>
              <a:gd name="connsiteX814" fmla="*/ 1762885 w 5587392"/>
              <a:gd name="connsiteY814" fmla="*/ 4114428 h 4286055"/>
              <a:gd name="connsiteX815" fmla="*/ 1770452 w 5587392"/>
              <a:gd name="connsiteY815" fmla="*/ 4117716 h 4286055"/>
              <a:gd name="connsiteX816" fmla="*/ 1792753 w 5587392"/>
              <a:gd name="connsiteY816" fmla="*/ 4117716 h 4286055"/>
              <a:gd name="connsiteX817" fmla="*/ 1800323 w 5587392"/>
              <a:gd name="connsiteY817" fmla="*/ 4121006 h 4286055"/>
              <a:gd name="connsiteX818" fmla="*/ 1830191 w 5587392"/>
              <a:gd name="connsiteY818" fmla="*/ 4121006 h 4286055"/>
              <a:gd name="connsiteX819" fmla="*/ 1830191 w 5587392"/>
              <a:gd name="connsiteY819" fmla="*/ 4114428 h 4286055"/>
              <a:gd name="connsiteX820" fmla="*/ 1852492 w 5587392"/>
              <a:gd name="connsiteY820" fmla="*/ 4121006 h 4286055"/>
              <a:gd name="connsiteX821" fmla="*/ 1889930 w 5587392"/>
              <a:gd name="connsiteY821" fmla="*/ 4121006 h 4286055"/>
              <a:gd name="connsiteX822" fmla="*/ 1897496 w 5587392"/>
              <a:gd name="connsiteY822" fmla="*/ 4117716 h 4286055"/>
              <a:gd name="connsiteX823" fmla="*/ 1905065 w 5587392"/>
              <a:gd name="connsiteY823" fmla="*/ 4121006 h 4286055"/>
              <a:gd name="connsiteX824" fmla="*/ 1950069 w 5587392"/>
              <a:gd name="connsiteY824" fmla="*/ 4121006 h 4286055"/>
              <a:gd name="connsiteX825" fmla="*/ 1957635 w 5587392"/>
              <a:gd name="connsiteY825" fmla="*/ 4114428 h 4286055"/>
              <a:gd name="connsiteX826" fmla="*/ 1979936 w 5587392"/>
              <a:gd name="connsiteY826" fmla="*/ 4117716 h 4286055"/>
              <a:gd name="connsiteX827" fmla="*/ 1964804 w 5587392"/>
              <a:gd name="connsiteY827" fmla="*/ 4117716 h 4286055"/>
              <a:gd name="connsiteX828" fmla="*/ 1979936 w 5587392"/>
              <a:gd name="connsiteY828" fmla="*/ 4117716 h 4286055"/>
              <a:gd name="connsiteX829" fmla="*/ 2032109 w 5587392"/>
              <a:gd name="connsiteY829" fmla="*/ 4120733 h 4286055"/>
              <a:gd name="connsiteX830" fmla="*/ 2024543 w 5587392"/>
              <a:gd name="connsiteY830" fmla="*/ 4114152 h 4286055"/>
              <a:gd name="connsiteX831" fmla="*/ 2002238 w 5587392"/>
              <a:gd name="connsiteY831" fmla="*/ 4117443 h 4286055"/>
              <a:gd name="connsiteX832" fmla="*/ 2002238 w 5587392"/>
              <a:gd name="connsiteY832" fmla="*/ 4120733 h 4286055"/>
              <a:gd name="connsiteX833" fmla="*/ 2032109 w 5587392"/>
              <a:gd name="connsiteY833" fmla="*/ 4120733 h 4286055"/>
              <a:gd name="connsiteX834" fmla="*/ 2047245 w 5587392"/>
              <a:gd name="connsiteY834" fmla="*/ 4189548 h 4286055"/>
              <a:gd name="connsiteX835" fmla="*/ 2032109 w 5587392"/>
              <a:gd name="connsiteY835" fmla="*/ 4192838 h 4286055"/>
              <a:gd name="connsiteX836" fmla="*/ 2047245 w 5587392"/>
              <a:gd name="connsiteY836" fmla="*/ 4189548 h 4286055"/>
              <a:gd name="connsiteX837" fmla="*/ 2047245 w 5587392"/>
              <a:gd name="connsiteY837" fmla="*/ 313095 h 4286055"/>
              <a:gd name="connsiteX838" fmla="*/ 2039675 w 5587392"/>
              <a:gd name="connsiteY838" fmla="*/ 316385 h 4286055"/>
              <a:gd name="connsiteX839" fmla="*/ 2047245 w 5587392"/>
              <a:gd name="connsiteY839" fmla="*/ 319676 h 4286055"/>
              <a:gd name="connsiteX840" fmla="*/ 2047245 w 5587392"/>
              <a:gd name="connsiteY840" fmla="*/ 316385 h 4286055"/>
              <a:gd name="connsiteX841" fmla="*/ 2060486 w 5587392"/>
              <a:gd name="connsiteY841" fmla="*/ 304460 h 4286055"/>
              <a:gd name="connsiteX842" fmla="*/ 2054811 w 5587392"/>
              <a:gd name="connsiteY842" fmla="*/ 299936 h 4286055"/>
              <a:gd name="connsiteX843" fmla="*/ 2047245 w 5587392"/>
              <a:gd name="connsiteY843" fmla="*/ 306516 h 4286055"/>
              <a:gd name="connsiteX844" fmla="*/ 2054811 w 5587392"/>
              <a:gd name="connsiteY844" fmla="*/ 306516 h 4286055"/>
              <a:gd name="connsiteX845" fmla="*/ 2060486 w 5587392"/>
              <a:gd name="connsiteY845" fmla="*/ 304460 h 4286055"/>
              <a:gd name="connsiteX846" fmla="*/ 2818809 w 5587392"/>
              <a:gd name="connsiteY846" fmla="*/ 276906 h 4286055"/>
              <a:gd name="connsiteX847" fmla="*/ 2816286 w 5587392"/>
              <a:gd name="connsiteY847" fmla="*/ 278824 h 4286055"/>
              <a:gd name="connsiteX848" fmla="*/ 2815183 w 5587392"/>
              <a:gd name="connsiteY848" fmla="*/ 276906 h 4286055"/>
              <a:gd name="connsiteX849" fmla="*/ 3297388 w 5587392"/>
              <a:gd name="connsiteY849" fmla="*/ 4264670 h 4286055"/>
              <a:gd name="connsiteX850" fmla="*/ 3289821 w 5587392"/>
              <a:gd name="connsiteY850" fmla="*/ 4261380 h 4286055"/>
              <a:gd name="connsiteX851" fmla="*/ 3282252 w 5587392"/>
              <a:gd name="connsiteY851" fmla="*/ 4264670 h 4286055"/>
              <a:gd name="connsiteX852" fmla="*/ 3259950 w 5587392"/>
              <a:gd name="connsiteY852" fmla="*/ 4264670 h 4286055"/>
              <a:gd name="connsiteX853" fmla="*/ 3252384 w 5587392"/>
              <a:gd name="connsiteY853" fmla="*/ 4267958 h 4286055"/>
              <a:gd name="connsiteX854" fmla="*/ 3252384 w 5587392"/>
              <a:gd name="connsiteY854" fmla="*/ 4271248 h 4286055"/>
              <a:gd name="connsiteX855" fmla="*/ 3282252 w 5587392"/>
              <a:gd name="connsiteY855" fmla="*/ 4271248 h 4286055"/>
              <a:gd name="connsiteX856" fmla="*/ 3297388 w 5587392"/>
              <a:gd name="connsiteY856" fmla="*/ 4264670 h 4286055"/>
              <a:gd name="connsiteX857" fmla="*/ 3544710 w 5587392"/>
              <a:gd name="connsiteY857" fmla="*/ 165870 h 4286055"/>
              <a:gd name="connsiteX858" fmla="*/ 3544710 w 5587392"/>
              <a:gd name="connsiteY858" fmla="*/ 168275 h 4286055"/>
              <a:gd name="connsiteX859" fmla="*/ 3539979 w 5587392"/>
              <a:gd name="connsiteY859" fmla="*/ 166521 h 4286055"/>
              <a:gd name="connsiteX860" fmla="*/ 3544710 w 5587392"/>
              <a:gd name="connsiteY860" fmla="*/ 165870 h 4286055"/>
              <a:gd name="connsiteX861" fmla="*/ 3552276 w 5587392"/>
              <a:gd name="connsiteY861" fmla="*/ 171079 h 4286055"/>
              <a:gd name="connsiteX862" fmla="*/ 3552276 w 5587392"/>
              <a:gd name="connsiteY862" fmla="*/ 189199 h 4286055"/>
              <a:gd name="connsiteX863" fmla="*/ 3544710 w 5587392"/>
              <a:gd name="connsiteY863" fmla="*/ 185610 h 4286055"/>
              <a:gd name="connsiteX864" fmla="*/ 3544710 w 5587392"/>
              <a:gd name="connsiteY864" fmla="*/ 172449 h 4286055"/>
              <a:gd name="connsiteX865" fmla="*/ 3544710 w 5587392"/>
              <a:gd name="connsiteY865" fmla="*/ 169161 h 4286055"/>
              <a:gd name="connsiteX866" fmla="*/ 3544710 w 5587392"/>
              <a:gd name="connsiteY866" fmla="*/ 168275 h 4286055"/>
              <a:gd name="connsiteX867" fmla="*/ 5117046 w 5587392"/>
              <a:gd name="connsiteY867" fmla="*/ 3061087 h 4286055"/>
              <a:gd name="connsiteX868" fmla="*/ 5101910 w 5587392"/>
              <a:gd name="connsiteY868" fmla="*/ 3061087 h 4286055"/>
              <a:gd name="connsiteX869" fmla="*/ 5117046 w 5587392"/>
              <a:gd name="connsiteY869" fmla="*/ 3061087 h 4286055"/>
              <a:gd name="connsiteX870" fmla="*/ 5117046 w 5587392"/>
              <a:gd name="connsiteY870" fmla="*/ 2822289 h 4286055"/>
              <a:gd name="connsiteX871" fmla="*/ 5117046 w 5587392"/>
              <a:gd name="connsiteY871" fmla="*/ 2823112 h 4286055"/>
              <a:gd name="connsiteX872" fmla="*/ 5116250 w 5587392"/>
              <a:gd name="connsiteY872" fmla="*/ 2823112 h 4286055"/>
              <a:gd name="connsiteX873" fmla="*/ 5113732 w 5587392"/>
              <a:gd name="connsiteY873" fmla="*/ 2823112 h 4286055"/>
              <a:gd name="connsiteX874" fmla="*/ 5117046 w 5587392"/>
              <a:gd name="connsiteY874" fmla="*/ 1215920 h 4286055"/>
              <a:gd name="connsiteX875" fmla="*/ 5101910 w 5587392"/>
              <a:gd name="connsiteY875" fmla="*/ 1215920 h 4286055"/>
              <a:gd name="connsiteX876" fmla="*/ 5117046 w 5587392"/>
              <a:gd name="connsiteY876" fmla="*/ 1215920 h 4286055"/>
              <a:gd name="connsiteX877" fmla="*/ 5117046 w 5587392"/>
              <a:gd name="connsiteY877" fmla="*/ 977122 h 4286055"/>
              <a:gd name="connsiteX878" fmla="*/ 5117046 w 5587392"/>
              <a:gd name="connsiteY878" fmla="*/ 977945 h 4286055"/>
              <a:gd name="connsiteX879" fmla="*/ 5116250 w 5587392"/>
              <a:gd name="connsiteY879" fmla="*/ 977945 h 4286055"/>
              <a:gd name="connsiteX880" fmla="*/ 5113731 w 5587392"/>
              <a:gd name="connsiteY880" fmla="*/ 977945 h 4286055"/>
              <a:gd name="connsiteX881" fmla="*/ 5124613 w 5587392"/>
              <a:gd name="connsiteY881" fmla="*/ 2936890 h 4286055"/>
              <a:gd name="connsiteX882" fmla="*/ 5117046 w 5587392"/>
              <a:gd name="connsiteY882" fmla="*/ 2930310 h 4286055"/>
              <a:gd name="connsiteX883" fmla="*/ 5109480 w 5587392"/>
              <a:gd name="connsiteY883" fmla="*/ 2936890 h 4286055"/>
              <a:gd name="connsiteX884" fmla="*/ 5124613 w 5587392"/>
              <a:gd name="connsiteY884" fmla="*/ 2936890 h 4286055"/>
              <a:gd name="connsiteX885" fmla="*/ 5124613 w 5587392"/>
              <a:gd name="connsiteY885" fmla="*/ 1091723 h 4286055"/>
              <a:gd name="connsiteX886" fmla="*/ 5117046 w 5587392"/>
              <a:gd name="connsiteY886" fmla="*/ 1085142 h 4286055"/>
              <a:gd name="connsiteX887" fmla="*/ 5109480 w 5587392"/>
              <a:gd name="connsiteY887" fmla="*/ 1091723 h 4286055"/>
              <a:gd name="connsiteX888" fmla="*/ 5124613 w 5587392"/>
              <a:gd name="connsiteY888" fmla="*/ 1091723 h 4286055"/>
              <a:gd name="connsiteX889" fmla="*/ 5154483 w 5587392"/>
              <a:gd name="connsiteY889" fmla="*/ 3097001 h 4286055"/>
              <a:gd name="connsiteX890" fmla="*/ 5131782 w 5587392"/>
              <a:gd name="connsiteY890" fmla="*/ 3097001 h 4286055"/>
              <a:gd name="connsiteX891" fmla="*/ 5116646 w 5587392"/>
              <a:gd name="connsiteY891" fmla="*/ 3100294 h 4286055"/>
              <a:gd name="connsiteX892" fmla="*/ 5124215 w 5587392"/>
              <a:gd name="connsiteY892" fmla="*/ 3106872 h 4286055"/>
              <a:gd name="connsiteX893" fmla="*/ 5139348 w 5587392"/>
              <a:gd name="connsiteY893" fmla="*/ 3106872 h 4286055"/>
              <a:gd name="connsiteX894" fmla="*/ 5154483 w 5587392"/>
              <a:gd name="connsiteY894" fmla="*/ 3097001 h 4286055"/>
              <a:gd name="connsiteX895" fmla="*/ 5154483 w 5587392"/>
              <a:gd name="connsiteY895" fmla="*/ 1251834 h 4286055"/>
              <a:gd name="connsiteX896" fmla="*/ 5131782 w 5587392"/>
              <a:gd name="connsiteY896" fmla="*/ 1251834 h 4286055"/>
              <a:gd name="connsiteX897" fmla="*/ 5116646 w 5587392"/>
              <a:gd name="connsiteY897" fmla="*/ 1255127 h 4286055"/>
              <a:gd name="connsiteX898" fmla="*/ 5124215 w 5587392"/>
              <a:gd name="connsiteY898" fmla="*/ 1261705 h 4286055"/>
              <a:gd name="connsiteX899" fmla="*/ 5139348 w 5587392"/>
              <a:gd name="connsiteY899" fmla="*/ 1261705 h 4286055"/>
              <a:gd name="connsiteX900" fmla="*/ 5154483 w 5587392"/>
              <a:gd name="connsiteY900" fmla="*/ 1251834 h 4286055"/>
              <a:gd name="connsiteX901" fmla="*/ 5162050 w 5587392"/>
              <a:gd name="connsiteY901" fmla="*/ 3077537 h 4286055"/>
              <a:gd name="connsiteX902" fmla="*/ 5154483 w 5587392"/>
              <a:gd name="connsiteY902" fmla="*/ 3077537 h 4286055"/>
              <a:gd name="connsiteX903" fmla="*/ 5146914 w 5587392"/>
              <a:gd name="connsiteY903" fmla="*/ 3084117 h 4286055"/>
              <a:gd name="connsiteX904" fmla="*/ 5154483 w 5587392"/>
              <a:gd name="connsiteY904" fmla="*/ 3077537 h 4286055"/>
              <a:gd name="connsiteX905" fmla="*/ 5162050 w 5587392"/>
              <a:gd name="connsiteY905" fmla="*/ 3077537 h 4286055"/>
              <a:gd name="connsiteX906" fmla="*/ 5162050 w 5587392"/>
              <a:gd name="connsiteY906" fmla="*/ 1232370 h 4286055"/>
              <a:gd name="connsiteX907" fmla="*/ 5154483 w 5587392"/>
              <a:gd name="connsiteY907" fmla="*/ 1232370 h 4286055"/>
              <a:gd name="connsiteX908" fmla="*/ 5146914 w 5587392"/>
              <a:gd name="connsiteY908" fmla="*/ 1238950 h 4286055"/>
              <a:gd name="connsiteX909" fmla="*/ 5154483 w 5587392"/>
              <a:gd name="connsiteY909" fmla="*/ 1232370 h 4286055"/>
              <a:gd name="connsiteX910" fmla="*/ 5162050 w 5587392"/>
              <a:gd name="connsiteY910" fmla="*/ 1232370 h 4286055"/>
              <a:gd name="connsiteX911" fmla="*/ 5169219 w 5587392"/>
              <a:gd name="connsiteY911" fmla="*/ 3453690 h 4286055"/>
              <a:gd name="connsiteX912" fmla="*/ 5154083 w 5587392"/>
              <a:gd name="connsiteY912" fmla="*/ 3450401 h 4286055"/>
              <a:gd name="connsiteX913" fmla="*/ 5154083 w 5587392"/>
              <a:gd name="connsiteY913" fmla="*/ 3456980 h 4286055"/>
              <a:gd name="connsiteX914" fmla="*/ 5169219 w 5587392"/>
              <a:gd name="connsiteY914" fmla="*/ 3453690 h 4286055"/>
              <a:gd name="connsiteX915" fmla="*/ 5169219 w 5587392"/>
              <a:gd name="connsiteY915" fmla="*/ 2858205 h 4286055"/>
              <a:gd name="connsiteX916" fmla="*/ 5161653 w 5587392"/>
              <a:gd name="connsiteY916" fmla="*/ 2858205 h 4286055"/>
              <a:gd name="connsiteX917" fmla="*/ 5154083 w 5587392"/>
              <a:gd name="connsiteY917" fmla="*/ 2861495 h 4286055"/>
              <a:gd name="connsiteX918" fmla="*/ 5161653 w 5587392"/>
              <a:gd name="connsiteY918" fmla="*/ 2864785 h 4286055"/>
              <a:gd name="connsiteX919" fmla="*/ 5169219 w 5587392"/>
              <a:gd name="connsiteY919" fmla="*/ 2858205 h 4286055"/>
              <a:gd name="connsiteX920" fmla="*/ 5169219 w 5587392"/>
              <a:gd name="connsiteY920" fmla="*/ 1608522 h 4286055"/>
              <a:gd name="connsiteX921" fmla="*/ 5154083 w 5587392"/>
              <a:gd name="connsiteY921" fmla="*/ 1605234 h 4286055"/>
              <a:gd name="connsiteX922" fmla="*/ 5154083 w 5587392"/>
              <a:gd name="connsiteY922" fmla="*/ 1611813 h 4286055"/>
              <a:gd name="connsiteX923" fmla="*/ 5169219 w 5587392"/>
              <a:gd name="connsiteY923" fmla="*/ 1608522 h 4286055"/>
              <a:gd name="connsiteX924" fmla="*/ 5169219 w 5587392"/>
              <a:gd name="connsiteY924" fmla="*/ 1013038 h 4286055"/>
              <a:gd name="connsiteX925" fmla="*/ 5161653 w 5587392"/>
              <a:gd name="connsiteY925" fmla="*/ 1013038 h 4286055"/>
              <a:gd name="connsiteX926" fmla="*/ 5154083 w 5587392"/>
              <a:gd name="connsiteY926" fmla="*/ 1016328 h 4286055"/>
              <a:gd name="connsiteX927" fmla="*/ 5161653 w 5587392"/>
              <a:gd name="connsiteY927" fmla="*/ 1019618 h 4286055"/>
              <a:gd name="connsiteX928" fmla="*/ 5169219 w 5587392"/>
              <a:gd name="connsiteY928" fmla="*/ 1013038 h 4286055"/>
              <a:gd name="connsiteX929" fmla="*/ 5184352 w 5587392"/>
              <a:gd name="connsiteY929" fmla="*/ 3358830 h 4286055"/>
              <a:gd name="connsiteX930" fmla="*/ 5176785 w 5587392"/>
              <a:gd name="connsiteY930" fmla="*/ 3362120 h 4286055"/>
              <a:gd name="connsiteX931" fmla="*/ 5184352 w 5587392"/>
              <a:gd name="connsiteY931" fmla="*/ 3362120 h 4286055"/>
              <a:gd name="connsiteX932" fmla="*/ 5184352 w 5587392"/>
              <a:gd name="connsiteY932" fmla="*/ 3358830 h 4286055"/>
              <a:gd name="connsiteX933" fmla="*/ 5184352 w 5587392"/>
              <a:gd name="connsiteY933" fmla="*/ 1513663 h 4286055"/>
              <a:gd name="connsiteX934" fmla="*/ 5176785 w 5587392"/>
              <a:gd name="connsiteY934" fmla="*/ 1516953 h 4286055"/>
              <a:gd name="connsiteX935" fmla="*/ 5184352 w 5587392"/>
              <a:gd name="connsiteY935" fmla="*/ 1516953 h 4286055"/>
              <a:gd name="connsiteX936" fmla="*/ 5184352 w 5587392"/>
              <a:gd name="connsiteY936" fmla="*/ 1513663 h 4286055"/>
              <a:gd name="connsiteX937" fmla="*/ 5191920 w 5587392"/>
              <a:gd name="connsiteY937" fmla="*/ 3093713 h 4286055"/>
              <a:gd name="connsiteX938" fmla="*/ 5176785 w 5587392"/>
              <a:gd name="connsiteY938" fmla="*/ 3093713 h 4286055"/>
              <a:gd name="connsiteX939" fmla="*/ 5161653 w 5587392"/>
              <a:gd name="connsiteY939" fmla="*/ 3097001 h 4286055"/>
              <a:gd name="connsiteX940" fmla="*/ 5176785 w 5587392"/>
              <a:gd name="connsiteY940" fmla="*/ 3103582 h 4286055"/>
              <a:gd name="connsiteX941" fmla="*/ 5191920 w 5587392"/>
              <a:gd name="connsiteY941" fmla="*/ 3097001 h 4286055"/>
              <a:gd name="connsiteX942" fmla="*/ 5191920 w 5587392"/>
              <a:gd name="connsiteY942" fmla="*/ 1248546 h 4286055"/>
              <a:gd name="connsiteX943" fmla="*/ 5176785 w 5587392"/>
              <a:gd name="connsiteY943" fmla="*/ 1248546 h 4286055"/>
              <a:gd name="connsiteX944" fmla="*/ 5161653 w 5587392"/>
              <a:gd name="connsiteY944" fmla="*/ 1251834 h 4286055"/>
              <a:gd name="connsiteX945" fmla="*/ 5176785 w 5587392"/>
              <a:gd name="connsiteY945" fmla="*/ 1258415 h 4286055"/>
              <a:gd name="connsiteX946" fmla="*/ 5191920 w 5587392"/>
              <a:gd name="connsiteY946" fmla="*/ 1251834 h 4286055"/>
              <a:gd name="connsiteX947" fmla="*/ 5199087 w 5587392"/>
              <a:gd name="connsiteY947" fmla="*/ 2845046 h 4286055"/>
              <a:gd name="connsiteX948" fmla="*/ 5183954 w 5587392"/>
              <a:gd name="connsiteY948" fmla="*/ 2841755 h 4286055"/>
              <a:gd name="connsiteX949" fmla="*/ 5176388 w 5587392"/>
              <a:gd name="connsiteY949" fmla="*/ 2848336 h 4286055"/>
              <a:gd name="connsiteX950" fmla="*/ 5191521 w 5587392"/>
              <a:gd name="connsiteY950" fmla="*/ 2851624 h 4286055"/>
              <a:gd name="connsiteX951" fmla="*/ 5199087 w 5587392"/>
              <a:gd name="connsiteY951" fmla="*/ 2845046 h 4286055"/>
              <a:gd name="connsiteX952" fmla="*/ 5199087 w 5587392"/>
              <a:gd name="connsiteY952" fmla="*/ 999878 h 4286055"/>
              <a:gd name="connsiteX953" fmla="*/ 5183954 w 5587392"/>
              <a:gd name="connsiteY953" fmla="*/ 996588 h 4286055"/>
              <a:gd name="connsiteX954" fmla="*/ 5176388 w 5587392"/>
              <a:gd name="connsiteY954" fmla="*/ 1003169 h 4286055"/>
              <a:gd name="connsiteX955" fmla="*/ 5191521 w 5587392"/>
              <a:gd name="connsiteY955" fmla="*/ 1006457 h 4286055"/>
              <a:gd name="connsiteX956" fmla="*/ 5199087 w 5587392"/>
              <a:gd name="connsiteY956" fmla="*/ 999878 h 4286055"/>
              <a:gd name="connsiteX957" fmla="*/ 5221789 w 5587392"/>
              <a:gd name="connsiteY957" fmla="*/ 3325929 h 4286055"/>
              <a:gd name="connsiteX958" fmla="*/ 5214222 w 5587392"/>
              <a:gd name="connsiteY958" fmla="*/ 3325929 h 4286055"/>
              <a:gd name="connsiteX959" fmla="*/ 5221789 w 5587392"/>
              <a:gd name="connsiteY959" fmla="*/ 3329219 h 4286055"/>
              <a:gd name="connsiteX960" fmla="*/ 5221789 w 5587392"/>
              <a:gd name="connsiteY960" fmla="*/ 3325929 h 4286055"/>
              <a:gd name="connsiteX961" fmla="*/ 5221789 w 5587392"/>
              <a:gd name="connsiteY961" fmla="*/ 1480762 h 4286055"/>
              <a:gd name="connsiteX962" fmla="*/ 5214222 w 5587392"/>
              <a:gd name="connsiteY962" fmla="*/ 1480762 h 4286055"/>
              <a:gd name="connsiteX963" fmla="*/ 5221789 w 5587392"/>
              <a:gd name="connsiteY963" fmla="*/ 1484052 h 4286055"/>
              <a:gd name="connsiteX964" fmla="*/ 5221789 w 5587392"/>
              <a:gd name="connsiteY964" fmla="*/ 1480762 h 4286055"/>
              <a:gd name="connsiteX965" fmla="*/ 5224626 w 5587392"/>
              <a:gd name="connsiteY965" fmla="*/ 2851213 h 4286055"/>
              <a:gd name="connsiteX966" fmla="*/ 5221789 w 5587392"/>
              <a:gd name="connsiteY966" fmla="*/ 2848336 h 4286055"/>
              <a:gd name="connsiteX967" fmla="*/ 5221789 w 5587392"/>
              <a:gd name="connsiteY967" fmla="*/ 2851624 h 4286055"/>
              <a:gd name="connsiteX968" fmla="*/ 5199487 w 5587392"/>
              <a:gd name="connsiteY968" fmla="*/ 2851624 h 4286055"/>
              <a:gd name="connsiteX969" fmla="*/ 5221789 w 5587392"/>
              <a:gd name="connsiteY969" fmla="*/ 2851624 h 4286055"/>
              <a:gd name="connsiteX970" fmla="*/ 5224626 w 5587392"/>
              <a:gd name="connsiteY970" fmla="*/ 2851213 h 4286055"/>
              <a:gd name="connsiteX971" fmla="*/ 5224626 w 5587392"/>
              <a:gd name="connsiteY971" fmla="*/ 1006046 h 4286055"/>
              <a:gd name="connsiteX972" fmla="*/ 5221789 w 5587392"/>
              <a:gd name="connsiteY972" fmla="*/ 1003169 h 4286055"/>
              <a:gd name="connsiteX973" fmla="*/ 5221789 w 5587392"/>
              <a:gd name="connsiteY973" fmla="*/ 1006457 h 4286055"/>
              <a:gd name="connsiteX974" fmla="*/ 5199487 w 5587392"/>
              <a:gd name="connsiteY974" fmla="*/ 1006457 h 4286055"/>
              <a:gd name="connsiteX975" fmla="*/ 5221789 w 5587392"/>
              <a:gd name="connsiteY975" fmla="*/ 1006457 h 4286055"/>
              <a:gd name="connsiteX976" fmla="*/ 5224626 w 5587392"/>
              <a:gd name="connsiteY976" fmla="*/ 1006046 h 4286055"/>
              <a:gd name="connsiteX977" fmla="*/ 5231348 w 5587392"/>
              <a:gd name="connsiteY977" fmla="*/ 3375828 h 4286055"/>
              <a:gd name="connsiteX978" fmla="*/ 5223782 w 5587392"/>
              <a:gd name="connsiteY978" fmla="*/ 3379118 h 4286055"/>
              <a:gd name="connsiteX979" fmla="*/ 5231348 w 5587392"/>
              <a:gd name="connsiteY979" fmla="*/ 3375828 h 4286055"/>
              <a:gd name="connsiteX980" fmla="*/ 5231348 w 5587392"/>
              <a:gd name="connsiteY980" fmla="*/ 1530660 h 4286055"/>
              <a:gd name="connsiteX981" fmla="*/ 5223782 w 5587392"/>
              <a:gd name="connsiteY981" fmla="*/ 1533951 h 4286055"/>
              <a:gd name="connsiteX982" fmla="*/ 5231348 w 5587392"/>
              <a:gd name="connsiteY982" fmla="*/ 1530660 h 4286055"/>
              <a:gd name="connsiteX983" fmla="*/ 5236524 w 5587392"/>
              <a:gd name="connsiteY983" fmla="*/ 3325929 h 4286055"/>
              <a:gd name="connsiteX984" fmla="*/ 5228958 w 5587392"/>
              <a:gd name="connsiteY984" fmla="*/ 3329219 h 4286055"/>
              <a:gd name="connsiteX985" fmla="*/ 5236524 w 5587392"/>
              <a:gd name="connsiteY985" fmla="*/ 3329219 h 4286055"/>
              <a:gd name="connsiteX986" fmla="*/ 5236524 w 5587392"/>
              <a:gd name="connsiteY986" fmla="*/ 3325929 h 4286055"/>
              <a:gd name="connsiteX987" fmla="*/ 5236524 w 5587392"/>
              <a:gd name="connsiteY987" fmla="*/ 1480762 h 4286055"/>
              <a:gd name="connsiteX988" fmla="*/ 5228958 w 5587392"/>
              <a:gd name="connsiteY988" fmla="*/ 1484052 h 4286055"/>
              <a:gd name="connsiteX989" fmla="*/ 5236524 w 5587392"/>
              <a:gd name="connsiteY989" fmla="*/ 1484052 h 4286055"/>
              <a:gd name="connsiteX990" fmla="*/ 5236524 w 5587392"/>
              <a:gd name="connsiteY990" fmla="*/ 1480762 h 4286055"/>
              <a:gd name="connsiteX991" fmla="*/ 5251660 w 5587392"/>
              <a:gd name="connsiteY991" fmla="*/ 3319350 h 4286055"/>
              <a:gd name="connsiteX992" fmla="*/ 5236524 w 5587392"/>
              <a:gd name="connsiteY992" fmla="*/ 3322639 h 4286055"/>
              <a:gd name="connsiteX993" fmla="*/ 5251660 w 5587392"/>
              <a:gd name="connsiteY993" fmla="*/ 3319350 h 4286055"/>
              <a:gd name="connsiteX994" fmla="*/ 5251660 w 5587392"/>
              <a:gd name="connsiteY994" fmla="*/ 1474183 h 4286055"/>
              <a:gd name="connsiteX995" fmla="*/ 5236524 w 5587392"/>
              <a:gd name="connsiteY995" fmla="*/ 1477471 h 4286055"/>
              <a:gd name="connsiteX996" fmla="*/ 5251660 w 5587392"/>
              <a:gd name="connsiteY996" fmla="*/ 1474183 h 4286055"/>
              <a:gd name="connsiteX997" fmla="*/ 5296663 w 5587392"/>
              <a:gd name="connsiteY997" fmla="*/ 2998851 h 4286055"/>
              <a:gd name="connsiteX998" fmla="*/ 5289094 w 5587392"/>
              <a:gd name="connsiteY998" fmla="*/ 2995561 h 4286055"/>
              <a:gd name="connsiteX999" fmla="*/ 5289094 w 5587392"/>
              <a:gd name="connsiteY999" fmla="*/ 2998851 h 4286055"/>
              <a:gd name="connsiteX1000" fmla="*/ 5296663 w 5587392"/>
              <a:gd name="connsiteY1000" fmla="*/ 2998851 h 4286055"/>
              <a:gd name="connsiteX1001" fmla="*/ 5296663 w 5587392"/>
              <a:gd name="connsiteY1001" fmla="*/ 1153684 h 4286055"/>
              <a:gd name="connsiteX1002" fmla="*/ 5289094 w 5587392"/>
              <a:gd name="connsiteY1002" fmla="*/ 1150394 h 4286055"/>
              <a:gd name="connsiteX1003" fmla="*/ 5289094 w 5587392"/>
              <a:gd name="connsiteY1003" fmla="*/ 1153684 h 4286055"/>
              <a:gd name="connsiteX1004" fmla="*/ 5296663 w 5587392"/>
              <a:gd name="connsiteY1004" fmla="*/ 1153684 h 4286055"/>
              <a:gd name="connsiteX1005" fmla="*/ 5308114 w 5587392"/>
              <a:gd name="connsiteY1005" fmla="*/ 3404615 h 4286055"/>
              <a:gd name="connsiteX1006" fmla="*/ 5306220 w 5587392"/>
              <a:gd name="connsiteY1006" fmla="*/ 3405438 h 4286055"/>
              <a:gd name="connsiteX1007" fmla="*/ 5304217 w 5587392"/>
              <a:gd name="connsiteY1007" fmla="*/ 3404615 h 4286055"/>
              <a:gd name="connsiteX1008" fmla="*/ 5307814 w 5587392"/>
              <a:gd name="connsiteY1008" fmla="*/ 3404615 h 4286055"/>
              <a:gd name="connsiteX1009" fmla="*/ 5308115 w 5587392"/>
              <a:gd name="connsiteY1009" fmla="*/ 1559447 h 4286055"/>
              <a:gd name="connsiteX1010" fmla="*/ 5306220 w 5587392"/>
              <a:gd name="connsiteY1010" fmla="*/ 1560271 h 4286055"/>
              <a:gd name="connsiteX1011" fmla="*/ 5304216 w 5587392"/>
              <a:gd name="connsiteY1011" fmla="*/ 1559447 h 4286055"/>
              <a:gd name="connsiteX1012" fmla="*/ 5307814 w 5587392"/>
              <a:gd name="connsiteY1012" fmla="*/ 1559447 h 4286055"/>
              <a:gd name="connsiteX1013" fmla="*/ 5319461 w 5587392"/>
              <a:gd name="connsiteY1013" fmla="*/ 1559447 h 4286055"/>
              <a:gd name="connsiteX1014" fmla="*/ 5308115 w 5587392"/>
              <a:gd name="connsiteY1014" fmla="*/ 1559447 h 4286055"/>
              <a:gd name="connsiteX1015" fmla="*/ 5313788 w 5587392"/>
              <a:gd name="connsiteY1015" fmla="*/ 1556981 h 4286055"/>
              <a:gd name="connsiteX1016" fmla="*/ 5319461 w 5587392"/>
              <a:gd name="connsiteY1016" fmla="*/ 3404615 h 4286055"/>
              <a:gd name="connsiteX1017" fmla="*/ 5308114 w 5587392"/>
              <a:gd name="connsiteY1017" fmla="*/ 3404615 h 4286055"/>
              <a:gd name="connsiteX1018" fmla="*/ 5313788 w 5587392"/>
              <a:gd name="connsiteY1018" fmla="*/ 3402148 h 4286055"/>
              <a:gd name="connsiteX1019" fmla="*/ 5326531 w 5587392"/>
              <a:gd name="connsiteY1019" fmla="*/ 3404615 h 4286055"/>
              <a:gd name="connsiteX1020" fmla="*/ 5326531 w 5587392"/>
              <a:gd name="connsiteY1020" fmla="*/ 3405438 h 4286055"/>
              <a:gd name="connsiteX1021" fmla="*/ 5321355 w 5587392"/>
              <a:gd name="connsiteY1021" fmla="*/ 3405438 h 4286055"/>
              <a:gd name="connsiteX1022" fmla="*/ 5319461 w 5587392"/>
              <a:gd name="connsiteY1022" fmla="*/ 3404615 h 4286055"/>
              <a:gd name="connsiteX1023" fmla="*/ 5326531 w 5587392"/>
              <a:gd name="connsiteY1023" fmla="*/ 1559447 h 4286055"/>
              <a:gd name="connsiteX1024" fmla="*/ 5326531 w 5587392"/>
              <a:gd name="connsiteY1024" fmla="*/ 1560271 h 4286055"/>
              <a:gd name="connsiteX1025" fmla="*/ 5321355 w 5587392"/>
              <a:gd name="connsiteY1025" fmla="*/ 1560271 h 4286055"/>
              <a:gd name="connsiteX1026" fmla="*/ 5319461 w 5587392"/>
              <a:gd name="connsiteY1026" fmla="*/ 1559447 h 4286055"/>
              <a:gd name="connsiteX1027" fmla="*/ 5379104 w 5587392"/>
              <a:gd name="connsiteY1027" fmla="*/ 3139498 h 4286055"/>
              <a:gd name="connsiteX1028" fmla="*/ 5371534 w 5587392"/>
              <a:gd name="connsiteY1028" fmla="*/ 3142788 h 4286055"/>
              <a:gd name="connsiteX1029" fmla="*/ 5379104 w 5587392"/>
              <a:gd name="connsiteY1029" fmla="*/ 3142788 h 4286055"/>
              <a:gd name="connsiteX1030" fmla="*/ 5379104 w 5587392"/>
              <a:gd name="connsiteY1030" fmla="*/ 3139498 h 4286055"/>
              <a:gd name="connsiteX1031" fmla="*/ 5379104 w 5587392"/>
              <a:gd name="connsiteY1031" fmla="*/ 1294331 h 4286055"/>
              <a:gd name="connsiteX1032" fmla="*/ 5371534 w 5587392"/>
              <a:gd name="connsiteY1032" fmla="*/ 1297621 h 4286055"/>
              <a:gd name="connsiteX1033" fmla="*/ 5379104 w 5587392"/>
              <a:gd name="connsiteY1033" fmla="*/ 1297621 h 4286055"/>
              <a:gd name="connsiteX1034" fmla="*/ 5379104 w 5587392"/>
              <a:gd name="connsiteY1034" fmla="*/ 1294331 h 4286055"/>
              <a:gd name="connsiteX1035" fmla="*/ 5587392 w 5587392"/>
              <a:gd name="connsiteY1035" fmla="*/ 576569 h 4286055"/>
              <a:gd name="connsiteX1036" fmla="*/ 5579826 w 5587392"/>
              <a:gd name="connsiteY1036" fmla="*/ 583147 h 4286055"/>
              <a:gd name="connsiteX1037" fmla="*/ 5557524 w 5587392"/>
              <a:gd name="connsiteY1037" fmla="*/ 583147 h 4286055"/>
              <a:gd name="connsiteX1038" fmla="*/ 5549958 w 5587392"/>
              <a:gd name="connsiteY1038" fmla="*/ 586438 h 4286055"/>
              <a:gd name="connsiteX1039" fmla="*/ 5520087 w 5587392"/>
              <a:gd name="connsiteY1039" fmla="*/ 586438 h 4286055"/>
              <a:gd name="connsiteX1040" fmla="*/ 5490216 w 5587392"/>
              <a:gd name="connsiteY1040" fmla="*/ 593018 h 4286055"/>
              <a:gd name="connsiteX1041" fmla="*/ 5482650 w 5587392"/>
              <a:gd name="connsiteY1041" fmla="*/ 593018 h 4286055"/>
              <a:gd name="connsiteX1042" fmla="*/ 5467517 w 5587392"/>
              <a:gd name="connsiteY1042" fmla="*/ 602887 h 4286055"/>
              <a:gd name="connsiteX1043" fmla="*/ 5445212 w 5587392"/>
              <a:gd name="connsiteY1043" fmla="*/ 609468 h 4286055"/>
              <a:gd name="connsiteX1044" fmla="*/ 5430080 w 5587392"/>
              <a:gd name="connsiteY1044" fmla="*/ 616048 h 4286055"/>
              <a:gd name="connsiteX1045" fmla="*/ 5452382 w 5587392"/>
              <a:gd name="connsiteY1045" fmla="*/ 622627 h 4286055"/>
              <a:gd name="connsiteX1046" fmla="*/ 5474684 w 5587392"/>
              <a:gd name="connsiteY1046" fmla="*/ 622627 h 4286055"/>
              <a:gd name="connsiteX1047" fmla="*/ 5489819 w 5587392"/>
              <a:gd name="connsiteY1047" fmla="*/ 625917 h 4286055"/>
              <a:gd name="connsiteX1048" fmla="*/ 5504951 w 5587392"/>
              <a:gd name="connsiteY1048" fmla="*/ 625917 h 4286055"/>
              <a:gd name="connsiteX1049" fmla="*/ 5512521 w 5587392"/>
              <a:gd name="connsiteY1049" fmla="*/ 629207 h 4286055"/>
              <a:gd name="connsiteX1050" fmla="*/ 5579826 w 5587392"/>
              <a:gd name="connsiteY1050" fmla="*/ 629207 h 4286055"/>
              <a:gd name="connsiteX1051" fmla="*/ 5587392 w 5587392"/>
              <a:gd name="connsiteY1051" fmla="*/ 629207 h 4286055"/>
              <a:gd name="connsiteX1052" fmla="*/ 5579826 w 5587392"/>
              <a:gd name="connsiteY1052" fmla="*/ 635788 h 4286055"/>
              <a:gd name="connsiteX1053" fmla="*/ 5579826 w 5587392"/>
              <a:gd name="connsiteY1053" fmla="*/ 645657 h 4286055"/>
              <a:gd name="connsiteX1054" fmla="*/ 5564694 w 5587392"/>
              <a:gd name="connsiteY1054" fmla="*/ 652237 h 4286055"/>
              <a:gd name="connsiteX1055" fmla="*/ 5564694 w 5587392"/>
              <a:gd name="connsiteY1055" fmla="*/ 658818 h 4286055"/>
              <a:gd name="connsiteX1056" fmla="*/ 5549558 w 5587392"/>
              <a:gd name="connsiteY1056" fmla="*/ 662108 h 4286055"/>
              <a:gd name="connsiteX1057" fmla="*/ 5527256 w 5587392"/>
              <a:gd name="connsiteY1057" fmla="*/ 662108 h 4286055"/>
              <a:gd name="connsiteX1058" fmla="*/ 5527256 w 5587392"/>
              <a:gd name="connsiteY1058" fmla="*/ 665396 h 4286055"/>
              <a:gd name="connsiteX1059" fmla="*/ 5504951 w 5587392"/>
              <a:gd name="connsiteY1059" fmla="*/ 675267 h 4286055"/>
              <a:gd name="connsiteX1060" fmla="*/ 5512521 w 5587392"/>
              <a:gd name="connsiteY1060" fmla="*/ 681848 h 4286055"/>
              <a:gd name="connsiteX1061" fmla="*/ 5490216 w 5587392"/>
              <a:gd name="connsiteY1061" fmla="*/ 678558 h 4286055"/>
              <a:gd name="connsiteX1062" fmla="*/ 5467914 w 5587392"/>
              <a:gd name="connsiteY1062" fmla="*/ 678558 h 4286055"/>
              <a:gd name="connsiteX1063" fmla="*/ 5452782 w 5587392"/>
              <a:gd name="connsiteY1063" fmla="*/ 685136 h 4286055"/>
              <a:gd name="connsiteX1064" fmla="*/ 5445212 w 5587392"/>
              <a:gd name="connsiteY1064" fmla="*/ 685136 h 4286055"/>
              <a:gd name="connsiteX1065" fmla="*/ 5437646 w 5587392"/>
              <a:gd name="connsiteY1065" fmla="*/ 698297 h 4286055"/>
              <a:gd name="connsiteX1066" fmla="*/ 5445212 w 5587392"/>
              <a:gd name="connsiteY1066" fmla="*/ 704876 h 4286055"/>
              <a:gd name="connsiteX1067" fmla="*/ 5490216 w 5587392"/>
              <a:gd name="connsiteY1067" fmla="*/ 704876 h 4286055"/>
              <a:gd name="connsiteX1068" fmla="*/ 5482650 w 5587392"/>
              <a:gd name="connsiteY1068" fmla="*/ 708168 h 4286055"/>
              <a:gd name="connsiteX1069" fmla="*/ 5460348 w 5587392"/>
              <a:gd name="connsiteY1069" fmla="*/ 714747 h 4286055"/>
              <a:gd name="connsiteX1070" fmla="*/ 5438046 w 5587392"/>
              <a:gd name="connsiteY1070" fmla="*/ 714747 h 4286055"/>
              <a:gd name="connsiteX1071" fmla="*/ 5430477 w 5587392"/>
              <a:gd name="connsiteY1071" fmla="*/ 714747 h 4286055"/>
              <a:gd name="connsiteX1072" fmla="*/ 5422911 w 5587392"/>
              <a:gd name="connsiteY1072" fmla="*/ 718037 h 4286055"/>
              <a:gd name="connsiteX1073" fmla="*/ 5385473 w 5587392"/>
              <a:gd name="connsiteY1073" fmla="*/ 724618 h 4286055"/>
              <a:gd name="connsiteX1074" fmla="*/ 5385473 w 5587392"/>
              <a:gd name="connsiteY1074" fmla="*/ 727908 h 4286055"/>
              <a:gd name="connsiteX1075" fmla="*/ 5385473 w 5587392"/>
              <a:gd name="connsiteY1075" fmla="*/ 731196 h 4286055"/>
              <a:gd name="connsiteX1076" fmla="*/ 5400609 w 5587392"/>
              <a:gd name="connsiteY1076" fmla="*/ 731196 h 4286055"/>
              <a:gd name="connsiteX1077" fmla="*/ 5408175 w 5587392"/>
              <a:gd name="connsiteY1077" fmla="*/ 734486 h 4286055"/>
              <a:gd name="connsiteX1078" fmla="*/ 5423310 w 5587392"/>
              <a:gd name="connsiteY1078" fmla="*/ 734486 h 4286055"/>
              <a:gd name="connsiteX1079" fmla="*/ 5415741 w 5587392"/>
              <a:gd name="connsiteY1079" fmla="*/ 744357 h 4286055"/>
              <a:gd name="connsiteX1080" fmla="*/ 5415741 w 5587392"/>
              <a:gd name="connsiteY1080" fmla="*/ 747648 h 4286055"/>
              <a:gd name="connsiteX1081" fmla="*/ 5408175 w 5587392"/>
              <a:gd name="connsiteY1081" fmla="*/ 754226 h 4286055"/>
              <a:gd name="connsiteX1082" fmla="*/ 5385873 w 5587392"/>
              <a:gd name="connsiteY1082" fmla="*/ 754226 h 4286055"/>
              <a:gd name="connsiteX1083" fmla="*/ 5370738 w 5587392"/>
              <a:gd name="connsiteY1083" fmla="*/ 757516 h 4286055"/>
              <a:gd name="connsiteX1084" fmla="*/ 5370738 w 5587392"/>
              <a:gd name="connsiteY1084" fmla="*/ 764097 h 4286055"/>
              <a:gd name="connsiteX1085" fmla="*/ 5370738 w 5587392"/>
              <a:gd name="connsiteY1085" fmla="*/ 767387 h 4286055"/>
              <a:gd name="connsiteX1086" fmla="*/ 5363172 w 5587392"/>
              <a:gd name="connsiteY1086" fmla="*/ 773966 h 4286055"/>
              <a:gd name="connsiteX1087" fmla="*/ 5348037 w 5587392"/>
              <a:gd name="connsiteY1087" fmla="*/ 773966 h 4286055"/>
              <a:gd name="connsiteX1088" fmla="*/ 5340470 w 5587392"/>
              <a:gd name="connsiteY1088" fmla="*/ 777256 h 4286055"/>
              <a:gd name="connsiteX1089" fmla="*/ 5318168 w 5587392"/>
              <a:gd name="connsiteY1089" fmla="*/ 777256 h 4286055"/>
              <a:gd name="connsiteX1090" fmla="*/ 5295866 w 5587392"/>
              <a:gd name="connsiteY1090" fmla="*/ 780546 h 4286055"/>
              <a:gd name="connsiteX1091" fmla="*/ 5273561 w 5587392"/>
              <a:gd name="connsiteY1091" fmla="*/ 783837 h 4286055"/>
              <a:gd name="connsiteX1092" fmla="*/ 5206256 w 5587392"/>
              <a:gd name="connsiteY1092" fmla="*/ 783837 h 4286055"/>
              <a:gd name="connsiteX1093" fmla="*/ 5191124 w 5587392"/>
              <a:gd name="connsiteY1093" fmla="*/ 790417 h 4286055"/>
              <a:gd name="connsiteX1094" fmla="*/ 5168819 w 5587392"/>
              <a:gd name="connsiteY1094" fmla="*/ 790417 h 4286055"/>
              <a:gd name="connsiteX1095" fmla="*/ 5168819 w 5587392"/>
              <a:gd name="connsiteY1095" fmla="*/ 793705 h 4286055"/>
              <a:gd name="connsiteX1096" fmla="*/ 5153687 w 5587392"/>
              <a:gd name="connsiteY1096" fmla="*/ 800286 h 4286055"/>
              <a:gd name="connsiteX1097" fmla="*/ 5138552 w 5587392"/>
              <a:gd name="connsiteY1097" fmla="*/ 803576 h 4286055"/>
              <a:gd name="connsiteX1098" fmla="*/ 5160853 w 5587392"/>
              <a:gd name="connsiteY1098" fmla="*/ 810157 h 4286055"/>
              <a:gd name="connsiteX1099" fmla="*/ 5160853 w 5587392"/>
              <a:gd name="connsiteY1099" fmla="*/ 816735 h 4286055"/>
              <a:gd name="connsiteX1100" fmla="*/ 5168422 w 5587392"/>
              <a:gd name="connsiteY1100" fmla="*/ 823316 h 4286055"/>
              <a:gd name="connsiteX1101" fmla="*/ 5175989 w 5587392"/>
              <a:gd name="connsiteY1101" fmla="*/ 823316 h 4286055"/>
              <a:gd name="connsiteX1102" fmla="*/ 5191124 w 5587392"/>
              <a:gd name="connsiteY1102" fmla="*/ 826606 h 4286055"/>
              <a:gd name="connsiteX1103" fmla="*/ 5198690 w 5587392"/>
              <a:gd name="connsiteY1103" fmla="*/ 823316 h 4286055"/>
              <a:gd name="connsiteX1104" fmla="*/ 5213822 w 5587392"/>
              <a:gd name="connsiteY1104" fmla="*/ 823316 h 4286055"/>
              <a:gd name="connsiteX1105" fmla="*/ 5221392 w 5587392"/>
              <a:gd name="connsiteY1105" fmla="*/ 826606 h 4286055"/>
              <a:gd name="connsiteX1106" fmla="*/ 5236524 w 5587392"/>
              <a:gd name="connsiteY1106" fmla="*/ 826606 h 4286055"/>
              <a:gd name="connsiteX1107" fmla="*/ 5244091 w 5587392"/>
              <a:gd name="connsiteY1107" fmla="*/ 823316 h 4286055"/>
              <a:gd name="connsiteX1108" fmla="*/ 5259226 w 5587392"/>
              <a:gd name="connsiteY1108" fmla="*/ 823316 h 4286055"/>
              <a:gd name="connsiteX1109" fmla="*/ 5259226 w 5587392"/>
              <a:gd name="connsiteY1109" fmla="*/ 826606 h 4286055"/>
              <a:gd name="connsiteX1110" fmla="*/ 5259226 w 5587392"/>
              <a:gd name="connsiteY1110" fmla="*/ 836475 h 4286055"/>
              <a:gd name="connsiteX1111" fmla="*/ 5214222 w 5587392"/>
              <a:gd name="connsiteY1111" fmla="*/ 836475 h 4286055"/>
              <a:gd name="connsiteX1112" fmla="*/ 5191920 w 5587392"/>
              <a:gd name="connsiteY1112" fmla="*/ 839765 h 4286055"/>
              <a:gd name="connsiteX1113" fmla="*/ 5176785 w 5587392"/>
              <a:gd name="connsiteY1113" fmla="*/ 843056 h 4286055"/>
              <a:gd name="connsiteX1114" fmla="*/ 5161653 w 5587392"/>
              <a:gd name="connsiteY1114" fmla="*/ 846346 h 4286055"/>
              <a:gd name="connsiteX1115" fmla="*/ 5146517 w 5587392"/>
              <a:gd name="connsiteY1115" fmla="*/ 846346 h 4286055"/>
              <a:gd name="connsiteX1116" fmla="*/ 5138951 w 5587392"/>
              <a:gd name="connsiteY1116" fmla="*/ 849636 h 4286055"/>
              <a:gd name="connsiteX1117" fmla="*/ 5123816 w 5587392"/>
              <a:gd name="connsiteY1117" fmla="*/ 849636 h 4286055"/>
              <a:gd name="connsiteX1118" fmla="*/ 5116250 w 5587392"/>
              <a:gd name="connsiteY1118" fmla="*/ 856217 h 4286055"/>
              <a:gd name="connsiteX1119" fmla="*/ 5116250 w 5587392"/>
              <a:gd name="connsiteY1119" fmla="*/ 872666 h 4286055"/>
              <a:gd name="connsiteX1120" fmla="*/ 5108683 w 5587392"/>
              <a:gd name="connsiteY1120" fmla="*/ 875957 h 4286055"/>
              <a:gd name="connsiteX1121" fmla="*/ 5116250 w 5587392"/>
              <a:gd name="connsiteY1121" fmla="*/ 879245 h 4286055"/>
              <a:gd name="connsiteX1122" fmla="*/ 5108683 w 5587392"/>
              <a:gd name="connsiteY1122" fmla="*/ 882535 h 4286055"/>
              <a:gd name="connsiteX1123" fmla="*/ 5108683 w 5587392"/>
              <a:gd name="connsiteY1123" fmla="*/ 895696 h 4286055"/>
              <a:gd name="connsiteX1124" fmla="*/ 5123816 w 5587392"/>
              <a:gd name="connsiteY1124" fmla="*/ 902275 h 4286055"/>
              <a:gd name="connsiteX1125" fmla="*/ 5138951 w 5587392"/>
              <a:gd name="connsiteY1125" fmla="*/ 905565 h 4286055"/>
              <a:gd name="connsiteX1126" fmla="*/ 5138951 w 5587392"/>
              <a:gd name="connsiteY1126" fmla="*/ 915436 h 4286055"/>
              <a:gd name="connsiteX1127" fmla="*/ 5116646 w 5587392"/>
              <a:gd name="connsiteY1127" fmla="*/ 918724 h 4286055"/>
              <a:gd name="connsiteX1128" fmla="*/ 5138951 w 5587392"/>
              <a:gd name="connsiteY1128" fmla="*/ 922017 h 4286055"/>
              <a:gd name="connsiteX1129" fmla="*/ 5123816 w 5587392"/>
              <a:gd name="connsiteY1129" fmla="*/ 922017 h 4286055"/>
              <a:gd name="connsiteX1130" fmla="*/ 5108683 w 5587392"/>
              <a:gd name="connsiteY1130" fmla="*/ 928595 h 4286055"/>
              <a:gd name="connsiteX1131" fmla="*/ 5116250 w 5587392"/>
              <a:gd name="connsiteY1131" fmla="*/ 931885 h 4286055"/>
              <a:gd name="connsiteX1132" fmla="*/ 5131385 w 5587392"/>
              <a:gd name="connsiteY1132" fmla="*/ 928595 h 4286055"/>
              <a:gd name="connsiteX1133" fmla="*/ 5161253 w 5587392"/>
              <a:gd name="connsiteY1133" fmla="*/ 928595 h 4286055"/>
              <a:gd name="connsiteX1134" fmla="*/ 5168819 w 5587392"/>
              <a:gd name="connsiteY1134" fmla="*/ 925305 h 4286055"/>
              <a:gd name="connsiteX1135" fmla="*/ 5183954 w 5587392"/>
              <a:gd name="connsiteY1135" fmla="*/ 925305 h 4286055"/>
              <a:gd name="connsiteX1136" fmla="*/ 5191521 w 5587392"/>
              <a:gd name="connsiteY1136" fmla="*/ 931885 h 4286055"/>
              <a:gd name="connsiteX1137" fmla="*/ 5206656 w 5587392"/>
              <a:gd name="connsiteY1137" fmla="*/ 931885 h 4286055"/>
              <a:gd name="connsiteX1138" fmla="*/ 5199087 w 5587392"/>
              <a:gd name="connsiteY1138" fmla="*/ 938466 h 4286055"/>
              <a:gd name="connsiteX1139" fmla="*/ 5169219 w 5587392"/>
              <a:gd name="connsiteY1139" fmla="*/ 941756 h 4286055"/>
              <a:gd name="connsiteX1140" fmla="*/ 5146914 w 5587392"/>
              <a:gd name="connsiteY1140" fmla="*/ 945044 h 4286055"/>
              <a:gd name="connsiteX1141" fmla="*/ 5139348 w 5587392"/>
              <a:gd name="connsiteY1141" fmla="*/ 954915 h 4286055"/>
              <a:gd name="connsiteX1142" fmla="*/ 5154483 w 5587392"/>
              <a:gd name="connsiteY1142" fmla="*/ 954915 h 4286055"/>
              <a:gd name="connsiteX1143" fmla="*/ 5162050 w 5587392"/>
              <a:gd name="connsiteY1143" fmla="*/ 958206 h 4286055"/>
              <a:gd name="connsiteX1144" fmla="*/ 5199487 w 5587392"/>
              <a:gd name="connsiteY1144" fmla="*/ 958206 h 4286055"/>
              <a:gd name="connsiteX1145" fmla="*/ 5184352 w 5587392"/>
              <a:gd name="connsiteY1145" fmla="*/ 961496 h 4286055"/>
              <a:gd name="connsiteX1146" fmla="*/ 5176785 w 5587392"/>
              <a:gd name="connsiteY1146" fmla="*/ 964784 h 4286055"/>
              <a:gd name="connsiteX1147" fmla="*/ 5161653 w 5587392"/>
              <a:gd name="connsiteY1147" fmla="*/ 964784 h 4286055"/>
              <a:gd name="connsiteX1148" fmla="*/ 5154083 w 5587392"/>
              <a:gd name="connsiteY1148" fmla="*/ 968074 h 4286055"/>
              <a:gd name="connsiteX1149" fmla="*/ 5138951 w 5587392"/>
              <a:gd name="connsiteY1149" fmla="*/ 968074 h 4286055"/>
              <a:gd name="connsiteX1150" fmla="*/ 5131385 w 5587392"/>
              <a:gd name="connsiteY1150" fmla="*/ 968074 h 4286055"/>
              <a:gd name="connsiteX1151" fmla="*/ 5116250 w 5587392"/>
              <a:gd name="connsiteY1151" fmla="*/ 971365 h 4286055"/>
              <a:gd name="connsiteX1152" fmla="*/ 5108683 w 5587392"/>
              <a:gd name="connsiteY1152" fmla="*/ 977945 h 4286055"/>
              <a:gd name="connsiteX1153" fmla="*/ 5113731 w 5587392"/>
              <a:gd name="connsiteY1153" fmla="*/ 977945 h 4286055"/>
              <a:gd name="connsiteX1154" fmla="*/ 5110426 w 5587392"/>
              <a:gd name="connsiteY1154" fmla="*/ 978767 h 4286055"/>
              <a:gd name="connsiteX1155" fmla="*/ 5109480 w 5587392"/>
              <a:gd name="connsiteY1155" fmla="*/ 980412 h 4286055"/>
              <a:gd name="connsiteX1156" fmla="*/ 5117046 w 5587392"/>
              <a:gd name="connsiteY1156" fmla="*/ 980412 h 4286055"/>
              <a:gd name="connsiteX1157" fmla="*/ 5117046 w 5587392"/>
              <a:gd name="connsiteY1157" fmla="*/ 977945 h 4286055"/>
              <a:gd name="connsiteX1158" fmla="*/ 5131184 w 5587392"/>
              <a:gd name="connsiteY1158" fmla="*/ 977945 h 4286055"/>
              <a:gd name="connsiteX1159" fmla="*/ 5146120 w 5587392"/>
              <a:gd name="connsiteY1159" fmla="*/ 977945 h 4286055"/>
              <a:gd name="connsiteX1160" fmla="*/ 5153687 w 5587392"/>
              <a:gd name="connsiteY1160" fmla="*/ 981236 h 4286055"/>
              <a:gd name="connsiteX1161" fmla="*/ 5175989 w 5587392"/>
              <a:gd name="connsiteY1161" fmla="*/ 981236 h 4286055"/>
              <a:gd name="connsiteX1162" fmla="*/ 5183555 w 5587392"/>
              <a:gd name="connsiteY1162" fmla="*/ 984524 h 4286055"/>
              <a:gd name="connsiteX1163" fmla="*/ 5213426 w 5587392"/>
              <a:gd name="connsiteY1163" fmla="*/ 984524 h 4286055"/>
              <a:gd name="connsiteX1164" fmla="*/ 5220992 w 5587392"/>
              <a:gd name="connsiteY1164" fmla="*/ 981236 h 4286055"/>
              <a:gd name="connsiteX1165" fmla="*/ 5228558 w 5587392"/>
              <a:gd name="connsiteY1165" fmla="*/ 984524 h 4286055"/>
              <a:gd name="connsiteX1166" fmla="*/ 5250863 w 5587392"/>
              <a:gd name="connsiteY1166" fmla="*/ 981236 h 4286055"/>
              <a:gd name="connsiteX1167" fmla="*/ 5250863 w 5587392"/>
              <a:gd name="connsiteY1167" fmla="*/ 987814 h 4286055"/>
              <a:gd name="connsiteX1168" fmla="*/ 5273165 w 5587392"/>
              <a:gd name="connsiteY1168" fmla="*/ 987814 h 4286055"/>
              <a:gd name="connsiteX1169" fmla="*/ 5265599 w 5587392"/>
              <a:gd name="connsiteY1169" fmla="*/ 994395 h 4286055"/>
              <a:gd name="connsiteX1170" fmla="*/ 5250463 w 5587392"/>
              <a:gd name="connsiteY1170" fmla="*/ 994395 h 4286055"/>
              <a:gd name="connsiteX1171" fmla="*/ 5235331 w 5587392"/>
              <a:gd name="connsiteY1171" fmla="*/ 1000975 h 4286055"/>
              <a:gd name="connsiteX1172" fmla="*/ 5227761 w 5587392"/>
              <a:gd name="connsiteY1172" fmla="*/ 997685 h 4286055"/>
              <a:gd name="connsiteX1173" fmla="*/ 5227761 w 5587392"/>
              <a:gd name="connsiteY1173" fmla="*/ 1000975 h 4286055"/>
              <a:gd name="connsiteX1174" fmla="*/ 5242897 w 5587392"/>
              <a:gd name="connsiteY1174" fmla="*/ 1004266 h 4286055"/>
              <a:gd name="connsiteX1175" fmla="*/ 5242897 w 5587392"/>
              <a:gd name="connsiteY1175" fmla="*/ 1014134 h 4286055"/>
              <a:gd name="connsiteX1176" fmla="*/ 5250463 w 5587392"/>
              <a:gd name="connsiteY1176" fmla="*/ 1017425 h 4286055"/>
              <a:gd name="connsiteX1177" fmla="*/ 5242897 w 5587392"/>
              <a:gd name="connsiteY1177" fmla="*/ 1020715 h 4286055"/>
              <a:gd name="connsiteX1178" fmla="*/ 5242897 w 5587392"/>
              <a:gd name="connsiteY1178" fmla="*/ 1024005 h 4286055"/>
              <a:gd name="connsiteX1179" fmla="*/ 5258029 w 5587392"/>
              <a:gd name="connsiteY1179" fmla="*/ 1027296 h 4286055"/>
              <a:gd name="connsiteX1180" fmla="*/ 5258029 w 5587392"/>
              <a:gd name="connsiteY1180" fmla="*/ 1030584 h 4286055"/>
              <a:gd name="connsiteX1181" fmla="*/ 5235728 w 5587392"/>
              <a:gd name="connsiteY1181" fmla="*/ 1040455 h 4286055"/>
              <a:gd name="connsiteX1182" fmla="*/ 5235728 w 5587392"/>
              <a:gd name="connsiteY1182" fmla="*/ 1047035 h 4286055"/>
              <a:gd name="connsiteX1183" fmla="*/ 5235728 w 5587392"/>
              <a:gd name="connsiteY1183" fmla="*/ 1060194 h 4286055"/>
              <a:gd name="connsiteX1184" fmla="*/ 5228161 w 5587392"/>
              <a:gd name="connsiteY1184" fmla="*/ 1063485 h 4286055"/>
              <a:gd name="connsiteX1185" fmla="*/ 5205859 w 5587392"/>
              <a:gd name="connsiteY1185" fmla="*/ 1063485 h 4286055"/>
              <a:gd name="connsiteX1186" fmla="*/ 5183555 w 5587392"/>
              <a:gd name="connsiteY1186" fmla="*/ 1066775 h 4286055"/>
              <a:gd name="connsiteX1187" fmla="*/ 5183555 w 5587392"/>
              <a:gd name="connsiteY1187" fmla="*/ 1076644 h 4286055"/>
              <a:gd name="connsiteX1188" fmla="*/ 5175989 w 5587392"/>
              <a:gd name="connsiteY1188" fmla="*/ 1066775 h 4286055"/>
              <a:gd name="connsiteX1189" fmla="*/ 5168422 w 5587392"/>
              <a:gd name="connsiteY1189" fmla="*/ 1066775 h 4286055"/>
              <a:gd name="connsiteX1190" fmla="*/ 5160853 w 5587392"/>
              <a:gd name="connsiteY1190" fmla="*/ 1073353 h 4286055"/>
              <a:gd name="connsiteX1191" fmla="*/ 5175989 w 5587392"/>
              <a:gd name="connsiteY1191" fmla="*/ 1076644 h 4286055"/>
              <a:gd name="connsiteX1192" fmla="*/ 5198291 w 5587392"/>
              <a:gd name="connsiteY1192" fmla="*/ 1079934 h 4286055"/>
              <a:gd name="connsiteX1193" fmla="*/ 5183158 w 5587392"/>
              <a:gd name="connsiteY1193" fmla="*/ 1083224 h 4286055"/>
              <a:gd name="connsiteX1194" fmla="*/ 5160853 w 5587392"/>
              <a:gd name="connsiteY1194" fmla="*/ 1086515 h 4286055"/>
              <a:gd name="connsiteX1195" fmla="*/ 5153287 w 5587392"/>
              <a:gd name="connsiteY1195" fmla="*/ 1089805 h 4286055"/>
              <a:gd name="connsiteX1196" fmla="*/ 5190724 w 5587392"/>
              <a:gd name="connsiteY1196" fmla="*/ 1089805 h 4286055"/>
              <a:gd name="connsiteX1197" fmla="*/ 5198291 w 5587392"/>
              <a:gd name="connsiteY1197" fmla="*/ 1089805 h 4286055"/>
              <a:gd name="connsiteX1198" fmla="*/ 5235728 w 5587392"/>
              <a:gd name="connsiteY1198" fmla="*/ 1093093 h 4286055"/>
              <a:gd name="connsiteX1199" fmla="*/ 5243294 w 5587392"/>
              <a:gd name="connsiteY1199" fmla="*/ 1093093 h 4286055"/>
              <a:gd name="connsiteX1200" fmla="*/ 5243294 w 5587392"/>
              <a:gd name="connsiteY1200" fmla="*/ 1096383 h 4286055"/>
              <a:gd name="connsiteX1201" fmla="*/ 5235728 w 5587392"/>
              <a:gd name="connsiteY1201" fmla="*/ 1099674 h 4286055"/>
              <a:gd name="connsiteX1202" fmla="*/ 5213426 w 5587392"/>
              <a:gd name="connsiteY1202" fmla="*/ 1099674 h 4286055"/>
              <a:gd name="connsiteX1203" fmla="*/ 5205859 w 5587392"/>
              <a:gd name="connsiteY1203" fmla="*/ 1102964 h 4286055"/>
              <a:gd name="connsiteX1204" fmla="*/ 5190724 w 5587392"/>
              <a:gd name="connsiteY1204" fmla="*/ 1102964 h 4286055"/>
              <a:gd name="connsiteX1205" fmla="*/ 5168422 w 5587392"/>
              <a:gd name="connsiteY1205" fmla="*/ 1109545 h 4286055"/>
              <a:gd name="connsiteX1206" fmla="*/ 5168422 w 5587392"/>
              <a:gd name="connsiteY1206" fmla="*/ 1112833 h 4286055"/>
              <a:gd name="connsiteX1207" fmla="*/ 5190724 w 5587392"/>
              <a:gd name="connsiteY1207" fmla="*/ 1112833 h 4286055"/>
              <a:gd name="connsiteX1208" fmla="*/ 5190724 w 5587392"/>
              <a:gd name="connsiteY1208" fmla="*/ 1116123 h 4286055"/>
              <a:gd name="connsiteX1209" fmla="*/ 5168422 w 5587392"/>
              <a:gd name="connsiteY1209" fmla="*/ 1122704 h 4286055"/>
              <a:gd name="connsiteX1210" fmla="*/ 5168422 w 5587392"/>
              <a:gd name="connsiteY1210" fmla="*/ 1125994 h 4286055"/>
              <a:gd name="connsiteX1211" fmla="*/ 5205859 w 5587392"/>
              <a:gd name="connsiteY1211" fmla="*/ 1125994 h 4286055"/>
              <a:gd name="connsiteX1212" fmla="*/ 5220992 w 5587392"/>
              <a:gd name="connsiteY1212" fmla="*/ 1122704 h 4286055"/>
              <a:gd name="connsiteX1213" fmla="*/ 5236127 w 5587392"/>
              <a:gd name="connsiteY1213" fmla="*/ 1129284 h 4286055"/>
              <a:gd name="connsiteX1214" fmla="*/ 5251260 w 5587392"/>
              <a:gd name="connsiteY1214" fmla="*/ 1125994 h 4286055"/>
              <a:gd name="connsiteX1215" fmla="*/ 5273561 w 5587392"/>
              <a:gd name="connsiteY1215" fmla="*/ 1125994 h 4286055"/>
              <a:gd name="connsiteX1216" fmla="*/ 5281131 w 5587392"/>
              <a:gd name="connsiteY1216" fmla="*/ 1122704 h 4286055"/>
              <a:gd name="connsiteX1217" fmla="*/ 5296263 w 5587392"/>
              <a:gd name="connsiteY1217" fmla="*/ 1125994 h 4286055"/>
              <a:gd name="connsiteX1218" fmla="*/ 5281131 w 5587392"/>
              <a:gd name="connsiteY1218" fmla="*/ 1132572 h 4286055"/>
              <a:gd name="connsiteX1219" fmla="*/ 5258826 w 5587392"/>
              <a:gd name="connsiteY1219" fmla="*/ 1132572 h 4286055"/>
              <a:gd name="connsiteX1220" fmla="*/ 5251260 w 5587392"/>
              <a:gd name="connsiteY1220" fmla="*/ 1135865 h 4286055"/>
              <a:gd name="connsiteX1221" fmla="*/ 5221392 w 5587392"/>
              <a:gd name="connsiteY1221" fmla="*/ 1135865 h 4286055"/>
              <a:gd name="connsiteX1222" fmla="*/ 5228958 w 5587392"/>
              <a:gd name="connsiteY1222" fmla="*/ 1142443 h 4286055"/>
              <a:gd name="connsiteX1223" fmla="*/ 5236524 w 5587392"/>
              <a:gd name="connsiteY1223" fmla="*/ 1139153 h 4286055"/>
              <a:gd name="connsiteX1224" fmla="*/ 5281527 w 5587392"/>
              <a:gd name="connsiteY1224" fmla="*/ 1139153 h 4286055"/>
              <a:gd name="connsiteX1225" fmla="*/ 5303829 w 5587392"/>
              <a:gd name="connsiteY1225" fmla="*/ 1135865 h 4286055"/>
              <a:gd name="connsiteX1226" fmla="*/ 5288697 w 5587392"/>
              <a:gd name="connsiteY1226" fmla="*/ 1145734 h 4286055"/>
              <a:gd name="connsiteX1227" fmla="*/ 5281131 w 5587392"/>
              <a:gd name="connsiteY1227" fmla="*/ 1142443 h 4286055"/>
              <a:gd name="connsiteX1228" fmla="*/ 5273561 w 5587392"/>
              <a:gd name="connsiteY1228" fmla="*/ 1142443 h 4286055"/>
              <a:gd name="connsiteX1229" fmla="*/ 5265996 w 5587392"/>
              <a:gd name="connsiteY1229" fmla="*/ 1145734 h 4286055"/>
              <a:gd name="connsiteX1230" fmla="*/ 5243693 w 5587392"/>
              <a:gd name="connsiteY1230" fmla="*/ 1142443 h 4286055"/>
              <a:gd name="connsiteX1231" fmla="*/ 5236127 w 5587392"/>
              <a:gd name="connsiteY1231" fmla="*/ 1145734 h 4286055"/>
              <a:gd name="connsiteX1232" fmla="*/ 5243693 w 5587392"/>
              <a:gd name="connsiteY1232" fmla="*/ 1145734 h 4286055"/>
              <a:gd name="connsiteX1233" fmla="*/ 5265996 w 5587392"/>
              <a:gd name="connsiteY1233" fmla="*/ 1145734 h 4286055"/>
              <a:gd name="connsiteX1234" fmla="*/ 5288697 w 5587392"/>
              <a:gd name="connsiteY1234" fmla="*/ 1145734 h 4286055"/>
              <a:gd name="connsiteX1235" fmla="*/ 5296263 w 5587392"/>
              <a:gd name="connsiteY1235" fmla="*/ 1149024 h 4286055"/>
              <a:gd name="connsiteX1236" fmla="*/ 5303829 w 5587392"/>
              <a:gd name="connsiteY1236" fmla="*/ 1149024 h 4286055"/>
              <a:gd name="connsiteX1237" fmla="*/ 5311399 w 5587392"/>
              <a:gd name="connsiteY1237" fmla="*/ 1149024 h 4286055"/>
              <a:gd name="connsiteX1238" fmla="*/ 5311399 w 5587392"/>
              <a:gd name="connsiteY1238" fmla="*/ 1155604 h 4286055"/>
              <a:gd name="connsiteX1239" fmla="*/ 5341266 w 5587392"/>
              <a:gd name="connsiteY1239" fmla="*/ 1158893 h 4286055"/>
              <a:gd name="connsiteX1240" fmla="*/ 5348836 w 5587392"/>
              <a:gd name="connsiteY1240" fmla="*/ 1168764 h 4286055"/>
              <a:gd name="connsiteX1241" fmla="*/ 5356402 w 5587392"/>
              <a:gd name="connsiteY1241" fmla="*/ 1172054 h 4286055"/>
              <a:gd name="connsiteX1242" fmla="*/ 5334098 w 5587392"/>
              <a:gd name="connsiteY1242" fmla="*/ 1172054 h 4286055"/>
              <a:gd name="connsiteX1243" fmla="*/ 5334098 w 5587392"/>
              <a:gd name="connsiteY1243" fmla="*/ 1175344 h 4286055"/>
              <a:gd name="connsiteX1244" fmla="*/ 5304229 w 5587392"/>
              <a:gd name="connsiteY1244" fmla="*/ 1175344 h 4286055"/>
              <a:gd name="connsiteX1245" fmla="*/ 5296663 w 5587392"/>
              <a:gd name="connsiteY1245" fmla="*/ 1172054 h 4286055"/>
              <a:gd name="connsiteX1246" fmla="*/ 5289094 w 5587392"/>
              <a:gd name="connsiteY1246" fmla="*/ 1175344 h 4286055"/>
              <a:gd name="connsiteX1247" fmla="*/ 5251660 w 5587392"/>
              <a:gd name="connsiteY1247" fmla="*/ 1181923 h 4286055"/>
              <a:gd name="connsiteX1248" fmla="*/ 5236524 w 5587392"/>
              <a:gd name="connsiteY1248" fmla="*/ 1185213 h 4286055"/>
              <a:gd name="connsiteX1249" fmla="*/ 5214222 w 5587392"/>
              <a:gd name="connsiteY1249" fmla="*/ 1188503 h 4286055"/>
              <a:gd name="connsiteX1250" fmla="*/ 5191920 w 5587392"/>
              <a:gd name="connsiteY1250" fmla="*/ 1198372 h 4286055"/>
              <a:gd name="connsiteX1251" fmla="*/ 5184352 w 5587392"/>
              <a:gd name="connsiteY1251" fmla="*/ 1195084 h 4286055"/>
              <a:gd name="connsiteX1252" fmla="*/ 5176785 w 5587392"/>
              <a:gd name="connsiteY1252" fmla="*/ 1198372 h 4286055"/>
              <a:gd name="connsiteX1253" fmla="*/ 5161653 w 5587392"/>
              <a:gd name="connsiteY1253" fmla="*/ 1198372 h 4286055"/>
              <a:gd name="connsiteX1254" fmla="*/ 5154083 w 5587392"/>
              <a:gd name="connsiteY1254" fmla="*/ 1201664 h 4286055"/>
              <a:gd name="connsiteX1255" fmla="*/ 5146517 w 5587392"/>
              <a:gd name="connsiteY1255" fmla="*/ 1201664 h 4286055"/>
              <a:gd name="connsiteX1256" fmla="*/ 5146517 w 5587392"/>
              <a:gd name="connsiteY1256" fmla="*/ 1208243 h 4286055"/>
              <a:gd name="connsiteX1257" fmla="*/ 5154083 w 5587392"/>
              <a:gd name="connsiteY1257" fmla="*/ 1208243 h 4286055"/>
              <a:gd name="connsiteX1258" fmla="*/ 5161653 w 5587392"/>
              <a:gd name="connsiteY1258" fmla="*/ 1211533 h 4286055"/>
              <a:gd name="connsiteX1259" fmla="*/ 5139348 w 5587392"/>
              <a:gd name="connsiteY1259" fmla="*/ 1214824 h 4286055"/>
              <a:gd name="connsiteX1260" fmla="*/ 5131782 w 5587392"/>
              <a:gd name="connsiteY1260" fmla="*/ 1218114 h 4286055"/>
              <a:gd name="connsiteX1261" fmla="*/ 5131782 w 5587392"/>
              <a:gd name="connsiteY1261" fmla="*/ 1221404 h 4286055"/>
              <a:gd name="connsiteX1262" fmla="*/ 5139348 w 5587392"/>
              <a:gd name="connsiteY1262" fmla="*/ 1221404 h 4286055"/>
              <a:gd name="connsiteX1263" fmla="*/ 5146914 w 5587392"/>
              <a:gd name="connsiteY1263" fmla="*/ 1218114 h 4286055"/>
              <a:gd name="connsiteX1264" fmla="*/ 5162050 w 5587392"/>
              <a:gd name="connsiteY1264" fmla="*/ 1218114 h 4286055"/>
              <a:gd name="connsiteX1265" fmla="*/ 5169616 w 5587392"/>
              <a:gd name="connsiteY1265" fmla="*/ 1218114 h 4286055"/>
              <a:gd name="connsiteX1266" fmla="*/ 5177185 w 5587392"/>
              <a:gd name="connsiteY1266" fmla="*/ 1218114 h 4286055"/>
              <a:gd name="connsiteX1267" fmla="*/ 5184751 w 5587392"/>
              <a:gd name="connsiteY1267" fmla="*/ 1214824 h 4286055"/>
              <a:gd name="connsiteX1268" fmla="*/ 5192317 w 5587392"/>
              <a:gd name="connsiteY1268" fmla="*/ 1218114 h 4286055"/>
              <a:gd name="connsiteX1269" fmla="*/ 5192317 w 5587392"/>
              <a:gd name="connsiteY1269" fmla="*/ 1221404 h 4286055"/>
              <a:gd name="connsiteX1270" fmla="*/ 5192317 w 5587392"/>
              <a:gd name="connsiteY1270" fmla="*/ 1218114 h 4286055"/>
              <a:gd name="connsiteX1271" fmla="*/ 5199883 w 5587392"/>
              <a:gd name="connsiteY1271" fmla="*/ 1218114 h 4286055"/>
              <a:gd name="connsiteX1272" fmla="*/ 5207453 w 5587392"/>
              <a:gd name="connsiteY1272" fmla="*/ 1214824 h 4286055"/>
              <a:gd name="connsiteX1273" fmla="*/ 5222585 w 5587392"/>
              <a:gd name="connsiteY1273" fmla="*/ 1224692 h 4286055"/>
              <a:gd name="connsiteX1274" fmla="*/ 5192714 w 5587392"/>
              <a:gd name="connsiteY1274" fmla="*/ 1224692 h 4286055"/>
              <a:gd name="connsiteX1275" fmla="*/ 5192714 w 5587392"/>
              <a:gd name="connsiteY1275" fmla="*/ 1227983 h 4286055"/>
              <a:gd name="connsiteX1276" fmla="*/ 5192714 w 5587392"/>
              <a:gd name="connsiteY1276" fmla="*/ 1237853 h 4286055"/>
              <a:gd name="connsiteX1277" fmla="*/ 5200283 w 5587392"/>
              <a:gd name="connsiteY1277" fmla="*/ 1241144 h 4286055"/>
              <a:gd name="connsiteX1278" fmla="*/ 5215416 w 5587392"/>
              <a:gd name="connsiteY1278" fmla="*/ 1241144 h 4286055"/>
              <a:gd name="connsiteX1279" fmla="*/ 5222985 w 5587392"/>
              <a:gd name="connsiteY1279" fmla="*/ 1237853 h 4286055"/>
              <a:gd name="connsiteX1280" fmla="*/ 5238117 w 5587392"/>
              <a:gd name="connsiteY1280" fmla="*/ 1241144 h 4286055"/>
              <a:gd name="connsiteX1281" fmla="*/ 5245683 w 5587392"/>
              <a:gd name="connsiteY1281" fmla="*/ 1244432 h 4286055"/>
              <a:gd name="connsiteX1282" fmla="*/ 5245683 w 5587392"/>
              <a:gd name="connsiteY1282" fmla="*/ 1247722 h 4286055"/>
              <a:gd name="connsiteX1283" fmla="*/ 5245683 w 5587392"/>
              <a:gd name="connsiteY1283" fmla="*/ 1251013 h 4286055"/>
              <a:gd name="connsiteX1284" fmla="*/ 5260819 w 5587392"/>
              <a:gd name="connsiteY1284" fmla="*/ 1254303 h 4286055"/>
              <a:gd name="connsiteX1285" fmla="*/ 5215815 w 5587392"/>
              <a:gd name="connsiteY1285" fmla="*/ 1267462 h 4286055"/>
              <a:gd name="connsiteX1286" fmla="*/ 5215815 w 5587392"/>
              <a:gd name="connsiteY1286" fmla="*/ 1277333 h 4286055"/>
              <a:gd name="connsiteX1287" fmla="*/ 5230948 w 5587392"/>
              <a:gd name="connsiteY1287" fmla="*/ 1270752 h 4286055"/>
              <a:gd name="connsiteX1288" fmla="*/ 5238514 w 5587392"/>
              <a:gd name="connsiteY1288" fmla="*/ 1274043 h 4286055"/>
              <a:gd name="connsiteX1289" fmla="*/ 5253650 w 5587392"/>
              <a:gd name="connsiteY1289" fmla="*/ 1274043 h 4286055"/>
              <a:gd name="connsiteX1290" fmla="*/ 5253650 w 5587392"/>
              <a:gd name="connsiteY1290" fmla="*/ 1277333 h 4286055"/>
              <a:gd name="connsiteX1291" fmla="*/ 5238514 w 5587392"/>
              <a:gd name="connsiteY1291" fmla="*/ 1283913 h 4286055"/>
              <a:gd name="connsiteX1292" fmla="*/ 5253650 w 5587392"/>
              <a:gd name="connsiteY1292" fmla="*/ 1290492 h 4286055"/>
              <a:gd name="connsiteX1293" fmla="*/ 5268785 w 5587392"/>
              <a:gd name="connsiteY1293" fmla="*/ 1283913 h 4286055"/>
              <a:gd name="connsiteX1294" fmla="*/ 5283917 w 5587392"/>
              <a:gd name="connsiteY1294" fmla="*/ 1287202 h 4286055"/>
              <a:gd name="connsiteX1295" fmla="*/ 5291483 w 5587392"/>
              <a:gd name="connsiteY1295" fmla="*/ 1287202 h 4286055"/>
              <a:gd name="connsiteX1296" fmla="*/ 5299053 w 5587392"/>
              <a:gd name="connsiteY1296" fmla="*/ 1290492 h 4286055"/>
              <a:gd name="connsiteX1297" fmla="*/ 5314185 w 5587392"/>
              <a:gd name="connsiteY1297" fmla="*/ 1287202 h 4286055"/>
              <a:gd name="connsiteX1298" fmla="*/ 5329321 w 5587392"/>
              <a:gd name="connsiteY1298" fmla="*/ 1293782 h 4286055"/>
              <a:gd name="connsiteX1299" fmla="*/ 5351622 w 5587392"/>
              <a:gd name="connsiteY1299" fmla="*/ 1293782 h 4286055"/>
              <a:gd name="connsiteX1300" fmla="*/ 5351622 w 5587392"/>
              <a:gd name="connsiteY1300" fmla="*/ 1290492 h 4286055"/>
              <a:gd name="connsiteX1301" fmla="*/ 5366755 w 5587392"/>
              <a:gd name="connsiteY1301" fmla="*/ 1290492 h 4286055"/>
              <a:gd name="connsiteX1302" fmla="*/ 5374324 w 5587392"/>
              <a:gd name="connsiteY1302" fmla="*/ 1293782 h 4286055"/>
              <a:gd name="connsiteX1303" fmla="*/ 5389456 w 5587392"/>
              <a:gd name="connsiteY1303" fmla="*/ 1290492 h 4286055"/>
              <a:gd name="connsiteX1304" fmla="*/ 5404592 w 5587392"/>
              <a:gd name="connsiteY1304" fmla="*/ 1293782 h 4286055"/>
              <a:gd name="connsiteX1305" fmla="*/ 5404592 w 5587392"/>
              <a:gd name="connsiteY1305" fmla="*/ 1303653 h 4286055"/>
              <a:gd name="connsiteX1306" fmla="*/ 5419724 w 5587392"/>
              <a:gd name="connsiteY1306" fmla="*/ 1306941 h 4286055"/>
              <a:gd name="connsiteX1307" fmla="*/ 5449595 w 5587392"/>
              <a:gd name="connsiteY1307" fmla="*/ 1306941 h 4286055"/>
              <a:gd name="connsiteX1308" fmla="*/ 5442029 w 5587392"/>
              <a:gd name="connsiteY1308" fmla="*/ 1310232 h 4286055"/>
              <a:gd name="connsiteX1309" fmla="*/ 5426894 w 5587392"/>
              <a:gd name="connsiteY1309" fmla="*/ 1310232 h 4286055"/>
              <a:gd name="connsiteX1310" fmla="*/ 5389456 w 5587392"/>
              <a:gd name="connsiteY1310" fmla="*/ 1323393 h 4286055"/>
              <a:gd name="connsiteX1311" fmla="*/ 5352020 w 5587392"/>
              <a:gd name="connsiteY1311" fmla="*/ 1323393 h 4286055"/>
              <a:gd name="connsiteX1312" fmla="*/ 5352020 w 5587392"/>
              <a:gd name="connsiteY1312" fmla="*/ 1326681 h 4286055"/>
              <a:gd name="connsiteX1313" fmla="*/ 5314585 w 5587392"/>
              <a:gd name="connsiteY1313" fmla="*/ 1326681 h 4286055"/>
              <a:gd name="connsiteX1314" fmla="*/ 5292281 w 5587392"/>
              <a:gd name="connsiteY1314" fmla="*/ 1333262 h 4286055"/>
              <a:gd name="connsiteX1315" fmla="*/ 5262412 w 5587392"/>
              <a:gd name="connsiteY1315" fmla="*/ 1333262 h 4286055"/>
              <a:gd name="connsiteX1316" fmla="*/ 5254846 w 5587392"/>
              <a:gd name="connsiteY1316" fmla="*/ 1333262 h 4286055"/>
              <a:gd name="connsiteX1317" fmla="*/ 5224975 w 5587392"/>
              <a:gd name="connsiteY1317" fmla="*/ 1333262 h 4286055"/>
              <a:gd name="connsiteX1318" fmla="*/ 5195107 w 5587392"/>
              <a:gd name="connsiteY1318" fmla="*/ 1346423 h 4286055"/>
              <a:gd name="connsiteX1319" fmla="*/ 5187538 w 5587392"/>
              <a:gd name="connsiteY1319" fmla="*/ 1346423 h 4286055"/>
              <a:gd name="connsiteX1320" fmla="*/ 5179971 w 5587392"/>
              <a:gd name="connsiteY1320" fmla="*/ 1356292 h 4286055"/>
              <a:gd name="connsiteX1321" fmla="*/ 5187538 w 5587392"/>
              <a:gd name="connsiteY1321" fmla="*/ 1362872 h 4286055"/>
              <a:gd name="connsiteX1322" fmla="*/ 5217409 w 5587392"/>
              <a:gd name="connsiteY1322" fmla="*/ 1366162 h 4286055"/>
              <a:gd name="connsiteX1323" fmla="*/ 5224975 w 5587392"/>
              <a:gd name="connsiteY1323" fmla="*/ 1362872 h 4286055"/>
              <a:gd name="connsiteX1324" fmla="*/ 5240107 w 5587392"/>
              <a:gd name="connsiteY1324" fmla="*/ 1362872 h 4286055"/>
              <a:gd name="connsiteX1325" fmla="*/ 5247676 w 5587392"/>
              <a:gd name="connsiteY1325" fmla="*/ 1372741 h 4286055"/>
              <a:gd name="connsiteX1326" fmla="*/ 5269978 w 5587392"/>
              <a:gd name="connsiteY1326" fmla="*/ 1376031 h 4286055"/>
              <a:gd name="connsiteX1327" fmla="*/ 5269978 w 5587392"/>
              <a:gd name="connsiteY1327" fmla="*/ 1369453 h 4286055"/>
              <a:gd name="connsiteX1328" fmla="*/ 5285114 w 5587392"/>
              <a:gd name="connsiteY1328" fmla="*/ 1376031 h 4286055"/>
              <a:gd name="connsiteX1329" fmla="*/ 5300246 w 5587392"/>
              <a:gd name="connsiteY1329" fmla="*/ 1376031 h 4286055"/>
              <a:gd name="connsiteX1330" fmla="*/ 5307813 w 5587392"/>
              <a:gd name="connsiteY1330" fmla="*/ 1372741 h 4286055"/>
              <a:gd name="connsiteX1331" fmla="*/ 5322948 w 5587392"/>
              <a:gd name="connsiteY1331" fmla="*/ 1376031 h 4286055"/>
              <a:gd name="connsiteX1332" fmla="*/ 5322948 w 5587392"/>
              <a:gd name="connsiteY1332" fmla="*/ 1379322 h 4286055"/>
              <a:gd name="connsiteX1333" fmla="*/ 5285511 w 5587392"/>
              <a:gd name="connsiteY1333" fmla="*/ 1379322 h 4286055"/>
              <a:gd name="connsiteX1334" fmla="*/ 5263209 w 5587392"/>
              <a:gd name="connsiteY1334" fmla="*/ 1382612 h 4286055"/>
              <a:gd name="connsiteX1335" fmla="*/ 5293077 w 5587392"/>
              <a:gd name="connsiteY1335" fmla="*/ 1389192 h 4286055"/>
              <a:gd name="connsiteX1336" fmla="*/ 5300646 w 5587392"/>
              <a:gd name="connsiteY1336" fmla="*/ 1385902 h 4286055"/>
              <a:gd name="connsiteX1337" fmla="*/ 5338081 w 5587392"/>
              <a:gd name="connsiteY1337" fmla="*/ 1385902 h 4286055"/>
              <a:gd name="connsiteX1338" fmla="*/ 5345649 w 5587392"/>
              <a:gd name="connsiteY1338" fmla="*/ 1382612 h 4286055"/>
              <a:gd name="connsiteX1339" fmla="*/ 5367951 w 5587392"/>
              <a:gd name="connsiteY1339" fmla="*/ 1382612 h 4286055"/>
              <a:gd name="connsiteX1340" fmla="*/ 5352816 w 5587392"/>
              <a:gd name="connsiteY1340" fmla="*/ 1385902 h 4286055"/>
              <a:gd name="connsiteX1341" fmla="*/ 5345250 w 5587392"/>
              <a:gd name="connsiteY1341" fmla="*/ 1392481 h 4286055"/>
              <a:gd name="connsiteX1342" fmla="*/ 5337683 w 5587392"/>
              <a:gd name="connsiteY1342" fmla="*/ 1389192 h 4286055"/>
              <a:gd name="connsiteX1343" fmla="*/ 5330117 w 5587392"/>
              <a:gd name="connsiteY1343" fmla="*/ 1392481 h 4286055"/>
              <a:gd name="connsiteX1344" fmla="*/ 5322548 w 5587392"/>
              <a:gd name="connsiteY1344" fmla="*/ 1395771 h 4286055"/>
              <a:gd name="connsiteX1345" fmla="*/ 5314982 w 5587392"/>
              <a:gd name="connsiteY1345" fmla="*/ 1395771 h 4286055"/>
              <a:gd name="connsiteX1346" fmla="*/ 5307416 w 5587392"/>
              <a:gd name="connsiteY1346" fmla="*/ 1395771 h 4286055"/>
              <a:gd name="connsiteX1347" fmla="*/ 5299849 w 5587392"/>
              <a:gd name="connsiteY1347" fmla="*/ 1395771 h 4286055"/>
              <a:gd name="connsiteX1348" fmla="*/ 5262412 w 5587392"/>
              <a:gd name="connsiteY1348" fmla="*/ 1395771 h 4286055"/>
              <a:gd name="connsiteX1349" fmla="*/ 5247277 w 5587392"/>
              <a:gd name="connsiteY1349" fmla="*/ 1402351 h 4286055"/>
              <a:gd name="connsiteX1350" fmla="*/ 5232144 w 5587392"/>
              <a:gd name="connsiteY1350" fmla="*/ 1405642 h 4286055"/>
              <a:gd name="connsiteX1351" fmla="*/ 5247277 w 5587392"/>
              <a:gd name="connsiteY1351" fmla="*/ 1405642 h 4286055"/>
              <a:gd name="connsiteX1352" fmla="*/ 5254846 w 5587392"/>
              <a:gd name="connsiteY1352" fmla="*/ 1408932 h 4286055"/>
              <a:gd name="connsiteX1353" fmla="*/ 5269978 w 5587392"/>
              <a:gd name="connsiteY1353" fmla="*/ 1405642 h 4286055"/>
              <a:gd name="connsiteX1354" fmla="*/ 5299849 w 5587392"/>
              <a:gd name="connsiteY1354" fmla="*/ 1405642 h 4286055"/>
              <a:gd name="connsiteX1355" fmla="*/ 5307416 w 5587392"/>
              <a:gd name="connsiteY1355" fmla="*/ 1405642 h 4286055"/>
              <a:gd name="connsiteX1356" fmla="*/ 5337283 w 5587392"/>
              <a:gd name="connsiteY1356" fmla="*/ 1412220 h 4286055"/>
              <a:gd name="connsiteX1357" fmla="*/ 5352419 w 5587392"/>
              <a:gd name="connsiteY1357" fmla="*/ 1408932 h 4286055"/>
              <a:gd name="connsiteX1358" fmla="*/ 5374721 w 5587392"/>
              <a:gd name="connsiteY1358" fmla="*/ 1408932 h 4286055"/>
              <a:gd name="connsiteX1359" fmla="*/ 5374721 w 5587392"/>
              <a:gd name="connsiteY1359" fmla="*/ 1418801 h 4286055"/>
              <a:gd name="connsiteX1360" fmla="*/ 5389856 w 5587392"/>
              <a:gd name="connsiteY1360" fmla="*/ 1418801 h 4286055"/>
              <a:gd name="connsiteX1361" fmla="*/ 5404989 w 5587392"/>
              <a:gd name="connsiteY1361" fmla="*/ 1422091 h 4286055"/>
              <a:gd name="connsiteX1362" fmla="*/ 5382687 w 5587392"/>
              <a:gd name="connsiteY1362" fmla="*/ 1422091 h 4286055"/>
              <a:gd name="connsiteX1363" fmla="*/ 5375121 w 5587392"/>
              <a:gd name="connsiteY1363" fmla="*/ 1425381 h 4286055"/>
              <a:gd name="connsiteX1364" fmla="*/ 5345250 w 5587392"/>
              <a:gd name="connsiteY1364" fmla="*/ 1425381 h 4286055"/>
              <a:gd name="connsiteX1365" fmla="*/ 5337683 w 5587392"/>
              <a:gd name="connsiteY1365" fmla="*/ 1428672 h 4286055"/>
              <a:gd name="connsiteX1366" fmla="*/ 5285114 w 5587392"/>
              <a:gd name="connsiteY1366" fmla="*/ 1428672 h 4286055"/>
              <a:gd name="connsiteX1367" fmla="*/ 5277544 w 5587392"/>
              <a:gd name="connsiteY1367" fmla="*/ 1431962 h 4286055"/>
              <a:gd name="connsiteX1368" fmla="*/ 5247676 w 5587392"/>
              <a:gd name="connsiteY1368" fmla="*/ 1431962 h 4286055"/>
              <a:gd name="connsiteX1369" fmla="*/ 5240107 w 5587392"/>
              <a:gd name="connsiteY1369" fmla="*/ 1435252 h 4286055"/>
              <a:gd name="connsiteX1370" fmla="*/ 5224975 w 5587392"/>
              <a:gd name="connsiteY1370" fmla="*/ 1435252 h 4286055"/>
              <a:gd name="connsiteX1371" fmla="*/ 5209839 w 5587392"/>
              <a:gd name="connsiteY1371" fmla="*/ 1441831 h 4286055"/>
              <a:gd name="connsiteX1372" fmla="*/ 5194707 w 5587392"/>
              <a:gd name="connsiteY1372" fmla="*/ 1441831 h 4286055"/>
              <a:gd name="connsiteX1373" fmla="*/ 5187141 w 5587392"/>
              <a:gd name="connsiteY1373" fmla="*/ 1445121 h 4286055"/>
              <a:gd name="connsiteX1374" fmla="*/ 5172006 w 5587392"/>
              <a:gd name="connsiteY1374" fmla="*/ 1445121 h 4286055"/>
              <a:gd name="connsiteX1375" fmla="*/ 5164439 w 5587392"/>
              <a:gd name="connsiteY1375" fmla="*/ 1441831 h 4286055"/>
              <a:gd name="connsiteX1376" fmla="*/ 5119436 w 5587392"/>
              <a:gd name="connsiteY1376" fmla="*/ 1451702 h 4286055"/>
              <a:gd name="connsiteX1377" fmla="*/ 5111870 w 5587392"/>
              <a:gd name="connsiteY1377" fmla="*/ 1458280 h 4286055"/>
              <a:gd name="connsiteX1378" fmla="*/ 5119436 w 5587392"/>
              <a:gd name="connsiteY1378" fmla="*/ 1458280 h 4286055"/>
              <a:gd name="connsiteX1379" fmla="*/ 5186741 w 5587392"/>
              <a:gd name="connsiteY1379" fmla="*/ 1458280 h 4286055"/>
              <a:gd name="connsiteX1380" fmla="*/ 5194307 w 5587392"/>
              <a:gd name="connsiteY1380" fmla="*/ 1458280 h 4286055"/>
              <a:gd name="connsiteX1381" fmla="*/ 5216612 w 5587392"/>
              <a:gd name="connsiteY1381" fmla="*/ 1458280 h 4286055"/>
              <a:gd name="connsiteX1382" fmla="*/ 5224178 w 5587392"/>
              <a:gd name="connsiteY1382" fmla="*/ 1458280 h 4286055"/>
              <a:gd name="connsiteX1383" fmla="*/ 5239314 w 5587392"/>
              <a:gd name="connsiteY1383" fmla="*/ 1458280 h 4286055"/>
              <a:gd name="connsiteX1384" fmla="*/ 5246880 w 5587392"/>
              <a:gd name="connsiteY1384" fmla="*/ 1458280 h 4286055"/>
              <a:gd name="connsiteX1385" fmla="*/ 5269182 w 5587392"/>
              <a:gd name="connsiteY1385" fmla="*/ 1454992 h 4286055"/>
              <a:gd name="connsiteX1386" fmla="*/ 5276748 w 5587392"/>
              <a:gd name="connsiteY1386" fmla="*/ 1458280 h 4286055"/>
              <a:gd name="connsiteX1387" fmla="*/ 5254446 w 5587392"/>
              <a:gd name="connsiteY1387" fmla="*/ 1464861 h 4286055"/>
              <a:gd name="connsiteX1388" fmla="*/ 5262013 w 5587392"/>
              <a:gd name="connsiteY1388" fmla="*/ 1468151 h 4286055"/>
              <a:gd name="connsiteX1389" fmla="*/ 5269582 w 5587392"/>
              <a:gd name="connsiteY1389" fmla="*/ 1468151 h 4286055"/>
              <a:gd name="connsiteX1390" fmla="*/ 5269582 w 5587392"/>
              <a:gd name="connsiteY1390" fmla="*/ 1487891 h 4286055"/>
              <a:gd name="connsiteX1391" fmla="*/ 5291883 w 5587392"/>
              <a:gd name="connsiteY1391" fmla="*/ 1487891 h 4286055"/>
              <a:gd name="connsiteX1392" fmla="*/ 5291883 w 5587392"/>
              <a:gd name="connsiteY1392" fmla="*/ 1491181 h 4286055"/>
              <a:gd name="connsiteX1393" fmla="*/ 5291883 w 5587392"/>
              <a:gd name="connsiteY1393" fmla="*/ 1497762 h 4286055"/>
              <a:gd name="connsiteX1394" fmla="*/ 5284317 w 5587392"/>
              <a:gd name="connsiteY1394" fmla="*/ 1497762 h 4286055"/>
              <a:gd name="connsiteX1395" fmla="*/ 5276748 w 5587392"/>
              <a:gd name="connsiteY1395" fmla="*/ 1491181 h 4286055"/>
              <a:gd name="connsiteX1396" fmla="*/ 5269182 w 5587392"/>
              <a:gd name="connsiteY1396" fmla="*/ 1494471 h 4286055"/>
              <a:gd name="connsiteX1397" fmla="*/ 5254049 w 5587392"/>
              <a:gd name="connsiteY1397" fmla="*/ 1494471 h 4286055"/>
              <a:gd name="connsiteX1398" fmla="*/ 5238914 w 5587392"/>
              <a:gd name="connsiteY1398" fmla="*/ 1497762 h 4286055"/>
              <a:gd name="connsiteX1399" fmla="*/ 5231348 w 5587392"/>
              <a:gd name="connsiteY1399" fmla="*/ 1501050 h 4286055"/>
              <a:gd name="connsiteX1400" fmla="*/ 5231348 w 5587392"/>
              <a:gd name="connsiteY1400" fmla="*/ 1510921 h 4286055"/>
              <a:gd name="connsiteX1401" fmla="*/ 5223782 w 5587392"/>
              <a:gd name="connsiteY1401" fmla="*/ 1514211 h 4286055"/>
              <a:gd name="connsiteX1402" fmla="*/ 5238914 w 5587392"/>
              <a:gd name="connsiteY1402" fmla="*/ 1520790 h 4286055"/>
              <a:gd name="connsiteX1403" fmla="*/ 5246480 w 5587392"/>
              <a:gd name="connsiteY1403" fmla="*/ 1517501 h 4286055"/>
              <a:gd name="connsiteX1404" fmla="*/ 5254049 w 5587392"/>
              <a:gd name="connsiteY1404" fmla="*/ 1517501 h 4286055"/>
              <a:gd name="connsiteX1405" fmla="*/ 5246480 w 5587392"/>
              <a:gd name="connsiteY1405" fmla="*/ 1524080 h 4286055"/>
              <a:gd name="connsiteX1406" fmla="*/ 5231348 w 5587392"/>
              <a:gd name="connsiteY1406" fmla="*/ 1530660 h 4286055"/>
              <a:gd name="connsiteX1407" fmla="*/ 5216213 w 5587392"/>
              <a:gd name="connsiteY1407" fmla="*/ 1530660 h 4286055"/>
              <a:gd name="connsiteX1408" fmla="*/ 5223782 w 5587392"/>
              <a:gd name="connsiteY1408" fmla="*/ 1533951 h 4286055"/>
              <a:gd name="connsiteX1409" fmla="*/ 5238914 w 5587392"/>
              <a:gd name="connsiteY1409" fmla="*/ 1537241 h 4286055"/>
              <a:gd name="connsiteX1410" fmla="*/ 5254049 w 5587392"/>
              <a:gd name="connsiteY1410" fmla="*/ 1537241 h 4286055"/>
              <a:gd name="connsiteX1411" fmla="*/ 5269182 w 5587392"/>
              <a:gd name="connsiteY1411" fmla="*/ 1533951 h 4286055"/>
              <a:gd name="connsiteX1412" fmla="*/ 5269182 w 5587392"/>
              <a:gd name="connsiteY1412" fmla="*/ 1540531 h 4286055"/>
              <a:gd name="connsiteX1413" fmla="*/ 5291483 w 5587392"/>
              <a:gd name="connsiteY1413" fmla="*/ 1547110 h 4286055"/>
              <a:gd name="connsiteX1414" fmla="*/ 5291483 w 5587392"/>
              <a:gd name="connsiteY1414" fmla="*/ 1550400 h 4286055"/>
              <a:gd name="connsiteX1415" fmla="*/ 5283917 w 5587392"/>
              <a:gd name="connsiteY1415" fmla="*/ 1553690 h 4286055"/>
              <a:gd name="connsiteX1416" fmla="*/ 5295218 w 5587392"/>
              <a:gd name="connsiteY1416" fmla="*/ 1555747 h 4286055"/>
              <a:gd name="connsiteX1417" fmla="*/ 5304216 w 5587392"/>
              <a:gd name="connsiteY1417" fmla="*/ 1559447 h 4286055"/>
              <a:gd name="connsiteX1418" fmla="*/ 5289094 w 5587392"/>
              <a:gd name="connsiteY1418" fmla="*/ 1559447 h 4286055"/>
              <a:gd name="connsiteX1419" fmla="*/ 5289094 w 5587392"/>
              <a:gd name="connsiteY1419" fmla="*/ 1562738 h 4286055"/>
              <a:gd name="connsiteX1420" fmla="*/ 5304229 w 5587392"/>
              <a:gd name="connsiteY1420" fmla="*/ 1569318 h 4286055"/>
              <a:gd name="connsiteX1421" fmla="*/ 5326531 w 5587392"/>
              <a:gd name="connsiteY1421" fmla="*/ 1562738 h 4286055"/>
              <a:gd name="connsiteX1422" fmla="*/ 5326531 w 5587392"/>
              <a:gd name="connsiteY1422" fmla="*/ 1560271 h 4286055"/>
              <a:gd name="connsiteX1423" fmla="*/ 5328921 w 5587392"/>
              <a:gd name="connsiteY1423" fmla="*/ 1560271 h 4286055"/>
              <a:gd name="connsiteX1424" fmla="*/ 5336487 w 5587392"/>
              <a:gd name="connsiteY1424" fmla="*/ 1560271 h 4286055"/>
              <a:gd name="connsiteX1425" fmla="*/ 5344056 w 5587392"/>
              <a:gd name="connsiteY1425" fmla="*/ 1556981 h 4286055"/>
              <a:gd name="connsiteX1426" fmla="*/ 5366358 w 5587392"/>
              <a:gd name="connsiteY1426" fmla="*/ 1563561 h 4286055"/>
              <a:gd name="connsiteX1427" fmla="*/ 5344056 w 5587392"/>
              <a:gd name="connsiteY1427" fmla="*/ 1580011 h 4286055"/>
              <a:gd name="connsiteX1428" fmla="*/ 5328921 w 5587392"/>
              <a:gd name="connsiteY1428" fmla="*/ 1580011 h 4286055"/>
              <a:gd name="connsiteX1429" fmla="*/ 5321355 w 5587392"/>
              <a:gd name="connsiteY1429" fmla="*/ 1583301 h 4286055"/>
              <a:gd name="connsiteX1430" fmla="*/ 5328921 w 5587392"/>
              <a:gd name="connsiteY1430" fmla="*/ 1583301 h 4286055"/>
              <a:gd name="connsiteX1431" fmla="*/ 5344056 w 5587392"/>
              <a:gd name="connsiteY1431" fmla="*/ 1586589 h 4286055"/>
              <a:gd name="connsiteX1432" fmla="*/ 5366358 w 5587392"/>
              <a:gd name="connsiteY1432" fmla="*/ 1586589 h 4286055"/>
              <a:gd name="connsiteX1433" fmla="*/ 5373924 w 5587392"/>
              <a:gd name="connsiteY1433" fmla="*/ 1593170 h 4286055"/>
              <a:gd name="connsiteX1434" fmla="*/ 5336487 w 5587392"/>
              <a:gd name="connsiteY1434" fmla="*/ 1603041 h 4286055"/>
              <a:gd name="connsiteX1435" fmla="*/ 5328921 w 5587392"/>
              <a:gd name="connsiteY1435" fmla="*/ 1606329 h 4286055"/>
              <a:gd name="connsiteX1436" fmla="*/ 5306619 w 5587392"/>
              <a:gd name="connsiteY1436" fmla="*/ 1606329 h 4286055"/>
              <a:gd name="connsiteX1437" fmla="*/ 5299053 w 5587392"/>
              <a:gd name="connsiteY1437" fmla="*/ 1616200 h 4286055"/>
              <a:gd name="connsiteX1438" fmla="*/ 5291483 w 5587392"/>
              <a:gd name="connsiteY1438" fmla="*/ 1616200 h 4286055"/>
              <a:gd name="connsiteX1439" fmla="*/ 5283917 w 5587392"/>
              <a:gd name="connsiteY1439" fmla="*/ 1606329 h 4286055"/>
              <a:gd name="connsiteX1440" fmla="*/ 5261615 w 5587392"/>
              <a:gd name="connsiteY1440" fmla="*/ 1606329 h 4286055"/>
              <a:gd name="connsiteX1441" fmla="*/ 5254049 w 5587392"/>
              <a:gd name="connsiteY1441" fmla="*/ 1609619 h 4286055"/>
              <a:gd name="connsiteX1442" fmla="*/ 5224178 w 5587392"/>
              <a:gd name="connsiteY1442" fmla="*/ 1609619 h 4286055"/>
              <a:gd name="connsiteX1443" fmla="*/ 5194307 w 5587392"/>
              <a:gd name="connsiteY1443" fmla="*/ 1626069 h 4286055"/>
              <a:gd name="connsiteX1444" fmla="*/ 5209443 w 5587392"/>
              <a:gd name="connsiteY1444" fmla="*/ 1629361 h 4286055"/>
              <a:gd name="connsiteX1445" fmla="*/ 5217009 w 5587392"/>
              <a:gd name="connsiteY1445" fmla="*/ 1626069 h 4286055"/>
              <a:gd name="connsiteX1446" fmla="*/ 5239314 w 5587392"/>
              <a:gd name="connsiteY1446" fmla="*/ 1626069 h 4286055"/>
              <a:gd name="connsiteX1447" fmla="*/ 5239314 w 5587392"/>
              <a:gd name="connsiteY1447" fmla="*/ 1632649 h 4286055"/>
              <a:gd name="connsiteX1448" fmla="*/ 5246880 w 5587392"/>
              <a:gd name="connsiteY1448" fmla="*/ 1635939 h 4286055"/>
              <a:gd name="connsiteX1449" fmla="*/ 5262013 w 5587392"/>
              <a:gd name="connsiteY1449" fmla="*/ 1639230 h 4286055"/>
              <a:gd name="connsiteX1450" fmla="*/ 5277148 w 5587392"/>
              <a:gd name="connsiteY1450" fmla="*/ 1639230 h 4286055"/>
              <a:gd name="connsiteX1451" fmla="*/ 5284714 w 5587392"/>
              <a:gd name="connsiteY1451" fmla="*/ 1635939 h 4286055"/>
              <a:gd name="connsiteX1452" fmla="*/ 5314585 w 5587392"/>
              <a:gd name="connsiteY1452" fmla="*/ 1635939 h 4286055"/>
              <a:gd name="connsiteX1453" fmla="*/ 5322151 w 5587392"/>
              <a:gd name="connsiteY1453" fmla="*/ 1635939 h 4286055"/>
              <a:gd name="connsiteX1454" fmla="*/ 5337283 w 5587392"/>
              <a:gd name="connsiteY1454" fmla="*/ 1635939 h 4286055"/>
              <a:gd name="connsiteX1455" fmla="*/ 5337283 w 5587392"/>
              <a:gd name="connsiteY1455" fmla="*/ 1639230 h 4286055"/>
              <a:gd name="connsiteX1456" fmla="*/ 5322151 w 5587392"/>
              <a:gd name="connsiteY1456" fmla="*/ 1645810 h 4286055"/>
              <a:gd name="connsiteX1457" fmla="*/ 5337283 w 5587392"/>
              <a:gd name="connsiteY1457" fmla="*/ 1645810 h 4286055"/>
              <a:gd name="connsiteX1458" fmla="*/ 5344853 w 5587392"/>
              <a:gd name="connsiteY1458" fmla="*/ 1645810 h 4286055"/>
              <a:gd name="connsiteX1459" fmla="*/ 5359985 w 5587392"/>
              <a:gd name="connsiteY1459" fmla="*/ 1645810 h 4286055"/>
              <a:gd name="connsiteX1460" fmla="*/ 5367551 w 5587392"/>
              <a:gd name="connsiteY1460" fmla="*/ 1645810 h 4286055"/>
              <a:gd name="connsiteX1461" fmla="*/ 5375121 w 5587392"/>
              <a:gd name="connsiteY1461" fmla="*/ 1642520 h 4286055"/>
              <a:gd name="connsiteX1462" fmla="*/ 5397422 w 5587392"/>
              <a:gd name="connsiteY1462" fmla="*/ 1642520 h 4286055"/>
              <a:gd name="connsiteX1463" fmla="*/ 5419724 w 5587392"/>
              <a:gd name="connsiteY1463" fmla="*/ 1639230 h 4286055"/>
              <a:gd name="connsiteX1464" fmla="*/ 5434860 w 5587392"/>
              <a:gd name="connsiteY1464" fmla="*/ 1639230 h 4286055"/>
              <a:gd name="connsiteX1465" fmla="*/ 5442426 w 5587392"/>
              <a:gd name="connsiteY1465" fmla="*/ 1639230 h 4286055"/>
              <a:gd name="connsiteX1466" fmla="*/ 5442426 w 5587392"/>
              <a:gd name="connsiteY1466" fmla="*/ 1642520 h 4286055"/>
              <a:gd name="connsiteX1467" fmla="*/ 5427290 w 5587392"/>
              <a:gd name="connsiteY1467" fmla="*/ 1642520 h 4286055"/>
              <a:gd name="connsiteX1468" fmla="*/ 5419724 w 5587392"/>
              <a:gd name="connsiteY1468" fmla="*/ 1645810 h 4286055"/>
              <a:gd name="connsiteX1469" fmla="*/ 5404592 w 5587392"/>
              <a:gd name="connsiteY1469" fmla="*/ 1645810 h 4286055"/>
              <a:gd name="connsiteX1470" fmla="*/ 5374721 w 5587392"/>
              <a:gd name="connsiteY1470" fmla="*/ 1655679 h 4286055"/>
              <a:gd name="connsiteX1471" fmla="*/ 5352419 w 5587392"/>
              <a:gd name="connsiteY1471" fmla="*/ 1652389 h 4286055"/>
              <a:gd name="connsiteX1472" fmla="*/ 5344853 w 5587392"/>
              <a:gd name="connsiteY1472" fmla="*/ 1658969 h 4286055"/>
              <a:gd name="connsiteX1473" fmla="*/ 5329718 w 5587392"/>
              <a:gd name="connsiteY1473" fmla="*/ 1662260 h 4286055"/>
              <a:gd name="connsiteX1474" fmla="*/ 5307416 w 5587392"/>
              <a:gd name="connsiteY1474" fmla="*/ 1662260 h 4286055"/>
              <a:gd name="connsiteX1475" fmla="*/ 5292281 w 5587392"/>
              <a:gd name="connsiteY1475" fmla="*/ 1662260 h 4286055"/>
              <a:gd name="connsiteX1476" fmla="*/ 5284714 w 5587392"/>
              <a:gd name="connsiteY1476" fmla="*/ 1668840 h 4286055"/>
              <a:gd name="connsiteX1477" fmla="*/ 5284714 w 5587392"/>
              <a:gd name="connsiteY1477" fmla="*/ 1672128 h 4286055"/>
              <a:gd name="connsiteX1478" fmla="*/ 5292281 w 5587392"/>
              <a:gd name="connsiteY1478" fmla="*/ 1668840 h 4286055"/>
              <a:gd name="connsiteX1479" fmla="*/ 5314585 w 5587392"/>
              <a:gd name="connsiteY1479" fmla="*/ 1668840 h 4286055"/>
              <a:gd name="connsiteX1480" fmla="*/ 5307016 w 5587392"/>
              <a:gd name="connsiteY1480" fmla="*/ 1678709 h 4286055"/>
              <a:gd name="connsiteX1481" fmla="*/ 5307016 w 5587392"/>
              <a:gd name="connsiteY1481" fmla="*/ 1685290 h 4286055"/>
              <a:gd name="connsiteX1482" fmla="*/ 5284714 w 5587392"/>
              <a:gd name="connsiteY1482" fmla="*/ 1695158 h 4286055"/>
              <a:gd name="connsiteX1483" fmla="*/ 5284714 w 5587392"/>
              <a:gd name="connsiteY1483" fmla="*/ 1698449 h 4286055"/>
              <a:gd name="connsiteX1484" fmla="*/ 5262412 w 5587392"/>
              <a:gd name="connsiteY1484" fmla="*/ 1708320 h 4286055"/>
              <a:gd name="connsiteX1485" fmla="*/ 5254846 w 5587392"/>
              <a:gd name="connsiteY1485" fmla="*/ 1708320 h 4286055"/>
              <a:gd name="connsiteX1486" fmla="*/ 5254846 w 5587392"/>
              <a:gd name="connsiteY1486" fmla="*/ 1705029 h 4286055"/>
              <a:gd name="connsiteX1487" fmla="*/ 5239711 w 5587392"/>
              <a:gd name="connsiteY1487" fmla="*/ 1705029 h 4286055"/>
              <a:gd name="connsiteX1488" fmla="*/ 5232144 w 5587392"/>
              <a:gd name="connsiteY1488" fmla="*/ 1701739 h 4286055"/>
              <a:gd name="connsiteX1489" fmla="*/ 5224575 w 5587392"/>
              <a:gd name="connsiteY1489" fmla="*/ 1708320 h 4286055"/>
              <a:gd name="connsiteX1490" fmla="*/ 5254446 w 5587392"/>
              <a:gd name="connsiteY1490" fmla="*/ 1708320 h 4286055"/>
              <a:gd name="connsiteX1491" fmla="*/ 5254446 w 5587392"/>
              <a:gd name="connsiteY1491" fmla="*/ 1711610 h 4286055"/>
              <a:gd name="connsiteX1492" fmla="*/ 5232144 w 5587392"/>
              <a:gd name="connsiteY1492" fmla="*/ 1711610 h 4286055"/>
              <a:gd name="connsiteX1493" fmla="*/ 5224575 w 5587392"/>
              <a:gd name="connsiteY1493" fmla="*/ 1714898 h 4286055"/>
              <a:gd name="connsiteX1494" fmla="*/ 5187141 w 5587392"/>
              <a:gd name="connsiteY1494" fmla="*/ 1714898 h 4286055"/>
              <a:gd name="connsiteX1495" fmla="*/ 5179572 w 5587392"/>
              <a:gd name="connsiteY1495" fmla="*/ 1718188 h 4286055"/>
              <a:gd name="connsiteX1496" fmla="*/ 5157270 w 5587392"/>
              <a:gd name="connsiteY1496" fmla="*/ 1718188 h 4286055"/>
              <a:gd name="connsiteX1497" fmla="*/ 5149704 w 5587392"/>
              <a:gd name="connsiteY1497" fmla="*/ 1721479 h 4286055"/>
              <a:gd name="connsiteX1498" fmla="*/ 5127402 w 5587392"/>
              <a:gd name="connsiteY1498" fmla="*/ 1718188 h 4286055"/>
              <a:gd name="connsiteX1499" fmla="*/ 5127402 w 5587392"/>
              <a:gd name="connsiteY1499" fmla="*/ 1728059 h 4286055"/>
              <a:gd name="connsiteX1500" fmla="*/ 5119832 w 5587392"/>
              <a:gd name="connsiteY1500" fmla="*/ 1731350 h 4286055"/>
              <a:gd name="connsiteX1501" fmla="*/ 5112267 w 5587392"/>
              <a:gd name="connsiteY1501" fmla="*/ 1724769 h 4286055"/>
              <a:gd name="connsiteX1502" fmla="*/ 5097135 w 5587392"/>
              <a:gd name="connsiteY1502" fmla="*/ 1728059 h 4286055"/>
              <a:gd name="connsiteX1503" fmla="*/ 5097135 w 5587392"/>
              <a:gd name="connsiteY1503" fmla="*/ 1744509 h 4286055"/>
              <a:gd name="connsiteX1504" fmla="*/ 5119436 w 5587392"/>
              <a:gd name="connsiteY1504" fmla="*/ 1747799 h 4286055"/>
              <a:gd name="connsiteX1505" fmla="*/ 5127002 w 5587392"/>
              <a:gd name="connsiteY1505" fmla="*/ 1744509 h 4286055"/>
              <a:gd name="connsiteX1506" fmla="*/ 5156873 w 5587392"/>
              <a:gd name="connsiteY1506" fmla="*/ 1744509 h 4286055"/>
              <a:gd name="connsiteX1507" fmla="*/ 5164439 w 5587392"/>
              <a:gd name="connsiteY1507" fmla="*/ 1747799 h 4286055"/>
              <a:gd name="connsiteX1508" fmla="*/ 5194307 w 5587392"/>
              <a:gd name="connsiteY1508" fmla="*/ 1747799 h 4286055"/>
              <a:gd name="connsiteX1509" fmla="*/ 5172006 w 5587392"/>
              <a:gd name="connsiteY1509" fmla="*/ 1751089 h 4286055"/>
              <a:gd name="connsiteX1510" fmla="*/ 5149704 w 5587392"/>
              <a:gd name="connsiteY1510" fmla="*/ 1751089 h 4286055"/>
              <a:gd name="connsiteX1511" fmla="*/ 5142137 w 5587392"/>
              <a:gd name="connsiteY1511" fmla="*/ 1754380 h 4286055"/>
              <a:gd name="connsiteX1512" fmla="*/ 5104700 w 5587392"/>
              <a:gd name="connsiteY1512" fmla="*/ 1754380 h 4286055"/>
              <a:gd name="connsiteX1513" fmla="*/ 5097135 w 5587392"/>
              <a:gd name="connsiteY1513" fmla="*/ 1757668 h 4286055"/>
              <a:gd name="connsiteX1514" fmla="*/ 5097135 w 5587392"/>
              <a:gd name="connsiteY1514" fmla="*/ 1770829 h 4286055"/>
              <a:gd name="connsiteX1515" fmla="*/ 5089565 w 5587392"/>
              <a:gd name="connsiteY1515" fmla="*/ 1774119 h 4286055"/>
              <a:gd name="connsiteX1516" fmla="*/ 5089565 w 5587392"/>
              <a:gd name="connsiteY1516" fmla="*/ 1793859 h 4286055"/>
              <a:gd name="connsiteX1517" fmla="*/ 5089565 w 5587392"/>
              <a:gd name="connsiteY1517" fmla="*/ 1797149 h 4286055"/>
              <a:gd name="connsiteX1518" fmla="*/ 5089565 w 5587392"/>
              <a:gd name="connsiteY1518" fmla="*/ 1807018 h 4286055"/>
              <a:gd name="connsiteX1519" fmla="*/ 5081999 w 5587392"/>
              <a:gd name="connsiteY1519" fmla="*/ 1810308 h 4286055"/>
              <a:gd name="connsiteX1520" fmla="*/ 5089565 w 5587392"/>
              <a:gd name="connsiteY1520" fmla="*/ 1813599 h 4286055"/>
              <a:gd name="connsiteX1521" fmla="*/ 5081999 w 5587392"/>
              <a:gd name="connsiteY1521" fmla="*/ 1823467 h 4286055"/>
              <a:gd name="connsiteX1522" fmla="*/ 5081999 w 5587392"/>
              <a:gd name="connsiteY1522" fmla="*/ 1836629 h 4286055"/>
              <a:gd name="connsiteX1523" fmla="*/ 5104300 w 5587392"/>
              <a:gd name="connsiteY1523" fmla="*/ 1836629 h 4286055"/>
              <a:gd name="connsiteX1524" fmla="*/ 5089168 w 5587392"/>
              <a:gd name="connsiteY1524" fmla="*/ 1839917 h 4286055"/>
              <a:gd name="connsiteX1525" fmla="*/ 5081602 w 5587392"/>
              <a:gd name="connsiteY1525" fmla="*/ 1846498 h 4286055"/>
              <a:gd name="connsiteX1526" fmla="*/ 5081602 w 5587392"/>
              <a:gd name="connsiteY1526" fmla="*/ 1885704 h 4286055"/>
              <a:gd name="connsiteX1527" fmla="*/ 5089168 w 5587392"/>
              <a:gd name="connsiteY1527" fmla="*/ 1888994 h 4286055"/>
              <a:gd name="connsiteX1528" fmla="*/ 5089168 w 5587392"/>
              <a:gd name="connsiteY1528" fmla="*/ 1895573 h 4286055"/>
              <a:gd name="connsiteX1529" fmla="*/ 5081602 w 5587392"/>
              <a:gd name="connsiteY1529" fmla="*/ 1898863 h 4286055"/>
              <a:gd name="connsiteX1530" fmla="*/ 5089168 w 5587392"/>
              <a:gd name="connsiteY1530" fmla="*/ 1905443 h 4286055"/>
              <a:gd name="connsiteX1531" fmla="*/ 5089168 w 5587392"/>
              <a:gd name="connsiteY1531" fmla="*/ 1944650 h 4286055"/>
              <a:gd name="connsiteX1532" fmla="*/ 5089168 w 5587392"/>
              <a:gd name="connsiteY1532" fmla="*/ 1947940 h 4286055"/>
              <a:gd name="connsiteX1533" fmla="*/ 5089168 w 5587392"/>
              <a:gd name="connsiteY1533" fmla="*/ 1951228 h 4286055"/>
              <a:gd name="connsiteX1534" fmla="*/ 5089168 w 5587392"/>
              <a:gd name="connsiteY1534" fmla="*/ 1980563 h 4286055"/>
              <a:gd name="connsiteX1535" fmla="*/ 5096734 w 5587392"/>
              <a:gd name="connsiteY1535" fmla="*/ 1980563 h 4286055"/>
              <a:gd name="connsiteX1536" fmla="*/ 5089168 w 5587392"/>
              <a:gd name="connsiteY1536" fmla="*/ 1983854 h 4286055"/>
              <a:gd name="connsiteX1537" fmla="*/ 5096734 w 5587392"/>
              <a:gd name="connsiteY1537" fmla="*/ 1990434 h 4286055"/>
              <a:gd name="connsiteX1538" fmla="*/ 5096734 w 5587392"/>
              <a:gd name="connsiteY1538" fmla="*/ 1997015 h 4286055"/>
              <a:gd name="connsiteX1539" fmla="*/ 5096734 w 5587392"/>
              <a:gd name="connsiteY1539" fmla="*/ 2000303 h 4286055"/>
              <a:gd name="connsiteX1540" fmla="*/ 5096734 w 5587392"/>
              <a:gd name="connsiteY1540" fmla="*/ 2026350 h 4286055"/>
              <a:gd name="connsiteX1541" fmla="*/ 5096734 w 5587392"/>
              <a:gd name="connsiteY1541" fmla="*/ 2029641 h 4286055"/>
              <a:gd name="connsiteX1542" fmla="*/ 5096734 w 5587392"/>
              <a:gd name="connsiteY1542" fmla="*/ 2036219 h 4286055"/>
              <a:gd name="connsiteX1543" fmla="*/ 5111870 w 5587392"/>
              <a:gd name="connsiteY1543" fmla="*/ 2042800 h 4286055"/>
              <a:gd name="connsiteX1544" fmla="*/ 5111870 w 5587392"/>
              <a:gd name="connsiteY1544" fmla="*/ 2049380 h 4286055"/>
              <a:gd name="connsiteX1545" fmla="*/ 5104300 w 5587392"/>
              <a:gd name="connsiteY1545" fmla="*/ 2055959 h 4286055"/>
              <a:gd name="connsiteX1546" fmla="*/ 5119436 w 5587392"/>
              <a:gd name="connsiteY1546" fmla="*/ 2062539 h 4286055"/>
              <a:gd name="connsiteX1547" fmla="*/ 5141738 w 5587392"/>
              <a:gd name="connsiteY1547" fmla="*/ 2062539 h 4286055"/>
              <a:gd name="connsiteX1548" fmla="*/ 5149304 w 5587392"/>
              <a:gd name="connsiteY1548" fmla="*/ 2065830 h 4286055"/>
              <a:gd name="connsiteX1549" fmla="*/ 5179175 w 5587392"/>
              <a:gd name="connsiteY1549" fmla="*/ 2065830 h 4286055"/>
              <a:gd name="connsiteX1550" fmla="*/ 5194307 w 5587392"/>
              <a:gd name="connsiteY1550" fmla="*/ 2069120 h 4286055"/>
              <a:gd name="connsiteX1551" fmla="*/ 5194307 w 5587392"/>
              <a:gd name="connsiteY1551" fmla="*/ 2078991 h 4286055"/>
              <a:gd name="connsiteX1552" fmla="*/ 5201876 w 5587392"/>
              <a:gd name="connsiteY1552" fmla="*/ 2082279 h 4286055"/>
              <a:gd name="connsiteX1553" fmla="*/ 5217009 w 5587392"/>
              <a:gd name="connsiteY1553" fmla="*/ 2082279 h 4286055"/>
              <a:gd name="connsiteX1554" fmla="*/ 5232144 w 5587392"/>
              <a:gd name="connsiteY1554" fmla="*/ 2085569 h 4286055"/>
              <a:gd name="connsiteX1555" fmla="*/ 5247277 w 5587392"/>
              <a:gd name="connsiteY1555" fmla="*/ 2095440 h 4286055"/>
              <a:gd name="connsiteX1556" fmla="*/ 5232144 w 5587392"/>
              <a:gd name="connsiteY1556" fmla="*/ 2095440 h 4286055"/>
              <a:gd name="connsiteX1557" fmla="*/ 5217009 w 5587392"/>
              <a:gd name="connsiteY1557" fmla="*/ 2102019 h 4286055"/>
              <a:gd name="connsiteX1558" fmla="*/ 5217009 w 5587392"/>
              <a:gd name="connsiteY1558" fmla="*/ 2105309 h 4286055"/>
              <a:gd name="connsiteX1559" fmla="*/ 5224575 w 5587392"/>
              <a:gd name="connsiteY1559" fmla="*/ 2108599 h 4286055"/>
              <a:gd name="connsiteX1560" fmla="*/ 5224575 w 5587392"/>
              <a:gd name="connsiteY1560" fmla="*/ 2118470 h 4286055"/>
              <a:gd name="connsiteX1561" fmla="*/ 5217009 w 5587392"/>
              <a:gd name="connsiteY1561" fmla="*/ 2121758 h 4286055"/>
              <a:gd name="connsiteX1562" fmla="*/ 5217009 w 5587392"/>
              <a:gd name="connsiteY1562" fmla="*/ 2134920 h 4286055"/>
              <a:gd name="connsiteX1563" fmla="*/ 5201876 w 5587392"/>
              <a:gd name="connsiteY1563" fmla="*/ 2134920 h 4286055"/>
              <a:gd name="connsiteX1564" fmla="*/ 5194307 w 5587392"/>
              <a:gd name="connsiteY1564" fmla="*/ 2134920 h 4286055"/>
              <a:gd name="connsiteX1565" fmla="*/ 5172006 w 5587392"/>
              <a:gd name="connsiteY1565" fmla="*/ 2134920 h 4286055"/>
              <a:gd name="connsiteX1566" fmla="*/ 5156873 w 5587392"/>
              <a:gd name="connsiteY1566" fmla="*/ 2138210 h 4286055"/>
              <a:gd name="connsiteX1567" fmla="*/ 5149304 w 5587392"/>
              <a:gd name="connsiteY1567" fmla="*/ 2134920 h 4286055"/>
              <a:gd name="connsiteX1568" fmla="*/ 5141738 w 5587392"/>
              <a:gd name="connsiteY1568" fmla="*/ 2138210 h 4286055"/>
              <a:gd name="connsiteX1569" fmla="*/ 5111870 w 5587392"/>
              <a:gd name="connsiteY1569" fmla="*/ 2144788 h 4286055"/>
              <a:gd name="connsiteX1570" fmla="*/ 5111870 w 5587392"/>
              <a:gd name="connsiteY1570" fmla="*/ 2155598 h 4286055"/>
              <a:gd name="connsiteX1571" fmla="*/ 5115053 w 5587392"/>
              <a:gd name="connsiteY1571" fmla="*/ 2155796 h 4286055"/>
              <a:gd name="connsiteX1572" fmla="*/ 5167626 w 5587392"/>
              <a:gd name="connsiteY1572" fmla="*/ 2155796 h 4286055"/>
              <a:gd name="connsiteX1573" fmla="*/ 5175192 w 5587392"/>
              <a:gd name="connsiteY1573" fmla="*/ 2159086 h 4286055"/>
              <a:gd name="connsiteX1574" fmla="*/ 5190327 w 5587392"/>
              <a:gd name="connsiteY1574" fmla="*/ 2159086 h 4286055"/>
              <a:gd name="connsiteX1575" fmla="*/ 5205460 w 5587392"/>
              <a:gd name="connsiteY1575" fmla="*/ 2165664 h 4286055"/>
              <a:gd name="connsiteX1576" fmla="*/ 5242897 w 5587392"/>
              <a:gd name="connsiteY1576" fmla="*/ 2165664 h 4286055"/>
              <a:gd name="connsiteX1577" fmla="*/ 5265199 w 5587392"/>
              <a:gd name="connsiteY1577" fmla="*/ 2172245 h 4286055"/>
              <a:gd name="connsiteX1578" fmla="*/ 5257633 w 5587392"/>
              <a:gd name="connsiteY1578" fmla="*/ 2175535 h 4286055"/>
              <a:gd name="connsiteX1579" fmla="*/ 5265199 w 5587392"/>
              <a:gd name="connsiteY1579" fmla="*/ 2182116 h 4286055"/>
              <a:gd name="connsiteX1580" fmla="*/ 5265199 w 5587392"/>
              <a:gd name="connsiteY1580" fmla="*/ 2185404 h 4286055"/>
              <a:gd name="connsiteX1581" fmla="*/ 5249887 w 5587392"/>
              <a:gd name="connsiteY1581" fmla="*/ 2185404 h 4286055"/>
              <a:gd name="connsiteX1582" fmla="*/ 5257683 w 5587392"/>
              <a:gd name="connsiteY1582" fmla="*/ 2188792 h 4286055"/>
              <a:gd name="connsiteX1583" fmla="*/ 5262412 w 5587392"/>
              <a:gd name="connsiteY1583" fmla="*/ 2190848 h 4286055"/>
              <a:gd name="connsiteX1584" fmla="*/ 5262412 w 5587392"/>
              <a:gd name="connsiteY1584" fmla="*/ 2194139 h 4286055"/>
              <a:gd name="connsiteX1585" fmla="*/ 5262412 w 5587392"/>
              <a:gd name="connsiteY1585" fmla="*/ 2197429 h 4286055"/>
              <a:gd name="connsiteX1586" fmla="*/ 5247277 w 5587392"/>
              <a:gd name="connsiteY1586" fmla="*/ 2207298 h 4286055"/>
              <a:gd name="connsiteX1587" fmla="*/ 5250115 w 5587392"/>
              <a:gd name="connsiteY1587" fmla="*/ 2214290 h 4286055"/>
              <a:gd name="connsiteX1588" fmla="*/ 5247923 w 5587392"/>
              <a:gd name="connsiteY1588" fmla="*/ 2221595 h 4286055"/>
              <a:gd name="connsiteX1589" fmla="*/ 5262910 w 5587392"/>
              <a:gd name="connsiteY1589" fmla="*/ 2221595 h 4286055"/>
              <a:gd name="connsiteX1590" fmla="*/ 5295466 w 5587392"/>
              <a:gd name="connsiteY1590" fmla="*/ 2221595 h 4286055"/>
              <a:gd name="connsiteX1591" fmla="*/ 5280334 w 5587392"/>
              <a:gd name="connsiteY1591" fmla="*/ 2228176 h 4286055"/>
              <a:gd name="connsiteX1592" fmla="*/ 5272768 w 5587392"/>
              <a:gd name="connsiteY1592" fmla="*/ 2228176 h 4286055"/>
              <a:gd name="connsiteX1593" fmla="*/ 5257633 w 5587392"/>
              <a:gd name="connsiteY1593" fmla="*/ 2224886 h 4286055"/>
              <a:gd name="connsiteX1594" fmla="*/ 5250066 w 5587392"/>
              <a:gd name="connsiteY1594" fmla="*/ 2228176 h 4286055"/>
              <a:gd name="connsiteX1595" fmla="*/ 5205063 w 5587392"/>
              <a:gd name="connsiteY1595" fmla="*/ 2228176 h 4286055"/>
              <a:gd name="connsiteX1596" fmla="*/ 5189928 w 5587392"/>
              <a:gd name="connsiteY1596" fmla="*/ 2231464 h 4286055"/>
              <a:gd name="connsiteX1597" fmla="*/ 5212229 w 5587392"/>
              <a:gd name="connsiteY1597" fmla="*/ 2238045 h 4286055"/>
              <a:gd name="connsiteX1598" fmla="*/ 5204663 w 5587392"/>
              <a:gd name="connsiteY1598" fmla="*/ 2241335 h 4286055"/>
              <a:gd name="connsiteX1599" fmla="*/ 5212229 w 5587392"/>
              <a:gd name="connsiteY1599" fmla="*/ 2244625 h 4286055"/>
              <a:gd name="connsiteX1600" fmla="*/ 5182361 w 5587392"/>
              <a:gd name="connsiteY1600" fmla="*/ 2247916 h 4286055"/>
              <a:gd name="connsiteX1601" fmla="*/ 5174795 w 5587392"/>
              <a:gd name="connsiteY1601" fmla="*/ 2251204 h 4286055"/>
              <a:gd name="connsiteX1602" fmla="*/ 5152491 w 5587392"/>
              <a:gd name="connsiteY1602" fmla="*/ 2251204 h 4286055"/>
              <a:gd name="connsiteX1603" fmla="*/ 5144924 w 5587392"/>
              <a:gd name="connsiteY1603" fmla="*/ 2254494 h 4286055"/>
              <a:gd name="connsiteX1604" fmla="*/ 5129792 w 5587392"/>
              <a:gd name="connsiteY1604" fmla="*/ 2254494 h 4286055"/>
              <a:gd name="connsiteX1605" fmla="*/ 5122222 w 5587392"/>
              <a:gd name="connsiteY1605" fmla="*/ 2257784 h 4286055"/>
              <a:gd name="connsiteX1606" fmla="*/ 5114656 w 5587392"/>
              <a:gd name="connsiteY1606" fmla="*/ 2261075 h 4286055"/>
              <a:gd name="connsiteX1607" fmla="*/ 5114656 w 5587392"/>
              <a:gd name="connsiteY1607" fmla="*/ 2290410 h 4286055"/>
              <a:gd name="connsiteX1608" fmla="*/ 5122222 w 5587392"/>
              <a:gd name="connsiteY1608" fmla="*/ 2293700 h 4286055"/>
              <a:gd name="connsiteX1609" fmla="*/ 5114656 w 5587392"/>
              <a:gd name="connsiteY1609" fmla="*/ 2303571 h 4286055"/>
              <a:gd name="connsiteX1610" fmla="*/ 5114656 w 5587392"/>
              <a:gd name="connsiteY1610" fmla="*/ 2336195 h 4286055"/>
              <a:gd name="connsiteX1611" fmla="*/ 5122222 w 5587392"/>
              <a:gd name="connsiteY1611" fmla="*/ 2339485 h 4286055"/>
              <a:gd name="connsiteX1612" fmla="*/ 5114656 w 5587392"/>
              <a:gd name="connsiteY1612" fmla="*/ 2342775 h 4286055"/>
              <a:gd name="connsiteX1613" fmla="*/ 5122222 w 5587392"/>
              <a:gd name="connsiteY1613" fmla="*/ 2346066 h 4286055"/>
              <a:gd name="connsiteX1614" fmla="*/ 5167226 w 5587392"/>
              <a:gd name="connsiteY1614" fmla="*/ 2346066 h 4286055"/>
              <a:gd name="connsiteX1615" fmla="*/ 5174795 w 5587392"/>
              <a:gd name="connsiteY1615" fmla="*/ 2349356 h 4286055"/>
              <a:gd name="connsiteX1616" fmla="*/ 5189928 w 5587392"/>
              <a:gd name="connsiteY1616" fmla="*/ 2349356 h 4286055"/>
              <a:gd name="connsiteX1617" fmla="*/ 5197494 w 5587392"/>
              <a:gd name="connsiteY1617" fmla="*/ 2346066 h 4286055"/>
              <a:gd name="connsiteX1618" fmla="*/ 5272368 w 5587392"/>
              <a:gd name="connsiteY1618" fmla="*/ 2346066 h 4286055"/>
              <a:gd name="connsiteX1619" fmla="*/ 5264802 w 5587392"/>
              <a:gd name="connsiteY1619" fmla="*/ 2355936 h 4286055"/>
              <a:gd name="connsiteX1620" fmla="*/ 5287104 w 5587392"/>
              <a:gd name="connsiteY1620" fmla="*/ 2359227 h 4286055"/>
              <a:gd name="connsiteX1621" fmla="*/ 5302236 w 5587392"/>
              <a:gd name="connsiteY1621" fmla="*/ 2365805 h 4286055"/>
              <a:gd name="connsiteX1622" fmla="*/ 5339674 w 5587392"/>
              <a:gd name="connsiteY1622" fmla="*/ 2365805 h 4286055"/>
              <a:gd name="connsiteX1623" fmla="*/ 5347243 w 5587392"/>
              <a:gd name="connsiteY1623" fmla="*/ 2369096 h 4286055"/>
              <a:gd name="connsiteX1624" fmla="*/ 5437249 w 5587392"/>
              <a:gd name="connsiteY1624" fmla="*/ 2369096 h 4286055"/>
              <a:gd name="connsiteX1625" fmla="*/ 5437249 w 5587392"/>
              <a:gd name="connsiteY1625" fmla="*/ 2378966 h 4286055"/>
              <a:gd name="connsiteX1626" fmla="*/ 5407378 w 5587392"/>
              <a:gd name="connsiteY1626" fmla="*/ 2378966 h 4286055"/>
              <a:gd name="connsiteX1627" fmla="*/ 5399812 w 5587392"/>
              <a:gd name="connsiteY1627" fmla="*/ 2378966 h 4286055"/>
              <a:gd name="connsiteX1628" fmla="*/ 5354809 w 5587392"/>
              <a:gd name="connsiteY1628" fmla="*/ 2378966 h 4286055"/>
              <a:gd name="connsiteX1629" fmla="*/ 5347243 w 5587392"/>
              <a:gd name="connsiteY1629" fmla="*/ 2385545 h 4286055"/>
              <a:gd name="connsiteX1630" fmla="*/ 5347243 w 5587392"/>
              <a:gd name="connsiteY1630" fmla="*/ 2388835 h 4286055"/>
              <a:gd name="connsiteX1631" fmla="*/ 5384677 w 5587392"/>
              <a:gd name="connsiteY1631" fmla="*/ 2388835 h 4286055"/>
              <a:gd name="connsiteX1632" fmla="*/ 5392246 w 5587392"/>
              <a:gd name="connsiteY1632" fmla="*/ 2392126 h 4286055"/>
              <a:gd name="connsiteX1633" fmla="*/ 5414548 w 5587392"/>
              <a:gd name="connsiteY1633" fmla="*/ 2392126 h 4286055"/>
              <a:gd name="connsiteX1634" fmla="*/ 5422114 w 5587392"/>
              <a:gd name="connsiteY1634" fmla="*/ 2395416 h 4286055"/>
              <a:gd name="connsiteX1635" fmla="*/ 5437249 w 5587392"/>
              <a:gd name="connsiteY1635" fmla="*/ 2395416 h 4286055"/>
              <a:gd name="connsiteX1636" fmla="*/ 5452382 w 5587392"/>
              <a:gd name="connsiteY1636" fmla="*/ 2398706 h 4286055"/>
              <a:gd name="connsiteX1637" fmla="*/ 5467517 w 5587392"/>
              <a:gd name="connsiteY1637" fmla="*/ 2401994 h 4286055"/>
              <a:gd name="connsiteX1638" fmla="*/ 5489819 w 5587392"/>
              <a:gd name="connsiteY1638" fmla="*/ 2401994 h 4286055"/>
              <a:gd name="connsiteX1639" fmla="*/ 5497385 w 5587392"/>
              <a:gd name="connsiteY1639" fmla="*/ 2405285 h 4286055"/>
              <a:gd name="connsiteX1640" fmla="*/ 5489819 w 5587392"/>
              <a:gd name="connsiteY1640" fmla="*/ 2418446 h 4286055"/>
              <a:gd name="connsiteX1641" fmla="*/ 5497385 w 5587392"/>
              <a:gd name="connsiteY1641" fmla="*/ 2418446 h 4286055"/>
              <a:gd name="connsiteX1642" fmla="*/ 5579826 w 5587392"/>
              <a:gd name="connsiteY1642" fmla="*/ 2418446 h 4286055"/>
              <a:gd name="connsiteX1643" fmla="*/ 5587392 w 5587392"/>
              <a:gd name="connsiteY1643" fmla="*/ 2421736 h 4286055"/>
              <a:gd name="connsiteX1644" fmla="*/ 5579826 w 5587392"/>
              <a:gd name="connsiteY1644" fmla="*/ 2428315 h 4286055"/>
              <a:gd name="connsiteX1645" fmla="*/ 5557524 w 5587392"/>
              <a:gd name="connsiteY1645" fmla="*/ 2428315 h 4286055"/>
              <a:gd name="connsiteX1646" fmla="*/ 5549958 w 5587392"/>
              <a:gd name="connsiteY1646" fmla="*/ 2431605 h 4286055"/>
              <a:gd name="connsiteX1647" fmla="*/ 5520087 w 5587392"/>
              <a:gd name="connsiteY1647" fmla="*/ 2431605 h 4286055"/>
              <a:gd name="connsiteX1648" fmla="*/ 5490216 w 5587392"/>
              <a:gd name="connsiteY1648" fmla="*/ 2438185 h 4286055"/>
              <a:gd name="connsiteX1649" fmla="*/ 5482650 w 5587392"/>
              <a:gd name="connsiteY1649" fmla="*/ 2438185 h 4286055"/>
              <a:gd name="connsiteX1650" fmla="*/ 5467517 w 5587392"/>
              <a:gd name="connsiteY1650" fmla="*/ 2448054 h 4286055"/>
              <a:gd name="connsiteX1651" fmla="*/ 5445212 w 5587392"/>
              <a:gd name="connsiteY1651" fmla="*/ 2454635 h 4286055"/>
              <a:gd name="connsiteX1652" fmla="*/ 5430080 w 5587392"/>
              <a:gd name="connsiteY1652" fmla="*/ 2461215 h 4286055"/>
              <a:gd name="connsiteX1653" fmla="*/ 5452382 w 5587392"/>
              <a:gd name="connsiteY1653" fmla="*/ 2467794 h 4286055"/>
              <a:gd name="connsiteX1654" fmla="*/ 5474684 w 5587392"/>
              <a:gd name="connsiteY1654" fmla="*/ 2467794 h 4286055"/>
              <a:gd name="connsiteX1655" fmla="*/ 5489819 w 5587392"/>
              <a:gd name="connsiteY1655" fmla="*/ 2471084 h 4286055"/>
              <a:gd name="connsiteX1656" fmla="*/ 5504951 w 5587392"/>
              <a:gd name="connsiteY1656" fmla="*/ 2471084 h 4286055"/>
              <a:gd name="connsiteX1657" fmla="*/ 5512521 w 5587392"/>
              <a:gd name="connsiteY1657" fmla="*/ 2474375 h 4286055"/>
              <a:gd name="connsiteX1658" fmla="*/ 5579826 w 5587392"/>
              <a:gd name="connsiteY1658" fmla="*/ 2474375 h 4286055"/>
              <a:gd name="connsiteX1659" fmla="*/ 5587392 w 5587392"/>
              <a:gd name="connsiteY1659" fmla="*/ 2474375 h 4286055"/>
              <a:gd name="connsiteX1660" fmla="*/ 5579826 w 5587392"/>
              <a:gd name="connsiteY1660" fmla="*/ 2480955 h 4286055"/>
              <a:gd name="connsiteX1661" fmla="*/ 5579826 w 5587392"/>
              <a:gd name="connsiteY1661" fmla="*/ 2490824 h 4286055"/>
              <a:gd name="connsiteX1662" fmla="*/ 5564694 w 5587392"/>
              <a:gd name="connsiteY1662" fmla="*/ 2497404 h 4286055"/>
              <a:gd name="connsiteX1663" fmla="*/ 5564694 w 5587392"/>
              <a:gd name="connsiteY1663" fmla="*/ 2503985 h 4286055"/>
              <a:gd name="connsiteX1664" fmla="*/ 5549558 w 5587392"/>
              <a:gd name="connsiteY1664" fmla="*/ 2507275 h 4286055"/>
              <a:gd name="connsiteX1665" fmla="*/ 5527256 w 5587392"/>
              <a:gd name="connsiteY1665" fmla="*/ 2507275 h 4286055"/>
              <a:gd name="connsiteX1666" fmla="*/ 5527256 w 5587392"/>
              <a:gd name="connsiteY1666" fmla="*/ 2510564 h 4286055"/>
              <a:gd name="connsiteX1667" fmla="*/ 5504951 w 5587392"/>
              <a:gd name="connsiteY1667" fmla="*/ 2520434 h 4286055"/>
              <a:gd name="connsiteX1668" fmla="*/ 5512521 w 5587392"/>
              <a:gd name="connsiteY1668" fmla="*/ 2527015 h 4286055"/>
              <a:gd name="connsiteX1669" fmla="*/ 5490216 w 5587392"/>
              <a:gd name="connsiteY1669" fmla="*/ 2523725 h 4286055"/>
              <a:gd name="connsiteX1670" fmla="*/ 5467914 w 5587392"/>
              <a:gd name="connsiteY1670" fmla="*/ 2523725 h 4286055"/>
              <a:gd name="connsiteX1671" fmla="*/ 5452782 w 5587392"/>
              <a:gd name="connsiteY1671" fmla="*/ 2530303 h 4286055"/>
              <a:gd name="connsiteX1672" fmla="*/ 5445212 w 5587392"/>
              <a:gd name="connsiteY1672" fmla="*/ 2530303 h 4286055"/>
              <a:gd name="connsiteX1673" fmla="*/ 5437646 w 5587392"/>
              <a:gd name="connsiteY1673" fmla="*/ 2543464 h 4286055"/>
              <a:gd name="connsiteX1674" fmla="*/ 5445212 w 5587392"/>
              <a:gd name="connsiteY1674" fmla="*/ 2550043 h 4286055"/>
              <a:gd name="connsiteX1675" fmla="*/ 5490216 w 5587392"/>
              <a:gd name="connsiteY1675" fmla="*/ 2550043 h 4286055"/>
              <a:gd name="connsiteX1676" fmla="*/ 5482650 w 5587392"/>
              <a:gd name="connsiteY1676" fmla="*/ 2553335 h 4286055"/>
              <a:gd name="connsiteX1677" fmla="*/ 5460348 w 5587392"/>
              <a:gd name="connsiteY1677" fmla="*/ 2559914 h 4286055"/>
              <a:gd name="connsiteX1678" fmla="*/ 5438046 w 5587392"/>
              <a:gd name="connsiteY1678" fmla="*/ 2559914 h 4286055"/>
              <a:gd name="connsiteX1679" fmla="*/ 5430477 w 5587392"/>
              <a:gd name="connsiteY1679" fmla="*/ 2559914 h 4286055"/>
              <a:gd name="connsiteX1680" fmla="*/ 5422911 w 5587392"/>
              <a:gd name="connsiteY1680" fmla="*/ 2563204 h 4286055"/>
              <a:gd name="connsiteX1681" fmla="*/ 5385473 w 5587392"/>
              <a:gd name="connsiteY1681" fmla="*/ 2569785 h 4286055"/>
              <a:gd name="connsiteX1682" fmla="*/ 5385473 w 5587392"/>
              <a:gd name="connsiteY1682" fmla="*/ 2573075 h 4286055"/>
              <a:gd name="connsiteX1683" fmla="*/ 5385473 w 5587392"/>
              <a:gd name="connsiteY1683" fmla="*/ 2576363 h 4286055"/>
              <a:gd name="connsiteX1684" fmla="*/ 5400609 w 5587392"/>
              <a:gd name="connsiteY1684" fmla="*/ 2576363 h 4286055"/>
              <a:gd name="connsiteX1685" fmla="*/ 5408175 w 5587392"/>
              <a:gd name="connsiteY1685" fmla="*/ 2579653 h 4286055"/>
              <a:gd name="connsiteX1686" fmla="*/ 5423310 w 5587392"/>
              <a:gd name="connsiteY1686" fmla="*/ 2579653 h 4286055"/>
              <a:gd name="connsiteX1687" fmla="*/ 5415741 w 5587392"/>
              <a:gd name="connsiteY1687" fmla="*/ 2589524 h 4286055"/>
              <a:gd name="connsiteX1688" fmla="*/ 5415741 w 5587392"/>
              <a:gd name="connsiteY1688" fmla="*/ 2592815 h 4286055"/>
              <a:gd name="connsiteX1689" fmla="*/ 5408175 w 5587392"/>
              <a:gd name="connsiteY1689" fmla="*/ 2599393 h 4286055"/>
              <a:gd name="connsiteX1690" fmla="*/ 5385873 w 5587392"/>
              <a:gd name="connsiteY1690" fmla="*/ 2599393 h 4286055"/>
              <a:gd name="connsiteX1691" fmla="*/ 5370738 w 5587392"/>
              <a:gd name="connsiteY1691" fmla="*/ 2602683 h 4286055"/>
              <a:gd name="connsiteX1692" fmla="*/ 5370738 w 5587392"/>
              <a:gd name="connsiteY1692" fmla="*/ 2609264 h 4286055"/>
              <a:gd name="connsiteX1693" fmla="*/ 5370738 w 5587392"/>
              <a:gd name="connsiteY1693" fmla="*/ 2612554 h 4286055"/>
              <a:gd name="connsiteX1694" fmla="*/ 5363172 w 5587392"/>
              <a:gd name="connsiteY1694" fmla="*/ 2619133 h 4286055"/>
              <a:gd name="connsiteX1695" fmla="*/ 5348037 w 5587392"/>
              <a:gd name="connsiteY1695" fmla="*/ 2619133 h 4286055"/>
              <a:gd name="connsiteX1696" fmla="*/ 5340470 w 5587392"/>
              <a:gd name="connsiteY1696" fmla="*/ 2622423 h 4286055"/>
              <a:gd name="connsiteX1697" fmla="*/ 5318168 w 5587392"/>
              <a:gd name="connsiteY1697" fmla="*/ 2622423 h 4286055"/>
              <a:gd name="connsiteX1698" fmla="*/ 5295866 w 5587392"/>
              <a:gd name="connsiteY1698" fmla="*/ 2625713 h 4286055"/>
              <a:gd name="connsiteX1699" fmla="*/ 5273561 w 5587392"/>
              <a:gd name="connsiteY1699" fmla="*/ 2629004 h 4286055"/>
              <a:gd name="connsiteX1700" fmla="*/ 5206256 w 5587392"/>
              <a:gd name="connsiteY1700" fmla="*/ 2629004 h 4286055"/>
              <a:gd name="connsiteX1701" fmla="*/ 5191124 w 5587392"/>
              <a:gd name="connsiteY1701" fmla="*/ 2635584 h 4286055"/>
              <a:gd name="connsiteX1702" fmla="*/ 5168819 w 5587392"/>
              <a:gd name="connsiteY1702" fmla="*/ 2635584 h 4286055"/>
              <a:gd name="connsiteX1703" fmla="*/ 5168819 w 5587392"/>
              <a:gd name="connsiteY1703" fmla="*/ 2638873 h 4286055"/>
              <a:gd name="connsiteX1704" fmla="*/ 5153687 w 5587392"/>
              <a:gd name="connsiteY1704" fmla="*/ 2645453 h 4286055"/>
              <a:gd name="connsiteX1705" fmla="*/ 5138552 w 5587392"/>
              <a:gd name="connsiteY1705" fmla="*/ 2648743 h 4286055"/>
              <a:gd name="connsiteX1706" fmla="*/ 5160853 w 5587392"/>
              <a:gd name="connsiteY1706" fmla="*/ 2655324 h 4286055"/>
              <a:gd name="connsiteX1707" fmla="*/ 5160853 w 5587392"/>
              <a:gd name="connsiteY1707" fmla="*/ 2661902 h 4286055"/>
              <a:gd name="connsiteX1708" fmla="*/ 5168422 w 5587392"/>
              <a:gd name="connsiteY1708" fmla="*/ 2668483 h 4286055"/>
              <a:gd name="connsiteX1709" fmla="*/ 5175989 w 5587392"/>
              <a:gd name="connsiteY1709" fmla="*/ 2668483 h 4286055"/>
              <a:gd name="connsiteX1710" fmla="*/ 5191124 w 5587392"/>
              <a:gd name="connsiteY1710" fmla="*/ 2671773 h 4286055"/>
              <a:gd name="connsiteX1711" fmla="*/ 5198690 w 5587392"/>
              <a:gd name="connsiteY1711" fmla="*/ 2668483 h 4286055"/>
              <a:gd name="connsiteX1712" fmla="*/ 5213822 w 5587392"/>
              <a:gd name="connsiteY1712" fmla="*/ 2668483 h 4286055"/>
              <a:gd name="connsiteX1713" fmla="*/ 5221392 w 5587392"/>
              <a:gd name="connsiteY1713" fmla="*/ 2671773 h 4286055"/>
              <a:gd name="connsiteX1714" fmla="*/ 5236524 w 5587392"/>
              <a:gd name="connsiteY1714" fmla="*/ 2671773 h 4286055"/>
              <a:gd name="connsiteX1715" fmla="*/ 5244091 w 5587392"/>
              <a:gd name="connsiteY1715" fmla="*/ 2668483 h 4286055"/>
              <a:gd name="connsiteX1716" fmla="*/ 5259226 w 5587392"/>
              <a:gd name="connsiteY1716" fmla="*/ 2668483 h 4286055"/>
              <a:gd name="connsiteX1717" fmla="*/ 5259226 w 5587392"/>
              <a:gd name="connsiteY1717" fmla="*/ 2671773 h 4286055"/>
              <a:gd name="connsiteX1718" fmla="*/ 5259226 w 5587392"/>
              <a:gd name="connsiteY1718" fmla="*/ 2681642 h 4286055"/>
              <a:gd name="connsiteX1719" fmla="*/ 5214222 w 5587392"/>
              <a:gd name="connsiteY1719" fmla="*/ 2681642 h 4286055"/>
              <a:gd name="connsiteX1720" fmla="*/ 5191920 w 5587392"/>
              <a:gd name="connsiteY1720" fmla="*/ 2684932 h 4286055"/>
              <a:gd name="connsiteX1721" fmla="*/ 5176785 w 5587392"/>
              <a:gd name="connsiteY1721" fmla="*/ 2688223 h 4286055"/>
              <a:gd name="connsiteX1722" fmla="*/ 5161653 w 5587392"/>
              <a:gd name="connsiteY1722" fmla="*/ 2691513 h 4286055"/>
              <a:gd name="connsiteX1723" fmla="*/ 5146517 w 5587392"/>
              <a:gd name="connsiteY1723" fmla="*/ 2691513 h 4286055"/>
              <a:gd name="connsiteX1724" fmla="*/ 5138951 w 5587392"/>
              <a:gd name="connsiteY1724" fmla="*/ 2694803 h 4286055"/>
              <a:gd name="connsiteX1725" fmla="*/ 5123816 w 5587392"/>
              <a:gd name="connsiteY1725" fmla="*/ 2694803 h 4286055"/>
              <a:gd name="connsiteX1726" fmla="*/ 5116250 w 5587392"/>
              <a:gd name="connsiteY1726" fmla="*/ 2701384 h 4286055"/>
              <a:gd name="connsiteX1727" fmla="*/ 5116250 w 5587392"/>
              <a:gd name="connsiteY1727" fmla="*/ 2717833 h 4286055"/>
              <a:gd name="connsiteX1728" fmla="*/ 5108683 w 5587392"/>
              <a:gd name="connsiteY1728" fmla="*/ 2721124 h 4286055"/>
              <a:gd name="connsiteX1729" fmla="*/ 5116250 w 5587392"/>
              <a:gd name="connsiteY1729" fmla="*/ 2724412 h 4286055"/>
              <a:gd name="connsiteX1730" fmla="*/ 5108683 w 5587392"/>
              <a:gd name="connsiteY1730" fmla="*/ 2727702 h 4286055"/>
              <a:gd name="connsiteX1731" fmla="*/ 5108683 w 5587392"/>
              <a:gd name="connsiteY1731" fmla="*/ 2740863 h 4286055"/>
              <a:gd name="connsiteX1732" fmla="*/ 5123816 w 5587392"/>
              <a:gd name="connsiteY1732" fmla="*/ 2747442 h 4286055"/>
              <a:gd name="connsiteX1733" fmla="*/ 5138951 w 5587392"/>
              <a:gd name="connsiteY1733" fmla="*/ 2750732 h 4286055"/>
              <a:gd name="connsiteX1734" fmla="*/ 5138951 w 5587392"/>
              <a:gd name="connsiteY1734" fmla="*/ 2760603 h 4286055"/>
              <a:gd name="connsiteX1735" fmla="*/ 5116646 w 5587392"/>
              <a:gd name="connsiteY1735" fmla="*/ 2763891 h 4286055"/>
              <a:gd name="connsiteX1736" fmla="*/ 5138951 w 5587392"/>
              <a:gd name="connsiteY1736" fmla="*/ 2767184 h 4286055"/>
              <a:gd name="connsiteX1737" fmla="*/ 5123816 w 5587392"/>
              <a:gd name="connsiteY1737" fmla="*/ 2767184 h 4286055"/>
              <a:gd name="connsiteX1738" fmla="*/ 5108683 w 5587392"/>
              <a:gd name="connsiteY1738" fmla="*/ 2773762 h 4286055"/>
              <a:gd name="connsiteX1739" fmla="*/ 5116250 w 5587392"/>
              <a:gd name="connsiteY1739" fmla="*/ 2777052 h 4286055"/>
              <a:gd name="connsiteX1740" fmla="*/ 5131385 w 5587392"/>
              <a:gd name="connsiteY1740" fmla="*/ 2773762 h 4286055"/>
              <a:gd name="connsiteX1741" fmla="*/ 5161253 w 5587392"/>
              <a:gd name="connsiteY1741" fmla="*/ 2773762 h 4286055"/>
              <a:gd name="connsiteX1742" fmla="*/ 5168819 w 5587392"/>
              <a:gd name="connsiteY1742" fmla="*/ 2770472 h 4286055"/>
              <a:gd name="connsiteX1743" fmla="*/ 5183954 w 5587392"/>
              <a:gd name="connsiteY1743" fmla="*/ 2770472 h 4286055"/>
              <a:gd name="connsiteX1744" fmla="*/ 5191521 w 5587392"/>
              <a:gd name="connsiteY1744" fmla="*/ 2777052 h 4286055"/>
              <a:gd name="connsiteX1745" fmla="*/ 5206656 w 5587392"/>
              <a:gd name="connsiteY1745" fmla="*/ 2777052 h 4286055"/>
              <a:gd name="connsiteX1746" fmla="*/ 5199087 w 5587392"/>
              <a:gd name="connsiteY1746" fmla="*/ 2783633 h 4286055"/>
              <a:gd name="connsiteX1747" fmla="*/ 5169219 w 5587392"/>
              <a:gd name="connsiteY1747" fmla="*/ 2786923 h 4286055"/>
              <a:gd name="connsiteX1748" fmla="*/ 5146914 w 5587392"/>
              <a:gd name="connsiteY1748" fmla="*/ 2790211 h 4286055"/>
              <a:gd name="connsiteX1749" fmla="*/ 5139348 w 5587392"/>
              <a:gd name="connsiteY1749" fmla="*/ 2800082 h 4286055"/>
              <a:gd name="connsiteX1750" fmla="*/ 5154483 w 5587392"/>
              <a:gd name="connsiteY1750" fmla="*/ 2800082 h 4286055"/>
              <a:gd name="connsiteX1751" fmla="*/ 5162050 w 5587392"/>
              <a:gd name="connsiteY1751" fmla="*/ 2803373 h 4286055"/>
              <a:gd name="connsiteX1752" fmla="*/ 5199487 w 5587392"/>
              <a:gd name="connsiteY1752" fmla="*/ 2803373 h 4286055"/>
              <a:gd name="connsiteX1753" fmla="*/ 5184352 w 5587392"/>
              <a:gd name="connsiteY1753" fmla="*/ 2806663 h 4286055"/>
              <a:gd name="connsiteX1754" fmla="*/ 5176785 w 5587392"/>
              <a:gd name="connsiteY1754" fmla="*/ 2809951 h 4286055"/>
              <a:gd name="connsiteX1755" fmla="*/ 5161653 w 5587392"/>
              <a:gd name="connsiteY1755" fmla="*/ 2809951 h 4286055"/>
              <a:gd name="connsiteX1756" fmla="*/ 5154083 w 5587392"/>
              <a:gd name="connsiteY1756" fmla="*/ 2813241 h 4286055"/>
              <a:gd name="connsiteX1757" fmla="*/ 5138951 w 5587392"/>
              <a:gd name="connsiteY1757" fmla="*/ 2813241 h 4286055"/>
              <a:gd name="connsiteX1758" fmla="*/ 5131385 w 5587392"/>
              <a:gd name="connsiteY1758" fmla="*/ 2813241 h 4286055"/>
              <a:gd name="connsiteX1759" fmla="*/ 5116250 w 5587392"/>
              <a:gd name="connsiteY1759" fmla="*/ 2816532 h 4286055"/>
              <a:gd name="connsiteX1760" fmla="*/ 5108683 w 5587392"/>
              <a:gd name="connsiteY1760" fmla="*/ 2823112 h 4286055"/>
              <a:gd name="connsiteX1761" fmla="*/ 5113732 w 5587392"/>
              <a:gd name="connsiteY1761" fmla="*/ 2823112 h 4286055"/>
              <a:gd name="connsiteX1762" fmla="*/ 5110426 w 5587392"/>
              <a:gd name="connsiteY1762" fmla="*/ 2823934 h 4286055"/>
              <a:gd name="connsiteX1763" fmla="*/ 5109480 w 5587392"/>
              <a:gd name="connsiteY1763" fmla="*/ 2825579 h 4286055"/>
              <a:gd name="connsiteX1764" fmla="*/ 5117046 w 5587392"/>
              <a:gd name="connsiteY1764" fmla="*/ 2825579 h 4286055"/>
              <a:gd name="connsiteX1765" fmla="*/ 5117046 w 5587392"/>
              <a:gd name="connsiteY1765" fmla="*/ 2823112 h 4286055"/>
              <a:gd name="connsiteX1766" fmla="*/ 5131184 w 5587392"/>
              <a:gd name="connsiteY1766" fmla="*/ 2823112 h 4286055"/>
              <a:gd name="connsiteX1767" fmla="*/ 5146120 w 5587392"/>
              <a:gd name="connsiteY1767" fmla="*/ 2823112 h 4286055"/>
              <a:gd name="connsiteX1768" fmla="*/ 5153687 w 5587392"/>
              <a:gd name="connsiteY1768" fmla="*/ 2826403 h 4286055"/>
              <a:gd name="connsiteX1769" fmla="*/ 5175989 w 5587392"/>
              <a:gd name="connsiteY1769" fmla="*/ 2826403 h 4286055"/>
              <a:gd name="connsiteX1770" fmla="*/ 5183555 w 5587392"/>
              <a:gd name="connsiteY1770" fmla="*/ 2829691 h 4286055"/>
              <a:gd name="connsiteX1771" fmla="*/ 5213426 w 5587392"/>
              <a:gd name="connsiteY1771" fmla="*/ 2829691 h 4286055"/>
              <a:gd name="connsiteX1772" fmla="*/ 5220992 w 5587392"/>
              <a:gd name="connsiteY1772" fmla="*/ 2826403 h 4286055"/>
              <a:gd name="connsiteX1773" fmla="*/ 5228558 w 5587392"/>
              <a:gd name="connsiteY1773" fmla="*/ 2829691 h 4286055"/>
              <a:gd name="connsiteX1774" fmla="*/ 5250863 w 5587392"/>
              <a:gd name="connsiteY1774" fmla="*/ 2826403 h 4286055"/>
              <a:gd name="connsiteX1775" fmla="*/ 5250863 w 5587392"/>
              <a:gd name="connsiteY1775" fmla="*/ 2832981 h 4286055"/>
              <a:gd name="connsiteX1776" fmla="*/ 5273165 w 5587392"/>
              <a:gd name="connsiteY1776" fmla="*/ 2832981 h 4286055"/>
              <a:gd name="connsiteX1777" fmla="*/ 5265599 w 5587392"/>
              <a:gd name="connsiteY1777" fmla="*/ 2839562 h 4286055"/>
              <a:gd name="connsiteX1778" fmla="*/ 5250463 w 5587392"/>
              <a:gd name="connsiteY1778" fmla="*/ 2839562 h 4286055"/>
              <a:gd name="connsiteX1779" fmla="*/ 5235331 w 5587392"/>
              <a:gd name="connsiteY1779" fmla="*/ 2846142 h 4286055"/>
              <a:gd name="connsiteX1780" fmla="*/ 5227761 w 5587392"/>
              <a:gd name="connsiteY1780" fmla="*/ 2842852 h 4286055"/>
              <a:gd name="connsiteX1781" fmla="*/ 5227761 w 5587392"/>
              <a:gd name="connsiteY1781" fmla="*/ 2846142 h 4286055"/>
              <a:gd name="connsiteX1782" fmla="*/ 5242897 w 5587392"/>
              <a:gd name="connsiteY1782" fmla="*/ 2849433 h 4286055"/>
              <a:gd name="connsiteX1783" fmla="*/ 5242897 w 5587392"/>
              <a:gd name="connsiteY1783" fmla="*/ 2859301 h 4286055"/>
              <a:gd name="connsiteX1784" fmla="*/ 5250463 w 5587392"/>
              <a:gd name="connsiteY1784" fmla="*/ 2862592 h 4286055"/>
              <a:gd name="connsiteX1785" fmla="*/ 5242897 w 5587392"/>
              <a:gd name="connsiteY1785" fmla="*/ 2865882 h 4286055"/>
              <a:gd name="connsiteX1786" fmla="*/ 5242897 w 5587392"/>
              <a:gd name="connsiteY1786" fmla="*/ 2869172 h 4286055"/>
              <a:gd name="connsiteX1787" fmla="*/ 5258029 w 5587392"/>
              <a:gd name="connsiteY1787" fmla="*/ 2872463 h 4286055"/>
              <a:gd name="connsiteX1788" fmla="*/ 5258029 w 5587392"/>
              <a:gd name="connsiteY1788" fmla="*/ 2875751 h 4286055"/>
              <a:gd name="connsiteX1789" fmla="*/ 5235728 w 5587392"/>
              <a:gd name="connsiteY1789" fmla="*/ 2885622 h 4286055"/>
              <a:gd name="connsiteX1790" fmla="*/ 5235728 w 5587392"/>
              <a:gd name="connsiteY1790" fmla="*/ 2892202 h 4286055"/>
              <a:gd name="connsiteX1791" fmla="*/ 5235728 w 5587392"/>
              <a:gd name="connsiteY1791" fmla="*/ 2905361 h 4286055"/>
              <a:gd name="connsiteX1792" fmla="*/ 5228161 w 5587392"/>
              <a:gd name="connsiteY1792" fmla="*/ 2908652 h 4286055"/>
              <a:gd name="connsiteX1793" fmla="*/ 5205859 w 5587392"/>
              <a:gd name="connsiteY1793" fmla="*/ 2908652 h 4286055"/>
              <a:gd name="connsiteX1794" fmla="*/ 5183555 w 5587392"/>
              <a:gd name="connsiteY1794" fmla="*/ 2911942 h 4286055"/>
              <a:gd name="connsiteX1795" fmla="*/ 5183555 w 5587392"/>
              <a:gd name="connsiteY1795" fmla="*/ 2921811 h 4286055"/>
              <a:gd name="connsiteX1796" fmla="*/ 5175989 w 5587392"/>
              <a:gd name="connsiteY1796" fmla="*/ 2911942 h 4286055"/>
              <a:gd name="connsiteX1797" fmla="*/ 5168422 w 5587392"/>
              <a:gd name="connsiteY1797" fmla="*/ 2911942 h 4286055"/>
              <a:gd name="connsiteX1798" fmla="*/ 5160853 w 5587392"/>
              <a:gd name="connsiteY1798" fmla="*/ 2918520 h 4286055"/>
              <a:gd name="connsiteX1799" fmla="*/ 5175989 w 5587392"/>
              <a:gd name="connsiteY1799" fmla="*/ 2921811 h 4286055"/>
              <a:gd name="connsiteX1800" fmla="*/ 5198291 w 5587392"/>
              <a:gd name="connsiteY1800" fmla="*/ 2925101 h 4286055"/>
              <a:gd name="connsiteX1801" fmla="*/ 5183158 w 5587392"/>
              <a:gd name="connsiteY1801" fmla="*/ 2928391 h 4286055"/>
              <a:gd name="connsiteX1802" fmla="*/ 5160853 w 5587392"/>
              <a:gd name="connsiteY1802" fmla="*/ 2931682 h 4286055"/>
              <a:gd name="connsiteX1803" fmla="*/ 5153287 w 5587392"/>
              <a:gd name="connsiteY1803" fmla="*/ 2934972 h 4286055"/>
              <a:gd name="connsiteX1804" fmla="*/ 5190724 w 5587392"/>
              <a:gd name="connsiteY1804" fmla="*/ 2934972 h 4286055"/>
              <a:gd name="connsiteX1805" fmla="*/ 5198291 w 5587392"/>
              <a:gd name="connsiteY1805" fmla="*/ 2934972 h 4286055"/>
              <a:gd name="connsiteX1806" fmla="*/ 5235728 w 5587392"/>
              <a:gd name="connsiteY1806" fmla="*/ 2938260 h 4286055"/>
              <a:gd name="connsiteX1807" fmla="*/ 5243294 w 5587392"/>
              <a:gd name="connsiteY1807" fmla="*/ 2938260 h 4286055"/>
              <a:gd name="connsiteX1808" fmla="*/ 5243294 w 5587392"/>
              <a:gd name="connsiteY1808" fmla="*/ 2941550 h 4286055"/>
              <a:gd name="connsiteX1809" fmla="*/ 5235728 w 5587392"/>
              <a:gd name="connsiteY1809" fmla="*/ 2944841 h 4286055"/>
              <a:gd name="connsiteX1810" fmla="*/ 5213426 w 5587392"/>
              <a:gd name="connsiteY1810" fmla="*/ 2944841 h 4286055"/>
              <a:gd name="connsiteX1811" fmla="*/ 5205859 w 5587392"/>
              <a:gd name="connsiteY1811" fmla="*/ 2948131 h 4286055"/>
              <a:gd name="connsiteX1812" fmla="*/ 5190724 w 5587392"/>
              <a:gd name="connsiteY1812" fmla="*/ 2948131 h 4286055"/>
              <a:gd name="connsiteX1813" fmla="*/ 5168422 w 5587392"/>
              <a:gd name="connsiteY1813" fmla="*/ 2954712 h 4286055"/>
              <a:gd name="connsiteX1814" fmla="*/ 5168422 w 5587392"/>
              <a:gd name="connsiteY1814" fmla="*/ 2958000 h 4286055"/>
              <a:gd name="connsiteX1815" fmla="*/ 5190724 w 5587392"/>
              <a:gd name="connsiteY1815" fmla="*/ 2958000 h 4286055"/>
              <a:gd name="connsiteX1816" fmla="*/ 5190724 w 5587392"/>
              <a:gd name="connsiteY1816" fmla="*/ 2961290 h 4286055"/>
              <a:gd name="connsiteX1817" fmla="*/ 5168422 w 5587392"/>
              <a:gd name="connsiteY1817" fmla="*/ 2967871 h 4286055"/>
              <a:gd name="connsiteX1818" fmla="*/ 5168422 w 5587392"/>
              <a:gd name="connsiteY1818" fmla="*/ 2971161 h 4286055"/>
              <a:gd name="connsiteX1819" fmla="*/ 5205859 w 5587392"/>
              <a:gd name="connsiteY1819" fmla="*/ 2971161 h 4286055"/>
              <a:gd name="connsiteX1820" fmla="*/ 5220992 w 5587392"/>
              <a:gd name="connsiteY1820" fmla="*/ 2967871 h 4286055"/>
              <a:gd name="connsiteX1821" fmla="*/ 5236127 w 5587392"/>
              <a:gd name="connsiteY1821" fmla="*/ 2974451 h 4286055"/>
              <a:gd name="connsiteX1822" fmla="*/ 5251260 w 5587392"/>
              <a:gd name="connsiteY1822" fmla="*/ 2971161 h 4286055"/>
              <a:gd name="connsiteX1823" fmla="*/ 5273561 w 5587392"/>
              <a:gd name="connsiteY1823" fmla="*/ 2971161 h 4286055"/>
              <a:gd name="connsiteX1824" fmla="*/ 5281131 w 5587392"/>
              <a:gd name="connsiteY1824" fmla="*/ 2967871 h 4286055"/>
              <a:gd name="connsiteX1825" fmla="*/ 5296263 w 5587392"/>
              <a:gd name="connsiteY1825" fmla="*/ 2971161 h 4286055"/>
              <a:gd name="connsiteX1826" fmla="*/ 5281131 w 5587392"/>
              <a:gd name="connsiteY1826" fmla="*/ 2977739 h 4286055"/>
              <a:gd name="connsiteX1827" fmla="*/ 5258826 w 5587392"/>
              <a:gd name="connsiteY1827" fmla="*/ 2977739 h 4286055"/>
              <a:gd name="connsiteX1828" fmla="*/ 5251260 w 5587392"/>
              <a:gd name="connsiteY1828" fmla="*/ 2981032 h 4286055"/>
              <a:gd name="connsiteX1829" fmla="*/ 5221392 w 5587392"/>
              <a:gd name="connsiteY1829" fmla="*/ 2981032 h 4286055"/>
              <a:gd name="connsiteX1830" fmla="*/ 5228958 w 5587392"/>
              <a:gd name="connsiteY1830" fmla="*/ 2987610 h 4286055"/>
              <a:gd name="connsiteX1831" fmla="*/ 5236524 w 5587392"/>
              <a:gd name="connsiteY1831" fmla="*/ 2984320 h 4286055"/>
              <a:gd name="connsiteX1832" fmla="*/ 5281527 w 5587392"/>
              <a:gd name="connsiteY1832" fmla="*/ 2984320 h 4286055"/>
              <a:gd name="connsiteX1833" fmla="*/ 5303829 w 5587392"/>
              <a:gd name="connsiteY1833" fmla="*/ 2981032 h 4286055"/>
              <a:gd name="connsiteX1834" fmla="*/ 5288697 w 5587392"/>
              <a:gd name="connsiteY1834" fmla="*/ 2990901 h 4286055"/>
              <a:gd name="connsiteX1835" fmla="*/ 5281131 w 5587392"/>
              <a:gd name="connsiteY1835" fmla="*/ 2987610 h 4286055"/>
              <a:gd name="connsiteX1836" fmla="*/ 5273561 w 5587392"/>
              <a:gd name="connsiteY1836" fmla="*/ 2987610 h 4286055"/>
              <a:gd name="connsiteX1837" fmla="*/ 5265996 w 5587392"/>
              <a:gd name="connsiteY1837" fmla="*/ 2990901 h 4286055"/>
              <a:gd name="connsiteX1838" fmla="*/ 5243693 w 5587392"/>
              <a:gd name="connsiteY1838" fmla="*/ 2987610 h 4286055"/>
              <a:gd name="connsiteX1839" fmla="*/ 5236127 w 5587392"/>
              <a:gd name="connsiteY1839" fmla="*/ 2990901 h 4286055"/>
              <a:gd name="connsiteX1840" fmla="*/ 5243693 w 5587392"/>
              <a:gd name="connsiteY1840" fmla="*/ 2990901 h 4286055"/>
              <a:gd name="connsiteX1841" fmla="*/ 5265996 w 5587392"/>
              <a:gd name="connsiteY1841" fmla="*/ 2990901 h 4286055"/>
              <a:gd name="connsiteX1842" fmla="*/ 5288697 w 5587392"/>
              <a:gd name="connsiteY1842" fmla="*/ 2990901 h 4286055"/>
              <a:gd name="connsiteX1843" fmla="*/ 5296263 w 5587392"/>
              <a:gd name="connsiteY1843" fmla="*/ 2994191 h 4286055"/>
              <a:gd name="connsiteX1844" fmla="*/ 5303829 w 5587392"/>
              <a:gd name="connsiteY1844" fmla="*/ 2994191 h 4286055"/>
              <a:gd name="connsiteX1845" fmla="*/ 5311399 w 5587392"/>
              <a:gd name="connsiteY1845" fmla="*/ 2994191 h 4286055"/>
              <a:gd name="connsiteX1846" fmla="*/ 5311399 w 5587392"/>
              <a:gd name="connsiteY1846" fmla="*/ 3000772 h 4286055"/>
              <a:gd name="connsiteX1847" fmla="*/ 5341266 w 5587392"/>
              <a:gd name="connsiteY1847" fmla="*/ 3004060 h 4286055"/>
              <a:gd name="connsiteX1848" fmla="*/ 5348836 w 5587392"/>
              <a:gd name="connsiteY1848" fmla="*/ 3013931 h 4286055"/>
              <a:gd name="connsiteX1849" fmla="*/ 5356402 w 5587392"/>
              <a:gd name="connsiteY1849" fmla="*/ 3017221 h 4286055"/>
              <a:gd name="connsiteX1850" fmla="*/ 5334098 w 5587392"/>
              <a:gd name="connsiteY1850" fmla="*/ 3017221 h 4286055"/>
              <a:gd name="connsiteX1851" fmla="*/ 5334098 w 5587392"/>
              <a:gd name="connsiteY1851" fmla="*/ 3020511 h 4286055"/>
              <a:gd name="connsiteX1852" fmla="*/ 5304229 w 5587392"/>
              <a:gd name="connsiteY1852" fmla="*/ 3020511 h 4286055"/>
              <a:gd name="connsiteX1853" fmla="*/ 5296663 w 5587392"/>
              <a:gd name="connsiteY1853" fmla="*/ 3017221 h 4286055"/>
              <a:gd name="connsiteX1854" fmla="*/ 5289094 w 5587392"/>
              <a:gd name="connsiteY1854" fmla="*/ 3020511 h 4286055"/>
              <a:gd name="connsiteX1855" fmla="*/ 5251660 w 5587392"/>
              <a:gd name="connsiteY1855" fmla="*/ 3027090 h 4286055"/>
              <a:gd name="connsiteX1856" fmla="*/ 5236524 w 5587392"/>
              <a:gd name="connsiteY1856" fmla="*/ 3030380 h 4286055"/>
              <a:gd name="connsiteX1857" fmla="*/ 5214222 w 5587392"/>
              <a:gd name="connsiteY1857" fmla="*/ 3033670 h 4286055"/>
              <a:gd name="connsiteX1858" fmla="*/ 5191920 w 5587392"/>
              <a:gd name="connsiteY1858" fmla="*/ 3043539 h 4286055"/>
              <a:gd name="connsiteX1859" fmla="*/ 5184352 w 5587392"/>
              <a:gd name="connsiteY1859" fmla="*/ 3040251 h 4286055"/>
              <a:gd name="connsiteX1860" fmla="*/ 5176785 w 5587392"/>
              <a:gd name="connsiteY1860" fmla="*/ 3043539 h 4286055"/>
              <a:gd name="connsiteX1861" fmla="*/ 5161653 w 5587392"/>
              <a:gd name="connsiteY1861" fmla="*/ 3043539 h 4286055"/>
              <a:gd name="connsiteX1862" fmla="*/ 5154083 w 5587392"/>
              <a:gd name="connsiteY1862" fmla="*/ 3046832 h 4286055"/>
              <a:gd name="connsiteX1863" fmla="*/ 5146517 w 5587392"/>
              <a:gd name="connsiteY1863" fmla="*/ 3046832 h 4286055"/>
              <a:gd name="connsiteX1864" fmla="*/ 5146517 w 5587392"/>
              <a:gd name="connsiteY1864" fmla="*/ 3053410 h 4286055"/>
              <a:gd name="connsiteX1865" fmla="*/ 5154083 w 5587392"/>
              <a:gd name="connsiteY1865" fmla="*/ 3053410 h 4286055"/>
              <a:gd name="connsiteX1866" fmla="*/ 5161653 w 5587392"/>
              <a:gd name="connsiteY1866" fmla="*/ 3056700 h 4286055"/>
              <a:gd name="connsiteX1867" fmla="*/ 5139348 w 5587392"/>
              <a:gd name="connsiteY1867" fmla="*/ 3059991 h 4286055"/>
              <a:gd name="connsiteX1868" fmla="*/ 5131782 w 5587392"/>
              <a:gd name="connsiteY1868" fmla="*/ 3063281 h 4286055"/>
              <a:gd name="connsiteX1869" fmla="*/ 5131782 w 5587392"/>
              <a:gd name="connsiteY1869" fmla="*/ 3066571 h 4286055"/>
              <a:gd name="connsiteX1870" fmla="*/ 5139348 w 5587392"/>
              <a:gd name="connsiteY1870" fmla="*/ 3066571 h 4286055"/>
              <a:gd name="connsiteX1871" fmla="*/ 5146914 w 5587392"/>
              <a:gd name="connsiteY1871" fmla="*/ 3063281 h 4286055"/>
              <a:gd name="connsiteX1872" fmla="*/ 5162050 w 5587392"/>
              <a:gd name="connsiteY1872" fmla="*/ 3063281 h 4286055"/>
              <a:gd name="connsiteX1873" fmla="*/ 5169616 w 5587392"/>
              <a:gd name="connsiteY1873" fmla="*/ 3063281 h 4286055"/>
              <a:gd name="connsiteX1874" fmla="*/ 5177185 w 5587392"/>
              <a:gd name="connsiteY1874" fmla="*/ 3063281 h 4286055"/>
              <a:gd name="connsiteX1875" fmla="*/ 5184751 w 5587392"/>
              <a:gd name="connsiteY1875" fmla="*/ 3059991 h 4286055"/>
              <a:gd name="connsiteX1876" fmla="*/ 5192317 w 5587392"/>
              <a:gd name="connsiteY1876" fmla="*/ 3063281 h 4286055"/>
              <a:gd name="connsiteX1877" fmla="*/ 5192317 w 5587392"/>
              <a:gd name="connsiteY1877" fmla="*/ 3066571 h 4286055"/>
              <a:gd name="connsiteX1878" fmla="*/ 5192317 w 5587392"/>
              <a:gd name="connsiteY1878" fmla="*/ 3063281 h 4286055"/>
              <a:gd name="connsiteX1879" fmla="*/ 5199883 w 5587392"/>
              <a:gd name="connsiteY1879" fmla="*/ 3063281 h 4286055"/>
              <a:gd name="connsiteX1880" fmla="*/ 5207453 w 5587392"/>
              <a:gd name="connsiteY1880" fmla="*/ 3059991 h 4286055"/>
              <a:gd name="connsiteX1881" fmla="*/ 5222585 w 5587392"/>
              <a:gd name="connsiteY1881" fmla="*/ 3069859 h 4286055"/>
              <a:gd name="connsiteX1882" fmla="*/ 5192714 w 5587392"/>
              <a:gd name="connsiteY1882" fmla="*/ 3069859 h 4286055"/>
              <a:gd name="connsiteX1883" fmla="*/ 5192714 w 5587392"/>
              <a:gd name="connsiteY1883" fmla="*/ 3073150 h 4286055"/>
              <a:gd name="connsiteX1884" fmla="*/ 5192714 w 5587392"/>
              <a:gd name="connsiteY1884" fmla="*/ 3083021 h 4286055"/>
              <a:gd name="connsiteX1885" fmla="*/ 5200283 w 5587392"/>
              <a:gd name="connsiteY1885" fmla="*/ 3086311 h 4286055"/>
              <a:gd name="connsiteX1886" fmla="*/ 5215416 w 5587392"/>
              <a:gd name="connsiteY1886" fmla="*/ 3086311 h 4286055"/>
              <a:gd name="connsiteX1887" fmla="*/ 5222985 w 5587392"/>
              <a:gd name="connsiteY1887" fmla="*/ 3083021 h 4286055"/>
              <a:gd name="connsiteX1888" fmla="*/ 5238117 w 5587392"/>
              <a:gd name="connsiteY1888" fmla="*/ 3086311 h 4286055"/>
              <a:gd name="connsiteX1889" fmla="*/ 5245683 w 5587392"/>
              <a:gd name="connsiteY1889" fmla="*/ 3089599 h 4286055"/>
              <a:gd name="connsiteX1890" fmla="*/ 5245683 w 5587392"/>
              <a:gd name="connsiteY1890" fmla="*/ 3092889 h 4286055"/>
              <a:gd name="connsiteX1891" fmla="*/ 5245683 w 5587392"/>
              <a:gd name="connsiteY1891" fmla="*/ 3096180 h 4286055"/>
              <a:gd name="connsiteX1892" fmla="*/ 5260819 w 5587392"/>
              <a:gd name="connsiteY1892" fmla="*/ 3099470 h 4286055"/>
              <a:gd name="connsiteX1893" fmla="*/ 5215815 w 5587392"/>
              <a:gd name="connsiteY1893" fmla="*/ 3112629 h 4286055"/>
              <a:gd name="connsiteX1894" fmla="*/ 5215815 w 5587392"/>
              <a:gd name="connsiteY1894" fmla="*/ 3122500 h 4286055"/>
              <a:gd name="connsiteX1895" fmla="*/ 5230948 w 5587392"/>
              <a:gd name="connsiteY1895" fmla="*/ 3115919 h 4286055"/>
              <a:gd name="connsiteX1896" fmla="*/ 5238514 w 5587392"/>
              <a:gd name="connsiteY1896" fmla="*/ 3119210 h 4286055"/>
              <a:gd name="connsiteX1897" fmla="*/ 5253650 w 5587392"/>
              <a:gd name="connsiteY1897" fmla="*/ 3119210 h 4286055"/>
              <a:gd name="connsiteX1898" fmla="*/ 5253650 w 5587392"/>
              <a:gd name="connsiteY1898" fmla="*/ 3122500 h 4286055"/>
              <a:gd name="connsiteX1899" fmla="*/ 5238514 w 5587392"/>
              <a:gd name="connsiteY1899" fmla="*/ 3129081 h 4286055"/>
              <a:gd name="connsiteX1900" fmla="*/ 5253650 w 5587392"/>
              <a:gd name="connsiteY1900" fmla="*/ 3135659 h 4286055"/>
              <a:gd name="connsiteX1901" fmla="*/ 5268785 w 5587392"/>
              <a:gd name="connsiteY1901" fmla="*/ 3129081 h 4286055"/>
              <a:gd name="connsiteX1902" fmla="*/ 5283917 w 5587392"/>
              <a:gd name="connsiteY1902" fmla="*/ 3132369 h 4286055"/>
              <a:gd name="connsiteX1903" fmla="*/ 5291483 w 5587392"/>
              <a:gd name="connsiteY1903" fmla="*/ 3132369 h 4286055"/>
              <a:gd name="connsiteX1904" fmla="*/ 5299053 w 5587392"/>
              <a:gd name="connsiteY1904" fmla="*/ 3135659 h 4286055"/>
              <a:gd name="connsiteX1905" fmla="*/ 5314185 w 5587392"/>
              <a:gd name="connsiteY1905" fmla="*/ 3132369 h 4286055"/>
              <a:gd name="connsiteX1906" fmla="*/ 5329321 w 5587392"/>
              <a:gd name="connsiteY1906" fmla="*/ 3138949 h 4286055"/>
              <a:gd name="connsiteX1907" fmla="*/ 5351622 w 5587392"/>
              <a:gd name="connsiteY1907" fmla="*/ 3138949 h 4286055"/>
              <a:gd name="connsiteX1908" fmla="*/ 5351622 w 5587392"/>
              <a:gd name="connsiteY1908" fmla="*/ 3135659 h 4286055"/>
              <a:gd name="connsiteX1909" fmla="*/ 5366755 w 5587392"/>
              <a:gd name="connsiteY1909" fmla="*/ 3135659 h 4286055"/>
              <a:gd name="connsiteX1910" fmla="*/ 5374324 w 5587392"/>
              <a:gd name="connsiteY1910" fmla="*/ 3138949 h 4286055"/>
              <a:gd name="connsiteX1911" fmla="*/ 5389456 w 5587392"/>
              <a:gd name="connsiteY1911" fmla="*/ 3135659 h 4286055"/>
              <a:gd name="connsiteX1912" fmla="*/ 5404592 w 5587392"/>
              <a:gd name="connsiteY1912" fmla="*/ 3138949 h 4286055"/>
              <a:gd name="connsiteX1913" fmla="*/ 5404592 w 5587392"/>
              <a:gd name="connsiteY1913" fmla="*/ 3148820 h 4286055"/>
              <a:gd name="connsiteX1914" fmla="*/ 5419724 w 5587392"/>
              <a:gd name="connsiteY1914" fmla="*/ 3152108 h 4286055"/>
              <a:gd name="connsiteX1915" fmla="*/ 5449595 w 5587392"/>
              <a:gd name="connsiteY1915" fmla="*/ 3152108 h 4286055"/>
              <a:gd name="connsiteX1916" fmla="*/ 5442029 w 5587392"/>
              <a:gd name="connsiteY1916" fmla="*/ 3155399 h 4286055"/>
              <a:gd name="connsiteX1917" fmla="*/ 5426894 w 5587392"/>
              <a:gd name="connsiteY1917" fmla="*/ 3155399 h 4286055"/>
              <a:gd name="connsiteX1918" fmla="*/ 5389456 w 5587392"/>
              <a:gd name="connsiteY1918" fmla="*/ 3168560 h 4286055"/>
              <a:gd name="connsiteX1919" fmla="*/ 5352020 w 5587392"/>
              <a:gd name="connsiteY1919" fmla="*/ 3168560 h 4286055"/>
              <a:gd name="connsiteX1920" fmla="*/ 5352020 w 5587392"/>
              <a:gd name="connsiteY1920" fmla="*/ 3171848 h 4286055"/>
              <a:gd name="connsiteX1921" fmla="*/ 5314585 w 5587392"/>
              <a:gd name="connsiteY1921" fmla="*/ 3171848 h 4286055"/>
              <a:gd name="connsiteX1922" fmla="*/ 5292281 w 5587392"/>
              <a:gd name="connsiteY1922" fmla="*/ 3178429 h 4286055"/>
              <a:gd name="connsiteX1923" fmla="*/ 5262412 w 5587392"/>
              <a:gd name="connsiteY1923" fmla="*/ 3178429 h 4286055"/>
              <a:gd name="connsiteX1924" fmla="*/ 5254846 w 5587392"/>
              <a:gd name="connsiteY1924" fmla="*/ 3178429 h 4286055"/>
              <a:gd name="connsiteX1925" fmla="*/ 5224975 w 5587392"/>
              <a:gd name="connsiteY1925" fmla="*/ 3178429 h 4286055"/>
              <a:gd name="connsiteX1926" fmla="*/ 5195107 w 5587392"/>
              <a:gd name="connsiteY1926" fmla="*/ 3191590 h 4286055"/>
              <a:gd name="connsiteX1927" fmla="*/ 5187538 w 5587392"/>
              <a:gd name="connsiteY1927" fmla="*/ 3191590 h 4286055"/>
              <a:gd name="connsiteX1928" fmla="*/ 5179971 w 5587392"/>
              <a:gd name="connsiteY1928" fmla="*/ 3201459 h 4286055"/>
              <a:gd name="connsiteX1929" fmla="*/ 5187538 w 5587392"/>
              <a:gd name="connsiteY1929" fmla="*/ 3208039 h 4286055"/>
              <a:gd name="connsiteX1930" fmla="*/ 5217409 w 5587392"/>
              <a:gd name="connsiteY1930" fmla="*/ 3211330 h 4286055"/>
              <a:gd name="connsiteX1931" fmla="*/ 5224975 w 5587392"/>
              <a:gd name="connsiteY1931" fmla="*/ 3208039 h 4286055"/>
              <a:gd name="connsiteX1932" fmla="*/ 5240107 w 5587392"/>
              <a:gd name="connsiteY1932" fmla="*/ 3208039 h 4286055"/>
              <a:gd name="connsiteX1933" fmla="*/ 5247676 w 5587392"/>
              <a:gd name="connsiteY1933" fmla="*/ 3217908 h 4286055"/>
              <a:gd name="connsiteX1934" fmla="*/ 5269978 w 5587392"/>
              <a:gd name="connsiteY1934" fmla="*/ 3221198 h 4286055"/>
              <a:gd name="connsiteX1935" fmla="*/ 5269978 w 5587392"/>
              <a:gd name="connsiteY1935" fmla="*/ 3214620 h 4286055"/>
              <a:gd name="connsiteX1936" fmla="*/ 5285114 w 5587392"/>
              <a:gd name="connsiteY1936" fmla="*/ 3221198 h 4286055"/>
              <a:gd name="connsiteX1937" fmla="*/ 5300246 w 5587392"/>
              <a:gd name="connsiteY1937" fmla="*/ 3221198 h 4286055"/>
              <a:gd name="connsiteX1938" fmla="*/ 5307813 w 5587392"/>
              <a:gd name="connsiteY1938" fmla="*/ 3217908 h 4286055"/>
              <a:gd name="connsiteX1939" fmla="*/ 5322948 w 5587392"/>
              <a:gd name="connsiteY1939" fmla="*/ 3221198 h 4286055"/>
              <a:gd name="connsiteX1940" fmla="*/ 5322948 w 5587392"/>
              <a:gd name="connsiteY1940" fmla="*/ 3224489 h 4286055"/>
              <a:gd name="connsiteX1941" fmla="*/ 5285511 w 5587392"/>
              <a:gd name="connsiteY1941" fmla="*/ 3224489 h 4286055"/>
              <a:gd name="connsiteX1942" fmla="*/ 5263209 w 5587392"/>
              <a:gd name="connsiteY1942" fmla="*/ 3227779 h 4286055"/>
              <a:gd name="connsiteX1943" fmla="*/ 5293077 w 5587392"/>
              <a:gd name="connsiteY1943" fmla="*/ 3234360 h 4286055"/>
              <a:gd name="connsiteX1944" fmla="*/ 5300646 w 5587392"/>
              <a:gd name="connsiteY1944" fmla="*/ 3231069 h 4286055"/>
              <a:gd name="connsiteX1945" fmla="*/ 5338081 w 5587392"/>
              <a:gd name="connsiteY1945" fmla="*/ 3231069 h 4286055"/>
              <a:gd name="connsiteX1946" fmla="*/ 5345649 w 5587392"/>
              <a:gd name="connsiteY1946" fmla="*/ 3227779 h 4286055"/>
              <a:gd name="connsiteX1947" fmla="*/ 5367951 w 5587392"/>
              <a:gd name="connsiteY1947" fmla="*/ 3227779 h 4286055"/>
              <a:gd name="connsiteX1948" fmla="*/ 5352816 w 5587392"/>
              <a:gd name="connsiteY1948" fmla="*/ 3231069 h 4286055"/>
              <a:gd name="connsiteX1949" fmla="*/ 5345250 w 5587392"/>
              <a:gd name="connsiteY1949" fmla="*/ 3237648 h 4286055"/>
              <a:gd name="connsiteX1950" fmla="*/ 5337683 w 5587392"/>
              <a:gd name="connsiteY1950" fmla="*/ 3234360 h 4286055"/>
              <a:gd name="connsiteX1951" fmla="*/ 5330117 w 5587392"/>
              <a:gd name="connsiteY1951" fmla="*/ 3237648 h 4286055"/>
              <a:gd name="connsiteX1952" fmla="*/ 5322548 w 5587392"/>
              <a:gd name="connsiteY1952" fmla="*/ 3240938 h 4286055"/>
              <a:gd name="connsiteX1953" fmla="*/ 5314982 w 5587392"/>
              <a:gd name="connsiteY1953" fmla="*/ 3240938 h 4286055"/>
              <a:gd name="connsiteX1954" fmla="*/ 5307416 w 5587392"/>
              <a:gd name="connsiteY1954" fmla="*/ 3240938 h 4286055"/>
              <a:gd name="connsiteX1955" fmla="*/ 5299849 w 5587392"/>
              <a:gd name="connsiteY1955" fmla="*/ 3240938 h 4286055"/>
              <a:gd name="connsiteX1956" fmla="*/ 5262412 w 5587392"/>
              <a:gd name="connsiteY1956" fmla="*/ 3240938 h 4286055"/>
              <a:gd name="connsiteX1957" fmla="*/ 5247277 w 5587392"/>
              <a:gd name="connsiteY1957" fmla="*/ 3247519 h 4286055"/>
              <a:gd name="connsiteX1958" fmla="*/ 5232144 w 5587392"/>
              <a:gd name="connsiteY1958" fmla="*/ 3250809 h 4286055"/>
              <a:gd name="connsiteX1959" fmla="*/ 5247277 w 5587392"/>
              <a:gd name="connsiteY1959" fmla="*/ 3250809 h 4286055"/>
              <a:gd name="connsiteX1960" fmla="*/ 5254846 w 5587392"/>
              <a:gd name="connsiteY1960" fmla="*/ 3254099 h 4286055"/>
              <a:gd name="connsiteX1961" fmla="*/ 5269978 w 5587392"/>
              <a:gd name="connsiteY1961" fmla="*/ 3250809 h 4286055"/>
              <a:gd name="connsiteX1962" fmla="*/ 5299849 w 5587392"/>
              <a:gd name="connsiteY1962" fmla="*/ 3250809 h 4286055"/>
              <a:gd name="connsiteX1963" fmla="*/ 5307416 w 5587392"/>
              <a:gd name="connsiteY1963" fmla="*/ 3250809 h 4286055"/>
              <a:gd name="connsiteX1964" fmla="*/ 5337283 w 5587392"/>
              <a:gd name="connsiteY1964" fmla="*/ 3257387 h 4286055"/>
              <a:gd name="connsiteX1965" fmla="*/ 5352419 w 5587392"/>
              <a:gd name="connsiteY1965" fmla="*/ 3254099 h 4286055"/>
              <a:gd name="connsiteX1966" fmla="*/ 5374721 w 5587392"/>
              <a:gd name="connsiteY1966" fmla="*/ 3254099 h 4286055"/>
              <a:gd name="connsiteX1967" fmla="*/ 5374721 w 5587392"/>
              <a:gd name="connsiteY1967" fmla="*/ 3263968 h 4286055"/>
              <a:gd name="connsiteX1968" fmla="*/ 5389856 w 5587392"/>
              <a:gd name="connsiteY1968" fmla="*/ 3263968 h 4286055"/>
              <a:gd name="connsiteX1969" fmla="*/ 5404989 w 5587392"/>
              <a:gd name="connsiteY1969" fmla="*/ 3267258 h 4286055"/>
              <a:gd name="connsiteX1970" fmla="*/ 5382687 w 5587392"/>
              <a:gd name="connsiteY1970" fmla="*/ 3267258 h 4286055"/>
              <a:gd name="connsiteX1971" fmla="*/ 5375121 w 5587392"/>
              <a:gd name="connsiteY1971" fmla="*/ 3270549 h 4286055"/>
              <a:gd name="connsiteX1972" fmla="*/ 5345250 w 5587392"/>
              <a:gd name="connsiteY1972" fmla="*/ 3270549 h 4286055"/>
              <a:gd name="connsiteX1973" fmla="*/ 5337683 w 5587392"/>
              <a:gd name="connsiteY1973" fmla="*/ 3273839 h 4286055"/>
              <a:gd name="connsiteX1974" fmla="*/ 5285114 w 5587392"/>
              <a:gd name="connsiteY1974" fmla="*/ 3273839 h 4286055"/>
              <a:gd name="connsiteX1975" fmla="*/ 5277544 w 5587392"/>
              <a:gd name="connsiteY1975" fmla="*/ 3277129 h 4286055"/>
              <a:gd name="connsiteX1976" fmla="*/ 5247676 w 5587392"/>
              <a:gd name="connsiteY1976" fmla="*/ 3277129 h 4286055"/>
              <a:gd name="connsiteX1977" fmla="*/ 5240107 w 5587392"/>
              <a:gd name="connsiteY1977" fmla="*/ 3280420 h 4286055"/>
              <a:gd name="connsiteX1978" fmla="*/ 5224975 w 5587392"/>
              <a:gd name="connsiteY1978" fmla="*/ 3280420 h 4286055"/>
              <a:gd name="connsiteX1979" fmla="*/ 5209839 w 5587392"/>
              <a:gd name="connsiteY1979" fmla="*/ 3286998 h 4286055"/>
              <a:gd name="connsiteX1980" fmla="*/ 5194707 w 5587392"/>
              <a:gd name="connsiteY1980" fmla="*/ 3286998 h 4286055"/>
              <a:gd name="connsiteX1981" fmla="*/ 5187141 w 5587392"/>
              <a:gd name="connsiteY1981" fmla="*/ 3290288 h 4286055"/>
              <a:gd name="connsiteX1982" fmla="*/ 5172006 w 5587392"/>
              <a:gd name="connsiteY1982" fmla="*/ 3290288 h 4286055"/>
              <a:gd name="connsiteX1983" fmla="*/ 5164439 w 5587392"/>
              <a:gd name="connsiteY1983" fmla="*/ 3286998 h 4286055"/>
              <a:gd name="connsiteX1984" fmla="*/ 5119436 w 5587392"/>
              <a:gd name="connsiteY1984" fmla="*/ 3296869 h 4286055"/>
              <a:gd name="connsiteX1985" fmla="*/ 5111870 w 5587392"/>
              <a:gd name="connsiteY1985" fmla="*/ 3303447 h 4286055"/>
              <a:gd name="connsiteX1986" fmla="*/ 5119436 w 5587392"/>
              <a:gd name="connsiteY1986" fmla="*/ 3303447 h 4286055"/>
              <a:gd name="connsiteX1987" fmla="*/ 5186741 w 5587392"/>
              <a:gd name="connsiteY1987" fmla="*/ 3303447 h 4286055"/>
              <a:gd name="connsiteX1988" fmla="*/ 5194307 w 5587392"/>
              <a:gd name="connsiteY1988" fmla="*/ 3303447 h 4286055"/>
              <a:gd name="connsiteX1989" fmla="*/ 5216612 w 5587392"/>
              <a:gd name="connsiteY1989" fmla="*/ 3303447 h 4286055"/>
              <a:gd name="connsiteX1990" fmla="*/ 5224178 w 5587392"/>
              <a:gd name="connsiteY1990" fmla="*/ 3303447 h 4286055"/>
              <a:gd name="connsiteX1991" fmla="*/ 5239314 w 5587392"/>
              <a:gd name="connsiteY1991" fmla="*/ 3303447 h 4286055"/>
              <a:gd name="connsiteX1992" fmla="*/ 5246880 w 5587392"/>
              <a:gd name="connsiteY1992" fmla="*/ 3303447 h 4286055"/>
              <a:gd name="connsiteX1993" fmla="*/ 5269182 w 5587392"/>
              <a:gd name="connsiteY1993" fmla="*/ 3300159 h 4286055"/>
              <a:gd name="connsiteX1994" fmla="*/ 5276748 w 5587392"/>
              <a:gd name="connsiteY1994" fmla="*/ 3303447 h 4286055"/>
              <a:gd name="connsiteX1995" fmla="*/ 5254446 w 5587392"/>
              <a:gd name="connsiteY1995" fmla="*/ 3310028 h 4286055"/>
              <a:gd name="connsiteX1996" fmla="*/ 5262013 w 5587392"/>
              <a:gd name="connsiteY1996" fmla="*/ 3313318 h 4286055"/>
              <a:gd name="connsiteX1997" fmla="*/ 5269582 w 5587392"/>
              <a:gd name="connsiteY1997" fmla="*/ 3313318 h 4286055"/>
              <a:gd name="connsiteX1998" fmla="*/ 5269582 w 5587392"/>
              <a:gd name="connsiteY1998" fmla="*/ 3333058 h 4286055"/>
              <a:gd name="connsiteX1999" fmla="*/ 5291883 w 5587392"/>
              <a:gd name="connsiteY1999" fmla="*/ 3333058 h 4286055"/>
              <a:gd name="connsiteX2000" fmla="*/ 5291883 w 5587392"/>
              <a:gd name="connsiteY2000" fmla="*/ 3336348 h 4286055"/>
              <a:gd name="connsiteX2001" fmla="*/ 5291883 w 5587392"/>
              <a:gd name="connsiteY2001" fmla="*/ 3342929 h 4286055"/>
              <a:gd name="connsiteX2002" fmla="*/ 5284317 w 5587392"/>
              <a:gd name="connsiteY2002" fmla="*/ 3342929 h 4286055"/>
              <a:gd name="connsiteX2003" fmla="*/ 5276748 w 5587392"/>
              <a:gd name="connsiteY2003" fmla="*/ 3336348 h 4286055"/>
              <a:gd name="connsiteX2004" fmla="*/ 5269182 w 5587392"/>
              <a:gd name="connsiteY2004" fmla="*/ 3339639 h 4286055"/>
              <a:gd name="connsiteX2005" fmla="*/ 5254049 w 5587392"/>
              <a:gd name="connsiteY2005" fmla="*/ 3339639 h 4286055"/>
              <a:gd name="connsiteX2006" fmla="*/ 5238914 w 5587392"/>
              <a:gd name="connsiteY2006" fmla="*/ 3342929 h 4286055"/>
              <a:gd name="connsiteX2007" fmla="*/ 5231348 w 5587392"/>
              <a:gd name="connsiteY2007" fmla="*/ 3346217 h 4286055"/>
              <a:gd name="connsiteX2008" fmla="*/ 5231348 w 5587392"/>
              <a:gd name="connsiteY2008" fmla="*/ 3356088 h 4286055"/>
              <a:gd name="connsiteX2009" fmla="*/ 5223782 w 5587392"/>
              <a:gd name="connsiteY2009" fmla="*/ 3359378 h 4286055"/>
              <a:gd name="connsiteX2010" fmla="*/ 5238914 w 5587392"/>
              <a:gd name="connsiteY2010" fmla="*/ 3365957 h 4286055"/>
              <a:gd name="connsiteX2011" fmla="*/ 5246480 w 5587392"/>
              <a:gd name="connsiteY2011" fmla="*/ 3362669 h 4286055"/>
              <a:gd name="connsiteX2012" fmla="*/ 5254049 w 5587392"/>
              <a:gd name="connsiteY2012" fmla="*/ 3362669 h 4286055"/>
              <a:gd name="connsiteX2013" fmla="*/ 5246480 w 5587392"/>
              <a:gd name="connsiteY2013" fmla="*/ 3369247 h 4286055"/>
              <a:gd name="connsiteX2014" fmla="*/ 5231348 w 5587392"/>
              <a:gd name="connsiteY2014" fmla="*/ 3375828 h 4286055"/>
              <a:gd name="connsiteX2015" fmla="*/ 5216213 w 5587392"/>
              <a:gd name="connsiteY2015" fmla="*/ 3375828 h 4286055"/>
              <a:gd name="connsiteX2016" fmla="*/ 5223782 w 5587392"/>
              <a:gd name="connsiteY2016" fmla="*/ 3379118 h 4286055"/>
              <a:gd name="connsiteX2017" fmla="*/ 5238914 w 5587392"/>
              <a:gd name="connsiteY2017" fmla="*/ 3382408 h 4286055"/>
              <a:gd name="connsiteX2018" fmla="*/ 5254049 w 5587392"/>
              <a:gd name="connsiteY2018" fmla="*/ 3382408 h 4286055"/>
              <a:gd name="connsiteX2019" fmla="*/ 5269182 w 5587392"/>
              <a:gd name="connsiteY2019" fmla="*/ 3379118 h 4286055"/>
              <a:gd name="connsiteX2020" fmla="*/ 5269182 w 5587392"/>
              <a:gd name="connsiteY2020" fmla="*/ 3385699 h 4286055"/>
              <a:gd name="connsiteX2021" fmla="*/ 5291483 w 5587392"/>
              <a:gd name="connsiteY2021" fmla="*/ 3392277 h 4286055"/>
              <a:gd name="connsiteX2022" fmla="*/ 5291483 w 5587392"/>
              <a:gd name="connsiteY2022" fmla="*/ 3395567 h 4286055"/>
              <a:gd name="connsiteX2023" fmla="*/ 5283917 w 5587392"/>
              <a:gd name="connsiteY2023" fmla="*/ 3398858 h 4286055"/>
              <a:gd name="connsiteX2024" fmla="*/ 5295218 w 5587392"/>
              <a:gd name="connsiteY2024" fmla="*/ 3400914 h 4286055"/>
              <a:gd name="connsiteX2025" fmla="*/ 5304217 w 5587392"/>
              <a:gd name="connsiteY2025" fmla="*/ 3404615 h 4286055"/>
              <a:gd name="connsiteX2026" fmla="*/ 5289094 w 5587392"/>
              <a:gd name="connsiteY2026" fmla="*/ 3404615 h 4286055"/>
              <a:gd name="connsiteX2027" fmla="*/ 5289094 w 5587392"/>
              <a:gd name="connsiteY2027" fmla="*/ 3407905 h 4286055"/>
              <a:gd name="connsiteX2028" fmla="*/ 5304229 w 5587392"/>
              <a:gd name="connsiteY2028" fmla="*/ 3414485 h 4286055"/>
              <a:gd name="connsiteX2029" fmla="*/ 5326531 w 5587392"/>
              <a:gd name="connsiteY2029" fmla="*/ 3407905 h 4286055"/>
              <a:gd name="connsiteX2030" fmla="*/ 5326531 w 5587392"/>
              <a:gd name="connsiteY2030" fmla="*/ 3405438 h 4286055"/>
              <a:gd name="connsiteX2031" fmla="*/ 5328921 w 5587392"/>
              <a:gd name="connsiteY2031" fmla="*/ 3405438 h 4286055"/>
              <a:gd name="connsiteX2032" fmla="*/ 5336487 w 5587392"/>
              <a:gd name="connsiteY2032" fmla="*/ 3405438 h 4286055"/>
              <a:gd name="connsiteX2033" fmla="*/ 5344056 w 5587392"/>
              <a:gd name="connsiteY2033" fmla="*/ 3402148 h 4286055"/>
              <a:gd name="connsiteX2034" fmla="*/ 5366358 w 5587392"/>
              <a:gd name="connsiteY2034" fmla="*/ 3408729 h 4286055"/>
              <a:gd name="connsiteX2035" fmla="*/ 5344056 w 5587392"/>
              <a:gd name="connsiteY2035" fmla="*/ 3425178 h 4286055"/>
              <a:gd name="connsiteX2036" fmla="*/ 5328921 w 5587392"/>
              <a:gd name="connsiteY2036" fmla="*/ 3425178 h 4286055"/>
              <a:gd name="connsiteX2037" fmla="*/ 5321355 w 5587392"/>
              <a:gd name="connsiteY2037" fmla="*/ 3428468 h 4286055"/>
              <a:gd name="connsiteX2038" fmla="*/ 5328921 w 5587392"/>
              <a:gd name="connsiteY2038" fmla="*/ 3428468 h 4286055"/>
              <a:gd name="connsiteX2039" fmla="*/ 5344056 w 5587392"/>
              <a:gd name="connsiteY2039" fmla="*/ 3431756 h 4286055"/>
              <a:gd name="connsiteX2040" fmla="*/ 5366358 w 5587392"/>
              <a:gd name="connsiteY2040" fmla="*/ 3431756 h 4286055"/>
              <a:gd name="connsiteX2041" fmla="*/ 5373924 w 5587392"/>
              <a:gd name="connsiteY2041" fmla="*/ 3438337 h 4286055"/>
              <a:gd name="connsiteX2042" fmla="*/ 5336487 w 5587392"/>
              <a:gd name="connsiteY2042" fmla="*/ 3448208 h 4286055"/>
              <a:gd name="connsiteX2043" fmla="*/ 5328921 w 5587392"/>
              <a:gd name="connsiteY2043" fmla="*/ 3451496 h 4286055"/>
              <a:gd name="connsiteX2044" fmla="*/ 5306619 w 5587392"/>
              <a:gd name="connsiteY2044" fmla="*/ 3451496 h 4286055"/>
              <a:gd name="connsiteX2045" fmla="*/ 5299053 w 5587392"/>
              <a:gd name="connsiteY2045" fmla="*/ 3461367 h 4286055"/>
              <a:gd name="connsiteX2046" fmla="*/ 5291483 w 5587392"/>
              <a:gd name="connsiteY2046" fmla="*/ 3461367 h 4286055"/>
              <a:gd name="connsiteX2047" fmla="*/ 5283917 w 5587392"/>
              <a:gd name="connsiteY2047" fmla="*/ 3451496 h 4286055"/>
              <a:gd name="connsiteX2048" fmla="*/ 5261615 w 5587392"/>
              <a:gd name="connsiteY2048" fmla="*/ 3451496 h 4286055"/>
              <a:gd name="connsiteX2049" fmla="*/ 5254049 w 5587392"/>
              <a:gd name="connsiteY2049" fmla="*/ 3454786 h 4286055"/>
              <a:gd name="connsiteX2050" fmla="*/ 5224178 w 5587392"/>
              <a:gd name="connsiteY2050" fmla="*/ 3454786 h 4286055"/>
              <a:gd name="connsiteX2051" fmla="*/ 5194307 w 5587392"/>
              <a:gd name="connsiteY2051" fmla="*/ 3471236 h 4286055"/>
              <a:gd name="connsiteX2052" fmla="*/ 5209443 w 5587392"/>
              <a:gd name="connsiteY2052" fmla="*/ 3474528 h 4286055"/>
              <a:gd name="connsiteX2053" fmla="*/ 5217009 w 5587392"/>
              <a:gd name="connsiteY2053" fmla="*/ 3471236 h 4286055"/>
              <a:gd name="connsiteX2054" fmla="*/ 5239314 w 5587392"/>
              <a:gd name="connsiteY2054" fmla="*/ 3471236 h 4286055"/>
              <a:gd name="connsiteX2055" fmla="*/ 5239314 w 5587392"/>
              <a:gd name="connsiteY2055" fmla="*/ 3477816 h 4286055"/>
              <a:gd name="connsiteX2056" fmla="*/ 5246880 w 5587392"/>
              <a:gd name="connsiteY2056" fmla="*/ 3481107 h 4286055"/>
              <a:gd name="connsiteX2057" fmla="*/ 5262013 w 5587392"/>
              <a:gd name="connsiteY2057" fmla="*/ 3484397 h 4286055"/>
              <a:gd name="connsiteX2058" fmla="*/ 5277148 w 5587392"/>
              <a:gd name="connsiteY2058" fmla="*/ 3484397 h 4286055"/>
              <a:gd name="connsiteX2059" fmla="*/ 5284714 w 5587392"/>
              <a:gd name="connsiteY2059" fmla="*/ 3481107 h 4286055"/>
              <a:gd name="connsiteX2060" fmla="*/ 5314585 w 5587392"/>
              <a:gd name="connsiteY2060" fmla="*/ 3481107 h 4286055"/>
              <a:gd name="connsiteX2061" fmla="*/ 5322151 w 5587392"/>
              <a:gd name="connsiteY2061" fmla="*/ 3481107 h 4286055"/>
              <a:gd name="connsiteX2062" fmla="*/ 5337283 w 5587392"/>
              <a:gd name="connsiteY2062" fmla="*/ 3481107 h 4286055"/>
              <a:gd name="connsiteX2063" fmla="*/ 5337283 w 5587392"/>
              <a:gd name="connsiteY2063" fmla="*/ 3484397 h 4286055"/>
              <a:gd name="connsiteX2064" fmla="*/ 5322151 w 5587392"/>
              <a:gd name="connsiteY2064" fmla="*/ 3490978 h 4286055"/>
              <a:gd name="connsiteX2065" fmla="*/ 5337283 w 5587392"/>
              <a:gd name="connsiteY2065" fmla="*/ 3490978 h 4286055"/>
              <a:gd name="connsiteX2066" fmla="*/ 5344853 w 5587392"/>
              <a:gd name="connsiteY2066" fmla="*/ 3490978 h 4286055"/>
              <a:gd name="connsiteX2067" fmla="*/ 5359985 w 5587392"/>
              <a:gd name="connsiteY2067" fmla="*/ 3490978 h 4286055"/>
              <a:gd name="connsiteX2068" fmla="*/ 5367551 w 5587392"/>
              <a:gd name="connsiteY2068" fmla="*/ 3490978 h 4286055"/>
              <a:gd name="connsiteX2069" fmla="*/ 5375121 w 5587392"/>
              <a:gd name="connsiteY2069" fmla="*/ 3487687 h 4286055"/>
              <a:gd name="connsiteX2070" fmla="*/ 5397422 w 5587392"/>
              <a:gd name="connsiteY2070" fmla="*/ 3487687 h 4286055"/>
              <a:gd name="connsiteX2071" fmla="*/ 5419724 w 5587392"/>
              <a:gd name="connsiteY2071" fmla="*/ 3484397 h 4286055"/>
              <a:gd name="connsiteX2072" fmla="*/ 5434860 w 5587392"/>
              <a:gd name="connsiteY2072" fmla="*/ 3484397 h 4286055"/>
              <a:gd name="connsiteX2073" fmla="*/ 5442426 w 5587392"/>
              <a:gd name="connsiteY2073" fmla="*/ 3484397 h 4286055"/>
              <a:gd name="connsiteX2074" fmla="*/ 5442426 w 5587392"/>
              <a:gd name="connsiteY2074" fmla="*/ 3487687 h 4286055"/>
              <a:gd name="connsiteX2075" fmla="*/ 5427290 w 5587392"/>
              <a:gd name="connsiteY2075" fmla="*/ 3487687 h 4286055"/>
              <a:gd name="connsiteX2076" fmla="*/ 5419724 w 5587392"/>
              <a:gd name="connsiteY2076" fmla="*/ 3490978 h 4286055"/>
              <a:gd name="connsiteX2077" fmla="*/ 5404592 w 5587392"/>
              <a:gd name="connsiteY2077" fmla="*/ 3490978 h 4286055"/>
              <a:gd name="connsiteX2078" fmla="*/ 5374721 w 5587392"/>
              <a:gd name="connsiteY2078" fmla="*/ 3500846 h 4286055"/>
              <a:gd name="connsiteX2079" fmla="*/ 5352419 w 5587392"/>
              <a:gd name="connsiteY2079" fmla="*/ 3497556 h 4286055"/>
              <a:gd name="connsiteX2080" fmla="*/ 5344853 w 5587392"/>
              <a:gd name="connsiteY2080" fmla="*/ 3504137 h 4286055"/>
              <a:gd name="connsiteX2081" fmla="*/ 5329718 w 5587392"/>
              <a:gd name="connsiteY2081" fmla="*/ 3507427 h 4286055"/>
              <a:gd name="connsiteX2082" fmla="*/ 5307416 w 5587392"/>
              <a:gd name="connsiteY2082" fmla="*/ 3507427 h 4286055"/>
              <a:gd name="connsiteX2083" fmla="*/ 5292281 w 5587392"/>
              <a:gd name="connsiteY2083" fmla="*/ 3507427 h 4286055"/>
              <a:gd name="connsiteX2084" fmla="*/ 5284714 w 5587392"/>
              <a:gd name="connsiteY2084" fmla="*/ 3514007 h 4286055"/>
              <a:gd name="connsiteX2085" fmla="*/ 5284714 w 5587392"/>
              <a:gd name="connsiteY2085" fmla="*/ 3517296 h 4286055"/>
              <a:gd name="connsiteX2086" fmla="*/ 5292281 w 5587392"/>
              <a:gd name="connsiteY2086" fmla="*/ 3514007 h 4286055"/>
              <a:gd name="connsiteX2087" fmla="*/ 5314585 w 5587392"/>
              <a:gd name="connsiteY2087" fmla="*/ 3514007 h 4286055"/>
              <a:gd name="connsiteX2088" fmla="*/ 5307016 w 5587392"/>
              <a:gd name="connsiteY2088" fmla="*/ 3523876 h 4286055"/>
              <a:gd name="connsiteX2089" fmla="*/ 5307016 w 5587392"/>
              <a:gd name="connsiteY2089" fmla="*/ 3530457 h 4286055"/>
              <a:gd name="connsiteX2090" fmla="*/ 5284714 w 5587392"/>
              <a:gd name="connsiteY2090" fmla="*/ 3540326 h 4286055"/>
              <a:gd name="connsiteX2091" fmla="*/ 5284714 w 5587392"/>
              <a:gd name="connsiteY2091" fmla="*/ 3543616 h 4286055"/>
              <a:gd name="connsiteX2092" fmla="*/ 5262412 w 5587392"/>
              <a:gd name="connsiteY2092" fmla="*/ 3553487 h 4286055"/>
              <a:gd name="connsiteX2093" fmla="*/ 5254846 w 5587392"/>
              <a:gd name="connsiteY2093" fmla="*/ 3553487 h 4286055"/>
              <a:gd name="connsiteX2094" fmla="*/ 5254846 w 5587392"/>
              <a:gd name="connsiteY2094" fmla="*/ 3550197 h 4286055"/>
              <a:gd name="connsiteX2095" fmla="*/ 5239711 w 5587392"/>
              <a:gd name="connsiteY2095" fmla="*/ 3550197 h 4286055"/>
              <a:gd name="connsiteX2096" fmla="*/ 5232144 w 5587392"/>
              <a:gd name="connsiteY2096" fmla="*/ 3546906 h 4286055"/>
              <a:gd name="connsiteX2097" fmla="*/ 5224575 w 5587392"/>
              <a:gd name="connsiteY2097" fmla="*/ 3553487 h 4286055"/>
              <a:gd name="connsiteX2098" fmla="*/ 5254446 w 5587392"/>
              <a:gd name="connsiteY2098" fmla="*/ 3553487 h 4286055"/>
              <a:gd name="connsiteX2099" fmla="*/ 5254446 w 5587392"/>
              <a:gd name="connsiteY2099" fmla="*/ 3556777 h 4286055"/>
              <a:gd name="connsiteX2100" fmla="*/ 5232144 w 5587392"/>
              <a:gd name="connsiteY2100" fmla="*/ 3556777 h 4286055"/>
              <a:gd name="connsiteX2101" fmla="*/ 5224575 w 5587392"/>
              <a:gd name="connsiteY2101" fmla="*/ 3560065 h 4286055"/>
              <a:gd name="connsiteX2102" fmla="*/ 5187141 w 5587392"/>
              <a:gd name="connsiteY2102" fmla="*/ 3560065 h 4286055"/>
              <a:gd name="connsiteX2103" fmla="*/ 5179572 w 5587392"/>
              <a:gd name="connsiteY2103" fmla="*/ 3563356 h 4286055"/>
              <a:gd name="connsiteX2104" fmla="*/ 5157270 w 5587392"/>
              <a:gd name="connsiteY2104" fmla="*/ 3563356 h 4286055"/>
              <a:gd name="connsiteX2105" fmla="*/ 5149704 w 5587392"/>
              <a:gd name="connsiteY2105" fmla="*/ 3566646 h 4286055"/>
              <a:gd name="connsiteX2106" fmla="*/ 5127402 w 5587392"/>
              <a:gd name="connsiteY2106" fmla="*/ 3563356 h 4286055"/>
              <a:gd name="connsiteX2107" fmla="*/ 5127402 w 5587392"/>
              <a:gd name="connsiteY2107" fmla="*/ 3573227 h 4286055"/>
              <a:gd name="connsiteX2108" fmla="*/ 5119832 w 5587392"/>
              <a:gd name="connsiteY2108" fmla="*/ 3576517 h 4286055"/>
              <a:gd name="connsiteX2109" fmla="*/ 5112267 w 5587392"/>
              <a:gd name="connsiteY2109" fmla="*/ 3569936 h 4286055"/>
              <a:gd name="connsiteX2110" fmla="*/ 5097135 w 5587392"/>
              <a:gd name="connsiteY2110" fmla="*/ 3573227 h 4286055"/>
              <a:gd name="connsiteX2111" fmla="*/ 5097135 w 5587392"/>
              <a:gd name="connsiteY2111" fmla="*/ 3589676 h 4286055"/>
              <a:gd name="connsiteX2112" fmla="*/ 5119436 w 5587392"/>
              <a:gd name="connsiteY2112" fmla="*/ 3592966 h 4286055"/>
              <a:gd name="connsiteX2113" fmla="*/ 5127002 w 5587392"/>
              <a:gd name="connsiteY2113" fmla="*/ 3589676 h 4286055"/>
              <a:gd name="connsiteX2114" fmla="*/ 5156873 w 5587392"/>
              <a:gd name="connsiteY2114" fmla="*/ 3589676 h 4286055"/>
              <a:gd name="connsiteX2115" fmla="*/ 5164439 w 5587392"/>
              <a:gd name="connsiteY2115" fmla="*/ 3592966 h 4286055"/>
              <a:gd name="connsiteX2116" fmla="*/ 5194307 w 5587392"/>
              <a:gd name="connsiteY2116" fmla="*/ 3592966 h 4286055"/>
              <a:gd name="connsiteX2117" fmla="*/ 5172006 w 5587392"/>
              <a:gd name="connsiteY2117" fmla="*/ 3596256 h 4286055"/>
              <a:gd name="connsiteX2118" fmla="*/ 5149704 w 5587392"/>
              <a:gd name="connsiteY2118" fmla="*/ 3596256 h 4286055"/>
              <a:gd name="connsiteX2119" fmla="*/ 5142137 w 5587392"/>
              <a:gd name="connsiteY2119" fmla="*/ 3599547 h 4286055"/>
              <a:gd name="connsiteX2120" fmla="*/ 5104700 w 5587392"/>
              <a:gd name="connsiteY2120" fmla="*/ 3599547 h 4286055"/>
              <a:gd name="connsiteX2121" fmla="*/ 5097135 w 5587392"/>
              <a:gd name="connsiteY2121" fmla="*/ 3602835 h 4286055"/>
              <a:gd name="connsiteX2122" fmla="*/ 5097135 w 5587392"/>
              <a:gd name="connsiteY2122" fmla="*/ 3615996 h 4286055"/>
              <a:gd name="connsiteX2123" fmla="*/ 5089565 w 5587392"/>
              <a:gd name="connsiteY2123" fmla="*/ 3619286 h 4286055"/>
              <a:gd name="connsiteX2124" fmla="*/ 5089565 w 5587392"/>
              <a:gd name="connsiteY2124" fmla="*/ 3639026 h 4286055"/>
              <a:gd name="connsiteX2125" fmla="*/ 5089565 w 5587392"/>
              <a:gd name="connsiteY2125" fmla="*/ 3642316 h 4286055"/>
              <a:gd name="connsiteX2126" fmla="*/ 5089565 w 5587392"/>
              <a:gd name="connsiteY2126" fmla="*/ 3652185 h 4286055"/>
              <a:gd name="connsiteX2127" fmla="*/ 5081999 w 5587392"/>
              <a:gd name="connsiteY2127" fmla="*/ 3655476 h 4286055"/>
              <a:gd name="connsiteX2128" fmla="*/ 5089565 w 5587392"/>
              <a:gd name="connsiteY2128" fmla="*/ 3658766 h 4286055"/>
              <a:gd name="connsiteX2129" fmla="*/ 5081999 w 5587392"/>
              <a:gd name="connsiteY2129" fmla="*/ 3668635 h 4286055"/>
              <a:gd name="connsiteX2130" fmla="*/ 5081999 w 5587392"/>
              <a:gd name="connsiteY2130" fmla="*/ 3681796 h 4286055"/>
              <a:gd name="connsiteX2131" fmla="*/ 5104300 w 5587392"/>
              <a:gd name="connsiteY2131" fmla="*/ 3681796 h 4286055"/>
              <a:gd name="connsiteX2132" fmla="*/ 5089168 w 5587392"/>
              <a:gd name="connsiteY2132" fmla="*/ 3685084 h 4286055"/>
              <a:gd name="connsiteX2133" fmla="*/ 5081602 w 5587392"/>
              <a:gd name="connsiteY2133" fmla="*/ 3691665 h 4286055"/>
              <a:gd name="connsiteX2134" fmla="*/ 5081602 w 5587392"/>
              <a:gd name="connsiteY2134" fmla="*/ 3730871 h 4286055"/>
              <a:gd name="connsiteX2135" fmla="*/ 5089168 w 5587392"/>
              <a:gd name="connsiteY2135" fmla="*/ 3734161 h 4286055"/>
              <a:gd name="connsiteX2136" fmla="*/ 5089168 w 5587392"/>
              <a:gd name="connsiteY2136" fmla="*/ 3740740 h 4286055"/>
              <a:gd name="connsiteX2137" fmla="*/ 5081602 w 5587392"/>
              <a:gd name="connsiteY2137" fmla="*/ 3744030 h 4286055"/>
              <a:gd name="connsiteX2138" fmla="*/ 5089168 w 5587392"/>
              <a:gd name="connsiteY2138" fmla="*/ 3750610 h 4286055"/>
              <a:gd name="connsiteX2139" fmla="*/ 5089168 w 5587392"/>
              <a:gd name="connsiteY2139" fmla="*/ 3789817 h 4286055"/>
              <a:gd name="connsiteX2140" fmla="*/ 5089168 w 5587392"/>
              <a:gd name="connsiteY2140" fmla="*/ 3793107 h 4286055"/>
              <a:gd name="connsiteX2141" fmla="*/ 5089168 w 5587392"/>
              <a:gd name="connsiteY2141" fmla="*/ 3796395 h 4286055"/>
              <a:gd name="connsiteX2142" fmla="*/ 5089168 w 5587392"/>
              <a:gd name="connsiteY2142" fmla="*/ 3825730 h 4286055"/>
              <a:gd name="connsiteX2143" fmla="*/ 5096734 w 5587392"/>
              <a:gd name="connsiteY2143" fmla="*/ 3825730 h 4286055"/>
              <a:gd name="connsiteX2144" fmla="*/ 5089168 w 5587392"/>
              <a:gd name="connsiteY2144" fmla="*/ 3829021 h 4286055"/>
              <a:gd name="connsiteX2145" fmla="*/ 5096734 w 5587392"/>
              <a:gd name="connsiteY2145" fmla="*/ 3835601 h 4286055"/>
              <a:gd name="connsiteX2146" fmla="*/ 5096734 w 5587392"/>
              <a:gd name="connsiteY2146" fmla="*/ 3842182 h 4286055"/>
              <a:gd name="connsiteX2147" fmla="*/ 5096734 w 5587392"/>
              <a:gd name="connsiteY2147" fmla="*/ 3845470 h 4286055"/>
              <a:gd name="connsiteX2148" fmla="*/ 5096734 w 5587392"/>
              <a:gd name="connsiteY2148" fmla="*/ 3871517 h 4286055"/>
              <a:gd name="connsiteX2149" fmla="*/ 5096734 w 5587392"/>
              <a:gd name="connsiteY2149" fmla="*/ 3874808 h 4286055"/>
              <a:gd name="connsiteX2150" fmla="*/ 5096734 w 5587392"/>
              <a:gd name="connsiteY2150" fmla="*/ 3881386 h 4286055"/>
              <a:gd name="connsiteX2151" fmla="*/ 5111870 w 5587392"/>
              <a:gd name="connsiteY2151" fmla="*/ 3887967 h 4286055"/>
              <a:gd name="connsiteX2152" fmla="*/ 5111870 w 5587392"/>
              <a:gd name="connsiteY2152" fmla="*/ 3894547 h 4286055"/>
              <a:gd name="connsiteX2153" fmla="*/ 5104300 w 5587392"/>
              <a:gd name="connsiteY2153" fmla="*/ 3901126 h 4286055"/>
              <a:gd name="connsiteX2154" fmla="*/ 5119436 w 5587392"/>
              <a:gd name="connsiteY2154" fmla="*/ 3907706 h 4286055"/>
              <a:gd name="connsiteX2155" fmla="*/ 5141738 w 5587392"/>
              <a:gd name="connsiteY2155" fmla="*/ 3907706 h 4286055"/>
              <a:gd name="connsiteX2156" fmla="*/ 5149304 w 5587392"/>
              <a:gd name="connsiteY2156" fmla="*/ 3910997 h 4286055"/>
              <a:gd name="connsiteX2157" fmla="*/ 5179175 w 5587392"/>
              <a:gd name="connsiteY2157" fmla="*/ 3910997 h 4286055"/>
              <a:gd name="connsiteX2158" fmla="*/ 5194307 w 5587392"/>
              <a:gd name="connsiteY2158" fmla="*/ 3914287 h 4286055"/>
              <a:gd name="connsiteX2159" fmla="*/ 5194307 w 5587392"/>
              <a:gd name="connsiteY2159" fmla="*/ 3924158 h 4286055"/>
              <a:gd name="connsiteX2160" fmla="*/ 5201876 w 5587392"/>
              <a:gd name="connsiteY2160" fmla="*/ 3927446 h 4286055"/>
              <a:gd name="connsiteX2161" fmla="*/ 5217009 w 5587392"/>
              <a:gd name="connsiteY2161" fmla="*/ 3927446 h 4286055"/>
              <a:gd name="connsiteX2162" fmla="*/ 5232144 w 5587392"/>
              <a:gd name="connsiteY2162" fmla="*/ 3930736 h 4286055"/>
              <a:gd name="connsiteX2163" fmla="*/ 5247277 w 5587392"/>
              <a:gd name="connsiteY2163" fmla="*/ 3940607 h 4286055"/>
              <a:gd name="connsiteX2164" fmla="*/ 5232144 w 5587392"/>
              <a:gd name="connsiteY2164" fmla="*/ 3940607 h 4286055"/>
              <a:gd name="connsiteX2165" fmla="*/ 5217009 w 5587392"/>
              <a:gd name="connsiteY2165" fmla="*/ 3947186 h 4286055"/>
              <a:gd name="connsiteX2166" fmla="*/ 5217009 w 5587392"/>
              <a:gd name="connsiteY2166" fmla="*/ 3950476 h 4286055"/>
              <a:gd name="connsiteX2167" fmla="*/ 5224575 w 5587392"/>
              <a:gd name="connsiteY2167" fmla="*/ 3953766 h 4286055"/>
              <a:gd name="connsiteX2168" fmla="*/ 5224575 w 5587392"/>
              <a:gd name="connsiteY2168" fmla="*/ 3963637 h 4286055"/>
              <a:gd name="connsiteX2169" fmla="*/ 5217009 w 5587392"/>
              <a:gd name="connsiteY2169" fmla="*/ 3966925 h 4286055"/>
              <a:gd name="connsiteX2170" fmla="*/ 5217009 w 5587392"/>
              <a:gd name="connsiteY2170" fmla="*/ 3980087 h 4286055"/>
              <a:gd name="connsiteX2171" fmla="*/ 5201876 w 5587392"/>
              <a:gd name="connsiteY2171" fmla="*/ 3980087 h 4286055"/>
              <a:gd name="connsiteX2172" fmla="*/ 5194307 w 5587392"/>
              <a:gd name="connsiteY2172" fmla="*/ 3980087 h 4286055"/>
              <a:gd name="connsiteX2173" fmla="*/ 5172006 w 5587392"/>
              <a:gd name="connsiteY2173" fmla="*/ 3980087 h 4286055"/>
              <a:gd name="connsiteX2174" fmla="*/ 5156873 w 5587392"/>
              <a:gd name="connsiteY2174" fmla="*/ 3983377 h 4286055"/>
              <a:gd name="connsiteX2175" fmla="*/ 5149304 w 5587392"/>
              <a:gd name="connsiteY2175" fmla="*/ 3980087 h 4286055"/>
              <a:gd name="connsiteX2176" fmla="*/ 5141738 w 5587392"/>
              <a:gd name="connsiteY2176" fmla="*/ 3983377 h 4286055"/>
              <a:gd name="connsiteX2177" fmla="*/ 5111870 w 5587392"/>
              <a:gd name="connsiteY2177" fmla="*/ 3989955 h 4286055"/>
              <a:gd name="connsiteX2178" fmla="*/ 5111870 w 5587392"/>
              <a:gd name="connsiteY2178" fmla="*/ 4012985 h 4286055"/>
              <a:gd name="connsiteX2179" fmla="*/ 5119436 w 5587392"/>
              <a:gd name="connsiteY2179" fmla="*/ 4012985 h 4286055"/>
              <a:gd name="connsiteX2180" fmla="*/ 5156873 w 5587392"/>
              <a:gd name="connsiteY2180" fmla="*/ 4012985 h 4286055"/>
              <a:gd name="connsiteX2181" fmla="*/ 5164439 w 5587392"/>
              <a:gd name="connsiteY2181" fmla="*/ 4016276 h 4286055"/>
              <a:gd name="connsiteX2182" fmla="*/ 5201876 w 5587392"/>
              <a:gd name="connsiteY2182" fmla="*/ 4016276 h 4286055"/>
              <a:gd name="connsiteX2183" fmla="*/ 5209443 w 5587392"/>
              <a:gd name="connsiteY2183" fmla="*/ 4022856 h 4286055"/>
              <a:gd name="connsiteX2184" fmla="*/ 5217009 w 5587392"/>
              <a:gd name="connsiteY2184" fmla="*/ 4019566 h 4286055"/>
              <a:gd name="connsiteX2185" fmla="*/ 5232144 w 5587392"/>
              <a:gd name="connsiteY2185" fmla="*/ 4026147 h 4286055"/>
              <a:gd name="connsiteX2186" fmla="*/ 5247277 w 5587392"/>
              <a:gd name="connsiteY2186" fmla="*/ 4029437 h 4286055"/>
              <a:gd name="connsiteX2187" fmla="*/ 5262412 w 5587392"/>
              <a:gd name="connsiteY2187" fmla="*/ 4036015 h 4286055"/>
              <a:gd name="connsiteX2188" fmla="*/ 5262412 w 5587392"/>
              <a:gd name="connsiteY2188" fmla="*/ 4039306 h 4286055"/>
              <a:gd name="connsiteX2189" fmla="*/ 5262412 w 5587392"/>
              <a:gd name="connsiteY2189" fmla="*/ 4042596 h 4286055"/>
              <a:gd name="connsiteX2190" fmla="*/ 5247277 w 5587392"/>
              <a:gd name="connsiteY2190" fmla="*/ 4052465 h 4286055"/>
              <a:gd name="connsiteX2191" fmla="*/ 5247277 w 5587392"/>
              <a:gd name="connsiteY2191" fmla="*/ 4068916 h 4286055"/>
              <a:gd name="connsiteX2192" fmla="*/ 5217409 w 5587392"/>
              <a:gd name="connsiteY2192" fmla="*/ 4068916 h 4286055"/>
              <a:gd name="connsiteX2193" fmla="*/ 5209839 w 5587392"/>
              <a:gd name="connsiteY2193" fmla="*/ 4065626 h 4286055"/>
              <a:gd name="connsiteX2194" fmla="*/ 5134968 w 5587392"/>
              <a:gd name="connsiteY2194" fmla="*/ 4065626 h 4286055"/>
              <a:gd name="connsiteX2195" fmla="*/ 5134968 w 5587392"/>
              <a:gd name="connsiteY2195" fmla="*/ 4068916 h 4286055"/>
              <a:gd name="connsiteX2196" fmla="*/ 5082398 w 5587392"/>
              <a:gd name="connsiteY2196" fmla="*/ 4068916 h 4286055"/>
              <a:gd name="connsiteX2197" fmla="*/ 5060093 w 5587392"/>
              <a:gd name="connsiteY2197" fmla="*/ 4075495 h 4286055"/>
              <a:gd name="connsiteX2198" fmla="*/ 5052528 w 5587392"/>
              <a:gd name="connsiteY2198" fmla="*/ 4075495 h 4286055"/>
              <a:gd name="connsiteX2199" fmla="*/ 5044961 w 5587392"/>
              <a:gd name="connsiteY2199" fmla="*/ 4072207 h 4286055"/>
              <a:gd name="connsiteX2200" fmla="*/ 5037392 w 5587392"/>
              <a:gd name="connsiteY2200" fmla="*/ 4075495 h 4286055"/>
              <a:gd name="connsiteX2201" fmla="*/ 4984823 w 5587392"/>
              <a:gd name="connsiteY2201" fmla="*/ 4075495 h 4286055"/>
              <a:gd name="connsiteX2202" fmla="*/ 4977256 w 5587392"/>
              <a:gd name="connsiteY2202" fmla="*/ 4078785 h 4286055"/>
              <a:gd name="connsiteX2203" fmla="*/ 4939819 w 5587392"/>
              <a:gd name="connsiteY2203" fmla="*/ 4078785 h 4286055"/>
              <a:gd name="connsiteX2204" fmla="*/ 4932253 w 5587392"/>
              <a:gd name="connsiteY2204" fmla="*/ 4082075 h 4286055"/>
              <a:gd name="connsiteX2205" fmla="*/ 4917117 w 5587392"/>
              <a:gd name="connsiteY2205" fmla="*/ 4078785 h 4286055"/>
              <a:gd name="connsiteX2206" fmla="*/ 4909551 w 5587392"/>
              <a:gd name="connsiteY2206" fmla="*/ 4078785 h 4286055"/>
              <a:gd name="connsiteX2207" fmla="*/ 4894419 w 5587392"/>
              <a:gd name="connsiteY2207" fmla="*/ 4088656 h 4286055"/>
              <a:gd name="connsiteX2208" fmla="*/ 4879284 w 5587392"/>
              <a:gd name="connsiteY2208" fmla="*/ 4088656 h 4286055"/>
              <a:gd name="connsiteX2209" fmla="*/ 4879284 w 5587392"/>
              <a:gd name="connsiteY2209" fmla="*/ 4098525 h 4286055"/>
              <a:gd name="connsiteX2210" fmla="*/ 4886849 w 5587392"/>
              <a:gd name="connsiteY2210" fmla="*/ 4101815 h 4286055"/>
              <a:gd name="connsiteX2211" fmla="*/ 4849415 w 5587392"/>
              <a:gd name="connsiteY2211" fmla="*/ 4114974 h 4286055"/>
              <a:gd name="connsiteX2212" fmla="*/ 4827110 w 5587392"/>
              <a:gd name="connsiteY2212" fmla="*/ 4114974 h 4286055"/>
              <a:gd name="connsiteX2213" fmla="*/ 4827110 w 5587392"/>
              <a:gd name="connsiteY2213" fmla="*/ 4118264 h 4286055"/>
              <a:gd name="connsiteX2214" fmla="*/ 4811978 w 5587392"/>
              <a:gd name="connsiteY2214" fmla="*/ 4118264 h 4286055"/>
              <a:gd name="connsiteX2215" fmla="*/ 4766975 w 5587392"/>
              <a:gd name="connsiteY2215" fmla="*/ 4138006 h 4286055"/>
              <a:gd name="connsiteX2216" fmla="*/ 4789277 w 5587392"/>
              <a:gd name="connsiteY2216" fmla="*/ 4144585 h 4286055"/>
              <a:gd name="connsiteX2217" fmla="*/ 4811579 w 5587392"/>
              <a:gd name="connsiteY2217" fmla="*/ 4144585 h 4286055"/>
              <a:gd name="connsiteX2218" fmla="*/ 4811579 w 5587392"/>
              <a:gd name="connsiteY2218" fmla="*/ 4154456 h 4286055"/>
              <a:gd name="connsiteX2219" fmla="*/ 4804012 w 5587392"/>
              <a:gd name="connsiteY2219" fmla="*/ 4161034 h 4286055"/>
              <a:gd name="connsiteX2220" fmla="*/ 4759009 w 5587392"/>
              <a:gd name="connsiteY2220" fmla="*/ 4161034 h 4286055"/>
              <a:gd name="connsiteX2221" fmla="*/ 4714005 w 5587392"/>
              <a:gd name="connsiteY2221" fmla="*/ 4164324 h 4286055"/>
              <a:gd name="connsiteX2222" fmla="*/ 4706439 w 5587392"/>
              <a:gd name="connsiteY2222" fmla="*/ 4164324 h 4286055"/>
              <a:gd name="connsiteX2223" fmla="*/ 4684134 w 5587392"/>
              <a:gd name="connsiteY2223" fmla="*/ 4164324 h 4286055"/>
              <a:gd name="connsiteX2224" fmla="*/ 4669002 w 5587392"/>
              <a:gd name="connsiteY2224" fmla="*/ 4170905 h 4286055"/>
              <a:gd name="connsiteX2225" fmla="*/ 4669002 w 5587392"/>
              <a:gd name="connsiteY2225" fmla="*/ 4177486 h 4286055"/>
              <a:gd name="connsiteX2226" fmla="*/ 4646700 w 5587392"/>
              <a:gd name="connsiteY2226" fmla="*/ 4190645 h 4286055"/>
              <a:gd name="connsiteX2227" fmla="*/ 4624395 w 5587392"/>
              <a:gd name="connsiteY2227" fmla="*/ 4190645 h 4286055"/>
              <a:gd name="connsiteX2228" fmla="*/ 4609263 w 5587392"/>
              <a:gd name="connsiteY2228" fmla="*/ 4193935 h 4286055"/>
              <a:gd name="connsiteX2229" fmla="*/ 4609263 w 5587392"/>
              <a:gd name="connsiteY2229" fmla="*/ 4200513 h 4286055"/>
              <a:gd name="connsiteX2230" fmla="*/ 4579392 w 5587392"/>
              <a:gd name="connsiteY2230" fmla="*/ 4207094 h 4286055"/>
              <a:gd name="connsiteX2231" fmla="*/ 4571826 w 5587392"/>
              <a:gd name="connsiteY2231" fmla="*/ 4210384 h 4286055"/>
              <a:gd name="connsiteX2232" fmla="*/ 4594127 w 5587392"/>
              <a:gd name="connsiteY2232" fmla="*/ 4216965 h 4286055"/>
              <a:gd name="connsiteX2233" fmla="*/ 4601696 w 5587392"/>
              <a:gd name="connsiteY2233" fmla="*/ 4213675 h 4286055"/>
              <a:gd name="connsiteX2234" fmla="*/ 4623998 w 5587392"/>
              <a:gd name="connsiteY2234" fmla="*/ 4213675 h 4286055"/>
              <a:gd name="connsiteX2235" fmla="*/ 4631564 w 5587392"/>
              <a:gd name="connsiteY2235" fmla="*/ 4216965 h 4286055"/>
              <a:gd name="connsiteX2236" fmla="*/ 4609263 w 5587392"/>
              <a:gd name="connsiteY2236" fmla="*/ 4220255 h 4286055"/>
              <a:gd name="connsiteX2237" fmla="*/ 4601696 w 5587392"/>
              <a:gd name="connsiteY2237" fmla="*/ 4223545 h 4286055"/>
              <a:gd name="connsiteX2238" fmla="*/ 4601696 w 5587392"/>
              <a:gd name="connsiteY2238" fmla="*/ 4230124 h 4286055"/>
              <a:gd name="connsiteX2239" fmla="*/ 4616829 w 5587392"/>
              <a:gd name="connsiteY2239" fmla="*/ 4230124 h 4286055"/>
              <a:gd name="connsiteX2240" fmla="*/ 4654266 w 5587392"/>
              <a:gd name="connsiteY2240" fmla="*/ 4230124 h 4286055"/>
              <a:gd name="connsiteX2241" fmla="*/ 4661833 w 5587392"/>
              <a:gd name="connsiteY2241" fmla="*/ 4233414 h 4286055"/>
              <a:gd name="connsiteX2242" fmla="*/ 4646700 w 5587392"/>
              <a:gd name="connsiteY2242" fmla="*/ 4236705 h 4286055"/>
              <a:gd name="connsiteX2243" fmla="*/ 4631564 w 5587392"/>
              <a:gd name="connsiteY2243" fmla="*/ 4236705 h 4286055"/>
              <a:gd name="connsiteX2244" fmla="*/ 4594127 w 5587392"/>
              <a:gd name="connsiteY2244" fmla="*/ 4246573 h 4286055"/>
              <a:gd name="connsiteX2245" fmla="*/ 4556690 w 5587392"/>
              <a:gd name="connsiteY2245" fmla="*/ 4246573 h 4286055"/>
              <a:gd name="connsiteX2246" fmla="*/ 4541558 w 5587392"/>
              <a:gd name="connsiteY2246" fmla="*/ 4249864 h 4286055"/>
              <a:gd name="connsiteX2247" fmla="*/ 4511686 w 5587392"/>
              <a:gd name="connsiteY2247" fmla="*/ 4249864 h 4286055"/>
              <a:gd name="connsiteX2248" fmla="*/ 4504120 w 5587392"/>
              <a:gd name="connsiteY2248" fmla="*/ 4253154 h 4286055"/>
              <a:gd name="connsiteX2249" fmla="*/ 4474252 w 5587392"/>
              <a:gd name="connsiteY2249" fmla="*/ 4253154 h 4286055"/>
              <a:gd name="connsiteX2250" fmla="*/ 4466683 w 5587392"/>
              <a:gd name="connsiteY2250" fmla="*/ 4256444 h 4286055"/>
              <a:gd name="connsiteX2251" fmla="*/ 4391812 w 5587392"/>
              <a:gd name="connsiteY2251" fmla="*/ 4256444 h 4286055"/>
              <a:gd name="connsiteX2252" fmla="*/ 4369507 w 5587392"/>
              <a:gd name="connsiteY2252" fmla="*/ 4263025 h 4286055"/>
              <a:gd name="connsiteX2253" fmla="*/ 4347205 w 5587392"/>
              <a:gd name="connsiteY2253" fmla="*/ 4272894 h 4286055"/>
              <a:gd name="connsiteX2254" fmla="*/ 4332073 w 5587392"/>
              <a:gd name="connsiteY2254" fmla="*/ 4272894 h 4286055"/>
              <a:gd name="connsiteX2255" fmla="*/ 4324503 w 5587392"/>
              <a:gd name="connsiteY2255" fmla="*/ 4269603 h 4286055"/>
              <a:gd name="connsiteX2256" fmla="*/ 4324503 w 5587392"/>
              <a:gd name="connsiteY2256" fmla="*/ 4272894 h 4286055"/>
              <a:gd name="connsiteX2257" fmla="*/ 4302202 w 5587392"/>
              <a:gd name="connsiteY2257" fmla="*/ 4266313 h 4286055"/>
              <a:gd name="connsiteX2258" fmla="*/ 4279900 w 5587392"/>
              <a:gd name="connsiteY2258" fmla="*/ 4266313 h 4286055"/>
              <a:gd name="connsiteX2259" fmla="*/ 4257599 w 5587392"/>
              <a:gd name="connsiteY2259" fmla="*/ 4272894 h 4286055"/>
              <a:gd name="connsiteX2260" fmla="*/ 4100283 w 5587392"/>
              <a:gd name="connsiteY2260" fmla="*/ 4272894 h 4286055"/>
              <a:gd name="connsiteX2261" fmla="*/ 4092717 w 5587392"/>
              <a:gd name="connsiteY2261" fmla="*/ 4276184 h 4286055"/>
              <a:gd name="connsiteX2262" fmla="*/ 4085151 w 5587392"/>
              <a:gd name="connsiteY2262" fmla="*/ 4272894 h 4286055"/>
              <a:gd name="connsiteX2263" fmla="*/ 4070015 w 5587392"/>
              <a:gd name="connsiteY2263" fmla="*/ 4272894 h 4286055"/>
              <a:gd name="connsiteX2264" fmla="*/ 4062449 w 5587392"/>
              <a:gd name="connsiteY2264" fmla="*/ 4276184 h 4286055"/>
              <a:gd name="connsiteX2265" fmla="*/ 4047313 w 5587392"/>
              <a:gd name="connsiteY2265" fmla="*/ 4272894 h 4286055"/>
              <a:gd name="connsiteX2266" fmla="*/ 4032181 w 5587392"/>
              <a:gd name="connsiteY2266" fmla="*/ 4272894 h 4286055"/>
              <a:gd name="connsiteX2267" fmla="*/ 4024615 w 5587392"/>
              <a:gd name="connsiteY2267" fmla="*/ 4276184 h 4286055"/>
              <a:gd name="connsiteX2268" fmla="*/ 4017046 w 5587392"/>
              <a:gd name="connsiteY2268" fmla="*/ 4272894 h 4286055"/>
              <a:gd name="connsiteX2269" fmla="*/ 3912303 w 5587392"/>
              <a:gd name="connsiteY2269" fmla="*/ 4272894 h 4286055"/>
              <a:gd name="connsiteX2270" fmla="*/ 3897171 w 5587392"/>
              <a:gd name="connsiteY2270" fmla="*/ 4266313 h 4286055"/>
              <a:gd name="connsiteX2271" fmla="*/ 3882035 w 5587392"/>
              <a:gd name="connsiteY2271" fmla="*/ 4263025 h 4286055"/>
              <a:gd name="connsiteX2272" fmla="*/ 3866903 w 5587392"/>
              <a:gd name="connsiteY2272" fmla="*/ 4263025 h 4286055"/>
              <a:gd name="connsiteX2273" fmla="*/ 3859334 w 5587392"/>
              <a:gd name="connsiteY2273" fmla="*/ 4266313 h 4286055"/>
              <a:gd name="connsiteX2274" fmla="*/ 3851768 w 5587392"/>
              <a:gd name="connsiteY2274" fmla="*/ 4263025 h 4286055"/>
              <a:gd name="connsiteX2275" fmla="*/ 3761761 w 5587392"/>
              <a:gd name="connsiteY2275" fmla="*/ 4263025 h 4286055"/>
              <a:gd name="connsiteX2276" fmla="*/ 3754195 w 5587392"/>
              <a:gd name="connsiteY2276" fmla="*/ 4266313 h 4286055"/>
              <a:gd name="connsiteX2277" fmla="*/ 3731890 w 5587392"/>
              <a:gd name="connsiteY2277" fmla="*/ 4266313 h 4286055"/>
              <a:gd name="connsiteX2278" fmla="*/ 3724323 w 5587392"/>
              <a:gd name="connsiteY2278" fmla="*/ 4269603 h 4286055"/>
              <a:gd name="connsiteX2279" fmla="*/ 3686886 w 5587392"/>
              <a:gd name="connsiteY2279" fmla="*/ 4269603 h 4286055"/>
              <a:gd name="connsiteX2280" fmla="*/ 3671754 w 5587392"/>
              <a:gd name="connsiteY2280" fmla="*/ 4272894 h 4286055"/>
              <a:gd name="connsiteX2281" fmla="*/ 3664188 w 5587392"/>
              <a:gd name="connsiteY2281" fmla="*/ 4272894 h 4286055"/>
              <a:gd name="connsiteX2282" fmla="*/ 3634317 w 5587392"/>
              <a:gd name="connsiteY2282" fmla="*/ 4269603 h 4286055"/>
              <a:gd name="connsiteX2283" fmla="*/ 3626750 w 5587392"/>
              <a:gd name="connsiteY2283" fmla="*/ 4266313 h 4286055"/>
              <a:gd name="connsiteX2284" fmla="*/ 3604449 w 5587392"/>
              <a:gd name="connsiteY2284" fmla="*/ 4272894 h 4286055"/>
              <a:gd name="connsiteX2285" fmla="*/ 3596879 w 5587392"/>
              <a:gd name="connsiteY2285" fmla="*/ 4269603 h 4286055"/>
              <a:gd name="connsiteX2286" fmla="*/ 3574578 w 5587392"/>
              <a:gd name="connsiteY2286" fmla="*/ 4269603 h 4286055"/>
              <a:gd name="connsiteX2287" fmla="*/ 3567011 w 5587392"/>
              <a:gd name="connsiteY2287" fmla="*/ 4279474 h 4286055"/>
              <a:gd name="connsiteX2288" fmla="*/ 3544710 w 5587392"/>
              <a:gd name="connsiteY2288" fmla="*/ 4279474 h 4286055"/>
              <a:gd name="connsiteX2289" fmla="*/ 3537140 w 5587392"/>
              <a:gd name="connsiteY2289" fmla="*/ 4276184 h 4286055"/>
              <a:gd name="connsiteX2290" fmla="*/ 3522008 w 5587392"/>
              <a:gd name="connsiteY2290" fmla="*/ 4279474 h 4286055"/>
              <a:gd name="connsiteX2291" fmla="*/ 3506872 w 5587392"/>
              <a:gd name="connsiteY2291" fmla="*/ 4276184 h 4286055"/>
              <a:gd name="connsiteX2292" fmla="*/ 3491740 w 5587392"/>
              <a:gd name="connsiteY2292" fmla="*/ 4279474 h 4286055"/>
              <a:gd name="connsiteX2293" fmla="*/ 3439167 w 5587392"/>
              <a:gd name="connsiteY2293" fmla="*/ 4279474 h 4286055"/>
              <a:gd name="connsiteX2294" fmla="*/ 3431601 w 5587392"/>
              <a:gd name="connsiteY2294" fmla="*/ 4282764 h 4286055"/>
              <a:gd name="connsiteX2295" fmla="*/ 3424035 w 5587392"/>
              <a:gd name="connsiteY2295" fmla="*/ 4286055 h 4286055"/>
              <a:gd name="connsiteX2296" fmla="*/ 3386598 w 5587392"/>
              <a:gd name="connsiteY2296" fmla="*/ 4286055 h 4286055"/>
              <a:gd name="connsiteX2297" fmla="*/ 3371465 w 5587392"/>
              <a:gd name="connsiteY2297" fmla="*/ 4286055 h 4286055"/>
              <a:gd name="connsiteX2298" fmla="*/ 3363896 w 5587392"/>
              <a:gd name="connsiteY2298" fmla="*/ 4286055 h 4286055"/>
              <a:gd name="connsiteX2299" fmla="*/ 3259154 w 5587392"/>
              <a:gd name="connsiteY2299" fmla="*/ 4286055 h 4286055"/>
              <a:gd name="connsiteX2300" fmla="*/ 3251588 w 5587392"/>
              <a:gd name="connsiteY2300" fmla="*/ 4286055 h 4286055"/>
              <a:gd name="connsiteX2301" fmla="*/ 3244021 w 5587392"/>
              <a:gd name="connsiteY2301" fmla="*/ 4286055 h 4286055"/>
              <a:gd name="connsiteX2302" fmla="*/ 3199018 w 5587392"/>
              <a:gd name="connsiteY2302" fmla="*/ 4286055 h 4286055"/>
              <a:gd name="connsiteX2303" fmla="*/ 3176713 w 5587392"/>
              <a:gd name="connsiteY2303" fmla="*/ 4286055 h 4286055"/>
              <a:gd name="connsiteX2304" fmla="*/ 3161581 w 5587392"/>
              <a:gd name="connsiteY2304" fmla="*/ 4276184 h 4286055"/>
              <a:gd name="connsiteX2305" fmla="*/ 3079140 w 5587392"/>
              <a:gd name="connsiteY2305" fmla="*/ 4276184 h 4286055"/>
              <a:gd name="connsiteX2306" fmla="*/ 3064004 w 5587392"/>
              <a:gd name="connsiteY2306" fmla="*/ 4282764 h 4286055"/>
              <a:gd name="connsiteX2307" fmla="*/ 3048872 w 5587392"/>
              <a:gd name="connsiteY2307" fmla="*/ 4286055 h 4286055"/>
              <a:gd name="connsiteX2308" fmla="*/ 3041306 w 5587392"/>
              <a:gd name="connsiteY2308" fmla="*/ 4286055 h 4286055"/>
              <a:gd name="connsiteX2309" fmla="*/ 3011435 w 5587392"/>
              <a:gd name="connsiteY2309" fmla="*/ 4286055 h 4286055"/>
              <a:gd name="connsiteX2310" fmla="*/ 2989133 w 5587392"/>
              <a:gd name="connsiteY2310" fmla="*/ 4282764 h 4286055"/>
              <a:gd name="connsiteX2311" fmla="*/ 3004265 w 5587392"/>
              <a:gd name="connsiteY2311" fmla="*/ 4279474 h 4286055"/>
              <a:gd name="connsiteX2312" fmla="*/ 2996699 w 5587392"/>
              <a:gd name="connsiteY2312" fmla="*/ 4276184 h 4286055"/>
              <a:gd name="connsiteX2313" fmla="*/ 2981567 w 5587392"/>
              <a:gd name="connsiteY2313" fmla="*/ 4276184 h 4286055"/>
              <a:gd name="connsiteX2314" fmla="*/ 2973998 w 5587392"/>
              <a:gd name="connsiteY2314" fmla="*/ 4272894 h 4286055"/>
              <a:gd name="connsiteX2315" fmla="*/ 2944130 w 5587392"/>
              <a:gd name="connsiteY2315" fmla="*/ 4272894 h 4286055"/>
              <a:gd name="connsiteX2316" fmla="*/ 2936560 w 5587392"/>
              <a:gd name="connsiteY2316" fmla="*/ 4269603 h 4286055"/>
              <a:gd name="connsiteX2317" fmla="*/ 2928994 w 5587392"/>
              <a:gd name="connsiteY2317" fmla="*/ 4272894 h 4286055"/>
              <a:gd name="connsiteX2318" fmla="*/ 2913862 w 5587392"/>
              <a:gd name="connsiteY2318" fmla="*/ 4272894 h 4286055"/>
              <a:gd name="connsiteX2319" fmla="*/ 2891557 w 5587392"/>
              <a:gd name="connsiteY2319" fmla="*/ 4266313 h 4286055"/>
              <a:gd name="connsiteX2320" fmla="*/ 2883991 w 5587392"/>
              <a:gd name="connsiteY2320" fmla="*/ 4269603 h 4286055"/>
              <a:gd name="connsiteX2321" fmla="*/ 2861689 w 5587392"/>
              <a:gd name="connsiteY2321" fmla="*/ 4269603 h 4286055"/>
              <a:gd name="connsiteX2322" fmla="*/ 2854123 w 5587392"/>
              <a:gd name="connsiteY2322" fmla="*/ 4266313 h 4286055"/>
              <a:gd name="connsiteX2323" fmla="*/ 2824252 w 5587392"/>
              <a:gd name="connsiteY2323" fmla="*/ 4266313 h 4286055"/>
              <a:gd name="connsiteX2324" fmla="*/ 2809119 w 5587392"/>
              <a:gd name="connsiteY2324" fmla="*/ 4272894 h 4286055"/>
              <a:gd name="connsiteX2325" fmla="*/ 2786814 w 5587392"/>
              <a:gd name="connsiteY2325" fmla="*/ 4272894 h 4286055"/>
              <a:gd name="connsiteX2326" fmla="*/ 2756947 w 5587392"/>
              <a:gd name="connsiteY2326" fmla="*/ 4266313 h 4286055"/>
              <a:gd name="connsiteX2327" fmla="*/ 2749377 w 5587392"/>
              <a:gd name="connsiteY2327" fmla="*/ 4269603 h 4286055"/>
              <a:gd name="connsiteX2328" fmla="*/ 2704374 w 5587392"/>
              <a:gd name="connsiteY2328" fmla="*/ 4269603 h 4286055"/>
              <a:gd name="connsiteX2329" fmla="*/ 2704374 w 5587392"/>
              <a:gd name="connsiteY2329" fmla="*/ 4266313 h 4286055"/>
              <a:gd name="connsiteX2330" fmla="*/ 2682072 w 5587392"/>
              <a:gd name="connsiteY2330" fmla="*/ 4266313 h 4286055"/>
              <a:gd name="connsiteX2331" fmla="*/ 2674506 w 5587392"/>
              <a:gd name="connsiteY2331" fmla="*/ 4263025 h 4286055"/>
              <a:gd name="connsiteX2332" fmla="*/ 2652204 w 5587392"/>
              <a:gd name="connsiteY2332" fmla="*/ 4263025 h 4286055"/>
              <a:gd name="connsiteX2333" fmla="*/ 2644635 w 5587392"/>
              <a:gd name="connsiteY2333" fmla="*/ 4259735 h 4286055"/>
              <a:gd name="connsiteX2334" fmla="*/ 2637069 w 5587392"/>
              <a:gd name="connsiteY2334" fmla="*/ 4263025 h 4286055"/>
              <a:gd name="connsiteX2335" fmla="*/ 2584499 w 5587392"/>
              <a:gd name="connsiteY2335" fmla="*/ 4263025 h 4286055"/>
              <a:gd name="connsiteX2336" fmla="*/ 2554628 w 5587392"/>
              <a:gd name="connsiteY2336" fmla="*/ 4269603 h 4286055"/>
              <a:gd name="connsiteX2337" fmla="*/ 2532326 w 5587392"/>
              <a:gd name="connsiteY2337" fmla="*/ 4269603 h 4286055"/>
              <a:gd name="connsiteX2338" fmla="*/ 2517194 w 5587392"/>
              <a:gd name="connsiteY2338" fmla="*/ 4276184 h 4286055"/>
              <a:gd name="connsiteX2339" fmla="*/ 2457452 w 5587392"/>
              <a:gd name="connsiteY2339" fmla="*/ 4276184 h 4286055"/>
              <a:gd name="connsiteX2340" fmla="*/ 2449885 w 5587392"/>
              <a:gd name="connsiteY2340" fmla="*/ 4272894 h 4286055"/>
              <a:gd name="connsiteX2341" fmla="*/ 2420018 w 5587392"/>
              <a:gd name="connsiteY2341" fmla="*/ 4272894 h 4286055"/>
              <a:gd name="connsiteX2342" fmla="*/ 2412448 w 5587392"/>
              <a:gd name="connsiteY2342" fmla="*/ 4276184 h 4286055"/>
              <a:gd name="connsiteX2343" fmla="*/ 2397316 w 5587392"/>
              <a:gd name="connsiteY2343" fmla="*/ 4272894 h 4286055"/>
              <a:gd name="connsiteX2344" fmla="*/ 2389750 w 5587392"/>
              <a:gd name="connsiteY2344" fmla="*/ 4276184 h 4286055"/>
              <a:gd name="connsiteX2345" fmla="*/ 2367445 w 5587392"/>
              <a:gd name="connsiteY2345" fmla="*/ 4276184 h 4286055"/>
              <a:gd name="connsiteX2346" fmla="*/ 2352312 w 5587392"/>
              <a:gd name="connsiteY2346" fmla="*/ 4272894 h 4286055"/>
              <a:gd name="connsiteX2347" fmla="*/ 2344743 w 5587392"/>
              <a:gd name="connsiteY2347" fmla="*/ 4266313 h 4286055"/>
              <a:gd name="connsiteX2348" fmla="*/ 2299743 w 5587392"/>
              <a:gd name="connsiteY2348" fmla="*/ 4266313 h 4286055"/>
              <a:gd name="connsiteX2349" fmla="*/ 2292174 w 5587392"/>
              <a:gd name="connsiteY2349" fmla="*/ 4269603 h 4286055"/>
              <a:gd name="connsiteX2350" fmla="*/ 2224868 w 5587392"/>
              <a:gd name="connsiteY2350" fmla="*/ 4269603 h 4286055"/>
              <a:gd name="connsiteX2351" fmla="*/ 2217302 w 5587392"/>
              <a:gd name="connsiteY2351" fmla="*/ 4272894 h 4286055"/>
              <a:gd name="connsiteX2352" fmla="*/ 2209733 w 5587392"/>
              <a:gd name="connsiteY2352" fmla="*/ 4272894 h 4286055"/>
              <a:gd name="connsiteX2353" fmla="*/ 2202167 w 5587392"/>
              <a:gd name="connsiteY2353" fmla="*/ 4269603 h 4286055"/>
              <a:gd name="connsiteX2354" fmla="*/ 2172299 w 5587392"/>
              <a:gd name="connsiteY2354" fmla="*/ 4269603 h 4286055"/>
              <a:gd name="connsiteX2355" fmla="*/ 2157164 w 5587392"/>
              <a:gd name="connsiteY2355" fmla="*/ 4272894 h 4286055"/>
              <a:gd name="connsiteX2356" fmla="*/ 2134862 w 5587392"/>
              <a:gd name="connsiteY2356" fmla="*/ 4276184 h 4286055"/>
              <a:gd name="connsiteX2357" fmla="*/ 2134862 w 5587392"/>
              <a:gd name="connsiteY2357" fmla="*/ 4272894 h 4286055"/>
              <a:gd name="connsiteX2358" fmla="*/ 2134862 w 5587392"/>
              <a:gd name="connsiteY2358" fmla="*/ 4269603 h 4286055"/>
              <a:gd name="connsiteX2359" fmla="*/ 2134862 w 5587392"/>
              <a:gd name="connsiteY2359" fmla="*/ 4272894 h 4286055"/>
              <a:gd name="connsiteX2360" fmla="*/ 2104991 w 5587392"/>
              <a:gd name="connsiteY2360" fmla="*/ 4272894 h 4286055"/>
              <a:gd name="connsiteX2361" fmla="*/ 2097425 w 5587392"/>
              <a:gd name="connsiteY2361" fmla="*/ 4272894 h 4286055"/>
              <a:gd name="connsiteX2362" fmla="*/ 2075123 w 5587392"/>
              <a:gd name="connsiteY2362" fmla="*/ 4276184 h 4286055"/>
              <a:gd name="connsiteX2363" fmla="*/ 2059987 w 5587392"/>
              <a:gd name="connsiteY2363" fmla="*/ 4266313 h 4286055"/>
              <a:gd name="connsiteX2364" fmla="*/ 2044855 w 5587392"/>
              <a:gd name="connsiteY2364" fmla="*/ 4272894 h 4286055"/>
              <a:gd name="connsiteX2365" fmla="*/ 2022550 w 5587392"/>
              <a:gd name="connsiteY2365" fmla="*/ 4272894 h 4286055"/>
              <a:gd name="connsiteX2366" fmla="*/ 2014984 w 5587392"/>
              <a:gd name="connsiteY2366" fmla="*/ 4269603 h 4286055"/>
              <a:gd name="connsiteX2367" fmla="*/ 1977547 w 5587392"/>
              <a:gd name="connsiteY2367" fmla="*/ 4269603 h 4286055"/>
              <a:gd name="connsiteX2368" fmla="*/ 1969980 w 5587392"/>
              <a:gd name="connsiteY2368" fmla="*/ 4266313 h 4286055"/>
              <a:gd name="connsiteX2369" fmla="*/ 1962414 w 5587392"/>
              <a:gd name="connsiteY2369" fmla="*/ 4266313 h 4286055"/>
              <a:gd name="connsiteX2370" fmla="*/ 1947279 w 5587392"/>
              <a:gd name="connsiteY2370" fmla="*/ 4269603 h 4286055"/>
              <a:gd name="connsiteX2371" fmla="*/ 1932146 w 5587392"/>
              <a:gd name="connsiteY2371" fmla="*/ 4263025 h 4286055"/>
              <a:gd name="connsiteX2372" fmla="*/ 1677655 w 5587392"/>
              <a:gd name="connsiteY2372" fmla="*/ 4263025 h 4286055"/>
              <a:gd name="connsiteX2373" fmla="*/ 1677655 w 5587392"/>
              <a:gd name="connsiteY2373" fmla="*/ 4259735 h 4286055"/>
              <a:gd name="connsiteX2374" fmla="*/ 1543045 w 5587392"/>
              <a:gd name="connsiteY2374" fmla="*/ 4259735 h 4286055"/>
              <a:gd name="connsiteX2375" fmla="*/ 1535478 w 5587392"/>
              <a:gd name="connsiteY2375" fmla="*/ 4256444 h 4286055"/>
              <a:gd name="connsiteX2376" fmla="*/ 1527909 w 5587392"/>
              <a:gd name="connsiteY2376" fmla="*/ 4259735 h 4286055"/>
              <a:gd name="connsiteX2377" fmla="*/ 1505607 w 5587392"/>
              <a:gd name="connsiteY2377" fmla="*/ 4259735 h 4286055"/>
              <a:gd name="connsiteX2378" fmla="*/ 1498041 w 5587392"/>
              <a:gd name="connsiteY2378" fmla="*/ 4256444 h 4286055"/>
              <a:gd name="connsiteX2379" fmla="*/ 1340726 w 5587392"/>
              <a:gd name="connsiteY2379" fmla="*/ 4256444 h 4286055"/>
              <a:gd name="connsiteX2380" fmla="*/ 1333160 w 5587392"/>
              <a:gd name="connsiteY2380" fmla="*/ 4253154 h 4286055"/>
              <a:gd name="connsiteX2381" fmla="*/ 1288156 w 5587392"/>
              <a:gd name="connsiteY2381" fmla="*/ 4253154 h 4286055"/>
              <a:gd name="connsiteX2382" fmla="*/ 1280590 w 5587392"/>
              <a:gd name="connsiteY2382" fmla="*/ 4249864 h 4286055"/>
              <a:gd name="connsiteX2383" fmla="*/ 1258285 w 5587392"/>
              <a:gd name="connsiteY2383" fmla="*/ 4249864 h 4286055"/>
              <a:gd name="connsiteX2384" fmla="*/ 1250719 w 5587392"/>
              <a:gd name="connsiteY2384" fmla="*/ 4253154 h 4286055"/>
              <a:gd name="connsiteX2385" fmla="*/ 1235587 w 5587392"/>
              <a:gd name="connsiteY2385" fmla="*/ 4253154 h 4286055"/>
              <a:gd name="connsiteX2386" fmla="*/ 1228017 w 5587392"/>
              <a:gd name="connsiteY2386" fmla="*/ 4249864 h 4286055"/>
              <a:gd name="connsiteX2387" fmla="*/ 1190583 w 5587392"/>
              <a:gd name="connsiteY2387" fmla="*/ 4249864 h 4286055"/>
              <a:gd name="connsiteX2388" fmla="*/ 1183014 w 5587392"/>
              <a:gd name="connsiteY2388" fmla="*/ 4253154 h 4286055"/>
              <a:gd name="connsiteX2389" fmla="*/ 1167882 w 5587392"/>
              <a:gd name="connsiteY2389" fmla="*/ 4253154 h 4286055"/>
              <a:gd name="connsiteX2390" fmla="*/ 1160316 w 5587392"/>
              <a:gd name="connsiteY2390" fmla="*/ 4256444 h 4286055"/>
              <a:gd name="connsiteX2391" fmla="*/ 1130444 w 5587392"/>
              <a:gd name="connsiteY2391" fmla="*/ 4256444 h 4286055"/>
              <a:gd name="connsiteX2392" fmla="*/ 1122878 w 5587392"/>
              <a:gd name="connsiteY2392" fmla="*/ 4253154 h 4286055"/>
              <a:gd name="connsiteX2393" fmla="*/ 1107743 w 5587392"/>
              <a:gd name="connsiteY2393" fmla="*/ 4256444 h 4286055"/>
              <a:gd name="connsiteX2394" fmla="*/ 1077875 w 5587392"/>
              <a:gd name="connsiteY2394" fmla="*/ 4256444 h 4286055"/>
              <a:gd name="connsiteX2395" fmla="*/ 1077875 w 5587392"/>
              <a:gd name="connsiteY2395" fmla="*/ 4253154 h 4286055"/>
              <a:gd name="connsiteX2396" fmla="*/ 1025302 w 5587392"/>
              <a:gd name="connsiteY2396" fmla="*/ 4253154 h 4286055"/>
              <a:gd name="connsiteX2397" fmla="*/ 1010170 w 5587392"/>
              <a:gd name="connsiteY2397" fmla="*/ 4249864 h 4286055"/>
              <a:gd name="connsiteX2398" fmla="*/ 1025302 w 5587392"/>
              <a:gd name="connsiteY2398" fmla="*/ 4233414 h 4286055"/>
              <a:gd name="connsiteX2399" fmla="*/ 1047607 w 5587392"/>
              <a:gd name="connsiteY2399" fmla="*/ 4233414 h 4286055"/>
              <a:gd name="connsiteX2400" fmla="*/ 1055173 w 5587392"/>
              <a:gd name="connsiteY2400" fmla="*/ 4236705 h 4286055"/>
              <a:gd name="connsiteX2401" fmla="*/ 1092610 w 5587392"/>
              <a:gd name="connsiteY2401" fmla="*/ 4236705 h 4286055"/>
              <a:gd name="connsiteX2402" fmla="*/ 1100177 w 5587392"/>
              <a:gd name="connsiteY2402" fmla="*/ 4239995 h 4286055"/>
              <a:gd name="connsiteX2403" fmla="*/ 1130048 w 5587392"/>
              <a:gd name="connsiteY2403" fmla="*/ 4239995 h 4286055"/>
              <a:gd name="connsiteX2404" fmla="*/ 1137614 w 5587392"/>
              <a:gd name="connsiteY2404" fmla="*/ 4236705 h 4286055"/>
              <a:gd name="connsiteX2405" fmla="*/ 1182617 w 5587392"/>
              <a:gd name="connsiteY2405" fmla="*/ 4236705 h 4286055"/>
              <a:gd name="connsiteX2406" fmla="*/ 1182617 w 5587392"/>
              <a:gd name="connsiteY2406" fmla="*/ 4233414 h 4286055"/>
              <a:gd name="connsiteX2407" fmla="*/ 1175051 w 5587392"/>
              <a:gd name="connsiteY2407" fmla="*/ 4230124 h 4286055"/>
              <a:gd name="connsiteX2408" fmla="*/ 1175051 w 5587392"/>
              <a:gd name="connsiteY2408" fmla="*/ 4226834 h 4286055"/>
              <a:gd name="connsiteX2409" fmla="*/ 1197353 w 5587392"/>
              <a:gd name="connsiteY2409" fmla="*/ 4226834 h 4286055"/>
              <a:gd name="connsiteX2410" fmla="*/ 1204919 w 5587392"/>
              <a:gd name="connsiteY2410" fmla="*/ 4223545 h 4286055"/>
              <a:gd name="connsiteX2411" fmla="*/ 1227221 w 5587392"/>
              <a:gd name="connsiteY2411" fmla="*/ 4220255 h 4286055"/>
              <a:gd name="connsiteX2412" fmla="*/ 1249526 w 5587392"/>
              <a:gd name="connsiteY2412" fmla="*/ 4220255 h 4286055"/>
              <a:gd name="connsiteX2413" fmla="*/ 1257092 w 5587392"/>
              <a:gd name="connsiteY2413" fmla="*/ 4216965 h 4286055"/>
              <a:gd name="connsiteX2414" fmla="*/ 1369401 w 5587392"/>
              <a:gd name="connsiteY2414" fmla="*/ 4216965 h 4286055"/>
              <a:gd name="connsiteX2415" fmla="*/ 1384536 w 5587392"/>
              <a:gd name="connsiteY2415" fmla="*/ 4213675 h 4286055"/>
              <a:gd name="connsiteX2416" fmla="*/ 1474543 w 5587392"/>
              <a:gd name="connsiteY2416" fmla="*/ 4213675 h 4286055"/>
              <a:gd name="connsiteX2417" fmla="*/ 1482109 w 5587392"/>
              <a:gd name="connsiteY2417" fmla="*/ 4210384 h 4286055"/>
              <a:gd name="connsiteX2418" fmla="*/ 1489678 w 5587392"/>
              <a:gd name="connsiteY2418" fmla="*/ 4210384 h 4286055"/>
              <a:gd name="connsiteX2419" fmla="*/ 1511980 w 5587392"/>
              <a:gd name="connsiteY2419" fmla="*/ 4210384 h 4286055"/>
              <a:gd name="connsiteX2420" fmla="*/ 1511980 w 5587392"/>
              <a:gd name="connsiteY2420" fmla="*/ 4203806 h 4286055"/>
              <a:gd name="connsiteX2421" fmla="*/ 1489678 w 5587392"/>
              <a:gd name="connsiteY2421" fmla="*/ 4203806 h 4286055"/>
              <a:gd name="connsiteX2422" fmla="*/ 1482109 w 5587392"/>
              <a:gd name="connsiteY2422" fmla="*/ 4200513 h 4286055"/>
              <a:gd name="connsiteX2423" fmla="*/ 1459807 w 5587392"/>
              <a:gd name="connsiteY2423" fmla="*/ 4200513 h 4286055"/>
              <a:gd name="connsiteX2424" fmla="*/ 1459807 w 5587392"/>
              <a:gd name="connsiteY2424" fmla="*/ 4203806 h 4286055"/>
              <a:gd name="connsiteX2425" fmla="*/ 1452241 w 5587392"/>
              <a:gd name="connsiteY2425" fmla="*/ 4200513 h 4286055"/>
              <a:gd name="connsiteX2426" fmla="*/ 1429936 w 5587392"/>
              <a:gd name="connsiteY2426" fmla="*/ 4200513 h 4286055"/>
              <a:gd name="connsiteX2427" fmla="*/ 1422370 w 5587392"/>
              <a:gd name="connsiteY2427" fmla="*/ 4197225 h 4286055"/>
              <a:gd name="connsiteX2428" fmla="*/ 1414804 w 5587392"/>
              <a:gd name="connsiteY2428" fmla="*/ 4200513 h 4286055"/>
              <a:gd name="connsiteX2429" fmla="*/ 1377367 w 5587392"/>
              <a:gd name="connsiteY2429" fmla="*/ 4200513 h 4286055"/>
              <a:gd name="connsiteX2430" fmla="*/ 1362234 w 5587392"/>
              <a:gd name="connsiteY2430" fmla="*/ 4193935 h 4286055"/>
              <a:gd name="connsiteX2431" fmla="*/ 1339929 w 5587392"/>
              <a:gd name="connsiteY2431" fmla="*/ 4190645 h 4286055"/>
              <a:gd name="connsiteX2432" fmla="*/ 1332363 w 5587392"/>
              <a:gd name="connsiteY2432" fmla="*/ 4193935 h 4286055"/>
              <a:gd name="connsiteX2433" fmla="*/ 1310061 w 5587392"/>
              <a:gd name="connsiteY2433" fmla="*/ 4193935 h 4286055"/>
              <a:gd name="connsiteX2434" fmla="*/ 1302495 w 5587392"/>
              <a:gd name="connsiteY2434" fmla="*/ 4190645 h 4286055"/>
              <a:gd name="connsiteX2435" fmla="*/ 1265058 w 5587392"/>
              <a:gd name="connsiteY2435" fmla="*/ 4190645 h 4286055"/>
              <a:gd name="connsiteX2436" fmla="*/ 1265058 w 5587392"/>
              <a:gd name="connsiteY2436" fmla="*/ 4193935 h 4286055"/>
              <a:gd name="connsiteX2437" fmla="*/ 1235187 w 5587392"/>
              <a:gd name="connsiteY2437" fmla="*/ 4193935 h 4286055"/>
              <a:gd name="connsiteX2438" fmla="*/ 1227621 w 5587392"/>
              <a:gd name="connsiteY2438" fmla="*/ 4203806 h 4286055"/>
              <a:gd name="connsiteX2439" fmla="*/ 1212485 w 5587392"/>
              <a:gd name="connsiteY2439" fmla="*/ 4200513 h 4286055"/>
              <a:gd name="connsiteX2440" fmla="*/ 1204919 w 5587392"/>
              <a:gd name="connsiteY2440" fmla="*/ 4203806 h 4286055"/>
              <a:gd name="connsiteX2441" fmla="*/ 1182617 w 5587392"/>
              <a:gd name="connsiteY2441" fmla="*/ 4203806 h 4286055"/>
              <a:gd name="connsiteX2442" fmla="*/ 1167482 w 5587392"/>
              <a:gd name="connsiteY2442" fmla="*/ 4197225 h 4286055"/>
              <a:gd name="connsiteX2443" fmla="*/ 1130048 w 5587392"/>
              <a:gd name="connsiteY2443" fmla="*/ 4197225 h 4286055"/>
              <a:gd name="connsiteX2444" fmla="*/ 1122478 w 5587392"/>
              <a:gd name="connsiteY2444" fmla="*/ 4203806 h 4286055"/>
              <a:gd name="connsiteX2445" fmla="*/ 1077475 w 5587392"/>
              <a:gd name="connsiteY2445" fmla="*/ 4203806 h 4286055"/>
              <a:gd name="connsiteX2446" fmla="*/ 1062343 w 5587392"/>
              <a:gd name="connsiteY2446" fmla="*/ 4197225 h 4286055"/>
              <a:gd name="connsiteX2447" fmla="*/ 1069909 w 5587392"/>
              <a:gd name="connsiteY2447" fmla="*/ 4193935 h 4286055"/>
              <a:gd name="connsiteX2448" fmla="*/ 1054773 w 5587392"/>
              <a:gd name="connsiteY2448" fmla="*/ 4187354 h 4286055"/>
              <a:gd name="connsiteX2449" fmla="*/ 1039641 w 5587392"/>
              <a:gd name="connsiteY2449" fmla="*/ 4187354 h 4286055"/>
              <a:gd name="connsiteX2450" fmla="*/ 1024506 w 5587392"/>
              <a:gd name="connsiteY2450" fmla="*/ 4180774 h 4286055"/>
              <a:gd name="connsiteX2451" fmla="*/ 979502 w 5587392"/>
              <a:gd name="connsiteY2451" fmla="*/ 4180774 h 4286055"/>
              <a:gd name="connsiteX2452" fmla="*/ 971936 w 5587392"/>
              <a:gd name="connsiteY2452" fmla="*/ 4177486 h 4286055"/>
              <a:gd name="connsiteX2453" fmla="*/ 897061 w 5587392"/>
              <a:gd name="connsiteY2453" fmla="*/ 4177486 h 4286055"/>
              <a:gd name="connsiteX2454" fmla="*/ 889495 w 5587392"/>
              <a:gd name="connsiteY2454" fmla="*/ 4174195 h 4286055"/>
              <a:gd name="connsiteX2455" fmla="*/ 859627 w 5587392"/>
              <a:gd name="connsiteY2455" fmla="*/ 4174195 h 4286055"/>
              <a:gd name="connsiteX2456" fmla="*/ 859627 w 5587392"/>
              <a:gd name="connsiteY2456" fmla="*/ 4177486 h 4286055"/>
              <a:gd name="connsiteX2457" fmla="*/ 799888 w 5587392"/>
              <a:gd name="connsiteY2457" fmla="*/ 4177486 h 4286055"/>
              <a:gd name="connsiteX2458" fmla="*/ 792319 w 5587392"/>
              <a:gd name="connsiteY2458" fmla="*/ 4180774 h 4286055"/>
              <a:gd name="connsiteX2459" fmla="*/ 784753 w 5587392"/>
              <a:gd name="connsiteY2459" fmla="*/ 4180774 h 4286055"/>
              <a:gd name="connsiteX2460" fmla="*/ 777187 w 5587392"/>
              <a:gd name="connsiteY2460" fmla="*/ 4177486 h 4286055"/>
              <a:gd name="connsiteX2461" fmla="*/ 724617 w 5587392"/>
              <a:gd name="connsiteY2461" fmla="*/ 4177486 h 4286055"/>
              <a:gd name="connsiteX2462" fmla="*/ 717048 w 5587392"/>
              <a:gd name="connsiteY2462" fmla="*/ 4174195 h 4286055"/>
              <a:gd name="connsiteX2463" fmla="*/ 717048 w 5587392"/>
              <a:gd name="connsiteY2463" fmla="*/ 4161034 h 4286055"/>
              <a:gd name="connsiteX2464" fmla="*/ 739353 w 5587392"/>
              <a:gd name="connsiteY2464" fmla="*/ 4151165 h 4286055"/>
              <a:gd name="connsiteX2465" fmla="*/ 739353 w 5587392"/>
              <a:gd name="connsiteY2465" fmla="*/ 4144585 h 4286055"/>
              <a:gd name="connsiteX2466" fmla="*/ 731783 w 5587392"/>
              <a:gd name="connsiteY2466" fmla="*/ 4141294 h 4286055"/>
              <a:gd name="connsiteX2467" fmla="*/ 746919 w 5587392"/>
              <a:gd name="connsiteY2467" fmla="*/ 4138006 h 4286055"/>
              <a:gd name="connsiteX2468" fmla="*/ 769221 w 5587392"/>
              <a:gd name="connsiteY2468" fmla="*/ 4138006 h 4286055"/>
              <a:gd name="connsiteX2469" fmla="*/ 776787 w 5587392"/>
              <a:gd name="connsiteY2469" fmla="*/ 4134714 h 4286055"/>
              <a:gd name="connsiteX2470" fmla="*/ 799092 w 5587392"/>
              <a:gd name="connsiteY2470" fmla="*/ 4134714 h 4286055"/>
              <a:gd name="connsiteX2471" fmla="*/ 806658 w 5587392"/>
              <a:gd name="connsiteY2471" fmla="*/ 4131426 h 4286055"/>
              <a:gd name="connsiteX2472" fmla="*/ 828960 w 5587392"/>
              <a:gd name="connsiteY2472" fmla="*/ 4138006 h 4286055"/>
              <a:gd name="connsiteX2473" fmla="*/ 873963 w 5587392"/>
              <a:gd name="connsiteY2473" fmla="*/ 4138006 h 4286055"/>
              <a:gd name="connsiteX2474" fmla="*/ 881532 w 5587392"/>
              <a:gd name="connsiteY2474" fmla="*/ 4134714 h 4286055"/>
              <a:gd name="connsiteX2475" fmla="*/ 889099 w 5587392"/>
              <a:gd name="connsiteY2475" fmla="*/ 4134714 h 4286055"/>
              <a:gd name="connsiteX2476" fmla="*/ 979105 w 5587392"/>
              <a:gd name="connsiteY2476" fmla="*/ 4134714 h 4286055"/>
              <a:gd name="connsiteX2477" fmla="*/ 994238 w 5587392"/>
              <a:gd name="connsiteY2477" fmla="*/ 4138006 h 4286055"/>
              <a:gd name="connsiteX2478" fmla="*/ 1009373 w 5587392"/>
              <a:gd name="connsiteY2478" fmla="*/ 4144585 h 4286055"/>
              <a:gd name="connsiteX2479" fmla="*/ 1024506 w 5587392"/>
              <a:gd name="connsiteY2479" fmla="*/ 4144585 h 4286055"/>
              <a:gd name="connsiteX2480" fmla="*/ 1032075 w 5587392"/>
              <a:gd name="connsiteY2480" fmla="*/ 4141294 h 4286055"/>
              <a:gd name="connsiteX2481" fmla="*/ 1084644 w 5587392"/>
              <a:gd name="connsiteY2481" fmla="*/ 4141294 h 4286055"/>
              <a:gd name="connsiteX2482" fmla="*/ 1092211 w 5587392"/>
              <a:gd name="connsiteY2482" fmla="*/ 4147875 h 4286055"/>
              <a:gd name="connsiteX2483" fmla="*/ 1107346 w 5587392"/>
              <a:gd name="connsiteY2483" fmla="*/ 4151165 h 4286055"/>
              <a:gd name="connsiteX2484" fmla="*/ 1152349 w 5587392"/>
              <a:gd name="connsiteY2484" fmla="*/ 4151165 h 4286055"/>
              <a:gd name="connsiteX2485" fmla="*/ 1174651 w 5587392"/>
              <a:gd name="connsiteY2485" fmla="*/ 4144585 h 4286055"/>
              <a:gd name="connsiteX2486" fmla="*/ 1189787 w 5587392"/>
              <a:gd name="connsiteY2486" fmla="*/ 4144585 h 4286055"/>
              <a:gd name="connsiteX2487" fmla="*/ 1212089 w 5587392"/>
              <a:gd name="connsiteY2487" fmla="*/ 4151165 h 4286055"/>
              <a:gd name="connsiteX2488" fmla="*/ 1271828 w 5587392"/>
              <a:gd name="connsiteY2488" fmla="*/ 4151165 h 4286055"/>
              <a:gd name="connsiteX2489" fmla="*/ 1279394 w 5587392"/>
              <a:gd name="connsiteY2489" fmla="*/ 4147875 h 4286055"/>
              <a:gd name="connsiteX2490" fmla="*/ 1324397 w 5587392"/>
              <a:gd name="connsiteY2490" fmla="*/ 4147875 h 4286055"/>
              <a:gd name="connsiteX2491" fmla="*/ 1331966 w 5587392"/>
              <a:gd name="connsiteY2491" fmla="*/ 4144585 h 4286055"/>
              <a:gd name="connsiteX2492" fmla="*/ 1361834 w 5587392"/>
              <a:gd name="connsiteY2492" fmla="*/ 4144585 h 4286055"/>
              <a:gd name="connsiteX2493" fmla="*/ 1384136 w 5587392"/>
              <a:gd name="connsiteY2493" fmla="*/ 4138006 h 4286055"/>
              <a:gd name="connsiteX2494" fmla="*/ 1429140 w 5587392"/>
              <a:gd name="connsiteY2494" fmla="*/ 4138006 h 4286055"/>
              <a:gd name="connsiteX2495" fmla="*/ 1436709 w 5587392"/>
              <a:gd name="connsiteY2495" fmla="*/ 4134714 h 4286055"/>
              <a:gd name="connsiteX2496" fmla="*/ 1444275 w 5587392"/>
              <a:gd name="connsiteY2496" fmla="*/ 4134714 h 4286055"/>
              <a:gd name="connsiteX2497" fmla="*/ 1451841 w 5587392"/>
              <a:gd name="connsiteY2497" fmla="*/ 4131426 h 4286055"/>
              <a:gd name="connsiteX2498" fmla="*/ 1534282 w 5587392"/>
              <a:gd name="connsiteY2498" fmla="*/ 4131426 h 4286055"/>
              <a:gd name="connsiteX2499" fmla="*/ 1541848 w 5587392"/>
              <a:gd name="connsiteY2499" fmla="*/ 4131426 h 4286055"/>
              <a:gd name="connsiteX2500" fmla="*/ 1519546 w 5587392"/>
              <a:gd name="connsiteY2500" fmla="*/ 4124845 h 4286055"/>
              <a:gd name="connsiteX2501" fmla="*/ 1541848 w 5587392"/>
              <a:gd name="connsiteY2501" fmla="*/ 4118264 h 4286055"/>
              <a:gd name="connsiteX2502" fmla="*/ 1541848 w 5587392"/>
              <a:gd name="connsiteY2502" fmla="*/ 4111686 h 4286055"/>
              <a:gd name="connsiteX2503" fmla="*/ 1511980 w 5587392"/>
              <a:gd name="connsiteY2503" fmla="*/ 4108396 h 4286055"/>
              <a:gd name="connsiteX2504" fmla="*/ 1504411 w 5587392"/>
              <a:gd name="connsiteY2504" fmla="*/ 4105105 h 4286055"/>
              <a:gd name="connsiteX2505" fmla="*/ 1414404 w 5587392"/>
              <a:gd name="connsiteY2505" fmla="*/ 4105105 h 4286055"/>
              <a:gd name="connsiteX2506" fmla="*/ 1406838 w 5587392"/>
              <a:gd name="connsiteY2506" fmla="*/ 4108396 h 4286055"/>
              <a:gd name="connsiteX2507" fmla="*/ 1391706 w 5587392"/>
              <a:gd name="connsiteY2507" fmla="*/ 4105105 h 4286055"/>
              <a:gd name="connsiteX2508" fmla="*/ 1384136 w 5587392"/>
              <a:gd name="connsiteY2508" fmla="*/ 4108396 h 4286055"/>
              <a:gd name="connsiteX2509" fmla="*/ 1376570 w 5587392"/>
              <a:gd name="connsiteY2509" fmla="*/ 4108396 h 4286055"/>
              <a:gd name="connsiteX2510" fmla="*/ 1346702 w 5587392"/>
              <a:gd name="connsiteY2510" fmla="*/ 4108396 h 4286055"/>
              <a:gd name="connsiteX2511" fmla="*/ 1301699 w 5587392"/>
              <a:gd name="connsiteY2511" fmla="*/ 4114974 h 4286055"/>
              <a:gd name="connsiteX2512" fmla="*/ 1211689 w 5587392"/>
              <a:gd name="connsiteY2512" fmla="*/ 4114974 h 4286055"/>
              <a:gd name="connsiteX2513" fmla="*/ 1204122 w 5587392"/>
              <a:gd name="connsiteY2513" fmla="*/ 4111686 h 4286055"/>
              <a:gd name="connsiteX2514" fmla="*/ 1099380 w 5587392"/>
              <a:gd name="connsiteY2514" fmla="*/ 4111686 h 4286055"/>
              <a:gd name="connsiteX2515" fmla="*/ 1091814 w 5587392"/>
              <a:gd name="connsiteY2515" fmla="*/ 4108396 h 4286055"/>
              <a:gd name="connsiteX2516" fmla="*/ 1084245 w 5587392"/>
              <a:gd name="connsiteY2516" fmla="*/ 4108396 h 4286055"/>
              <a:gd name="connsiteX2517" fmla="*/ 1076678 w 5587392"/>
              <a:gd name="connsiteY2517" fmla="*/ 4108396 h 4286055"/>
              <a:gd name="connsiteX2518" fmla="*/ 1054377 w 5587392"/>
              <a:gd name="connsiteY2518" fmla="*/ 4108396 h 4286055"/>
              <a:gd name="connsiteX2519" fmla="*/ 1046810 w 5587392"/>
              <a:gd name="connsiteY2519" fmla="*/ 4101815 h 4286055"/>
              <a:gd name="connsiteX2520" fmla="*/ 1016939 w 5587392"/>
              <a:gd name="connsiteY2520" fmla="*/ 4101815 h 4286055"/>
              <a:gd name="connsiteX2521" fmla="*/ 1009373 w 5587392"/>
              <a:gd name="connsiteY2521" fmla="*/ 4098525 h 4286055"/>
              <a:gd name="connsiteX2522" fmla="*/ 956804 w 5587392"/>
              <a:gd name="connsiteY2522" fmla="*/ 4098525 h 4286055"/>
              <a:gd name="connsiteX2523" fmla="*/ 949234 w 5587392"/>
              <a:gd name="connsiteY2523" fmla="*/ 4098525 h 4286055"/>
              <a:gd name="connsiteX2524" fmla="*/ 941668 w 5587392"/>
              <a:gd name="connsiteY2524" fmla="*/ 4101815 h 4286055"/>
              <a:gd name="connsiteX2525" fmla="*/ 934102 w 5587392"/>
              <a:gd name="connsiteY2525" fmla="*/ 4098525 h 4286055"/>
              <a:gd name="connsiteX2526" fmla="*/ 911800 w 5587392"/>
              <a:gd name="connsiteY2526" fmla="*/ 4098525 h 4286055"/>
              <a:gd name="connsiteX2527" fmla="*/ 904231 w 5587392"/>
              <a:gd name="connsiteY2527" fmla="*/ 4098525 h 4286055"/>
              <a:gd name="connsiteX2528" fmla="*/ 874363 w 5587392"/>
              <a:gd name="connsiteY2528" fmla="*/ 4098525 h 4286055"/>
              <a:gd name="connsiteX2529" fmla="*/ 866794 w 5587392"/>
              <a:gd name="connsiteY2529" fmla="*/ 4095234 h 4286055"/>
              <a:gd name="connsiteX2530" fmla="*/ 746919 w 5587392"/>
              <a:gd name="connsiteY2530" fmla="*/ 4095234 h 4286055"/>
              <a:gd name="connsiteX2531" fmla="*/ 739353 w 5587392"/>
              <a:gd name="connsiteY2531" fmla="*/ 4098525 h 4286055"/>
              <a:gd name="connsiteX2532" fmla="*/ 701915 w 5587392"/>
              <a:gd name="connsiteY2532" fmla="*/ 4098525 h 4286055"/>
              <a:gd name="connsiteX2533" fmla="*/ 701915 w 5587392"/>
              <a:gd name="connsiteY2533" fmla="*/ 4101815 h 4286055"/>
              <a:gd name="connsiteX2534" fmla="*/ 686780 w 5587392"/>
              <a:gd name="connsiteY2534" fmla="*/ 4101815 h 4286055"/>
              <a:gd name="connsiteX2535" fmla="*/ 679214 w 5587392"/>
              <a:gd name="connsiteY2535" fmla="*/ 4101815 h 4286055"/>
              <a:gd name="connsiteX2536" fmla="*/ 656912 w 5587392"/>
              <a:gd name="connsiteY2536" fmla="*/ 4101815 h 4286055"/>
              <a:gd name="connsiteX2537" fmla="*/ 649346 w 5587392"/>
              <a:gd name="connsiteY2537" fmla="*/ 4098525 h 4286055"/>
              <a:gd name="connsiteX2538" fmla="*/ 611909 w 5587392"/>
              <a:gd name="connsiteY2538" fmla="*/ 4098525 h 4286055"/>
              <a:gd name="connsiteX2539" fmla="*/ 574471 w 5587392"/>
              <a:gd name="connsiteY2539" fmla="*/ 4095234 h 4286055"/>
              <a:gd name="connsiteX2540" fmla="*/ 566905 w 5587392"/>
              <a:gd name="connsiteY2540" fmla="*/ 4098525 h 4286055"/>
              <a:gd name="connsiteX2541" fmla="*/ 469729 w 5587392"/>
              <a:gd name="connsiteY2541" fmla="*/ 4098525 h 4286055"/>
              <a:gd name="connsiteX2542" fmla="*/ 462163 w 5587392"/>
              <a:gd name="connsiteY2542" fmla="*/ 4098525 h 4286055"/>
              <a:gd name="connsiteX2543" fmla="*/ 454593 w 5587392"/>
              <a:gd name="connsiteY2543" fmla="*/ 4098525 h 4286055"/>
              <a:gd name="connsiteX2544" fmla="*/ 372153 w 5587392"/>
              <a:gd name="connsiteY2544" fmla="*/ 4098525 h 4286055"/>
              <a:gd name="connsiteX2545" fmla="*/ 342285 w 5587392"/>
              <a:gd name="connsiteY2545" fmla="*/ 4091946 h 4286055"/>
              <a:gd name="connsiteX2546" fmla="*/ 334719 w 5587392"/>
              <a:gd name="connsiteY2546" fmla="*/ 4095234 h 4286055"/>
              <a:gd name="connsiteX2547" fmla="*/ 327149 w 5587392"/>
              <a:gd name="connsiteY2547" fmla="*/ 4091946 h 4286055"/>
              <a:gd name="connsiteX2548" fmla="*/ 237142 w 5587392"/>
              <a:gd name="connsiteY2548" fmla="*/ 4091946 h 4286055"/>
              <a:gd name="connsiteX2549" fmla="*/ 237142 w 5587392"/>
              <a:gd name="connsiteY2549" fmla="*/ 4088656 h 4286055"/>
              <a:gd name="connsiteX2550" fmla="*/ 312017 w 5587392"/>
              <a:gd name="connsiteY2550" fmla="*/ 4088656 h 4286055"/>
              <a:gd name="connsiteX2551" fmla="*/ 319583 w 5587392"/>
              <a:gd name="connsiteY2551" fmla="*/ 4085366 h 4286055"/>
              <a:gd name="connsiteX2552" fmla="*/ 372153 w 5587392"/>
              <a:gd name="connsiteY2552" fmla="*/ 4085366 h 4286055"/>
              <a:gd name="connsiteX2553" fmla="*/ 379722 w 5587392"/>
              <a:gd name="connsiteY2553" fmla="*/ 4088656 h 4286055"/>
              <a:gd name="connsiteX2554" fmla="*/ 424725 w 5587392"/>
              <a:gd name="connsiteY2554" fmla="*/ 4088656 h 4286055"/>
              <a:gd name="connsiteX2555" fmla="*/ 439858 w 5587392"/>
              <a:gd name="connsiteY2555" fmla="*/ 4091946 h 4286055"/>
              <a:gd name="connsiteX2556" fmla="*/ 447424 w 5587392"/>
              <a:gd name="connsiteY2556" fmla="*/ 4088656 h 4286055"/>
              <a:gd name="connsiteX2557" fmla="*/ 462559 w 5587392"/>
              <a:gd name="connsiteY2557" fmla="*/ 4088656 h 4286055"/>
              <a:gd name="connsiteX2558" fmla="*/ 492431 w 5587392"/>
              <a:gd name="connsiteY2558" fmla="*/ 4095234 h 4286055"/>
              <a:gd name="connsiteX2559" fmla="*/ 507563 w 5587392"/>
              <a:gd name="connsiteY2559" fmla="*/ 4085366 h 4286055"/>
              <a:gd name="connsiteX2560" fmla="*/ 499997 w 5587392"/>
              <a:gd name="connsiteY2560" fmla="*/ 4085366 h 4286055"/>
              <a:gd name="connsiteX2561" fmla="*/ 484861 w 5587392"/>
              <a:gd name="connsiteY2561" fmla="*/ 4085366 h 4286055"/>
              <a:gd name="connsiteX2562" fmla="*/ 477295 w 5587392"/>
              <a:gd name="connsiteY2562" fmla="*/ 4082075 h 4286055"/>
              <a:gd name="connsiteX2563" fmla="*/ 469729 w 5587392"/>
              <a:gd name="connsiteY2563" fmla="*/ 4082075 h 4286055"/>
              <a:gd name="connsiteX2564" fmla="*/ 454593 w 5587392"/>
              <a:gd name="connsiteY2564" fmla="*/ 4082075 h 4286055"/>
              <a:gd name="connsiteX2565" fmla="*/ 447027 w 5587392"/>
              <a:gd name="connsiteY2565" fmla="*/ 4078785 h 4286055"/>
              <a:gd name="connsiteX2566" fmla="*/ 439461 w 5587392"/>
              <a:gd name="connsiteY2566" fmla="*/ 4082075 h 4286055"/>
              <a:gd name="connsiteX2567" fmla="*/ 431892 w 5587392"/>
              <a:gd name="connsiteY2567" fmla="*/ 4078785 h 4286055"/>
              <a:gd name="connsiteX2568" fmla="*/ 386888 w 5587392"/>
              <a:gd name="connsiteY2568" fmla="*/ 4078785 h 4286055"/>
              <a:gd name="connsiteX2569" fmla="*/ 379322 w 5587392"/>
              <a:gd name="connsiteY2569" fmla="*/ 4078785 h 4286055"/>
              <a:gd name="connsiteX2570" fmla="*/ 371756 w 5587392"/>
              <a:gd name="connsiteY2570" fmla="*/ 4082075 h 4286055"/>
              <a:gd name="connsiteX2571" fmla="*/ 364190 w 5587392"/>
              <a:gd name="connsiteY2571" fmla="*/ 4078785 h 4286055"/>
              <a:gd name="connsiteX2572" fmla="*/ 326753 w 5587392"/>
              <a:gd name="connsiteY2572" fmla="*/ 4078785 h 4286055"/>
              <a:gd name="connsiteX2573" fmla="*/ 319186 w 5587392"/>
              <a:gd name="connsiteY2573" fmla="*/ 4075495 h 4286055"/>
              <a:gd name="connsiteX2574" fmla="*/ 304051 w 5587392"/>
              <a:gd name="connsiteY2574" fmla="*/ 4075495 h 4286055"/>
              <a:gd name="connsiteX2575" fmla="*/ 296485 w 5587392"/>
              <a:gd name="connsiteY2575" fmla="*/ 4078785 h 4286055"/>
              <a:gd name="connsiteX2576" fmla="*/ 281349 w 5587392"/>
              <a:gd name="connsiteY2576" fmla="*/ 4078785 h 4286055"/>
              <a:gd name="connsiteX2577" fmla="*/ 259047 w 5587392"/>
              <a:gd name="connsiteY2577" fmla="*/ 4072207 h 4286055"/>
              <a:gd name="connsiteX2578" fmla="*/ 251481 w 5587392"/>
              <a:gd name="connsiteY2578" fmla="*/ 4078785 h 4286055"/>
              <a:gd name="connsiteX2579" fmla="*/ 236346 w 5587392"/>
              <a:gd name="connsiteY2579" fmla="*/ 4078785 h 4286055"/>
              <a:gd name="connsiteX2580" fmla="*/ 236346 w 5587392"/>
              <a:gd name="connsiteY2580" fmla="*/ 4072207 h 4286055"/>
              <a:gd name="connsiteX2581" fmla="*/ 221213 w 5587392"/>
              <a:gd name="connsiteY2581" fmla="*/ 4072207 h 4286055"/>
              <a:gd name="connsiteX2582" fmla="*/ 221213 w 5587392"/>
              <a:gd name="connsiteY2582" fmla="*/ 4068916 h 4286055"/>
              <a:gd name="connsiteX2583" fmla="*/ 236346 w 5587392"/>
              <a:gd name="connsiteY2583" fmla="*/ 4065626 h 4286055"/>
              <a:gd name="connsiteX2584" fmla="*/ 251481 w 5587392"/>
              <a:gd name="connsiteY2584" fmla="*/ 4068916 h 4286055"/>
              <a:gd name="connsiteX2585" fmla="*/ 259047 w 5587392"/>
              <a:gd name="connsiteY2585" fmla="*/ 4065626 h 4286055"/>
              <a:gd name="connsiteX2586" fmla="*/ 274183 w 5587392"/>
              <a:gd name="connsiteY2586" fmla="*/ 4065626 h 4286055"/>
              <a:gd name="connsiteX2587" fmla="*/ 296485 w 5587392"/>
              <a:gd name="connsiteY2587" fmla="*/ 4059045 h 4286055"/>
              <a:gd name="connsiteX2588" fmla="*/ 266614 w 5587392"/>
              <a:gd name="connsiteY2588" fmla="*/ 4052465 h 4286055"/>
              <a:gd name="connsiteX2589" fmla="*/ 281749 w 5587392"/>
              <a:gd name="connsiteY2589" fmla="*/ 4045886 h 4286055"/>
              <a:gd name="connsiteX2590" fmla="*/ 304051 w 5587392"/>
              <a:gd name="connsiteY2590" fmla="*/ 4039306 h 4286055"/>
              <a:gd name="connsiteX2591" fmla="*/ 274183 w 5587392"/>
              <a:gd name="connsiteY2591" fmla="*/ 4022856 h 4286055"/>
              <a:gd name="connsiteX2592" fmla="*/ 289315 w 5587392"/>
              <a:gd name="connsiteY2592" fmla="*/ 4022856 h 4286055"/>
              <a:gd name="connsiteX2593" fmla="*/ 304451 w 5587392"/>
              <a:gd name="connsiteY2593" fmla="*/ 4019566 h 4286055"/>
              <a:gd name="connsiteX2594" fmla="*/ 319583 w 5587392"/>
              <a:gd name="connsiteY2594" fmla="*/ 4019566 h 4286055"/>
              <a:gd name="connsiteX2595" fmla="*/ 327149 w 5587392"/>
              <a:gd name="connsiteY2595" fmla="*/ 4016276 h 4286055"/>
              <a:gd name="connsiteX2596" fmla="*/ 312017 w 5587392"/>
              <a:gd name="connsiteY2596" fmla="*/ 4009695 h 4286055"/>
              <a:gd name="connsiteX2597" fmla="*/ 312017 w 5587392"/>
              <a:gd name="connsiteY2597" fmla="*/ 4006407 h 4286055"/>
              <a:gd name="connsiteX2598" fmla="*/ 319583 w 5587392"/>
              <a:gd name="connsiteY2598" fmla="*/ 3996536 h 4286055"/>
              <a:gd name="connsiteX2599" fmla="*/ 319583 w 5587392"/>
              <a:gd name="connsiteY2599" fmla="*/ 3993246 h 4286055"/>
              <a:gd name="connsiteX2600" fmla="*/ 312017 w 5587392"/>
              <a:gd name="connsiteY2600" fmla="*/ 3986665 h 4286055"/>
              <a:gd name="connsiteX2601" fmla="*/ 296881 w 5587392"/>
              <a:gd name="connsiteY2601" fmla="*/ 3983377 h 4286055"/>
              <a:gd name="connsiteX2602" fmla="*/ 281749 w 5587392"/>
              <a:gd name="connsiteY2602" fmla="*/ 3983377 h 4286055"/>
              <a:gd name="connsiteX2603" fmla="*/ 289315 w 5587392"/>
              <a:gd name="connsiteY2603" fmla="*/ 3976796 h 4286055"/>
              <a:gd name="connsiteX2604" fmla="*/ 296881 w 5587392"/>
              <a:gd name="connsiteY2604" fmla="*/ 3973506 h 4286055"/>
              <a:gd name="connsiteX2605" fmla="*/ 319186 w 5587392"/>
              <a:gd name="connsiteY2605" fmla="*/ 3973506 h 4286055"/>
              <a:gd name="connsiteX2606" fmla="*/ 326753 w 5587392"/>
              <a:gd name="connsiteY2606" fmla="*/ 3970216 h 4286055"/>
              <a:gd name="connsiteX2607" fmla="*/ 356620 w 5587392"/>
              <a:gd name="connsiteY2607" fmla="*/ 3970216 h 4286055"/>
              <a:gd name="connsiteX2608" fmla="*/ 364190 w 5587392"/>
              <a:gd name="connsiteY2608" fmla="*/ 3963637 h 4286055"/>
              <a:gd name="connsiteX2609" fmla="*/ 349054 w 5587392"/>
              <a:gd name="connsiteY2609" fmla="*/ 3960347 h 4286055"/>
              <a:gd name="connsiteX2610" fmla="*/ 333922 w 5587392"/>
              <a:gd name="connsiteY2610" fmla="*/ 3960347 h 4286055"/>
              <a:gd name="connsiteX2611" fmla="*/ 326353 w 5587392"/>
              <a:gd name="connsiteY2611" fmla="*/ 3957057 h 4286055"/>
              <a:gd name="connsiteX2612" fmla="*/ 311220 w 5587392"/>
              <a:gd name="connsiteY2612" fmla="*/ 3957057 h 4286055"/>
              <a:gd name="connsiteX2613" fmla="*/ 311220 w 5587392"/>
              <a:gd name="connsiteY2613" fmla="*/ 3953766 h 4286055"/>
              <a:gd name="connsiteX2614" fmla="*/ 318786 w 5587392"/>
              <a:gd name="connsiteY2614" fmla="*/ 3947186 h 4286055"/>
              <a:gd name="connsiteX2615" fmla="*/ 333922 w 5587392"/>
              <a:gd name="connsiteY2615" fmla="*/ 3943898 h 4286055"/>
              <a:gd name="connsiteX2616" fmla="*/ 318786 w 5587392"/>
              <a:gd name="connsiteY2616" fmla="*/ 3937317 h 4286055"/>
              <a:gd name="connsiteX2617" fmla="*/ 333922 w 5587392"/>
              <a:gd name="connsiteY2617" fmla="*/ 3927446 h 4286055"/>
              <a:gd name="connsiteX2618" fmla="*/ 341488 w 5587392"/>
              <a:gd name="connsiteY2618" fmla="*/ 3927446 h 4286055"/>
              <a:gd name="connsiteX2619" fmla="*/ 356620 w 5587392"/>
              <a:gd name="connsiteY2619" fmla="*/ 3924158 h 4286055"/>
              <a:gd name="connsiteX2620" fmla="*/ 356620 w 5587392"/>
              <a:gd name="connsiteY2620" fmla="*/ 3920865 h 4286055"/>
              <a:gd name="connsiteX2621" fmla="*/ 378925 w 5587392"/>
              <a:gd name="connsiteY2621" fmla="*/ 3917577 h 4286055"/>
              <a:gd name="connsiteX2622" fmla="*/ 408793 w 5587392"/>
              <a:gd name="connsiteY2622" fmla="*/ 3917577 h 4286055"/>
              <a:gd name="connsiteX2623" fmla="*/ 423929 w 5587392"/>
              <a:gd name="connsiteY2623" fmla="*/ 3910997 h 4286055"/>
              <a:gd name="connsiteX2624" fmla="*/ 446231 w 5587392"/>
              <a:gd name="connsiteY2624" fmla="*/ 3910997 h 4286055"/>
              <a:gd name="connsiteX2625" fmla="*/ 453797 w 5587392"/>
              <a:gd name="connsiteY2625" fmla="*/ 3907706 h 4286055"/>
              <a:gd name="connsiteX2626" fmla="*/ 506370 w 5587392"/>
              <a:gd name="connsiteY2626" fmla="*/ 3907706 h 4286055"/>
              <a:gd name="connsiteX2627" fmla="*/ 513936 w 5587392"/>
              <a:gd name="connsiteY2627" fmla="*/ 3904416 h 4286055"/>
              <a:gd name="connsiteX2628" fmla="*/ 551373 w 5587392"/>
              <a:gd name="connsiteY2628" fmla="*/ 3904416 h 4286055"/>
              <a:gd name="connsiteX2629" fmla="*/ 551373 w 5587392"/>
              <a:gd name="connsiteY2629" fmla="*/ 3897838 h 4286055"/>
              <a:gd name="connsiteX2630" fmla="*/ 573675 w 5587392"/>
              <a:gd name="connsiteY2630" fmla="*/ 3904416 h 4286055"/>
              <a:gd name="connsiteX2631" fmla="*/ 581241 w 5587392"/>
              <a:gd name="connsiteY2631" fmla="*/ 3901126 h 4286055"/>
              <a:gd name="connsiteX2632" fmla="*/ 618678 w 5587392"/>
              <a:gd name="connsiteY2632" fmla="*/ 3901126 h 4286055"/>
              <a:gd name="connsiteX2633" fmla="*/ 626244 w 5587392"/>
              <a:gd name="connsiteY2633" fmla="*/ 3904416 h 4286055"/>
              <a:gd name="connsiteX2634" fmla="*/ 641380 w 5587392"/>
              <a:gd name="connsiteY2634" fmla="*/ 3904416 h 4286055"/>
              <a:gd name="connsiteX2635" fmla="*/ 641380 w 5587392"/>
              <a:gd name="connsiteY2635" fmla="*/ 3894547 h 4286055"/>
              <a:gd name="connsiteX2636" fmla="*/ 633810 w 5587392"/>
              <a:gd name="connsiteY2636" fmla="*/ 3891257 h 4286055"/>
              <a:gd name="connsiteX2637" fmla="*/ 633810 w 5587392"/>
              <a:gd name="connsiteY2637" fmla="*/ 3884676 h 4286055"/>
              <a:gd name="connsiteX2638" fmla="*/ 626244 w 5587392"/>
              <a:gd name="connsiteY2638" fmla="*/ 3881386 h 4286055"/>
              <a:gd name="connsiteX2639" fmla="*/ 573675 w 5587392"/>
              <a:gd name="connsiteY2639" fmla="*/ 3881386 h 4286055"/>
              <a:gd name="connsiteX2640" fmla="*/ 558539 w 5587392"/>
              <a:gd name="connsiteY2640" fmla="*/ 3884676 h 4286055"/>
              <a:gd name="connsiteX2641" fmla="*/ 543407 w 5587392"/>
              <a:gd name="connsiteY2641" fmla="*/ 3874808 h 4286055"/>
              <a:gd name="connsiteX2642" fmla="*/ 528271 w 5587392"/>
              <a:gd name="connsiteY2642" fmla="*/ 3871517 h 4286055"/>
              <a:gd name="connsiteX2643" fmla="*/ 513139 w 5587392"/>
              <a:gd name="connsiteY2643" fmla="*/ 3874808 h 4286055"/>
              <a:gd name="connsiteX2644" fmla="*/ 513139 w 5587392"/>
              <a:gd name="connsiteY2644" fmla="*/ 3871517 h 4286055"/>
              <a:gd name="connsiteX2645" fmla="*/ 535441 w 5587392"/>
              <a:gd name="connsiteY2645" fmla="*/ 3868227 h 4286055"/>
              <a:gd name="connsiteX2646" fmla="*/ 557743 w 5587392"/>
              <a:gd name="connsiteY2646" fmla="*/ 3861646 h 4286055"/>
              <a:gd name="connsiteX2647" fmla="*/ 505173 w 5587392"/>
              <a:gd name="connsiteY2647" fmla="*/ 3858358 h 4286055"/>
              <a:gd name="connsiteX2648" fmla="*/ 497607 w 5587392"/>
              <a:gd name="connsiteY2648" fmla="*/ 3855068 h 4286055"/>
              <a:gd name="connsiteX2649" fmla="*/ 512739 w 5587392"/>
              <a:gd name="connsiteY2649" fmla="*/ 3845197 h 4286055"/>
              <a:gd name="connsiteX2650" fmla="*/ 497607 w 5587392"/>
              <a:gd name="connsiteY2650" fmla="*/ 3838616 h 4286055"/>
              <a:gd name="connsiteX2651" fmla="*/ 467736 w 5587392"/>
              <a:gd name="connsiteY2651" fmla="*/ 3838616 h 4286055"/>
              <a:gd name="connsiteX2652" fmla="*/ 445434 w 5587392"/>
              <a:gd name="connsiteY2652" fmla="*/ 3828748 h 4286055"/>
              <a:gd name="connsiteX2653" fmla="*/ 430302 w 5587392"/>
              <a:gd name="connsiteY2653" fmla="*/ 3828748 h 4286055"/>
              <a:gd name="connsiteX2654" fmla="*/ 445434 w 5587392"/>
              <a:gd name="connsiteY2654" fmla="*/ 3815586 h 4286055"/>
              <a:gd name="connsiteX2655" fmla="*/ 467736 w 5587392"/>
              <a:gd name="connsiteY2655" fmla="*/ 3822167 h 4286055"/>
              <a:gd name="connsiteX2656" fmla="*/ 497607 w 5587392"/>
              <a:gd name="connsiteY2656" fmla="*/ 3818877 h 4286055"/>
              <a:gd name="connsiteX2657" fmla="*/ 482471 w 5587392"/>
              <a:gd name="connsiteY2657" fmla="*/ 3812298 h 4286055"/>
              <a:gd name="connsiteX2658" fmla="*/ 482471 w 5587392"/>
              <a:gd name="connsiteY2658" fmla="*/ 3805718 h 4286055"/>
              <a:gd name="connsiteX2659" fmla="*/ 497607 w 5587392"/>
              <a:gd name="connsiteY2659" fmla="*/ 3802427 h 4286055"/>
              <a:gd name="connsiteX2660" fmla="*/ 475305 w 5587392"/>
              <a:gd name="connsiteY2660" fmla="*/ 3795847 h 4286055"/>
              <a:gd name="connsiteX2661" fmla="*/ 340692 w 5587392"/>
              <a:gd name="connsiteY2661" fmla="*/ 3795847 h 4286055"/>
              <a:gd name="connsiteX2662" fmla="*/ 333125 w 5587392"/>
              <a:gd name="connsiteY2662" fmla="*/ 3795847 h 4286055"/>
              <a:gd name="connsiteX2663" fmla="*/ 295688 w 5587392"/>
              <a:gd name="connsiteY2663" fmla="*/ 3795847 h 4286055"/>
              <a:gd name="connsiteX2664" fmla="*/ 295688 w 5587392"/>
              <a:gd name="connsiteY2664" fmla="*/ 3789268 h 4286055"/>
              <a:gd name="connsiteX2665" fmla="*/ 333125 w 5587392"/>
              <a:gd name="connsiteY2665" fmla="*/ 3789268 h 4286055"/>
              <a:gd name="connsiteX2666" fmla="*/ 340692 w 5587392"/>
              <a:gd name="connsiteY2666" fmla="*/ 3785978 h 4286055"/>
              <a:gd name="connsiteX2667" fmla="*/ 355824 w 5587392"/>
              <a:gd name="connsiteY2667" fmla="*/ 3785978 h 4286055"/>
              <a:gd name="connsiteX2668" fmla="*/ 363393 w 5587392"/>
              <a:gd name="connsiteY2668" fmla="*/ 3779397 h 4286055"/>
              <a:gd name="connsiteX2669" fmla="*/ 363393 w 5587392"/>
              <a:gd name="connsiteY2669" fmla="*/ 3776107 h 4286055"/>
              <a:gd name="connsiteX2670" fmla="*/ 385695 w 5587392"/>
              <a:gd name="connsiteY2670" fmla="*/ 3772817 h 4286055"/>
              <a:gd name="connsiteX2671" fmla="*/ 400827 w 5587392"/>
              <a:gd name="connsiteY2671" fmla="*/ 3772817 h 4286055"/>
              <a:gd name="connsiteX2672" fmla="*/ 415963 w 5587392"/>
              <a:gd name="connsiteY2672" fmla="*/ 3762948 h 4286055"/>
              <a:gd name="connsiteX2673" fmla="*/ 445831 w 5587392"/>
              <a:gd name="connsiteY2673" fmla="*/ 3762948 h 4286055"/>
              <a:gd name="connsiteX2674" fmla="*/ 453400 w 5587392"/>
              <a:gd name="connsiteY2674" fmla="*/ 3749789 h 4286055"/>
              <a:gd name="connsiteX2675" fmla="*/ 453400 w 5587392"/>
              <a:gd name="connsiteY2675" fmla="*/ 3739918 h 4286055"/>
              <a:gd name="connsiteX2676" fmla="*/ 423529 w 5587392"/>
              <a:gd name="connsiteY2676" fmla="*/ 3730049 h 4286055"/>
              <a:gd name="connsiteX2677" fmla="*/ 378526 w 5587392"/>
              <a:gd name="connsiteY2677" fmla="*/ 3730049 h 4286055"/>
              <a:gd name="connsiteX2678" fmla="*/ 370959 w 5587392"/>
              <a:gd name="connsiteY2678" fmla="*/ 3726759 h 4286055"/>
              <a:gd name="connsiteX2679" fmla="*/ 355824 w 5587392"/>
              <a:gd name="connsiteY2679" fmla="*/ 3726759 h 4286055"/>
              <a:gd name="connsiteX2680" fmla="*/ 348258 w 5587392"/>
              <a:gd name="connsiteY2680" fmla="*/ 3730049 h 4286055"/>
              <a:gd name="connsiteX2681" fmla="*/ 340692 w 5587392"/>
              <a:gd name="connsiteY2681" fmla="*/ 3726759 h 4286055"/>
              <a:gd name="connsiteX2682" fmla="*/ 333125 w 5587392"/>
              <a:gd name="connsiteY2682" fmla="*/ 3720178 h 4286055"/>
              <a:gd name="connsiteX2683" fmla="*/ 288122 w 5587392"/>
              <a:gd name="connsiteY2683" fmla="*/ 3716888 h 4286055"/>
              <a:gd name="connsiteX2684" fmla="*/ 303254 w 5587392"/>
              <a:gd name="connsiteY2684" fmla="*/ 3713598 h 4286055"/>
              <a:gd name="connsiteX2685" fmla="*/ 310820 w 5587392"/>
              <a:gd name="connsiteY2685" fmla="*/ 3716888 h 4286055"/>
              <a:gd name="connsiteX2686" fmla="*/ 318390 w 5587392"/>
              <a:gd name="connsiteY2686" fmla="*/ 3713598 h 4286055"/>
              <a:gd name="connsiteX2687" fmla="*/ 333522 w 5587392"/>
              <a:gd name="connsiteY2687" fmla="*/ 3713598 h 4286055"/>
              <a:gd name="connsiteX2688" fmla="*/ 341088 w 5587392"/>
              <a:gd name="connsiteY2688" fmla="*/ 3710310 h 4286055"/>
              <a:gd name="connsiteX2689" fmla="*/ 363393 w 5587392"/>
              <a:gd name="connsiteY2689" fmla="*/ 3710310 h 4286055"/>
              <a:gd name="connsiteX2690" fmla="*/ 370959 w 5587392"/>
              <a:gd name="connsiteY2690" fmla="*/ 3703729 h 4286055"/>
              <a:gd name="connsiteX2691" fmla="*/ 348658 w 5587392"/>
              <a:gd name="connsiteY2691" fmla="*/ 3693858 h 4286055"/>
              <a:gd name="connsiteX2692" fmla="*/ 303654 w 5587392"/>
              <a:gd name="connsiteY2692" fmla="*/ 3693858 h 4286055"/>
              <a:gd name="connsiteX2693" fmla="*/ 296085 w 5587392"/>
              <a:gd name="connsiteY2693" fmla="*/ 3690568 h 4286055"/>
              <a:gd name="connsiteX2694" fmla="*/ 273783 w 5587392"/>
              <a:gd name="connsiteY2694" fmla="*/ 3690568 h 4286055"/>
              <a:gd name="connsiteX2695" fmla="*/ 266217 w 5587392"/>
              <a:gd name="connsiteY2695" fmla="*/ 3687277 h 4286055"/>
              <a:gd name="connsiteX2696" fmla="*/ 288519 w 5587392"/>
              <a:gd name="connsiteY2696" fmla="*/ 3680699 h 4286055"/>
              <a:gd name="connsiteX2697" fmla="*/ 325956 w 5587392"/>
              <a:gd name="connsiteY2697" fmla="*/ 3680699 h 4286055"/>
              <a:gd name="connsiteX2698" fmla="*/ 341088 w 5587392"/>
              <a:gd name="connsiteY2698" fmla="*/ 3677409 h 4286055"/>
              <a:gd name="connsiteX2699" fmla="*/ 356224 w 5587392"/>
              <a:gd name="connsiteY2699" fmla="*/ 3677409 h 4286055"/>
              <a:gd name="connsiteX2700" fmla="*/ 371356 w 5587392"/>
              <a:gd name="connsiteY2700" fmla="*/ 3670828 h 4286055"/>
              <a:gd name="connsiteX2701" fmla="*/ 378925 w 5587392"/>
              <a:gd name="connsiteY2701" fmla="*/ 3674118 h 4286055"/>
              <a:gd name="connsiteX2702" fmla="*/ 386492 w 5587392"/>
              <a:gd name="connsiteY2702" fmla="*/ 3674118 h 4286055"/>
              <a:gd name="connsiteX2703" fmla="*/ 408793 w 5587392"/>
              <a:gd name="connsiteY2703" fmla="*/ 3674118 h 4286055"/>
              <a:gd name="connsiteX2704" fmla="*/ 408793 w 5587392"/>
              <a:gd name="connsiteY2704" fmla="*/ 3667538 h 4286055"/>
              <a:gd name="connsiteX2705" fmla="*/ 401227 w 5587392"/>
              <a:gd name="connsiteY2705" fmla="*/ 3664250 h 4286055"/>
              <a:gd name="connsiteX2706" fmla="*/ 371356 w 5587392"/>
              <a:gd name="connsiteY2706" fmla="*/ 3667538 h 4286055"/>
              <a:gd name="connsiteX2707" fmla="*/ 356224 w 5587392"/>
              <a:gd name="connsiteY2707" fmla="*/ 3664250 h 4286055"/>
              <a:gd name="connsiteX2708" fmla="*/ 363790 w 5587392"/>
              <a:gd name="connsiteY2708" fmla="*/ 3654379 h 4286055"/>
              <a:gd name="connsiteX2709" fmla="*/ 348658 w 5587392"/>
              <a:gd name="connsiteY2709" fmla="*/ 3657669 h 4286055"/>
              <a:gd name="connsiteX2710" fmla="*/ 348658 w 5587392"/>
              <a:gd name="connsiteY2710" fmla="*/ 3651088 h 4286055"/>
              <a:gd name="connsiteX2711" fmla="*/ 363790 w 5587392"/>
              <a:gd name="connsiteY2711" fmla="*/ 3651088 h 4286055"/>
              <a:gd name="connsiteX2712" fmla="*/ 363790 w 5587392"/>
              <a:gd name="connsiteY2712" fmla="*/ 3641220 h 4286055"/>
              <a:gd name="connsiteX2713" fmla="*/ 341488 w 5587392"/>
              <a:gd name="connsiteY2713" fmla="*/ 3641220 h 4286055"/>
              <a:gd name="connsiteX2714" fmla="*/ 326353 w 5587392"/>
              <a:gd name="connsiteY2714" fmla="*/ 3631349 h 4286055"/>
              <a:gd name="connsiteX2715" fmla="*/ 326353 w 5587392"/>
              <a:gd name="connsiteY2715" fmla="*/ 3628058 h 4286055"/>
              <a:gd name="connsiteX2716" fmla="*/ 296485 w 5587392"/>
              <a:gd name="connsiteY2716" fmla="*/ 3628058 h 4286055"/>
              <a:gd name="connsiteX2717" fmla="*/ 288919 w 5587392"/>
              <a:gd name="connsiteY2717" fmla="*/ 3621478 h 4286055"/>
              <a:gd name="connsiteX2718" fmla="*/ 296485 w 5587392"/>
              <a:gd name="connsiteY2718" fmla="*/ 3618190 h 4286055"/>
              <a:gd name="connsiteX2719" fmla="*/ 288919 w 5587392"/>
              <a:gd name="connsiteY2719" fmla="*/ 3614899 h 4286055"/>
              <a:gd name="connsiteX2720" fmla="*/ 243912 w 5587392"/>
              <a:gd name="connsiteY2720" fmla="*/ 3611609 h 4286055"/>
              <a:gd name="connsiteX2721" fmla="*/ 266217 w 5587392"/>
              <a:gd name="connsiteY2721" fmla="*/ 3611609 h 4286055"/>
              <a:gd name="connsiteX2722" fmla="*/ 296085 w 5587392"/>
              <a:gd name="connsiteY2722" fmla="*/ 3605028 h 4286055"/>
              <a:gd name="connsiteX2723" fmla="*/ 311220 w 5587392"/>
              <a:gd name="connsiteY2723" fmla="*/ 3605028 h 4286055"/>
              <a:gd name="connsiteX2724" fmla="*/ 341088 w 5587392"/>
              <a:gd name="connsiteY2724" fmla="*/ 3598450 h 4286055"/>
              <a:gd name="connsiteX2725" fmla="*/ 348658 w 5587392"/>
              <a:gd name="connsiteY2725" fmla="*/ 3598450 h 4286055"/>
              <a:gd name="connsiteX2726" fmla="*/ 341088 w 5587392"/>
              <a:gd name="connsiteY2726" fmla="*/ 3598450 h 4286055"/>
              <a:gd name="connsiteX2727" fmla="*/ 341088 w 5587392"/>
              <a:gd name="connsiteY2727" fmla="*/ 3595160 h 4286055"/>
              <a:gd name="connsiteX2728" fmla="*/ 325956 w 5587392"/>
              <a:gd name="connsiteY2728" fmla="*/ 3591869 h 4286055"/>
              <a:gd name="connsiteX2729" fmla="*/ 303654 w 5587392"/>
              <a:gd name="connsiteY2729" fmla="*/ 3591869 h 4286055"/>
              <a:gd name="connsiteX2730" fmla="*/ 296085 w 5587392"/>
              <a:gd name="connsiteY2730" fmla="*/ 3588579 h 4286055"/>
              <a:gd name="connsiteX2731" fmla="*/ 266217 w 5587392"/>
              <a:gd name="connsiteY2731" fmla="*/ 3588579 h 4286055"/>
              <a:gd name="connsiteX2732" fmla="*/ 251081 w 5587392"/>
              <a:gd name="connsiteY2732" fmla="*/ 3581998 h 4286055"/>
              <a:gd name="connsiteX2733" fmla="*/ 251081 w 5587392"/>
              <a:gd name="connsiteY2733" fmla="*/ 3575420 h 4286055"/>
              <a:gd name="connsiteX2734" fmla="*/ 266217 w 5587392"/>
              <a:gd name="connsiteY2734" fmla="*/ 3572130 h 4286055"/>
              <a:gd name="connsiteX2735" fmla="*/ 258651 w 5587392"/>
              <a:gd name="connsiteY2735" fmla="*/ 3568839 h 4286055"/>
              <a:gd name="connsiteX2736" fmla="*/ 243515 w 5587392"/>
              <a:gd name="connsiteY2736" fmla="*/ 3565549 h 4286055"/>
              <a:gd name="connsiteX2737" fmla="*/ 206078 w 5587392"/>
              <a:gd name="connsiteY2737" fmla="*/ 3565549 h 4286055"/>
              <a:gd name="connsiteX2738" fmla="*/ 213644 w 5587392"/>
              <a:gd name="connsiteY2738" fmla="*/ 3562259 h 4286055"/>
              <a:gd name="connsiteX2739" fmla="*/ 235949 w 5587392"/>
              <a:gd name="connsiteY2739" fmla="*/ 3562259 h 4286055"/>
              <a:gd name="connsiteX2740" fmla="*/ 243515 w 5587392"/>
              <a:gd name="connsiteY2740" fmla="*/ 3558968 h 4286055"/>
              <a:gd name="connsiteX2741" fmla="*/ 310820 w 5587392"/>
              <a:gd name="connsiteY2741" fmla="*/ 3558968 h 4286055"/>
              <a:gd name="connsiteX2742" fmla="*/ 318390 w 5587392"/>
              <a:gd name="connsiteY2742" fmla="*/ 3555680 h 4286055"/>
              <a:gd name="connsiteX2743" fmla="*/ 363393 w 5587392"/>
              <a:gd name="connsiteY2743" fmla="*/ 3555680 h 4286055"/>
              <a:gd name="connsiteX2744" fmla="*/ 370959 w 5587392"/>
              <a:gd name="connsiteY2744" fmla="*/ 3552390 h 4286055"/>
              <a:gd name="connsiteX2745" fmla="*/ 400827 w 5587392"/>
              <a:gd name="connsiteY2745" fmla="*/ 3552390 h 4286055"/>
              <a:gd name="connsiteX2746" fmla="*/ 408397 w 5587392"/>
              <a:gd name="connsiteY2746" fmla="*/ 3542519 h 4286055"/>
              <a:gd name="connsiteX2747" fmla="*/ 378526 w 5587392"/>
              <a:gd name="connsiteY2747" fmla="*/ 3539229 h 4286055"/>
              <a:gd name="connsiteX2748" fmla="*/ 370959 w 5587392"/>
              <a:gd name="connsiteY2748" fmla="*/ 3539229 h 4286055"/>
              <a:gd name="connsiteX2749" fmla="*/ 363393 w 5587392"/>
              <a:gd name="connsiteY2749" fmla="*/ 3542519 h 4286055"/>
              <a:gd name="connsiteX2750" fmla="*/ 363393 w 5587392"/>
              <a:gd name="connsiteY2750" fmla="*/ 3535941 h 4286055"/>
              <a:gd name="connsiteX2751" fmla="*/ 341088 w 5587392"/>
              <a:gd name="connsiteY2751" fmla="*/ 3535941 h 4286055"/>
              <a:gd name="connsiteX2752" fmla="*/ 318786 w 5587392"/>
              <a:gd name="connsiteY2752" fmla="*/ 3532650 h 4286055"/>
              <a:gd name="connsiteX2753" fmla="*/ 311220 w 5587392"/>
              <a:gd name="connsiteY2753" fmla="*/ 3526070 h 4286055"/>
              <a:gd name="connsiteX2754" fmla="*/ 318786 w 5587392"/>
              <a:gd name="connsiteY2754" fmla="*/ 3526070 h 4286055"/>
              <a:gd name="connsiteX2755" fmla="*/ 333922 w 5587392"/>
              <a:gd name="connsiteY2755" fmla="*/ 3526070 h 4286055"/>
              <a:gd name="connsiteX2756" fmla="*/ 341488 w 5587392"/>
              <a:gd name="connsiteY2756" fmla="*/ 3522779 h 4286055"/>
              <a:gd name="connsiteX2757" fmla="*/ 356620 w 5587392"/>
              <a:gd name="connsiteY2757" fmla="*/ 3522779 h 4286055"/>
              <a:gd name="connsiteX2758" fmla="*/ 364190 w 5587392"/>
              <a:gd name="connsiteY2758" fmla="*/ 3519489 h 4286055"/>
              <a:gd name="connsiteX2759" fmla="*/ 401624 w 5587392"/>
              <a:gd name="connsiteY2759" fmla="*/ 3519489 h 4286055"/>
              <a:gd name="connsiteX2760" fmla="*/ 401624 w 5587392"/>
              <a:gd name="connsiteY2760" fmla="*/ 3509620 h 4286055"/>
              <a:gd name="connsiteX2761" fmla="*/ 379322 w 5587392"/>
              <a:gd name="connsiteY2761" fmla="*/ 3499749 h 4286055"/>
              <a:gd name="connsiteX2762" fmla="*/ 394458 w 5587392"/>
              <a:gd name="connsiteY2762" fmla="*/ 3493169 h 4286055"/>
              <a:gd name="connsiteX2763" fmla="*/ 394458 w 5587392"/>
              <a:gd name="connsiteY2763" fmla="*/ 3476719 h 4286055"/>
              <a:gd name="connsiteX2764" fmla="*/ 379322 w 5587392"/>
              <a:gd name="connsiteY2764" fmla="*/ 3470141 h 4286055"/>
              <a:gd name="connsiteX2765" fmla="*/ 386888 w 5587392"/>
              <a:gd name="connsiteY2765" fmla="*/ 3463560 h 4286055"/>
              <a:gd name="connsiteX2766" fmla="*/ 386888 w 5587392"/>
              <a:gd name="connsiteY2766" fmla="*/ 3456980 h 4286055"/>
              <a:gd name="connsiteX2767" fmla="*/ 386888 w 5587392"/>
              <a:gd name="connsiteY2767" fmla="*/ 3450401 h 4286055"/>
              <a:gd name="connsiteX2768" fmla="*/ 371756 w 5587392"/>
              <a:gd name="connsiteY2768" fmla="*/ 3440530 h 4286055"/>
              <a:gd name="connsiteX2769" fmla="*/ 371756 w 5587392"/>
              <a:gd name="connsiteY2769" fmla="*/ 3430662 h 4286055"/>
              <a:gd name="connsiteX2770" fmla="*/ 364190 w 5587392"/>
              <a:gd name="connsiteY2770" fmla="*/ 3427369 h 4286055"/>
              <a:gd name="connsiteX2771" fmla="*/ 311617 w 5587392"/>
              <a:gd name="connsiteY2771" fmla="*/ 3427369 h 4286055"/>
              <a:gd name="connsiteX2772" fmla="*/ 311617 w 5587392"/>
              <a:gd name="connsiteY2772" fmla="*/ 3424081 h 4286055"/>
              <a:gd name="connsiteX2773" fmla="*/ 326753 w 5587392"/>
              <a:gd name="connsiteY2773" fmla="*/ 3424081 h 4286055"/>
              <a:gd name="connsiteX2774" fmla="*/ 341885 w 5587392"/>
              <a:gd name="connsiteY2774" fmla="*/ 3424081 h 4286055"/>
              <a:gd name="connsiteX2775" fmla="*/ 357020 w 5587392"/>
              <a:gd name="connsiteY2775" fmla="*/ 3424081 h 4286055"/>
              <a:gd name="connsiteX2776" fmla="*/ 364587 w 5587392"/>
              <a:gd name="connsiteY2776" fmla="*/ 3417500 h 4286055"/>
              <a:gd name="connsiteX2777" fmla="*/ 364587 w 5587392"/>
              <a:gd name="connsiteY2777" fmla="*/ 3410920 h 4286055"/>
              <a:gd name="connsiteX2778" fmla="*/ 364587 w 5587392"/>
              <a:gd name="connsiteY2778" fmla="*/ 3365135 h 4286055"/>
              <a:gd name="connsiteX2779" fmla="*/ 357020 w 5587392"/>
              <a:gd name="connsiteY2779" fmla="*/ 3361845 h 4286055"/>
              <a:gd name="connsiteX2780" fmla="*/ 357020 w 5587392"/>
              <a:gd name="connsiteY2780" fmla="*/ 3322639 h 4286055"/>
              <a:gd name="connsiteX2781" fmla="*/ 349454 w 5587392"/>
              <a:gd name="connsiteY2781" fmla="*/ 3319350 h 4286055"/>
              <a:gd name="connsiteX2782" fmla="*/ 349454 w 5587392"/>
              <a:gd name="connsiteY2782" fmla="*/ 3257114 h 4286055"/>
              <a:gd name="connsiteX2783" fmla="*/ 341885 w 5587392"/>
              <a:gd name="connsiteY2783" fmla="*/ 3253824 h 4286055"/>
              <a:gd name="connsiteX2784" fmla="*/ 341885 w 5587392"/>
              <a:gd name="connsiteY2784" fmla="*/ 3247243 h 4286055"/>
              <a:gd name="connsiteX2785" fmla="*/ 334319 w 5587392"/>
              <a:gd name="connsiteY2785" fmla="*/ 3243955 h 4286055"/>
              <a:gd name="connsiteX2786" fmla="*/ 349454 w 5587392"/>
              <a:gd name="connsiteY2786" fmla="*/ 3237375 h 4286055"/>
              <a:gd name="connsiteX2787" fmla="*/ 349454 w 5587392"/>
              <a:gd name="connsiteY2787" fmla="*/ 3211330 h 4286055"/>
              <a:gd name="connsiteX2788" fmla="*/ 341885 w 5587392"/>
              <a:gd name="connsiteY2788" fmla="*/ 3208039 h 4286055"/>
              <a:gd name="connsiteX2789" fmla="*/ 341885 w 5587392"/>
              <a:gd name="connsiteY2789" fmla="*/ 3201459 h 4286055"/>
              <a:gd name="connsiteX2790" fmla="*/ 349454 w 5587392"/>
              <a:gd name="connsiteY2790" fmla="*/ 3198168 h 4286055"/>
              <a:gd name="connsiteX2791" fmla="*/ 349454 w 5587392"/>
              <a:gd name="connsiteY2791" fmla="*/ 3175138 h 4286055"/>
              <a:gd name="connsiteX2792" fmla="*/ 357020 w 5587392"/>
              <a:gd name="connsiteY2792" fmla="*/ 3171848 h 4286055"/>
              <a:gd name="connsiteX2793" fmla="*/ 357020 w 5587392"/>
              <a:gd name="connsiteY2793" fmla="*/ 3142513 h 4286055"/>
              <a:gd name="connsiteX2794" fmla="*/ 349454 w 5587392"/>
              <a:gd name="connsiteY2794" fmla="*/ 3139225 h 4286055"/>
              <a:gd name="connsiteX2795" fmla="*/ 349454 w 5587392"/>
              <a:gd name="connsiteY2795" fmla="*/ 3132644 h 4286055"/>
              <a:gd name="connsiteX2796" fmla="*/ 341885 w 5587392"/>
              <a:gd name="connsiteY2796" fmla="*/ 3129354 h 4286055"/>
              <a:gd name="connsiteX2797" fmla="*/ 341885 w 5587392"/>
              <a:gd name="connsiteY2797" fmla="*/ 3116195 h 4286055"/>
              <a:gd name="connsiteX2798" fmla="*/ 334319 w 5587392"/>
              <a:gd name="connsiteY2798" fmla="*/ 3112904 h 4286055"/>
              <a:gd name="connsiteX2799" fmla="*/ 341885 w 5587392"/>
              <a:gd name="connsiteY2799" fmla="*/ 3109614 h 4286055"/>
              <a:gd name="connsiteX2800" fmla="*/ 349454 w 5587392"/>
              <a:gd name="connsiteY2800" fmla="*/ 3103033 h 4286055"/>
              <a:gd name="connsiteX2801" fmla="*/ 349454 w 5587392"/>
              <a:gd name="connsiteY2801" fmla="*/ 3112904 h 4286055"/>
              <a:gd name="connsiteX2802" fmla="*/ 364587 w 5587392"/>
              <a:gd name="connsiteY2802" fmla="*/ 3112904 h 4286055"/>
              <a:gd name="connsiteX2803" fmla="*/ 372153 w 5587392"/>
              <a:gd name="connsiteY2803" fmla="*/ 3116195 h 4286055"/>
              <a:gd name="connsiteX2804" fmla="*/ 379722 w 5587392"/>
              <a:gd name="connsiteY2804" fmla="*/ 3122773 h 4286055"/>
              <a:gd name="connsiteX2805" fmla="*/ 387288 w 5587392"/>
              <a:gd name="connsiteY2805" fmla="*/ 3106324 h 4286055"/>
              <a:gd name="connsiteX2806" fmla="*/ 379722 w 5587392"/>
              <a:gd name="connsiteY2806" fmla="*/ 3099743 h 4286055"/>
              <a:gd name="connsiteX2807" fmla="*/ 387288 w 5587392"/>
              <a:gd name="connsiteY2807" fmla="*/ 3089874 h 4286055"/>
              <a:gd name="connsiteX2808" fmla="*/ 379722 w 5587392"/>
              <a:gd name="connsiteY2808" fmla="*/ 3086584 h 4286055"/>
              <a:gd name="connsiteX2809" fmla="*/ 379722 w 5587392"/>
              <a:gd name="connsiteY2809" fmla="*/ 3073425 h 4286055"/>
              <a:gd name="connsiteX2810" fmla="*/ 372153 w 5587392"/>
              <a:gd name="connsiteY2810" fmla="*/ 3070135 h 4286055"/>
              <a:gd name="connsiteX2811" fmla="*/ 372153 w 5587392"/>
              <a:gd name="connsiteY2811" fmla="*/ 3063554 h 4286055"/>
              <a:gd name="connsiteX2812" fmla="*/ 379722 w 5587392"/>
              <a:gd name="connsiteY2812" fmla="*/ 3060264 h 4286055"/>
              <a:gd name="connsiteX2813" fmla="*/ 379722 w 5587392"/>
              <a:gd name="connsiteY2813" fmla="*/ 3050395 h 4286055"/>
              <a:gd name="connsiteX2814" fmla="*/ 372153 w 5587392"/>
              <a:gd name="connsiteY2814" fmla="*/ 3047105 h 4286055"/>
              <a:gd name="connsiteX2815" fmla="*/ 372153 w 5587392"/>
              <a:gd name="connsiteY2815" fmla="*/ 3037234 h 4286055"/>
              <a:gd name="connsiteX2816" fmla="*/ 357020 w 5587392"/>
              <a:gd name="connsiteY2816" fmla="*/ 3037234 h 4286055"/>
              <a:gd name="connsiteX2817" fmla="*/ 357020 w 5587392"/>
              <a:gd name="connsiteY2817" fmla="*/ 3033943 h 4286055"/>
              <a:gd name="connsiteX2818" fmla="*/ 372153 w 5587392"/>
              <a:gd name="connsiteY2818" fmla="*/ 3027365 h 4286055"/>
              <a:gd name="connsiteX2819" fmla="*/ 357020 w 5587392"/>
              <a:gd name="connsiteY2819" fmla="*/ 3020784 h 4286055"/>
              <a:gd name="connsiteX2820" fmla="*/ 364587 w 5587392"/>
              <a:gd name="connsiteY2820" fmla="*/ 3017494 h 4286055"/>
              <a:gd name="connsiteX2821" fmla="*/ 364587 w 5587392"/>
              <a:gd name="connsiteY2821" fmla="*/ 3004335 h 4286055"/>
              <a:gd name="connsiteX2822" fmla="*/ 372153 w 5587392"/>
              <a:gd name="connsiteY2822" fmla="*/ 3004335 h 4286055"/>
              <a:gd name="connsiteX2823" fmla="*/ 372153 w 5587392"/>
              <a:gd name="connsiteY2823" fmla="*/ 2994464 h 4286055"/>
              <a:gd name="connsiteX2824" fmla="*/ 357020 w 5587392"/>
              <a:gd name="connsiteY2824" fmla="*/ 2991176 h 4286055"/>
              <a:gd name="connsiteX2825" fmla="*/ 341885 w 5587392"/>
              <a:gd name="connsiteY2825" fmla="*/ 2991176 h 4286055"/>
              <a:gd name="connsiteX2826" fmla="*/ 341885 w 5587392"/>
              <a:gd name="connsiteY2826" fmla="*/ 2978015 h 4286055"/>
              <a:gd name="connsiteX2827" fmla="*/ 334319 w 5587392"/>
              <a:gd name="connsiteY2827" fmla="*/ 2978015 h 4286055"/>
              <a:gd name="connsiteX2828" fmla="*/ 326753 w 5587392"/>
              <a:gd name="connsiteY2828" fmla="*/ 2978015 h 4286055"/>
              <a:gd name="connsiteX2829" fmla="*/ 326753 w 5587392"/>
              <a:gd name="connsiteY2829" fmla="*/ 3007350 h 4286055"/>
              <a:gd name="connsiteX2830" fmla="*/ 334319 w 5587392"/>
              <a:gd name="connsiteY2830" fmla="*/ 3010640 h 4286055"/>
              <a:gd name="connsiteX2831" fmla="*/ 334319 w 5587392"/>
              <a:gd name="connsiteY2831" fmla="*/ 3027090 h 4286055"/>
              <a:gd name="connsiteX2832" fmla="*/ 349454 w 5587392"/>
              <a:gd name="connsiteY2832" fmla="*/ 3033670 h 4286055"/>
              <a:gd name="connsiteX2833" fmla="*/ 334319 w 5587392"/>
              <a:gd name="connsiteY2833" fmla="*/ 3040251 h 4286055"/>
              <a:gd name="connsiteX2834" fmla="*/ 334319 w 5587392"/>
              <a:gd name="connsiteY2834" fmla="*/ 3053410 h 4286055"/>
              <a:gd name="connsiteX2835" fmla="*/ 341885 w 5587392"/>
              <a:gd name="connsiteY2835" fmla="*/ 3056700 h 4286055"/>
              <a:gd name="connsiteX2836" fmla="*/ 341885 w 5587392"/>
              <a:gd name="connsiteY2836" fmla="*/ 3066571 h 4286055"/>
              <a:gd name="connsiteX2837" fmla="*/ 326753 w 5587392"/>
              <a:gd name="connsiteY2837" fmla="*/ 3073150 h 4286055"/>
              <a:gd name="connsiteX2838" fmla="*/ 326753 w 5587392"/>
              <a:gd name="connsiteY2838" fmla="*/ 3086311 h 4286055"/>
              <a:gd name="connsiteX2839" fmla="*/ 319186 w 5587392"/>
              <a:gd name="connsiteY2839" fmla="*/ 3086311 h 4286055"/>
              <a:gd name="connsiteX2840" fmla="*/ 319186 w 5587392"/>
              <a:gd name="connsiteY2840" fmla="*/ 3056973 h 4286055"/>
              <a:gd name="connsiteX2841" fmla="*/ 311617 w 5587392"/>
              <a:gd name="connsiteY2841" fmla="*/ 3053685 h 4286055"/>
              <a:gd name="connsiteX2842" fmla="*/ 311617 w 5587392"/>
              <a:gd name="connsiteY2842" fmla="*/ 3040524 h 4286055"/>
              <a:gd name="connsiteX2843" fmla="*/ 304051 w 5587392"/>
              <a:gd name="connsiteY2843" fmla="*/ 3033943 h 4286055"/>
              <a:gd name="connsiteX2844" fmla="*/ 304051 w 5587392"/>
              <a:gd name="connsiteY2844" fmla="*/ 3030655 h 4286055"/>
              <a:gd name="connsiteX2845" fmla="*/ 319186 w 5587392"/>
              <a:gd name="connsiteY2845" fmla="*/ 3030655 h 4286055"/>
              <a:gd name="connsiteX2846" fmla="*/ 319186 w 5587392"/>
              <a:gd name="connsiteY2846" fmla="*/ 3027365 h 4286055"/>
              <a:gd name="connsiteX2847" fmla="*/ 311617 w 5587392"/>
              <a:gd name="connsiteY2847" fmla="*/ 3024075 h 4286055"/>
              <a:gd name="connsiteX2848" fmla="*/ 304051 w 5587392"/>
              <a:gd name="connsiteY2848" fmla="*/ 3020784 h 4286055"/>
              <a:gd name="connsiteX2849" fmla="*/ 311617 w 5587392"/>
              <a:gd name="connsiteY2849" fmla="*/ 3014204 h 4286055"/>
              <a:gd name="connsiteX2850" fmla="*/ 304051 w 5587392"/>
              <a:gd name="connsiteY2850" fmla="*/ 3010916 h 4286055"/>
              <a:gd name="connsiteX2851" fmla="*/ 304051 w 5587392"/>
              <a:gd name="connsiteY2851" fmla="*/ 2961838 h 4286055"/>
              <a:gd name="connsiteX2852" fmla="*/ 311617 w 5587392"/>
              <a:gd name="connsiteY2852" fmla="*/ 2958548 h 4286055"/>
              <a:gd name="connsiteX2853" fmla="*/ 304051 w 5587392"/>
              <a:gd name="connsiteY2853" fmla="*/ 2955260 h 4286055"/>
              <a:gd name="connsiteX2854" fmla="*/ 288919 w 5587392"/>
              <a:gd name="connsiteY2854" fmla="*/ 2951970 h 4286055"/>
              <a:gd name="connsiteX2855" fmla="*/ 304051 w 5587392"/>
              <a:gd name="connsiteY2855" fmla="*/ 2935520 h 4286055"/>
              <a:gd name="connsiteX2856" fmla="*/ 311617 w 5587392"/>
              <a:gd name="connsiteY2856" fmla="*/ 2932230 h 4286055"/>
              <a:gd name="connsiteX2857" fmla="*/ 281749 w 5587392"/>
              <a:gd name="connsiteY2857" fmla="*/ 2922359 h 4286055"/>
              <a:gd name="connsiteX2858" fmla="*/ 266614 w 5587392"/>
              <a:gd name="connsiteY2858" fmla="*/ 2922359 h 4286055"/>
              <a:gd name="connsiteX2859" fmla="*/ 259047 w 5587392"/>
              <a:gd name="connsiteY2859" fmla="*/ 2925649 h 4286055"/>
              <a:gd name="connsiteX2860" fmla="*/ 176607 w 5587392"/>
              <a:gd name="connsiteY2860" fmla="*/ 2925649 h 4286055"/>
              <a:gd name="connsiteX2861" fmla="*/ 169041 w 5587392"/>
              <a:gd name="connsiteY2861" fmla="*/ 2922359 h 4286055"/>
              <a:gd name="connsiteX2862" fmla="*/ 161474 w 5587392"/>
              <a:gd name="connsiteY2862" fmla="*/ 2925649 h 4286055"/>
              <a:gd name="connsiteX2863" fmla="*/ 139169 w 5587392"/>
              <a:gd name="connsiteY2863" fmla="*/ 2925649 h 4286055"/>
              <a:gd name="connsiteX2864" fmla="*/ 131603 w 5587392"/>
              <a:gd name="connsiteY2864" fmla="*/ 2919069 h 4286055"/>
              <a:gd name="connsiteX2865" fmla="*/ 153905 w 5587392"/>
              <a:gd name="connsiteY2865" fmla="*/ 2919069 h 4286055"/>
              <a:gd name="connsiteX2866" fmla="*/ 206478 w 5587392"/>
              <a:gd name="connsiteY2866" fmla="*/ 2905910 h 4286055"/>
              <a:gd name="connsiteX2867" fmla="*/ 207424 w 5587392"/>
              <a:gd name="connsiteY2867" fmla="*/ 2907555 h 4286055"/>
              <a:gd name="connsiteX2868" fmla="*/ 212031 w 5587392"/>
              <a:gd name="connsiteY2868" fmla="*/ 2908700 h 4286055"/>
              <a:gd name="connsiteX2869" fmla="*/ 210010 w 5587392"/>
              <a:gd name="connsiteY2869" fmla="*/ 2912215 h 4286055"/>
              <a:gd name="connsiteX2870" fmla="*/ 212848 w 5587392"/>
              <a:gd name="connsiteY2870" fmla="*/ 2917151 h 4286055"/>
              <a:gd name="connsiteX2871" fmla="*/ 235549 w 5587392"/>
              <a:gd name="connsiteY2871" fmla="*/ 2917151 h 4286055"/>
              <a:gd name="connsiteX2872" fmla="*/ 227983 w 5587392"/>
              <a:gd name="connsiteY2872" fmla="*/ 2907280 h 4286055"/>
              <a:gd name="connsiteX2873" fmla="*/ 221056 w 5587392"/>
              <a:gd name="connsiteY2873" fmla="*/ 2906151 h 4286055"/>
              <a:gd name="connsiteX2874" fmla="*/ 221610 w 5587392"/>
              <a:gd name="connsiteY2874" fmla="*/ 2905910 h 4286055"/>
              <a:gd name="connsiteX2875" fmla="*/ 251481 w 5587392"/>
              <a:gd name="connsiteY2875" fmla="*/ 2905910 h 4286055"/>
              <a:gd name="connsiteX2876" fmla="*/ 273783 w 5587392"/>
              <a:gd name="connsiteY2876" fmla="*/ 2899329 h 4286055"/>
              <a:gd name="connsiteX2877" fmla="*/ 296085 w 5587392"/>
              <a:gd name="connsiteY2877" fmla="*/ 2902619 h 4286055"/>
              <a:gd name="connsiteX2878" fmla="*/ 303654 w 5587392"/>
              <a:gd name="connsiteY2878" fmla="*/ 2899329 h 4286055"/>
              <a:gd name="connsiteX2879" fmla="*/ 288519 w 5587392"/>
              <a:gd name="connsiteY2879" fmla="*/ 2892749 h 4286055"/>
              <a:gd name="connsiteX2880" fmla="*/ 280953 w 5587392"/>
              <a:gd name="connsiteY2880" fmla="*/ 2892749 h 4286055"/>
              <a:gd name="connsiteX2881" fmla="*/ 280953 w 5587392"/>
              <a:gd name="connsiteY2881" fmla="*/ 2889460 h 4286055"/>
              <a:gd name="connsiteX2882" fmla="*/ 265817 w 5587392"/>
              <a:gd name="connsiteY2882" fmla="*/ 2882880 h 4286055"/>
              <a:gd name="connsiteX2883" fmla="*/ 243515 w 5587392"/>
              <a:gd name="connsiteY2883" fmla="*/ 2882880 h 4286055"/>
              <a:gd name="connsiteX2884" fmla="*/ 213644 w 5587392"/>
              <a:gd name="connsiteY2884" fmla="*/ 2873009 h 4286055"/>
              <a:gd name="connsiteX2885" fmla="*/ 213644 w 5587392"/>
              <a:gd name="connsiteY2885" fmla="*/ 2879589 h 4286055"/>
              <a:gd name="connsiteX2886" fmla="*/ 168641 w 5587392"/>
              <a:gd name="connsiteY2886" fmla="*/ 2882880 h 4286055"/>
              <a:gd name="connsiteX2887" fmla="*/ 168641 w 5587392"/>
              <a:gd name="connsiteY2887" fmla="*/ 2879589 h 4286055"/>
              <a:gd name="connsiteX2888" fmla="*/ 161075 w 5587392"/>
              <a:gd name="connsiteY2888" fmla="*/ 2876299 h 4286055"/>
              <a:gd name="connsiteX2889" fmla="*/ 153508 w 5587392"/>
              <a:gd name="connsiteY2889" fmla="*/ 2882880 h 4286055"/>
              <a:gd name="connsiteX2890" fmla="*/ 138373 w 5587392"/>
              <a:gd name="connsiteY2890" fmla="*/ 2886170 h 4286055"/>
              <a:gd name="connsiteX2891" fmla="*/ 108505 w 5587392"/>
              <a:gd name="connsiteY2891" fmla="*/ 2889460 h 4286055"/>
              <a:gd name="connsiteX2892" fmla="*/ 145942 w 5587392"/>
              <a:gd name="connsiteY2892" fmla="*/ 2889460 h 4286055"/>
              <a:gd name="connsiteX2893" fmla="*/ 153508 w 5587392"/>
              <a:gd name="connsiteY2893" fmla="*/ 2892749 h 4286055"/>
              <a:gd name="connsiteX2894" fmla="*/ 175810 w 5587392"/>
              <a:gd name="connsiteY2894" fmla="*/ 2889460 h 4286055"/>
              <a:gd name="connsiteX2895" fmla="*/ 183376 w 5587392"/>
              <a:gd name="connsiteY2895" fmla="*/ 2892749 h 4286055"/>
              <a:gd name="connsiteX2896" fmla="*/ 198512 w 5587392"/>
              <a:gd name="connsiteY2896" fmla="*/ 2892749 h 4286055"/>
              <a:gd name="connsiteX2897" fmla="*/ 206078 w 5587392"/>
              <a:gd name="connsiteY2897" fmla="*/ 2889460 h 4286055"/>
              <a:gd name="connsiteX2898" fmla="*/ 206078 w 5587392"/>
              <a:gd name="connsiteY2898" fmla="*/ 2896041 h 4286055"/>
              <a:gd name="connsiteX2899" fmla="*/ 176210 w 5587392"/>
              <a:gd name="connsiteY2899" fmla="*/ 2896041 h 4286055"/>
              <a:gd name="connsiteX2900" fmla="*/ 168641 w 5587392"/>
              <a:gd name="connsiteY2900" fmla="*/ 2899329 h 4286055"/>
              <a:gd name="connsiteX2901" fmla="*/ 153508 w 5587392"/>
              <a:gd name="connsiteY2901" fmla="*/ 2902619 h 4286055"/>
              <a:gd name="connsiteX2902" fmla="*/ 131207 w 5587392"/>
              <a:gd name="connsiteY2902" fmla="*/ 2905910 h 4286055"/>
              <a:gd name="connsiteX2903" fmla="*/ 123637 w 5587392"/>
              <a:gd name="connsiteY2903" fmla="*/ 2899329 h 4286055"/>
              <a:gd name="connsiteX2904" fmla="*/ 86203 w 5587392"/>
              <a:gd name="connsiteY2904" fmla="*/ 2899329 h 4286055"/>
              <a:gd name="connsiteX2905" fmla="*/ 78634 w 5587392"/>
              <a:gd name="connsiteY2905" fmla="*/ 2902619 h 4286055"/>
              <a:gd name="connsiteX2906" fmla="*/ 33630 w 5587392"/>
              <a:gd name="connsiteY2906" fmla="*/ 2902619 h 4286055"/>
              <a:gd name="connsiteX2907" fmla="*/ 26064 w 5587392"/>
              <a:gd name="connsiteY2907" fmla="*/ 2899329 h 4286055"/>
              <a:gd name="connsiteX2908" fmla="*/ 33630 w 5587392"/>
              <a:gd name="connsiteY2908" fmla="*/ 2889460 h 4286055"/>
              <a:gd name="connsiteX2909" fmla="*/ 48766 w 5587392"/>
              <a:gd name="connsiteY2909" fmla="*/ 2886170 h 4286055"/>
              <a:gd name="connsiteX2910" fmla="*/ 61011 w 5587392"/>
              <a:gd name="connsiteY2910" fmla="*/ 2886170 h 4286055"/>
              <a:gd name="connsiteX2911" fmla="*/ 70941 w 5587392"/>
              <a:gd name="connsiteY2911" fmla="*/ 2886170 h 4286055"/>
              <a:gd name="connsiteX2912" fmla="*/ 71617 w 5587392"/>
              <a:gd name="connsiteY2912" fmla="*/ 2890283 h 4286055"/>
              <a:gd name="connsiteX2913" fmla="*/ 78237 w 5587392"/>
              <a:gd name="connsiteY2913" fmla="*/ 2891106 h 4286055"/>
              <a:gd name="connsiteX2914" fmla="*/ 85803 w 5587392"/>
              <a:gd name="connsiteY2914" fmla="*/ 2884525 h 4286055"/>
              <a:gd name="connsiteX2915" fmla="*/ 81075 w 5587392"/>
              <a:gd name="connsiteY2915" fmla="*/ 2884525 h 4286055"/>
              <a:gd name="connsiteX2916" fmla="*/ 78634 w 5587392"/>
              <a:gd name="connsiteY2916" fmla="*/ 2884525 h 4286055"/>
              <a:gd name="connsiteX2917" fmla="*/ 78634 w 5587392"/>
              <a:gd name="connsiteY2917" fmla="*/ 2882880 h 4286055"/>
              <a:gd name="connsiteX2918" fmla="*/ 63502 w 5587392"/>
              <a:gd name="connsiteY2918" fmla="*/ 2879589 h 4286055"/>
              <a:gd name="connsiteX2919" fmla="*/ 55935 w 5587392"/>
              <a:gd name="connsiteY2919" fmla="*/ 2876299 h 4286055"/>
              <a:gd name="connsiteX2920" fmla="*/ 48366 w 5587392"/>
              <a:gd name="connsiteY2920" fmla="*/ 2876299 h 4286055"/>
              <a:gd name="connsiteX2921" fmla="*/ 3363 w 5587392"/>
              <a:gd name="connsiteY2921" fmla="*/ 2876299 h 4286055"/>
              <a:gd name="connsiteX2922" fmla="*/ 3363 w 5587392"/>
              <a:gd name="connsiteY2922" fmla="*/ 2869721 h 4286055"/>
              <a:gd name="connsiteX2923" fmla="*/ 10929 w 5587392"/>
              <a:gd name="connsiteY2923" fmla="*/ 2866430 h 4286055"/>
              <a:gd name="connsiteX2924" fmla="*/ 26064 w 5587392"/>
              <a:gd name="connsiteY2924" fmla="*/ 2863140 h 4286055"/>
              <a:gd name="connsiteX2925" fmla="*/ 48366 w 5587392"/>
              <a:gd name="connsiteY2925" fmla="*/ 2863140 h 4286055"/>
              <a:gd name="connsiteX2926" fmla="*/ 55935 w 5587392"/>
              <a:gd name="connsiteY2926" fmla="*/ 2859850 h 4286055"/>
              <a:gd name="connsiteX2927" fmla="*/ 78237 w 5587392"/>
              <a:gd name="connsiteY2927" fmla="*/ 2859850 h 4286055"/>
              <a:gd name="connsiteX2928" fmla="*/ 93369 w 5587392"/>
              <a:gd name="connsiteY2928" fmla="*/ 2853269 h 4286055"/>
              <a:gd name="connsiteX2929" fmla="*/ 93369 w 5587392"/>
              <a:gd name="connsiteY2929" fmla="*/ 2849981 h 4286055"/>
              <a:gd name="connsiteX2930" fmla="*/ 78237 w 5587392"/>
              <a:gd name="connsiteY2930" fmla="*/ 2849981 h 4286055"/>
              <a:gd name="connsiteX2931" fmla="*/ 78237 w 5587392"/>
              <a:gd name="connsiteY2931" fmla="*/ 2843400 h 4286055"/>
              <a:gd name="connsiteX2932" fmla="*/ 70671 w 5587392"/>
              <a:gd name="connsiteY2932" fmla="*/ 2840110 h 4286055"/>
              <a:gd name="connsiteX2933" fmla="*/ 78237 w 5587392"/>
              <a:gd name="connsiteY2933" fmla="*/ 2830241 h 4286055"/>
              <a:gd name="connsiteX2934" fmla="*/ 63102 w 5587392"/>
              <a:gd name="connsiteY2934" fmla="*/ 2823661 h 4286055"/>
              <a:gd name="connsiteX2935" fmla="*/ 55536 w 5587392"/>
              <a:gd name="connsiteY2935" fmla="*/ 2826951 h 4286055"/>
              <a:gd name="connsiteX2936" fmla="*/ 40403 w 5587392"/>
              <a:gd name="connsiteY2936" fmla="*/ 2826951 h 4286055"/>
              <a:gd name="connsiteX2937" fmla="*/ 47969 w 5587392"/>
              <a:gd name="connsiteY2937" fmla="*/ 2820370 h 4286055"/>
              <a:gd name="connsiteX2938" fmla="*/ 77837 w 5587392"/>
              <a:gd name="connsiteY2938" fmla="*/ 2820370 h 4286055"/>
              <a:gd name="connsiteX2939" fmla="*/ 85407 w 5587392"/>
              <a:gd name="connsiteY2939" fmla="*/ 2817080 h 4286055"/>
              <a:gd name="connsiteX2940" fmla="*/ 63102 w 5587392"/>
              <a:gd name="connsiteY2940" fmla="*/ 2810500 h 4286055"/>
              <a:gd name="connsiteX2941" fmla="*/ 70671 w 5587392"/>
              <a:gd name="connsiteY2941" fmla="*/ 2803921 h 4286055"/>
              <a:gd name="connsiteX2942" fmla="*/ 85803 w 5587392"/>
              <a:gd name="connsiteY2942" fmla="*/ 2803921 h 4286055"/>
              <a:gd name="connsiteX2943" fmla="*/ 85803 w 5587392"/>
              <a:gd name="connsiteY2943" fmla="*/ 2797340 h 4286055"/>
              <a:gd name="connsiteX2944" fmla="*/ 85803 w 5587392"/>
              <a:gd name="connsiteY2944" fmla="*/ 2790760 h 4286055"/>
              <a:gd name="connsiteX2945" fmla="*/ 93369 w 5587392"/>
              <a:gd name="connsiteY2945" fmla="*/ 2784181 h 4286055"/>
              <a:gd name="connsiteX2946" fmla="*/ 85803 w 5587392"/>
              <a:gd name="connsiteY2946" fmla="*/ 2780891 h 4286055"/>
              <a:gd name="connsiteX2947" fmla="*/ 78237 w 5587392"/>
              <a:gd name="connsiteY2947" fmla="*/ 2780891 h 4286055"/>
              <a:gd name="connsiteX2948" fmla="*/ 78237 w 5587392"/>
              <a:gd name="connsiteY2948" fmla="*/ 2774310 h 4286055"/>
              <a:gd name="connsiteX2949" fmla="*/ 70671 w 5587392"/>
              <a:gd name="connsiteY2949" fmla="*/ 2771020 h 4286055"/>
              <a:gd name="connsiteX2950" fmla="*/ 92973 w 5587392"/>
              <a:gd name="connsiteY2950" fmla="*/ 2761151 h 4286055"/>
              <a:gd name="connsiteX2951" fmla="*/ 115275 w 5587392"/>
              <a:gd name="connsiteY2951" fmla="*/ 2764442 h 4286055"/>
              <a:gd name="connsiteX2952" fmla="*/ 92973 w 5587392"/>
              <a:gd name="connsiteY2952" fmla="*/ 2771020 h 4286055"/>
              <a:gd name="connsiteX2953" fmla="*/ 92973 w 5587392"/>
              <a:gd name="connsiteY2953" fmla="*/ 2774310 h 4286055"/>
              <a:gd name="connsiteX2954" fmla="*/ 100539 w 5587392"/>
              <a:gd name="connsiteY2954" fmla="*/ 2774310 h 4286055"/>
              <a:gd name="connsiteX2955" fmla="*/ 145542 w 5587392"/>
              <a:gd name="connsiteY2955" fmla="*/ 2774310 h 4286055"/>
              <a:gd name="connsiteX2956" fmla="*/ 167844 w 5587392"/>
              <a:gd name="connsiteY2956" fmla="*/ 2761151 h 4286055"/>
              <a:gd name="connsiteX2957" fmla="*/ 167844 w 5587392"/>
              <a:gd name="connsiteY2957" fmla="*/ 2757861 h 4286055"/>
              <a:gd name="connsiteX2958" fmla="*/ 167844 w 5587392"/>
              <a:gd name="connsiteY2958" fmla="*/ 2747990 h 4286055"/>
              <a:gd name="connsiteX2959" fmla="*/ 152712 w 5587392"/>
              <a:gd name="connsiteY2959" fmla="*/ 2744700 h 4286055"/>
              <a:gd name="connsiteX2960" fmla="*/ 145146 w 5587392"/>
              <a:gd name="connsiteY2960" fmla="*/ 2744700 h 4286055"/>
              <a:gd name="connsiteX2961" fmla="*/ 107708 w 5587392"/>
              <a:gd name="connsiteY2961" fmla="*/ 2734831 h 4286055"/>
              <a:gd name="connsiteX2962" fmla="*/ 122841 w 5587392"/>
              <a:gd name="connsiteY2962" fmla="*/ 2734831 h 4286055"/>
              <a:gd name="connsiteX2963" fmla="*/ 115275 w 5587392"/>
              <a:gd name="connsiteY2963" fmla="*/ 2724960 h 4286055"/>
              <a:gd name="connsiteX2964" fmla="*/ 122841 w 5587392"/>
              <a:gd name="connsiteY2964" fmla="*/ 2724960 h 4286055"/>
              <a:gd name="connsiteX2965" fmla="*/ 130410 w 5587392"/>
              <a:gd name="connsiteY2965" fmla="*/ 2721672 h 4286055"/>
              <a:gd name="connsiteX2966" fmla="*/ 137976 w 5587392"/>
              <a:gd name="connsiteY2966" fmla="*/ 2721672 h 4286055"/>
              <a:gd name="connsiteX2967" fmla="*/ 145542 w 5587392"/>
              <a:gd name="connsiteY2967" fmla="*/ 2724960 h 4286055"/>
              <a:gd name="connsiteX2968" fmla="*/ 182980 w 5587392"/>
              <a:gd name="connsiteY2968" fmla="*/ 2724960 h 4286055"/>
              <a:gd name="connsiteX2969" fmla="*/ 198112 w 5587392"/>
              <a:gd name="connsiteY2969" fmla="*/ 2718382 h 4286055"/>
              <a:gd name="connsiteX2970" fmla="*/ 182980 w 5587392"/>
              <a:gd name="connsiteY2970" fmla="*/ 2715091 h 4286055"/>
              <a:gd name="connsiteX2971" fmla="*/ 175413 w 5587392"/>
              <a:gd name="connsiteY2971" fmla="*/ 2708511 h 4286055"/>
              <a:gd name="connsiteX2972" fmla="*/ 153108 w 5587392"/>
              <a:gd name="connsiteY2972" fmla="*/ 2708511 h 4286055"/>
              <a:gd name="connsiteX2973" fmla="*/ 123241 w 5587392"/>
              <a:gd name="connsiteY2973" fmla="*/ 2718382 h 4286055"/>
              <a:gd name="connsiteX2974" fmla="*/ 115674 w 5587392"/>
              <a:gd name="connsiteY2974" fmla="*/ 2715091 h 4286055"/>
              <a:gd name="connsiteX2975" fmla="*/ 100539 w 5587392"/>
              <a:gd name="connsiteY2975" fmla="*/ 2715091 h 4286055"/>
              <a:gd name="connsiteX2976" fmla="*/ 115674 w 5587392"/>
              <a:gd name="connsiteY2976" fmla="*/ 2708511 h 4286055"/>
              <a:gd name="connsiteX2977" fmla="*/ 137976 w 5587392"/>
              <a:gd name="connsiteY2977" fmla="*/ 2708511 h 4286055"/>
              <a:gd name="connsiteX2978" fmla="*/ 160278 w 5587392"/>
              <a:gd name="connsiteY2978" fmla="*/ 2701932 h 4286055"/>
              <a:gd name="connsiteX2979" fmla="*/ 152712 w 5587392"/>
              <a:gd name="connsiteY2979" fmla="*/ 2692061 h 4286055"/>
              <a:gd name="connsiteX2980" fmla="*/ 137576 w 5587392"/>
              <a:gd name="connsiteY2980" fmla="*/ 2692061 h 4286055"/>
              <a:gd name="connsiteX2981" fmla="*/ 130010 w 5587392"/>
              <a:gd name="connsiteY2981" fmla="*/ 2692061 h 4286055"/>
              <a:gd name="connsiteX2982" fmla="*/ 122444 w 5587392"/>
              <a:gd name="connsiteY2982" fmla="*/ 2688771 h 4286055"/>
              <a:gd name="connsiteX2983" fmla="*/ 130010 w 5587392"/>
              <a:gd name="connsiteY2983" fmla="*/ 2685481 h 4286055"/>
              <a:gd name="connsiteX2984" fmla="*/ 122444 w 5587392"/>
              <a:gd name="connsiteY2984" fmla="*/ 2682193 h 4286055"/>
              <a:gd name="connsiteX2985" fmla="*/ 159881 w 5587392"/>
              <a:gd name="connsiteY2985" fmla="*/ 2665741 h 4286055"/>
              <a:gd name="connsiteX2986" fmla="*/ 159881 w 5587392"/>
              <a:gd name="connsiteY2986" fmla="*/ 2659161 h 4286055"/>
              <a:gd name="connsiteX2987" fmla="*/ 152312 w 5587392"/>
              <a:gd name="connsiteY2987" fmla="*/ 2655872 h 4286055"/>
              <a:gd name="connsiteX2988" fmla="*/ 144746 w 5587392"/>
              <a:gd name="connsiteY2988" fmla="*/ 2655872 h 4286055"/>
              <a:gd name="connsiteX2989" fmla="*/ 137180 w 5587392"/>
              <a:gd name="connsiteY2989" fmla="*/ 2652582 h 4286055"/>
              <a:gd name="connsiteX2990" fmla="*/ 159481 w 5587392"/>
              <a:gd name="connsiteY2990" fmla="*/ 2646002 h 4286055"/>
              <a:gd name="connsiteX2991" fmla="*/ 159481 w 5587392"/>
              <a:gd name="connsiteY2991" fmla="*/ 2639421 h 4286055"/>
              <a:gd name="connsiteX2992" fmla="*/ 167047 w 5587392"/>
              <a:gd name="connsiteY2992" fmla="*/ 2642711 h 4286055"/>
              <a:gd name="connsiteX2993" fmla="*/ 189352 w 5587392"/>
              <a:gd name="connsiteY2993" fmla="*/ 2642711 h 4286055"/>
              <a:gd name="connsiteX2994" fmla="*/ 196919 w 5587392"/>
              <a:gd name="connsiteY2994" fmla="*/ 2639421 h 4286055"/>
              <a:gd name="connsiteX2995" fmla="*/ 234356 w 5587392"/>
              <a:gd name="connsiteY2995" fmla="*/ 2639421 h 4286055"/>
              <a:gd name="connsiteX2996" fmla="*/ 234356 w 5587392"/>
              <a:gd name="connsiteY2996" fmla="*/ 2632842 h 4286055"/>
              <a:gd name="connsiteX2997" fmla="*/ 249488 w 5587392"/>
              <a:gd name="connsiteY2997" fmla="*/ 2632842 h 4286055"/>
              <a:gd name="connsiteX2998" fmla="*/ 249488 w 5587392"/>
              <a:gd name="connsiteY2998" fmla="*/ 2639421 h 4286055"/>
              <a:gd name="connsiteX2999" fmla="*/ 286925 w 5587392"/>
              <a:gd name="connsiteY2999" fmla="*/ 2636133 h 4286055"/>
              <a:gd name="connsiteX3000" fmla="*/ 286925 w 5587392"/>
              <a:gd name="connsiteY3000" fmla="*/ 2629552 h 4286055"/>
              <a:gd name="connsiteX3001" fmla="*/ 271793 w 5587392"/>
              <a:gd name="connsiteY3001" fmla="*/ 2622972 h 4286055"/>
              <a:gd name="connsiteX3002" fmla="*/ 256658 w 5587392"/>
              <a:gd name="connsiteY3002" fmla="*/ 2622972 h 4286055"/>
              <a:gd name="connsiteX3003" fmla="*/ 249091 w 5587392"/>
              <a:gd name="connsiteY3003" fmla="*/ 2626262 h 4286055"/>
              <a:gd name="connsiteX3004" fmla="*/ 233956 w 5587392"/>
              <a:gd name="connsiteY3004" fmla="*/ 2619681 h 4286055"/>
              <a:gd name="connsiteX3005" fmla="*/ 233956 w 5587392"/>
              <a:gd name="connsiteY3005" fmla="*/ 2613101 h 4286055"/>
              <a:gd name="connsiteX3006" fmla="*/ 218824 w 5587392"/>
              <a:gd name="connsiteY3006" fmla="*/ 2613101 h 4286055"/>
              <a:gd name="connsiteX3007" fmla="*/ 188953 w 5587392"/>
              <a:gd name="connsiteY3007" fmla="*/ 2622972 h 4286055"/>
              <a:gd name="connsiteX3008" fmla="*/ 181386 w 5587392"/>
              <a:gd name="connsiteY3008" fmla="*/ 2622972 h 4286055"/>
              <a:gd name="connsiteX3009" fmla="*/ 166251 w 5587392"/>
              <a:gd name="connsiteY3009" fmla="*/ 2613101 h 4286055"/>
              <a:gd name="connsiteX3010" fmla="*/ 181386 w 5587392"/>
              <a:gd name="connsiteY3010" fmla="*/ 2613101 h 4286055"/>
              <a:gd name="connsiteX3011" fmla="*/ 188953 w 5587392"/>
              <a:gd name="connsiteY3011" fmla="*/ 2609812 h 4286055"/>
              <a:gd name="connsiteX3012" fmla="*/ 218824 w 5587392"/>
              <a:gd name="connsiteY3012" fmla="*/ 2609812 h 4286055"/>
              <a:gd name="connsiteX3013" fmla="*/ 233956 w 5587392"/>
              <a:gd name="connsiteY3013" fmla="*/ 2606522 h 4286055"/>
              <a:gd name="connsiteX3014" fmla="*/ 233956 w 5587392"/>
              <a:gd name="connsiteY3014" fmla="*/ 2603232 h 4286055"/>
              <a:gd name="connsiteX3015" fmla="*/ 204088 w 5587392"/>
              <a:gd name="connsiteY3015" fmla="*/ 2603232 h 4286055"/>
              <a:gd name="connsiteX3016" fmla="*/ 204088 w 5587392"/>
              <a:gd name="connsiteY3016" fmla="*/ 2599942 h 4286055"/>
              <a:gd name="connsiteX3017" fmla="*/ 196522 w 5587392"/>
              <a:gd name="connsiteY3017" fmla="*/ 2603232 h 4286055"/>
              <a:gd name="connsiteX3018" fmla="*/ 166651 w 5587392"/>
              <a:gd name="connsiteY3018" fmla="*/ 2603232 h 4286055"/>
              <a:gd name="connsiteX3019" fmla="*/ 144349 w 5587392"/>
              <a:gd name="connsiteY3019" fmla="*/ 2609812 h 4286055"/>
              <a:gd name="connsiteX3020" fmla="*/ 114478 w 5587392"/>
              <a:gd name="connsiteY3020" fmla="*/ 2609812 h 4286055"/>
              <a:gd name="connsiteX3021" fmla="*/ 114478 w 5587392"/>
              <a:gd name="connsiteY3021" fmla="*/ 2603232 h 4286055"/>
              <a:gd name="connsiteX3022" fmla="*/ 129613 w 5587392"/>
              <a:gd name="connsiteY3022" fmla="*/ 2599942 h 4286055"/>
              <a:gd name="connsiteX3023" fmla="*/ 122044 w 5587392"/>
              <a:gd name="connsiteY3023" fmla="*/ 2593361 h 4286055"/>
              <a:gd name="connsiteX3024" fmla="*/ 114478 w 5587392"/>
              <a:gd name="connsiteY3024" fmla="*/ 2593361 h 4286055"/>
              <a:gd name="connsiteX3025" fmla="*/ 99346 w 5587392"/>
              <a:gd name="connsiteY3025" fmla="*/ 2586783 h 4286055"/>
              <a:gd name="connsiteX3026" fmla="*/ 106912 w 5587392"/>
              <a:gd name="connsiteY3026" fmla="*/ 2583492 h 4286055"/>
              <a:gd name="connsiteX3027" fmla="*/ 136780 w 5587392"/>
              <a:gd name="connsiteY3027" fmla="*/ 2580202 h 4286055"/>
              <a:gd name="connsiteX3028" fmla="*/ 136780 w 5587392"/>
              <a:gd name="connsiteY3028" fmla="*/ 2570333 h 4286055"/>
              <a:gd name="connsiteX3029" fmla="*/ 144349 w 5587392"/>
              <a:gd name="connsiteY3029" fmla="*/ 2576912 h 4286055"/>
              <a:gd name="connsiteX3030" fmla="*/ 174217 w 5587392"/>
              <a:gd name="connsiteY3030" fmla="*/ 2576912 h 4286055"/>
              <a:gd name="connsiteX3031" fmla="*/ 181783 w 5587392"/>
              <a:gd name="connsiteY3031" fmla="*/ 2570333 h 4286055"/>
              <a:gd name="connsiteX3032" fmla="*/ 166651 w 5587392"/>
              <a:gd name="connsiteY3032" fmla="*/ 2567043 h 4286055"/>
              <a:gd name="connsiteX3033" fmla="*/ 174217 w 5587392"/>
              <a:gd name="connsiteY3033" fmla="*/ 2563753 h 4286055"/>
              <a:gd name="connsiteX3034" fmla="*/ 211654 w 5587392"/>
              <a:gd name="connsiteY3034" fmla="*/ 2563753 h 4286055"/>
              <a:gd name="connsiteX3035" fmla="*/ 219220 w 5587392"/>
              <a:gd name="connsiteY3035" fmla="*/ 2560462 h 4286055"/>
              <a:gd name="connsiteX3036" fmla="*/ 241525 w 5587392"/>
              <a:gd name="connsiteY3036" fmla="*/ 2560462 h 4286055"/>
              <a:gd name="connsiteX3037" fmla="*/ 249091 w 5587392"/>
              <a:gd name="connsiteY3037" fmla="*/ 2557172 h 4286055"/>
              <a:gd name="connsiteX3038" fmla="*/ 264224 w 5587392"/>
              <a:gd name="connsiteY3038" fmla="*/ 2557172 h 4286055"/>
              <a:gd name="connsiteX3039" fmla="*/ 271793 w 5587392"/>
              <a:gd name="connsiteY3039" fmla="*/ 2553882 h 4286055"/>
              <a:gd name="connsiteX3040" fmla="*/ 271793 w 5587392"/>
              <a:gd name="connsiteY3040" fmla="*/ 2550593 h 4286055"/>
              <a:gd name="connsiteX3041" fmla="*/ 271793 w 5587392"/>
              <a:gd name="connsiteY3041" fmla="*/ 2534142 h 4286055"/>
              <a:gd name="connsiteX3042" fmla="*/ 256658 w 5587392"/>
              <a:gd name="connsiteY3042" fmla="*/ 2530852 h 4286055"/>
              <a:gd name="connsiteX3043" fmla="*/ 249091 w 5587392"/>
              <a:gd name="connsiteY3043" fmla="*/ 2527563 h 4286055"/>
              <a:gd name="connsiteX3044" fmla="*/ 211654 w 5587392"/>
              <a:gd name="connsiteY3044" fmla="*/ 2527563 h 4286055"/>
              <a:gd name="connsiteX3045" fmla="*/ 211654 w 5587392"/>
              <a:gd name="connsiteY3045" fmla="*/ 2524273 h 4286055"/>
              <a:gd name="connsiteX3046" fmla="*/ 204088 w 5587392"/>
              <a:gd name="connsiteY3046" fmla="*/ 2517693 h 4286055"/>
              <a:gd name="connsiteX3047" fmla="*/ 188953 w 5587392"/>
              <a:gd name="connsiteY3047" fmla="*/ 2511112 h 4286055"/>
              <a:gd name="connsiteX3048" fmla="*/ 204088 w 5587392"/>
              <a:gd name="connsiteY3048" fmla="*/ 2507824 h 4286055"/>
              <a:gd name="connsiteX3049" fmla="*/ 249091 w 5587392"/>
              <a:gd name="connsiteY3049" fmla="*/ 2504534 h 4286055"/>
              <a:gd name="connsiteX3050" fmla="*/ 256658 w 5587392"/>
              <a:gd name="connsiteY3050" fmla="*/ 2504534 h 4286055"/>
              <a:gd name="connsiteX3051" fmla="*/ 271793 w 5587392"/>
              <a:gd name="connsiteY3051" fmla="*/ 2504534 h 4286055"/>
              <a:gd name="connsiteX3052" fmla="*/ 271793 w 5587392"/>
              <a:gd name="connsiteY3052" fmla="*/ 2507824 h 4286055"/>
              <a:gd name="connsiteX3053" fmla="*/ 279359 w 5587392"/>
              <a:gd name="connsiteY3053" fmla="*/ 2507824 h 4286055"/>
              <a:gd name="connsiteX3054" fmla="*/ 294492 w 5587392"/>
              <a:gd name="connsiteY3054" fmla="*/ 2504534 h 4286055"/>
              <a:gd name="connsiteX3055" fmla="*/ 302061 w 5587392"/>
              <a:gd name="connsiteY3055" fmla="*/ 2501243 h 4286055"/>
              <a:gd name="connsiteX3056" fmla="*/ 309627 w 5587392"/>
              <a:gd name="connsiteY3056" fmla="*/ 2497953 h 4286055"/>
              <a:gd name="connsiteX3057" fmla="*/ 309627 w 5587392"/>
              <a:gd name="connsiteY3057" fmla="*/ 2484794 h 4286055"/>
              <a:gd name="connsiteX3058" fmla="*/ 317193 w 5587392"/>
              <a:gd name="connsiteY3058" fmla="*/ 2465052 h 4286055"/>
              <a:gd name="connsiteX3059" fmla="*/ 317193 w 5587392"/>
              <a:gd name="connsiteY3059" fmla="*/ 2455183 h 4286055"/>
              <a:gd name="connsiteX3060" fmla="*/ 324759 w 5587392"/>
              <a:gd name="connsiteY3060" fmla="*/ 2451893 h 4286055"/>
              <a:gd name="connsiteX3061" fmla="*/ 324759 w 5587392"/>
              <a:gd name="connsiteY3061" fmla="*/ 2442024 h 4286055"/>
              <a:gd name="connsiteX3062" fmla="*/ 339895 w 5587392"/>
              <a:gd name="connsiteY3062" fmla="*/ 2432153 h 4286055"/>
              <a:gd name="connsiteX3063" fmla="*/ 339895 w 5587392"/>
              <a:gd name="connsiteY3063" fmla="*/ 2422284 h 4286055"/>
              <a:gd name="connsiteX3064" fmla="*/ 324759 w 5587392"/>
              <a:gd name="connsiteY3064" fmla="*/ 2422284 h 4286055"/>
              <a:gd name="connsiteX3065" fmla="*/ 324759 w 5587392"/>
              <a:gd name="connsiteY3065" fmla="*/ 2402545 h 4286055"/>
              <a:gd name="connsiteX3066" fmla="*/ 332329 w 5587392"/>
              <a:gd name="connsiteY3066" fmla="*/ 2399252 h 4286055"/>
              <a:gd name="connsiteX3067" fmla="*/ 332329 w 5587392"/>
              <a:gd name="connsiteY3067" fmla="*/ 2389384 h 4286055"/>
              <a:gd name="connsiteX3068" fmla="*/ 339895 w 5587392"/>
              <a:gd name="connsiteY3068" fmla="*/ 2386093 h 4286055"/>
              <a:gd name="connsiteX3069" fmla="*/ 339895 w 5587392"/>
              <a:gd name="connsiteY3069" fmla="*/ 2369644 h 4286055"/>
              <a:gd name="connsiteX3070" fmla="*/ 347461 w 5587392"/>
              <a:gd name="connsiteY3070" fmla="*/ 2366354 h 4286055"/>
              <a:gd name="connsiteX3071" fmla="*/ 347461 w 5587392"/>
              <a:gd name="connsiteY3071" fmla="*/ 2340309 h 4286055"/>
              <a:gd name="connsiteX3072" fmla="*/ 355027 w 5587392"/>
              <a:gd name="connsiteY3072" fmla="*/ 2337018 h 4286055"/>
              <a:gd name="connsiteX3073" fmla="*/ 355027 w 5587392"/>
              <a:gd name="connsiteY3073" fmla="*/ 2320569 h 4286055"/>
              <a:gd name="connsiteX3074" fmla="*/ 362597 w 5587392"/>
              <a:gd name="connsiteY3074" fmla="*/ 2317279 h 4286055"/>
              <a:gd name="connsiteX3075" fmla="*/ 362597 w 5587392"/>
              <a:gd name="connsiteY3075" fmla="*/ 2307408 h 4286055"/>
              <a:gd name="connsiteX3076" fmla="*/ 370163 w 5587392"/>
              <a:gd name="connsiteY3076" fmla="*/ 2304117 h 4286055"/>
              <a:gd name="connsiteX3077" fmla="*/ 370163 w 5587392"/>
              <a:gd name="connsiteY3077" fmla="*/ 2294249 h 4286055"/>
              <a:gd name="connsiteX3078" fmla="*/ 377729 w 5587392"/>
              <a:gd name="connsiteY3078" fmla="*/ 2290958 h 4286055"/>
              <a:gd name="connsiteX3079" fmla="*/ 377729 w 5587392"/>
              <a:gd name="connsiteY3079" fmla="*/ 2277799 h 4286055"/>
              <a:gd name="connsiteX3080" fmla="*/ 377729 w 5587392"/>
              <a:gd name="connsiteY3080" fmla="*/ 2274509 h 4286055"/>
              <a:gd name="connsiteX3081" fmla="*/ 377729 w 5587392"/>
              <a:gd name="connsiteY3081" fmla="*/ 2264638 h 4286055"/>
              <a:gd name="connsiteX3082" fmla="*/ 385295 w 5587392"/>
              <a:gd name="connsiteY3082" fmla="*/ 2261350 h 4286055"/>
              <a:gd name="connsiteX3083" fmla="*/ 385295 w 5587392"/>
              <a:gd name="connsiteY3083" fmla="*/ 2253358 h 4286055"/>
              <a:gd name="connsiteX3084" fmla="*/ 372153 w 5587392"/>
              <a:gd name="connsiteY3084" fmla="*/ 2253358 h 4286055"/>
              <a:gd name="connsiteX3085" fmla="*/ 370163 w 5587392"/>
              <a:gd name="connsiteY3085" fmla="*/ 2252851 h 4286055"/>
              <a:gd name="connsiteX3086" fmla="*/ 370163 w 5587392"/>
              <a:gd name="connsiteY3086" fmla="*/ 2258060 h 4286055"/>
              <a:gd name="connsiteX3087" fmla="*/ 362597 w 5587392"/>
              <a:gd name="connsiteY3087" fmla="*/ 2261350 h 4286055"/>
              <a:gd name="connsiteX3088" fmla="*/ 362597 w 5587392"/>
              <a:gd name="connsiteY3088" fmla="*/ 2267928 h 4286055"/>
              <a:gd name="connsiteX3089" fmla="*/ 355027 w 5587392"/>
              <a:gd name="connsiteY3089" fmla="*/ 2274509 h 4286055"/>
              <a:gd name="connsiteX3090" fmla="*/ 347461 w 5587392"/>
              <a:gd name="connsiteY3090" fmla="*/ 2281090 h 4286055"/>
              <a:gd name="connsiteX3091" fmla="*/ 347461 w 5587392"/>
              <a:gd name="connsiteY3091" fmla="*/ 2267928 h 4286055"/>
              <a:gd name="connsiteX3092" fmla="*/ 355027 w 5587392"/>
              <a:gd name="connsiteY3092" fmla="*/ 2264638 h 4286055"/>
              <a:gd name="connsiteX3093" fmla="*/ 355027 w 5587392"/>
              <a:gd name="connsiteY3093" fmla="*/ 2254769 h 4286055"/>
              <a:gd name="connsiteX3094" fmla="*/ 362597 w 5587392"/>
              <a:gd name="connsiteY3094" fmla="*/ 2251479 h 4286055"/>
              <a:gd name="connsiteX3095" fmla="*/ 362597 w 5587392"/>
              <a:gd name="connsiteY3095" fmla="*/ 2250926 h 4286055"/>
              <a:gd name="connsiteX3096" fmla="*/ 354381 w 5587392"/>
              <a:gd name="connsiteY3096" fmla="*/ 2248835 h 4286055"/>
              <a:gd name="connsiteX3097" fmla="*/ 342285 w 5587392"/>
              <a:gd name="connsiteY3097" fmla="*/ 2246779 h 4286055"/>
              <a:gd name="connsiteX3098" fmla="*/ 334719 w 5587392"/>
              <a:gd name="connsiteY3098" fmla="*/ 2250067 h 4286055"/>
              <a:gd name="connsiteX3099" fmla="*/ 327149 w 5587392"/>
              <a:gd name="connsiteY3099" fmla="*/ 2246779 h 4286055"/>
              <a:gd name="connsiteX3100" fmla="*/ 237142 w 5587392"/>
              <a:gd name="connsiteY3100" fmla="*/ 2246779 h 4286055"/>
              <a:gd name="connsiteX3101" fmla="*/ 237142 w 5587392"/>
              <a:gd name="connsiteY3101" fmla="*/ 2243489 h 4286055"/>
              <a:gd name="connsiteX3102" fmla="*/ 312017 w 5587392"/>
              <a:gd name="connsiteY3102" fmla="*/ 2243489 h 4286055"/>
              <a:gd name="connsiteX3103" fmla="*/ 319583 w 5587392"/>
              <a:gd name="connsiteY3103" fmla="*/ 2240199 h 4286055"/>
              <a:gd name="connsiteX3104" fmla="*/ 345869 w 5587392"/>
              <a:gd name="connsiteY3104" fmla="*/ 2240199 h 4286055"/>
              <a:gd name="connsiteX3105" fmla="*/ 362597 w 5587392"/>
              <a:gd name="connsiteY3105" fmla="*/ 2240199 h 4286055"/>
              <a:gd name="connsiteX3106" fmla="*/ 362597 w 5587392"/>
              <a:gd name="connsiteY3106" fmla="*/ 2235030 h 4286055"/>
              <a:gd name="connsiteX3107" fmla="*/ 364218 w 5587392"/>
              <a:gd name="connsiteY3107" fmla="*/ 2233620 h 4286055"/>
              <a:gd name="connsiteX3108" fmla="*/ 364190 w 5587392"/>
              <a:gd name="connsiteY3108" fmla="*/ 2233618 h 4286055"/>
              <a:gd name="connsiteX3109" fmla="*/ 326753 w 5587392"/>
              <a:gd name="connsiteY3109" fmla="*/ 2233618 h 4286055"/>
              <a:gd name="connsiteX3110" fmla="*/ 319186 w 5587392"/>
              <a:gd name="connsiteY3110" fmla="*/ 2230328 h 4286055"/>
              <a:gd name="connsiteX3111" fmla="*/ 304051 w 5587392"/>
              <a:gd name="connsiteY3111" fmla="*/ 2230328 h 4286055"/>
              <a:gd name="connsiteX3112" fmla="*/ 296485 w 5587392"/>
              <a:gd name="connsiteY3112" fmla="*/ 2233618 h 4286055"/>
              <a:gd name="connsiteX3113" fmla="*/ 281349 w 5587392"/>
              <a:gd name="connsiteY3113" fmla="*/ 2233618 h 4286055"/>
              <a:gd name="connsiteX3114" fmla="*/ 259047 w 5587392"/>
              <a:gd name="connsiteY3114" fmla="*/ 2227040 h 4286055"/>
              <a:gd name="connsiteX3115" fmla="*/ 251481 w 5587392"/>
              <a:gd name="connsiteY3115" fmla="*/ 2233618 h 4286055"/>
              <a:gd name="connsiteX3116" fmla="*/ 236346 w 5587392"/>
              <a:gd name="connsiteY3116" fmla="*/ 2233618 h 4286055"/>
              <a:gd name="connsiteX3117" fmla="*/ 236346 w 5587392"/>
              <a:gd name="connsiteY3117" fmla="*/ 2227040 h 4286055"/>
              <a:gd name="connsiteX3118" fmla="*/ 221213 w 5587392"/>
              <a:gd name="connsiteY3118" fmla="*/ 2227040 h 4286055"/>
              <a:gd name="connsiteX3119" fmla="*/ 221213 w 5587392"/>
              <a:gd name="connsiteY3119" fmla="*/ 2223749 h 4286055"/>
              <a:gd name="connsiteX3120" fmla="*/ 236346 w 5587392"/>
              <a:gd name="connsiteY3120" fmla="*/ 2220459 h 4286055"/>
              <a:gd name="connsiteX3121" fmla="*/ 251481 w 5587392"/>
              <a:gd name="connsiteY3121" fmla="*/ 2223749 h 4286055"/>
              <a:gd name="connsiteX3122" fmla="*/ 259047 w 5587392"/>
              <a:gd name="connsiteY3122" fmla="*/ 2220459 h 4286055"/>
              <a:gd name="connsiteX3123" fmla="*/ 274183 w 5587392"/>
              <a:gd name="connsiteY3123" fmla="*/ 2220459 h 4286055"/>
              <a:gd name="connsiteX3124" fmla="*/ 296485 w 5587392"/>
              <a:gd name="connsiteY3124" fmla="*/ 2213878 h 4286055"/>
              <a:gd name="connsiteX3125" fmla="*/ 266614 w 5587392"/>
              <a:gd name="connsiteY3125" fmla="*/ 2207298 h 4286055"/>
              <a:gd name="connsiteX3126" fmla="*/ 281749 w 5587392"/>
              <a:gd name="connsiteY3126" fmla="*/ 2200719 h 4286055"/>
              <a:gd name="connsiteX3127" fmla="*/ 304051 w 5587392"/>
              <a:gd name="connsiteY3127" fmla="*/ 2194139 h 4286055"/>
              <a:gd name="connsiteX3128" fmla="*/ 274183 w 5587392"/>
              <a:gd name="connsiteY3128" fmla="*/ 2177689 h 4286055"/>
              <a:gd name="connsiteX3129" fmla="*/ 289315 w 5587392"/>
              <a:gd name="connsiteY3129" fmla="*/ 2177689 h 4286055"/>
              <a:gd name="connsiteX3130" fmla="*/ 304451 w 5587392"/>
              <a:gd name="connsiteY3130" fmla="*/ 2174399 h 4286055"/>
              <a:gd name="connsiteX3131" fmla="*/ 319583 w 5587392"/>
              <a:gd name="connsiteY3131" fmla="*/ 2174399 h 4286055"/>
              <a:gd name="connsiteX3132" fmla="*/ 327149 w 5587392"/>
              <a:gd name="connsiteY3132" fmla="*/ 2171109 h 4286055"/>
              <a:gd name="connsiteX3133" fmla="*/ 312017 w 5587392"/>
              <a:gd name="connsiteY3133" fmla="*/ 2164528 h 4286055"/>
              <a:gd name="connsiteX3134" fmla="*/ 312017 w 5587392"/>
              <a:gd name="connsiteY3134" fmla="*/ 2161240 h 4286055"/>
              <a:gd name="connsiteX3135" fmla="*/ 319583 w 5587392"/>
              <a:gd name="connsiteY3135" fmla="*/ 2151369 h 4286055"/>
              <a:gd name="connsiteX3136" fmla="*/ 319583 w 5587392"/>
              <a:gd name="connsiteY3136" fmla="*/ 2148079 h 4286055"/>
              <a:gd name="connsiteX3137" fmla="*/ 312017 w 5587392"/>
              <a:gd name="connsiteY3137" fmla="*/ 2141498 h 4286055"/>
              <a:gd name="connsiteX3138" fmla="*/ 296881 w 5587392"/>
              <a:gd name="connsiteY3138" fmla="*/ 2138210 h 4286055"/>
              <a:gd name="connsiteX3139" fmla="*/ 281749 w 5587392"/>
              <a:gd name="connsiteY3139" fmla="*/ 2138210 h 4286055"/>
              <a:gd name="connsiteX3140" fmla="*/ 289315 w 5587392"/>
              <a:gd name="connsiteY3140" fmla="*/ 2131629 h 4286055"/>
              <a:gd name="connsiteX3141" fmla="*/ 296881 w 5587392"/>
              <a:gd name="connsiteY3141" fmla="*/ 2128339 h 4286055"/>
              <a:gd name="connsiteX3142" fmla="*/ 319186 w 5587392"/>
              <a:gd name="connsiteY3142" fmla="*/ 2128339 h 4286055"/>
              <a:gd name="connsiteX3143" fmla="*/ 326753 w 5587392"/>
              <a:gd name="connsiteY3143" fmla="*/ 2125049 h 4286055"/>
              <a:gd name="connsiteX3144" fmla="*/ 356620 w 5587392"/>
              <a:gd name="connsiteY3144" fmla="*/ 2125049 h 4286055"/>
              <a:gd name="connsiteX3145" fmla="*/ 364190 w 5587392"/>
              <a:gd name="connsiteY3145" fmla="*/ 2118470 h 4286055"/>
              <a:gd name="connsiteX3146" fmla="*/ 349054 w 5587392"/>
              <a:gd name="connsiteY3146" fmla="*/ 2115180 h 4286055"/>
              <a:gd name="connsiteX3147" fmla="*/ 333922 w 5587392"/>
              <a:gd name="connsiteY3147" fmla="*/ 2115180 h 4286055"/>
              <a:gd name="connsiteX3148" fmla="*/ 326353 w 5587392"/>
              <a:gd name="connsiteY3148" fmla="*/ 2111890 h 4286055"/>
              <a:gd name="connsiteX3149" fmla="*/ 311220 w 5587392"/>
              <a:gd name="connsiteY3149" fmla="*/ 2111890 h 4286055"/>
              <a:gd name="connsiteX3150" fmla="*/ 311220 w 5587392"/>
              <a:gd name="connsiteY3150" fmla="*/ 2108599 h 4286055"/>
              <a:gd name="connsiteX3151" fmla="*/ 318786 w 5587392"/>
              <a:gd name="connsiteY3151" fmla="*/ 2102019 h 4286055"/>
              <a:gd name="connsiteX3152" fmla="*/ 333922 w 5587392"/>
              <a:gd name="connsiteY3152" fmla="*/ 2098731 h 4286055"/>
              <a:gd name="connsiteX3153" fmla="*/ 318786 w 5587392"/>
              <a:gd name="connsiteY3153" fmla="*/ 2092150 h 4286055"/>
              <a:gd name="connsiteX3154" fmla="*/ 333922 w 5587392"/>
              <a:gd name="connsiteY3154" fmla="*/ 2082279 h 4286055"/>
              <a:gd name="connsiteX3155" fmla="*/ 341488 w 5587392"/>
              <a:gd name="connsiteY3155" fmla="*/ 2082279 h 4286055"/>
              <a:gd name="connsiteX3156" fmla="*/ 356620 w 5587392"/>
              <a:gd name="connsiteY3156" fmla="*/ 2078991 h 4286055"/>
              <a:gd name="connsiteX3157" fmla="*/ 356620 w 5587392"/>
              <a:gd name="connsiteY3157" fmla="*/ 2075698 h 4286055"/>
              <a:gd name="connsiteX3158" fmla="*/ 378925 w 5587392"/>
              <a:gd name="connsiteY3158" fmla="*/ 2072410 h 4286055"/>
              <a:gd name="connsiteX3159" fmla="*/ 408793 w 5587392"/>
              <a:gd name="connsiteY3159" fmla="*/ 2072410 h 4286055"/>
              <a:gd name="connsiteX3160" fmla="*/ 423929 w 5587392"/>
              <a:gd name="connsiteY3160" fmla="*/ 2065830 h 4286055"/>
              <a:gd name="connsiteX3161" fmla="*/ 446231 w 5587392"/>
              <a:gd name="connsiteY3161" fmla="*/ 2065830 h 4286055"/>
              <a:gd name="connsiteX3162" fmla="*/ 453797 w 5587392"/>
              <a:gd name="connsiteY3162" fmla="*/ 2062539 h 4286055"/>
              <a:gd name="connsiteX3163" fmla="*/ 506370 w 5587392"/>
              <a:gd name="connsiteY3163" fmla="*/ 2062539 h 4286055"/>
              <a:gd name="connsiteX3164" fmla="*/ 513936 w 5587392"/>
              <a:gd name="connsiteY3164" fmla="*/ 2059249 h 4286055"/>
              <a:gd name="connsiteX3165" fmla="*/ 551373 w 5587392"/>
              <a:gd name="connsiteY3165" fmla="*/ 2059249 h 4286055"/>
              <a:gd name="connsiteX3166" fmla="*/ 551373 w 5587392"/>
              <a:gd name="connsiteY3166" fmla="*/ 2052671 h 4286055"/>
              <a:gd name="connsiteX3167" fmla="*/ 565361 w 5587392"/>
              <a:gd name="connsiteY3167" fmla="*/ 2054726 h 4286055"/>
              <a:gd name="connsiteX3168" fmla="*/ 565630 w 5587392"/>
              <a:gd name="connsiteY3168" fmla="*/ 2054872 h 4286055"/>
              <a:gd name="connsiteX3169" fmla="*/ 565560 w 5587392"/>
              <a:gd name="connsiteY3169" fmla="*/ 2054628 h 4286055"/>
              <a:gd name="connsiteX3170" fmla="*/ 558939 w 5587392"/>
              <a:gd name="connsiteY3170" fmla="*/ 2051338 h 4286055"/>
              <a:gd name="connsiteX3171" fmla="*/ 558939 w 5587392"/>
              <a:gd name="connsiteY3171" fmla="*/ 2044760 h 4286055"/>
              <a:gd name="connsiteX3172" fmla="*/ 588807 w 5587392"/>
              <a:gd name="connsiteY3172" fmla="*/ 2038179 h 4286055"/>
              <a:gd name="connsiteX3173" fmla="*/ 588807 w 5587392"/>
              <a:gd name="connsiteY3173" fmla="*/ 2041469 h 4286055"/>
              <a:gd name="connsiteX3174" fmla="*/ 588807 w 5587392"/>
              <a:gd name="connsiteY3174" fmla="*/ 2054628 h 4286055"/>
              <a:gd name="connsiteX3175" fmla="*/ 587059 w 5587392"/>
              <a:gd name="connsiteY3175" fmla="*/ 2055959 h 4286055"/>
              <a:gd name="connsiteX3176" fmla="*/ 599959 w 5587392"/>
              <a:gd name="connsiteY3176" fmla="*/ 2055959 h 4286055"/>
              <a:gd name="connsiteX3177" fmla="*/ 618678 w 5587392"/>
              <a:gd name="connsiteY3177" fmla="*/ 2055959 h 4286055"/>
              <a:gd name="connsiteX3178" fmla="*/ 626244 w 5587392"/>
              <a:gd name="connsiteY3178" fmla="*/ 2059249 h 4286055"/>
              <a:gd name="connsiteX3179" fmla="*/ 641380 w 5587392"/>
              <a:gd name="connsiteY3179" fmla="*/ 2059249 h 4286055"/>
              <a:gd name="connsiteX3180" fmla="*/ 641380 w 5587392"/>
              <a:gd name="connsiteY3180" fmla="*/ 2049380 h 4286055"/>
              <a:gd name="connsiteX3181" fmla="*/ 633810 w 5587392"/>
              <a:gd name="connsiteY3181" fmla="*/ 2046090 h 4286055"/>
              <a:gd name="connsiteX3182" fmla="*/ 633810 w 5587392"/>
              <a:gd name="connsiteY3182" fmla="*/ 2039509 h 4286055"/>
              <a:gd name="connsiteX3183" fmla="*/ 626244 w 5587392"/>
              <a:gd name="connsiteY3183" fmla="*/ 2036219 h 4286055"/>
              <a:gd name="connsiteX3184" fmla="*/ 573675 w 5587392"/>
              <a:gd name="connsiteY3184" fmla="*/ 2036219 h 4286055"/>
              <a:gd name="connsiteX3185" fmla="*/ 558539 w 5587392"/>
              <a:gd name="connsiteY3185" fmla="*/ 2039509 h 4286055"/>
              <a:gd name="connsiteX3186" fmla="*/ 543407 w 5587392"/>
              <a:gd name="connsiteY3186" fmla="*/ 2029641 h 4286055"/>
              <a:gd name="connsiteX3187" fmla="*/ 528271 w 5587392"/>
              <a:gd name="connsiteY3187" fmla="*/ 2026350 h 4286055"/>
              <a:gd name="connsiteX3188" fmla="*/ 513139 w 5587392"/>
              <a:gd name="connsiteY3188" fmla="*/ 2029641 h 4286055"/>
              <a:gd name="connsiteX3189" fmla="*/ 513139 w 5587392"/>
              <a:gd name="connsiteY3189" fmla="*/ 2026350 h 4286055"/>
              <a:gd name="connsiteX3190" fmla="*/ 535441 w 5587392"/>
              <a:gd name="connsiteY3190" fmla="*/ 2023060 h 4286055"/>
              <a:gd name="connsiteX3191" fmla="*/ 557743 w 5587392"/>
              <a:gd name="connsiteY3191" fmla="*/ 2016479 h 4286055"/>
              <a:gd name="connsiteX3192" fmla="*/ 505173 w 5587392"/>
              <a:gd name="connsiteY3192" fmla="*/ 2013191 h 4286055"/>
              <a:gd name="connsiteX3193" fmla="*/ 497607 w 5587392"/>
              <a:gd name="connsiteY3193" fmla="*/ 2009901 h 4286055"/>
              <a:gd name="connsiteX3194" fmla="*/ 512739 w 5587392"/>
              <a:gd name="connsiteY3194" fmla="*/ 2000030 h 4286055"/>
              <a:gd name="connsiteX3195" fmla="*/ 497607 w 5587392"/>
              <a:gd name="connsiteY3195" fmla="*/ 1993449 h 4286055"/>
              <a:gd name="connsiteX3196" fmla="*/ 467736 w 5587392"/>
              <a:gd name="connsiteY3196" fmla="*/ 1993449 h 4286055"/>
              <a:gd name="connsiteX3197" fmla="*/ 445434 w 5587392"/>
              <a:gd name="connsiteY3197" fmla="*/ 1983581 h 4286055"/>
              <a:gd name="connsiteX3198" fmla="*/ 430302 w 5587392"/>
              <a:gd name="connsiteY3198" fmla="*/ 1983581 h 4286055"/>
              <a:gd name="connsiteX3199" fmla="*/ 445434 w 5587392"/>
              <a:gd name="connsiteY3199" fmla="*/ 1970419 h 4286055"/>
              <a:gd name="connsiteX3200" fmla="*/ 467736 w 5587392"/>
              <a:gd name="connsiteY3200" fmla="*/ 1977000 h 4286055"/>
              <a:gd name="connsiteX3201" fmla="*/ 497607 w 5587392"/>
              <a:gd name="connsiteY3201" fmla="*/ 1973710 h 4286055"/>
              <a:gd name="connsiteX3202" fmla="*/ 482471 w 5587392"/>
              <a:gd name="connsiteY3202" fmla="*/ 1967131 h 4286055"/>
              <a:gd name="connsiteX3203" fmla="*/ 482471 w 5587392"/>
              <a:gd name="connsiteY3203" fmla="*/ 1960551 h 4286055"/>
              <a:gd name="connsiteX3204" fmla="*/ 497607 w 5587392"/>
              <a:gd name="connsiteY3204" fmla="*/ 1957260 h 4286055"/>
              <a:gd name="connsiteX3205" fmla="*/ 475305 w 5587392"/>
              <a:gd name="connsiteY3205" fmla="*/ 1950680 h 4286055"/>
              <a:gd name="connsiteX3206" fmla="*/ 340692 w 5587392"/>
              <a:gd name="connsiteY3206" fmla="*/ 1950680 h 4286055"/>
              <a:gd name="connsiteX3207" fmla="*/ 333125 w 5587392"/>
              <a:gd name="connsiteY3207" fmla="*/ 1950680 h 4286055"/>
              <a:gd name="connsiteX3208" fmla="*/ 295688 w 5587392"/>
              <a:gd name="connsiteY3208" fmla="*/ 1950680 h 4286055"/>
              <a:gd name="connsiteX3209" fmla="*/ 295688 w 5587392"/>
              <a:gd name="connsiteY3209" fmla="*/ 1944101 h 4286055"/>
              <a:gd name="connsiteX3210" fmla="*/ 333125 w 5587392"/>
              <a:gd name="connsiteY3210" fmla="*/ 1944101 h 4286055"/>
              <a:gd name="connsiteX3211" fmla="*/ 340692 w 5587392"/>
              <a:gd name="connsiteY3211" fmla="*/ 1940811 h 4286055"/>
              <a:gd name="connsiteX3212" fmla="*/ 355824 w 5587392"/>
              <a:gd name="connsiteY3212" fmla="*/ 1940811 h 4286055"/>
              <a:gd name="connsiteX3213" fmla="*/ 363393 w 5587392"/>
              <a:gd name="connsiteY3213" fmla="*/ 1934230 h 4286055"/>
              <a:gd name="connsiteX3214" fmla="*/ 363393 w 5587392"/>
              <a:gd name="connsiteY3214" fmla="*/ 1930940 h 4286055"/>
              <a:gd name="connsiteX3215" fmla="*/ 385695 w 5587392"/>
              <a:gd name="connsiteY3215" fmla="*/ 1927650 h 4286055"/>
              <a:gd name="connsiteX3216" fmla="*/ 400827 w 5587392"/>
              <a:gd name="connsiteY3216" fmla="*/ 1927650 h 4286055"/>
              <a:gd name="connsiteX3217" fmla="*/ 415963 w 5587392"/>
              <a:gd name="connsiteY3217" fmla="*/ 1917781 h 4286055"/>
              <a:gd name="connsiteX3218" fmla="*/ 445831 w 5587392"/>
              <a:gd name="connsiteY3218" fmla="*/ 1917781 h 4286055"/>
              <a:gd name="connsiteX3219" fmla="*/ 453400 w 5587392"/>
              <a:gd name="connsiteY3219" fmla="*/ 1904622 h 4286055"/>
              <a:gd name="connsiteX3220" fmla="*/ 453400 w 5587392"/>
              <a:gd name="connsiteY3220" fmla="*/ 1894751 h 4286055"/>
              <a:gd name="connsiteX3221" fmla="*/ 423529 w 5587392"/>
              <a:gd name="connsiteY3221" fmla="*/ 1884882 h 4286055"/>
              <a:gd name="connsiteX3222" fmla="*/ 378526 w 5587392"/>
              <a:gd name="connsiteY3222" fmla="*/ 1884882 h 4286055"/>
              <a:gd name="connsiteX3223" fmla="*/ 370959 w 5587392"/>
              <a:gd name="connsiteY3223" fmla="*/ 1881592 h 4286055"/>
              <a:gd name="connsiteX3224" fmla="*/ 355824 w 5587392"/>
              <a:gd name="connsiteY3224" fmla="*/ 1881592 h 4286055"/>
              <a:gd name="connsiteX3225" fmla="*/ 348258 w 5587392"/>
              <a:gd name="connsiteY3225" fmla="*/ 1884882 h 4286055"/>
              <a:gd name="connsiteX3226" fmla="*/ 340692 w 5587392"/>
              <a:gd name="connsiteY3226" fmla="*/ 1881592 h 4286055"/>
              <a:gd name="connsiteX3227" fmla="*/ 333125 w 5587392"/>
              <a:gd name="connsiteY3227" fmla="*/ 1875011 h 4286055"/>
              <a:gd name="connsiteX3228" fmla="*/ 288122 w 5587392"/>
              <a:gd name="connsiteY3228" fmla="*/ 1871721 h 4286055"/>
              <a:gd name="connsiteX3229" fmla="*/ 303254 w 5587392"/>
              <a:gd name="connsiteY3229" fmla="*/ 1868431 h 4286055"/>
              <a:gd name="connsiteX3230" fmla="*/ 310820 w 5587392"/>
              <a:gd name="connsiteY3230" fmla="*/ 1871721 h 4286055"/>
              <a:gd name="connsiteX3231" fmla="*/ 318390 w 5587392"/>
              <a:gd name="connsiteY3231" fmla="*/ 1868431 h 4286055"/>
              <a:gd name="connsiteX3232" fmla="*/ 333522 w 5587392"/>
              <a:gd name="connsiteY3232" fmla="*/ 1868431 h 4286055"/>
              <a:gd name="connsiteX3233" fmla="*/ 341088 w 5587392"/>
              <a:gd name="connsiteY3233" fmla="*/ 1865143 h 4286055"/>
              <a:gd name="connsiteX3234" fmla="*/ 363393 w 5587392"/>
              <a:gd name="connsiteY3234" fmla="*/ 1865143 h 4286055"/>
              <a:gd name="connsiteX3235" fmla="*/ 370959 w 5587392"/>
              <a:gd name="connsiteY3235" fmla="*/ 1858562 h 4286055"/>
              <a:gd name="connsiteX3236" fmla="*/ 348658 w 5587392"/>
              <a:gd name="connsiteY3236" fmla="*/ 1848691 h 4286055"/>
              <a:gd name="connsiteX3237" fmla="*/ 303654 w 5587392"/>
              <a:gd name="connsiteY3237" fmla="*/ 1848691 h 4286055"/>
              <a:gd name="connsiteX3238" fmla="*/ 296085 w 5587392"/>
              <a:gd name="connsiteY3238" fmla="*/ 1845401 h 4286055"/>
              <a:gd name="connsiteX3239" fmla="*/ 273783 w 5587392"/>
              <a:gd name="connsiteY3239" fmla="*/ 1845401 h 4286055"/>
              <a:gd name="connsiteX3240" fmla="*/ 266217 w 5587392"/>
              <a:gd name="connsiteY3240" fmla="*/ 1842110 h 4286055"/>
              <a:gd name="connsiteX3241" fmla="*/ 288519 w 5587392"/>
              <a:gd name="connsiteY3241" fmla="*/ 1835532 h 4286055"/>
              <a:gd name="connsiteX3242" fmla="*/ 325956 w 5587392"/>
              <a:gd name="connsiteY3242" fmla="*/ 1835532 h 4286055"/>
              <a:gd name="connsiteX3243" fmla="*/ 341088 w 5587392"/>
              <a:gd name="connsiteY3243" fmla="*/ 1832241 h 4286055"/>
              <a:gd name="connsiteX3244" fmla="*/ 356224 w 5587392"/>
              <a:gd name="connsiteY3244" fmla="*/ 1832241 h 4286055"/>
              <a:gd name="connsiteX3245" fmla="*/ 371356 w 5587392"/>
              <a:gd name="connsiteY3245" fmla="*/ 1825661 h 4286055"/>
              <a:gd name="connsiteX3246" fmla="*/ 378925 w 5587392"/>
              <a:gd name="connsiteY3246" fmla="*/ 1828951 h 4286055"/>
              <a:gd name="connsiteX3247" fmla="*/ 386492 w 5587392"/>
              <a:gd name="connsiteY3247" fmla="*/ 1828951 h 4286055"/>
              <a:gd name="connsiteX3248" fmla="*/ 408793 w 5587392"/>
              <a:gd name="connsiteY3248" fmla="*/ 1828951 h 4286055"/>
              <a:gd name="connsiteX3249" fmla="*/ 408793 w 5587392"/>
              <a:gd name="connsiteY3249" fmla="*/ 1822371 h 4286055"/>
              <a:gd name="connsiteX3250" fmla="*/ 401227 w 5587392"/>
              <a:gd name="connsiteY3250" fmla="*/ 1819082 h 4286055"/>
              <a:gd name="connsiteX3251" fmla="*/ 371356 w 5587392"/>
              <a:gd name="connsiteY3251" fmla="*/ 1822371 h 4286055"/>
              <a:gd name="connsiteX3252" fmla="*/ 356224 w 5587392"/>
              <a:gd name="connsiteY3252" fmla="*/ 1819082 h 4286055"/>
              <a:gd name="connsiteX3253" fmla="*/ 363790 w 5587392"/>
              <a:gd name="connsiteY3253" fmla="*/ 1809211 h 4286055"/>
              <a:gd name="connsiteX3254" fmla="*/ 348658 w 5587392"/>
              <a:gd name="connsiteY3254" fmla="*/ 1812502 h 4286055"/>
              <a:gd name="connsiteX3255" fmla="*/ 348658 w 5587392"/>
              <a:gd name="connsiteY3255" fmla="*/ 1805921 h 4286055"/>
              <a:gd name="connsiteX3256" fmla="*/ 363790 w 5587392"/>
              <a:gd name="connsiteY3256" fmla="*/ 1805921 h 4286055"/>
              <a:gd name="connsiteX3257" fmla="*/ 363790 w 5587392"/>
              <a:gd name="connsiteY3257" fmla="*/ 1796052 h 4286055"/>
              <a:gd name="connsiteX3258" fmla="*/ 341488 w 5587392"/>
              <a:gd name="connsiteY3258" fmla="*/ 1796052 h 4286055"/>
              <a:gd name="connsiteX3259" fmla="*/ 326353 w 5587392"/>
              <a:gd name="connsiteY3259" fmla="*/ 1786182 h 4286055"/>
              <a:gd name="connsiteX3260" fmla="*/ 326353 w 5587392"/>
              <a:gd name="connsiteY3260" fmla="*/ 1782891 h 4286055"/>
              <a:gd name="connsiteX3261" fmla="*/ 296485 w 5587392"/>
              <a:gd name="connsiteY3261" fmla="*/ 1782891 h 4286055"/>
              <a:gd name="connsiteX3262" fmla="*/ 288919 w 5587392"/>
              <a:gd name="connsiteY3262" fmla="*/ 1776311 h 4286055"/>
              <a:gd name="connsiteX3263" fmla="*/ 296485 w 5587392"/>
              <a:gd name="connsiteY3263" fmla="*/ 1773022 h 4286055"/>
              <a:gd name="connsiteX3264" fmla="*/ 288919 w 5587392"/>
              <a:gd name="connsiteY3264" fmla="*/ 1769732 h 4286055"/>
              <a:gd name="connsiteX3265" fmla="*/ 243912 w 5587392"/>
              <a:gd name="connsiteY3265" fmla="*/ 1766442 h 4286055"/>
              <a:gd name="connsiteX3266" fmla="*/ 266217 w 5587392"/>
              <a:gd name="connsiteY3266" fmla="*/ 1766442 h 4286055"/>
              <a:gd name="connsiteX3267" fmla="*/ 296085 w 5587392"/>
              <a:gd name="connsiteY3267" fmla="*/ 1759861 h 4286055"/>
              <a:gd name="connsiteX3268" fmla="*/ 311220 w 5587392"/>
              <a:gd name="connsiteY3268" fmla="*/ 1759861 h 4286055"/>
              <a:gd name="connsiteX3269" fmla="*/ 341088 w 5587392"/>
              <a:gd name="connsiteY3269" fmla="*/ 1753283 h 4286055"/>
              <a:gd name="connsiteX3270" fmla="*/ 348658 w 5587392"/>
              <a:gd name="connsiteY3270" fmla="*/ 1753283 h 4286055"/>
              <a:gd name="connsiteX3271" fmla="*/ 341088 w 5587392"/>
              <a:gd name="connsiteY3271" fmla="*/ 1753283 h 4286055"/>
              <a:gd name="connsiteX3272" fmla="*/ 341088 w 5587392"/>
              <a:gd name="connsiteY3272" fmla="*/ 1749992 h 4286055"/>
              <a:gd name="connsiteX3273" fmla="*/ 325956 w 5587392"/>
              <a:gd name="connsiteY3273" fmla="*/ 1746702 h 4286055"/>
              <a:gd name="connsiteX3274" fmla="*/ 303654 w 5587392"/>
              <a:gd name="connsiteY3274" fmla="*/ 1746702 h 4286055"/>
              <a:gd name="connsiteX3275" fmla="*/ 296085 w 5587392"/>
              <a:gd name="connsiteY3275" fmla="*/ 1743412 h 4286055"/>
              <a:gd name="connsiteX3276" fmla="*/ 266217 w 5587392"/>
              <a:gd name="connsiteY3276" fmla="*/ 1743412 h 4286055"/>
              <a:gd name="connsiteX3277" fmla="*/ 251081 w 5587392"/>
              <a:gd name="connsiteY3277" fmla="*/ 1736831 h 4286055"/>
              <a:gd name="connsiteX3278" fmla="*/ 251081 w 5587392"/>
              <a:gd name="connsiteY3278" fmla="*/ 1730253 h 4286055"/>
              <a:gd name="connsiteX3279" fmla="*/ 266217 w 5587392"/>
              <a:gd name="connsiteY3279" fmla="*/ 1726962 h 4286055"/>
              <a:gd name="connsiteX3280" fmla="*/ 258651 w 5587392"/>
              <a:gd name="connsiteY3280" fmla="*/ 1723672 h 4286055"/>
              <a:gd name="connsiteX3281" fmla="*/ 243515 w 5587392"/>
              <a:gd name="connsiteY3281" fmla="*/ 1720382 h 4286055"/>
              <a:gd name="connsiteX3282" fmla="*/ 206078 w 5587392"/>
              <a:gd name="connsiteY3282" fmla="*/ 1720382 h 4286055"/>
              <a:gd name="connsiteX3283" fmla="*/ 213644 w 5587392"/>
              <a:gd name="connsiteY3283" fmla="*/ 1717092 h 4286055"/>
              <a:gd name="connsiteX3284" fmla="*/ 235949 w 5587392"/>
              <a:gd name="connsiteY3284" fmla="*/ 1717092 h 4286055"/>
              <a:gd name="connsiteX3285" fmla="*/ 243515 w 5587392"/>
              <a:gd name="connsiteY3285" fmla="*/ 1713801 h 4286055"/>
              <a:gd name="connsiteX3286" fmla="*/ 310820 w 5587392"/>
              <a:gd name="connsiteY3286" fmla="*/ 1713801 h 4286055"/>
              <a:gd name="connsiteX3287" fmla="*/ 318390 w 5587392"/>
              <a:gd name="connsiteY3287" fmla="*/ 1710513 h 4286055"/>
              <a:gd name="connsiteX3288" fmla="*/ 363393 w 5587392"/>
              <a:gd name="connsiteY3288" fmla="*/ 1710513 h 4286055"/>
              <a:gd name="connsiteX3289" fmla="*/ 370959 w 5587392"/>
              <a:gd name="connsiteY3289" fmla="*/ 1707223 h 4286055"/>
              <a:gd name="connsiteX3290" fmla="*/ 400827 w 5587392"/>
              <a:gd name="connsiteY3290" fmla="*/ 1707223 h 4286055"/>
              <a:gd name="connsiteX3291" fmla="*/ 408397 w 5587392"/>
              <a:gd name="connsiteY3291" fmla="*/ 1697352 h 4286055"/>
              <a:gd name="connsiteX3292" fmla="*/ 378526 w 5587392"/>
              <a:gd name="connsiteY3292" fmla="*/ 1694062 h 4286055"/>
              <a:gd name="connsiteX3293" fmla="*/ 370959 w 5587392"/>
              <a:gd name="connsiteY3293" fmla="*/ 1694062 h 4286055"/>
              <a:gd name="connsiteX3294" fmla="*/ 363393 w 5587392"/>
              <a:gd name="connsiteY3294" fmla="*/ 1697352 h 4286055"/>
              <a:gd name="connsiteX3295" fmla="*/ 363393 w 5587392"/>
              <a:gd name="connsiteY3295" fmla="*/ 1690773 h 4286055"/>
              <a:gd name="connsiteX3296" fmla="*/ 341088 w 5587392"/>
              <a:gd name="connsiteY3296" fmla="*/ 1690773 h 4286055"/>
              <a:gd name="connsiteX3297" fmla="*/ 318786 w 5587392"/>
              <a:gd name="connsiteY3297" fmla="*/ 1687483 h 4286055"/>
              <a:gd name="connsiteX3298" fmla="*/ 311220 w 5587392"/>
              <a:gd name="connsiteY3298" fmla="*/ 1680903 h 4286055"/>
              <a:gd name="connsiteX3299" fmla="*/ 318786 w 5587392"/>
              <a:gd name="connsiteY3299" fmla="*/ 1680903 h 4286055"/>
              <a:gd name="connsiteX3300" fmla="*/ 333922 w 5587392"/>
              <a:gd name="connsiteY3300" fmla="*/ 1680903 h 4286055"/>
              <a:gd name="connsiteX3301" fmla="*/ 341488 w 5587392"/>
              <a:gd name="connsiteY3301" fmla="*/ 1677612 h 4286055"/>
              <a:gd name="connsiteX3302" fmla="*/ 356620 w 5587392"/>
              <a:gd name="connsiteY3302" fmla="*/ 1677612 h 4286055"/>
              <a:gd name="connsiteX3303" fmla="*/ 364190 w 5587392"/>
              <a:gd name="connsiteY3303" fmla="*/ 1674322 h 4286055"/>
              <a:gd name="connsiteX3304" fmla="*/ 401624 w 5587392"/>
              <a:gd name="connsiteY3304" fmla="*/ 1674322 h 4286055"/>
              <a:gd name="connsiteX3305" fmla="*/ 401624 w 5587392"/>
              <a:gd name="connsiteY3305" fmla="*/ 1664453 h 4286055"/>
              <a:gd name="connsiteX3306" fmla="*/ 379322 w 5587392"/>
              <a:gd name="connsiteY3306" fmla="*/ 1654582 h 4286055"/>
              <a:gd name="connsiteX3307" fmla="*/ 394458 w 5587392"/>
              <a:gd name="connsiteY3307" fmla="*/ 1648002 h 4286055"/>
              <a:gd name="connsiteX3308" fmla="*/ 394458 w 5587392"/>
              <a:gd name="connsiteY3308" fmla="*/ 1631552 h 4286055"/>
              <a:gd name="connsiteX3309" fmla="*/ 379322 w 5587392"/>
              <a:gd name="connsiteY3309" fmla="*/ 1624974 h 4286055"/>
              <a:gd name="connsiteX3310" fmla="*/ 386888 w 5587392"/>
              <a:gd name="connsiteY3310" fmla="*/ 1618393 h 4286055"/>
              <a:gd name="connsiteX3311" fmla="*/ 386888 w 5587392"/>
              <a:gd name="connsiteY3311" fmla="*/ 1611813 h 4286055"/>
              <a:gd name="connsiteX3312" fmla="*/ 386888 w 5587392"/>
              <a:gd name="connsiteY3312" fmla="*/ 1605234 h 4286055"/>
              <a:gd name="connsiteX3313" fmla="*/ 371756 w 5587392"/>
              <a:gd name="connsiteY3313" fmla="*/ 1595363 h 4286055"/>
              <a:gd name="connsiteX3314" fmla="*/ 371756 w 5587392"/>
              <a:gd name="connsiteY3314" fmla="*/ 1585494 h 4286055"/>
              <a:gd name="connsiteX3315" fmla="*/ 364190 w 5587392"/>
              <a:gd name="connsiteY3315" fmla="*/ 1582202 h 4286055"/>
              <a:gd name="connsiteX3316" fmla="*/ 311617 w 5587392"/>
              <a:gd name="connsiteY3316" fmla="*/ 1582202 h 4286055"/>
              <a:gd name="connsiteX3317" fmla="*/ 311617 w 5587392"/>
              <a:gd name="connsiteY3317" fmla="*/ 1578914 h 4286055"/>
              <a:gd name="connsiteX3318" fmla="*/ 326753 w 5587392"/>
              <a:gd name="connsiteY3318" fmla="*/ 1578914 h 4286055"/>
              <a:gd name="connsiteX3319" fmla="*/ 341885 w 5587392"/>
              <a:gd name="connsiteY3319" fmla="*/ 1578914 h 4286055"/>
              <a:gd name="connsiteX3320" fmla="*/ 357020 w 5587392"/>
              <a:gd name="connsiteY3320" fmla="*/ 1578914 h 4286055"/>
              <a:gd name="connsiteX3321" fmla="*/ 364587 w 5587392"/>
              <a:gd name="connsiteY3321" fmla="*/ 1572333 h 4286055"/>
              <a:gd name="connsiteX3322" fmla="*/ 364587 w 5587392"/>
              <a:gd name="connsiteY3322" fmla="*/ 1565753 h 4286055"/>
              <a:gd name="connsiteX3323" fmla="*/ 364587 w 5587392"/>
              <a:gd name="connsiteY3323" fmla="*/ 1519968 h 4286055"/>
              <a:gd name="connsiteX3324" fmla="*/ 357020 w 5587392"/>
              <a:gd name="connsiteY3324" fmla="*/ 1516678 h 4286055"/>
              <a:gd name="connsiteX3325" fmla="*/ 357020 w 5587392"/>
              <a:gd name="connsiteY3325" fmla="*/ 1477471 h 4286055"/>
              <a:gd name="connsiteX3326" fmla="*/ 349454 w 5587392"/>
              <a:gd name="connsiteY3326" fmla="*/ 1474183 h 4286055"/>
              <a:gd name="connsiteX3327" fmla="*/ 349454 w 5587392"/>
              <a:gd name="connsiteY3327" fmla="*/ 1411947 h 4286055"/>
              <a:gd name="connsiteX3328" fmla="*/ 341885 w 5587392"/>
              <a:gd name="connsiteY3328" fmla="*/ 1408657 h 4286055"/>
              <a:gd name="connsiteX3329" fmla="*/ 341885 w 5587392"/>
              <a:gd name="connsiteY3329" fmla="*/ 1402076 h 4286055"/>
              <a:gd name="connsiteX3330" fmla="*/ 334319 w 5587392"/>
              <a:gd name="connsiteY3330" fmla="*/ 1398788 h 4286055"/>
              <a:gd name="connsiteX3331" fmla="*/ 349454 w 5587392"/>
              <a:gd name="connsiteY3331" fmla="*/ 1392207 h 4286055"/>
              <a:gd name="connsiteX3332" fmla="*/ 349454 w 5587392"/>
              <a:gd name="connsiteY3332" fmla="*/ 1366162 h 4286055"/>
              <a:gd name="connsiteX3333" fmla="*/ 341885 w 5587392"/>
              <a:gd name="connsiteY3333" fmla="*/ 1362872 h 4286055"/>
              <a:gd name="connsiteX3334" fmla="*/ 341885 w 5587392"/>
              <a:gd name="connsiteY3334" fmla="*/ 1356291 h 4286055"/>
              <a:gd name="connsiteX3335" fmla="*/ 349454 w 5587392"/>
              <a:gd name="connsiteY3335" fmla="*/ 1353001 h 4286055"/>
              <a:gd name="connsiteX3336" fmla="*/ 349454 w 5587392"/>
              <a:gd name="connsiteY3336" fmla="*/ 1329971 h 4286055"/>
              <a:gd name="connsiteX3337" fmla="*/ 357020 w 5587392"/>
              <a:gd name="connsiteY3337" fmla="*/ 1326681 h 4286055"/>
              <a:gd name="connsiteX3338" fmla="*/ 357020 w 5587392"/>
              <a:gd name="connsiteY3338" fmla="*/ 1297345 h 4286055"/>
              <a:gd name="connsiteX3339" fmla="*/ 349454 w 5587392"/>
              <a:gd name="connsiteY3339" fmla="*/ 1294057 h 4286055"/>
              <a:gd name="connsiteX3340" fmla="*/ 349454 w 5587392"/>
              <a:gd name="connsiteY3340" fmla="*/ 1287477 h 4286055"/>
              <a:gd name="connsiteX3341" fmla="*/ 341885 w 5587392"/>
              <a:gd name="connsiteY3341" fmla="*/ 1284186 h 4286055"/>
              <a:gd name="connsiteX3342" fmla="*/ 341885 w 5587392"/>
              <a:gd name="connsiteY3342" fmla="*/ 1271027 h 4286055"/>
              <a:gd name="connsiteX3343" fmla="*/ 334319 w 5587392"/>
              <a:gd name="connsiteY3343" fmla="*/ 1267737 h 4286055"/>
              <a:gd name="connsiteX3344" fmla="*/ 341885 w 5587392"/>
              <a:gd name="connsiteY3344" fmla="*/ 1264447 h 4286055"/>
              <a:gd name="connsiteX3345" fmla="*/ 349454 w 5587392"/>
              <a:gd name="connsiteY3345" fmla="*/ 1257866 h 4286055"/>
              <a:gd name="connsiteX3346" fmla="*/ 349454 w 5587392"/>
              <a:gd name="connsiteY3346" fmla="*/ 1267737 h 4286055"/>
              <a:gd name="connsiteX3347" fmla="*/ 364587 w 5587392"/>
              <a:gd name="connsiteY3347" fmla="*/ 1267737 h 4286055"/>
              <a:gd name="connsiteX3348" fmla="*/ 372153 w 5587392"/>
              <a:gd name="connsiteY3348" fmla="*/ 1271027 h 4286055"/>
              <a:gd name="connsiteX3349" fmla="*/ 379722 w 5587392"/>
              <a:gd name="connsiteY3349" fmla="*/ 1277606 h 4286055"/>
              <a:gd name="connsiteX3350" fmla="*/ 387288 w 5587392"/>
              <a:gd name="connsiteY3350" fmla="*/ 1261156 h 4286055"/>
              <a:gd name="connsiteX3351" fmla="*/ 379722 w 5587392"/>
              <a:gd name="connsiteY3351" fmla="*/ 1254576 h 4286055"/>
              <a:gd name="connsiteX3352" fmla="*/ 387288 w 5587392"/>
              <a:gd name="connsiteY3352" fmla="*/ 1244707 h 4286055"/>
              <a:gd name="connsiteX3353" fmla="*/ 379722 w 5587392"/>
              <a:gd name="connsiteY3353" fmla="*/ 1241417 h 4286055"/>
              <a:gd name="connsiteX3354" fmla="*/ 379722 w 5587392"/>
              <a:gd name="connsiteY3354" fmla="*/ 1228258 h 4286055"/>
              <a:gd name="connsiteX3355" fmla="*/ 372153 w 5587392"/>
              <a:gd name="connsiteY3355" fmla="*/ 1224967 h 4286055"/>
              <a:gd name="connsiteX3356" fmla="*/ 372153 w 5587392"/>
              <a:gd name="connsiteY3356" fmla="*/ 1218387 h 4286055"/>
              <a:gd name="connsiteX3357" fmla="*/ 379722 w 5587392"/>
              <a:gd name="connsiteY3357" fmla="*/ 1215096 h 4286055"/>
              <a:gd name="connsiteX3358" fmla="*/ 379722 w 5587392"/>
              <a:gd name="connsiteY3358" fmla="*/ 1205228 h 4286055"/>
              <a:gd name="connsiteX3359" fmla="*/ 372153 w 5587392"/>
              <a:gd name="connsiteY3359" fmla="*/ 1201937 h 4286055"/>
              <a:gd name="connsiteX3360" fmla="*/ 372153 w 5587392"/>
              <a:gd name="connsiteY3360" fmla="*/ 1192066 h 4286055"/>
              <a:gd name="connsiteX3361" fmla="*/ 357020 w 5587392"/>
              <a:gd name="connsiteY3361" fmla="*/ 1192066 h 4286055"/>
              <a:gd name="connsiteX3362" fmla="*/ 357020 w 5587392"/>
              <a:gd name="connsiteY3362" fmla="*/ 1188776 h 4286055"/>
              <a:gd name="connsiteX3363" fmla="*/ 372153 w 5587392"/>
              <a:gd name="connsiteY3363" fmla="*/ 1182198 h 4286055"/>
              <a:gd name="connsiteX3364" fmla="*/ 357020 w 5587392"/>
              <a:gd name="connsiteY3364" fmla="*/ 1175617 h 4286055"/>
              <a:gd name="connsiteX3365" fmla="*/ 364587 w 5587392"/>
              <a:gd name="connsiteY3365" fmla="*/ 1172327 h 4286055"/>
              <a:gd name="connsiteX3366" fmla="*/ 364587 w 5587392"/>
              <a:gd name="connsiteY3366" fmla="*/ 1159168 h 4286055"/>
              <a:gd name="connsiteX3367" fmla="*/ 372153 w 5587392"/>
              <a:gd name="connsiteY3367" fmla="*/ 1159168 h 4286055"/>
              <a:gd name="connsiteX3368" fmla="*/ 372153 w 5587392"/>
              <a:gd name="connsiteY3368" fmla="*/ 1149297 h 4286055"/>
              <a:gd name="connsiteX3369" fmla="*/ 357020 w 5587392"/>
              <a:gd name="connsiteY3369" fmla="*/ 1146009 h 4286055"/>
              <a:gd name="connsiteX3370" fmla="*/ 341885 w 5587392"/>
              <a:gd name="connsiteY3370" fmla="*/ 1146009 h 4286055"/>
              <a:gd name="connsiteX3371" fmla="*/ 341885 w 5587392"/>
              <a:gd name="connsiteY3371" fmla="*/ 1132847 h 4286055"/>
              <a:gd name="connsiteX3372" fmla="*/ 334319 w 5587392"/>
              <a:gd name="connsiteY3372" fmla="*/ 1132847 h 4286055"/>
              <a:gd name="connsiteX3373" fmla="*/ 326753 w 5587392"/>
              <a:gd name="connsiteY3373" fmla="*/ 1132847 h 4286055"/>
              <a:gd name="connsiteX3374" fmla="*/ 326753 w 5587392"/>
              <a:gd name="connsiteY3374" fmla="*/ 1162183 h 4286055"/>
              <a:gd name="connsiteX3375" fmla="*/ 334319 w 5587392"/>
              <a:gd name="connsiteY3375" fmla="*/ 1165473 h 4286055"/>
              <a:gd name="connsiteX3376" fmla="*/ 334319 w 5587392"/>
              <a:gd name="connsiteY3376" fmla="*/ 1181922 h 4286055"/>
              <a:gd name="connsiteX3377" fmla="*/ 349454 w 5587392"/>
              <a:gd name="connsiteY3377" fmla="*/ 1188503 h 4286055"/>
              <a:gd name="connsiteX3378" fmla="*/ 334319 w 5587392"/>
              <a:gd name="connsiteY3378" fmla="*/ 1195084 h 4286055"/>
              <a:gd name="connsiteX3379" fmla="*/ 334319 w 5587392"/>
              <a:gd name="connsiteY3379" fmla="*/ 1208243 h 4286055"/>
              <a:gd name="connsiteX3380" fmla="*/ 341885 w 5587392"/>
              <a:gd name="connsiteY3380" fmla="*/ 1211533 h 4286055"/>
              <a:gd name="connsiteX3381" fmla="*/ 341885 w 5587392"/>
              <a:gd name="connsiteY3381" fmla="*/ 1221404 h 4286055"/>
              <a:gd name="connsiteX3382" fmla="*/ 326753 w 5587392"/>
              <a:gd name="connsiteY3382" fmla="*/ 1227982 h 4286055"/>
              <a:gd name="connsiteX3383" fmla="*/ 326753 w 5587392"/>
              <a:gd name="connsiteY3383" fmla="*/ 1241144 h 4286055"/>
              <a:gd name="connsiteX3384" fmla="*/ 319186 w 5587392"/>
              <a:gd name="connsiteY3384" fmla="*/ 1241144 h 4286055"/>
              <a:gd name="connsiteX3385" fmla="*/ 319186 w 5587392"/>
              <a:gd name="connsiteY3385" fmla="*/ 1211806 h 4286055"/>
              <a:gd name="connsiteX3386" fmla="*/ 311617 w 5587392"/>
              <a:gd name="connsiteY3386" fmla="*/ 1208518 h 4286055"/>
              <a:gd name="connsiteX3387" fmla="*/ 311617 w 5587392"/>
              <a:gd name="connsiteY3387" fmla="*/ 1195357 h 4286055"/>
              <a:gd name="connsiteX3388" fmla="*/ 304051 w 5587392"/>
              <a:gd name="connsiteY3388" fmla="*/ 1188776 h 4286055"/>
              <a:gd name="connsiteX3389" fmla="*/ 304051 w 5587392"/>
              <a:gd name="connsiteY3389" fmla="*/ 1185488 h 4286055"/>
              <a:gd name="connsiteX3390" fmla="*/ 319186 w 5587392"/>
              <a:gd name="connsiteY3390" fmla="*/ 1185488 h 4286055"/>
              <a:gd name="connsiteX3391" fmla="*/ 319186 w 5587392"/>
              <a:gd name="connsiteY3391" fmla="*/ 1182198 h 4286055"/>
              <a:gd name="connsiteX3392" fmla="*/ 311617 w 5587392"/>
              <a:gd name="connsiteY3392" fmla="*/ 1178907 h 4286055"/>
              <a:gd name="connsiteX3393" fmla="*/ 304051 w 5587392"/>
              <a:gd name="connsiteY3393" fmla="*/ 1175617 h 4286055"/>
              <a:gd name="connsiteX3394" fmla="*/ 311617 w 5587392"/>
              <a:gd name="connsiteY3394" fmla="*/ 1169036 h 4286055"/>
              <a:gd name="connsiteX3395" fmla="*/ 304051 w 5587392"/>
              <a:gd name="connsiteY3395" fmla="*/ 1165748 h 4286055"/>
              <a:gd name="connsiteX3396" fmla="*/ 304051 w 5587392"/>
              <a:gd name="connsiteY3396" fmla="*/ 1116671 h 4286055"/>
              <a:gd name="connsiteX3397" fmla="*/ 311617 w 5587392"/>
              <a:gd name="connsiteY3397" fmla="*/ 1113381 h 4286055"/>
              <a:gd name="connsiteX3398" fmla="*/ 304051 w 5587392"/>
              <a:gd name="connsiteY3398" fmla="*/ 1110093 h 4286055"/>
              <a:gd name="connsiteX3399" fmla="*/ 288919 w 5587392"/>
              <a:gd name="connsiteY3399" fmla="*/ 1106802 h 4286055"/>
              <a:gd name="connsiteX3400" fmla="*/ 304051 w 5587392"/>
              <a:gd name="connsiteY3400" fmla="*/ 1090353 h 4286055"/>
              <a:gd name="connsiteX3401" fmla="*/ 311617 w 5587392"/>
              <a:gd name="connsiteY3401" fmla="*/ 1087063 h 4286055"/>
              <a:gd name="connsiteX3402" fmla="*/ 281749 w 5587392"/>
              <a:gd name="connsiteY3402" fmla="*/ 1077192 h 4286055"/>
              <a:gd name="connsiteX3403" fmla="*/ 266614 w 5587392"/>
              <a:gd name="connsiteY3403" fmla="*/ 1077192 h 4286055"/>
              <a:gd name="connsiteX3404" fmla="*/ 259047 w 5587392"/>
              <a:gd name="connsiteY3404" fmla="*/ 1080482 h 4286055"/>
              <a:gd name="connsiteX3405" fmla="*/ 176607 w 5587392"/>
              <a:gd name="connsiteY3405" fmla="*/ 1080482 h 4286055"/>
              <a:gd name="connsiteX3406" fmla="*/ 169041 w 5587392"/>
              <a:gd name="connsiteY3406" fmla="*/ 1077192 h 4286055"/>
              <a:gd name="connsiteX3407" fmla="*/ 161474 w 5587392"/>
              <a:gd name="connsiteY3407" fmla="*/ 1080482 h 4286055"/>
              <a:gd name="connsiteX3408" fmla="*/ 139169 w 5587392"/>
              <a:gd name="connsiteY3408" fmla="*/ 1080482 h 4286055"/>
              <a:gd name="connsiteX3409" fmla="*/ 131603 w 5587392"/>
              <a:gd name="connsiteY3409" fmla="*/ 1073902 h 4286055"/>
              <a:gd name="connsiteX3410" fmla="*/ 153905 w 5587392"/>
              <a:gd name="connsiteY3410" fmla="*/ 1073902 h 4286055"/>
              <a:gd name="connsiteX3411" fmla="*/ 206478 w 5587392"/>
              <a:gd name="connsiteY3411" fmla="*/ 1060742 h 4286055"/>
              <a:gd name="connsiteX3412" fmla="*/ 207424 w 5587392"/>
              <a:gd name="connsiteY3412" fmla="*/ 1062388 h 4286055"/>
              <a:gd name="connsiteX3413" fmla="*/ 212031 w 5587392"/>
              <a:gd name="connsiteY3413" fmla="*/ 1063533 h 4286055"/>
              <a:gd name="connsiteX3414" fmla="*/ 210010 w 5587392"/>
              <a:gd name="connsiteY3414" fmla="*/ 1067048 h 4286055"/>
              <a:gd name="connsiteX3415" fmla="*/ 212848 w 5587392"/>
              <a:gd name="connsiteY3415" fmla="*/ 1071983 h 4286055"/>
              <a:gd name="connsiteX3416" fmla="*/ 235549 w 5587392"/>
              <a:gd name="connsiteY3416" fmla="*/ 1071983 h 4286055"/>
              <a:gd name="connsiteX3417" fmla="*/ 227983 w 5587392"/>
              <a:gd name="connsiteY3417" fmla="*/ 1062112 h 4286055"/>
              <a:gd name="connsiteX3418" fmla="*/ 221056 w 5587392"/>
              <a:gd name="connsiteY3418" fmla="*/ 1060984 h 4286055"/>
              <a:gd name="connsiteX3419" fmla="*/ 221610 w 5587392"/>
              <a:gd name="connsiteY3419" fmla="*/ 1060742 h 4286055"/>
              <a:gd name="connsiteX3420" fmla="*/ 251481 w 5587392"/>
              <a:gd name="connsiteY3420" fmla="*/ 1060742 h 4286055"/>
              <a:gd name="connsiteX3421" fmla="*/ 273783 w 5587392"/>
              <a:gd name="connsiteY3421" fmla="*/ 1054162 h 4286055"/>
              <a:gd name="connsiteX3422" fmla="*/ 296085 w 5587392"/>
              <a:gd name="connsiteY3422" fmla="*/ 1057452 h 4286055"/>
              <a:gd name="connsiteX3423" fmla="*/ 303654 w 5587392"/>
              <a:gd name="connsiteY3423" fmla="*/ 1054162 h 4286055"/>
              <a:gd name="connsiteX3424" fmla="*/ 288519 w 5587392"/>
              <a:gd name="connsiteY3424" fmla="*/ 1047581 h 4286055"/>
              <a:gd name="connsiteX3425" fmla="*/ 280953 w 5587392"/>
              <a:gd name="connsiteY3425" fmla="*/ 1047581 h 4286055"/>
              <a:gd name="connsiteX3426" fmla="*/ 280953 w 5587392"/>
              <a:gd name="connsiteY3426" fmla="*/ 1044293 h 4286055"/>
              <a:gd name="connsiteX3427" fmla="*/ 265817 w 5587392"/>
              <a:gd name="connsiteY3427" fmla="*/ 1037712 h 4286055"/>
              <a:gd name="connsiteX3428" fmla="*/ 243515 w 5587392"/>
              <a:gd name="connsiteY3428" fmla="*/ 1037712 h 4286055"/>
              <a:gd name="connsiteX3429" fmla="*/ 213644 w 5587392"/>
              <a:gd name="connsiteY3429" fmla="*/ 1027842 h 4286055"/>
              <a:gd name="connsiteX3430" fmla="*/ 213644 w 5587392"/>
              <a:gd name="connsiteY3430" fmla="*/ 1034422 h 4286055"/>
              <a:gd name="connsiteX3431" fmla="*/ 168641 w 5587392"/>
              <a:gd name="connsiteY3431" fmla="*/ 1037712 h 4286055"/>
              <a:gd name="connsiteX3432" fmla="*/ 168641 w 5587392"/>
              <a:gd name="connsiteY3432" fmla="*/ 1034422 h 4286055"/>
              <a:gd name="connsiteX3433" fmla="*/ 161075 w 5587392"/>
              <a:gd name="connsiteY3433" fmla="*/ 1031132 h 4286055"/>
              <a:gd name="connsiteX3434" fmla="*/ 153508 w 5587392"/>
              <a:gd name="connsiteY3434" fmla="*/ 1037712 h 4286055"/>
              <a:gd name="connsiteX3435" fmla="*/ 138373 w 5587392"/>
              <a:gd name="connsiteY3435" fmla="*/ 1041003 h 4286055"/>
              <a:gd name="connsiteX3436" fmla="*/ 108505 w 5587392"/>
              <a:gd name="connsiteY3436" fmla="*/ 1044293 h 4286055"/>
              <a:gd name="connsiteX3437" fmla="*/ 145942 w 5587392"/>
              <a:gd name="connsiteY3437" fmla="*/ 1044293 h 4286055"/>
              <a:gd name="connsiteX3438" fmla="*/ 153508 w 5587392"/>
              <a:gd name="connsiteY3438" fmla="*/ 1047581 h 4286055"/>
              <a:gd name="connsiteX3439" fmla="*/ 175810 w 5587392"/>
              <a:gd name="connsiteY3439" fmla="*/ 1044293 h 4286055"/>
              <a:gd name="connsiteX3440" fmla="*/ 183376 w 5587392"/>
              <a:gd name="connsiteY3440" fmla="*/ 1047581 h 4286055"/>
              <a:gd name="connsiteX3441" fmla="*/ 198512 w 5587392"/>
              <a:gd name="connsiteY3441" fmla="*/ 1047581 h 4286055"/>
              <a:gd name="connsiteX3442" fmla="*/ 206078 w 5587392"/>
              <a:gd name="connsiteY3442" fmla="*/ 1044293 h 4286055"/>
              <a:gd name="connsiteX3443" fmla="*/ 206078 w 5587392"/>
              <a:gd name="connsiteY3443" fmla="*/ 1050874 h 4286055"/>
              <a:gd name="connsiteX3444" fmla="*/ 176210 w 5587392"/>
              <a:gd name="connsiteY3444" fmla="*/ 1050874 h 4286055"/>
              <a:gd name="connsiteX3445" fmla="*/ 168641 w 5587392"/>
              <a:gd name="connsiteY3445" fmla="*/ 1054162 h 4286055"/>
              <a:gd name="connsiteX3446" fmla="*/ 153508 w 5587392"/>
              <a:gd name="connsiteY3446" fmla="*/ 1057452 h 4286055"/>
              <a:gd name="connsiteX3447" fmla="*/ 131207 w 5587392"/>
              <a:gd name="connsiteY3447" fmla="*/ 1060742 h 4286055"/>
              <a:gd name="connsiteX3448" fmla="*/ 123637 w 5587392"/>
              <a:gd name="connsiteY3448" fmla="*/ 1054162 h 4286055"/>
              <a:gd name="connsiteX3449" fmla="*/ 86203 w 5587392"/>
              <a:gd name="connsiteY3449" fmla="*/ 1054162 h 4286055"/>
              <a:gd name="connsiteX3450" fmla="*/ 78634 w 5587392"/>
              <a:gd name="connsiteY3450" fmla="*/ 1057452 h 4286055"/>
              <a:gd name="connsiteX3451" fmla="*/ 33630 w 5587392"/>
              <a:gd name="connsiteY3451" fmla="*/ 1057452 h 4286055"/>
              <a:gd name="connsiteX3452" fmla="*/ 26064 w 5587392"/>
              <a:gd name="connsiteY3452" fmla="*/ 1054162 h 4286055"/>
              <a:gd name="connsiteX3453" fmla="*/ 33630 w 5587392"/>
              <a:gd name="connsiteY3453" fmla="*/ 1044293 h 4286055"/>
              <a:gd name="connsiteX3454" fmla="*/ 48766 w 5587392"/>
              <a:gd name="connsiteY3454" fmla="*/ 1041003 h 4286055"/>
              <a:gd name="connsiteX3455" fmla="*/ 61011 w 5587392"/>
              <a:gd name="connsiteY3455" fmla="*/ 1041003 h 4286055"/>
              <a:gd name="connsiteX3456" fmla="*/ 70941 w 5587392"/>
              <a:gd name="connsiteY3456" fmla="*/ 1041003 h 4286055"/>
              <a:gd name="connsiteX3457" fmla="*/ 71617 w 5587392"/>
              <a:gd name="connsiteY3457" fmla="*/ 1045116 h 4286055"/>
              <a:gd name="connsiteX3458" fmla="*/ 78237 w 5587392"/>
              <a:gd name="connsiteY3458" fmla="*/ 1045938 h 4286055"/>
              <a:gd name="connsiteX3459" fmla="*/ 85803 w 5587392"/>
              <a:gd name="connsiteY3459" fmla="*/ 1039358 h 4286055"/>
              <a:gd name="connsiteX3460" fmla="*/ 81075 w 5587392"/>
              <a:gd name="connsiteY3460" fmla="*/ 1039358 h 4286055"/>
              <a:gd name="connsiteX3461" fmla="*/ 78634 w 5587392"/>
              <a:gd name="connsiteY3461" fmla="*/ 1039358 h 4286055"/>
              <a:gd name="connsiteX3462" fmla="*/ 78634 w 5587392"/>
              <a:gd name="connsiteY3462" fmla="*/ 1037712 h 4286055"/>
              <a:gd name="connsiteX3463" fmla="*/ 63502 w 5587392"/>
              <a:gd name="connsiteY3463" fmla="*/ 1034422 h 4286055"/>
              <a:gd name="connsiteX3464" fmla="*/ 55935 w 5587392"/>
              <a:gd name="connsiteY3464" fmla="*/ 1031132 h 4286055"/>
              <a:gd name="connsiteX3465" fmla="*/ 48366 w 5587392"/>
              <a:gd name="connsiteY3465" fmla="*/ 1031132 h 4286055"/>
              <a:gd name="connsiteX3466" fmla="*/ 3363 w 5587392"/>
              <a:gd name="connsiteY3466" fmla="*/ 1031132 h 4286055"/>
              <a:gd name="connsiteX3467" fmla="*/ 3363 w 5587392"/>
              <a:gd name="connsiteY3467" fmla="*/ 1024553 h 4286055"/>
              <a:gd name="connsiteX3468" fmla="*/ 10929 w 5587392"/>
              <a:gd name="connsiteY3468" fmla="*/ 1021263 h 4286055"/>
              <a:gd name="connsiteX3469" fmla="*/ 26064 w 5587392"/>
              <a:gd name="connsiteY3469" fmla="*/ 1017973 h 4286055"/>
              <a:gd name="connsiteX3470" fmla="*/ 48366 w 5587392"/>
              <a:gd name="connsiteY3470" fmla="*/ 1017973 h 4286055"/>
              <a:gd name="connsiteX3471" fmla="*/ 55935 w 5587392"/>
              <a:gd name="connsiteY3471" fmla="*/ 1014682 h 4286055"/>
              <a:gd name="connsiteX3472" fmla="*/ 78237 w 5587392"/>
              <a:gd name="connsiteY3472" fmla="*/ 1014682 h 4286055"/>
              <a:gd name="connsiteX3473" fmla="*/ 93369 w 5587392"/>
              <a:gd name="connsiteY3473" fmla="*/ 1008102 h 4286055"/>
              <a:gd name="connsiteX3474" fmla="*/ 93369 w 5587392"/>
              <a:gd name="connsiteY3474" fmla="*/ 1004814 h 4286055"/>
              <a:gd name="connsiteX3475" fmla="*/ 78237 w 5587392"/>
              <a:gd name="connsiteY3475" fmla="*/ 1004814 h 4286055"/>
              <a:gd name="connsiteX3476" fmla="*/ 78237 w 5587392"/>
              <a:gd name="connsiteY3476" fmla="*/ 998233 h 4286055"/>
              <a:gd name="connsiteX3477" fmla="*/ 70671 w 5587392"/>
              <a:gd name="connsiteY3477" fmla="*/ 994943 h 4286055"/>
              <a:gd name="connsiteX3478" fmla="*/ 78237 w 5587392"/>
              <a:gd name="connsiteY3478" fmla="*/ 985074 h 4286055"/>
              <a:gd name="connsiteX3479" fmla="*/ 63102 w 5587392"/>
              <a:gd name="connsiteY3479" fmla="*/ 978493 h 4286055"/>
              <a:gd name="connsiteX3480" fmla="*/ 55536 w 5587392"/>
              <a:gd name="connsiteY3480" fmla="*/ 981784 h 4286055"/>
              <a:gd name="connsiteX3481" fmla="*/ 40403 w 5587392"/>
              <a:gd name="connsiteY3481" fmla="*/ 981784 h 4286055"/>
              <a:gd name="connsiteX3482" fmla="*/ 47969 w 5587392"/>
              <a:gd name="connsiteY3482" fmla="*/ 975203 h 4286055"/>
              <a:gd name="connsiteX3483" fmla="*/ 77837 w 5587392"/>
              <a:gd name="connsiteY3483" fmla="*/ 975203 h 4286055"/>
              <a:gd name="connsiteX3484" fmla="*/ 85407 w 5587392"/>
              <a:gd name="connsiteY3484" fmla="*/ 971913 h 4286055"/>
              <a:gd name="connsiteX3485" fmla="*/ 63102 w 5587392"/>
              <a:gd name="connsiteY3485" fmla="*/ 965332 h 4286055"/>
              <a:gd name="connsiteX3486" fmla="*/ 70671 w 5587392"/>
              <a:gd name="connsiteY3486" fmla="*/ 958754 h 4286055"/>
              <a:gd name="connsiteX3487" fmla="*/ 85803 w 5587392"/>
              <a:gd name="connsiteY3487" fmla="*/ 958754 h 4286055"/>
              <a:gd name="connsiteX3488" fmla="*/ 85803 w 5587392"/>
              <a:gd name="connsiteY3488" fmla="*/ 952173 h 4286055"/>
              <a:gd name="connsiteX3489" fmla="*/ 85803 w 5587392"/>
              <a:gd name="connsiteY3489" fmla="*/ 945593 h 4286055"/>
              <a:gd name="connsiteX3490" fmla="*/ 93369 w 5587392"/>
              <a:gd name="connsiteY3490" fmla="*/ 939014 h 4286055"/>
              <a:gd name="connsiteX3491" fmla="*/ 85803 w 5587392"/>
              <a:gd name="connsiteY3491" fmla="*/ 935724 h 4286055"/>
              <a:gd name="connsiteX3492" fmla="*/ 78237 w 5587392"/>
              <a:gd name="connsiteY3492" fmla="*/ 935724 h 4286055"/>
              <a:gd name="connsiteX3493" fmla="*/ 78237 w 5587392"/>
              <a:gd name="connsiteY3493" fmla="*/ 929143 h 4286055"/>
              <a:gd name="connsiteX3494" fmla="*/ 70671 w 5587392"/>
              <a:gd name="connsiteY3494" fmla="*/ 925853 h 4286055"/>
              <a:gd name="connsiteX3495" fmla="*/ 92973 w 5587392"/>
              <a:gd name="connsiteY3495" fmla="*/ 915984 h 4286055"/>
              <a:gd name="connsiteX3496" fmla="*/ 115275 w 5587392"/>
              <a:gd name="connsiteY3496" fmla="*/ 919274 h 4286055"/>
              <a:gd name="connsiteX3497" fmla="*/ 92973 w 5587392"/>
              <a:gd name="connsiteY3497" fmla="*/ 925853 h 4286055"/>
              <a:gd name="connsiteX3498" fmla="*/ 92973 w 5587392"/>
              <a:gd name="connsiteY3498" fmla="*/ 929143 h 4286055"/>
              <a:gd name="connsiteX3499" fmla="*/ 100539 w 5587392"/>
              <a:gd name="connsiteY3499" fmla="*/ 929143 h 4286055"/>
              <a:gd name="connsiteX3500" fmla="*/ 145542 w 5587392"/>
              <a:gd name="connsiteY3500" fmla="*/ 929143 h 4286055"/>
              <a:gd name="connsiteX3501" fmla="*/ 167844 w 5587392"/>
              <a:gd name="connsiteY3501" fmla="*/ 915984 h 4286055"/>
              <a:gd name="connsiteX3502" fmla="*/ 167844 w 5587392"/>
              <a:gd name="connsiteY3502" fmla="*/ 912694 h 4286055"/>
              <a:gd name="connsiteX3503" fmla="*/ 167844 w 5587392"/>
              <a:gd name="connsiteY3503" fmla="*/ 902823 h 4286055"/>
              <a:gd name="connsiteX3504" fmla="*/ 152712 w 5587392"/>
              <a:gd name="connsiteY3504" fmla="*/ 899533 h 4286055"/>
              <a:gd name="connsiteX3505" fmla="*/ 145146 w 5587392"/>
              <a:gd name="connsiteY3505" fmla="*/ 899533 h 4286055"/>
              <a:gd name="connsiteX3506" fmla="*/ 107708 w 5587392"/>
              <a:gd name="connsiteY3506" fmla="*/ 889664 h 4286055"/>
              <a:gd name="connsiteX3507" fmla="*/ 122841 w 5587392"/>
              <a:gd name="connsiteY3507" fmla="*/ 889664 h 4286055"/>
              <a:gd name="connsiteX3508" fmla="*/ 115275 w 5587392"/>
              <a:gd name="connsiteY3508" fmla="*/ 879793 h 4286055"/>
              <a:gd name="connsiteX3509" fmla="*/ 122841 w 5587392"/>
              <a:gd name="connsiteY3509" fmla="*/ 879793 h 4286055"/>
              <a:gd name="connsiteX3510" fmla="*/ 130410 w 5587392"/>
              <a:gd name="connsiteY3510" fmla="*/ 876505 h 4286055"/>
              <a:gd name="connsiteX3511" fmla="*/ 137976 w 5587392"/>
              <a:gd name="connsiteY3511" fmla="*/ 876505 h 4286055"/>
              <a:gd name="connsiteX3512" fmla="*/ 145542 w 5587392"/>
              <a:gd name="connsiteY3512" fmla="*/ 879793 h 4286055"/>
              <a:gd name="connsiteX3513" fmla="*/ 182980 w 5587392"/>
              <a:gd name="connsiteY3513" fmla="*/ 879793 h 4286055"/>
              <a:gd name="connsiteX3514" fmla="*/ 198112 w 5587392"/>
              <a:gd name="connsiteY3514" fmla="*/ 873214 h 4286055"/>
              <a:gd name="connsiteX3515" fmla="*/ 182980 w 5587392"/>
              <a:gd name="connsiteY3515" fmla="*/ 869924 h 4286055"/>
              <a:gd name="connsiteX3516" fmla="*/ 175413 w 5587392"/>
              <a:gd name="connsiteY3516" fmla="*/ 863344 h 4286055"/>
              <a:gd name="connsiteX3517" fmla="*/ 153108 w 5587392"/>
              <a:gd name="connsiteY3517" fmla="*/ 863344 h 4286055"/>
              <a:gd name="connsiteX3518" fmla="*/ 123241 w 5587392"/>
              <a:gd name="connsiteY3518" fmla="*/ 873214 h 4286055"/>
              <a:gd name="connsiteX3519" fmla="*/ 115674 w 5587392"/>
              <a:gd name="connsiteY3519" fmla="*/ 869924 h 4286055"/>
              <a:gd name="connsiteX3520" fmla="*/ 100539 w 5587392"/>
              <a:gd name="connsiteY3520" fmla="*/ 869924 h 4286055"/>
              <a:gd name="connsiteX3521" fmla="*/ 115674 w 5587392"/>
              <a:gd name="connsiteY3521" fmla="*/ 863344 h 4286055"/>
              <a:gd name="connsiteX3522" fmla="*/ 137976 w 5587392"/>
              <a:gd name="connsiteY3522" fmla="*/ 863344 h 4286055"/>
              <a:gd name="connsiteX3523" fmla="*/ 160278 w 5587392"/>
              <a:gd name="connsiteY3523" fmla="*/ 856765 h 4286055"/>
              <a:gd name="connsiteX3524" fmla="*/ 152712 w 5587392"/>
              <a:gd name="connsiteY3524" fmla="*/ 846894 h 4286055"/>
              <a:gd name="connsiteX3525" fmla="*/ 137576 w 5587392"/>
              <a:gd name="connsiteY3525" fmla="*/ 846894 h 4286055"/>
              <a:gd name="connsiteX3526" fmla="*/ 130010 w 5587392"/>
              <a:gd name="connsiteY3526" fmla="*/ 846894 h 4286055"/>
              <a:gd name="connsiteX3527" fmla="*/ 122444 w 5587392"/>
              <a:gd name="connsiteY3527" fmla="*/ 843604 h 4286055"/>
              <a:gd name="connsiteX3528" fmla="*/ 130010 w 5587392"/>
              <a:gd name="connsiteY3528" fmla="*/ 840314 h 4286055"/>
              <a:gd name="connsiteX3529" fmla="*/ 122444 w 5587392"/>
              <a:gd name="connsiteY3529" fmla="*/ 837025 h 4286055"/>
              <a:gd name="connsiteX3530" fmla="*/ 159881 w 5587392"/>
              <a:gd name="connsiteY3530" fmla="*/ 820574 h 4286055"/>
              <a:gd name="connsiteX3531" fmla="*/ 159881 w 5587392"/>
              <a:gd name="connsiteY3531" fmla="*/ 813993 h 4286055"/>
              <a:gd name="connsiteX3532" fmla="*/ 152312 w 5587392"/>
              <a:gd name="connsiteY3532" fmla="*/ 810705 h 4286055"/>
              <a:gd name="connsiteX3533" fmla="*/ 144746 w 5587392"/>
              <a:gd name="connsiteY3533" fmla="*/ 810705 h 4286055"/>
              <a:gd name="connsiteX3534" fmla="*/ 137180 w 5587392"/>
              <a:gd name="connsiteY3534" fmla="*/ 807415 h 4286055"/>
              <a:gd name="connsiteX3535" fmla="*/ 159481 w 5587392"/>
              <a:gd name="connsiteY3535" fmla="*/ 800834 h 4286055"/>
              <a:gd name="connsiteX3536" fmla="*/ 159481 w 5587392"/>
              <a:gd name="connsiteY3536" fmla="*/ 794254 h 4286055"/>
              <a:gd name="connsiteX3537" fmla="*/ 167047 w 5587392"/>
              <a:gd name="connsiteY3537" fmla="*/ 797544 h 4286055"/>
              <a:gd name="connsiteX3538" fmla="*/ 189352 w 5587392"/>
              <a:gd name="connsiteY3538" fmla="*/ 797544 h 4286055"/>
              <a:gd name="connsiteX3539" fmla="*/ 196919 w 5587392"/>
              <a:gd name="connsiteY3539" fmla="*/ 794254 h 4286055"/>
              <a:gd name="connsiteX3540" fmla="*/ 234356 w 5587392"/>
              <a:gd name="connsiteY3540" fmla="*/ 794254 h 4286055"/>
              <a:gd name="connsiteX3541" fmla="*/ 234356 w 5587392"/>
              <a:gd name="connsiteY3541" fmla="*/ 787675 h 4286055"/>
              <a:gd name="connsiteX3542" fmla="*/ 249488 w 5587392"/>
              <a:gd name="connsiteY3542" fmla="*/ 787675 h 4286055"/>
              <a:gd name="connsiteX3543" fmla="*/ 249488 w 5587392"/>
              <a:gd name="connsiteY3543" fmla="*/ 794254 h 4286055"/>
              <a:gd name="connsiteX3544" fmla="*/ 286925 w 5587392"/>
              <a:gd name="connsiteY3544" fmla="*/ 790965 h 4286055"/>
              <a:gd name="connsiteX3545" fmla="*/ 286925 w 5587392"/>
              <a:gd name="connsiteY3545" fmla="*/ 784385 h 4286055"/>
              <a:gd name="connsiteX3546" fmla="*/ 271793 w 5587392"/>
              <a:gd name="connsiteY3546" fmla="*/ 777804 h 4286055"/>
              <a:gd name="connsiteX3547" fmla="*/ 256658 w 5587392"/>
              <a:gd name="connsiteY3547" fmla="*/ 777804 h 4286055"/>
              <a:gd name="connsiteX3548" fmla="*/ 249091 w 5587392"/>
              <a:gd name="connsiteY3548" fmla="*/ 781095 h 4286055"/>
              <a:gd name="connsiteX3549" fmla="*/ 233956 w 5587392"/>
              <a:gd name="connsiteY3549" fmla="*/ 774514 h 4286055"/>
              <a:gd name="connsiteX3550" fmla="*/ 233956 w 5587392"/>
              <a:gd name="connsiteY3550" fmla="*/ 767933 h 4286055"/>
              <a:gd name="connsiteX3551" fmla="*/ 218824 w 5587392"/>
              <a:gd name="connsiteY3551" fmla="*/ 767933 h 4286055"/>
              <a:gd name="connsiteX3552" fmla="*/ 188953 w 5587392"/>
              <a:gd name="connsiteY3552" fmla="*/ 777804 h 4286055"/>
              <a:gd name="connsiteX3553" fmla="*/ 181386 w 5587392"/>
              <a:gd name="connsiteY3553" fmla="*/ 777804 h 4286055"/>
              <a:gd name="connsiteX3554" fmla="*/ 166251 w 5587392"/>
              <a:gd name="connsiteY3554" fmla="*/ 767933 h 4286055"/>
              <a:gd name="connsiteX3555" fmla="*/ 181386 w 5587392"/>
              <a:gd name="connsiteY3555" fmla="*/ 767933 h 4286055"/>
              <a:gd name="connsiteX3556" fmla="*/ 188953 w 5587392"/>
              <a:gd name="connsiteY3556" fmla="*/ 764645 h 4286055"/>
              <a:gd name="connsiteX3557" fmla="*/ 218824 w 5587392"/>
              <a:gd name="connsiteY3557" fmla="*/ 764645 h 4286055"/>
              <a:gd name="connsiteX3558" fmla="*/ 233956 w 5587392"/>
              <a:gd name="connsiteY3558" fmla="*/ 761355 h 4286055"/>
              <a:gd name="connsiteX3559" fmla="*/ 233956 w 5587392"/>
              <a:gd name="connsiteY3559" fmla="*/ 758065 h 4286055"/>
              <a:gd name="connsiteX3560" fmla="*/ 204088 w 5587392"/>
              <a:gd name="connsiteY3560" fmla="*/ 758065 h 4286055"/>
              <a:gd name="connsiteX3561" fmla="*/ 204088 w 5587392"/>
              <a:gd name="connsiteY3561" fmla="*/ 754774 h 4286055"/>
              <a:gd name="connsiteX3562" fmla="*/ 196522 w 5587392"/>
              <a:gd name="connsiteY3562" fmla="*/ 758065 h 4286055"/>
              <a:gd name="connsiteX3563" fmla="*/ 166651 w 5587392"/>
              <a:gd name="connsiteY3563" fmla="*/ 758065 h 4286055"/>
              <a:gd name="connsiteX3564" fmla="*/ 144349 w 5587392"/>
              <a:gd name="connsiteY3564" fmla="*/ 764645 h 4286055"/>
              <a:gd name="connsiteX3565" fmla="*/ 114478 w 5587392"/>
              <a:gd name="connsiteY3565" fmla="*/ 764645 h 4286055"/>
              <a:gd name="connsiteX3566" fmla="*/ 114478 w 5587392"/>
              <a:gd name="connsiteY3566" fmla="*/ 758065 h 4286055"/>
              <a:gd name="connsiteX3567" fmla="*/ 129613 w 5587392"/>
              <a:gd name="connsiteY3567" fmla="*/ 754774 h 4286055"/>
              <a:gd name="connsiteX3568" fmla="*/ 122044 w 5587392"/>
              <a:gd name="connsiteY3568" fmla="*/ 748194 h 4286055"/>
              <a:gd name="connsiteX3569" fmla="*/ 114478 w 5587392"/>
              <a:gd name="connsiteY3569" fmla="*/ 748194 h 4286055"/>
              <a:gd name="connsiteX3570" fmla="*/ 99346 w 5587392"/>
              <a:gd name="connsiteY3570" fmla="*/ 741615 h 4286055"/>
              <a:gd name="connsiteX3571" fmla="*/ 106912 w 5587392"/>
              <a:gd name="connsiteY3571" fmla="*/ 738325 h 4286055"/>
              <a:gd name="connsiteX3572" fmla="*/ 136780 w 5587392"/>
              <a:gd name="connsiteY3572" fmla="*/ 735035 h 4286055"/>
              <a:gd name="connsiteX3573" fmla="*/ 136780 w 5587392"/>
              <a:gd name="connsiteY3573" fmla="*/ 725166 h 4286055"/>
              <a:gd name="connsiteX3574" fmla="*/ 144349 w 5587392"/>
              <a:gd name="connsiteY3574" fmla="*/ 731744 h 4286055"/>
              <a:gd name="connsiteX3575" fmla="*/ 174217 w 5587392"/>
              <a:gd name="connsiteY3575" fmla="*/ 731744 h 4286055"/>
              <a:gd name="connsiteX3576" fmla="*/ 181783 w 5587392"/>
              <a:gd name="connsiteY3576" fmla="*/ 725166 h 4286055"/>
              <a:gd name="connsiteX3577" fmla="*/ 166651 w 5587392"/>
              <a:gd name="connsiteY3577" fmla="*/ 721876 h 4286055"/>
              <a:gd name="connsiteX3578" fmla="*/ 174217 w 5587392"/>
              <a:gd name="connsiteY3578" fmla="*/ 718585 h 4286055"/>
              <a:gd name="connsiteX3579" fmla="*/ 211654 w 5587392"/>
              <a:gd name="connsiteY3579" fmla="*/ 718585 h 4286055"/>
              <a:gd name="connsiteX3580" fmla="*/ 219220 w 5587392"/>
              <a:gd name="connsiteY3580" fmla="*/ 715295 h 4286055"/>
              <a:gd name="connsiteX3581" fmla="*/ 241525 w 5587392"/>
              <a:gd name="connsiteY3581" fmla="*/ 715295 h 4286055"/>
              <a:gd name="connsiteX3582" fmla="*/ 249091 w 5587392"/>
              <a:gd name="connsiteY3582" fmla="*/ 712005 h 4286055"/>
              <a:gd name="connsiteX3583" fmla="*/ 264224 w 5587392"/>
              <a:gd name="connsiteY3583" fmla="*/ 712005 h 4286055"/>
              <a:gd name="connsiteX3584" fmla="*/ 271793 w 5587392"/>
              <a:gd name="connsiteY3584" fmla="*/ 708714 h 4286055"/>
              <a:gd name="connsiteX3585" fmla="*/ 271793 w 5587392"/>
              <a:gd name="connsiteY3585" fmla="*/ 705426 h 4286055"/>
              <a:gd name="connsiteX3586" fmla="*/ 271793 w 5587392"/>
              <a:gd name="connsiteY3586" fmla="*/ 688975 h 4286055"/>
              <a:gd name="connsiteX3587" fmla="*/ 256658 w 5587392"/>
              <a:gd name="connsiteY3587" fmla="*/ 685684 h 4286055"/>
              <a:gd name="connsiteX3588" fmla="*/ 249091 w 5587392"/>
              <a:gd name="connsiteY3588" fmla="*/ 682396 h 4286055"/>
              <a:gd name="connsiteX3589" fmla="*/ 211654 w 5587392"/>
              <a:gd name="connsiteY3589" fmla="*/ 682396 h 4286055"/>
              <a:gd name="connsiteX3590" fmla="*/ 211654 w 5587392"/>
              <a:gd name="connsiteY3590" fmla="*/ 679106 h 4286055"/>
              <a:gd name="connsiteX3591" fmla="*/ 204088 w 5587392"/>
              <a:gd name="connsiteY3591" fmla="*/ 672525 h 4286055"/>
              <a:gd name="connsiteX3592" fmla="*/ 188953 w 5587392"/>
              <a:gd name="connsiteY3592" fmla="*/ 665945 h 4286055"/>
              <a:gd name="connsiteX3593" fmla="*/ 204088 w 5587392"/>
              <a:gd name="connsiteY3593" fmla="*/ 662657 h 4286055"/>
              <a:gd name="connsiteX3594" fmla="*/ 249091 w 5587392"/>
              <a:gd name="connsiteY3594" fmla="*/ 659366 h 4286055"/>
              <a:gd name="connsiteX3595" fmla="*/ 256658 w 5587392"/>
              <a:gd name="connsiteY3595" fmla="*/ 659366 h 4286055"/>
              <a:gd name="connsiteX3596" fmla="*/ 271793 w 5587392"/>
              <a:gd name="connsiteY3596" fmla="*/ 659366 h 4286055"/>
              <a:gd name="connsiteX3597" fmla="*/ 271793 w 5587392"/>
              <a:gd name="connsiteY3597" fmla="*/ 662657 h 4286055"/>
              <a:gd name="connsiteX3598" fmla="*/ 279359 w 5587392"/>
              <a:gd name="connsiteY3598" fmla="*/ 662657 h 4286055"/>
              <a:gd name="connsiteX3599" fmla="*/ 294492 w 5587392"/>
              <a:gd name="connsiteY3599" fmla="*/ 659366 h 4286055"/>
              <a:gd name="connsiteX3600" fmla="*/ 302061 w 5587392"/>
              <a:gd name="connsiteY3600" fmla="*/ 656076 h 4286055"/>
              <a:gd name="connsiteX3601" fmla="*/ 309627 w 5587392"/>
              <a:gd name="connsiteY3601" fmla="*/ 652786 h 4286055"/>
              <a:gd name="connsiteX3602" fmla="*/ 309627 w 5587392"/>
              <a:gd name="connsiteY3602" fmla="*/ 639627 h 4286055"/>
              <a:gd name="connsiteX3603" fmla="*/ 317193 w 5587392"/>
              <a:gd name="connsiteY3603" fmla="*/ 619885 h 4286055"/>
              <a:gd name="connsiteX3604" fmla="*/ 317193 w 5587392"/>
              <a:gd name="connsiteY3604" fmla="*/ 610016 h 4286055"/>
              <a:gd name="connsiteX3605" fmla="*/ 324759 w 5587392"/>
              <a:gd name="connsiteY3605" fmla="*/ 606726 h 4286055"/>
              <a:gd name="connsiteX3606" fmla="*/ 324759 w 5587392"/>
              <a:gd name="connsiteY3606" fmla="*/ 596857 h 4286055"/>
              <a:gd name="connsiteX3607" fmla="*/ 339895 w 5587392"/>
              <a:gd name="connsiteY3607" fmla="*/ 586986 h 4286055"/>
              <a:gd name="connsiteX3608" fmla="*/ 339895 w 5587392"/>
              <a:gd name="connsiteY3608" fmla="*/ 577117 h 4286055"/>
              <a:gd name="connsiteX3609" fmla="*/ 324759 w 5587392"/>
              <a:gd name="connsiteY3609" fmla="*/ 577117 h 4286055"/>
              <a:gd name="connsiteX3610" fmla="*/ 324759 w 5587392"/>
              <a:gd name="connsiteY3610" fmla="*/ 557378 h 4286055"/>
              <a:gd name="connsiteX3611" fmla="*/ 332329 w 5587392"/>
              <a:gd name="connsiteY3611" fmla="*/ 554085 h 4286055"/>
              <a:gd name="connsiteX3612" fmla="*/ 332329 w 5587392"/>
              <a:gd name="connsiteY3612" fmla="*/ 544216 h 4286055"/>
              <a:gd name="connsiteX3613" fmla="*/ 339895 w 5587392"/>
              <a:gd name="connsiteY3613" fmla="*/ 540926 h 4286055"/>
              <a:gd name="connsiteX3614" fmla="*/ 339895 w 5587392"/>
              <a:gd name="connsiteY3614" fmla="*/ 524477 h 4286055"/>
              <a:gd name="connsiteX3615" fmla="*/ 347461 w 5587392"/>
              <a:gd name="connsiteY3615" fmla="*/ 521186 h 4286055"/>
              <a:gd name="connsiteX3616" fmla="*/ 347461 w 5587392"/>
              <a:gd name="connsiteY3616" fmla="*/ 495141 h 4286055"/>
              <a:gd name="connsiteX3617" fmla="*/ 355027 w 5587392"/>
              <a:gd name="connsiteY3617" fmla="*/ 491851 h 4286055"/>
              <a:gd name="connsiteX3618" fmla="*/ 355027 w 5587392"/>
              <a:gd name="connsiteY3618" fmla="*/ 475402 h 4286055"/>
              <a:gd name="connsiteX3619" fmla="*/ 362597 w 5587392"/>
              <a:gd name="connsiteY3619" fmla="*/ 472111 h 4286055"/>
              <a:gd name="connsiteX3620" fmla="*/ 362597 w 5587392"/>
              <a:gd name="connsiteY3620" fmla="*/ 462240 h 4286055"/>
              <a:gd name="connsiteX3621" fmla="*/ 370163 w 5587392"/>
              <a:gd name="connsiteY3621" fmla="*/ 458950 h 4286055"/>
              <a:gd name="connsiteX3622" fmla="*/ 370163 w 5587392"/>
              <a:gd name="connsiteY3622" fmla="*/ 449081 h 4286055"/>
              <a:gd name="connsiteX3623" fmla="*/ 377729 w 5587392"/>
              <a:gd name="connsiteY3623" fmla="*/ 445791 h 4286055"/>
              <a:gd name="connsiteX3624" fmla="*/ 377729 w 5587392"/>
              <a:gd name="connsiteY3624" fmla="*/ 432632 h 4286055"/>
              <a:gd name="connsiteX3625" fmla="*/ 377729 w 5587392"/>
              <a:gd name="connsiteY3625" fmla="*/ 429342 h 4286055"/>
              <a:gd name="connsiteX3626" fmla="*/ 377729 w 5587392"/>
              <a:gd name="connsiteY3626" fmla="*/ 419471 h 4286055"/>
              <a:gd name="connsiteX3627" fmla="*/ 385295 w 5587392"/>
              <a:gd name="connsiteY3627" fmla="*/ 416183 h 4286055"/>
              <a:gd name="connsiteX3628" fmla="*/ 385295 w 5587392"/>
              <a:gd name="connsiteY3628" fmla="*/ 396441 h 4286055"/>
              <a:gd name="connsiteX3629" fmla="*/ 377729 w 5587392"/>
              <a:gd name="connsiteY3629" fmla="*/ 396441 h 4286055"/>
              <a:gd name="connsiteX3630" fmla="*/ 370163 w 5587392"/>
              <a:gd name="connsiteY3630" fmla="*/ 403021 h 4286055"/>
              <a:gd name="connsiteX3631" fmla="*/ 370163 w 5587392"/>
              <a:gd name="connsiteY3631" fmla="*/ 412892 h 4286055"/>
              <a:gd name="connsiteX3632" fmla="*/ 362597 w 5587392"/>
              <a:gd name="connsiteY3632" fmla="*/ 416183 h 4286055"/>
              <a:gd name="connsiteX3633" fmla="*/ 362597 w 5587392"/>
              <a:gd name="connsiteY3633" fmla="*/ 422761 h 4286055"/>
              <a:gd name="connsiteX3634" fmla="*/ 355027 w 5587392"/>
              <a:gd name="connsiteY3634" fmla="*/ 429342 h 4286055"/>
              <a:gd name="connsiteX3635" fmla="*/ 347461 w 5587392"/>
              <a:gd name="connsiteY3635" fmla="*/ 435922 h 4286055"/>
              <a:gd name="connsiteX3636" fmla="*/ 347461 w 5587392"/>
              <a:gd name="connsiteY3636" fmla="*/ 422761 h 4286055"/>
              <a:gd name="connsiteX3637" fmla="*/ 355027 w 5587392"/>
              <a:gd name="connsiteY3637" fmla="*/ 419471 h 4286055"/>
              <a:gd name="connsiteX3638" fmla="*/ 355027 w 5587392"/>
              <a:gd name="connsiteY3638" fmla="*/ 409602 h 4286055"/>
              <a:gd name="connsiteX3639" fmla="*/ 362597 w 5587392"/>
              <a:gd name="connsiteY3639" fmla="*/ 406312 h 4286055"/>
              <a:gd name="connsiteX3640" fmla="*/ 362597 w 5587392"/>
              <a:gd name="connsiteY3640" fmla="*/ 389862 h 4286055"/>
              <a:gd name="connsiteX3641" fmla="*/ 377729 w 5587392"/>
              <a:gd name="connsiteY3641" fmla="*/ 376701 h 4286055"/>
              <a:gd name="connsiteX3642" fmla="*/ 377729 w 5587392"/>
              <a:gd name="connsiteY3642" fmla="*/ 373413 h 4286055"/>
              <a:gd name="connsiteX3643" fmla="*/ 385295 w 5587392"/>
              <a:gd name="connsiteY3643" fmla="*/ 366832 h 4286055"/>
              <a:gd name="connsiteX3644" fmla="*/ 392864 w 5587392"/>
              <a:gd name="connsiteY3644" fmla="*/ 373413 h 4286055"/>
              <a:gd name="connsiteX3645" fmla="*/ 392864 w 5587392"/>
              <a:gd name="connsiteY3645" fmla="*/ 383282 h 4286055"/>
              <a:gd name="connsiteX3646" fmla="*/ 407997 w 5587392"/>
              <a:gd name="connsiteY3646" fmla="*/ 389862 h 4286055"/>
              <a:gd name="connsiteX3647" fmla="*/ 415563 w 5587392"/>
              <a:gd name="connsiteY3647" fmla="*/ 386572 h 4286055"/>
              <a:gd name="connsiteX3648" fmla="*/ 430698 w 5587392"/>
              <a:gd name="connsiteY3648" fmla="*/ 389862 h 4286055"/>
              <a:gd name="connsiteX3649" fmla="*/ 430698 w 5587392"/>
              <a:gd name="connsiteY3649" fmla="*/ 396441 h 4286055"/>
              <a:gd name="connsiteX3650" fmla="*/ 423132 w 5587392"/>
              <a:gd name="connsiteY3650" fmla="*/ 399731 h 4286055"/>
              <a:gd name="connsiteX3651" fmla="*/ 423132 w 5587392"/>
              <a:gd name="connsiteY3651" fmla="*/ 412892 h 4286055"/>
              <a:gd name="connsiteX3652" fmla="*/ 438265 w 5587392"/>
              <a:gd name="connsiteY3652" fmla="*/ 412892 h 4286055"/>
              <a:gd name="connsiteX3653" fmla="*/ 445831 w 5587392"/>
              <a:gd name="connsiteY3653" fmla="*/ 409602 h 4286055"/>
              <a:gd name="connsiteX3654" fmla="*/ 445831 w 5587392"/>
              <a:gd name="connsiteY3654" fmla="*/ 383555 h 4286055"/>
              <a:gd name="connsiteX3655" fmla="*/ 453400 w 5587392"/>
              <a:gd name="connsiteY3655" fmla="*/ 380267 h 4286055"/>
              <a:gd name="connsiteX3656" fmla="*/ 453400 w 5587392"/>
              <a:gd name="connsiteY3656" fmla="*/ 373686 h 4286055"/>
              <a:gd name="connsiteX3657" fmla="*/ 460966 w 5587392"/>
              <a:gd name="connsiteY3657" fmla="*/ 370396 h 4286055"/>
              <a:gd name="connsiteX3658" fmla="*/ 460966 w 5587392"/>
              <a:gd name="connsiteY3658" fmla="*/ 360527 h 4286055"/>
              <a:gd name="connsiteX3659" fmla="*/ 468532 w 5587392"/>
              <a:gd name="connsiteY3659" fmla="*/ 353946 h 4286055"/>
              <a:gd name="connsiteX3660" fmla="*/ 483668 w 5587392"/>
              <a:gd name="connsiteY3660" fmla="*/ 360527 h 4286055"/>
              <a:gd name="connsiteX3661" fmla="*/ 491234 w 5587392"/>
              <a:gd name="connsiteY3661" fmla="*/ 350656 h 4286055"/>
              <a:gd name="connsiteX3662" fmla="*/ 498800 w 5587392"/>
              <a:gd name="connsiteY3662" fmla="*/ 350656 h 4286055"/>
              <a:gd name="connsiteX3663" fmla="*/ 506370 w 5587392"/>
              <a:gd name="connsiteY3663" fmla="*/ 360527 h 4286055"/>
              <a:gd name="connsiteX3664" fmla="*/ 513936 w 5587392"/>
              <a:gd name="connsiteY3664" fmla="*/ 367105 h 4286055"/>
              <a:gd name="connsiteX3665" fmla="*/ 521502 w 5587392"/>
              <a:gd name="connsiteY3665" fmla="*/ 367105 h 4286055"/>
              <a:gd name="connsiteX3666" fmla="*/ 529068 w 5587392"/>
              <a:gd name="connsiteY3666" fmla="*/ 360527 h 4286055"/>
              <a:gd name="connsiteX3667" fmla="*/ 529068 w 5587392"/>
              <a:gd name="connsiteY3667" fmla="*/ 357237 h 4286055"/>
              <a:gd name="connsiteX3668" fmla="*/ 529068 w 5587392"/>
              <a:gd name="connsiteY3668" fmla="*/ 353946 h 4286055"/>
              <a:gd name="connsiteX3669" fmla="*/ 529068 w 5587392"/>
              <a:gd name="connsiteY3669" fmla="*/ 347366 h 4286055"/>
              <a:gd name="connsiteX3670" fmla="*/ 529068 w 5587392"/>
              <a:gd name="connsiteY3670" fmla="*/ 344075 h 4286055"/>
              <a:gd name="connsiteX3671" fmla="*/ 529068 w 5587392"/>
              <a:gd name="connsiteY3671" fmla="*/ 321045 h 4286055"/>
              <a:gd name="connsiteX3672" fmla="*/ 529068 w 5587392"/>
              <a:gd name="connsiteY3672" fmla="*/ 291710 h 4286055"/>
              <a:gd name="connsiteX3673" fmla="*/ 536637 w 5587392"/>
              <a:gd name="connsiteY3673" fmla="*/ 288420 h 4286055"/>
              <a:gd name="connsiteX3674" fmla="*/ 536637 w 5587392"/>
              <a:gd name="connsiteY3674" fmla="*/ 278551 h 4286055"/>
              <a:gd name="connsiteX3675" fmla="*/ 544203 w 5587392"/>
              <a:gd name="connsiteY3675" fmla="*/ 275261 h 4286055"/>
              <a:gd name="connsiteX3676" fmla="*/ 544203 w 5587392"/>
              <a:gd name="connsiteY3676" fmla="*/ 268680 h 4286055"/>
              <a:gd name="connsiteX3677" fmla="*/ 551770 w 5587392"/>
              <a:gd name="connsiteY3677" fmla="*/ 265392 h 4286055"/>
              <a:gd name="connsiteX3678" fmla="*/ 551770 w 5587392"/>
              <a:gd name="connsiteY3678" fmla="*/ 258811 h 4286055"/>
              <a:gd name="connsiteX3679" fmla="*/ 544203 w 5587392"/>
              <a:gd name="connsiteY3679" fmla="*/ 255521 h 4286055"/>
              <a:gd name="connsiteX3680" fmla="*/ 544203 w 5587392"/>
              <a:gd name="connsiteY3680" fmla="*/ 252231 h 4286055"/>
              <a:gd name="connsiteX3681" fmla="*/ 544203 w 5587392"/>
              <a:gd name="connsiteY3681" fmla="*/ 242362 h 4286055"/>
              <a:gd name="connsiteX3682" fmla="*/ 566505 w 5587392"/>
              <a:gd name="connsiteY3682" fmla="*/ 235781 h 4286055"/>
              <a:gd name="connsiteX3683" fmla="*/ 551373 w 5587392"/>
              <a:gd name="connsiteY3683" fmla="*/ 229201 h 4286055"/>
              <a:gd name="connsiteX3684" fmla="*/ 551373 w 5587392"/>
              <a:gd name="connsiteY3684" fmla="*/ 219332 h 4286055"/>
              <a:gd name="connsiteX3685" fmla="*/ 566505 w 5587392"/>
              <a:gd name="connsiteY3685" fmla="*/ 212751 h 4286055"/>
              <a:gd name="connsiteX3686" fmla="*/ 558939 w 5587392"/>
              <a:gd name="connsiteY3686" fmla="*/ 206171 h 4286055"/>
              <a:gd name="connsiteX3687" fmla="*/ 558939 w 5587392"/>
              <a:gd name="connsiteY3687" fmla="*/ 199592 h 4286055"/>
              <a:gd name="connsiteX3688" fmla="*/ 588807 w 5587392"/>
              <a:gd name="connsiteY3688" fmla="*/ 193012 h 4286055"/>
              <a:gd name="connsiteX3689" fmla="*/ 588807 w 5587392"/>
              <a:gd name="connsiteY3689" fmla="*/ 196302 h 4286055"/>
              <a:gd name="connsiteX3690" fmla="*/ 588807 w 5587392"/>
              <a:gd name="connsiteY3690" fmla="*/ 209461 h 4286055"/>
              <a:gd name="connsiteX3691" fmla="*/ 581241 w 5587392"/>
              <a:gd name="connsiteY3691" fmla="*/ 212751 h 4286055"/>
              <a:gd name="connsiteX3692" fmla="*/ 588807 w 5587392"/>
              <a:gd name="connsiteY3692" fmla="*/ 219332 h 4286055"/>
              <a:gd name="connsiteX3693" fmla="*/ 603943 w 5587392"/>
              <a:gd name="connsiteY3693" fmla="*/ 212751 h 4286055"/>
              <a:gd name="connsiteX3694" fmla="*/ 611509 w 5587392"/>
              <a:gd name="connsiteY3694" fmla="*/ 212751 h 4286055"/>
              <a:gd name="connsiteX3695" fmla="*/ 611509 w 5587392"/>
              <a:gd name="connsiteY3695" fmla="*/ 219332 h 4286055"/>
              <a:gd name="connsiteX3696" fmla="*/ 619075 w 5587392"/>
              <a:gd name="connsiteY3696" fmla="*/ 222622 h 4286055"/>
              <a:gd name="connsiteX3697" fmla="*/ 626644 w 5587392"/>
              <a:gd name="connsiteY3697" fmla="*/ 229201 h 4286055"/>
              <a:gd name="connsiteX3698" fmla="*/ 641776 w 5587392"/>
              <a:gd name="connsiteY3698" fmla="*/ 222622 h 4286055"/>
              <a:gd name="connsiteX3699" fmla="*/ 649346 w 5587392"/>
              <a:gd name="connsiteY3699" fmla="*/ 222622 h 4286055"/>
              <a:gd name="connsiteX3700" fmla="*/ 656912 w 5587392"/>
              <a:gd name="connsiteY3700" fmla="*/ 229201 h 4286055"/>
              <a:gd name="connsiteX3701" fmla="*/ 656912 w 5587392"/>
              <a:gd name="connsiteY3701" fmla="*/ 248940 h 4286055"/>
              <a:gd name="connsiteX3702" fmla="*/ 679214 w 5587392"/>
              <a:gd name="connsiteY3702" fmla="*/ 255521 h 4286055"/>
              <a:gd name="connsiteX3703" fmla="*/ 679214 w 5587392"/>
              <a:gd name="connsiteY3703" fmla="*/ 262102 h 4286055"/>
              <a:gd name="connsiteX3704" fmla="*/ 686780 w 5587392"/>
              <a:gd name="connsiteY3704" fmla="*/ 265392 h 4286055"/>
              <a:gd name="connsiteX3705" fmla="*/ 686780 w 5587392"/>
              <a:gd name="connsiteY3705" fmla="*/ 275261 h 4286055"/>
              <a:gd name="connsiteX3706" fmla="*/ 694349 w 5587392"/>
              <a:gd name="connsiteY3706" fmla="*/ 278551 h 4286055"/>
              <a:gd name="connsiteX3707" fmla="*/ 694349 w 5587392"/>
              <a:gd name="connsiteY3707" fmla="*/ 295000 h 4286055"/>
              <a:gd name="connsiteX3708" fmla="*/ 709482 w 5587392"/>
              <a:gd name="connsiteY3708" fmla="*/ 295000 h 4286055"/>
              <a:gd name="connsiteX3709" fmla="*/ 709482 w 5587392"/>
              <a:gd name="connsiteY3709" fmla="*/ 278551 h 4286055"/>
              <a:gd name="connsiteX3710" fmla="*/ 717048 w 5587392"/>
              <a:gd name="connsiteY3710" fmla="*/ 275261 h 4286055"/>
              <a:gd name="connsiteX3711" fmla="*/ 709482 w 5587392"/>
              <a:gd name="connsiteY3711" fmla="*/ 268680 h 4286055"/>
              <a:gd name="connsiteX3712" fmla="*/ 717048 w 5587392"/>
              <a:gd name="connsiteY3712" fmla="*/ 262102 h 4286055"/>
              <a:gd name="connsiteX3713" fmla="*/ 709482 w 5587392"/>
              <a:gd name="connsiteY3713" fmla="*/ 255521 h 4286055"/>
              <a:gd name="connsiteX3714" fmla="*/ 709482 w 5587392"/>
              <a:gd name="connsiteY3714" fmla="*/ 245650 h 4286055"/>
              <a:gd name="connsiteX3715" fmla="*/ 717048 w 5587392"/>
              <a:gd name="connsiteY3715" fmla="*/ 242362 h 4286055"/>
              <a:gd name="connsiteX3716" fmla="*/ 717048 w 5587392"/>
              <a:gd name="connsiteY3716" fmla="*/ 225910 h 4286055"/>
              <a:gd name="connsiteX3717" fmla="*/ 709482 w 5587392"/>
              <a:gd name="connsiteY3717" fmla="*/ 222622 h 4286055"/>
              <a:gd name="connsiteX3718" fmla="*/ 717048 w 5587392"/>
              <a:gd name="connsiteY3718" fmla="*/ 219332 h 4286055"/>
              <a:gd name="connsiteX3719" fmla="*/ 717048 w 5587392"/>
              <a:gd name="connsiteY3719" fmla="*/ 199592 h 4286055"/>
              <a:gd name="connsiteX3720" fmla="*/ 724617 w 5587392"/>
              <a:gd name="connsiteY3720" fmla="*/ 206171 h 4286055"/>
              <a:gd name="connsiteX3721" fmla="*/ 739749 w 5587392"/>
              <a:gd name="connsiteY3721" fmla="*/ 206171 h 4286055"/>
              <a:gd name="connsiteX3722" fmla="*/ 762051 w 5587392"/>
              <a:gd name="connsiteY3722" fmla="*/ 189721 h 4286055"/>
              <a:gd name="connsiteX3723" fmla="*/ 769620 w 5587392"/>
              <a:gd name="connsiteY3723" fmla="*/ 189721 h 4286055"/>
              <a:gd name="connsiteX3724" fmla="*/ 769620 w 5587392"/>
              <a:gd name="connsiteY3724" fmla="*/ 206171 h 4286055"/>
              <a:gd name="connsiteX3725" fmla="*/ 777187 w 5587392"/>
              <a:gd name="connsiteY3725" fmla="*/ 206171 h 4286055"/>
              <a:gd name="connsiteX3726" fmla="*/ 777187 w 5587392"/>
              <a:gd name="connsiteY3726" fmla="*/ 212751 h 4286055"/>
              <a:gd name="connsiteX3727" fmla="*/ 784753 w 5587392"/>
              <a:gd name="connsiteY3727" fmla="*/ 216042 h 4286055"/>
              <a:gd name="connsiteX3728" fmla="*/ 784753 w 5587392"/>
              <a:gd name="connsiteY3728" fmla="*/ 225910 h 4286055"/>
              <a:gd name="connsiteX3729" fmla="*/ 807055 w 5587392"/>
              <a:gd name="connsiteY3729" fmla="*/ 245650 h 4286055"/>
              <a:gd name="connsiteX3730" fmla="*/ 807055 w 5587392"/>
              <a:gd name="connsiteY3730" fmla="*/ 252231 h 4286055"/>
              <a:gd name="connsiteX3731" fmla="*/ 814624 w 5587392"/>
              <a:gd name="connsiteY3731" fmla="*/ 255521 h 4286055"/>
              <a:gd name="connsiteX3732" fmla="*/ 814624 w 5587392"/>
              <a:gd name="connsiteY3732" fmla="*/ 262102 h 4286055"/>
              <a:gd name="connsiteX3733" fmla="*/ 822190 w 5587392"/>
              <a:gd name="connsiteY3733" fmla="*/ 265392 h 4286055"/>
              <a:gd name="connsiteX3734" fmla="*/ 822190 w 5587392"/>
              <a:gd name="connsiteY3734" fmla="*/ 275261 h 4286055"/>
              <a:gd name="connsiteX3735" fmla="*/ 837322 w 5587392"/>
              <a:gd name="connsiteY3735" fmla="*/ 288420 h 4286055"/>
              <a:gd name="connsiteX3736" fmla="*/ 837322 w 5587392"/>
              <a:gd name="connsiteY3736" fmla="*/ 301581 h 4286055"/>
              <a:gd name="connsiteX3737" fmla="*/ 844892 w 5587392"/>
              <a:gd name="connsiteY3737" fmla="*/ 314740 h 4286055"/>
              <a:gd name="connsiteX3738" fmla="*/ 844892 w 5587392"/>
              <a:gd name="connsiteY3738" fmla="*/ 331192 h 4286055"/>
              <a:gd name="connsiteX3739" fmla="*/ 867193 w 5587392"/>
              <a:gd name="connsiteY3739" fmla="*/ 327901 h 4286055"/>
              <a:gd name="connsiteX3740" fmla="*/ 904631 w 5587392"/>
              <a:gd name="connsiteY3740" fmla="*/ 327901 h 4286055"/>
              <a:gd name="connsiteX3741" fmla="*/ 912197 w 5587392"/>
              <a:gd name="connsiteY3741" fmla="*/ 324611 h 4286055"/>
              <a:gd name="connsiteX3742" fmla="*/ 1046810 w 5587392"/>
              <a:gd name="connsiteY3742" fmla="*/ 324611 h 4286055"/>
              <a:gd name="connsiteX3743" fmla="*/ 1054377 w 5587392"/>
              <a:gd name="connsiteY3743" fmla="*/ 327901 h 4286055"/>
              <a:gd name="connsiteX3744" fmla="*/ 1069512 w 5587392"/>
              <a:gd name="connsiteY3744" fmla="*/ 327901 h 4286055"/>
              <a:gd name="connsiteX3745" fmla="*/ 1084644 w 5587392"/>
              <a:gd name="connsiteY3745" fmla="*/ 321321 h 4286055"/>
              <a:gd name="connsiteX3746" fmla="*/ 1077078 w 5587392"/>
              <a:gd name="connsiteY3746" fmla="*/ 318030 h 4286055"/>
              <a:gd name="connsiteX3747" fmla="*/ 1084644 w 5587392"/>
              <a:gd name="connsiteY3747" fmla="*/ 311450 h 4286055"/>
              <a:gd name="connsiteX3748" fmla="*/ 1077078 w 5587392"/>
              <a:gd name="connsiteY3748" fmla="*/ 308162 h 4286055"/>
              <a:gd name="connsiteX3749" fmla="*/ 1077078 w 5587392"/>
              <a:gd name="connsiteY3749" fmla="*/ 295000 h 4286055"/>
              <a:gd name="connsiteX3750" fmla="*/ 1069512 w 5587392"/>
              <a:gd name="connsiteY3750" fmla="*/ 291710 h 4286055"/>
              <a:gd name="connsiteX3751" fmla="*/ 1069512 w 5587392"/>
              <a:gd name="connsiteY3751" fmla="*/ 259084 h 4286055"/>
              <a:gd name="connsiteX3752" fmla="*/ 1084644 w 5587392"/>
              <a:gd name="connsiteY3752" fmla="*/ 255796 h 4286055"/>
              <a:gd name="connsiteX3753" fmla="*/ 1084644 w 5587392"/>
              <a:gd name="connsiteY3753" fmla="*/ 268955 h 4286055"/>
              <a:gd name="connsiteX3754" fmla="*/ 1092211 w 5587392"/>
              <a:gd name="connsiteY3754" fmla="*/ 268955 h 4286055"/>
              <a:gd name="connsiteX3755" fmla="*/ 1092211 w 5587392"/>
              <a:gd name="connsiteY3755" fmla="*/ 298291 h 4286055"/>
              <a:gd name="connsiteX3756" fmla="*/ 1099780 w 5587392"/>
              <a:gd name="connsiteY3756" fmla="*/ 301581 h 4286055"/>
              <a:gd name="connsiteX3757" fmla="*/ 1099780 w 5587392"/>
              <a:gd name="connsiteY3757" fmla="*/ 311450 h 4286055"/>
              <a:gd name="connsiteX3758" fmla="*/ 1107346 w 5587392"/>
              <a:gd name="connsiteY3758" fmla="*/ 308162 h 4286055"/>
              <a:gd name="connsiteX3759" fmla="*/ 1107346 w 5587392"/>
              <a:gd name="connsiteY3759" fmla="*/ 304871 h 4286055"/>
              <a:gd name="connsiteX3760" fmla="*/ 1107346 w 5587392"/>
              <a:gd name="connsiteY3760" fmla="*/ 298291 h 4286055"/>
              <a:gd name="connsiteX3761" fmla="*/ 1114912 w 5587392"/>
              <a:gd name="connsiteY3761" fmla="*/ 295000 h 4286055"/>
              <a:gd name="connsiteX3762" fmla="*/ 1107346 w 5587392"/>
              <a:gd name="connsiteY3762" fmla="*/ 291710 h 4286055"/>
              <a:gd name="connsiteX3763" fmla="*/ 1107346 w 5587392"/>
              <a:gd name="connsiteY3763" fmla="*/ 281841 h 4286055"/>
              <a:gd name="connsiteX3764" fmla="*/ 1114912 w 5587392"/>
              <a:gd name="connsiteY3764" fmla="*/ 275261 h 4286055"/>
              <a:gd name="connsiteX3765" fmla="*/ 1152349 w 5587392"/>
              <a:gd name="connsiteY3765" fmla="*/ 304596 h 4286055"/>
              <a:gd name="connsiteX3766" fmla="*/ 1152349 w 5587392"/>
              <a:gd name="connsiteY3766" fmla="*/ 248940 h 4286055"/>
              <a:gd name="connsiteX3767" fmla="*/ 1159916 w 5587392"/>
              <a:gd name="connsiteY3767" fmla="*/ 245650 h 4286055"/>
              <a:gd name="connsiteX3768" fmla="*/ 1167482 w 5587392"/>
              <a:gd name="connsiteY3768" fmla="*/ 258811 h 4286055"/>
              <a:gd name="connsiteX3769" fmla="*/ 1175051 w 5587392"/>
              <a:gd name="connsiteY3769" fmla="*/ 265392 h 4286055"/>
              <a:gd name="connsiteX3770" fmla="*/ 1175051 w 5587392"/>
              <a:gd name="connsiteY3770" fmla="*/ 281841 h 4286055"/>
              <a:gd name="connsiteX3771" fmla="*/ 1182617 w 5587392"/>
              <a:gd name="connsiteY3771" fmla="*/ 285132 h 4286055"/>
              <a:gd name="connsiteX3772" fmla="*/ 1175051 w 5587392"/>
              <a:gd name="connsiteY3772" fmla="*/ 288420 h 4286055"/>
              <a:gd name="connsiteX3773" fmla="*/ 1182617 w 5587392"/>
              <a:gd name="connsiteY3773" fmla="*/ 291710 h 4286055"/>
              <a:gd name="connsiteX3774" fmla="*/ 1182617 w 5587392"/>
              <a:gd name="connsiteY3774" fmla="*/ 314740 h 4286055"/>
              <a:gd name="connsiteX3775" fmla="*/ 1190183 w 5587392"/>
              <a:gd name="connsiteY3775" fmla="*/ 327901 h 4286055"/>
              <a:gd name="connsiteX3776" fmla="*/ 1212485 w 5587392"/>
              <a:gd name="connsiteY3776" fmla="*/ 327901 h 4286055"/>
              <a:gd name="connsiteX3777" fmla="*/ 1220055 w 5587392"/>
              <a:gd name="connsiteY3777" fmla="*/ 331192 h 4286055"/>
              <a:gd name="connsiteX3778" fmla="*/ 1227621 w 5587392"/>
              <a:gd name="connsiteY3778" fmla="*/ 324611 h 4286055"/>
              <a:gd name="connsiteX3779" fmla="*/ 1220055 w 5587392"/>
              <a:gd name="connsiteY3779" fmla="*/ 321321 h 4286055"/>
              <a:gd name="connsiteX3780" fmla="*/ 1220055 w 5587392"/>
              <a:gd name="connsiteY3780" fmla="*/ 295276 h 4286055"/>
              <a:gd name="connsiteX3781" fmla="*/ 1212485 w 5587392"/>
              <a:gd name="connsiteY3781" fmla="*/ 291985 h 4286055"/>
              <a:gd name="connsiteX3782" fmla="*/ 1220055 w 5587392"/>
              <a:gd name="connsiteY3782" fmla="*/ 288695 h 4286055"/>
              <a:gd name="connsiteX3783" fmla="*/ 1220055 w 5587392"/>
              <a:gd name="connsiteY3783" fmla="*/ 262650 h 4286055"/>
              <a:gd name="connsiteX3784" fmla="*/ 1242356 w 5587392"/>
              <a:gd name="connsiteY3784" fmla="*/ 259360 h 4286055"/>
              <a:gd name="connsiteX3785" fmla="*/ 1249922 w 5587392"/>
              <a:gd name="connsiteY3785" fmla="*/ 252779 h 4286055"/>
              <a:gd name="connsiteX3786" fmla="*/ 1279794 w 5587392"/>
              <a:gd name="connsiteY3786" fmla="*/ 262650 h 4286055"/>
              <a:gd name="connsiteX3787" fmla="*/ 1294926 w 5587392"/>
              <a:gd name="connsiteY3787" fmla="*/ 256069 h 4286055"/>
              <a:gd name="connsiteX3788" fmla="*/ 1302495 w 5587392"/>
              <a:gd name="connsiteY3788" fmla="*/ 262650 h 4286055"/>
              <a:gd name="connsiteX3789" fmla="*/ 1324797 w 5587392"/>
              <a:gd name="connsiteY3789" fmla="*/ 259360 h 4286055"/>
              <a:gd name="connsiteX3790" fmla="*/ 1347099 w 5587392"/>
              <a:gd name="connsiteY3790" fmla="*/ 269228 h 4286055"/>
              <a:gd name="connsiteX3791" fmla="*/ 1376970 w 5587392"/>
              <a:gd name="connsiteY3791" fmla="*/ 259360 h 4286055"/>
              <a:gd name="connsiteX3792" fmla="*/ 1376970 w 5587392"/>
              <a:gd name="connsiteY3792" fmla="*/ 230024 h 4286055"/>
              <a:gd name="connsiteX3793" fmla="*/ 1384536 w 5587392"/>
              <a:gd name="connsiteY3793" fmla="*/ 223444 h 4286055"/>
              <a:gd name="connsiteX3794" fmla="*/ 1406838 w 5587392"/>
              <a:gd name="connsiteY3794" fmla="*/ 226734 h 4286055"/>
              <a:gd name="connsiteX3795" fmla="*/ 1406838 w 5587392"/>
              <a:gd name="connsiteY3795" fmla="*/ 233313 h 4286055"/>
              <a:gd name="connsiteX3796" fmla="*/ 1414404 w 5587392"/>
              <a:gd name="connsiteY3796" fmla="*/ 236605 h 4286055"/>
              <a:gd name="connsiteX3797" fmla="*/ 1429539 w 5587392"/>
              <a:gd name="connsiteY3797" fmla="*/ 236605 h 4286055"/>
              <a:gd name="connsiteX3798" fmla="*/ 1437106 w 5587392"/>
              <a:gd name="connsiteY3798" fmla="*/ 233313 h 4286055"/>
              <a:gd name="connsiteX3799" fmla="*/ 1437106 w 5587392"/>
              <a:gd name="connsiteY3799" fmla="*/ 223444 h 4286055"/>
              <a:gd name="connsiteX3800" fmla="*/ 1444672 w 5587392"/>
              <a:gd name="connsiteY3800" fmla="*/ 226734 h 4286055"/>
              <a:gd name="connsiteX3801" fmla="*/ 1459807 w 5587392"/>
              <a:gd name="connsiteY3801" fmla="*/ 233313 h 4286055"/>
              <a:gd name="connsiteX3802" fmla="*/ 1474940 w 5587392"/>
              <a:gd name="connsiteY3802" fmla="*/ 236605 h 4286055"/>
              <a:gd name="connsiteX3803" fmla="*/ 1474940 w 5587392"/>
              <a:gd name="connsiteY3803" fmla="*/ 253054 h 4286055"/>
              <a:gd name="connsiteX3804" fmla="*/ 1482509 w 5587392"/>
              <a:gd name="connsiteY3804" fmla="*/ 253054 h 4286055"/>
              <a:gd name="connsiteX3805" fmla="*/ 1490075 w 5587392"/>
              <a:gd name="connsiteY3805" fmla="*/ 243183 h 4286055"/>
              <a:gd name="connsiteX3806" fmla="*/ 1490075 w 5587392"/>
              <a:gd name="connsiteY3806" fmla="*/ 239893 h 4286055"/>
              <a:gd name="connsiteX3807" fmla="*/ 1490075 w 5587392"/>
              <a:gd name="connsiteY3807" fmla="*/ 223444 h 4286055"/>
              <a:gd name="connsiteX3808" fmla="*/ 1505207 w 5587392"/>
              <a:gd name="connsiteY3808" fmla="*/ 223444 h 4286055"/>
              <a:gd name="connsiteX3809" fmla="*/ 1512777 w 5587392"/>
              <a:gd name="connsiteY3809" fmla="*/ 220153 h 4286055"/>
              <a:gd name="connsiteX3810" fmla="*/ 1520343 w 5587392"/>
              <a:gd name="connsiteY3810" fmla="*/ 206994 h 4286055"/>
              <a:gd name="connsiteX3811" fmla="*/ 1520343 w 5587392"/>
              <a:gd name="connsiteY3811" fmla="*/ 213573 h 4286055"/>
              <a:gd name="connsiteX3812" fmla="*/ 1535478 w 5587392"/>
              <a:gd name="connsiteY3812" fmla="*/ 213573 h 4286055"/>
              <a:gd name="connsiteX3813" fmla="*/ 1550611 w 5587392"/>
              <a:gd name="connsiteY3813" fmla="*/ 216863 h 4286055"/>
              <a:gd name="connsiteX3814" fmla="*/ 1565746 w 5587392"/>
              <a:gd name="connsiteY3814" fmla="*/ 206994 h 4286055"/>
              <a:gd name="connsiteX3815" fmla="*/ 1588048 w 5587392"/>
              <a:gd name="connsiteY3815" fmla="*/ 216863 h 4286055"/>
              <a:gd name="connsiteX3816" fmla="*/ 1595614 w 5587392"/>
              <a:gd name="connsiteY3816" fmla="*/ 206994 h 4286055"/>
              <a:gd name="connsiteX3817" fmla="*/ 1595614 w 5587392"/>
              <a:gd name="connsiteY3817" fmla="*/ 200414 h 4286055"/>
              <a:gd name="connsiteX3818" fmla="*/ 1603180 w 5587392"/>
              <a:gd name="connsiteY3818" fmla="*/ 193833 h 4286055"/>
              <a:gd name="connsiteX3819" fmla="*/ 1625485 w 5587392"/>
              <a:gd name="connsiteY3819" fmla="*/ 197123 h 4286055"/>
              <a:gd name="connsiteX3820" fmla="*/ 1640618 w 5587392"/>
              <a:gd name="connsiteY3820" fmla="*/ 206994 h 4286055"/>
              <a:gd name="connsiteX3821" fmla="*/ 1655753 w 5587392"/>
              <a:gd name="connsiteY3821" fmla="*/ 203704 h 4286055"/>
              <a:gd name="connsiteX3822" fmla="*/ 1655753 w 5587392"/>
              <a:gd name="connsiteY3822" fmla="*/ 200414 h 4286055"/>
              <a:gd name="connsiteX3823" fmla="*/ 1663319 w 5587392"/>
              <a:gd name="connsiteY3823" fmla="*/ 197123 h 4286055"/>
              <a:gd name="connsiteX3824" fmla="*/ 1663319 w 5587392"/>
              <a:gd name="connsiteY3824" fmla="*/ 164498 h 4286055"/>
              <a:gd name="connsiteX3825" fmla="*/ 1685621 w 5587392"/>
              <a:gd name="connsiteY3825" fmla="*/ 154629 h 4286055"/>
              <a:gd name="connsiteX3826" fmla="*/ 1707923 w 5587392"/>
              <a:gd name="connsiteY3826" fmla="*/ 157917 h 4286055"/>
              <a:gd name="connsiteX3827" fmla="*/ 1723058 w 5587392"/>
              <a:gd name="connsiteY3827" fmla="*/ 171078 h 4286055"/>
              <a:gd name="connsiteX3828" fmla="*/ 1738194 w 5587392"/>
              <a:gd name="connsiteY3828" fmla="*/ 184238 h 4286055"/>
              <a:gd name="connsiteX3829" fmla="*/ 1753326 w 5587392"/>
              <a:gd name="connsiteY3829" fmla="*/ 194108 h 4286055"/>
              <a:gd name="connsiteX3830" fmla="*/ 1768462 w 5587392"/>
              <a:gd name="connsiteY3830" fmla="*/ 197399 h 4286055"/>
              <a:gd name="connsiteX3831" fmla="*/ 1776028 w 5587392"/>
              <a:gd name="connsiteY3831" fmla="*/ 207268 h 4286055"/>
              <a:gd name="connsiteX3832" fmla="*/ 1783594 w 5587392"/>
              <a:gd name="connsiteY3832" fmla="*/ 220429 h 4286055"/>
              <a:gd name="connsiteX3833" fmla="*/ 1783594 w 5587392"/>
              <a:gd name="connsiteY3833" fmla="*/ 236878 h 4286055"/>
              <a:gd name="connsiteX3834" fmla="*/ 1791160 w 5587392"/>
              <a:gd name="connsiteY3834" fmla="*/ 240168 h 4286055"/>
              <a:gd name="connsiteX3835" fmla="*/ 1791160 w 5587392"/>
              <a:gd name="connsiteY3835" fmla="*/ 253327 h 4286055"/>
              <a:gd name="connsiteX3836" fmla="*/ 1791160 w 5587392"/>
              <a:gd name="connsiteY3836" fmla="*/ 256618 h 4286055"/>
              <a:gd name="connsiteX3837" fmla="*/ 1791160 w 5587392"/>
              <a:gd name="connsiteY3837" fmla="*/ 273067 h 4286055"/>
              <a:gd name="connsiteX3838" fmla="*/ 1798729 w 5587392"/>
              <a:gd name="connsiteY3838" fmla="*/ 276357 h 4286055"/>
              <a:gd name="connsiteX3839" fmla="*/ 1798729 w 5587392"/>
              <a:gd name="connsiteY3839" fmla="*/ 305693 h 4286055"/>
              <a:gd name="connsiteX3840" fmla="*/ 1806296 w 5587392"/>
              <a:gd name="connsiteY3840" fmla="*/ 308983 h 4286055"/>
              <a:gd name="connsiteX3841" fmla="*/ 1813862 w 5587392"/>
              <a:gd name="connsiteY3841" fmla="*/ 318854 h 4286055"/>
              <a:gd name="connsiteX3842" fmla="*/ 1828997 w 5587392"/>
              <a:gd name="connsiteY3842" fmla="*/ 308983 h 4286055"/>
              <a:gd name="connsiteX3843" fmla="*/ 1828997 w 5587392"/>
              <a:gd name="connsiteY3843" fmla="*/ 318854 h 4286055"/>
              <a:gd name="connsiteX3844" fmla="*/ 1821428 w 5587392"/>
              <a:gd name="connsiteY3844" fmla="*/ 322142 h 4286055"/>
              <a:gd name="connsiteX3845" fmla="*/ 1836563 w 5587392"/>
              <a:gd name="connsiteY3845" fmla="*/ 322142 h 4286055"/>
              <a:gd name="connsiteX3846" fmla="*/ 1844130 w 5587392"/>
              <a:gd name="connsiteY3846" fmla="*/ 318854 h 4286055"/>
              <a:gd name="connsiteX3847" fmla="*/ 1844926 w 5587392"/>
              <a:gd name="connsiteY3847" fmla="*/ 318737 h 4286055"/>
              <a:gd name="connsiteX3848" fmla="*/ 1844926 w 5587392"/>
              <a:gd name="connsiteY3848" fmla="*/ 319676 h 4286055"/>
              <a:gd name="connsiteX3849" fmla="*/ 1852493 w 5587392"/>
              <a:gd name="connsiteY3849" fmla="*/ 319264 h 4286055"/>
              <a:gd name="connsiteX3850" fmla="*/ 1859553 w 5587392"/>
              <a:gd name="connsiteY3850" fmla="*/ 316579 h 4286055"/>
              <a:gd name="connsiteX3851" fmla="*/ 1866431 w 5587392"/>
              <a:gd name="connsiteY3851" fmla="*/ 315564 h 4286055"/>
              <a:gd name="connsiteX3852" fmla="*/ 1874001 w 5587392"/>
              <a:gd name="connsiteY3852" fmla="*/ 305693 h 4286055"/>
              <a:gd name="connsiteX3853" fmla="*/ 1889133 w 5587392"/>
              <a:gd name="connsiteY3853" fmla="*/ 292534 h 4286055"/>
              <a:gd name="connsiteX3854" fmla="*/ 1896699 w 5587392"/>
              <a:gd name="connsiteY3854" fmla="*/ 299112 h 4286055"/>
              <a:gd name="connsiteX3855" fmla="*/ 1896699 w 5587392"/>
              <a:gd name="connsiteY3855" fmla="*/ 315564 h 4286055"/>
              <a:gd name="connsiteX3856" fmla="*/ 1911835 w 5587392"/>
              <a:gd name="connsiteY3856" fmla="*/ 315564 h 4286055"/>
              <a:gd name="connsiteX3857" fmla="*/ 1934136 w 5587392"/>
              <a:gd name="connsiteY3857" fmla="*/ 305693 h 4286055"/>
              <a:gd name="connsiteX3858" fmla="*/ 1941703 w 5587392"/>
              <a:gd name="connsiteY3858" fmla="*/ 292534 h 4286055"/>
              <a:gd name="connsiteX3859" fmla="*/ 1956838 w 5587392"/>
              <a:gd name="connsiteY3859" fmla="*/ 302402 h 4286055"/>
              <a:gd name="connsiteX3860" fmla="*/ 1971970 w 5587392"/>
              <a:gd name="connsiteY3860" fmla="*/ 312273 h 4286055"/>
              <a:gd name="connsiteX3861" fmla="*/ 1971970 w 5587392"/>
              <a:gd name="connsiteY3861" fmla="*/ 322142 h 4286055"/>
              <a:gd name="connsiteX3862" fmla="*/ 1987106 w 5587392"/>
              <a:gd name="connsiteY3862" fmla="*/ 318854 h 4286055"/>
              <a:gd name="connsiteX3863" fmla="*/ 1987106 w 5587392"/>
              <a:gd name="connsiteY3863" fmla="*/ 312273 h 4286055"/>
              <a:gd name="connsiteX3864" fmla="*/ 1994672 w 5587392"/>
              <a:gd name="connsiteY3864" fmla="*/ 305693 h 4286055"/>
              <a:gd name="connsiteX3865" fmla="*/ 1987106 w 5587392"/>
              <a:gd name="connsiteY3865" fmla="*/ 302402 h 4286055"/>
              <a:gd name="connsiteX3866" fmla="*/ 1994672 w 5587392"/>
              <a:gd name="connsiteY3866" fmla="*/ 299112 h 4286055"/>
              <a:gd name="connsiteX3867" fmla="*/ 2002238 w 5587392"/>
              <a:gd name="connsiteY3867" fmla="*/ 305693 h 4286055"/>
              <a:gd name="connsiteX3868" fmla="*/ 2017374 w 5587392"/>
              <a:gd name="connsiteY3868" fmla="*/ 305693 h 4286055"/>
              <a:gd name="connsiteX3869" fmla="*/ 2032506 w 5587392"/>
              <a:gd name="connsiteY3869" fmla="*/ 312273 h 4286055"/>
              <a:gd name="connsiteX3870" fmla="*/ 2040075 w 5587392"/>
              <a:gd name="connsiteY3870" fmla="*/ 312273 h 4286055"/>
              <a:gd name="connsiteX3871" fmla="*/ 2040075 w 5587392"/>
              <a:gd name="connsiteY3871" fmla="*/ 299112 h 4286055"/>
              <a:gd name="connsiteX3872" fmla="*/ 2055208 w 5587392"/>
              <a:gd name="connsiteY3872" fmla="*/ 295824 h 4286055"/>
              <a:gd name="connsiteX3873" fmla="*/ 2062777 w 5587392"/>
              <a:gd name="connsiteY3873" fmla="*/ 292534 h 4286055"/>
              <a:gd name="connsiteX3874" fmla="*/ 2070343 w 5587392"/>
              <a:gd name="connsiteY3874" fmla="*/ 282663 h 4286055"/>
              <a:gd name="connsiteX3875" fmla="*/ 2070343 w 5587392"/>
              <a:gd name="connsiteY3875" fmla="*/ 272794 h 4286055"/>
              <a:gd name="connsiteX3876" fmla="*/ 2077909 w 5587392"/>
              <a:gd name="connsiteY3876" fmla="*/ 279372 h 4286055"/>
              <a:gd name="connsiteX3877" fmla="*/ 2100211 w 5587392"/>
              <a:gd name="connsiteY3877" fmla="*/ 285953 h 4286055"/>
              <a:gd name="connsiteX3878" fmla="*/ 2107780 w 5587392"/>
              <a:gd name="connsiteY3878" fmla="*/ 282663 h 4286055"/>
              <a:gd name="connsiteX3879" fmla="*/ 2100211 w 5587392"/>
              <a:gd name="connsiteY3879" fmla="*/ 279372 h 4286055"/>
              <a:gd name="connsiteX3880" fmla="*/ 2100211 w 5587392"/>
              <a:gd name="connsiteY3880" fmla="*/ 266213 h 4286055"/>
              <a:gd name="connsiteX3881" fmla="*/ 2107780 w 5587392"/>
              <a:gd name="connsiteY3881" fmla="*/ 262923 h 4286055"/>
              <a:gd name="connsiteX3882" fmla="*/ 2107780 w 5587392"/>
              <a:gd name="connsiteY3882" fmla="*/ 256345 h 4286055"/>
              <a:gd name="connsiteX3883" fmla="*/ 2100211 w 5587392"/>
              <a:gd name="connsiteY3883" fmla="*/ 253054 h 4286055"/>
              <a:gd name="connsiteX3884" fmla="*/ 2100211 w 5587392"/>
              <a:gd name="connsiteY3884" fmla="*/ 239893 h 4286055"/>
              <a:gd name="connsiteX3885" fmla="*/ 2107780 w 5587392"/>
              <a:gd name="connsiteY3885" fmla="*/ 236605 h 4286055"/>
              <a:gd name="connsiteX3886" fmla="*/ 2107780 w 5587392"/>
              <a:gd name="connsiteY3886" fmla="*/ 210558 h 4286055"/>
              <a:gd name="connsiteX3887" fmla="*/ 2100211 w 5587392"/>
              <a:gd name="connsiteY3887" fmla="*/ 207268 h 4286055"/>
              <a:gd name="connsiteX3888" fmla="*/ 2122516 w 5587392"/>
              <a:gd name="connsiteY3888" fmla="*/ 203977 h 4286055"/>
              <a:gd name="connsiteX3889" fmla="*/ 2122516 w 5587392"/>
              <a:gd name="connsiteY3889" fmla="*/ 187528 h 4286055"/>
              <a:gd name="connsiteX3890" fmla="*/ 2114947 w 5587392"/>
              <a:gd name="connsiteY3890" fmla="*/ 184238 h 4286055"/>
              <a:gd name="connsiteX3891" fmla="*/ 2114947 w 5587392"/>
              <a:gd name="connsiteY3891" fmla="*/ 151612 h 4286055"/>
              <a:gd name="connsiteX3892" fmla="*/ 2107380 w 5587392"/>
              <a:gd name="connsiteY3892" fmla="*/ 148322 h 4286055"/>
              <a:gd name="connsiteX3893" fmla="*/ 2107380 w 5587392"/>
              <a:gd name="connsiteY3893" fmla="*/ 141743 h 4286055"/>
              <a:gd name="connsiteX3894" fmla="*/ 2114947 w 5587392"/>
              <a:gd name="connsiteY3894" fmla="*/ 141743 h 4286055"/>
              <a:gd name="connsiteX3895" fmla="*/ 2114947 w 5587392"/>
              <a:gd name="connsiteY3895" fmla="*/ 115698 h 4286055"/>
              <a:gd name="connsiteX3896" fmla="*/ 2130082 w 5587392"/>
              <a:gd name="connsiteY3896" fmla="*/ 109118 h 4286055"/>
              <a:gd name="connsiteX3897" fmla="*/ 2130082 w 5587392"/>
              <a:gd name="connsiteY3897" fmla="*/ 125567 h 4286055"/>
              <a:gd name="connsiteX3898" fmla="*/ 2145214 w 5587392"/>
              <a:gd name="connsiteY3898" fmla="*/ 135438 h 4286055"/>
              <a:gd name="connsiteX3899" fmla="*/ 2145214 w 5587392"/>
              <a:gd name="connsiteY3899" fmla="*/ 142016 h 4286055"/>
              <a:gd name="connsiteX3900" fmla="*/ 2152784 w 5587392"/>
              <a:gd name="connsiteY3900" fmla="*/ 145307 h 4286055"/>
              <a:gd name="connsiteX3901" fmla="*/ 2160350 w 5587392"/>
              <a:gd name="connsiteY3901" fmla="*/ 151887 h 4286055"/>
              <a:gd name="connsiteX3902" fmla="*/ 2160350 w 5587392"/>
              <a:gd name="connsiteY3902" fmla="*/ 155178 h 4286055"/>
              <a:gd name="connsiteX3903" fmla="*/ 2160350 w 5587392"/>
              <a:gd name="connsiteY3903" fmla="*/ 178208 h 4286055"/>
              <a:gd name="connsiteX3904" fmla="*/ 2167916 w 5587392"/>
              <a:gd name="connsiteY3904" fmla="*/ 181496 h 4286055"/>
              <a:gd name="connsiteX3905" fmla="*/ 2167916 w 5587392"/>
              <a:gd name="connsiteY3905" fmla="*/ 188076 h 4286055"/>
              <a:gd name="connsiteX3906" fmla="*/ 2190221 w 5587392"/>
              <a:gd name="connsiteY3906" fmla="*/ 197947 h 4286055"/>
              <a:gd name="connsiteX3907" fmla="*/ 2190221 w 5587392"/>
              <a:gd name="connsiteY3907" fmla="*/ 211106 h 4286055"/>
              <a:gd name="connsiteX3908" fmla="*/ 2197787 w 5587392"/>
              <a:gd name="connsiteY3908" fmla="*/ 217687 h 4286055"/>
              <a:gd name="connsiteX3909" fmla="*/ 2205353 w 5587392"/>
              <a:gd name="connsiteY3909" fmla="*/ 220977 h 4286055"/>
              <a:gd name="connsiteX3910" fmla="*/ 2212920 w 5587392"/>
              <a:gd name="connsiteY3910" fmla="*/ 211106 h 4286055"/>
              <a:gd name="connsiteX3911" fmla="*/ 2220489 w 5587392"/>
              <a:gd name="connsiteY3911" fmla="*/ 207816 h 4286055"/>
              <a:gd name="connsiteX3912" fmla="*/ 2212920 w 5587392"/>
              <a:gd name="connsiteY3912" fmla="*/ 204526 h 4286055"/>
              <a:gd name="connsiteX3913" fmla="*/ 2212920 w 5587392"/>
              <a:gd name="connsiteY3913" fmla="*/ 171900 h 4286055"/>
              <a:gd name="connsiteX3914" fmla="*/ 2205353 w 5587392"/>
              <a:gd name="connsiteY3914" fmla="*/ 168612 h 4286055"/>
              <a:gd name="connsiteX3915" fmla="*/ 2205353 w 5587392"/>
              <a:gd name="connsiteY3915" fmla="*/ 145582 h 4286055"/>
              <a:gd name="connsiteX3916" fmla="*/ 2197787 w 5587392"/>
              <a:gd name="connsiteY3916" fmla="*/ 145582 h 4286055"/>
              <a:gd name="connsiteX3917" fmla="*/ 2205353 w 5587392"/>
              <a:gd name="connsiteY3917" fmla="*/ 142292 h 4286055"/>
              <a:gd name="connsiteX3918" fmla="*/ 2197787 w 5587392"/>
              <a:gd name="connsiteY3918" fmla="*/ 139001 h 4286055"/>
              <a:gd name="connsiteX3919" fmla="*/ 2197787 w 5587392"/>
              <a:gd name="connsiteY3919" fmla="*/ 115971 h 4286055"/>
              <a:gd name="connsiteX3920" fmla="*/ 2190221 w 5587392"/>
              <a:gd name="connsiteY3920" fmla="*/ 112681 h 4286055"/>
              <a:gd name="connsiteX3921" fmla="*/ 2190221 w 5587392"/>
              <a:gd name="connsiteY3921" fmla="*/ 99522 h 4286055"/>
              <a:gd name="connsiteX3922" fmla="*/ 2197787 w 5587392"/>
              <a:gd name="connsiteY3922" fmla="*/ 99522 h 4286055"/>
              <a:gd name="connsiteX3923" fmla="*/ 2197787 w 5587392"/>
              <a:gd name="connsiteY3923" fmla="*/ 109391 h 4286055"/>
              <a:gd name="connsiteX3924" fmla="*/ 2205353 w 5587392"/>
              <a:gd name="connsiteY3924" fmla="*/ 112681 h 4286055"/>
              <a:gd name="connsiteX3925" fmla="*/ 2205353 w 5587392"/>
              <a:gd name="connsiteY3925" fmla="*/ 129130 h 4286055"/>
              <a:gd name="connsiteX3926" fmla="*/ 2212920 w 5587392"/>
              <a:gd name="connsiteY3926" fmla="*/ 132421 h 4286055"/>
              <a:gd name="connsiteX3927" fmla="*/ 2212920 w 5587392"/>
              <a:gd name="connsiteY3927" fmla="*/ 142292 h 4286055"/>
              <a:gd name="connsiteX3928" fmla="*/ 2220489 w 5587392"/>
              <a:gd name="connsiteY3928" fmla="*/ 145582 h 4286055"/>
              <a:gd name="connsiteX3929" fmla="*/ 2220489 w 5587392"/>
              <a:gd name="connsiteY3929" fmla="*/ 165322 h 4286055"/>
              <a:gd name="connsiteX3930" fmla="*/ 2235621 w 5587392"/>
              <a:gd name="connsiteY3930" fmla="*/ 171900 h 4286055"/>
              <a:gd name="connsiteX3931" fmla="*/ 2250757 w 5587392"/>
              <a:gd name="connsiteY3931" fmla="*/ 162031 h 4286055"/>
              <a:gd name="connsiteX3932" fmla="*/ 2250757 w 5587392"/>
              <a:gd name="connsiteY3932" fmla="*/ 155451 h 4286055"/>
              <a:gd name="connsiteX3933" fmla="*/ 2258323 w 5587392"/>
              <a:gd name="connsiteY3933" fmla="*/ 152160 h 4286055"/>
              <a:gd name="connsiteX3934" fmla="*/ 2258323 w 5587392"/>
              <a:gd name="connsiteY3934" fmla="*/ 148872 h 4286055"/>
              <a:gd name="connsiteX3935" fmla="*/ 2250757 w 5587392"/>
              <a:gd name="connsiteY3935" fmla="*/ 145582 h 4286055"/>
              <a:gd name="connsiteX3936" fmla="*/ 2250757 w 5587392"/>
              <a:gd name="connsiteY3936" fmla="*/ 135711 h 4286055"/>
              <a:gd name="connsiteX3937" fmla="*/ 2243187 w 5587392"/>
              <a:gd name="connsiteY3937" fmla="*/ 132421 h 4286055"/>
              <a:gd name="connsiteX3938" fmla="*/ 2250757 w 5587392"/>
              <a:gd name="connsiteY3938" fmla="*/ 119262 h 4286055"/>
              <a:gd name="connsiteX3939" fmla="*/ 2243187 w 5587392"/>
              <a:gd name="connsiteY3939" fmla="*/ 115971 h 4286055"/>
              <a:gd name="connsiteX3940" fmla="*/ 2243187 w 5587392"/>
              <a:gd name="connsiteY3940" fmla="*/ 92941 h 4286055"/>
              <a:gd name="connsiteX3941" fmla="*/ 2235621 w 5587392"/>
              <a:gd name="connsiteY3941" fmla="*/ 89651 h 4286055"/>
              <a:gd name="connsiteX3942" fmla="*/ 2235621 w 5587392"/>
              <a:gd name="connsiteY3942" fmla="*/ 79782 h 4286055"/>
              <a:gd name="connsiteX3943" fmla="*/ 2228055 w 5587392"/>
              <a:gd name="connsiteY3943" fmla="*/ 76492 h 4286055"/>
              <a:gd name="connsiteX3944" fmla="*/ 2228055 w 5587392"/>
              <a:gd name="connsiteY3944" fmla="*/ 60043 h 4286055"/>
              <a:gd name="connsiteX3945" fmla="*/ 2235621 w 5587392"/>
              <a:gd name="connsiteY3945" fmla="*/ 50172 h 4286055"/>
              <a:gd name="connsiteX3946" fmla="*/ 2243187 w 5587392"/>
              <a:gd name="connsiteY3946" fmla="*/ 60043 h 4286055"/>
              <a:gd name="connsiteX3947" fmla="*/ 2250757 w 5587392"/>
              <a:gd name="connsiteY3947" fmla="*/ 63331 h 4286055"/>
              <a:gd name="connsiteX3948" fmla="*/ 2250757 w 5587392"/>
              <a:gd name="connsiteY3948" fmla="*/ 76492 h 4286055"/>
              <a:gd name="connsiteX3949" fmla="*/ 2258323 w 5587392"/>
              <a:gd name="connsiteY3949" fmla="*/ 79782 h 4286055"/>
              <a:gd name="connsiteX3950" fmla="*/ 2258323 w 5587392"/>
              <a:gd name="connsiteY3950" fmla="*/ 89651 h 4286055"/>
              <a:gd name="connsiteX3951" fmla="*/ 2265889 w 5587392"/>
              <a:gd name="connsiteY3951" fmla="*/ 92941 h 4286055"/>
              <a:gd name="connsiteX3952" fmla="*/ 2265889 w 5587392"/>
              <a:gd name="connsiteY3952" fmla="*/ 106100 h 4286055"/>
              <a:gd name="connsiteX3953" fmla="*/ 2273455 w 5587392"/>
              <a:gd name="connsiteY3953" fmla="*/ 109391 h 4286055"/>
              <a:gd name="connsiteX3954" fmla="*/ 2273455 w 5587392"/>
              <a:gd name="connsiteY3954" fmla="*/ 119262 h 4286055"/>
              <a:gd name="connsiteX3955" fmla="*/ 2281025 w 5587392"/>
              <a:gd name="connsiteY3955" fmla="*/ 122552 h 4286055"/>
              <a:gd name="connsiteX3956" fmla="*/ 2281025 w 5587392"/>
              <a:gd name="connsiteY3956" fmla="*/ 135711 h 4286055"/>
              <a:gd name="connsiteX3957" fmla="*/ 2288591 w 5587392"/>
              <a:gd name="connsiteY3957" fmla="*/ 139001 h 4286055"/>
              <a:gd name="connsiteX3958" fmla="*/ 2288591 w 5587392"/>
              <a:gd name="connsiteY3958" fmla="*/ 145582 h 4286055"/>
              <a:gd name="connsiteX3959" fmla="*/ 2296157 w 5587392"/>
              <a:gd name="connsiteY3959" fmla="*/ 148872 h 4286055"/>
              <a:gd name="connsiteX3960" fmla="*/ 2296157 w 5587392"/>
              <a:gd name="connsiteY3960" fmla="*/ 165322 h 4286055"/>
              <a:gd name="connsiteX3961" fmla="*/ 2303723 w 5587392"/>
              <a:gd name="connsiteY3961" fmla="*/ 168612 h 4286055"/>
              <a:gd name="connsiteX3962" fmla="*/ 2311292 w 5587392"/>
              <a:gd name="connsiteY3962" fmla="*/ 165322 h 4286055"/>
              <a:gd name="connsiteX3963" fmla="*/ 2318858 w 5587392"/>
              <a:gd name="connsiteY3963" fmla="*/ 155451 h 4286055"/>
              <a:gd name="connsiteX3964" fmla="*/ 2318858 w 5587392"/>
              <a:gd name="connsiteY3964" fmla="*/ 171900 h 4286055"/>
              <a:gd name="connsiteX3965" fmla="*/ 2326425 w 5587392"/>
              <a:gd name="connsiteY3965" fmla="*/ 175190 h 4286055"/>
              <a:gd name="connsiteX3966" fmla="*/ 2326425 w 5587392"/>
              <a:gd name="connsiteY3966" fmla="*/ 191640 h 4286055"/>
              <a:gd name="connsiteX3967" fmla="*/ 2333991 w 5587392"/>
              <a:gd name="connsiteY3967" fmla="*/ 194930 h 4286055"/>
              <a:gd name="connsiteX3968" fmla="*/ 2333991 w 5587392"/>
              <a:gd name="connsiteY3968" fmla="*/ 208091 h 4286055"/>
              <a:gd name="connsiteX3969" fmla="*/ 2341560 w 5587392"/>
              <a:gd name="connsiteY3969" fmla="*/ 211379 h 4286055"/>
              <a:gd name="connsiteX3970" fmla="*/ 2341560 w 5587392"/>
              <a:gd name="connsiteY3970" fmla="*/ 221250 h 4286055"/>
              <a:gd name="connsiteX3971" fmla="*/ 2349126 w 5587392"/>
              <a:gd name="connsiteY3971" fmla="*/ 224541 h 4286055"/>
              <a:gd name="connsiteX3972" fmla="*/ 2349126 w 5587392"/>
              <a:gd name="connsiteY3972" fmla="*/ 234412 h 4286055"/>
              <a:gd name="connsiteX3973" fmla="*/ 2356692 w 5587392"/>
              <a:gd name="connsiteY3973" fmla="*/ 237700 h 4286055"/>
              <a:gd name="connsiteX3974" fmla="*/ 2356692 w 5587392"/>
              <a:gd name="connsiteY3974" fmla="*/ 250861 h 4286055"/>
              <a:gd name="connsiteX3975" fmla="*/ 2364259 w 5587392"/>
              <a:gd name="connsiteY3975" fmla="*/ 254151 h 4286055"/>
              <a:gd name="connsiteX3976" fmla="*/ 2364259 w 5587392"/>
              <a:gd name="connsiteY3976" fmla="*/ 267310 h 4286055"/>
              <a:gd name="connsiteX3977" fmla="*/ 2371828 w 5587392"/>
              <a:gd name="connsiteY3977" fmla="*/ 270601 h 4286055"/>
              <a:gd name="connsiteX3978" fmla="*/ 2371828 w 5587392"/>
              <a:gd name="connsiteY3978" fmla="*/ 283760 h 4286055"/>
              <a:gd name="connsiteX3979" fmla="*/ 2371828 w 5587392"/>
              <a:gd name="connsiteY3979" fmla="*/ 287050 h 4286055"/>
              <a:gd name="connsiteX3980" fmla="*/ 2371828 w 5587392"/>
              <a:gd name="connsiteY3980" fmla="*/ 293631 h 4286055"/>
              <a:gd name="connsiteX3981" fmla="*/ 2371828 w 5587392"/>
              <a:gd name="connsiteY3981" fmla="*/ 300209 h 4286055"/>
              <a:gd name="connsiteX3982" fmla="*/ 2379394 w 5587392"/>
              <a:gd name="connsiteY3982" fmla="*/ 310080 h 4286055"/>
              <a:gd name="connsiteX3983" fmla="*/ 2379394 w 5587392"/>
              <a:gd name="connsiteY3983" fmla="*/ 313370 h 4286055"/>
              <a:gd name="connsiteX3984" fmla="*/ 2386960 w 5587392"/>
              <a:gd name="connsiteY3984" fmla="*/ 319951 h 4286055"/>
              <a:gd name="connsiteX3985" fmla="*/ 2402096 w 5587392"/>
              <a:gd name="connsiteY3985" fmla="*/ 319951 h 4286055"/>
              <a:gd name="connsiteX3986" fmla="*/ 2402096 w 5587392"/>
              <a:gd name="connsiteY3986" fmla="*/ 313370 h 4286055"/>
              <a:gd name="connsiteX3987" fmla="*/ 2394526 w 5587392"/>
              <a:gd name="connsiteY3987" fmla="*/ 306790 h 4286055"/>
              <a:gd name="connsiteX3988" fmla="*/ 2402096 w 5587392"/>
              <a:gd name="connsiteY3988" fmla="*/ 303499 h 4286055"/>
              <a:gd name="connsiteX3989" fmla="*/ 2402096 w 5587392"/>
              <a:gd name="connsiteY3989" fmla="*/ 300209 h 4286055"/>
              <a:gd name="connsiteX3990" fmla="*/ 2394526 w 5587392"/>
              <a:gd name="connsiteY3990" fmla="*/ 296921 h 4286055"/>
              <a:gd name="connsiteX3991" fmla="*/ 2394526 w 5587392"/>
              <a:gd name="connsiteY3991" fmla="*/ 254424 h 4286055"/>
              <a:gd name="connsiteX3992" fmla="*/ 2409662 w 5587392"/>
              <a:gd name="connsiteY3992" fmla="*/ 251134 h 4286055"/>
              <a:gd name="connsiteX3993" fmla="*/ 2409662 w 5587392"/>
              <a:gd name="connsiteY3993" fmla="*/ 264295 h 4286055"/>
              <a:gd name="connsiteX3994" fmla="*/ 2417228 w 5587392"/>
              <a:gd name="connsiteY3994" fmla="*/ 274164 h 4286055"/>
              <a:gd name="connsiteX3995" fmla="*/ 2432364 w 5587392"/>
              <a:gd name="connsiteY3995" fmla="*/ 267583 h 4286055"/>
              <a:gd name="connsiteX3996" fmla="*/ 2432364 w 5587392"/>
              <a:gd name="connsiteY3996" fmla="*/ 238248 h 4286055"/>
              <a:gd name="connsiteX3997" fmla="*/ 2424794 w 5587392"/>
              <a:gd name="connsiteY3997" fmla="*/ 234958 h 4286055"/>
              <a:gd name="connsiteX3998" fmla="*/ 2432364 w 5587392"/>
              <a:gd name="connsiteY3998" fmla="*/ 231670 h 4286055"/>
              <a:gd name="connsiteX3999" fmla="*/ 2424794 w 5587392"/>
              <a:gd name="connsiteY3999" fmla="*/ 228379 h 4286055"/>
              <a:gd name="connsiteX4000" fmla="*/ 2424794 w 5587392"/>
              <a:gd name="connsiteY4000" fmla="*/ 205349 h 4286055"/>
              <a:gd name="connsiteX4001" fmla="*/ 2417228 w 5587392"/>
              <a:gd name="connsiteY4001" fmla="*/ 198769 h 4286055"/>
              <a:gd name="connsiteX4002" fmla="*/ 2417228 w 5587392"/>
              <a:gd name="connsiteY4002" fmla="*/ 188900 h 4286055"/>
              <a:gd name="connsiteX4003" fmla="*/ 2409662 w 5587392"/>
              <a:gd name="connsiteY4003" fmla="*/ 185610 h 4286055"/>
              <a:gd name="connsiteX4004" fmla="*/ 2409662 w 5587392"/>
              <a:gd name="connsiteY4004" fmla="*/ 143113 h 4286055"/>
              <a:gd name="connsiteX4005" fmla="*/ 2402096 w 5587392"/>
              <a:gd name="connsiteY4005" fmla="*/ 139823 h 4286055"/>
              <a:gd name="connsiteX4006" fmla="*/ 2402096 w 5587392"/>
              <a:gd name="connsiteY4006" fmla="*/ 116793 h 4286055"/>
              <a:gd name="connsiteX4007" fmla="*/ 2394526 w 5587392"/>
              <a:gd name="connsiteY4007" fmla="*/ 113505 h 4286055"/>
              <a:gd name="connsiteX4008" fmla="*/ 2394526 w 5587392"/>
              <a:gd name="connsiteY4008" fmla="*/ 93765 h 4286055"/>
              <a:gd name="connsiteX4009" fmla="*/ 2402096 w 5587392"/>
              <a:gd name="connsiteY4009" fmla="*/ 93765 h 4286055"/>
              <a:gd name="connsiteX4010" fmla="*/ 2402096 w 5587392"/>
              <a:gd name="connsiteY4010" fmla="*/ 90475 h 4286055"/>
              <a:gd name="connsiteX4011" fmla="*/ 2402096 w 5587392"/>
              <a:gd name="connsiteY4011" fmla="*/ 77313 h 4286055"/>
              <a:gd name="connsiteX4012" fmla="*/ 2394526 w 5587392"/>
              <a:gd name="connsiteY4012" fmla="*/ 74025 h 4286055"/>
              <a:gd name="connsiteX4013" fmla="*/ 2402096 w 5587392"/>
              <a:gd name="connsiteY4013" fmla="*/ 64154 h 4286055"/>
              <a:gd name="connsiteX4014" fmla="*/ 2409662 w 5587392"/>
              <a:gd name="connsiteY4014" fmla="*/ 70735 h 4286055"/>
              <a:gd name="connsiteX4015" fmla="*/ 2409662 w 5587392"/>
              <a:gd name="connsiteY4015" fmla="*/ 74025 h 4286055"/>
              <a:gd name="connsiteX4016" fmla="*/ 2409662 w 5587392"/>
              <a:gd name="connsiteY4016" fmla="*/ 83894 h 4286055"/>
              <a:gd name="connsiteX4017" fmla="*/ 2417228 w 5587392"/>
              <a:gd name="connsiteY4017" fmla="*/ 87184 h 4286055"/>
              <a:gd name="connsiteX4018" fmla="*/ 2417228 w 5587392"/>
              <a:gd name="connsiteY4018" fmla="*/ 97053 h 4286055"/>
              <a:gd name="connsiteX4019" fmla="*/ 2432364 w 5587392"/>
              <a:gd name="connsiteY4019" fmla="*/ 106924 h 4286055"/>
              <a:gd name="connsiteX4020" fmla="*/ 2432364 w 5587392"/>
              <a:gd name="connsiteY4020" fmla="*/ 116793 h 4286055"/>
              <a:gd name="connsiteX4021" fmla="*/ 2439930 w 5587392"/>
              <a:gd name="connsiteY4021" fmla="*/ 120083 h 4286055"/>
              <a:gd name="connsiteX4022" fmla="*/ 2439930 w 5587392"/>
              <a:gd name="connsiteY4022" fmla="*/ 133244 h 4286055"/>
              <a:gd name="connsiteX4023" fmla="*/ 2447496 w 5587392"/>
              <a:gd name="connsiteY4023" fmla="*/ 139823 h 4286055"/>
              <a:gd name="connsiteX4024" fmla="*/ 2447496 w 5587392"/>
              <a:gd name="connsiteY4024" fmla="*/ 149694 h 4286055"/>
              <a:gd name="connsiteX4025" fmla="*/ 2455065 w 5587392"/>
              <a:gd name="connsiteY4025" fmla="*/ 152984 h 4286055"/>
              <a:gd name="connsiteX4026" fmla="*/ 2455065 w 5587392"/>
              <a:gd name="connsiteY4026" fmla="*/ 176014 h 4286055"/>
              <a:gd name="connsiteX4027" fmla="*/ 2462631 w 5587392"/>
              <a:gd name="connsiteY4027" fmla="*/ 179304 h 4286055"/>
              <a:gd name="connsiteX4028" fmla="*/ 2462631 w 5587392"/>
              <a:gd name="connsiteY4028" fmla="*/ 182592 h 4286055"/>
              <a:gd name="connsiteX4029" fmla="*/ 2462631 w 5587392"/>
              <a:gd name="connsiteY4029" fmla="*/ 185883 h 4286055"/>
              <a:gd name="connsiteX4030" fmla="*/ 2462631 w 5587392"/>
              <a:gd name="connsiteY4030" fmla="*/ 199044 h 4286055"/>
              <a:gd name="connsiteX4031" fmla="*/ 2470198 w 5587392"/>
              <a:gd name="connsiteY4031" fmla="*/ 199044 h 4286055"/>
              <a:gd name="connsiteX4032" fmla="*/ 2470198 w 5587392"/>
              <a:gd name="connsiteY4032" fmla="*/ 222074 h 4286055"/>
              <a:gd name="connsiteX4033" fmla="*/ 2477764 w 5587392"/>
              <a:gd name="connsiteY4033" fmla="*/ 225362 h 4286055"/>
              <a:gd name="connsiteX4034" fmla="*/ 2477764 w 5587392"/>
              <a:gd name="connsiteY4034" fmla="*/ 231943 h 4286055"/>
              <a:gd name="connsiteX4035" fmla="*/ 2492899 w 5587392"/>
              <a:gd name="connsiteY4035" fmla="*/ 235233 h 4286055"/>
              <a:gd name="connsiteX4036" fmla="*/ 2492899 w 5587392"/>
              <a:gd name="connsiteY4036" fmla="*/ 225362 h 4286055"/>
              <a:gd name="connsiteX4037" fmla="*/ 2485333 w 5587392"/>
              <a:gd name="connsiteY4037" fmla="*/ 222074 h 4286055"/>
              <a:gd name="connsiteX4038" fmla="*/ 2485333 w 5587392"/>
              <a:gd name="connsiteY4038" fmla="*/ 196027 h 4286055"/>
              <a:gd name="connsiteX4039" fmla="*/ 2477764 w 5587392"/>
              <a:gd name="connsiteY4039" fmla="*/ 192739 h 4286055"/>
              <a:gd name="connsiteX4040" fmla="*/ 2477764 w 5587392"/>
              <a:gd name="connsiteY4040" fmla="*/ 172997 h 4286055"/>
              <a:gd name="connsiteX4041" fmla="*/ 2470198 w 5587392"/>
              <a:gd name="connsiteY4041" fmla="*/ 169706 h 4286055"/>
              <a:gd name="connsiteX4042" fmla="*/ 2470198 w 5587392"/>
              <a:gd name="connsiteY4042" fmla="*/ 159838 h 4286055"/>
              <a:gd name="connsiteX4043" fmla="*/ 2462631 w 5587392"/>
              <a:gd name="connsiteY4043" fmla="*/ 153257 h 4286055"/>
              <a:gd name="connsiteX4044" fmla="*/ 2470198 w 5587392"/>
              <a:gd name="connsiteY4044" fmla="*/ 146679 h 4286055"/>
              <a:gd name="connsiteX4045" fmla="*/ 2462631 w 5587392"/>
              <a:gd name="connsiteY4045" fmla="*/ 140098 h 4286055"/>
              <a:gd name="connsiteX4046" fmla="*/ 2462631 w 5587392"/>
              <a:gd name="connsiteY4046" fmla="*/ 114051 h 4286055"/>
              <a:gd name="connsiteX4047" fmla="*/ 2462631 w 5587392"/>
              <a:gd name="connsiteY4047" fmla="*/ 110763 h 4286055"/>
              <a:gd name="connsiteX4048" fmla="*/ 2455065 w 5587392"/>
              <a:gd name="connsiteY4048" fmla="*/ 107472 h 4286055"/>
              <a:gd name="connsiteX4049" fmla="*/ 2455065 w 5587392"/>
              <a:gd name="connsiteY4049" fmla="*/ 94311 h 4286055"/>
              <a:gd name="connsiteX4050" fmla="*/ 2462631 w 5587392"/>
              <a:gd name="connsiteY4050" fmla="*/ 94311 h 4286055"/>
              <a:gd name="connsiteX4051" fmla="*/ 2477764 w 5587392"/>
              <a:gd name="connsiteY4051" fmla="*/ 100892 h 4286055"/>
              <a:gd name="connsiteX4052" fmla="*/ 2485333 w 5587392"/>
              <a:gd name="connsiteY4052" fmla="*/ 100892 h 4286055"/>
              <a:gd name="connsiteX4053" fmla="*/ 2485333 w 5587392"/>
              <a:gd name="connsiteY4053" fmla="*/ 97601 h 4286055"/>
              <a:gd name="connsiteX4054" fmla="*/ 2485333 w 5587392"/>
              <a:gd name="connsiteY4054" fmla="*/ 77862 h 4286055"/>
              <a:gd name="connsiteX4055" fmla="*/ 2477764 w 5587392"/>
              <a:gd name="connsiteY4055" fmla="*/ 74571 h 4286055"/>
              <a:gd name="connsiteX4056" fmla="*/ 2477764 w 5587392"/>
              <a:gd name="connsiteY4056" fmla="*/ 58122 h 4286055"/>
              <a:gd name="connsiteX4057" fmla="*/ 2477764 w 5587392"/>
              <a:gd name="connsiteY4057" fmla="*/ 54832 h 4286055"/>
              <a:gd name="connsiteX4058" fmla="*/ 2470198 w 5587392"/>
              <a:gd name="connsiteY4058" fmla="*/ 51544 h 4286055"/>
              <a:gd name="connsiteX4059" fmla="*/ 2470198 w 5587392"/>
              <a:gd name="connsiteY4059" fmla="*/ 38382 h 4286055"/>
              <a:gd name="connsiteX4060" fmla="*/ 2477764 w 5587392"/>
              <a:gd name="connsiteY4060" fmla="*/ 38382 h 4286055"/>
              <a:gd name="connsiteX4061" fmla="*/ 2500065 w 5587392"/>
              <a:gd name="connsiteY4061" fmla="*/ 51544 h 4286055"/>
              <a:gd name="connsiteX4062" fmla="*/ 2500065 w 5587392"/>
              <a:gd name="connsiteY4062" fmla="*/ 54832 h 4286055"/>
              <a:gd name="connsiteX4063" fmla="*/ 2529937 w 5587392"/>
              <a:gd name="connsiteY4063" fmla="*/ 64703 h 4286055"/>
              <a:gd name="connsiteX4064" fmla="*/ 2552238 w 5587392"/>
              <a:gd name="connsiteY4064" fmla="*/ 64703 h 4286055"/>
              <a:gd name="connsiteX4065" fmla="*/ 2552238 w 5587392"/>
              <a:gd name="connsiteY4065" fmla="*/ 81152 h 4286055"/>
              <a:gd name="connsiteX4066" fmla="*/ 2559808 w 5587392"/>
              <a:gd name="connsiteY4066" fmla="*/ 81152 h 4286055"/>
              <a:gd name="connsiteX4067" fmla="*/ 2559808 w 5587392"/>
              <a:gd name="connsiteY4067" fmla="*/ 100892 h 4286055"/>
              <a:gd name="connsiteX4068" fmla="*/ 2574940 w 5587392"/>
              <a:gd name="connsiteY4068" fmla="*/ 110763 h 4286055"/>
              <a:gd name="connsiteX4069" fmla="*/ 2574940 w 5587392"/>
              <a:gd name="connsiteY4069" fmla="*/ 120631 h 4286055"/>
              <a:gd name="connsiteX4070" fmla="*/ 2582506 w 5587392"/>
              <a:gd name="connsiteY4070" fmla="*/ 123922 h 4286055"/>
              <a:gd name="connsiteX4071" fmla="*/ 2582506 w 5587392"/>
              <a:gd name="connsiteY4071" fmla="*/ 133793 h 4286055"/>
              <a:gd name="connsiteX4072" fmla="*/ 2590076 w 5587392"/>
              <a:gd name="connsiteY4072" fmla="*/ 137083 h 4286055"/>
              <a:gd name="connsiteX4073" fmla="*/ 2590076 w 5587392"/>
              <a:gd name="connsiteY4073" fmla="*/ 150242 h 4286055"/>
              <a:gd name="connsiteX4074" fmla="*/ 2590076 w 5587392"/>
              <a:gd name="connsiteY4074" fmla="*/ 153532 h 4286055"/>
              <a:gd name="connsiteX4075" fmla="*/ 2597642 w 5587392"/>
              <a:gd name="connsiteY4075" fmla="*/ 163401 h 4286055"/>
              <a:gd name="connsiteX4076" fmla="*/ 2597642 w 5587392"/>
              <a:gd name="connsiteY4076" fmla="*/ 179850 h 4286055"/>
              <a:gd name="connsiteX4077" fmla="*/ 2605208 w 5587392"/>
              <a:gd name="connsiteY4077" fmla="*/ 183143 h 4286055"/>
              <a:gd name="connsiteX4078" fmla="*/ 2605208 w 5587392"/>
              <a:gd name="connsiteY4078" fmla="*/ 189721 h 4286055"/>
              <a:gd name="connsiteX4079" fmla="*/ 2612774 w 5587392"/>
              <a:gd name="connsiteY4079" fmla="*/ 193012 h 4286055"/>
              <a:gd name="connsiteX4080" fmla="*/ 2620343 w 5587392"/>
              <a:gd name="connsiteY4080" fmla="*/ 199593 h 4286055"/>
              <a:gd name="connsiteX4081" fmla="*/ 2635476 w 5587392"/>
              <a:gd name="connsiteY4081" fmla="*/ 186431 h 4286055"/>
              <a:gd name="connsiteX4082" fmla="*/ 2650611 w 5587392"/>
              <a:gd name="connsiteY4082" fmla="*/ 196302 h 4286055"/>
              <a:gd name="connsiteX4083" fmla="*/ 2665743 w 5587392"/>
              <a:gd name="connsiteY4083" fmla="*/ 193012 h 4286055"/>
              <a:gd name="connsiteX4084" fmla="*/ 2665743 w 5587392"/>
              <a:gd name="connsiteY4084" fmla="*/ 163677 h 4286055"/>
              <a:gd name="connsiteX4085" fmla="*/ 2665743 w 5587392"/>
              <a:gd name="connsiteY4085" fmla="*/ 160386 h 4286055"/>
              <a:gd name="connsiteX4086" fmla="*/ 2673310 w 5587392"/>
              <a:gd name="connsiteY4086" fmla="*/ 147227 h 4286055"/>
              <a:gd name="connsiteX4087" fmla="*/ 2665743 w 5587392"/>
              <a:gd name="connsiteY4087" fmla="*/ 147227 h 4286055"/>
              <a:gd name="connsiteX4088" fmla="*/ 2665743 w 5587392"/>
              <a:gd name="connsiteY4088" fmla="*/ 137356 h 4286055"/>
              <a:gd name="connsiteX4089" fmla="*/ 2658177 w 5587392"/>
              <a:gd name="connsiteY4089" fmla="*/ 134066 h 4286055"/>
              <a:gd name="connsiteX4090" fmla="*/ 2658177 w 5587392"/>
              <a:gd name="connsiteY4090" fmla="*/ 120907 h 4286055"/>
              <a:gd name="connsiteX4091" fmla="*/ 2650611 w 5587392"/>
              <a:gd name="connsiteY4091" fmla="*/ 117617 h 4286055"/>
              <a:gd name="connsiteX4092" fmla="*/ 2650611 w 5587392"/>
              <a:gd name="connsiteY4092" fmla="*/ 104455 h 4286055"/>
              <a:gd name="connsiteX4093" fmla="*/ 2665743 w 5587392"/>
              <a:gd name="connsiteY4093" fmla="*/ 107748 h 4286055"/>
              <a:gd name="connsiteX4094" fmla="*/ 2688048 w 5587392"/>
              <a:gd name="connsiteY4094" fmla="*/ 107748 h 4286055"/>
              <a:gd name="connsiteX4095" fmla="*/ 2703181 w 5587392"/>
              <a:gd name="connsiteY4095" fmla="*/ 107748 h 4286055"/>
              <a:gd name="connsiteX4096" fmla="*/ 2703181 w 5587392"/>
              <a:gd name="connsiteY4096" fmla="*/ 117617 h 4286055"/>
              <a:gd name="connsiteX4097" fmla="*/ 2710747 w 5587392"/>
              <a:gd name="connsiteY4097" fmla="*/ 127488 h 4286055"/>
              <a:gd name="connsiteX4098" fmla="*/ 2718316 w 5587392"/>
              <a:gd name="connsiteY4098" fmla="*/ 134066 h 4286055"/>
              <a:gd name="connsiteX4099" fmla="*/ 2725882 w 5587392"/>
              <a:gd name="connsiteY4099" fmla="*/ 140647 h 4286055"/>
              <a:gd name="connsiteX4100" fmla="*/ 2725882 w 5587392"/>
              <a:gd name="connsiteY4100" fmla="*/ 157096 h 4286055"/>
              <a:gd name="connsiteX4101" fmla="*/ 2733449 w 5587392"/>
              <a:gd name="connsiteY4101" fmla="*/ 160386 h 4286055"/>
              <a:gd name="connsiteX4102" fmla="*/ 2733449 w 5587392"/>
              <a:gd name="connsiteY4102" fmla="*/ 166967 h 4286055"/>
              <a:gd name="connsiteX4103" fmla="*/ 2741015 w 5587392"/>
              <a:gd name="connsiteY4103" fmla="*/ 170255 h 4286055"/>
              <a:gd name="connsiteX4104" fmla="*/ 2741015 w 5587392"/>
              <a:gd name="connsiteY4104" fmla="*/ 176836 h 4286055"/>
              <a:gd name="connsiteX4105" fmla="*/ 2748584 w 5587392"/>
              <a:gd name="connsiteY4105" fmla="*/ 180126 h 4286055"/>
              <a:gd name="connsiteX4106" fmla="*/ 2748584 w 5587392"/>
              <a:gd name="connsiteY4106" fmla="*/ 199866 h 4286055"/>
              <a:gd name="connsiteX4107" fmla="*/ 2770886 w 5587392"/>
              <a:gd name="connsiteY4107" fmla="*/ 206446 h 4286055"/>
              <a:gd name="connsiteX4108" fmla="*/ 2770886 w 5587392"/>
              <a:gd name="connsiteY4108" fmla="*/ 216315 h 4286055"/>
              <a:gd name="connsiteX4109" fmla="*/ 2778452 w 5587392"/>
              <a:gd name="connsiteY4109" fmla="*/ 219605 h 4286055"/>
              <a:gd name="connsiteX4110" fmla="*/ 2778452 w 5587392"/>
              <a:gd name="connsiteY4110" fmla="*/ 226186 h 4286055"/>
              <a:gd name="connsiteX4111" fmla="*/ 2786018 w 5587392"/>
              <a:gd name="connsiteY4111" fmla="*/ 229476 h 4286055"/>
              <a:gd name="connsiteX4112" fmla="*/ 2786018 w 5587392"/>
              <a:gd name="connsiteY4112" fmla="*/ 236055 h 4286055"/>
              <a:gd name="connsiteX4113" fmla="*/ 2793587 w 5587392"/>
              <a:gd name="connsiteY4113" fmla="*/ 245926 h 4286055"/>
              <a:gd name="connsiteX4114" fmla="*/ 2801154 w 5587392"/>
              <a:gd name="connsiteY4114" fmla="*/ 252506 h 4286055"/>
              <a:gd name="connsiteX4115" fmla="*/ 2808720 w 5587392"/>
              <a:gd name="connsiteY4115" fmla="*/ 255797 h 4286055"/>
              <a:gd name="connsiteX4116" fmla="*/ 2808720 w 5587392"/>
              <a:gd name="connsiteY4116" fmla="*/ 265665 h 4286055"/>
              <a:gd name="connsiteX4117" fmla="*/ 2816286 w 5587392"/>
              <a:gd name="connsiteY4117" fmla="*/ 268956 h 4286055"/>
              <a:gd name="connsiteX4118" fmla="*/ 2813449 w 5587392"/>
              <a:gd name="connsiteY4118" fmla="*/ 273891 h 4286055"/>
              <a:gd name="connsiteX4119" fmla="*/ 2815183 w 5587392"/>
              <a:gd name="connsiteY4119" fmla="*/ 276906 h 4286055"/>
              <a:gd name="connsiteX4120" fmla="*/ 2813897 w 5587392"/>
              <a:gd name="connsiteY4120" fmla="*/ 276906 h 4286055"/>
              <a:gd name="connsiteX4121" fmla="*/ 2811110 w 5587392"/>
              <a:gd name="connsiteY4121" fmla="*/ 276906 h 4286055"/>
              <a:gd name="connsiteX4122" fmla="*/ 2811110 w 5587392"/>
              <a:gd name="connsiteY4122" fmla="*/ 280196 h 4286055"/>
              <a:gd name="connsiteX4123" fmla="*/ 2826245 w 5587392"/>
              <a:gd name="connsiteY4123" fmla="*/ 290067 h 4286055"/>
              <a:gd name="connsiteX4124" fmla="*/ 2833411 w 5587392"/>
              <a:gd name="connsiteY4124" fmla="*/ 286775 h 4286055"/>
              <a:gd name="connsiteX4125" fmla="*/ 2833411 w 5587392"/>
              <a:gd name="connsiteY4125" fmla="*/ 276906 h 4286055"/>
              <a:gd name="connsiteX4126" fmla="*/ 2818809 w 5587392"/>
              <a:gd name="connsiteY4126" fmla="*/ 276906 h 4286055"/>
              <a:gd name="connsiteX4127" fmla="*/ 2820070 w 5587392"/>
              <a:gd name="connsiteY4127" fmla="*/ 275947 h 4286055"/>
              <a:gd name="connsiteX4128" fmla="*/ 2823855 w 5587392"/>
              <a:gd name="connsiteY4128" fmla="*/ 275536 h 4286055"/>
              <a:gd name="connsiteX4129" fmla="*/ 2838988 w 5587392"/>
              <a:gd name="connsiteY4129" fmla="*/ 278824 h 4286055"/>
              <a:gd name="connsiteX4130" fmla="*/ 2846554 w 5587392"/>
              <a:gd name="connsiteY4130" fmla="*/ 272246 h 4286055"/>
              <a:gd name="connsiteX4131" fmla="*/ 2846554 w 5587392"/>
              <a:gd name="connsiteY4131" fmla="*/ 262375 h 4286055"/>
              <a:gd name="connsiteX4132" fmla="*/ 2854123 w 5587392"/>
              <a:gd name="connsiteY4132" fmla="*/ 259085 h 4286055"/>
              <a:gd name="connsiteX4133" fmla="*/ 2854123 w 5587392"/>
              <a:gd name="connsiteY4133" fmla="*/ 249216 h 4286055"/>
              <a:gd name="connsiteX4134" fmla="*/ 2869255 w 5587392"/>
              <a:gd name="connsiteY4134" fmla="*/ 249216 h 4286055"/>
              <a:gd name="connsiteX4135" fmla="*/ 2869255 w 5587392"/>
              <a:gd name="connsiteY4135" fmla="*/ 245926 h 4286055"/>
              <a:gd name="connsiteX4136" fmla="*/ 2876822 w 5587392"/>
              <a:gd name="connsiteY4136" fmla="*/ 245926 h 4286055"/>
              <a:gd name="connsiteX4137" fmla="*/ 2876822 w 5587392"/>
              <a:gd name="connsiteY4137" fmla="*/ 219881 h 4286055"/>
              <a:gd name="connsiteX4138" fmla="*/ 2869255 w 5587392"/>
              <a:gd name="connsiteY4138" fmla="*/ 216590 h 4286055"/>
              <a:gd name="connsiteX4139" fmla="*/ 2869255 w 5587392"/>
              <a:gd name="connsiteY4139" fmla="*/ 206719 h 4286055"/>
              <a:gd name="connsiteX4140" fmla="*/ 2876822 w 5587392"/>
              <a:gd name="connsiteY4140" fmla="*/ 203429 h 4286055"/>
              <a:gd name="connsiteX4141" fmla="*/ 2876822 w 5587392"/>
              <a:gd name="connsiteY4141" fmla="*/ 196851 h 4286055"/>
              <a:gd name="connsiteX4142" fmla="*/ 2869255 w 5587392"/>
              <a:gd name="connsiteY4142" fmla="*/ 193560 h 4286055"/>
              <a:gd name="connsiteX4143" fmla="*/ 2869255 w 5587392"/>
              <a:gd name="connsiteY4143" fmla="*/ 183689 h 4286055"/>
              <a:gd name="connsiteX4144" fmla="*/ 2876822 w 5587392"/>
              <a:gd name="connsiteY4144" fmla="*/ 180401 h 4286055"/>
              <a:gd name="connsiteX4145" fmla="*/ 2884391 w 5587392"/>
              <a:gd name="connsiteY4145" fmla="*/ 173821 h 4286055"/>
              <a:gd name="connsiteX4146" fmla="*/ 2876822 w 5587392"/>
              <a:gd name="connsiteY4146" fmla="*/ 170530 h 4286055"/>
              <a:gd name="connsiteX4147" fmla="*/ 2876822 w 5587392"/>
              <a:gd name="connsiteY4147" fmla="*/ 150791 h 4286055"/>
              <a:gd name="connsiteX4148" fmla="*/ 2884391 w 5587392"/>
              <a:gd name="connsiteY4148" fmla="*/ 144210 h 4286055"/>
              <a:gd name="connsiteX4149" fmla="*/ 2884391 w 5587392"/>
              <a:gd name="connsiteY4149" fmla="*/ 137632 h 4286055"/>
              <a:gd name="connsiteX4150" fmla="*/ 2884391 w 5587392"/>
              <a:gd name="connsiteY4150" fmla="*/ 101716 h 4286055"/>
              <a:gd name="connsiteX4151" fmla="*/ 2876822 w 5587392"/>
              <a:gd name="connsiteY4151" fmla="*/ 98425 h 4286055"/>
              <a:gd name="connsiteX4152" fmla="*/ 2876822 w 5587392"/>
              <a:gd name="connsiteY4152" fmla="*/ 88554 h 4286055"/>
              <a:gd name="connsiteX4153" fmla="*/ 2884391 w 5587392"/>
              <a:gd name="connsiteY4153" fmla="*/ 85264 h 4286055"/>
              <a:gd name="connsiteX4154" fmla="*/ 2884391 w 5587392"/>
              <a:gd name="connsiteY4154" fmla="*/ 98425 h 4286055"/>
              <a:gd name="connsiteX4155" fmla="*/ 2891957 w 5587392"/>
              <a:gd name="connsiteY4155" fmla="*/ 101716 h 4286055"/>
              <a:gd name="connsiteX4156" fmla="*/ 2891957 w 5587392"/>
              <a:gd name="connsiteY4156" fmla="*/ 121455 h 4286055"/>
              <a:gd name="connsiteX4157" fmla="*/ 2899523 w 5587392"/>
              <a:gd name="connsiteY4157" fmla="*/ 124746 h 4286055"/>
              <a:gd name="connsiteX4158" fmla="*/ 2899523 w 5587392"/>
              <a:gd name="connsiteY4158" fmla="*/ 131324 h 4286055"/>
              <a:gd name="connsiteX4159" fmla="*/ 2907093 w 5587392"/>
              <a:gd name="connsiteY4159" fmla="*/ 134614 h 4286055"/>
              <a:gd name="connsiteX4160" fmla="*/ 2936961 w 5587392"/>
              <a:gd name="connsiteY4160" fmla="*/ 144485 h 4286055"/>
              <a:gd name="connsiteX4161" fmla="*/ 2966832 w 5587392"/>
              <a:gd name="connsiteY4161" fmla="*/ 137905 h 4286055"/>
              <a:gd name="connsiteX4162" fmla="*/ 2966832 w 5587392"/>
              <a:gd name="connsiteY4162" fmla="*/ 131324 h 4286055"/>
              <a:gd name="connsiteX4163" fmla="*/ 2974398 w 5587392"/>
              <a:gd name="connsiteY4163" fmla="*/ 124746 h 4286055"/>
              <a:gd name="connsiteX4164" fmla="*/ 2974398 w 5587392"/>
              <a:gd name="connsiteY4164" fmla="*/ 78959 h 4286055"/>
              <a:gd name="connsiteX4165" fmla="*/ 2966832 w 5587392"/>
              <a:gd name="connsiteY4165" fmla="*/ 75669 h 4286055"/>
              <a:gd name="connsiteX4166" fmla="*/ 2966832 w 5587392"/>
              <a:gd name="connsiteY4166" fmla="*/ 52639 h 4286055"/>
              <a:gd name="connsiteX4167" fmla="*/ 2966832 w 5587392"/>
              <a:gd name="connsiteY4167" fmla="*/ 49350 h 4286055"/>
              <a:gd name="connsiteX4168" fmla="*/ 2966832 w 5587392"/>
              <a:gd name="connsiteY4168" fmla="*/ 46060 h 4286055"/>
              <a:gd name="connsiteX4169" fmla="*/ 2966832 w 5587392"/>
              <a:gd name="connsiteY4169" fmla="*/ 32899 h 4286055"/>
              <a:gd name="connsiteX4170" fmla="*/ 2974398 w 5587392"/>
              <a:gd name="connsiteY4170" fmla="*/ 29611 h 4286055"/>
              <a:gd name="connsiteX4171" fmla="*/ 2981964 w 5587392"/>
              <a:gd name="connsiteY4171" fmla="*/ 16449 h 4286055"/>
              <a:gd name="connsiteX4172" fmla="*/ 2989530 w 5587392"/>
              <a:gd name="connsiteY4172" fmla="*/ 9869 h 4286055"/>
              <a:gd name="connsiteX4173" fmla="*/ 2997099 w 5587392"/>
              <a:gd name="connsiteY4173" fmla="*/ 0 h 4286055"/>
              <a:gd name="connsiteX4174" fmla="*/ 2997099 w 5587392"/>
              <a:gd name="connsiteY4174" fmla="*/ 13159 h 4286055"/>
              <a:gd name="connsiteX4175" fmla="*/ 2997099 w 5587392"/>
              <a:gd name="connsiteY4175" fmla="*/ 23030 h 4286055"/>
              <a:gd name="connsiteX4176" fmla="*/ 3004666 w 5587392"/>
              <a:gd name="connsiteY4176" fmla="*/ 23030 h 4286055"/>
              <a:gd name="connsiteX4177" fmla="*/ 3004666 w 5587392"/>
              <a:gd name="connsiteY4177" fmla="*/ 36189 h 4286055"/>
              <a:gd name="connsiteX4178" fmla="*/ 3012232 w 5587392"/>
              <a:gd name="connsiteY4178" fmla="*/ 39479 h 4286055"/>
              <a:gd name="connsiteX4179" fmla="*/ 3012232 w 5587392"/>
              <a:gd name="connsiteY4179" fmla="*/ 65524 h 4286055"/>
              <a:gd name="connsiteX4180" fmla="*/ 3019798 w 5587392"/>
              <a:gd name="connsiteY4180" fmla="*/ 72105 h 4286055"/>
              <a:gd name="connsiteX4181" fmla="*/ 3019798 w 5587392"/>
              <a:gd name="connsiteY4181" fmla="*/ 85264 h 4286055"/>
              <a:gd name="connsiteX4182" fmla="*/ 3027367 w 5587392"/>
              <a:gd name="connsiteY4182" fmla="*/ 88554 h 4286055"/>
              <a:gd name="connsiteX4183" fmla="*/ 3027367 w 5587392"/>
              <a:gd name="connsiteY4183" fmla="*/ 98425 h 4286055"/>
              <a:gd name="connsiteX4184" fmla="*/ 3034933 w 5587392"/>
              <a:gd name="connsiteY4184" fmla="*/ 101716 h 4286055"/>
              <a:gd name="connsiteX4185" fmla="*/ 3034933 w 5587392"/>
              <a:gd name="connsiteY4185" fmla="*/ 121455 h 4286055"/>
              <a:gd name="connsiteX4186" fmla="*/ 3034933 w 5587392"/>
              <a:gd name="connsiteY4186" fmla="*/ 124746 h 4286055"/>
              <a:gd name="connsiteX4187" fmla="*/ 3042500 w 5587392"/>
              <a:gd name="connsiteY4187" fmla="*/ 134614 h 4286055"/>
              <a:gd name="connsiteX4188" fmla="*/ 3042500 w 5587392"/>
              <a:gd name="connsiteY4188" fmla="*/ 137905 h 4286055"/>
              <a:gd name="connsiteX4189" fmla="*/ 3050066 w 5587392"/>
              <a:gd name="connsiteY4189" fmla="*/ 147773 h 4286055"/>
              <a:gd name="connsiteX4190" fmla="*/ 3050066 w 5587392"/>
              <a:gd name="connsiteY4190" fmla="*/ 160935 h 4286055"/>
              <a:gd name="connsiteX4191" fmla="*/ 3072371 w 5587392"/>
              <a:gd name="connsiteY4191" fmla="*/ 170806 h 4286055"/>
              <a:gd name="connsiteX4192" fmla="*/ 3079937 w 5587392"/>
              <a:gd name="connsiteY4192" fmla="*/ 167515 h 4286055"/>
              <a:gd name="connsiteX4193" fmla="*/ 3079937 w 5587392"/>
              <a:gd name="connsiteY4193" fmla="*/ 144485 h 4286055"/>
              <a:gd name="connsiteX4194" fmla="*/ 3072371 w 5587392"/>
              <a:gd name="connsiteY4194" fmla="*/ 141195 h 4286055"/>
              <a:gd name="connsiteX4195" fmla="*/ 3072371 w 5587392"/>
              <a:gd name="connsiteY4195" fmla="*/ 134614 h 4286055"/>
              <a:gd name="connsiteX4196" fmla="*/ 3064801 w 5587392"/>
              <a:gd name="connsiteY4196" fmla="*/ 131324 h 4286055"/>
              <a:gd name="connsiteX4197" fmla="*/ 3064801 w 5587392"/>
              <a:gd name="connsiteY4197" fmla="*/ 124746 h 4286055"/>
              <a:gd name="connsiteX4198" fmla="*/ 3064801 w 5587392"/>
              <a:gd name="connsiteY4198" fmla="*/ 114875 h 4286055"/>
              <a:gd name="connsiteX4199" fmla="*/ 3064801 w 5587392"/>
              <a:gd name="connsiteY4199" fmla="*/ 108294 h 4286055"/>
              <a:gd name="connsiteX4200" fmla="*/ 3072371 w 5587392"/>
              <a:gd name="connsiteY4200" fmla="*/ 101716 h 4286055"/>
              <a:gd name="connsiteX4201" fmla="*/ 3079937 w 5587392"/>
              <a:gd name="connsiteY4201" fmla="*/ 105006 h 4286055"/>
              <a:gd name="connsiteX4202" fmla="*/ 3072371 w 5587392"/>
              <a:gd name="connsiteY4202" fmla="*/ 111584 h 4286055"/>
              <a:gd name="connsiteX4203" fmla="*/ 3079937 w 5587392"/>
              <a:gd name="connsiteY4203" fmla="*/ 118165 h 4286055"/>
              <a:gd name="connsiteX4204" fmla="*/ 3079937 w 5587392"/>
              <a:gd name="connsiteY4204" fmla="*/ 134614 h 4286055"/>
              <a:gd name="connsiteX4205" fmla="*/ 3087503 w 5587392"/>
              <a:gd name="connsiteY4205" fmla="*/ 137905 h 4286055"/>
              <a:gd name="connsiteX4206" fmla="*/ 3102639 w 5587392"/>
              <a:gd name="connsiteY4206" fmla="*/ 134614 h 4286055"/>
              <a:gd name="connsiteX4207" fmla="*/ 3102639 w 5587392"/>
              <a:gd name="connsiteY4207" fmla="*/ 88830 h 4286055"/>
              <a:gd name="connsiteX4208" fmla="*/ 3110205 w 5587392"/>
              <a:gd name="connsiteY4208" fmla="*/ 85539 h 4286055"/>
              <a:gd name="connsiteX4209" fmla="*/ 3132506 w 5587392"/>
              <a:gd name="connsiteY4209" fmla="*/ 88830 h 4286055"/>
              <a:gd name="connsiteX4210" fmla="*/ 3154808 w 5587392"/>
              <a:gd name="connsiteY4210" fmla="*/ 78959 h 4286055"/>
              <a:gd name="connsiteX4211" fmla="*/ 3154808 w 5587392"/>
              <a:gd name="connsiteY4211" fmla="*/ 75669 h 4286055"/>
              <a:gd name="connsiteX4212" fmla="*/ 3154808 w 5587392"/>
              <a:gd name="connsiteY4212" fmla="*/ 72380 h 4286055"/>
              <a:gd name="connsiteX4213" fmla="*/ 3222117 w 5587392"/>
              <a:gd name="connsiteY4213" fmla="*/ 72380 h 4286055"/>
              <a:gd name="connsiteX4214" fmla="*/ 3229683 w 5587392"/>
              <a:gd name="connsiteY4214" fmla="*/ 69090 h 4286055"/>
              <a:gd name="connsiteX4215" fmla="*/ 3244818 w 5587392"/>
              <a:gd name="connsiteY4215" fmla="*/ 69090 h 4286055"/>
              <a:gd name="connsiteX4216" fmla="*/ 3252384 w 5587392"/>
              <a:gd name="connsiteY4216" fmla="*/ 75669 h 4286055"/>
              <a:gd name="connsiteX4217" fmla="*/ 3274686 w 5587392"/>
              <a:gd name="connsiteY4217" fmla="*/ 88830 h 4286055"/>
              <a:gd name="connsiteX4218" fmla="*/ 3282252 w 5587392"/>
              <a:gd name="connsiteY4218" fmla="*/ 88830 h 4286055"/>
              <a:gd name="connsiteX4219" fmla="*/ 3297388 w 5587392"/>
              <a:gd name="connsiteY4219" fmla="*/ 105279 h 4286055"/>
              <a:gd name="connsiteX4220" fmla="*/ 3319690 w 5587392"/>
              <a:gd name="connsiteY4220" fmla="*/ 118438 h 4286055"/>
              <a:gd name="connsiteX4221" fmla="*/ 3319690 w 5587392"/>
              <a:gd name="connsiteY4221" fmla="*/ 121728 h 4286055"/>
              <a:gd name="connsiteX4222" fmla="*/ 3334825 w 5587392"/>
              <a:gd name="connsiteY4222" fmla="*/ 134890 h 4286055"/>
              <a:gd name="connsiteX4223" fmla="*/ 3349957 w 5587392"/>
              <a:gd name="connsiteY4223" fmla="*/ 134890 h 4286055"/>
              <a:gd name="connsiteX4224" fmla="*/ 3357527 w 5587392"/>
              <a:gd name="connsiteY4224" fmla="*/ 138178 h 4286055"/>
              <a:gd name="connsiteX4225" fmla="*/ 3410096 w 5587392"/>
              <a:gd name="connsiteY4225" fmla="*/ 121728 h 4286055"/>
              <a:gd name="connsiteX4226" fmla="*/ 3417662 w 5587392"/>
              <a:gd name="connsiteY4226" fmla="*/ 125019 h 4286055"/>
              <a:gd name="connsiteX4227" fmla="*/ 3439964 w 5587392"/>
              <a:gd name="connsiteY4227" fmla="*/ 134890 h 4286055"/>
              <a:gd name="connsiteX4228" fmla="*/ 3462269 w 5587392"/>
              <a:gd name="connsiteY4228" fmla="*/ 138178 h 4286055"/>
              <a:gd name="connsiteX4229" fmla="*/ 3462269 w 5587392"/>
              <a:gd name="connsiteY4229" fmla="*/ 151339 h 4286055"/>
              <a:gd name="connsiteX4230" fmla="*/ 3477401 w 5587392"/>
              <a:gd name="connsiteY4230" fmla="*/ 154629 h 4286055"/>
              <a:gd name="connsiteX4231" fmla="*/ 3477401 w 5587392"/>
              <a:gd name="connsiteY4231" fmla="*/ 161210 h 4286055"/>
              <a:gd name="connsiteX4232" fmla="*/ 3477401 w 5587392"/>
              <a:gd name="connsiteY4232" fmla="*/ 164498 h 4286055"/>
              <a:gd name="connsiteX4233" fmla="*/ 3484968 w 5587392"/>
              <a:gd name="connsiteY4233" fmla="*/ 177659 h 4286055"/>
              <a:gd name="connsiteX4234" fmla="*/ 3484968 w 5587392"/>
              <a:gd name="connsiteY4234" fmla="*/ 180950 h 4286055"/>
              <a:gd name="connsiteX4235" fmla="*/ 3484968 w 5587392"/>
              <a:gd name="connsiteY4235" fmla="*/ 187528 h 4286055"/>
              <a:gd name="connsiteX4236" fmla="*/ 3500103 w 5587392"/>
              <a:gd name="connsiteY4236" fmla="*/ 200689 h 4286055"/>
              <a:gd name="connsiteX4237" fmla="*/ 3500103 w 5587392"/>
              <a:gd name="connsiteY4237" fmla="*/ 213848 h 4286055"/>
              <a:gd name="connsiteX4238" fmla="*/ 3507669 w 5587392"/>
              <a:gd name="connsiteY4238" fmla="*/ 217139 h 4286055"/>
              <a:gd name="connsiteX4239" fmla="*/ 3507669 w 5587392"/>
              <a:gd name="connsiteY4239" fmla="*/ 227007 h 4286055"/>
              <a:gd name="connsiteX4240" fmla="*/ 3529971 w 5587392"/>
              <a:gd name="connsiteY4240" fmla="*/ 233588 h 4286055"/>
              <a:gd name="connsiteX4241" fmla="*/ 3537540 w 5587392"/>
              <a:gd name="connsiteY4241" fmla="*/ 233588 h 4286055"/>
              <a:gd name="connsiteX4242" fmla="*/ 3552673 w 5587392"/>
              <a:gd name="connsiteY4242" fmla="*/ 227007 h 4286055"/>
              <a:gd name="connsiteX4243" fmla="*/ 3545107 w 5587392"/>
              <a:gd name="connsiteY4243" fmla="*/ 220429 h 4286055"/>
              <a:gd name="connsiteX4244" fmla="*/ 3537540 w 5587392"/>
              <a:gd name="connsiteY4244" fmla="*/ 210558 h 4286055"/>
              <a:gd name="connsiteX4245" fmla="*/ 3529971 w 5587392"/>
              <a:gd name="connsiteY4245" fmla="*/ 200689 h 4286055"/>
              <a:gd name="connsiteX4246" fmla="*/ 3552276 w 5587392"/>
              <a:gd name="connsiteY4246" fmla="*/ 190818 h 4286055"/>
              <a:gd name="connsiteX4247" fmla="*/ 3552276 w 5587392"/>
              <a:gd name="connsiteY4247" fmla="*/ 189199 h 4286055"/>
              <a:gd name="connsiteX4248" fmla="*/ 3555113 w 5587392"/>
              <a:gd name="connsiteY4248" fmla="*/ 190544 h 4286055"/>
              <a:gd name="connsiteX4249" fmla="*/ 3559842 w 5587392"/>
              <a:gd name="connsiteY4249" fmla="*/ 195479 h 4286055"/>
              <a:gd name="connsiteX4250" fmla="*/ 3574978 w 5587392"/>
              <a:gd name="connsiteY4250" fmla="*/ 205350 h 4286055"/>
              <a:gd name="connsiteX4251" fmla="*/ 3590110 w 5587392"/>
              <a:gd name="connsiteY4251" fmla="*/ 205350 h 4286055"/>
              <a:gd name="connsiteX4252" fmla="*/ 3612412 w 5587392"/>
              <a:gd name="connsiteY4252" fmla="*/ 192188 h 4286055"/>
              <a:gd name="connsiteX4253" fmla="*/ 3604846 w 5587392"/>
              <a:gd name="connsiteY4253" fmla="*/ 185610 h 4286055"/>
              <a:gd name="connsiteX4254" fmla="*/ 3612412 w 5587392"/>
              <a:gd name="connsiteY4254" fmla="*/ 185610 h 4286055"/>
              <a:gd name="connsiteX4255" fmla="*/ 3627547 w 5587392"/>
              <a:gd name="connsiteY4255" fmla="*/ 185610 h 4286055"/>
              <a:gd name="connsiteX4256" fmla="*/ 3635113 w 5587392"/>
              <a:gd name="connsiteY4256" fmla="*/ 179029 h 4286055"/>
              <a:gd name="connsiteX4257" fmla="*/ 3635113 w 5587392"/>
              <a:gd name="connsiteY4257" fmla="*/ 175739 h 4286055"/>
              <a:gd name="connsiteX4258" fmla="*/ 3635113 w 5587392"/>
              <a:gd name="connsiteY4258" fmla="*/ 165870 h 4286055"/>
              <a:gd name="connsiteX4259" fmla="*/ 3650249 w 5587392"/>
              <a:gd name="connsiteY4259" fmla="*/ 162580 h 4286055"/>
              <a:gd name="connsiteX4260" fmla="*/ 3657815 w 5587392"/>
              <a:gd name="connsiteY4260" fmla="*/ 162580 h 4286055"/>
              <a:gd name="connsiteX4261" fmla="*/ 3665381 w 5587392"/>
              <a:gd name="connsiteY4261" fmla="*/ 159290 h 4286055"/>
              <a:gd name="connsiteX4262" fmla="*/ 3680517 w 5587392"/>
              <a:gd name="connsiteY4262" fmla="*/ 159290 h 4286055"/>
              <a:gd name="connsiteX4263" fmla="*/ 3688083 w 5587392"/>
              <a:gd name="connsiteY4263" fmla="*/ 162580 h 4286055"/>
              <a:gd name="connsiteX4264" fmla="*/ 3725520 w 5587392"/>
              <a:gd name="connsiteY4264" fmla="*/ 162580 h 4286055"/>
              <a:gd name="connsiteX4265" fmla="*/ 3733086 w 5587392"/>
              <a:gd name="connsiteY4265" fmla="*/ 159290 h 4286055"/>
              <a:gd name="connsiteX4266" fmla="*/ 3770524 w 5587392"/>
              <a:gd name="connsiteY4266" fmla="*/ 159290 h 4286055"/>
              <a:gd name="connsiteX4267" fmla="*/ 3785656 w 5587392"/>
              <a:gd name="connsiteY4267" fmla="*/ 169161 h 4286055"/>
              <a:gd name="connsiteX4268" fmla="*/ 3785656 w 5587392"/>
              <a:gd name="connsiteY4268" fmla="*/ 188900 h 4286055"/>
              <a:gd name="connsiteX4269" fmla="*/ 3793225 w 5587392"/>
              <a:gd name="connsiteY4269" fmla="*/ 195479 h 4286055"/>
              <a:gd name="connsiteX4270" fmla="*/ 3808358 w 5587392"/>
              <a:gd name="connsiteY4270" fmla="*/ 198769 h 4286055"/>
              <a:gd name="connsiteX4271" fmla="*/ 3823493 w 5587392"/>
              <a:gd name="connsiteY4271" fmla="*/ 198769 h 4286055"/>
              <a:gd name="connsiteX4272" fmla="*/ 3831059 w 5587392"/>
              <a:gd name="connsiteY4272" fmla="*/ 195479 h 4286055"/>
              <a:gd name="connsiteX4273" fmla="*/ 3853361 w 5587392"/>
              <a:gd name="connsiteY4273" fmla="*/ 198769 h 4286055"/>
              <a:gd name="connsiteX4274" fmla="*/ 3860927 w 5587392"/>
              <a:gd name="connsiteY4274" fmla="*/ 192188 h 4286055"/>
              <a:gd name="connsiteX4275" fmla="*/ 3876063 w 5587392"/>
              <a:gd name="connsiteY4275" fmla="*/ 192188 h 4286055"/>
              <a:gd name="connsiteX4276" fmla="*/ 3905931 w 5587392"/>
              <a:gd name="connsiteY4276" fmla="*/ 182320 h 4286055"/>
              <a:gd name="connsiteX4277" fmla="*/ 3905931 w 5587392"/>
              <a:gd name="connsiteY4277" fmla="*/ 175739 h 4286055"/>
              <a:gd name="connsiteX4278" fmla="*/ 3898364 w 5587392"/>
              <a:gd name="connsiteY4278" fmla="*/ 172449 h 4286055"/>
              <a:gd name="connsiteX4279" fmla="*/ 3898364 w 5587392"/>
              <a:gd name="connsiteY4279" fmla="*/ 165870 h 4286055"/>
              <a:gd name="connsiteX4280" fmla="*/ 3905931 w 5587392"/>
              <a:gd name="connsiteY4280" fmla="*/ 162580 h 4286055"/>
              <a:gd name="connsiteX4281" fmla="*/ 3905931 w 5587392"/>
              <a:gd name="connsiteY4281" fmla="*/ 155999 h 4286055"/>
              <a:gd name="connsiteX4282" fmla="*/ 3913500 w 5587392"/>
              <a:gd name="connsiteY4282" fmla="*/ 142840 h 4286055"/>
              <a:gd name="connsiteX4283" fmla="*/ 3921066 w 5587392"/>
              <a:gd name="connsiteY4283" fmla="*/ 152709 h 4286055"/>
              <a:gd name="connsiteX4284" fmla="*/ 3936198 w 5587392"/>
              <a:gd name="connsiteY4284" fmla="*/ 162580 h 4286055"/>
              <a:gd name="connsiteX4285" fmla="*/ 3936198 w 5587392"/>
              <a:gd name="connsiteY4285" fmla="*/ 169160 h 4286055"/>
              <a:gd name="connsiteX4286" fmla="*/ 3951334 w 5587392"/>
              <a:gd name="connsiteY4286" fmla="*/ 175739 h 4286055"/>
              <a:gd name="connsiteX4287" fmla="*/ 3951334 w 5587392"/>
              <a:gd name="connsiteY4287" fmla="*/ 185610 h 4286055"/>
              <a:gd name="connsiteX4288" fmla="*/ 3966466 w 5587392"/>
              <a:gd name="connsiteY4288" fmla="*/ 195479 h 4286055"/>
              <a:gd name="connsiteX4289" fmla="*/ 3966466 w 5587392"/>
              <a:gd name="connsiteY4289" fmla="*/ 208640 h 4286055"/>
              <a:gd name="connsiteX4290" fmla="*/ 3974036 w 5587392"/>
              <a:gd name="connsiteY4290" fmla="*/ 211930 h 4286055"/>
              <a:gd name="connsiteX4291" fmla="*/ 3974036 w 5587392"/>
              <a:gd name="connsiteY4291" fmla="*/ 221799 h 4286055"/>
              <a:gd name="connsiteX4292" fmla="*/ 3989168 w 5587392"/>
              <a:gd name="connsiteY4292" fmla="*/ 231670 h 4286055"/>
              <a:gd name="connsiteX4293" fmla="*/ 3996734 w 5587392"/>
              <a:gd name="connsiteY4293" fmla="*/ 228380 h 4286055"/>
              <a:gd name="connsiteX4294" fmla="*/ 3989168 w 5587392"/>
              <a:gd name="connsiteY4294" fmla="*/ 221799 h 4286055"/>
              <a:gd name="connsiteX4295" fmla="*/ 3996734 w 5587392"/>
              <a:gd name="connsiteY4295" fmla="*/ 218509 h 4286055"/>
              <a:gd name="connsiteX4296" fmla="*/ 3989168 w 5587392"/>
              <a:gd name="connsiteY4296" fmla="*/ 215218 h 4286055"/>
              <a:gd name="connsiteX4297" fmla="*/ 3989168 w 5587392"/>
              <a:gd name="connsiteY4297" fmla="*/ 185883 h 4286055"/>
              <a:gd name="connsiteX4298" fmla="*/ 3989168 w 5587392"/>
              <a:gd name="connsiteY4298" fmla="*/ 182593 h 4286055"/>
              <a:gd name="connsiteX4299" fmla="*/ 3989168 w 5587392"/>
              <a:gd name="connsiteY4299" fmla="*/ 166143 h 4286055"/>
              <a:gd name="connsiteX4300" fmla="*/ 3989168 w 5587392"/>
              <a:gd name="connsiteY4300" fmla="*/ 162853 h 4286055"/>
              <a:gd name="connsiteX4301" fmla="*/ 3989168 w 5587392"/>
              <a:gd name="connsiteY4301" fmla="*/ 149694 h 4286055"/>
              <a:gd name="connsiteX4302" fmla="*/ 3989168 w 5587392"/>
              <a:gd name="connsiteY4302" fmla="*/ 146404 h 4286055"/>
              <a:gd name="connsiteX4303" fmla="*/ 3989168 w 5587392"/>
              <a:gd name="connsiteY4303" fmla="*/ 139823 h 4286055"/>
              <a:gd name="connsiteX4304" fmla="*/ 3996734 w 5587392"/>
              <a:gd name="connsiteY4304" fmla="*/ 136535 h 4286055"/>
              <a:gd name="connsiteX4305" fmla="*/ 4004303 w 5587392"/>
              <a:gd name="connsiteY4305" fmla="*/ 129954 h 4286055"/>
              <a:gd name="connsiteX4306" fmla="*/ 4004303 w 5587392"/>
              <a:gd name="connsiteY4306" fmla="*/ 116793 h 4286055"/>
              <a:gd name="connsiteX4307" fmla="*/ 4019436 w 5587392"/>
              <a:gd name="connsiteY4307" fmla="*/ 110215 h 4286055"/>
              <a:gd name="connsiteX4308" fmla="*/ 4027002 w 5587392"/>
              <a:gd name="connsiteY4308" fmla="*/ 116793 h 4286055"/>
              <a:gd name="connsiteX4309" fmla="*/ 4027002 w 5587392"/>
              <a:gd name="connsiteY4309" fmla="*/ 129954 h 4286055"/>
              <a:gd name="connsiteX4310" fmla="*/ 4034571 w 5587392"/>
              <a:gd name="connsiteY4310" fmla="*/ 136535 h 4286055"/>
              <a:gd name="connsiteX4311" fmla="*/ 4056873 w 5587392"/>
              <a:gd name="connsiteY4311" fmla="*/ 152984 h 4286055"/>
              <a:gd name="connsiteX4312" fmla="*/ 4056873 w 5587392"/>
              <a:gd name="connsiteY4312" fmla="*/ 188900 h 4286055"/>
              <a:gd name="connsiteX4313" fmla="*/ 4064439 w 5587392"/>
              <a:gd name="connsiteY4313" fmla="*/ 192188 h 4286055"/>
              <a:gd name="connsiteX4314" fmla="*/ 4064439 w 5587392"/>
              <a:gd name="connsiteY4314" fmla="*/ 208640 h 4286055"/>
              <a:gd name="connsiteX4315" fmla="*/ 4086744 w 5587392"/>
              <a:gd name="connsiteY4315" fmla="*/ 218509 h 4286055"/>
              <a:gd name="connsiteX4316" fmla="*/ 4101876 w 5587392"/>
              <a:gd name="connsiteY4316" fmla="*/ 218509 h 4286055"/>
              <a:gd name="connsiteX4317" fmla="*/ 4124178 w 5587392"/>
              <a:gd name="connsiteY4317" fmla="*/ 205350 h 4286055"/>
              <a:gd name="connsiteX4318" fmla="*/ 4124178 w 5587392"/>
              <a:gd name="connsiteY4318" fmla="*/ 202059 h 4286055"/>
              <a:gd name="connsiteX4319" fmla="*/ 4139314 w 5587392"/>
              <a:gd name="connsiteY4319" fmla="*/ 198769 h 4286055"/>
              <a:gd name="connsiteX4320" fmla="*/ 4161615 w 5587392"/>
              <a:gd name="connsiteY4320" fmla="*/ 195479 h 4286055"/>
              <a:gd name="connsiteX4321" fmla="*/ 4161615 w 5587392"/>
              <a:gd name="connsiteY4321" fmla="*/ 185610 h 4286055"/>
              <a:gd name="connsiteX4322" fmla="*/ 4161615 w 5587392"/>
              <a:gd name="connsiteY4322" fmla="*/ 175739 h 4286055"/>
              <a:gd name="connsiteX4323" fmla="*/ 4154049 w 5587392"/>
              <a:gd name="connsiteY4323" fmla="*/ 172449 h 4286055"/>
              <a:gd name="connsiteX4324" fmla="*/ 4154049 w 5587392"/>
              <a:gd name="connsiteY4324" fmla="*/ 169160 h 4286055"/>
              <a:gd name="connsiteX4325" fmla="*/ 4154049 w 5587392"/>
              <a:gd name="connsiteY4325" fmla="*/ 155999 h 4286055"/>
              <a:gd name="connsiteX4326" fmla="*/ 4161615 w 5587392"/>
              <a:gd name="connsiteY4326" fmla="*/ 155999 h 4286055"/>
              <a:gd name="connsiteX4327" fmla="*/ 4169182 w 5587392"/>
              <a:gd name="connsiteY4327" fmla="*/ 162580 h 4286055"/>
              <a:gd name="connsiteX4328" fmla="*/ 4169182 w 5587392"/>
              <a:gd name="connsiteY4328" fmla="*/ 185610 h 4286055"/>
              <a:gd name="connsiteX4329" fmla="*/ 4176751 w 5587392"/>
              <a:gd name="connsiteY4329" fmla="*/ 188900 h 4286055"/>
              <a:gd name="connsiteX4330" fmla="*/ 4176751 w 5587392"/>
              <a:gd name="connsiteY4330" fmla="*/ 195479 h 4286055"/>
              <a:gd name="connsiteX4331" fmla="*/ 4184317 w 5587392"/>
              <a:gd name="connsiteY4331" fmla="*/ 202059 h 4286055"/>
              <a:gd name="connsiteX4332" fmla="*/ 4184317 w 5587392"/>
              <a:gd name="connsiteY4332" fmla="*/ 205350 h 4286055"/>
              <a:gd name="connsiteX4333" fmla="*/ 4191883 w 5587392"/>
              <a:gd name="connsiteY4333" fmla="*/ 211930 h 4286055"/>
              <a:gd name="connsiteX4334" fmla="*/ 4221754 w 5587392"/>
              <a:gd name="connsiteY4334" fmla="*/ 211930 h 4286055"/>
              <a:gd name="connsiteX4335" fmla="*/ 4229321 w 5587392"/>
              <a:gd name="connsiteY4335" fmla="*/ 218509 h 4286055"/>
              <a:gd name="connsiteX4336" fmla="*/ 4244453 w 5587392"/>
              <a:gd name="connsiteY4336" fmla="*/ 215218 h 4286055"/>
              <a:gd name="connsiteX4337" fmla="*/ 4252022 w 5587392"/>
              <a:gd name="connsiteY4337" fmla="*/ 211930 h 4286055"/>
              <a:gd name="connsiteX4338" fmla="*/ 4259588 w 5587392"/>
              <a:gd name="connsiteY4338" fmla="*/ 205350 h 4286055"/>
              <a:gd name="connsiteX4339" fmla="*/ 4267155 w 5587392"/>
              <a:gd name="connsiteY4339" fmla="*/ 205350 h 4286055"/>
              <a:gd name="connsiteX4340" fmla="*/ 4274721 w 5587392"/>
              <a:gd name="connsiteY4340" fmla="*/ 211930 h 4286055"/>
              <a:gd name="connsiteX4341" fmla="*/ 4274721 w 5587392"/>
              <a:gd name="connsiteY4341" fmla="*/ 215218 h 4286055"/>
              <a:gd name="connsiteX4342" fmla="*/ 4282290 w 5587392"/>
              <a:gd name="connsiteY4342" fmla="*/ 225089 h 4286055"/>
              <a:gd name="connsiteX4343" fmla="*/ 4297422 w 5587392"/>
              <a:gd name="connsiteY4343" fmla="*/ 234958 h 4286055"/>
              <a:gd name="connsiteX4344" fmla="*/ 4304992 w 5587392"/>
              <a:gd name="connsiteY4344" fmla="*/ 234958 h 4286055"/>
              <a:gd name="connsiteX4345" fmla="*/ 4304992 w 5587392"/>
              <a:gd name="connsiteY4345" fmla="*/ 241539 h 4286055"/>
              <a:gd name="connsiteX4346" fmla="*/ 4334860 w 5587392"/>
              <a:gd name="connsiteY4346" fmla="*/ 261278 h 4286055"/>
              <a:gd name="connsiteX4347" fmla="*/ 4342425 w 5587392"/>
              <a:gd name="connsiteY4347" fmla="*/ 264569 h 4286055"/>
              <a:gd name="connsiteX4348" fmla="*/ 4349995 w 5587392"/>
              <a:gd name="connsiteY4348" fmla="*/ 264569 h 4286055"/>
              <a:gd name="connsiteX4349" fmla="*/ 4514873 w 5587392"/>
              <a:gd name="connsiteY4349" fmla="*/ 264569 h 4286055"/>
              <a:gd name="connsiteX4350" fmla="*/ 4522442 w 5587392"/>
              <a:gd name="connsiteY4350" fmla="*/ 267859 h 4286055"/>
              <a:gd name="connsiteX4351" fmla="*/ 4530009 w 5587392"/>
              <a:gd name="connsiteY4351" fmla="*/ 264569 h 4286055"/>
              <a:gd name="connsiteX4352" fmla="*/ 4545141 w 5587392"/>
              <a:gd name="connsiteY4352" fmla="*/ 264569 h 4286055"/>
              <a:gd name="connsiteX4353" fmla="*/ 4560276 w 5587392"/>
              <a:gd name="connsiteY4353" fmla="*/ 267859 h 4286055"/>
              <a:gd name="connsiteX4354" fmla="*/ 4567842 w 5587392"/>
              <a:gd name="connsiteY4354" fmla="*/ 264569 h 4286055"/>
              <a:gd name="connsiteX4355" fmla="*/ 4597713 w 5587392"/>
              <a:gd name="connsiteY4355" fmla="*/ 264569 h 4286055"/>
              <a:gd name="connsiteX4356" fmla="*/ 4605280 w 5587392"/>
              <a:gd name="connsiteY4356" fmla="*/ 267859 h 4286055"/>
              <a:gd name="connsiteX4357" fmla="*/ 4612846 w 5587392"/>
              <a:gd name="connsiteY4357" fmla="*/ 267859 h 4286055"/>
              <a:gd name="connsiteX4358" fmla="*/ 4620412 w 5587392"/>
              <a:gd name="connsiteY4358" fmla="*/ 264569 h 4286055"/>
              <a:gd name="connsiteX4359" fmla="*/ 4680151 w 5587392"/>
              <a:gd name="connsiteY4359" fmla="*/ 264569 h 4286055"/>
              <a:gd name="connsiteX4360" fmla="*/ 4702456 w 5587392"/>
              <a:gd name="connsiteY4360" fmla="*/ 267859 h 4286055"/>
              <a:gd name="connsiteX4361" fmla="*/ 4710022 w 5587392"/>
              <a:gd name="connsiteY4361" fmla="*/ 264569 h 4286055"/>
              <a:gd name="connsiteX4362" fmla="*/ 4725158 w 5587392"/>
              <a:gd name="connsiteY4362" fmla="*/ 267859 h 4286055"/>
              <a:gd name="connsiteX4363" fmla="*/ 4770161 w 5587392"/>
              <a:gd name="connsiteY4363" fmla="*/ 267859 h 4286055"/>
              <a:gd name="connsiteX4364" fmla="*/ 4777727 w 5587392"/>
              <a:gd name="connsiteY4364" fmla="*/ 264569 h 4286055"/>
              <a:gd name="connsiteX4365" fmla="*/ 4837466 w 5587392"/>
              <a:gd name="connsiteY4365" fmla="*/ 264569 h 4286055"/>
              <a:gd name="connsiteX4366" fmla="*/ 4845032 w 5587392"/>
              <a:gd name="connsiteY4366" fmla="*/ 267859 h 4286055"/>
              <a:gd name="connsiteX4367" fmla="*/ 4860168 w 5587392"/>
              <a:gd name="connsiteY4367" fmla="*/ 267859 h 4286055"/>
              <a:gd name="connsiteX4368" fmla="*/ 4867734 w 5587392"/>
              <a:gd name="connsiteY4368" fmla="*/ 264569 h 4286055"/>
              <a:gd name="connsiteX4369" fmla="*/ 4875301 w 5587392"/>
              <a:gd name="connsiteY4369" fmla="*/ 267859 h 4286055"/>
              <a:gd name="connsiteX4370" fmla="*/ 4905171 w 5587392"/>
              <a:gd name="connsiteY4370" fmla="*/ 267859 h 4286055"/>
              <a:gd name="connsiteX4371" fmla="*/ 4905171 w 5587392"/>
              <a:gd name="connsiteY4371" fmla="*/ 264569 h 4286055"/>
              <a:gd name="connsiteX4372" fmla="*/ 4942609 w 5587392"/>
              <a:gd name="connsiteY4372" fmla="*/ 264569 h 4286055"/>
              <a:gd name="connsiteX4373" fmla="*/ 4950175 w 5587392"/>
              <a:gd name="connsiteY4373" fmla="*/ 267859 h 4286055"/>
              <a:gd name="connsiteX4374" fmla="*/ 4980043 w 5587392"/>
              <a:gd name="connsiteY4374" fmla="*/ 267859 h 4286055"/>
              <a:gd name="connsiteX4375" fmla="*/ 4987612 w 5587392"/>
              <a:gd name="connsiteY4375" fmla="*/ 271149 h 4286055"/>
              <a:gd name="connsiteX4376" fmla="*/ 5025047 w 5587392"/>
              <a:gd name="connsiteY4376" fmla="*/ 271149 h 4286055"/>
              <a:gd name="connsiteX4377" fmla="*/ 5032615 w 5587392"/>
              <a:gd name="connsiteY4377" fmla="*/ 274439 h 4286055"/>
              <a:gd name="connsiteX4378" fmla="*/ 5085185 w 5587392"/>
              <a:gd name="connsiteY4378" fmla="*/ 274439 h 4286055"/>
              <a:gd name="connsiteX4379" fmla="*/ 5092752 w 5587392"/>
              <a:gd name="connsiteY4379" fmla="*/ 277730 h 4286055"/>
              <a:gd name="connsiteX4380" fmla="*/ 5122622 w 5587392"/>
              <a:gd name="connsiteY4380" fmla="*/ 277730 h 4286055"/>
              <a:gd name="connsiteX4381" fmla="*/ 5130189 w 5587392"/>
              <a:gd name="connsiteY4381" fmla="*/ 281018 h 4286055"/>
              <a:gd name="connsiteX4382" fmla="*/ 5130189 w 5587392"/>
              <a:gd name="connsiteY4382" fmla="*/ 284308 h 4286055"/>
              <a:gd name="connsiteX4383" fmla="*/ 5107887 w 5587392"/>
              <a:gd name="connsiteY4383" fmla="*/ 287599 h 4286055"/>
              <a:gd name="connsiteX4384" fmla="*/ 5100317 w 5587392"/>
              <a:gd name="connsiteY4384" fmla="*/ 290889 h 4286055"/>
              <a:gd name="connsiteX4385" fmla="*/ 5092752 w 5587392"/>
              <a:gd name="connsiteY4385" fmla="*/ 297469 h 4286055"/>
              <a:gd name="connsiteX4386" fmla="*/ 5070449 w 5587392"/>
              <a:gd name="connsiteY4386" fmla="*/ 297469 h 4286055"/>
              <a:gd name="connsiteX4387" fmla="*/ 5062883 w 5587392"/>
              <a:gd name="connsiteY4387" fmla="*/ 304048 h 4286055"/>
              <a:gd name="connsiteX4388" fmla="*/ 5085185 w 5587392"/>
              <a:gd name="connsiteY4388" fmla="*/ 307338 h 4286055"/>
              <a:gd name="connsiteX4389" fmla="*/ 5107487 w 5587392"/>
              <a:gd name="connsiteY4389" fmla="*/ 307338 h 4286055"/>
              <a:gd name="connsiteX4390" fmla="*/ 5115053 w 5587392"/>
              <a:gd name="connsiteY4390" fmla="*/ 310629 h 4286055"/>
              <a:gd name="connsiteX4391" fmla="*/ 5167626 w 5587392"/>
              <a:gd name="connsiteY4391" fmla="*/ 310629 h 4286055"/>
              <a:gd name="connsiteX4392" fmla="*/ 5175192 w 5587392"/>
              <a:gd name="connsiteY4392" fmla="*/ 313919 h 4286055"/>
              <a:gd name="connsiteX4393" fmla="*/ 5190327 w 5587392"/>
              <a:gd name="connsiteY4393" fmla="*/ 313919 h 4286055"/>
              <a:gd name="connsiteX4394" fmla="*/ 5205460 w 5587392"/>
              <a:gd name="connsiteY4394" fmla="*/ 320497 h 4286055"/>
              <a:gd name="connsiteX4395" fmla="*/ 5242897 w 5587392"/>
              <a:gd name="connsiteY4395" fmla="*/ 320497 h 4286055"/>
              <a:gd name="connsiteX4396" fmla="*/ 5265199 w 5587392"/>
              <a:gd name="connsiteY4396" fmla="*/ 327078 h 4286055"/>
              <a:gd name="connsiteX4397" fmla="*/ 5257633 w 5587392"/>
              <a:gd name="connsiteY4397" fmla="*/ 330368 h 4286055"/>
              <a:gd name="connsiteX4398" fmla="*/ 5265199 w 5587392"/>
              <a:gd name="connsiteY4398" fmla="*/ 336949 h 4286055"/>
              <a:gd name="connsiteX4399" fmla="*/ 5265199 w 5587392"/>
              <a:gd name="connsiteY4399" fmla="*/ 340237 h 4286055"/>
              <a:gd name="connsiteX4400" fmla="*/ 5130585 w 5587392"/>
              <a:gd name="connsiteY4400" fmla="*/ 340237 h 4286055"/>
              <a:gd name="connsiteX4401" fmla="*/ 5123019 w 5587392"/>
              <a:gd name="connsiteY4401" fmla="*/ 336949 h 4286055"/>
              <a:gd name="connsiteX4402" fmla="*/ 5100717 w 5587392"/>
              <a:gd name="connsiteY4402" fmla="*/ 340237 h 4286055"/>
              <a:gd name="connsiteX4403" fmla="*/ 5100717 w 5587392"/>
              <a:gd name="connsiteY4403" fmla="*/ 346818 h 4286055"/>
              <a:gd name="connsiteX4404" fmla="*/ 5115853 w 5587392"/>
              <a:gd name="connsiteY4404" fmla="*/ 350108 h 4286055"/>
              <a:gd name="connsiteX4405" fmla="*/ 5228161 w 5587392"/>
              <a:gd name="connsiteY4405" fmla="*/ 350108 h 4286055"/>
              <a:gd name="connsiteX4406" fmla="*/ 5243294 w 5587392"/>
              <a:gd name="connsiteY4406" fmla="*/ 356688 h 4286055"/>
              <a:gd name="connsiteX4407" fmla="*/ 5235728 w 5587392"/>
              <a:gd name="connsiteY4407" fmla="*/ 356688 h 4286055"/>
              <a:gd name="connsiteX4408" fmla="*/ 5220595 w 5587392"/>
              <a:gd name="connsiteY4408" fmla="*/ 366557 h 4286055"/>
              <a:gd name="connsiteX4409" fmla="*/ 5220595 w 5587392"/>
              <a:gd name="connsiteY4409" fmla="*/ 373138 h 4286055"/>
              <a:gd name="connsiteX4410" fmla="*/ 5235728 w 5587392"/>
              <a:gd name="connsiteY4410" fmla="*/ 376428 h 4286055"/>
              <a:gd name="connsiteX4411" fmla="*/ 5295466 w 5587392"/>
              <a:gd name="connsiteY4411" fmla="*/ 376428 h 4286055"/>
              <a:gd name="connsiteX4412" fmla="*/ 5280334 w 5587392"/>
              <a:gd name="connsiteY4412" fmla="*/ 383009 h 4286055"/>
              <a:gd name="connsiteX4413" fmla="*/ 5272768 w 5587392"/>
              <a:gd name="connsiteY4413" fmla="*/ 383009 h 4286055"/>
              <a:gd name="connsiteX4414" fmla="*/ 5257633 w 5587392"/>
              <a:gd name="connsiteY4414" fmla="*/ 379718 h 4286055"/>
              <a:gd name="connsiteX4415" fmla="*/ 5250066 w 5587392"/>
              <a:gd name="connsiteY4415" fmla="*/ 383009 h 4286055"/>
              <a:gd name="connsiteX4416" fmla="*/ 5205063 w 5587392"/>
              <a:gd name="connsiteY4416" fmla="*/ 383009 h 4286055"/>
              <a:gd name="connsiteX4417" fmla="*/ 5189928 w 5587392"/>
              <a:gd name="connsiteY4417" fmla="*/ 386297 h 4286055"/>
              <a:gd name="connsiteX4418" fmla="*/ 5212229 w 5587392"/>
              <a:gd name="connsiteY4418" fmla="*/ 392878 h 4286055"/>
              <a:gd name="connsiteX4419" fmla="*/ 5204663 w 5587392"/>
              <a:gd name="connsiteY4419" fmla="*/ 396168 h 4286055"/>
              <a:gd name="connsiteX4420" fmla="*/ 5212229 w 5587392"/>
              <a:gd name="connsiteY4420" fmla="*/ 399458 h 4286055"/>
              <a:gd name="connsiteX4421" fmla="*/ 5182361 w 5587392"/>
              <a:gd name="connsiteY4421" fmla="*/ 402748 h 4286055"/>
              <a:gd name="connsiteX4422" fmla="*/ 5174795 w 5587392"/>
              <a:gd name="connsiteY4422" fmla="*/ 406037 h 4286055"/>
              <a:gd name="connsiteX4423" fmla="*/ 5152491 w 5587392"/>
              <a:gd name="connsiteY4423" fmla="*/ 406037 h 4286055"/>
              <a:gd name="connsiteX4424" fmla="*/ 5144924 w 5587392"/>
              <a:gd name="connsiteY4424" fmla="*/ 409327 h 4286055"/>
              <a:gd name="connsiteX4425" fmla="*/ 5129792 w 5587392"/>
              <a:gd name="connsiteY4425" fmla="*/ 409327 h 4286055"/>
              <a:gd name="connsiteX4426" fmla="*/ 5122222 w 5587392"/>
              <a:gd name="connsiteY4426" fmla="*/ 412617 h 4286055"/>
              <a:gd name="connsiteX4427" fmla="*/ 5114656 w 5587392"/>
              <a:gd name="connsiteY4427" fmla="*/ 415907 h 4286055"/>
              <a:gd name="connsiteX4428" fmla="*/ 5114656 w 5587392"/>
              <a:gd name="connsiteY4428" fmla="*/ 445243 h 4286055"/>
              <a:gd name="connsiteX4429" fmla="*/ 5122222 w 5587392"/>
              <a:gd name="connsiteY4429" fmla="*/ 448533 h 4286055"/>
              <a:gd name="connsiteX4430" fmla="*/ 5114656 w 5587392"/>
              <a:gd name="connsiteY4430" fmla="*/ 458404 h 4286055"/>
              <a:gd name="connsiteX4431" fmla="*/ 5114656 w 5587392"/>
              <a:gd name="connsiteY4431" fmla="*/ 491027 h 4286055"/>
              <a:gd name="connsiteX4432" fmla="*/ 5122222 w 5587392"/>
              <a:gd name="connsiteY4432" fmla="*/ 494318 h 4286055"/>
              <a:gd name="connsiteX4433" fmla="*/ 5114656 w 5587392"/>
              <a:gd name="connsiteY4433" fmla="*/ 497608 h 4286055"/>
              <a:gd name="connsiteX4434" fmla="*/ 5122222 w 5587392"/>
              <a:gd name="connsiteY4434" fmla="*/ 500898 h 4286055"/>
              <a:gd name="connsiteX4435" fmla="*/ 5167226 w 5587392"/>
              <a:gd name="connsiteY4435" fmla="*/ 500898 h 4286055"/>
              <a:gd name="connsiteX4436" fmla="*/ 5174795 w 5587392"/>
              <a:gd name="connsiteY4436" fmla="*/ 504189 h 4286055"/>
              <a:gd name="connsiteX4437" fmla="*/ 5189928 w 5587392"/>
              <a:gd name="connsiteY4437" fmla="*/ 504189 h 4286055"/>
              <a:gd name="connsiteX4438" fmla="*/ 5197494 w 5587392"/>
              <a:gd name="connsiteY4438" fmla="*/ 500898 h 4286055"/>
              <a:gd name="connsiteX4439" fmla="*/ 5272368 w 5587392"/>
              <a:gd name="connsiteY4439" fmla="*/ 500898 h 4286055"/>
              <a:gd name="connsiteX4440" fmla="*/ 5264802 w 5587392"/>
              <a:gd name="connsiteY4440" fmla="*/ 510769 h 4286055"/>
              <a:gd name="connsiteX4441" fmla="*/ 5287104 w 5587392"/>
              <a:gd name="connsiteY4441" fmla="*/ 514060 h 4286055"/>
              <a:gd name="connsiteX4442" fmla="*/ 5302236 w 5587392"/>
              <a:gd name="connsiteY4442" fmla="*/ 520638 h 4286055"/>
              <a:gd name="connsiteX4443" fmla="*/ 5339674 w 5587392"/>
              <a:gd name="connsiteY4443" fmla="*/ 520638 h 4286055"/>
              <a:gd name="connsiteX4444" fmla="*/ 5347243 w 5587392"/>
              <a:gd name="connsiteY4444" fmla="*/ 523928 h 4286055"/>
              <a:gd name="connsiteX4445" fmla="*/ 5437249 w 5587392"/>
              <a:gd name="connsiteY4445" fmla="*/ 523928 h 4286055"/>
              <a:gd name="connsiteX4446" fmla="*/ 5437249 w 5587392"/>
              <a:gd name="connsiteY4446" fmla="*/ 533799 h 4286055"/>
              <a:gd name="connsiteX4447" fmla="*/ 5407378 w 5587392"/>
              <a:gd name="connsiteY4447" fmla="*/ 533799 h 4286055"/>
              <a:gd name="connsiteX4448" fmla="*/ 5399812 w 5587392"/>
              <a:gd name="connsiteY4448" fmla="*/ 533799 h 4286055"/>
              <a:gd name="connsiteX4449" fmla="*/ 5354809 w 5587392"/>
              <a:gd name="connsiteY4449" fmla="*/ 533799 h 4286055"/>
              <a:gd name="connsiteX4450" fmla="*/ 5347243 w 5587392"/>
              <a:gd name="connsiteY4450" fmla="*/ 540378 h 4286055"/>
              <a:gd name="connsiteX4451" fmla="*/ 5347243 w 5587392"/>
              <a:gd name="connsiteY4451" fmla="*/ 543668 h 4286055"/>
              <a:gd name="connsiteX4452" fmla="*/ 5384677 w 5587392"/>
              <a:gd name="connsiteY4452" fmla="*/ 543668 h 4286055"/>
              <a:gd name="connsiteX4453" fmla="*/ 5392246 w 5587392"/>
              <a:gd name="connsiteY4453" fmla="*/ 546958 h 4286055"/>
              <a:gd name="connsiteX4454" fmla="*/ 5414548 w 5587392"/>
              <a:gd name="connsiteY4454" fmla="*/ 546958 h 4286055"/>
              <a:gd name="connsiteX4455" fmla="*/ 5422114 w 5587392"/>
              <a:gd name="connsiteY4455" fmla="*/ 550249 h 4286055"/>
              <a:gd name="connsiteX4456" fmla="*/ 5437249 w 5587392"/>
              <a:gd name="connsiteY4456" fmla="*/ 550249 h 4286055"/>
              <a:gd name="connsiteX4457" fmla="*/ 5452382 w 5587392"/>
              <a:gd name="connsiteY4457" fmla="*/ 553539 h 4286055"/>
              <a:gd name="connsiteX4458" fmla="*/ 5467517 w 5587392"/>
              <a:gd name="connsiteY4458" fmla="*/ 556827 h 4286055"/>
              <a:gd name="connsiteX4459" fmla="*/ 5489819 w 5587392"/>
              <a:gd name="connsiteY4459" fmla="*/ 556827 h 4286055"/>
              <a:gd name="connsiteX4460" fmla="*/ 5497385 w 5587392"/>
              <a:gd name="connsiteY4460" fmla="*/ 560117 h 4286055"/>
              <a:gd name="connsiteX4461" fmla="*/ 5489819 w 5587392"/>
              <a:gd name="connsiteY4461" fmla="*/ 573279 h 4286055"/>
              <a:gd name="connsiteX4462" fmla="*/ 5497385 w 5587392"/>
              <a:gd name="connsiteY4462" fmla="*/ 573279 h 4286055"/>
              <a:gd name="connsiteX4463" fmla="*/ 5579826 w 5587392"/>
              <a:gd name="connsiteY4463" fmla="*/ 573279 h 4286055"/>
              <a:gd name="connsiteX4464" fmla="*/ 5587392 w 5587392"/>
              <a:gd name="connsiteY4464" fmla="*/ 576569 h 428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</a:cxnLst>
            <a:rect l="l" t="t" r="r" b="b"/>
            <a:pathLst>
              <a:path w="5587392" h="4286055">
                <a:moveTo>
                  <a:pt x="78634" y="2884525"/>
                </a:moveTo>
                <a:lnTo>
                  <a:pt x="78634" y="2886170"/>
                </a:lnTo>
                <a:lnTo>
                  <a:pt x="70941" y="2886170"/>
                </a:lnTo>
                <a:lnTo>
                  <a:pt x="70671" y="2884525"/>
                </a:lnTo>
                <a:close/>
                <a:moveTo>
                  <a:pt x="78634" y="1039358"/>
                </a:moveTo>
                <a:lnTo>
                  <a:pt x="78634" y="1041003"/>
                </a:lnTo>
                <a:lnTo>
                  <a:pt x="70941" y="1041003"/>
                </a:lnTo>
                <a:lnTo>
                  <a:pt x="70671" y="1039358"/>
                </a:lnTo>
                <a:close/>
                <a:moveTo>
                  <a:pt x="137976" y="2877944"/>
                </a:moveTo>
                <a:cubicBezTo>
                  <a:pt x="137976" y="2874654"/>
                  <a:pt x="137976" y="2871366"/>
                  <a:pt x="130410" y="2871366"/>
                </a:cubicBezTo>
                <a:cubicBezTo>
                  <a:pt x="122841" y="2874654"/>
                  <a:pt x="115275" y="2871366"/>
                  <a:pt x="108105" y="2874654"/>
                </a:cubicBezTo>
                <a:cubicBezTo>
                  <a:pt x="108105" y="2874654"/>
                  <a:pt x="108105" y="2877944"/>
                  <a:pt x="115674" y="2877944"/>
                </a:cubicBezTo>
                <a:cubicBezTo>
                  <a:pt x="123241" y="2877944"/>
                  <a:pt x="130807" y="2881235"/>
                  <a:pt x="137976" y="2877944"/>
                </a:cubicBezTo>
                <a:close/>
                <a:moveTo>
                  <a:pt x="137976" y="1032777"/>
                </a:moveTo>
                <a:cubicBezTo>
                  <a:pt x="137976" y="1029487"/>
                  <a:pt x="137976" y="1026199"/>
                  <a:pt x="130410" y="1026199"/>
                </a:cubicBezTo>
                <a:cubicBezTo>
                  <a:pt x="122841" y="1029487"/>
                  <a:pt x="115275" y="1026199"/>
                  <a:pt x="108105" y="1029487"/>
                </a:cubicBezTo>
                <a:cubicBezTo>
                  <a:pt x="108105" y="1029487"/>
                  <a:pt x="108105" y="1032777"/>
                  <a:pt x="115674" y="1032777"/>
                </a:cubicBezTo>
                <a:cubicBezTo>
                  <a:pt x="123241" y="1032777"/>
                  <a:pt x="130807" y="1036067"/>
                  <a:pt x="137976" y="1032777"/>
                </a:cubicBezTo>
                <a:close/>
                <a:moveTo>
                  <a:pt x="221056" y="1060984"/>
                </a:moveTo>
                <a:lnTo>
                  <a:pt x="214044" y="1064033"/>
                </a:lnTo>
                <a:lnTo>
                  <a:pt x="212031" y="1063533"/>
                </a:lnTo>
                <a:lnTo>
                  <a:pt x="212848" y="1062112"/>
                </a:lnTo>
                <a:cubicBezTo>
                  <a:pt x="216632" y="1060468"/>
                  <a:pt x="218524" y="1060468"/>
                  <a:pt x="220416" y="1060879"/>
                </a:cubicBezTo>
                <a:close/>
                <a:moveTo>
                  <a:pt x="221056" y="2906151"/>
                </a:moveTo>
                <a:lnTo>
                  <a:pt x="214044" y="2909200"/>
                </a:lnTo>
                <a:lnTo>
                  <a:pt x="212031" y="2908700"/>
                </a:lnTo>
                <a:lnTo>
                  <a:pt x="212848" y="2907280"/>
                </a:lnTo>
                <a:cubicBezTo>
                  <a:pt x="216632" y="2905635"/>
                  <a:pt x="218524" y="2905635"/>
                  <a:pt x="220416" y="2906047"/>
                </a:cubicBezTo>
                <a:close/>
                <a:moveTo>
                  <a:pt x="227586" y="2842028"/>
                </a:moveTo>
                <a:cubicBezTo>
                  <a:pt x="220017" y="2842028"/>
                  <a:pt x="220017" y="2838740"/>
                  <a:pt x="212451" y="2838740"/>
                </a:cubicBezTo>
                <a:cubicBezTo>
                  <a:pt x="205281" y="2838740"/>
                  <a:pt x="190546" y="2838740"/>
                  <a:pt x="182980" y="2838740"/>
                </a:cubicBezTo>
                <a:cubicBezTo>
                  <a:pt x="175413" y="2842028"/>
                  <a:pt x="167844" y="2842028"/>
                  <a:pt x="160678" y="2845319"/>
                </a:cubicBezTo>
                <a:cubicBezTo>
                  <a:pt x="153108" y="2842028"/>
                  <a:pt x="153108" y="2842028"/>
                  <a:pt x="145542" y="2842028"/>
                </a:cubicBezTo>
                <a:cubicBezTo>
                  <a:pt x="145542" y="2842028"/>
                  <a:pt x="137976" y="2845319"/>
                  <a:pt x="137976" y="2848609"/>
                </a:cubicBezTo>
                <a:cubicBezTo>
                  <a:pt x="130410" y="2848609"/>
                  <a:pt x="122841" y="2845319"/>
                  <a:pt x="122841" y="2851899"/>
                </a:cubicBezTo>
                <a:cubicBezTo>
                  <a:pt x="130410" y="2851899"/>
                  <a:pt x="137976" y="2851899"/>
                  <a:pt x="145146" y="2851899"/>
                </a:cubicBezTo>
                <a:cubicBezTo>
                  <a:pt x="152712" y="2851899"/>
                  <a:pt x="152712" y="2845319"/>
                  <a:pt x="167447" y="2848609"/>
                </a:cubicBezTo>
                <a:cubicBezTo>
                  <a:pt x="167447" y="2848609"/>
                  <a:pt x="167447" y="2848609"/>
                  <a:pt x="167447" y="2845319"/>
                </a:cubicBezTo>
                <a:cubicBezTo>
                  <a:pt x="175014" y="2845319"/>
                  <a:pt x="175014" y="2845319"/>
                  <a:pt x="182580" y="2845319"/>
                </a:cubicBezTo>
                <a:cubicBezTo>
                  <a:pt x="182580" y="2845319"/>
                  <a:pt x="190149" y="2848609"/>
                  <a:pt x="197715" y="2848609"/>
                </a:cubicBezTo>
                <a:lnTo>
                  <a:pt x="197715" y="2845319"/>
                </a:lnTo>
                <a:cubicBezTo>
                  <a:pt x="212848" y="2845319"/>
                  <a:pt x="220017" y="2845319"/>
                  <a:pt x="227586" y="2842028"/>
                </a:cubicBezTo>
                <a:close/>
                <a:moveTo>
                  <a:pt x="227586" y="996861"/>
                </a:moveTo>
                <a:cubicBezTo>
                  <a:pt x="220017" y="996861"/>
                  <a:pt x="220017" y="993573"/>
                  <a:pt x="212451" y="993573"/>
                </a:cubicBezTo>
                <a:cubicBezTo>
                  <a:pt x="205281" y="993573"/>
                  <a:pt x="190546" y="993573"/>
                  <a:pt x="182980" y="993573"/>
                </a:cubicBezTo>
                <a:cubicBezTo>
                  <a:pt x="175413" y="996861"/>
                  <a:pt x="167844" y="996861"/>
                  <a:pt x="160678" y="1000151"/>
                </a:cubicBezTo>
                <a:cubicBezTo>
                  <a:pt x="153108" y="996861"/>
                  <a:pt x="153108" y="996861"/>
                  <a:pt x="145542" y="996861"/>
                </a:cubicBezTo>
                <a:cubicBezTo>
                  <a:pt x="145542" y="996861"/>
                  <a:pt x="137976" y="1000151"/>
                  <a:pt x="137976" y="1003442"/>
                </a:cubicBezTo>
                <a:cubicBezTo>
                  <a:pt x="130410" y="1003442"/>
                  <a:pt x="122841" y="1000151"/>
                  <a:pt x="122841" y="1006732"/>
                </a:cubicBezTo>
                <a:cubicBezTo>
                  <a:pt x="130410" y="1006732"/>
                  <a:pt x="137976" y="1006732"/>
                  <a:pt x="145146" y="1006732"/>
                </a:cubicBezTo>
                <a:cubicBezTo>
                  <a:pt x="152712" y="1006732"/>
                  <a:pt x="152712" y="1000151"/>
                  <a:pt x="167447" y="1003442"/>
                </a:cubicBezTo>
                <a:cubicBezTo>
                  <a:pt x="167447" y="1003442"/>
                  <a:pt x="167447" y="1003442"/>
                  <a:pt x="167447" y="1000151"/>
                </a:cubicBezTo>
                <a:cubicBezTo>
                  <a:pt x="175014" y="1000151"/>
                  <a:pt x="175014" y="1000151"/>
                  <a:pt x="182580" y="1000151"/>
                </a:cubicBezTo>
                <a:cubicBezTo>
                  <a:pt x="182580" y="1000151"/>
                  <a:pt x="190149" y="1003442"/>
                  <a:pt x="197715" y="1003442"/>
                </a:cubicBezTo>
                <a:lnTo>
                  <a:pt x="197715" y="1000151"/>
                </a:lnTo>
                <a:cubicBezTo>
                  <a:pt x="212848" y="1000151"/>
                  <a:pt x="220017" y="1000151"/>
                  <a:pt x="227586" y="996861"/>
                </a:cubicBezTo>
                <a:close/>
                <a:moveTo>
                  <a:pt x="235549" y="2658612"/>
                </a:moveTo>
                <a:cubicBezTo>
                  <a:pt x="235549" y="2658612"/>
                  <a:pt x="235549" y="2655324"/>
                  <a:pt x="227983" y="2655324"/>
                </a:cubicBezTo>
                <a:cubicBezTo>
                  <a:pt x="212848" y="2655324"/>
                  <a:pt x="198112" y="2655324"/>
                  <a:pt x="190546" y="2655324"/>
                </a:cubicBezTo>
                <a:cubicBezTo>
                  <a:pt x="182980" y="2658612"/>
                  <a:pt x="182980" y="2658612"/>
                  <a:pt x="175413" y="2658612"/>
                </a:cubicBezTo>
                <a:cubicBezTo>
                  <a:pt x="182980" y="2661902"/>
                  <a:pt x="182980" y="2661902"/>
                  <a:pt x="190546" y="2665193"/>
                </a:cubicBezTo>
                <a:cubicBezTo>
                  <a:pt x="198112" y="2665193"/>
                  <a:pt x="205281" y="2665193"/>
                  <a:pt x="220417" y="2665193"/>
                </a:cubicBezTo>
                <a:cubicBezTo>
                  <a:pt x="220417" y="2665193"/>
                  <a:pt x="212848" y="2668483"/>
                  <a:pt x="220417" y="2671773"/>
                </a:cubicBezTo>
                <a:cubicBezTo>
                  <a:pt x="220417" y="2668483"/>
                  <a:pt x="235549" y="2668483"/>
                  <a:pt x="227983" y="2665193"/>
                </a:cubicBezTo>
                <a:lnTo>
                  <a:pt x="220417" y="2665193"/>
                </a:lnTo>
                <a:cubicBezTo>
                  <a:pt x="220417" y="2658612"/>
                  <a:pt x="227983" y="2661902"/>
                  <a:pt x="235549" y="2658612"/>
                </a:cubicBezTo>
                <a:close/>
                <a:moveTo>
                  <a:pt x="235549" y="813445"/>
                </a:moveTo>
                <a:cubicBezTo>
                  <a:pt x="235549" y="813445"/>
                  <a:pt x="235549" y="810157"/>
                  <a:pt x="227983" y="810157"/>
                </a:cubicBezTo>
                <a:cubicBezTo>
                  <a:pt x="212848" y="810157"/>
                  <a:pt x="198112" y="810157"/>
                  <a:pt x="190546" y="810157"/>
                </a:cubicBezTo>
                <a:cubicBezTo>
                  <a:pt x="182980" y="813445"/>
                  <a:pt x="182980" y="813445"/>
                  <a:pt x="175413" y="813445"/>
                </a:cubicBezTo>
                <a:cubicBezTo>
                  <a:pt x="182980" y="816735"/>
                  <a:pt x="182980" y="816735"/>
                  <a:pt x="190546" y="820025"/>
                </a:cubicBezTo>
                <a:cubicBezTo>
                  <a:pt x="198112" y="820025"/>
                  <a:pt x="205281" y="820025"/>
                  <a:pt x="220417" y="820025"/>
                </a:cubicBezTo>
                <a:cubicBezTo>
                  <a:pt x="220417" y="820025"/>
                  <a:pt x="212848" y="823316"/>
                  <a:pt x="220417" y="826606"/>
                </a:cubicBezTo>
                <a:cubicBezTo>
                  <a:pt x="220417" y="823316"/>
                  <a:pt x="235549" y="823316"/>
                  <a:pt x="227983" y="820025"/>
                </a:cubicBezTo>
                <a:lnTo>
                  <a:pt x="220417" y="820025"/>
                </a:lnTo>
                <a:cubicBezTo>
                  <a:pt x="220417" y="813445"/>
                  <a:pt x="227983" y="816735"/>
                  <a:pt x="235549" y="813445"/>
                </a:cubicBezTo>
                <a:close/>
                <a:moveTo>
                  <a:pt x="272986" y="2864785"/>
                </a:moveTo>
                <a:cubicBezTo>
                  <a:pt x="265420" y="2864785"/>
                  <a:pt x="265420" y="2861495"/>
                  <a:pt x="265420" y="2858205"/>
                </a:cubicBezTo>
                <a:cubicBezTo>
                  <a:pt x="257854" y="2861495"/>
                  <a:pt x="257854" y="2861495"/>
                  <a:pt x="250285" y="2861495"/>
                </a:cubicBezTo>
                <a:cubicBezTo>
                  <a:pt x="250285" y="2864785"/>
                  <a:pt x="250285" y="2864785"/>
                  <a:pt x="257854" y="2864785"/>
                </a:cubicBezTo>
                <a:cubicBezTo>
                  <a:pt x="257854" y="2868076"/>
                  <a:pt x="265420" y="2868076"/>
                  <a:pt x="272986" y="2864785"/>
                </a:cubicBezTo>
                <a:close/>
                <a:moveTo>
                  <a:pt x="272986" y="2606247"/>
                </a:moveTo>
                <a:cubicBezTo>
                  <a:pt x="265420" y="2606247"/>
                  <a:pt x="265420" y="2609537"/>
                  <a:pt x="272986" y="2612828"/>
                </a:cubicBezTo>
                <a:cubicBezTo>
                  <a:pt x="272986" y="2609537"/>
                  <a:pt x="272986" y="2606247"/>
                  <a:pt x="272986" y="2606247"/>
                </a:cubicBezTo>
                <a:close/>
                <a:moveTo>
                  <a:pt x="272986" y="1019618"/>
                </a:moveTo>
                <a:cubicBezTo>
                  <a:pt x="265420" y="1019618"/>
                  <a:pt x="265420" y="1016328"/>
                  <a:pt x="265420" y="1013037"/>
                </a:cubicBezTo>
                <a:cubicBezTo>
                  <a:pt x="257854" y="1016328"/>
                  <a:pt x="257854" y="1016328"/>
                  <a:pt x="250285" y="1016328"/>
                </a:cubicBezTo>
                <a:cubicBezTo>
                  <a:pt x="250285" y="1019618"/>
                  <a:pt x="250285" y="1019618"/>
                  <a:pt x="257854" y="1019618"/>
                </a:cubicBezTo>
                <a:cubicBezTo>
                  <a:pt x="257854" y="1022908"/>
                  <a:pt x="265420" y="1022908"/>
                  <a:pt x="272986" y="1019618"/>
                </a:cubicBezTo>
                <a:close/>
                <a:moveTo>
                  <a:pt x="272986" y="761080"/>
                </a:moveTo>
                <a:cubicBezTo>
                  <a:pt x="265420" y="761080"/>
                  <a:pt x="265420" y="764370"/>
                  <a:pt x="272986" y="767660"/>
                </a:cubicBezTo>
                <a:cubicBezTo>
                  <a:pt x="272986" y="764370"/>
                  <a:pt x="272986" y="761080"/>
                  <a:pt x="272986" y="761080"/>
                </a:cubicBezTo>
                <a:close/>
                <a:moveTo>
                  <a:pt x="280553" y="2658612"/>
                </a:moveTo>
                <a:cubicBezTo>
                  <a:pt x="280553" y="2655324"/>
                  <a:pt x="272986" y="2652034"/>
                  <a:pt x="265420" y="2652034"/>
                </a:cubicBezTo>
                <a:cubicBezTo>
                  <a:pt x="257854" y="2655324"/>
                  <a:pt x="257854" y="2655324"/>
                  <a:pt x="250285" y="2655324"/>
                </a:cubicBezTo>
                <a:cubicBezTo>
                  <a:pt x="250285" y="2658612"/>
                  <a:pt x="250285" y="2661902"/>
                  <a:pt x="257854" y="2665193"/>
                </a:cubicBezTo>
                <a:cubicBezTo>
                  <a:pt x="257854" y="2665193"/>
                  <a:pt x="265420" y="2665193"/>
                  <a:pt x="272986" y="2665193"/>
                </a:cubicBezTo>
                <a:cubicBezTo>
                  <a:pt x="272986" y="2661902"/>
                  <a:pt x="280553" y="2661902"/>
                  <a:pt x="280553" y="2658612"/>
                </a:cubicBezTo>
                <a:close/>
                <a:moveTo>
                  <a:pt x="280553" y="813445"/>
                </a:moveTo>
                <a:cubicBezTo>
                  <a:pt x="280553" y="810157"/>
                  <a:pt x="272986" y="806866"/>
                  <a:pt x="265420" y="806866"/>
                </a:cubicBezTo>
                <a:cubicBezTo>
                  <a:pt x="257854" y="810157"/>
                  <a:pt x="257854" y="810157"/>
                  <a:pt x="250285" y="810157"/>
                </a:cubicBezTo>
                <a:cubicBezTo>
                  <a:pt x="250285" y="813445"/>
                  <a:pt x="250285" y="816735"/>
                  <a:pt x="257854" y="820025"/>
                </a:cubicBezTo>
                <a:cubicBezTo>
                  <a:pt x="257854" y="820025"/>
                  <a:pt x="265420" y="820025"/>
                  <a:pt x="272986" y="820025"/>
                </a:cubicBezTo>
                <a:cubicBezTo>
                  <a:pt x="272986" y="816735"/>
                  <a:pt x="280553" y="816735"/>
                  <a:pt x="280553" y="813445"/>
                </a:cubicBezTo>
                <a:close/>
                <a:moveTo>
                  <a:pt x="287722" y="2907280"/>
                </a:moveTo>
                <a:cubicBezTo>
                  <a:pt x="280156" y="2907280"/>
                  <a:pt x="272590" y="2907280"/>
                  <a:pt x="272590" y="2907280"/>
                </a:cubicBezTo>
                <a:cubicBezTo>
                  <a:pt x="265020" y="2907280"/>
                  <a:pt x="265020" y="2910570"/>
                  <a:pt x="265020" y="2910570"/>
                </a:cubicBezTo>
                <a:cubicBezTo>
                  <a:pt x="257854" y="2910570"/>
                  <a:pt x="250285" y="2907280"/>
                  <a:pt x="242719" y="2910570"/>
                </a:cubicBezTo>
                <a:cubicBezTo>
                  <a:pt x="250285" y="2913860"/>
                  <a:pt x="250285" y="2913860"/>
                  <a:pt x="250285" y="2913860"/>
                </a:cubicBezTo>
                <a:cubicBezTo>
                  <a:pt x="257854" y="2913860"/>
                  <a:pt x="265420" y="2913860"/>
                  <a:pt x="280156" y="2913860"/>
                </a:cubicBezTo>
                <a:cubicBezTo>
                  <a:pt x="280156" y="2910570"/>
                  <a:pt x="287722" y="2910570"/>
                  <a:pt x="287722" y="2907280"/>
                </a:cubicBezTo>
                <a:close/>
                <a:moveTo>
                  <a:pt x="287722" y="1062112"/>
                </a:moveTo>
                <a:cubicBezTo>
                  <a:pt x="280156" y="1062112"/>
                  <a:pt x="272590" y="1062112"/>
                  <a:pt x="272590" y="1062112"/>
                </a:cubicBezTo>
                <a:cubicBezTo>
                  <a:pt x="265020" y="1062112"/>
                  <a:pt x="265020" y="1065403"/>
                  <a:pt x="265020" y="1065403"/>
                </a:cubicBezTo>
                <a:cubicBezTo>
                  <a:pt x="257854" y="1065403"/>
                  <a:pt x="250285" y="1062112"/>
                  <a:pt x="242719" y="1065403"/>
                </a:cubicBezTo>
                <a:cubicBezTo>
                  <a:pt x="250285" y="1068693"/>
                  <a:pt x="250285" y="1068693"/>
                  <a:pt x="250285" y="1068693"/>
                </a:cubicBezTo>
                <a:cubicBezTo>
                  <a:pt x="257854" y="1068693"/>
                  <a:pt x="265420" y="1068693"/>
                  <a:pt x="280156" y="1068693"/>
                </a:cubicBezTo>
                <a:cubicBezTo>
                  <a:pt x="280156" y="1065403"/>
                  <a:pt x="287722" y="1065403"/>
                  <a:pt x="287722" y="1062112"/>
                </a:cubicBezTo>
                <a:close/>
                <a:moveTo>
                  <a:pt x="302858" y="2531127"/>
                </a:moveTo>
                <a:cubicBezTo>
                  <a:pt x="302858" y="2527837"/>
                  <a:pt x="302858" y="2524546"/>
                  <a:pt x="295288" y="2521256"/>
                </a:cubicBezTo>
                <a:cubicBezTo>
                  <a:pt x="295288" y="2521256"/>
                  <a:pt x="287722" y="2521256"/>
                  <a:pt x="287722" y="2524546"/>
                </a:cubicBezTo>
                <a:cubicBezTo>
                  <a:pt x="287722" y="2524546"/>
                  <a:pt x="287722" y="2527837"/>
                  <a:pt x="287722" y="2531127"/>
                </a:cubicBezTo>
                <a:cubicBezTo>
                  <a:pt x="295288" y="2531127"/>
                  <a:pt x="295288" y="2531127"/>
                  <a:pt x="302858" y="2531127"/>
                </a:cubicBezTo>
                <a:close/>
                <a:moveTo>
                  <a:pt x="302858" y="685960"/>
                </a:moveTo>
                <a:cubicBezTo>
                  <a:pt x="302858" y="682669"/>
                  <a:pt x="302858" y="679379"/>
                  <a:pt x="295288" y="676089"/>
                </a:cubicBezTo>
                <a:cubicBezTo>
                  <a:pt x="295288" y="676089"/>
                  <a:pt x="287722" y="676089"/>
                  <a:pt x="287722" y="679379"/>
                </a:cubicBezTo>
                <a:cubicBezTo>
                  <a:pt x="287722" y="679379"/>
                  <a:pt x="287722" y="682669"/>
                  <a:pt x="287722" y="685960"/>
                </a:cubicBezTo>
                <a:cubicBezTo>
                  <a:pt x="295288" y="685960"/>
                  <a:pt x="295288" y="685960"/>
                  <a:pt x="302858" y="685960"/>
                </a:cubicBezTo>
                <a:close/>
                <a:moveTo>
                  <a:pt x="347861" y="2897411"/>
                </a:moveTo>
                <a:cubicBezTo>
                  <a:pt x="340292" y="2897411"/>
                  <a:pt x="340292" y="2897411"/>
                  <a:pt x="340292" y="2897411"/>
                </a:cubicBezTo>
                <a:cubicBezTo>
                  <a:pt x="340292" y="2900701"/>
                  <a:pt x="340292" y="2900701"/>
                  <a:pt x="347861" y="2900701"/>
                </a:cubicBezTo>
                <a:cubicBezTo>
                  <a:pt x="347861" y="2897411"/>
                  <a:pt x="347861" y="2897411"/>
                  <a:pt x="347861" y="2897411"/>
                </a:cubicBezTo>
                <a:close/>
                <a:moveTo>
                  <a:pt x="347861" y="2658612"/>
                </a:moveTo>
                <a:cubicBezTo>
                  <a:pt x="347861" y="2642163"/>
                  <a:pt x="347861" y="2642163"/>
                  <a:pt x="340292" y="2642163"/>
                </a:cubicBezTo>
                <a:cubicBezTo>
                  <a:pt x="340292" y="2645453"/>
                  <a:pt x="347861" y="2652034"/>
                  <a:pt x="340292" y="2655324"/>
                </a:cubicBezTo>
                <a:lnTo>
                  <a:pt x="332725" y="2655324"/>
                </a:lnTo>
                <a:cubicBezTo>
                  <a:pt x="340292" y="2658612"/>
                  <a:pt x="340292" y="2658612"/>
                  <a:pt x="347861" y="2658612"/>
                </a:cubicBezTo>
                <a:close/>
                <a:moveTo>
                  <a:pt x="347861" y="1052244"/>
                </a:moveTo>
                <a:cubicBezTo>
                  <a:pt x="340292" y="1052244"/>
                  <a:pt x="340292" y="1052244"/>
                  <a:pt x="340292" y="1052244"/>
                </a:cubicBezTo>
                <a:cubicBezTo>
                  <a:pt x="340292" y="1055534"/>
                  <a:pt x="340292" y="1055534"/>
                  <a:pt x="347861" y="1055534"/>
                </a:cubicBezTo>
                <a:cubicBezTo>
                  <a:pt x="347861" y="1052244"/>
                  <a:pt x="347861" y="1052244"/>
                  <a:pt x="347861" y="1052244"/>
                </a:cubicBezTo>
                <a:close/>
                <a:moveTo>
                  <a:pt x="347861" y="813445"/>
                </a:moveTo>
                <a:cubicBezTo>
                  <a:pt x="347861" y="796996"/>
                  <a:pt x="347861" y="796996"/>
                  <a:pt x="340292" y="796996"/>
                </a:cubicBezTo>
                <a:cubicBezTo>
                  <a:pt x="340292" y="800286"/>
                  <a:pt x="347861" y="806866"/>
                  <a:pt x="340292" y="810157"/>
                </a:cubicBezTo>
                <a:lnTo>
                  <a:pt x="332725" y="810157"/>
                </a:lnTo>
                <a:cubicBezTo>
                  <a:pt x="340292" y="813445"/>
                  <a:pt x="340292" y="813445"/>
                  <a:pt x="347861" y="813445"/>
                </a:cubicBezTo>
                <a:close/>
                <a:moveTo>
                  <a:pt x="355027" y="2969516"/>
                </a:moveTo>
                <a:cubicBezTo>
                  <a:pt x="347461" y="2969516"/>
                  <a:pt x="347461" y="2969516"/>
                  <a:pt x="347461" y="2969516"/>
                </a:cubicBezTo>
                <a:lnTo>
                  <a:pt x="347461" y="2972806"/>
                </a:lnTo>
                <a:cubicBezTo>
                  <a:pt x="355027" y="2972806"/>
                  <a:pt x="355027" y="2969516"/>
                  <a:pt x="355027" y="2969516"/>
                </a:cubicBezTo>
                <a:close/>
                <a:moveTo>
                  <a:pt x="355027" y="1124349"/>
                </a:moveTo>
                <a:cubicBezTo>
                  <a:pt x="347461" y="1124349"/>
                  <a:pt x="347461" y="1124349"/>
                  <a:pt x="347461" y="1124349"/>
                </a:cubicBezTo>
                <a:lnTo>
                  <a:pt x="347461" y="1127639"/>
                </a:lnTo>
                <a:cubicBezTo>
                  <a:pt x="355027" y="1127639"/>
                  <a:pt x="355027" y="1124349"/>
                  <a:pt x="355027" y="1124349"/>
                </a:cubicBezTo>
                <a:close/>
                <a:moveTo>
                  <a:pt x="355427" y="2622698"/>
                </a:moveTo>
                <a:cubicBezTo>
                  <a:pt x="347861" y="2622698"/>
                  <a:pt x="347861" y="2619408"/>
                  <a:pt x="347861" y="2616118"/>
                </a:cubicBezTo>
                <a:cubicBezTo>
                  <a:pt x="340292" y="2619408"/>
                  <a:pt x="340292" y="2622698"/>
                  <a:pt x="332725" y="2622698"/>
                </a:cubicBezTo>
                <a:cubicBezTo>
                  <a:pt x="332725" y="2625989"/>
                  <a:pt x="332725" y="2625989"/>
                  <a:pt x="332725" y="2629277"/>
                </a:cubicBezTo>
                <a:cubicBezTo>
                  <a:pt x="340292" y="2629277"/>
                  <a:pt x="340292" y="2632567"/>
                  <a:pt x="347861" y="2632567"/>
                </a:cubicBezTo>
                <a:cubicBezTo>
                  <a:pt x="347861" y="2632567"/>
                  <a:pt x="347861" y="2629277"/>
                  <a:pt x="355427" y="2629277"/>
                </a:cubicBezTo>
                <a:cubicBezTo>
                  <a:pt x="355427" y="2625989"/>
                  <a:pt x="355427" y="2625989"/>
                  <a:pt x="355427" y="2622698"/>
                </a:cubicBezTo>
                <a:close/>
                <a:moveTo>
                  <a:pt x="355427" y="777531"/>
                </a:moveTo>
                <a:cubicBezTo>
                  <a:pt x="347861" y="777531"/>
                  <a:pt x="347861" y="774241"/>
                  <a:pt x="347861" y="770951"/>
                </a:cubicBezTo>
                <a:cubicBezTo>
                  <a:pt x="340292" y="774241"/>
                  <a:pt x="340292" y="777531"/>
                  <a:pt x="332725" y="777531"/>
                </a:cubicBezTo>
                <a:cubicBezTo>
                  <a:pt x="332725" y="780821"/>
                  <a:pt x="332725" y="780821"/>
                  <a:pt x="332725" y="784110"/>
                </a:cubicBezTo>
                <a:cubicBezTo>
                  <a:pt x="340292" y="784110"/>
                  <a:pt x="340292" y="787400"/>
                  <a:pt x="347861" y="787400"/>
                </a:cubicBezTo>
                <a:cubicBezTo>
                  <a:pt x="347861" y="787400"/>
                  <a:pt x="347861" y="784110"/>
                  <a:pt x="355427" y="784110"/>
                </a:cubicBezTo>
                <a:cubicBezTo>
                  <a:pt x="355427" y="780821"/>
                  <a:pt x="355427" y="780821"/>
                  <a:pt x="355427" y="777531"/>
                </a:cubicBezTo>
                <a:close/>
                <a:moveTo>
                  <a:pt x="362597" y="2917151"/>
                </a:moveTo>
                <a:cubicBezTo>
                  <a:pt x="355027" y="2913860"/>
                  <a:pt x="347461" y="2910570"/>
                  <a:pt x="340292" y="2913860"/>
                </a:cubicBezTo>
                <a:cubicBezTo>
                  <a:pt x="340292" y="2917151"/>
                  <a:pt x="340292" y="2923731"/>
                  <a:pt x="340292" y="2927019"/>
                </a:cubicBezTo>
                <a:cubicBezTo>
                  <a:pt x="340292" y="2927019"/>
                  <a:pt x="340292" y="2930310"/>
                  <a:pt x="332725" y="2930310"/>
                </a:cubicBezTo>
                <a:cubicBezTo>
                  <a:pt x="340292" y="2933600"/>
                  <a:pt x="340292" y="2933600"/>
                  <a:pt x="340292" y="2936890"/>
                </a:cubicBezTo>
                <a:cubicBezTo>
                  <a:pt x="340292" y="2936890"/>
                  <a:pt x="340292" y="2940181"/>
                  <a:pt x="332725" y="2940181"/>
                </a:cubicBezTo>
                <a:cubicBezTo>
                  <a:pt x="332725" y="2943471"/>
                  <a:pt x="332725" y="2946761"/>
                  <a:pt x="332725" y="2950049"/>
                </a:cubicBezTo>
                <a:cubicBezTo>
                  <a:pt x="340292" y="2950049"/>
                  <a:pt x="340292" y="2953340"/>
                  <a:pt x="340292" y="2953340"/>
                </a:cubicBezTo>
                <a:cubicBezTo>
                  <a:pt x="340292" y="2956630"/>
                  <a:pt x="340292" y="2959920"/>
                  <a:pt x="340292" y="2963211"/>
                </a:cubicBezTo>
                <a:cubicBezTo>
                  <a:pt x="347861" y="2963211"/>
                  <a:pt x="347861" y="2966501"/>
                  <a:pt x="355427" y="2966501"/>
                </a:cubicBezTo>
                <a:cubicBezTo>
                  <a:pt x="355027" y="2962935"/>
                  <a:pt x="355027" y="2962935"/>
                  <a:pt x="362597" y="2962935"/>
                </a:cubicBezTo>
                <a:cubicBezTo>
                  <a:pt x="362597" y="2946486"/>
                  <a:pt x="362597" y="2933600"/>
                  <a:pt x="362597" y="2917151"/>
                </a:cubicBezTo>
                <a:close/>
                <a:moveTo>
                  <a:pt x="362597" y="1071983"/>
                </a:moveTo>
                <a:cubicBezTo>
                  <a:pt x="355027" y="1068693"/>
                  <a:pt x="347461" y="1065403"/>
                  <a:pt x="340292" y="1068693"/>
                </a:cubicBezTo>
                <a:cubicBezTo>
                  <a:pt x="340292" y="1071983"/>
                  <a:pt x="340292" y="1078564"/>
                  <a:pt x="340292" y="1081852"/>
                </a:cubicBezTo>
                <a:cubicBezTo>
                  <a:pt x="340292" y="1081852"/>
                  <a:pt x="340292" y="1085142"/>
                  <a:pt x="332725" y="1085142"/>
                </a:cubicBezTo>
                <a:cubicBezTo>
                  <a:pt x="340292" y="1088433"/>
                  <a:pt x="340292" y="1088433"/>
                  <a:pt x="340292" y="1091723"/>
                </a:cubicBezTo>
                <a:cubicBezTo>
                  <a:pt x="340292" y="1091723"/>
                  <a:pt x="340292" y="1095013"/>
                  <a:pt x="332725" y="1095013"/>
                </a:cubicBezTo>
                <a:cubicBezTo>
                  <a:pt x="332725" y="1098304"/>
                  <a:pt x="332725" y="1101594"/>
                  <a:pt x="332725" y="1104882"/>
                </a:cubicBezTo>
                <a:cubicBezTo>
                  <a:pt x="340292" y="1104882"/>
                  <a:pt x="340292" y="1108172"/>
                  <a:pt x="340292" y="1108172"/>
                </a:cubicBezTo>
                <a:cubicBezTo>
                  <a:pt x="340292" y="1111463"/>
                  <a:pt x="340292" y="1114753"/>
                  <a:pt x="340292" y="1118043"/>
                </a:cubicBezTo>
                <a:cubicBezTo>
                  <a:pt x="347861" y="1118043"/>
                  <a:pt x="347861" y="1121334"/>
                  <a:pt x="355427" y="1121334"/>
                </a:cubicBezTo>
                <a:cubicBezTo>
                  <a:pt x="355027" y="1117768"/>
                  <a:pt x="355027" y="1117768"/>
                  <a:pt x="362597" y="1117768"/>
                </a:cubicBezTo>
                <a:cubicBezTo>
                  <a:pt x="362597" y="1101319"/>
                  <a:pt x="362597" y="1088433"/>
                  <a:pt x="362597" y="1071983"/>
                </a:cubicBezTo>
                <a:close/>
                <a:moveTo>
                  <a:pt x="385295" y="2241608"/>
                </a:moveTo>
                <a:lnTo>
                  <a:pt x="377729" y="2241608"/>
                </a:lnTo>
                <a:lnTo>
                  <a:pt x="377107" y="2242352"/>
                </a:lnTo>
                <a:lnTo>
                  <a:pt x="379722" y="2243489"/>
                </a:lnTo>
                <a:lnTo>
                  <a:pt x="385295" y="2243489"/>
                </a:lnTo>
                <a:close/>
                <a:moveTo>
                  <a:pt x="388134" y="3132917"/>
                </a:moveTo>
                <a:cubicBezTo>
                  <a:pt x="389080" y="3132095"/>
                  <a:pt x="389080" y="3131273"/>
                  <a:pt x="385295" y="3129629"/>
                </a:cubicBezTo>
                <a:cubicBezTo>
                  <a:pt x="377729" y="3132917"/>
                  <a:pt x="385295" y="3136207"/>
                  <a:pt x="377729" y="3139498"/>
                </a:cubicBezTo>
                <a:cubicBezTo>
                  <a:pt x="377729" y="3139498"/>
                  <a:pt x="377729" y="3139498"/>
                  <a:pt x="377729" y="3142788"/>
                </a:cubicBezTo>
                <a:cubicBezTo>
                  <a:pt x="377729" y="3142788"/>
                  <a:pt x="377729" y="3146078"/>
                  <a:pt x="385295" y="3146078"/>
                </a:cubicBezTo>
                <a:cubicBezTo>
                  <a:pt x="385295" y="3142788"/>
                  <a:pt x="385295" y="3139498"/>
                  <a:pt x="385295" y="3136207"/>
                </a:cubicBezTo>
                <a:cubicBezTo>
                  <a:pt x="385295" y="3134562"/>
                  <a:pt x="387187" y="3133740"/>
                  <a:pt x="388134" y="3132917"/>
                </a:cubicBezTo>
                <a:close/>
                <a:moveTo>
                  <a:pt x="388134" y="1287750"/>
                </a:moveTo>
                <a:cubicBezTo>
                  <a:pt x="389080" y="1286928"/>
                  <a:pt x="389080" y="1286106"/>
                  <a:pt x="385295" y="1284462"/>
                </a:cubicBezTo>
                <a:cubicBezTo>
                  <a:pt x="377729" y="1287750"/>
                  <a:pt x="385295" y="1291040"/>
                  <a:pt x="377729" y="1294330"/>
                </a:cubicBezTo>
                <a:cubicBezTo>
                  <a:pt x="377729" y="1294330"/>
                  <a:pt x="377729" y="1294330"/>
                  <a:pt x="377729" y="1297621"/>
                </a:cubicBezTo>
                <a:cubicBezTo>
                  <a:pt x="377729" y="1297621"/>
                  <a:pt x="377729" y="1300911"/>
                  <a:pt x="385295" y="1300911"/>
                </a:cubicBezTo>
                <a:cubicBezTo>
                  <a:pt x="385295" y="1297621"/>
                  <a:pt x="385295" y="1294330"/>
                  <a:pt x="385295" y="1291040"/>
                </a:cubicBezTo>
                <a:cubicBezTo>
                  <a:pt x="385295" y="1289395"/>
                  <a:pt x="387187" y="1288572"/>
                  <a:pt x="388134" y="1287750"/>
                </a:cubicBezTo>
                <a:close/>
                <a:moveTo>
                  <a:pt x="390972" y="3155947"/>
                </a:moveTo>
                <a:cubicBezTo>
                  <a:pt x="390972" y="3155125"/>
                  <a:pt x="389080" y="3154302"/>
                  <a:pt x="385295" y="3152657"/>
                </a:cubicBezTo>
                <a:lnTo>
                  <a:pt x="377729" y="3152657"/>
                </a:lnTo>
                <a:cubicBezTo>
                  <a:pt x="377729" y="3155947"/>
                  <a:pt x="377729" y="3155947"/>
                  <a:pt x="377729" y="3159237"/>
                </a:cubicBezTo>
                <a:lnTo>
                  <a:pt x="385295" y="3159237"/>
                </a:lnTo>
                <a:cubicBezTo>
                  <a:pt x="389080" y="3157592"/>
                  <a:pt x="390972" y="3156770"/>
                  <a:pt x="390972" y="3155947"/>
                </a:cubicBezTo>
                <a:close/>
                <a:moveTo>
                  <a:pt x="390972" y="1310780"/>
                </a:moveTo>
                <a:cubicBezTo>
                  <a:pt x="390972" y="1309957"/>
                  <a:pt x="389080" y="1309135"/>
                  <a:pt x="385295" y="1307489"/>
                </a:cubicBezTo>
                <a:lnTo>
                  <a:pt x="377729" y="1307489"/>
                </a:lnTo>
                <a:cubicBezTo>
                  <a:pt x="377729" y="1310780"/>
                  <a:pt x="377729" y="1310780"/>
                  <a:pt x="377729" y="1314070"/>
                </a:cubicBezTo>
                <a:lnTo>
                  <a:pt x="385295" y="1314070"/>
                </a:lnTo>
                <a:cubicBezTo>
                  <a:pt x="389080" y="1312425"/>
                  <a:pt x="390972" y="1311602"/>
                  <a:pt x="390972" y="1310780"/>
                </a:cubicBezTo>
                <a:close/>
                <a:moveTo>
                  <a:pt x="398539" y="2395827"/>
                </a:moveTo>
                <a:cubicBezTo>
                  <a:pt x="398539" y="2393771"/>
                  <a:pt x="396647" y="2392125"/>
                  <a:pt x="392864" y="2390480"/>
                </a:cubicBezTo>
                <a:cubicBezTo>
                  <a:pt x="385295" y="2393771"/>
                  <a:pt x="385295" y="2393771"/>
                  <a:pt x="385295" y="2397061"/>
                </a:cubicBezTo>
                <a:cubicBezTo>
                  <a:pt x="385295" y="2400351"/>
                  <a:pt x="385295" y="2403639"/>
                  <a:pt x="385295" y="2410220"/>
                </a:cubicBezTo>
                <a:cubicBezTo>
                  <a:pt x="392864" y="2410220"/>
                  <a:pt x="392864" y="2406930"/>
                  <a:pt x="392864" y="2406930"/>
                </a:cubicBezTo>
                <a:cubicBezTo>
                  <a:pt x="392864" y="2403639"/>
                  <a:pt x="392864" y="2403639"/>
                  <a:pt x="392864" y="2403639"/>
                </a:cubicBezTo>
                <a:cubicBezTo>
                  <a:pt x="396647" y="2400350"/>
                  <a:pt x="398539" y="2397883"/>
                  <a:pt x="398539" y="2395827"/>
                </a:cubicBezTo>
                <a:close/>
                <a:moveTo>
                  <a:pt x="398539" y="550660"/>
                </a:moveTo>
                <a:cubicBezTo>
                  <a:pt x="398539" y="548603"/>
                  <a:pt x="396647" y="546958"/>
                  <a:pt x="392864" y="545313"/>
                </a:cubicBezTo>
                <a:cubicBezTo>
                  <a:pt x="385295" y="548603"/>
                  <a:pt x="385295" y="548603"/>
                  <a:pt x="385295" y="551894"/>
                </a:cubicBezTo>
                <a:cubicBezTo>
                  <a:pt x="385295" y="555184"/>
                  <a:pt x="385295" y="558472"/>
                  <a:pt x="385295" y="565053"/>
                </a:cubicBezTo>
                <a:cubicBezTo>
                  <a:pt x="392864" y="565053"/>
                  <a:pt x="392864" y="561762"/>
                  <a:pt x="392864" y="561762"/>
                </a:cubicBezTo>
                <a:cubicBezTo>
                  <a:pt x="392864" y="558472"/>
                  <a:pt x="392864" y="558472"/>
                  <a:pt x="392864" y="558472"/>
                </a:cubicBezTo>
                <a:cubicBezTo>
                  <a:pt x="396647" y="555183"/>
                  <a:pt x="398539" y="552716"/>
                  <a:pt x="398539" y="550660"/>
                </a:cubicBezTo>
                <a:close/>
                <a:moveTo>
                  <a:pt x="400031" y="3636833"/>
                </a:moveTo>
                <a:cubicBezTo>
                  <a:pt x="400031" y="3633542"/>
                  <a:pt x="392465" y="3630252"/>
                  <a:pt x="384898" y="3630252"/>
                </a:cubicBezTo>
                <a:lnTo>
                  <a:pt x="384898" y="3633542"/>
                </a:lnTo>
                <a:cubicBezTo>
                  <a:pt x="384898" y="3636833"/>
                  <a:pt x="377332" y="3640123"/>
                  <a:pt x="384898" y="3643411"/>
                </a:cubicBezTo>
                <a:cubicBezTo>
                  <a:pt x="384898" y="3646701"/>
                  <a:pt x="392465" y="3646701"/>
                  <a:pt x="392465" y="3649992"/>
                </a:cubicBezTo>
                <a:cubicBezTo>
                  <a:pt x="392465" y="3646701"/>
                  <a:pt x="400031" y="3646701"/>
                  <a:pt x="400031" y="3643411"/>
                </a:cubicBezTo>
                <a:cubicBezTo>
                  <a:pt x="400031" y="3640123"/>
                  <a:pt x="400031" y="3636833"/>
                  <a:pt x="400031" y="3636833"/>
                </a:cubicBezTo>
                <a:close/>
                <a:moveTo>
                  <a:pt x="400031" y="1791665"/>
                </a:moveTo>
                <a:cubicBezTo>
                  <a:pt x="400031" y="1788375"/>
                  <a:pt x="392465" y="1785085"/>
                  <a:pt x="384898" y="1785085"/>
                </a:cubicBezTo>
                <a:lnTo>
                  <a:pt x="384898" y="1788375"/>
                </a:lnTo>
                <a:cubicBezTo>
                  <a:pt x="384898" y="1791665"/>
                  <a:pt x="377332" y="1794956"/>
                  <a:pt x="384898" y="1798244"/>
                </a:cubicBezTo>
                <a:cubicBezTo>
                  <a:pt x="384898" y="1801534"/>
                  <a:pt x="392465" y="1801534"/>
                  <a:pt x="392465" y="1804824"/>
                </a:cubicBezTo>
                <a:cubicBezTo>
                  <a:pt x="392465" y="1801534"/>
                  <a:pt x="400031" y="1801534"/>
                  <a:pt x="400031" y="1798244"/>
                </a:cubicBezTo>
                <a:cubicBezTo>
                  <a:pt x="400031" y="1794956"/>
                  <a:pt x="400031" y="1791665"/>
                  <a:pt x="400031" y="1791665"/>
                </a:cubicBezTo>
                <a:close/>
                <a:moveTo>
                  <a:pt x="408808" y="2233618"/>
                </a:moveTo>
                <a:lnTo>
                  <a:pt x="404751" y="2233618"/>
                </a:lnTo>
                <a:lnTo>
                  <a:pt x="407997" y="2235030"/>
                </a:lnTo>
                <a:close/>
                <a:moveTo>
                  <a:pt x="414769" y="3692213"/>
                </a:moveTo>
                <a:lnTo>
                  <a:pt x="407200" y="3692213"/>
                </a:lnTo>
                <a:cubicBezTo>
                  <a:pt x="399634" y="3692213"/>
                  <a:pt x="392068" y="3692213"/>
                  <a:pt x="392068" y="3692213"/>
                </a:cubicBezTo>
                <a:cubicBezTo>
                  <a:pt x="392465" y="3695503"/>
                  <a:pt x="392465" y="3695503"/>
                  <a:pt x="392465" y="3698794"/>
                </a:cubicBezTo>
                <a:cubicBezTo>
                  <a:pt x="400031" y="3698794"/>
                  <a:pt x="407600" y="3695503"/>
                  <a:pt x="414769" y="3695503"/>
                </a:cubicBezTo>
                <a:close/>
                <a:moveTo>
                  <a:pt x="414769" y="1847046"/>
                </a:moveTo>
                <a:lnTo>
                  <a:pt x="407200" y="1847046"/>
                </a:lnTo>
                <a:cubicBezTo>
                  <a:pt x="399634" y="1847046"/>
                  <a:pt x="392068" y="1847046"/>
                  <a:pt x="392068" y="1847046"/>
                </a:cubicBezTo>
                <a:cubicBezTo>
                  <a:pt x="392465" y="1850336"/>
                  <a:pt x="392465" y="1850336"/>
                  <a:pt x="392465" y="1853627"/>
                </a:cubicBezTo>
                <a:cubicBezTo>
                  <a:pt x="400031" y="1853627"/>
                  <a:pt x="407600" y="1850336"/>
                  <a:pt x="414769" y="1850336"/>
                </a:cubicBezTo>
                <a:close/>
                <a:moveTo>
                  <a:pt x="422336" y="3178704"/>
                </a:moveTo>
                <a:lnTo>
                  <a:pt x="392177" y="3185535"/>
                </a:lnTo>
                <a:lnTo>
                  <a:pt x="392465" y="3185285"/>
                </a:lnTo>
                <a:cubicBezTo>
                  <a:pt x="400031" y="3181992"/>
                  <a:pt x="415166" y="3181992"/>
                  <a:pt x="422336" y="3178704"/>
                </a:cubicBezTo>
                <a:close/>
                <a:moveTo>
                  <a:pt x="422336" y="1333537"/>
                </a:moveTo>
                <a:lnTo>
                  <a:pt x="392177" y="1340368"/>
                </a:lnTo>
                <a:lnTo>
                  <a:pt x="392465" y="1340117"/>
                </a:lnTo>
                <a:cubicBezTo>
                  <a:pt x="400031" y="1336825"/>
                  <a:pt x="415166" y="1336825"/>
                  <a:pt x="422336" y="1333537"/>
                </a:cubicBezTo>
                <a:close/>
                <a:moveTo>
                  <a:pt x="429902" y="3381585"/>
                </a:moveTo>
                <a:cubicBezTo>
                  <a:pt x="422336" y="3378294"/>
                  <a:pt x="422336" y="3378294"/>
                  <a:pt x="422336" y="3375006"/>
                </a:cubicBezTo>
                <a:cubicBezTo>
                  <a:pt x="414769" y="3375006"/>
                  <a:pt x="414769" y="3375006"/>
                  <a:pt x="407200" y="3378294"/>
                </a:cubicBezTo>
                <a:cubicBezTo>
                  <a:pt x="407200" y="3381585"/>
                  <a:pt x="407200" y="3384875"/>
                  <a:pt x="414769" y="3388165"/>
                </a:cubicBezTo>
                <a:cubicBezTo>
                  <a:pt x="414769" y="3388165"/>
                  <a:pt x="407200" y="3391455"/>
                  <a:pt x="414769" y="3391455"/>
                </a:cubicBezTo>
                <a:cubicBezTo>
                  <a:pt x="414769" y="3394746"/>
                  <a:pt x="414769" y="3394746"/>
                  <a:pt x="414769" y="3398034"/>
                </a:cubicBezTo>
                <a:cubicBezTo>
                  <a:pt x="422336" y="3398034"/>
                  <a:pt x="429902" y="3398034"/>
                  <a:pt x="429902" y="3394746"/>
                </a:cubicBezTo>
                <a:cubicBezTo>
                  <a:pt x="429902" y="3391455"/>
                  <a:pt x="422336" y="3391455"/>
                  <a:pt x="422336" y="3388165"/>
                </a:cubicBezTo>
                <a:cubicBezTo>
                  <a:pt x="415166" y="3384875"/>
                  <a:pt x="422732" y="3381585"/>
                  <a:pt x="429902" y="3381585"/>
                </a:cubicBezTo>
                <a:close/>
                <a:moveTo>
                  <a:pt x="429902" y="1536417"/>
                </a:moveTo>
                <a:cubicBezTo>
                  <a:pt x="422336" y="1533127"/>
                  <a:pt x="422336" y="1533127"/>
                  <a:pt x="422336" y="1529839"/>
                </a:cubicBezTo>
                <a:cubicBezTo>
                  <a:pt x="414769" y="1529839"/>
                  <a:pt x="414769" y="1529839"/>
                  <a:pt x="407200" y="1533127"/>
                </a:cubicBezTo>
                <a:cubicBezTo>
                  <a:pt x="407200" y="1536417"/>
                  <a:pt x="407200" y="1539708"/>
                  <a:pt x="414769" y="1542998"/>
                </a:cubicBezTo>
                <a:cubicBezTo>
                  <a:pt x="414769" y="1542998"/>
                  <a:pt x="407200" y="1546288"/>
                  <a:pt x="414769" y="1546288"/>
                </a:cubicBezTo>
                <a:cubicBezTo>
                  <a:pt x="414769" y="1549579"/>
                  <a:pt x="414769" y="1549579"/>
                  <a:pt x="414769" y="1552867"/>
                </a:cubicBezTo>
                <a:cubicBezTo>
                  <a:pt x="422336" y="1552867"/>
                  <a:pt x="429902" y="1552867"/>
                  <a:pt x="429902" y="1549579"/>
                </a:cubicBezTo>
                <a:cubicBezTo>
                  <a:pt x="429902" y="1546288"/>
                  <a:pt x="422336" y="1546288"/>
                  <a:pt x="422336" y="1542998"/>
                </a:cubicBezTo>
                <a:cubicBezTo>
                  <a:pt x="415166" y="1539708"/>
                  <a:pt x="422732" y="1536417"/>
                  <a:pt x="429902" y="1536417"/>
                </a:cubicBezTo>
                <a:close/>
                <a:moveTo>
                  <a:pt x="437868" y="3427369"/>
                </a:moveTo>
                <a:cubicBezTo>
                  <a:pt x="430302" y="3424081"/>
                  <a:pt x="430302" y="3424081"/>
                  <a:pt x="422732" y="3420791"/>
                </a:cubicBezTo>
                <a:cubicBezTo>
                  <a:pt x="422732" y="3424081"/>
                  <a:pt x="422732" y="3427369"/>
                  <a:pt x="422732" y="3430662"/>
                </a:cubicBezTo>
                <a:cubicBezTo>
                  <a:pt x="430302" y="3430662"/>
                  <a:pt x="430302" y="3433950"/>
                  <a:pt x="437868" y="3433950"/>
                </a:cubicBezTo>
                <a:cubicBezTo>
                  <a:pt x="437868" y="3430662"/>
                  <a:pt x="437868" y="3430662"/>
                  <a:pt x="437868" y="3427369"/>
                </a:cubicBezTo>
                <a:close/>
                <a:moveTo>
                  <a:pt x="437868" y="3358555"/>
                </a:moveTo>
                <a:cubicBezTo>
                  <a:pt x="430302" y="3355266"/>
                  <a:pt x="430302" y="3358555"/>
                  <a:pt x="422732" y="3355266"/>
                </a:cubicBezTo>
                <a:lnTo>
                  <a:pt x="415166" y="3351976"/>
                </a:lnTo>
                <a:cubicBezTo>
                  <a:pt x="407600" y="3355266"/>
                  <a:pt x="407600" y="3358555"/>
                  <a:pt x="400031" y="3358555"/>
                </a:cubicBezTo>
                <a:cubicBezTo>
                  <a:pt x="400031" y="3361845"/>
                  <a:pt x="400031" y="3365135"/>
                  <a:pt x="400031" y="3368425"/>
                </a:cubicBezTo>
                <a:cubicBezTo>
                  <a:pt x="407600" y="3368425"/>
                  <a:pt x="407600" y="3371716"/>
                  <a:pt x="415166" y="3371716"/>
                </a:cubicBezTo>
                <a:lnTo>
                  <a:pt x="422732" y="3368425"/>
                </a:lnTo>
                <a:cubicBezTo>
                  <a:pt x="422732" y="3365135"/>
                  <a:pt x="422732" y="3365135"/>
                  <a:pt x="422732" y="3361845"/>
                </a:cubicBezTo>
                <a:cubicBezTo>
                  <a:pt x="430302" y="3361845"/>
                  <a:pt x="437868" y="3365135"/>
                  <a:pt x="437868" y="3361845"/>
                </a:cubicBezTo>
                <a:close/>
                <a:moveTo>
                  <a:pt x="437868" y="1582202"/>
                </a:moveTo>
                <a:cubicBezTo>
                  <a:pt x="430302" y="1578914"/>
                  <a:pt x="430302" y="1578914"/>
                  <a:pt x="422732" y="1575624"/>
                </a:cubicBezTo>
                <a:cubicBezTo>
                  <a:pt x="422732" y="1578914"/>
                  <a:pt x="422732" y="1582202"/>
                  <a:pt x="422732" y="1585494"/>
                </a:cubicBezTo>
                <a:cubicBezTo>
                  <a:pt x="430302" y="1585494"/>
                  <a:pt x="430302" y="1588783"/>
                  <a:pt x="437868" y="1588783"/>
                </a:cubicBezTo>
                <a:cubicBezTo>
                  <a:pt x="437868" y="1585494"/>
                  <a:pt x="437868" y="1585494"/>
                  <a:pt x="437868" y="1582202"/>
                </a:cubicBezTo>
                <a:close/>
                <a:moveTo>
                  <a:pt x="437868" y="1513387"/>
                </a:moveTo>
                <a:cubicBezTo>
                  <a:pt x="430302" y="1510099"/>
                  <a:pt x="430302" y="1513387"/>
                  <a:pt x="422732" y="1510099"/>
                </a:cubicBezTo>
                <a:lnTo>
                  <a:pt x="415166" y="1506809"/>
                </a:lnTo>
                <a:cubicBezTo>
                  <a:pt x="407600" y="1510099"/>
                  <a:pt x="407600" y="1513387"/>
                  <a:pt x="400031" y="1513387"/>
                </a:cubicBezTo>
                <a:cubicBezTo>
                  <a:pt x="400031" y="1516678"/>
                  <a:pt x="400031" y="1519968"/>
                  <a:pt x="400031" y="1523258"/>
                </a:cubicBezTo>
                <a:cubicBezTo>
                  <a:pt x="407600" y="1523258"/>
                  <a:pt x="407600" y="1526549"/>
                  <a:pt x="415166" y="1526549"/>
                </a:cubicBezTo>
                <a:lnTo>
                  <a:pt x="422732" y="1523258"/>
                </a:lnTo>
                <a:cubicBezTo>
                  <a:pt x="422732" y="1519968"/>
                  <a:pt x="422732" y="1519968"/>
                  <a:pt x="422732" y="1516678"/>
                </a:cubicBezTo>
                <a:cubicBezTo>
                  <a:pt x="430302" y="1516678"/>
                  <a:pt x="437868" y="1519968"/>
                  <a:pt x="437868" y="1516678"/>
                </a:cubicBezTo>
                <a:close/>
                <a:moveTo>
                  <a:pt x="445831" y="2253358"/>
                </a:moveTo>
                <a:lnTo>
                  <a:pt x="423132" y="2253358"/>
                </a:lnTo>
                <a:lnTo>
                  <a:pt x="423132" y="2258060"/>
                </a:lnTo>
                <a:cubicBezTo>
                  <a:pt x="430698" y="2261350"/>
                  <a:pt x="438265" y="2258060"/>
                  <a:pt x="438265" y="2258060"/>
                </a:cubicBezTo>
                <a:cubicBezTo>
                  <a:pt x="438265" y="2258060"/>
                  <a:pt x="438265" y="2254769"/>
                  <a:pt x="445831" y="2254769"/>
                </a:cubicBezTo>
                <a:close/>
                <a:moveTo>
                  <a:pt x="445831" y="2235326"/>
                </a:moveTo>
                <a:lnTo>
                  <a:pt x="439461" y="2236908"/>
                </a:lnTo>
                <a:cubicBezTo>
                  <a:pt x="431892" y="2236908"/>
                  <a:pt x="431892" y="2233618"/>
                  <a:pt x="431892" y="2233618"/>
                </a:cubicBezTo>
                <a:lnTo>
                  <a:pt x="418650" y="2233618"/>
                </a:lnTo>
                <a:lnTo>
                  <a:pt x="420293" y="2234618"/>
                </a:lnTo>
                <a:cubicBezTo>
                  <a:pt x="423131" y="2235852"/>
                  <a:pt x="426915" y="2236675"/>
                  <a:pt x="430698" y="2235030"/>
                </a:cubicBezTo>
                <a:cubicBezTo>
                  <a:pt x="430698" y="2238320"/>
                  <a:pt x="430698" y="2241608"/>
                  <a:pt x="430698" y="2241608"/>
                </a:cubicBezTo>
                <a:lnTo>
                  <a:pt x="427448" y="2244081"/>
                </a:lnTo>
                <a:lnTo>
                  <a:pt x="432292" y="2245134"/>
                </a:lnTo>
                <a:cubicBezTo>
                  <a:pt x="434183" y="2245957"/>
                  <a:pt x="436075" y="2246779"/>
                  <a:pt x="439858" y="2246779"/>
                </a:cubicBezTo>
                <a:lnTo>
                  <a:pt x="445831" y="2245295"/>
                </a:lnTo>
                <a:close/>
                <a:moveTo>
                  <a:pt x="452603" y="3407630"/>
                </a:moveTo>
                <a:cubicBezTo>
                  <a:pt x="445037" y="3407630"/>
                  <a:pt x="437468" y="3404341"/>
                  <a:pt x="430302" y="3404341"/>
                </a:cubicBezTo>
                <a:lnTo>
                  <a:pt x="422732" y="3404341"/>
                </a:lnTo>
                <a:lnTo>
                  <a:pt x="415166" y="3404341"/>
                </a:lnTo>
                <a:cubicBezTo>
                  <a:pt x="415166" y="3407630"/>
                  <a:pt x="415166" y="3410920"/>
                  <a:pt x="422732" y="3414210"/>
                </a:cubicBezTo>
                <a:lnTo>
                  <a:pt x="429902" y="3414210"/>
                </a:lnTo>
                <a:cubicBezTo>
                  <a:pt x="437468" y="3414210"/>
                  <a:pt x="437468" y="3414210"/>
                  <a:pt x="437468" y="3417500"/>
                </a:cubicBezTo>
                <a:cubicBezTo>
                  <a:pt x="445037" y="3414210"/>
                  <a:pt x="452603" y="3410920"/>
                  <a:pt x="452603" y="3407630"/>
                </a:cubicBezTo>
                <a:close/>
                <a:moveTo>
                  <a:pt x="452603" y="1562462"/>
                </a:moveTo>
                <a:cubicBezTo>
                  <a:pt x="445037" y="1562462"/>
                  <a:pt x="437468" y="1559174"/>
                  <a:pt x="430302" y="1559174"/>
                </a:cubicBezTo>
                <a:lnTo>
                  <a:pt x="422732" y="1559174"/>
                </a:lnTo>
                <a:lnTo>
                  <a:pt x="415166" y="1559174"/>
                </a:lnTo>
                <a:cubicBezTo>
                  <a:pt x="415166" y="1562462"/>
                  <a:pt x="415166" y="1565753"/>
                  <a:pt x="422732" y="1569043"/>
                </a:cubicBezTo>
                <a:lnTo>
                  <a:pt x="429902" y="1569043"/>
                </a:lnTo>
                <a:cubicBezTo>
                  <a:pt x="437468" y="1569043"/>
                  <a:pt x="437468" y="1569043"/>
                  <a:pt x="437468" y="1572333"/>
                </a:cubicBezTo>
                <a:cubicBezTo>
                  <a:pt x="445037" y="1569043"/>
                  <a:pt x="452603" y="1565753"/>
                  <a:pt x="452603" y="1562462"/>
                </a:cubicBezTo>
                <a:close/>
                <a:moveTo>
                  <a:pt x="458278" y="2974451"/>
                </a:moveTo>
                <a:cubicBezTo>
                  <a:pt x="458278" y="2972806"/>
                  <a:pt x="456386" y="2971161"/>
                  <a:pt x="452603" y="2969516"/>
                </a:cubicBezTo>
                <a:lnTo>
                  <a:pt x="445037" y="2972806"/>
                </a:lnTo>
                <a:cubicBezTo>
                  <a:pt x="445037" y="2976096"/>
                  <a:pt x="452603" y="2976096"/>
                  <a:pt x="452603" y="2979387"/>
                </a:cubicBezTo>
                <a:cubicBezTo>
                  <a:pt x="456386" y="2977741"/>
                  <a:pt x="458278" y="2976096"/>
                  <a:pt x="458278" y="2974451"/>
                </a:cubicBezTo>
                <a:close/>
                <a:moveTo>
                  <a:pt x="458278" y="1129284"/>
                </a:moveTo>
                <a:cubicBezTo>
                  <a:pt x="458278" y="1127639"/>
                  <a:pt x="456386" y="1125994"/>
                  <a:pt x="452603" y="1124349"/>
                </a:cubicBezTo>
                <a:lnTo>
                  <a:pt x="445037" y="1127639"/>
                </a:lnTo>
                <a:cubicBezTo>
                  <a:pt x="445037" y="1130929"/>
                  <a:pt x="452603" y="1130929"/>
                  <a:pt x="452603" y="1134220"/>
                </a:cubicBezTo>
                <a:cubicBezTo>
                  <a:pt x="456386" y="1132574"/>
                  <a:pt x="458278" y="1130929"/>
                  <a:pt x="458278" y="1129284"/>
                </a:cubicBezTo>
                <a:close/>
                <a:moveTo>
                  <a:pt x="460170" y="3463285"/>
                </a:moveTo>
                <a:lnTo>
                  <a:pt x="452603" y="3463285"/>
                </a:lnTo>
                <a:cubicBezTo>
                  <a:pt x="452603" y="3466575"/>
                  <a:pt x="460170" y="3466575"/>
                  <a:pt x="460170" y="3463285"/>
                </a:cubicBezTo>
                <a:close/>
                <a:moveTo>
                  <a:pt x="460170" y="3443821"/>
                </a:moveTo>
                <a:cubicBezTo>
                  <a:pt x="460170" y="3443821"/>
                  <a:pt x="460170" y="3443821"/>
                  <a:pt x="452603" y="3443821"/>
                </a:cubicBezTo>
                <a:cubicBezTo>
                  <a:pt x="452603" y="3440530"/>
                  <a:pt x="452603" y="3440530"/>
                  <a:pt x="452603" y="3440530"/>
                </a:cubicBezTo>
                <a:cubicBezTo>
                  <a:pt x="445037" y="3440530"/>
                  <a:pt x="437468" y="3440530"/>
                  <a:pt x="430302" y="3437240"/>
                </a:cubicBezTo>
                <a:cubicBezTo>
                  <a:pt x="430302" y="3437240"/>
                  <a:pt x="422732" y="3437240"/>
                  <a:pt x="422732" y="3440530"/>
                </a:cubicBezTo>
                <a:cubicBezTo>
                  <a:pt x="415166" y="3440530"/>
                  <a:pt x="415166" y="3440530"/>
                  <a:pt x="407600" y="3443821"/>
                </a:cubicBezTo>
                <a:cubicBezTo>
                  <a:pt x="415166" y="3443821"/>
                  <a:pt x="415166" y="3443821"/>
                  <a:pt x="415166" y="3447111"/>
                </a:cubicBezTo>
                <a:cubicBezTo>
                  <a:pt x="415166" y="3450401"/>
                  <a:pt x="415166" y="3456980"/>
                  <a:pt x="415166" y="3463560"/>
                </a:cubicBezTo>
                <a:cubicBezTo>
                  <a:pt x="415166" y="3463560"/>
                  <a:pt x="415166" y="3466851"/>
                  <a:pt x="422732" y="3466851"/>
                </a:cubicBezTo>
                <a:cubicBezTo>
                  <a:pt x="422732" y="3466851"/>
                  <a:pt x="430302" y="3466851"/>
                  <a:pt x="430302" y="3463560"/>
                </a:cubicBezTo>
                <a:cubicBezTo>
                  <a:pt x="430302" y="3463560"/>
                  <a:pt x="430302" y="3460270"/>
                  <a:pt x="430302" y="3456980"/>
                </a:cubicBezTo>
                <a:lnTo>
                  <a:pt x="437468" y="3453690"/>
                </a:lnTo>
                <a:cubicBezTo>
                  <a:pt x="445037" y="3456980"/>
                  <a:pt x="445037" y="3456980"/>
                  <a:pt x="452603" y="3456980"/>
                </a:cubicBezTo>
                <a:cubicBezTo>
                  <a:pt x="460170" y="3453690"/>
                  <a:pt x="452603" y="3447111"/>
                  <a:pt x="460170" y="3443821"/>
                </a:cubicBezTo>
                <a:close/>
                <a:moveTo>
                  <a:pt x="460170" y="1618118"/>
                </a:moveTo>
                <a:lnTo>
                  <a:pt x="452603" y="1618118"/>
                </a:lnTo>
                <a:cubicBezTo>
                  <a:pt x="452603" y="1621408"/>
                  <a:pt x="460170" y="1621408"/>
                  <a:pt x="460170" y="1618118"/>
                </a:cubicBezTo>
                <a:close/>
                <a:moveTo>
                  <a:pt x="460170" y="1598654"/>
                </a:moveTo>
                <a:cubicBezTo>
                  <a:pt x="460170" y="1598654"/>
                  <a:pt x="460170" y="1598654"/>
                  <a:pt x="452603" y="1598654"/>
                </a:cubicBezTo>
                <a:cubicBezTo>
                  <a:pt x="452603" y="1595363"/>
                  <a:pt x="452603" y="1595363"/>
                  <a:pt x="452603" y="1595363"/>
                </a:cubicBezTo>
                <a:cubicBezTo>
                  <a:pt x="445037" y="1595363"/>
                  <a:pt x="437468" y="1595363"/>
                  <a:pt x="430302" y="1592073"/>
                </a:cubicBezTo>
                <a:cubicBezTo>
                  <a:pt x="430302" y="1592073"/>
                  <a:pt x="422732" y="1592073"/>
                  <a:pt x="422732" y="1595363"/>
                </a:cubicBezTo>
                <a:cubicBezTo>
                  <a:pt x="415166" y="1595363"/>
                  <a:pt x="415166" y="1595363"/>
                  <a:pt x="407600" y="1598654"/>
                </a:cubicBezTo>
                <a:cubicBezTo>
                  <a:pt x="415166" y="1598654"/>
                  <a:pt x="415166" y="1598654"/>
                  <a:pt x="415166" y="1601944"/>
                </a:cubicBezTo>
                <a:cubicBezTo>
                  <a:pt x="415166" y="1605234"/>
                  <a:pt x="415166" y="1611813"/>
                  <a:pt x="415166" y="1618393"/>
                </a:cubicBezTo>
                <a:cubicBezTo>
                  <a:pt x="415166" y="1618393"/>
                  <a:pt x="415166" y="1621684"/>
                  <a:pt x="422732" y="1621684"/>
                </a:cubicBezTo>
                <a:cubicBezTo>
                  <a:pt x="422732" y="1621684"/>
                  <a:pt x="430302" y="1621684"/>
                  <a:pt x="430302" y="1618393"/>
                </a:cubicBezTo>
                <a:cubicBezTo>
                  <a:pt x="430302" y="1618393"/>
                  <a:pt x="430302" y="1615103"/>
                  <a:pt x="430302" y="1611813"/>
                </a:cubicBezTo>
                <a:lnTo>
                  <a:pt x="437468" y="1608522"/>
                </a:lnTo>
                <a:cubicBezTo>
                  <a:pt x="445037" y="1611813"/>
                  <a:pt x="445037" y="1611813"/>
                  <a:pt x="452603" y="1611813"/>
                </a:cubicBezTo>
                <a:cubicBezTo>
                  <a:pt x="460170" y="1608522"/>
                  <a:pt x="452603" y="1601944"/>
                  <a:pt x="460170" y="1598654"/>
                </a:cubicBezTo>
                <a:close/>
                <a:moveTo>
                  <a:pt x="462061" y="3006665"/>
                </a:moveTo>
                <a:cubicBezTo>
                  <a:pt x="463953" y="3004609"/>
                  <a:pt x="463953" y="3002141"/>
                  <a:pt x="460170" y="2998851"/>
                </a:cubicBezTo>
                <a:cubicBezTo>
                  <a:pt x="460170" y="2995561"/>
                  <a:pt x="452603" y="2995561"/>
                  <a:pt x="460170" y="2992271"/>
                </a:cubicBezTo>
                <a:lnTo>
                  <a:pt x="460170" y="2988982"/>
                </a:lnTo>
                <a:cubicBezTo>
                  <a:pt x="460170" y="2988982"/>
                  <a:pt x="460170" y="2985692"/>
                  <a:pt x="452603" y="2985692"/>
                </a:cubicBezTo>
                <a:lnTo>
                  <a:pt x="445037" y="2988982"/>
                </a:lnTo>
                <a:cubicBezTo>
                  <a:pt x="445037" y="2995561"/>
                  <a:pt x="445037" y="3005432"/>
                  <a:pt x="445037" y="3012010"/>
                </a:cubicBezTo>
                <a:lnTo>
                  <a:pt x="452603" y="3012010"/>
                </a:lnTo>
                <a:cubicBezTo>
                  <a:pt x="456386" y="3010366"/>
                  <a:pt x="460170" y="3008722"/>
                  <a:pt x="462061" y="3006665"/>
                </a:cubicBezTo>
                <a:close/>
                <a:moveTo>
                  <a:pt x="462061" y="1161498"/>
                </a:moveTo>
                <a:cubicBezTo>
                  <a:pt x="463953" y="1159442"/>
                  <a:pt x="463953" y="1156974"/>
                  <a:pt x="460170" y="1153684"/>
                </a:cubicBezTo>
                <a:cubicBezTo>
                  <a:pt x="460170" y="1150394"/>
                  <a:pt x="452603" y="1150394"/>
                  <a:pt x="460170" y="1147103"/>
                </a:cubicBezTo>
                <a:lnTo>
                  <a:pt x="460170" y="1143815"/>
                </a:lnTo>
                <a:cubicBezTo>
                  <a:pt x="460170" y="1143815"/>
                  <a:pt x="460170" y="1140525"/>
                  <a:pt x="452603" y="1140525"/>
                </a:cubicBezTo>
                <a:lnTo>
                  <a:pt x="445037" y="1143815"/>
                </a:lnTo>
                <a:cubicBezTo>
                  <a:pt x="445037" y="1150394"/>
                  <a:pt x="445037" y="1160265"/>
                  <a:pt x="445037" y="1166843"/>
                </a:cubicBezTo>
                <a:lnTo>
                  <a:pt x="452603" y="1166843"/>
                </a:lnTo>
                <a:cubicBezTo>
                  <a:pt x="456386" y="1165199"/>
                  <a:pt x="460170" y="1163554"/>
                  <a:pt x="462061" y="1161498"/>
                </a:cubicBezTo>
                <a:close/>
                <a:moveTo>
                  <a:pt x="465547" y="3733338"/>
                </a:moveTo>
                <a:cubicBezTo>
                  <a:pt x="465547" y="3731693"/>
                  <a:pt x="463754" y="3730048"/>
                  <a:pt x="460170" y="3728404"/>
                </a:cubicBezTo>
                <a:cubicBezTo>
                  <a:pt x="452603" y="3734983"/>
                  <a:pt x="460170" y="3734983"/>
                  <a:pt x="460170" y="3738273"/>
                </a:cubicBezTo>
                <a:cubicBezTo>
                  <a:pt x="463754" y="3736628"/>
                  <a:pt x="465547" y="3734983"/>
                  <a:pt x="465547" y="3733338"/>
                </a:cubicBezTo>
                <a:close/>
                <a:moveTo>
                  <a:pt x="465547" y="1888171"/>
                </a:moveTo>
                <a:cubicBezTo>
                  <a:pt x="465547" y="1886526"/>
                  <a:pt x="463754" y="1884881"/>
                  <a:pt x="460170" y="1883237"/>
                </a:cubicBezTo>
                <a:cubicBezTo>
                  <a:pt x="452603" y="1889816"/>
                  <a:pt x="460170" y="1889816"/>
                  <a:pt x="460170" y="1893106"/>
                </a:cubicBezTo>
                <a:cubicBezTo>
                  <a:pt x="463754" y="1891461"/>
                  <a:pt x="465547" y="1889816"/>
                  <a:pt x="465547" y="1888171"/>
                </a:cubicBezTo>
                <a:close/>
                <a:moveTo>
                  <a:pt x="467736" y="3473156"/>
                </a:moveTo>
                <a:cubicBezTo>
                  <a:pt x="460170" y="3473156"/>
                  <a:pt x="460170" y="3473156"/>
                  <a:pt x="445434" y="3473156"/>
                </a:cubicBezTo>
                <a:cubicBezTo>
                  <a:pt x="445434" y="3473156"/>
                  <a:pt x="445434" y="3476446"/>
                  <a:pt x="437868" y="3476446"/>
                </a:cubicBezTo>
                <a:cubicBezTo>
                  <a:pt x="430302" y="3476446"/>
                  <a:pt x="437868" y="3473156"/>
                  <a:pt x="430302" y="3473156"/>
                </a:cubicBezTo>
                <a:cubicBezTo>
                  <a:pt x="430302" y="3473156"/>
                  <a:pt x="430302" y="3473156"/>
                  <a:pt x="422732" y="3473156"/>
                </a:cubicBezTo>
                <a:cubicBezTo>
                  <a:pt x="422732" y="3476446"/>
                  <a:pt x="422732" y="3479737"/>
                  <a:pt x="422732" y="3483025"/>
                </a:cubicBezTo>
                <a:cubicBezTo>
                  <a:pt x="437468" y="3483025"/>
                  <a:pt x="445037" y="3483025"/>
                  <a:pt x="452603" y="3483025"/>
                </a:cubicBezTo>
                <a:cubicBezTo>
                  <a:pt x="460170" y="3479737"/>
                  <a:pt x="467736" y="3479737"/>
                  <a:pt x="467736" y="3476446"/>
                </a:cubicBezTo>
                <a:cubicBezTo>
                  <a:pt x="467736" y="3473156"/>
                  <a:pt x="467736" y="3473156"/>
                  <a:pt x="467736" y="3473156"/>
                </a:cubicBezTo>
                <a:close/>
                <a:moveTo>
                  <a:pt x="467736" y="1627989"/>
                </a:moveTo>
                <a:cubicBezTo>
                  <a:pt x="460170" y="1627989"/>
                  <a:pt x="460170" y="1627989"/>
                  <a:pt x="445434" y="1627989"/>
                </a:cubicBezTo>
                <a:cubicBezTo>
                  <a:pt x="445434" y="1627989"/>
                  <a:pt x="445434" y="1631279"/>
                  <a:pt x="437868" y="1631279"/>
                </a:cubicBezTo>
                <a:cubicBezTo>
                  <a:pt x="430302" y="1631279"/>
                  <a:pt x="437868" y="1627989"/>
                  <a:pt x="430302" y="1627989"/>
                </a:cubicBezTo>
                <a:cubicBezTo>
                  <a:pt x="430302" y="1627989"/>
                  <a:pt x="430302" y="1627989"/>
                  <a:pt x="422732" y="1627989"/>
                </a:cubicBezTo>
                <a:cubicBezTo>
                  <a:pt x="422732" y="1631279"/>
                  <a:pt x="422732" y="1634569"/>
                  <a:pt x="422732" y="1637858"/>
                </a:cubicBezTo>
                <a:cubicBezTo>
                  <a:pt x="437468" y="1637858"/>
                  <a:pt x="445037" y="1637858"/>
                  <a:pt x="452603" y="1637858"/>
                </a:cubicBezTo>
                <a:cubicBezTo>
                  <a:pt x="460170" y="1634569"/>
                  <a:pt x="467736" y="1634569"/>
                  <a:pt x="467736" y="1631279"/>
                </a:cubicBezTo>
                <a:cubicBezTo>
                  <a:pt x="467736" y="1627989"/>
                  <a:pt x="467736" y="1627989"/>
                  <a:pt x="467736" y="1627989"/>
                </a:cubicBezTo>
                <a:close/>
                <a:moveTo>
                  <a:pt x="474905" y="3050943"/>
                </a:moveTo>
                <a:cubicBezTo>
                  <a:pt x="467339" y="3047653"/>
                  <a:pt x="467339" y="3050943"/>
                  <a:pt x="459773" y="3047653"/>
                </a:cubicBezTo>
                <a:cubicBezTo>
                  <a:pt x="459773" y="3044363"/>
                  <a:pt x="459773" y="3044363"/>
                  <a:pt x="459773" y="3041072"/>
                </a:cubicBezTo>
                <a:cubicBezTo>
                  <a:pt x="452603" y="3041348"/>
                  <a:pt x="460170" y="3034767"/>
                  <a:pt x="452603" y="3034767"/>
                </a:cubicBezTo>
                <a:lnTo>
                  <a:pt x="445037" y="3038057"/>
                </a:lnTo>
                <a:cubicBezTo>
                  <a:pt x="445037" y="3041348"/>
                  <a:pt x="445037" y="3041348"/>
                  <a:pt x="452603" y="3041348"/>
                </a:cubicBezTo>
                <a:cubicBezTo>
                  <a:pt x="452603" y="3054507"/>
                  <a:pt x="452603" y="3064378"/>
                  <a:pt x="452603" y="3077261"/>
                </a:cubicBezTo>
                <a:cubicBezTo>
                  <a:pt x="467736" y="3077261"/>
                  <a:pt x="467736" y="3070683"/>
                  <a:pt x="474905" y="3070683"/>
                </a:cubicBezTo>
                <a:cubicBezTo>
                  <a:pt x="474905" y="3064102"/>
                  <a:pt x="474905" y="3057522"/>
                  <a:pt x="474905" y="3050943"/>
                </a:cubicBezTo>
                <a:close/>
                <a:moveTo>
                  <a:pt x="474905" y="3028462"/>
                </a:moveTo>
                <a:cubicBezTo>
                  <a:pt x="467339" y="3021881"/>
                  <a:pt x="474905" y="3018591"/>
                  <a:pt x="467339" y="3015301"/>
                </a:cubicBezTo>
                <a:cubicBezTo>
                  <a:pt x="459773" y="3015301"/>
                  <a:pt x="459773" y="3015301"/>
                  <a:pt x="452204" y="3015301"/>
                </a:cubicBezTo>
                <a:cubicBezTo>
                  <a:pt x="452204" y="3018591"/>
                  <a:pt x="444637" y="3018591"/>
                  <a:pt x="444637" y="3021881"/>
                </a:cubicBezTo>
                <a:cubicBezTo>
                  <a:pt x="452204" y="3025171"/>
                  <a:pt x="444637" y="3028462"/>
                  <a:pt x="452204" y="3031752"/>
                </a:cubicBezTo>
                <a:cubicBezTo>
                  <a:pt x="452603" y="3028462"/>
                  <a:pt x="460170" y="3028462"/>
                  <a:pt x="474905" y="3028462"/>
                </a:cubicBezTo>
                <a:close/>
                <a:moveTo>
                  <a:pt x="474905" y="1205776"/>
                </a:moveTo>
                <a:cubicBezTo>
                  <a:pt x="467339" y="1202486"/>
                  <a:pt x="467339" y="1205776"/>
                  <a:pt x="459773" y="1202486"/>
                </a:cubicBezTo>
                <a:cubicBezTo>
                  <a:pt x="459773" y="1199195"/>
                  <a:pt x="459773" y="1199195"/>
                  <a:pt x="459773" y="1195905"/>
                </a:cubicBezTo>
                <a:cubicBezTo>
                  <a:pt x="452603" y="1196180"/>
                  <a:pt x="460170" y="1189600"/>
                  <a:pt x="452603" y="1189600"/>
                </a:cubicBezTo>
                <a:lnTo>
                  <a:pt x="445037" y="1192890"/>
                </a:lnTo>
                <a:cubicBezTo>
                  <a:pt x="445037" y="1196180"/>
                  <a:pt x="445037" y="1196180"/>
                  <a:pt x="452603" y="1196180"/>
                </a:cubicBezTo>
                <a:cubicBezTo>
                  <a:pt x="452603" y="1209340"/>
                  <a:pt x="452603" y="1219210"/>
                  <a:pt x="452603" y="1232094"/>
                </a:cubicBezTo>
                <a:cubicBezTo>
                  <a:pt x="467736" y="1232094"/>
                  <a:pt x="467736" y="1225516"/>
                  <a:pt x="474905" y="1225516"/>
                </a:cubicBezTo>
                <a:cubicBezTo>
                  <a:pt x="474905" y="1218935"/>
                  <a:pt x="474905" y="1212355"/>
                  <a:pt x="474905" y="1205776"/>
                </a:cubicBezTo>
                <a:close/>
                <a:moveTo>
                  <a:pt x="474905" y="1183295"/>
                </a:moveTo>
                <a:cubicBezTo>
                  <a:pt x="467339" y="1176714"/>
                  <a:pt x="474905" y="1173424"/>
                  <a:pt x="467339" y="1170133"/>
                </a:cubicBezTo>
                <a:cubicBezTo>
                  <a:pt x="459773" y="1170133"/>
                  <a:pt x="459773" y="1170133"/>
                  <a:pt x="452204" y="1170133"/>
                </a:cubicBezTo>
                <a:cubicBezTo>
                  <a:pt x="452204" y="1173424"/>
                  <a:pt x="444637" y="1173424"/>
                  <a:pt x="444637" y="1176714"/>
                </a:cubicBezTo>
                <a:cubicBezTo>
                  <a:pt x="452204" y="1180004"/>
                  <a:pt x="444637" y="1183295"/>
                  <a:pt x="452204" y="1186585"/>
                </a:cubicBezTo>
                <a:cubicBezTo>
                  <a:pt x="452603" y="1183295"/>
                  <a:pt x="460170" y="1183295"/>
                  <a:pt x="474905" y="1183295"/>
                </a:cubicBezTo>
                <a:close/>
                <a:moveTo>
                  <a:pt x="482471" y="3097001"/>
                </a:moveTo>
                <a:cubicBezTo>
                  <a:pt x="474905" y="3097001"/>
                  <a:pt x="474905" y="3097001"/>
                  <a:pt x="467339" y="3097001"/>
                </a:cubicBezTo>
                <a:cubicBezTo>
                  <a:pt x="467339" y="3106872"/>
                  <a:pt x="467339" y="3113453"/>
                  <a:pt x="467339" y="3123048"/>
                </a:cubicBezTo>
                <a:cubicBezTo>
                  <a:pt x="467339" y="3123048"/>
                  <a:pt x="459773" y="3126339"/>
                  <a:pt x="459773" y="3129629"/>
                </a:cubicBezTo>
                <a:cubicBezTo>
                  <a:pt x="467339" y="3129629"/>
                  <a:pt x="467339" y="3132917"/>
                  <a:pt x="474905" y="3132917"/>
                </a:cubicBezTo>
                <a:lnTo>
                  <a:pt x="482471" y="3132917"/>
                </a:lnTo>
                <a:cubicBezTo>
                  <a:pt x="482471" y="3123048"/>
                  <a:pt x="482471" y="3109889"/>
                  <a:pt x="482471" y="3100294"/>
                </a:cubicBezTo>
                <a:cubicBezTo>
                  <a:pt x="482471" y="3097001"/>
                  <a:pt x="482471" y="3097001"/>
                  <a:pt x="482471" y="3097001"/>
                </a:cubicBezTo>
                <a:close/>
                <a:moveTo>
                  <a:pt x="482471" y="2239159"/>
                </a:moveTo>
                <a:lnTo>
                  <a:pt x="477295" y="2236908"/>
                </a:lnTo>
                <a:cubicBezTo>
                  <a:pt x="477295" y="2236908"/>
                  <a:pt x="477295" y="2236908"/>
                  <a:pt x="469729" y="2236908"/>
                </a:cubicBezTo>
                <a:cubicBezTo>
                  <a:pt x="469729" y="2236908"/>
                  <a:pt x="467837" y="2236908"/>
                  <a:pt x="465000" y="2236908"/>
                </a:cubicBezTo>
                <a:lnTo>
                  <a:pt x="461173" y="2236908"/>
                </a:lnTo>
                <a:lnTo>
                  <a:pt x="474309" y="2239965"/>
                </a:lnTo>
                <a:cubicBezTo>
                  <a:pt x="477097" y="2240787"/>
                  <a:pt x="478888" y="2241609"/>
                  <a:pt x="482471" y="2243253"/>
                </a:cubicBezTo>
                <a:close/>
                <a:moveTo>
                  <a:pt x="482471" y="1251834"/>
                </a:moveTo>
                <a:cubicBezTo>
                  <a:pt x="474905" y="1251834"/>
                  <a:pt x="474905" y="1251834"/>
                  <a:pt x="467339" y="1251834"/>
                </a:cubicBezTo>
                <a:cubicBezTo>
                  <a:pt x="467339" y="1261705"/>
                  <a:pt x="467339" y="1268285"/>
                  <a:pt x="467339" y="1277881"/>
                </a:cubicBezTo>
                <a:cubicBezTo>
                  <a:pt x="467339" y="1277881"/>
                  <a:pt x="459773" y="1281171"/>
                  <a:pt x="459773" y="1284462"/>
                </a:cubicBezTo>
                <a:cubicBezTo>
                  <a:pt x="467339" y="1284462"/>
                  <a:pt x="467339" y="1287750"/>
                  <a:pt x="474905" y="1287750"/>
                </a:cubicBezTo>
                <a:lnTo>
                  <a:pt x="482471" y="1287750"/>
                </a:lnTo>
                <a:cubicBezTo>
                  <a:pt x="482471" y="1277881"/>
                  <a:pt x="482471" y="1264722"/>
                  <a:pt x="482471" y="1255126"/>
                </a:cubicBezTo>
                <a:cubicBezTo>
                  <a:pt x="482471" y="1251834"/>
                  <a:pt x="482471" y="1251834"/>
                  <a:pt x="482471" y="1251834"/>
                </a:cubicBezTo>
                <a:close/>
                <a:moveTo>
                  <a:pt x="482471" y="384927"/>
                </a:moveTo>
                <a:cubicBezTo>
                  <a:pt x="474905" y="388217"/>
                  <a:pt x="474905" y="388217"/>
                  <a:pt x="460170" y="391507"/>
                </a:cubicBezTo>
                <a:cubicBezTo>
                  <a:pt x="475305" y="394798"/>
                  <a:pt x="475305" y="394798"/>
                  <a:pt x="482471" y="398086"/>
                </a:cubicBezTo>
                <a:cubicBezTo>
                  <a:pt x="482471" y="394798"/>
                  <a:pt x="482471" y="388217"/>
                  <a:pt x="482471" y="384927"/>
                </a:cubicBezTo>
                <a:close/>
                <a:moveTo>
                  <a:pt x="512342" y="3306465"/>
                </a:moveTo>
                <a:cubicBezTo>
                  <a:pt x="512342" y="3306465"/>
                  <a:pt x="504776" y="3306465"/>
                  <a:pt x="504776" y="3303174"/>
                </a:cubicBezTo>
                <a:lnTo>
                  <a:pt x="504776" y="3306465"/>
                </a:lnTo>
                <a:close/>
                <a:moveTo>
                  <a:pt x="512342" y="1461297"/>
                </a:moveTo>
                <a:cubicBezTo>
                  <a:pt x="512342" y="1461297"/>
                  <a:pt x="504776" y="1461297"/>
                  <a:pt x="504776" y="1458007"/>
                </a:cubicBezTo>
                <a:lnTo>
                  <a:pt x="504776" y="1461297"/>
                </a:lnTo>
                <a:close/>
                <a:moveTo>
                  <a:pt x="512739" y="3247243"/>
                </a:moveTo>
                <a:cubicBezTo>
                  <a:pt x="505173" y="3243955"/>
                  <a:pt x="505173" y="3243955"/>
                  <a:pt x="505173" y="3243955"/>
                </a:cubicBezTo>
                <a:cubicBezTo>
                  <a:pt x="505173" y="3240665"/>
                  <a:pt x="505173" y="3237375"/>
                  <a:pt x="505173" y="3234084"/>
                </a:cubicBezTo>
                <a:cubicBezTo>
                  <a:pt x="497607" y="3230794"/>
                  <a:pt x="490041" y="3234084"/>
                  <a:pt x="490041" y="3230794"/>
                </a:cubicBezTo>
                <a:cubicBezTo>
                  <a:pt x="482471" y="3227504"/>
                  <a:pt x="505173" y="3224216"/>
                  <a:pt x="497607" y="3220925"/>
                </a:cubicBezTo>
                <a:cubicBezTo>
                  <a:pt x="490041" y="3220925"/>
                  <a:pt x="490041" y="3220925"/>
                  <a:pt x="482471" y="3217635"/>
                </a:cubicBezTo>
                <a:cubicBezTo>
                  <a:pt x="482471" y="3217635"/>
                  <a:pt x="482471" y="3214345"/>
                  <a:pt x="482471" y="3211054"/>
                </a:cubicBezTo>
                <a:cubicBezTo>
                  <a:pt x="490041" y="3211054"/>
                  <a:pt x="490041" y="3207764"/>
                  <a:pt x="497607" y="3207764"/>
                </a:cubicBezTo>
                <a:cubicBezTo>
                  <a:pt x="497607" y="3204476"/>
                  <a:pt x="497607" y="3201186"/>
                  <a:pt x="497607" y="3197895"/>
                </a:cubicBezTo>
                <a:cubicBezTo>
                  <a:pt x="490041" y="3197895"/>
                  <a:pt x="490041" y="3197895"/>
                  <a:pt x="482471" y="3197895"/>
                </a:cubicBezTo>
                <a:cubicBezTo>
                  <a:pt x="490041" y="3194605"/>
                  <a:pt x="490041" y="3191315"/>
                  <a:pt x="497607" y="3191315"/>
                </a:cubicBezTo>
                <a:cubicBezTo>
                  <a:pt x="490041" y="3188024"/>
                  <a:pt x="490041" y="3188024"/>
                  <a:pt x="482471" y="3188024"/>
                </a:cubicBezTo>
                <a:cubicBezTo>
                  <a:pt x="490041" y="3184734"/>
                  <a:pt x="497607" y="3181446"/>
                  <a:pt x="504776" y="3178156"/>
                </a:cubicBezTo>
                <a:cubicBezTo>
                  <a:pt x="504776" y="3174865"/>
                  <a:pt x="504776" y="3171575"/>
                  <a:pt x="504776" y="3171575"/>
                </a:cubicBezTo>
                <a:cubicBezTo>
                  <a:pt x="497207" y="3168285"/>
                  <a:pt x="489641" y="3171575"/>
                  <a:pt x="489641" y="3168285"/>
                </a:cubicBezTo>
                <a:cubicBezTo>
                  <a:pt x="489641" y="3164994"/>
                  <a:pt x="489641" y="3161706"/>
                  <a:pt x="489641" y="3158416"/>
                </a:cubicBezTo>
                <a:cubicBezTo>
                  <a:pt x="489641" y="3155126"/>
                  <a:pt x="482075" y="3155126"/>
                  <a:pt x="474508" y="3151835"/>
                </a:cubicBezTo>
                <a:cubicBezTo>
                  <a:pt x="482075" y="3148545"/>
                  <a:pt x="482075" y="3145255"/>
                  <a:pt x="489641" y="3138676"/>
                </a:cubicBezTo>
                <a:lnTo>
                  <a:pt x="482075" y="3138676"/>
                </a:lnTo>
                <a:cubicBezTo>
                  <a:pt x="474508" y="3141967"/>
                  <a:pt x="466939" y="3145255"/>
                  <a:pt x="459773" y="3148545"/>
                </a:cubicBezTo>
                <a:cubicBezTo>
                  <a:pt x="467339" y="3151835"/>
                  <a:pt x="467339" y="3151835"/>
                  <a:pt x="467339" y="3155126"/>
                </a:cubicBezTo>
                <a:cubicBezTo>
                  <a:pt x="467339" y="3155126"/>
                  <a:pt x="459773" y="3155126"/>
                  <a:pt x="459773" y="3158416"/>
                </a:cubicBezTo>
                <a:cubicBezTo>
                  <a:pt x="467339" y="3158416"/>
                  <a:pt x="467339" y="3161706"/>
                  <a:pt x="467339" y="3161706"/>
                </a:cubicBezTo>
                <a:cubicBezTo>
                  <a:pt x="467339" y="3161706"/>
                  <a:pt x="467339" y="3164994"/>
                  <a:pt x="459773" y="3164994"/>
                </a:cubicBezTo>
                <a:cubicBezTo>
                  <a:pt x="459773" y="3174865"/>
                  <a:pt x="459773" y="3184734"/>
                  <a:pt x="459773" y="3194330"/>
                </a:cubicBezTo>
                <a:lnTo>
                  <a:pt x="459773" y="3197620"/>
                </a:lnTo>
                <a:cubicBezTo>
                  <a:pt x="452204" y="3197620"/>
                  <a:pt x="452204" y="3197620"/>
                  <a:pt x="452204" y="3194330"/>
                </a:cubicBezTo>
                <a:cubicBezTo>
                  <a:pt x="452204" y="3194330"/>
                  <a:pt x="452204" y="3194330"/>
                  <a:pt x="452204" y="3191042"/>
                </a:cubicBezTo>
                <a:cubicBezTo>
                  <a:pt x="452204" y="3187751"/>
                  <a:pt x="459773" y="3187751"/>
                  <a:pt x="452204" y="3184461"/>
                </a:cubicBezTo>
                <a:lnTo>
                  <a:pt x="452204" y="3181171"/>
                </a:lnTo>
                <a:cubicBezTo>
                  <a:pt x="452204" y="3177880"/>
                  <a:pt x="452204" y="3171302"/>
                  <a:pt x="452204" y="3168012"/>
                </a:cubicBezTo>
                <a:cubicBezTo>
                  <a:pt x="444637" y="3168012"/>
                  <a:pt x="444637" y="3164721"/>
                  <a:pt x="437071" y="3164721"/>
                </a:cubicBezTo>
                <a:cubicBezTo>
                  <a:pt x="429505" y="3164721"/>
                  <a:pt x="429505" y="3171302"/>
                  <a:pt x="421936" y="3171302"/>
                </a:cubicBezTo>
                <a:cubicBezTo>
                  <a:pt x="422732" y="3175414"/>
                  <a:pt x="422732" y="3175414"/>
                  <a:pt x="392465" y="3185285"/>
                </a:cubicBezTo>
                <a:cubicBezTo>
                  <a:pt x="392465" y="3181992"/>
                  <a:pt x="400031" y="3181992"/>
                  <a:pt x="392465" y="3178704"/>
                </a:cubicBezTo>
                <a:cubicBezTo>
                  <a:pt x="392465" y="3175414"/>
                  <a:pt x="384898" y="3178704"/>
                  <a:pt x="384898" y="3178704"/>
                </a:cubicBezTo>
                <a:cubicBezTo>
                  <a:pt x="377332" y="3178704"/>
                  <a:pt x="369763" y="3181992"/>
                  <a:pt x="377332" y="3185285"/>
                </a:cubicBezTo>
                <a:cubicBezTo>
                  <a:pt x="381115" y="3186929"/>
                  <a:pt x="384898" y="3186929"/>
                  <a:pt x="391470" y="3185695"/>
                </a:cubicBezTo>
                <a:lnTo>
                  <a:pt x="392177" y="3185535"/>
                </a:lnTo>
                <a:lnTo>
                  <a:pt x="384898" y="3191863"/>
                </a:lnTo>
                <a:cubicBezTo>
                  <a:pt x="383007" y="3194331"/>
                  <a:pt x="381115" y="3196799"/>
                  <a:pt x="377332" y="3198444"/>
                </a:cubicBezTo>
                <a:cubicBezTo>
                  <a:pt x="384898" y="3201734"/>
                  <a:pt x="384898" y="3201734"/>
                  <a:pt x="392465" y="3205024"/>
                </a:cubicBezTo>
                <a:cubicBezTo>
                  <a:pt x="392465" y="3208312"/>
                  <a:pt x="392465" y="3211603"/>
                  <a:pt x="392465" y="3211603"/>
                </a:cubicBezTo>
                <a:cubicBezTo>
                  <a:pt x="392465" y="3214893"/>
                  <a:pt x="400031" y="3214893"/>
                  <a:pt x="392465" y="3218183"/>
                </a:cubicBezTo>
                <a:cubicBezTo>
                  <a:pt x="392465" y="3221474"/>
                  <a:pt x="392465" y="3221474"/>
                  <a:pt x="384898" y="3221474"/>
                </a:cubicBezTo>
                <a:cubicBezTo>
                  <a:pt x="384898" y="3234633"/>
                  <a:pt x="384898" y="3244504"/>
                  <a:pt x="384898" y="3257387"/>
                </a:cubicBezTo>
                <a:cubicBezTo>
                  <a:pt x="392465" y="3257387"/>
                  <a:pt x="400031" y="3260680"/>
                  <a:pt x="400031" y="3263968"/>
                </a:cubicBezTo>
                <a:cubicBezTo>
                  <a:pt x="400031" y="3267258"/>
                  <a:pt x="400031" y="3270549"/>
                  <a:pt x="400031" y="3273839"/>
                </a:cubicBezTo>
                <a:cubicBezTo>
                  <a:pt x="392465" y="3277129"/>
                  <a:pt x="392465" y="3283708"/>
                  <a:pt x="384898" y="3286998"/>
                </a:cubicBezTo>
                <a:cubicBezTo>
                  <a:pt x="392465" y="3286998"/>
                  <a:pt x="392465" y="3290288"/>
                  <a:pt x="392465" y="3290288"/>
                </a:cubicBezTo>
                <a:cubicBezTo>
                  <a:pt x="392465" y="3293579"/>
                  <a:pt x="392465" y="3300159"/>
                  <a:pt x="392465" y="3303447"/>
                </a:cubicBezTo>
                <a:cubicBezTo>
                  <a:pt x="392465" y="3303447"/>
                  <a:pt x="392465" y="3306738"/>
                  <a:pt x="384898" y="3306738"/>
                </a:cubicBezTo>
                <a:cubicBezTo>
                  <a:pt x="392465" y="3306738"/>
                  <a:pt x="392465" y="3306738"/>
                  <a:pt x="392465" y="3310028"/>
                </a:cubicBezTo>
                <a:cubicBezTo>
                  <a:pt x="392465" y="3313318"/>
                  <a:pt x="392465" y="3316609"/>
                  <a:pt x="392465" y="3319899"/>
                </a:cubicBezTo>
                <a:cubicBezTo>
                  <a:pt x="392465" y="3319899"/>
                  <a:pt x="384898" y="3319899"/>
                  <a:pt x="392465" y="3323187"/>
                </a:cubicBezTo>
                <a:cubicBezTo>
                  <a:pt x="392465" y="3326477"/>
                  <a:pt x="392465" y="3326477"/>
                  <a:pt x="392465" y="3329768"/>
                </a:cubicBezTo>
                <a:cubicBezTo>
                  <a:pt x="392465" y="3333058"/>
                  <a:pt x="392465" y="3336348"/>
                  <a:pt x="400031" y="3342929"/>
                </a:cubicBezTo>
                <a:cubicBezTo>
                  <a:pt x="415166" y="3342929"/>
                  <a:pt x="422336" y="3342929"/>
                  <a:pt x="437468" y="3342929"/>
                </a:cubicBezTo>
                <a:cubicBezTo>
                  <a:pt x="437468" y="3342929"/>
                  <a:pt x="437468" y="3342929"/>
                  <a:pt x="445037" y="3339639"/>
                </a:cubicBezTo>
                <a:cubicBezTo>
                  <a:pt x="445037" y="3336348"/>
                  <a:pt x="445037" y="3329768"/>
                  <a:pt x="445037" y="3323187"/>
                </a:cubicBezTo>
                <a:cubicBezTo>
                  <a:pt x="452603" y="3323187"/>
                  <a:pt x="445037" y="3319899"/>
                  <a:pt x="452603" y="3316609"/>
                </a:cubicBezTo>
                <a:cubicBezTo>
                  <a:pt x="460170" y="3313318"/>
                  <a:pt x="467736" y="3313318"/>
                  <a:pt x="467736" y="3310028"/>
                </a:cubicBezTo>
                <a:cubicBezTo>
                  <a:pt x="467736" y="3306738"/>
                  <a:pt x="467736" y="3306738"/>
                  <a:pt x="467736" y="3303447"/>
                </a:cubicBezTo>
                <a:cubicBezTo>
                  <a:pt x="475305" y="3303447"/>
                  <a:pt x="482871" y="3303447"/>
                  <a:pt x="482871" y="3300159"/>
                </a:cubicBezTo>
                <a:cubicBezTo>
                  <a:pt x="475305" y="3296869"/>
                  <a:pt x="467736" y="3296869"/>
                  <a:pt x="460569" y="3293579"/>
                </a:cubicBezTo>
                <a:cubicBezTo>
                  <a:pt x="460569" y="3290288"/>
                  <a:pt x="460569" y="3286998"/>
                  <a:pt x="460569" y="3283708"/>
                </a:cubicBezTo>
                <a:cubicBezTo>
                  <a:pt x="460569" y="3283708"/>
                  <a:pt x="460569" y="3283708"/>
                  <a:pt x="460569" y="3280420"/>
                </a:cubicBezTo>
                <a:cubicBezTo>
                  <a:pt x="460569" y="3277129"/>
                  <a:pt x="460569" y="3273839"/>
                  <a:pt x="460569" y="3270549"/>
                </a:cubicBezTo>
                <a:cubicBezTo>
                  <a:pt x="453000" y="3270549"/>
                  <a:pt x="453000" y="3270549"/>
                  <a:pt x="453000" y="3267258"/>
                </a:cubicBezTo>
                <a:cubicBezTo>
                  <a:pt x="453000" y="3263968"/>
                  <a:pt x="453000" y="3260680"/>
                  <a:pt x="453000" y="3257387"/>
                </a:cubicBezTo>
                <a:cubicBezTo>
                  <a:pt x="460569" y="3247519"/>
                  <a:pt x="460569" y="3247519"/>
                  <a:pt x="460569" y="3237648"/>
                </a:cubicBezTo>
                <a:cubicBezTo>
                  <a:pt x="460569" y="3237648"/>
                  <a:pt x="460569" y="3234360"/>
                  <a:pt x="453000" y="3234360"/>
                </a:cubicBezTo>
                <a:cubicBezTo>
                  <a:pt x="453000" y="3231069"/>
                  <a:pt x="453000" y="3224489"/>
                  <a:pt x="453000" y="3221198"/>
                </a:cubicBezTo>
                <a:cubicBezTo>
                  <a:pt x="453000" y="3221198"/>
                  <a:pt x="445434" y="3221198"/>
                  <a:pt x="453000" y="3217908"/>
                </a:cubicBezTo>
                <a:cubicBezTo>
                  <a:pt x="460569" y="3217908"/>
                  <a:pt x="468136" y="3217908"/>
                  <a:pt x="475305" y="3217908"/>
                </a:cubicBezTo>
                <a:cubicBezTo>
                  <a:pt x="475305" y="3227779"/>
                  <a:pt x="475305" y="3237648"/>
                  <a:pt x="475305" y="3247243"/>
                </a:cubicBezTo>
                <a:cubicBezTo>
                  <a:pt x="475305" y="3247243"/>
                  <a:pt x="467736" y="3250534"/>
                  <a:pt x="467736" y="3253824"/>
                </a:cubicBezTo>
                <a:cubicBezTo>
                  <a:pt x="475305" y="3257114"/>
                  <a:pt x="490041" y="3257114"/>
                  <a:pt x="497607" y="3260405"/>
                </a:cubicBezTo>
                <a:cubicBezTo>
                  <a:pt x="505173" y="3260405"/>
                  <a:pt x="505173" y="3257114"/>
                  <a:pt x="512739" y="3257114"/>
                </a:cubicBezTo>
                <a:cubicBezTo>
                  <a:pt x="512739" y="3253824"/>
                  <a:pt x="512739" y="3250534"/>
                  <a:pt x="512739" y="3247243"/>
                </a:cubicBezTo>
                <a:close/>
                <a:moveTo>
                  <a:pt x="512739" y="1402076"/>
                </a:moveTo>
                <a:cubicBezTo>
                  <a:pt x="505173" y="1398788"/>
                  <a:pt x="505173" y="1398788"/>
                  <a:pt x="505173" y="1398788"/>
                </a:cubicBezTo>
                <a:cubicBezTo>
                  <a:pt x="505173" y="1395498"/>
                  <a:pt x="505173" y="1392207"/>
                  <a:pt x="505173" y="1388917"/>
                </a:cubicBezTo>
                <a:cubicBezTo>
                  <a:pt x="497607" y="1385627"/>
                  <a:pt x="490041" y="1388917"/>
                  <a:pt x="490041" y="1385627"/>
                </a:cubicBezTo>
                <a:cubicBezTo>
                  <a:pt x="482471" y="1382336"/>
                  <a:pt x="505173" y="1379048"/>
                  <a:pt x="497607" y="1375758"/>
                </a:cubicBezTo>
                <a:cubicBezTo>
                  <a:pt x="490041" y="1375758"/>
                  <a:pt x="490041" y="1375758"/>
                  <a:pt x="482471" y="1372468"/>
                </a:cubicBezTo>
                <a:cubicBezTo>
                  <a:pt x="482471" y="1372468"/>
                  <a:pt x="482471" y="1369177"/>
                  <a:pt x="482471" y="1365887"/>
                </a:cubicBezTo>
                <a:cubicBezTo>
                  <a:pt x="490041" y="1365887"/>
                  <a:pt x="490041" y="1362597"/>
                  <a:pt x="497607" y="1362597"/>
                </a:cubicBezTo>
                <a:cubicBezTo>
                  <a:pt x="497607" y="1359309"/>
                  <a:pt x="497607" y="1356018"/>
                  <a:pt x="497607" y="1352728"/>
                </a:cubicBezTo>
                <a:cubicBezTo>
                  <a:pt x="490041" y="1352728"/>
                  <a:pt x="490041" y="1352728"/>
                  <a:pt x="482471" y="1352728"/>
                </a:cubicBezTo>
                <a:cubicBezTo>
                  <a:pt x="490041" y="1349438"/>
                  <a:pt x="490041" y="1346147"/>
                  <a:pt x="497607" y="1346147"/>
                </a:cubicBezTo>
                <a:cubicBezTo>
                  <a:pt x="490041" y="1342857"/>
                  <a:pt x="490041" y="1342857"/>
                  <a:pt x="482471" y="1342857"/>
                </a:cubicBezTo>
                <a:cubicBezTo>
                  <a:pt x="490041" y="1339567"/>
                  <a:pt x="497607" y="1336279"/>
                  <a:pt x="504776" y="1332988"/>
                </a:cubicBezTo>
                <a:cubicBezTo>
                  <a:pt x="504776" y="1329698"/>
                  <a:pt x="504776" y="1326408"/>
                  <a:pt x="504776" y="1326408"/>
                </a:cubicBezTo>
                <a:cubicBezTo>
                  <a:pt x="497207" y="1323117"/>
                  <a:pt x="489641" y="1326408"/>
                  <a:pt x="489641" y="1323117"/>
                </a:cubicBezTo>
                <a:cubicBezTo>
                  <a:pt x="489641" y="1319827"/>
                  <a:pt x="489641" y="1316539"/>
                  <a:pt x="489641" y="1313249"/>
                </a:cubicBezTo>
                <a:cubicBezTo>
                  <a:pt x="489641" y="1309958"/>
                  <a:pt x="482075" y="1309958"/>
                  <a:pt x="474508" y="1306668"/>
                </a:cubicBezTo>
                <a:cubicBezTo>
                  <a:pt x="482075" y="1303378"/>
                  <a:pt x="482075" y="1300087"/>
                  <a:pt x="489641" y="1293509"/>
                </a:cubicBezTo>
                <a:lnTo>
                  <a:pt x="482075" y="1293509"/>
                </a:lnTo>
                <a:cubicBezTo>
                  <a:pt x="474508" y="1296799"/>
                  <a:pt x="466939" y="1300087"/>
                  <a:pt x="459773" y="1303378"/>
                </a:cubicBezTo>
                <a:cubicBezTo>
                  <a:pt x="467339" y="1306668"/>
                  <a:pt x="467339" y="1306668"/>
                  <a:pt x="467339" y="1309958"/>
                </a:cubicBezTo>
                <a:cubicBezTo>
                  <a:pt x="467339" y="1309958"/>
                  <a:pt x="459773" y="1309958"/>
                  <a:pt x="459773" y="1313249"/>
                </a:cubicBezTo>
                <a:cubicBezTo>
                  <a:pt x="467339" y="1313249"/>
                  <a:pt x="467339" y="1316539"/>
                  <a:pt x="467339" y="1316539"/>
                </a:cubicBezTo>
                <a:cubicBezTo>
                  <a:pt x="467339" y="1316539"/>
                  <a:pt x="467339" y="1319827"/>
                  <a:pt x="459773" y="1319827"/>
                </a:cubicBezTo>
                <a:cubicBezTo>
                  <a:pt x="459773" y="1329698"/>
                  <a:pt x="459773" y="1339567"/>
                  <a:pt x="459773" y="1349162"/>
                </a:cubicBezTo>
                <a:lnTo>
                  <a:pt x="459773" y="1352453"/>
                </a:lnTo>
                <a:cubicBezTo>
                  <a:pt x="452204" y="1352453"/>
                  <a:pt x="452204" y="1352453"/>
                  <a:pt x="452204" y="1349162"/>
                </a:cubicBezTo>
                <a:cubicBezTo>
                  <a:pt x="452204" y="1349162"/>
                  <a:pt x="452204" y="1349162"/>
                  <a:pt x="452204" y="1345874"/>
                </a:cubicBezTo>
                <a:cubicBezTo>
                  <a:pt x="452204" y="1342584"/>
                  <a:pt x="459773" y="1342584"/>
                  <a:pt x="452204" y="1339294"/>
                </a:cubicBezTo>
                <a:lnTo>
                  <a:pt x="452204" y="1336003"/>
                </a:lnTo>
                <a:cubicBezTo>
                  <a:pt x="452204" y="1332713"/>
                  <a:pt x="452204" y="1326135"/>
                  <a:pt x="452204" y="1322844"/>
                </a:cubicBezTo>
                <a:cubicBezTo>
                  <a:pt x="444637" y="1322844"/>
                  <a:pt x="444637" y="1319554"/>
                  <a:pt x="437071" y="1319554"/>
                </a:cubicBezTo>
                <a:cubicBezTo>
                  <a:pt x="429505" y="1319554"/>
                  <a:pt x="429505" y="1326135"/>
                  <a:pt x="421936" y="1326135"/>
                </a:cubicBezTo>
                <a:cubicBezTo>
                  <a:pt x="422732" y="1330246"/>
                  <a:pt x="422732" y="1330246"/>
                  <a:pt x="392465" y="1340117"/>
                </a:cubicBezTo>
                <a:cubicBezTo>
                  <a:pt x="392465" y="1336825"/>
                  <a:pt x="400031" y="1336825"/>
                  <a:pt x="392465" y="1333537"/>
                </a:cubicBezTo>
                <a:cubicBezTo>
                  <a:pt x="392465" y="1330246"/>
                  <a:pt x="384898" y="1333537"/>
                  <a:pt x="384898" y="1333537"/>
                </a:cubicBezTo>
                <a:cubicBezTo>
                  <a:pt x="377332" y="1333537"/>
                  <a:pt x="369763" y="1336825"/>
                  <a:pt x="377332" y="1340117"/>
                </a:cubicBezTo>
                <a:cubicBezTo>
                  <a:pt x="381115" y="1341761"/>
                  <a:pt x="384898" y="1341761"/>
                  <a:pt x="391470" y="1340528"/>
                </a:cubicBezTo>
                <a:lnTo>
                  <a:pt x="392177" y="1340368"/>
                </a:lnTo>
                <a:lnTo>
                  <a:pt x="384898" y="1346696"/>
                </a:lnTo>
                <a:cubicBezTo>
                  <a:pt x="383007" y="1349164"/>
                  <a:pt x="381115" y="1351631"/>
                  <a:pt x="377332" y="1353276"/>
                </a:cubicBezTo>
                <a:cubicBezTo>
                  <a:pt x="384898" y="1356567"/>
                  <a:pt x="384898" y="1356567"/>
                  <a:pt x="392465" y="1359857"/>
                </a:cubicBezTo>
                <a:cubicBezTo>
                  <a:pt x="392465" y="1363145"/>
                  <a:pt x="392465" y="1366435"/>
                  <a:pt x="392465" y="1366435"/>
                </a:cubicBezTo>
                <a:cubicBezTo>
                  <a:pt x="392465" y="1369726"/>
                  <a:pt x="400031" y="1369726"/>
                  <a:pt x="392465" y="1373016"/>
                </a:cubicBezTo>
                <a:cubicBezTo>
                  <a:pt x="392465" y="1376306"/>
                  <a:pt x="392465" y="1376306"/>
                  <a:pt x="384898" y="1376306"/>
                </a:cubicBezTo>
                <a:cubicBezTo>
                  <a:pt x="384898" y="1389465"/>
                  <a:pt x="384898" y="1399336"/>
                  <a:pt x="384898" y="1412220"/>
                </a:cubicBezTo>
                <a:cubicBezTo>
                  <a:pt x="392465" y="1412220"/>
                  <a:pt x="400031" y="1415513"/>
                  <a:pt x="400031" y="1418801"/>
                </a:cubicBezTo>
                <a:cubicBezTo>
                  <a:pt x="400031" y="1422091"/>
                  <a:pt x="400031" y="1425381"/>
                  <a:pt x="400031" y="1428672"/>
                </a:cubicBezTo>
                <a:cubicBezTo>
                  <a:pt x="392465" y="1431962"/>
                  <a:pt x="392465" y="1438540"/>
                  <a:pt x="384898" y="1441831"/>
                </a:cubicBezTo>
                <a:cubicBezTo>
                  <a:pt x="392465" y="1441831"/>
                  <a:pt x="392465" y="1445121"/>
                  <a:pt x="392465" y="1445121"/>
                </a:cubicBezTo>
                <a:cubicBezTo>
                  <a:pt x="392465" y="1448411"/>
                  <a:pt x="392465" y="1454992"/>
                  <a:pt x="392465" y="1458280"/>
                </a:cubicBezTo>
                <a:cubicBezTo>
                  <a:pt x="392465" y="1458280"/>
                  <a:pt x="392465" y="1461570"/>
                  <a:pt x="384898" y="1461570"/>
                </a:cubicBezTo>
                <a:cubicBezTo>
                  <a:pt x="392465" y="1461570"/>
                  <a:pt x="392465" y="1461570"/>
                  <a:pt x="392465" y="1464861"/>
                </a:cubicBezTo>
                <a:cubicBezTo>
                  <a:pt x="392465" y="1468151"/>
                  <a:pt x="392465" y="1471441"/>
                  <a:pt x="392465" y="1474732"/>
                </a:cubicBezTo>
                <a:cubicBezTo>
                  <a:pt x="392465" y="1474732"/>
                  <a:pt x="384898" y="1474732"/>
                  <a:pt x="392465" y="1478020"/>
                </a:cubicBezTo>
                <a:cubicBezTo>
                  <a:pt x="392465" y="1481310"/>
                  <a:pt x="392465" y="1481310"/>
                  <a:pt x="392465" y="1484600"/>
                </a:cubicBezTo>
                <a:cubicBezTo>
                  <a:pt x="392465" y="1487891"/>
                  <a:pt x="392465" y="1491181"/>
                  <a:pt x="400031" y="1497762"/>
                </a:cubicBezTo>
                <a:cubicBezTo>
                  <a:pt x="415166" y="1497762"/>
                  <a:pt x="422336" y="1497762"/>
                  <a:pt x="437468" y="1497762"/>
                </a:cubicBezTo>
                <a:cubicBezTo>
                  <a:pt x="437468" y="1497762"/>
                  <a:pt x="437468" y="1497762"/>
                  <a:pt x="445037" y="1494471"/>
                </a:cubicBezTo>
                <a:cubicBezTo>
                  <a:pt x="445037" y="1491181"/>
                  <a:pt x="445037" y="1484600"/>
                  <a:pt x="445037" y="1478020"/>
                </a:cubicBezTo>
                <a:cubicBezTo>
                  <a:pt x="452603" y="1478020"/>
                  <a:pt x="445037" y="1474732"/>
                  <a:pt x="452603" y="1471441"/>
                </a:cubicBezTo>
                <a:cubicBezTo>
                  <a:pt x="460170" y="1468151"/>
                  <a:pt x="467736" y="1468151"/>
                  <a:pt x="467736" y="1464861"/>
                </a:cubicBezTo>
                <a:cubicBezTo>
                  <a:pt x="467736" y="1461570"/>
                  <a:pt x="467736" y="1461570"/>
                  <a:pt x="467736" y="1458280"/>
                </a:cubicBezTo>
                <a:cubicBezTo>
                  <a:pt x="475305" y="1458280"/>
                  <a:pt x="482871" y="1458280"/>
                  <a:pt x="482871" y="1454992"/>
                </a:cubicBezTo>
                <a:cubicBezTo>
                  <a:pt x="475305" y="1451702"/>
                  <a:pt x="467736" y="1451702"/>
                  <a:pt x="460569" y="1448411"/>
                </a:cubicBezTo>
                <a:cubicBezTo>
                  <a:pt x="460569" y="1445121"/>
                  <a:pt x="460569" y="1441831"/>
                  <a:pt x="460569" y="1438540"/>
                </a:cubicBezTo>
                <a:cubicBezTo>
                  <a:pt x="460569" y="1438540"/>
                  <a:pt x="460569" y="1438540"/>
                  <a:pt x="460569" y="1435252"/>
                </a:cubicBezTo>
                <a:cubicBezTo>
                  <a:pt x="460569" y="1431962"/>
                  <a:pt x="460569" y="1428672"/>
                  <a:pt x="460569" y="1425381"/>
                </a:cubicBezTo>
                <a:cubicBezTo>
                  <a:pt x="453000" y="1425381"/>
                  <a:pt x="453000" y="1425381"/>
                  <a:pt x="453000" y="1422091"/>
                </a:cubicBezTo>
                <a:cubicBezTo>
                  <a:pt x="453000" y="1418801"/>
                  <a:pt x="453000" y="1415513"/>
                  <a:pt x="453000" y="1412220"/>
                </a:cubicBezTo>
                <a:cubicBezTo>
                  <a:pt x="460569" y="1402351"/>
                  <a:pt x="460569" y="1402351"/>
                  <a:pt x="460569" y="1392480"/>
                </a:cubicBezTo>
                <a:cubicBezTo>
                  <a:pt x="460569" y="1392480"/>
                  <a:pt x="460569" y="1389192"/>
                  <a:pt x="453000" y="1389192"/>
                </a:cubicBezTo>
                <a:cubicBezTo>
                  <a:pt x="453000" y="1385902"/>
                  <a:pt x="453000" y="1379321"/>
                  <a:pt x="453000" y="1376031"/>
                </a:cubicBezTo>
                <a:cubicBezTo>
                  <a:pt x="453000" y="1376031"/>
                  <a:pt x="445434" y="1376031"/>
                  <a:pt x="453000" y="1372741"/>
                </a:cubicBezTo>
                <a:cubicBezTo>
                  <a:pt x="460569" y="1372741"/>
                  <a:pt x="468136" y="1372741"/>
                  <a:pt x="475305" y="1372741"/>
                </a:cubicBezTo>
                <a:cubicBezTo>
                  <a:pt x="475305" y="1382612"/>
                  <a:pt x="475305" y="1392480"/>
                  <a:pt x="475305" y="1402076"/>
                </a:cubicBezTo>
                <a:cubicBezTo>
                  <a:pt x="475305" y="1402076"/>
                  <a:pt x="467736" y="1405366"/>
                  <a:pt x="467736" y="1408657"/>
                </a:cubicBezTo>
                <a:cubicBezTo>
                  <a:pt x="475305" y="1411947"/>
                  <a:pt x="490041" y="1411947"/>
                  <a:pt x="497607" y="1415237"/>
                </a:cubicBezTo>
                <a:cubicBezTo>
                  <a:pt x="505173" y="1415237"/>
                  <a:pt x="505173" y="1411947"/>
                  <a:pt x="512739" y="1411947"/>
                </a:cubicBezTo>
                <a:cubicBezTo>
                  <a:pt x="512739" y="1408657"/>
                  <a:pt x="512739" y="1405366"/>
                  <a:pt x="512739" y="1402076"/>
                </a:cubicBezTo>
                <a:close/>
                <a:moveTo>
                  <a:pt x="519909" y="3810105"/>
                </a:moveTo>
                <a:lnTo>
                  <a:pt x="512342" y="3806814"/>
                </a:lnTo>
                <a:cubicBezTo>
                  <a:pt x="512342" y="3806814"/>
                  <a:pt x="512342" y="3803524"/>
                  <a:pt x="504776" y="3806814"/>
                </a:cubicBezTo>
                <a:cubicBezTo>
                  <a:pt x="504776" y="3806814"/>
                  <a:pt x="504776" y="3806814"/>
                  <a:pt x="512342" y="3806814"/>
                </a:cubicBezTo>
                <a:cubicBezTo>
                  <a:pt x="512342" y="3810105"/>
                  <a:pt x="512342" y="3810105"/>
                  <a:pt x="519909" y="3810105"/>
                </a:cubicBezTo>
                <a:close/>
                <a:moveTo>
                  <a:pt x="519909" y="1964938"/>
                </a:moveTo>
                <a:lnTo>
                  <a:pt x="512342" y="1961647"/>
                </a:lnTo>
                <a:cubicBezTo>
                  <a:pt x="512342" y="1961647"/>
                  <a:pt x="512342" y="1958357"/>
                  <a:pt x="504776" y="1961647"/>
                </a:cubicBezTo>
                <a:cubicBezTo>
                  <a:pt x="504776" y="1961647"/>
                  <a:pt x="504776" y="1961647"/>
                  <a:pt x="512342" y="1961647"/>
                </a:cubicBezTo>
                <a:cubicBezTo>
                  <a:pt x="512342" y="1964938"/>
                  <a:pt x="512342" y="1964938"/>
                  <a:pt x="519909" y="1964938"/>
                </a:cubicBezTo>
                <a:close/>
                <a:moveTo>
                  <a:pt x="527475" y="375331"/>
                </a:moveTo>
                <a:cubicBezTo>
                  <a:pt x="527475" y="372041"/>
                  <a:pt x="527475" y="372041"/>
                  <a:pt x="519909" y="375331"/>
                </a:cubicBezTo>
                <a:lnTo>
                  <a:pt x="519909" y="378621"/>
                </a:lnTo>
                <a:cubicBezTo>
                  <a:pt x="519909" y="378621"/>
                  <a:pt x="519909" y="378621"/>
                  <a:pt x="527475" y="378621"/>
                </a:cubicBezTo>
                <a:cubicBezTo>
                  <a:pt x="527475" y="375331"/>
                  <a:pt x="527475" y="375331"/>
                  <a:pt x="527475" y="375331"/>
                </a:cubicBezTo>
                <a:close/>
                <a:moveTo>
                  <a:pt x="535044" y="3734709"/>
                </a:moveTo>
                <a:cubicBezTo>
                  <a:pt x="527475" y="3731419"/>
                  <a:pt x="535044" y="3728129"/>
                  <a:pt x="527475" y="3724839"/>
                </a:cubicBezTo>
                <a:lnTo>
                  <a:pt x="519909" y="3724839"/>
                </a:lnTo>
                <a:cubicBezTo>
                  <a:pt x="519909" y="3728129"/>
                  <a:pt x="519909" y="3734709"/>
                  <a:pt x="519909" y="3741288"/>
                </a:cubicBezTo>
                <a:cubicBezTo>
                  <a:pt x="512342" y="3741288"/>
                  <a:pt x="512342" y="3741288"/>
                  <a:pt x="512342" y="3744578"/>
                </a:cubicBezTo>
                <a:cubicBezTo>
                  <a:pt x="519909" y="3751159"/>
                  <a:pt x="519909" y="3751159"/>
                  <a:pt x="527475" y="3751159"/>
                </a:cubicBezTo>
                <a:lnTo>
                  <a:pt x="535044" y="3747869"/>
                </a:lnTo>
                <a:cubicBezTo>
                  <a:pt x="535044" y="3744578"/>
                  <a:pt x="527475" y="3744578"/>
                  <a:pt x="535044" y="3741288"/>
                </a:cubicBezTo>
                <a:cubicBezTo>
                  <a:pt x="535044" y="3738000"/>
                  <a:pt x="535044" y="3738000"/>
                  <a:pt x="535044" y="3738000"/>
                </a:cubicBezTo>
                <a:cubicBezTo>
                  <a:pt x="535044" y="3734709"/>
                  <a:pt x="535044" y="3734709"/>
                  <a:pt x="535044" y="3734709"/>
                </a:cubicBezTo>
                <a:close/>
                <a:moveTo>
                  <a:pt x="535044" y="1889542"/>
                </a:moveTo>
                <a:cubicBezTo>
                  <a:pt x="527475" y="1886252"/>
                  <a:pt x="535044" y="1882962"/>
                  <a:pt x="527475" y="1879672"/>
                </a:cubicBezTo>
                <a:lnTo>
                  <a:pt x="519909" y="1879672"/>
                </a:lnTo>
                <a:cubicBezTo>
                  <a:pt x="519909" y="1882962"/>
                  <a:pt x="519909" y="1889542"/>
                  <a:pt x="519909" y="1896121"/>
                </a:cubicBezTo>
                <a:cubicBezTo>
                  <a:pt x="512342" y="1896121"/>
                  <a:pt x="512342" y="1896121"/>
                  <a:pt x="512342" y="1899411"/>
                </a:cubicBezTo>
                <a:cubicBezTo>
                  <a:pt x="519909" y="1905992"/>
                  <a:pt x="519909" y="1905992"/>
                  <a:pt x="527475" y="1905992"/>
                </a:cubicBezTo>
                <a:lnTo>
                  <a:pt x="535044" y="1902702"/>
                </a:lnTo>
                <a:cubicBezTo>
                  <a:pt x="535044" y="1899411"/>
                  <a:pt x="527475" y="1899411"/>
                  <a:pt x="535044" y="1896121"/>
                </a:cubicBezTo>
                <a:cubicBezTo>
                  <a:pt x="535044" y="1892833"/>
                  <a:pt x="535044" y="1892833"/>
                  <a:pt x="535044" y="1892833"/>
                </a:cubicBezTo>
                <a:cubicBezTo>
                  <a:pt x="535044" y="1889542"/>
                  <a:pt x="535044" y="1889542"/>
                  <a:pt x="535044" y="1889542"/>
                </a:cubicBezTo>
                <a:close/>
                <a:moveTo>
                  <a:pt x="557346" y="3803524"/>
                </a:moveTo>
                <a:cubicBezTo>
                  <a:pt x="549780" y="3803524"/>
                  <a:pt x="549780" y="3803524"/>
                  <a:pt x="542210" y="3806814"/>
                </a:cubicBezTo>
                <a:cubicBezTo>
                  <a:pt x="542210" y="3806814"/>
                  <a:pt x="542210" y="3806814"/>
                  <a:pt x="542210" y="3810105"/>
                </a:cubicBezTo>
                <a:cubicBezTo>
                  <a:pt x="549780" y="3810105"/>
                  <a:pt x="557346" y="3810105"/>
                  <a:pt x="557346" y="3810105"/>
                </a:cubicBezTo>
                <a:cubicBezTo>
                  <a:pt x="557346" y="3806814"/>
                  <a:pt x="557346" y="3806814"/>
                  <a:pt x="557346" y="3803524"/>
                </a:cubicBezTo>
                <a:close/>
                <a:moveTo>
                  <a:pt x="557346" y="1958357"/>
                </a:moveTo>
                <a:cubicBezTo>
                  <a:pt x="549780" y="1958357"/>
                  <a:pt x="549780" y="1958357"/>
                  <a:pt x="542210" y="1961647"/>
                </a:cubicBezTo>
                <a:cubicBezTo>
                  <a:pt x="542210" y="1961647"/>
                  <a:pt x="542210" y="1961647"/>
                  <a:pt x="542210" y="1964938"/>
                </a:cubicBezTo>
                <a:cubicBezTo>
                  <a:pt x="549780" y="1964938"/>
                  <a:pt x="557346" y="1964938"/>
                  <a:pt x="557346" y="1964938"/>
                </a:cubicBezTo>
                <a:cubicBezTo>
                  <a:pt x="557346" y="1961647"/>
                  <a:pt x="557346" y="1961647"/>
                  <a:pt x="557346" y="1958357"/>
                </a:cubicBezTo>
                <a:close/>
                <a:moveTo>
                  <a:pt x="670054" y="286775"/>
                </a:moveTo>
                <a:cubicBezTo>
                  <a:pt x="670054" y="286775"/>
                  <a:pt x="662488" y="286775"/>
                  <a:pt x="662488" y="283487"/>
                </a:cubicBezTo>
                <a:cubicBezTo>
                  <a:pt x="654919" y="280196"/>
                  <a:pt x="662488" y="276906"/>
                  <a:pt x="654919" y="273616"/>
                </a:cubicBezTo>
                <a:lnTo>
                  <a:pt x="647353" y="273616"/>
                </a:lnTo>
                <a:cubicBezTo>
                  <a:pt x="647353" y="276906"/>
                  <a:pt x="647353" y="280196"/>
                  <a:pt x="654919" y="280196"/>
                </a:cubicBezTo>
                <a:lnTo>
                  <a:pt x="647353" y="283760"/>
                </a:lnTo>
                <a:cubicBezTo>
                  <a:pt x="647353" y="296921"/>
                  <a:pt x="647353" y="309807"/>
                  <a:pt x="647353" y="322966"/>
                </a:cubicBezTo>
                <a:cubicBezTo>
                  <a:pt x="647353" y="322966"/>
                  <a:pt x="647353" y="322966"/>
                  <a:pt x="654919" y="322966"/>
                </a:cubicBezTo>
                <a:cubicBezTo>
                  <a:pt x="654919" y="319676"/>
                  <a:pt x="654919" y="316385"/>
                  <a:pt x="654919" y="313095"/>
                </a:cubicBezTo>
                <a:cubicBezTo>
                  <a:pt x="662488" y="309807"/>
                  <a:pt x="654919" y="306517"/>
                  <a:pt x="662488" y="303226"/>
                </a:cubicBezTo>
                <a:cubicBezTo>
                  <a:pt x="670054" y="303226"/>
                  <a:pt x="670054" y="303226"/>
                  <a:pt x="670054" y="303226"/>
                </a:cubicBezTo>
                <a:cubicBezTo>
                  <a:pt x="670054" y="296646"/>
                  <a:pt x="670054" y="293355"/>
                  <a:pt x="670054" y="286775"/>
                </a:cubicBezTo>
                <a:close/>
                <a:moveTo>
                  <a:pt x="811834" y="306517"/>
                </a:moveTo>
                <a:cubicBezTo>
                  <a:pt x="804268" y="303226"/>
                  <a:pt x="804268" y="303226"/>
                  <a:pt x="796702" y="303226"/>
                </a:cubicBezTo>
                <a:cubicBezTo>
                  <a:pt x="796702" y="309807"/>
                  <a:pt x="796702" y="309807"/>
                  <a:pt x="796702" y="309807"/>
                </a:cubicBezTo>
                <a:cubicBezTo>
                  <a:pt x="804268" y="309807"/>
                  <a:pt x="804268" y="309807"/>
                  <a:pt x="811834" y="309807"/>
                </a:cubicBezTo>
                <a:cubicBezTo>
                  <a:pt x="811834" y="306517"/>
                  <a:pt x="811834" y="306517"/>
                  <a:pt x="811834" y="306517"/>
                </a:cubicBezTo>
                <a:close/>
                <a:moveTo>
                  <a:pt x="819400" y="329271"/>
                </a:moveTo>
                <a:cubicBezTo>
                  <a:pt x="811834" y="329271"/>
                  <a:pt x="811834" y="329271"/>
                  <a:pt x="804268" y="325981"/>
                </a:cubicBezTo>
                <a:cubicBezTo>
                  <a:pt x="804268" y="329546"/>
                  <a:pt x="804268" y="332835"/>
                  <a:pt x="804268" y="339142"/>
                </a:cubicBezTo>
                <a:cubicBezTo>
                  <a:pt x="811834" y="335852"/>
                  <a:pt x="819400" y="335852"/>
                  <a:pt x="819400" y="329271"/>
                </a:cubicBezTo>
                <a:close/>
                <a:moveTo>
                  <a:pt x="1111329" y="316385"/>
                </a:moveTo>
                <a:lnTo>
                  <a:pt x="1103760" y="313095"/>
                </a:lnTo>
                <a:lnTo>
                  <a:pt x="1103760" y="316385"/>
                </a:lnTo>
                <a:cubicBezTo>
                  <a:pt x="1103760" y="316385"/>
                  <a:pt x="1103760" y="316385"/>
                  <a:pt x="1111329" y="316385"/>
                </a:cubicBezTo>
                <a:close/>
                <a:moveTo>
                  <a:pt x="1523129" y="4182967"/>
                </a:moveTo>
                <a:cubicBezTo>
                  <a:pt x="1523129" y="4179679"/>
                  <a:pt x="1515563" y="4176389"/>
                  <a:pt x="1507997" y="4176389"/>
                </a:cubicBezTo>
                <a:cubicBezTo>
                  <a:pt x="1500828" y="4176389"/>
                  <a:pt x="1500828" y="4179679"/>
                  <a:pt x="1493262" y="4182967"/>
                </a:cubicBezTo>
                <a:cubicBezTo>
                  <a:pt x="1508394" y="4182967"/>
                  <a:pt x="1515563" y="4182967"/>
                  <a:pt x="1523129" y="4182967"/>
                </a:cubicBezTo>
                <a:close/>
                <a:moveTo>
                  <a:pt x="1717882" y="4117443"/>
                </a:moveTo>
                <a:cubicBezTo>
                  <a:pt x="1710313" y="4110862"/>
                  <a:pt x="1710313" y="4107572"/>
                  <a:pt x="1702746" y="4104284"/>
                </a:cubicBezTo>
                <a:cubicBezTo>
                  <a:pt x="1702746" y="4107572"/>
                  <a:pt x="1695180" y="4107572"/>
                  <a:pt x="1687614" y="4107572"/>
                </a:cubicBezTo>
                <a:cubicBezTo>
                  <a:pt x="1687614" y="4107572"/>
                  <a:pt x="1680045" y="4104284"/>
                  <a:pt x="1680045" y="4100993"/>
                </a:cubicBezTo>
                <a:cubicBezTo>
                  <a:pt x="1650177" y="4100993"/>
                  <a:pt x="1627475" y="4100993"/>
                  <a:pt x="1597607" y="4100993"/>
                </a:cubicBezTo>
                <a:cubicBezTo>
                  <a:pt x="1597607" y="4097703"/>
                  <a:pt x="1582472" y="4100993"/>
                  <a:pt x="1582472" y="4094413"/>
                </a:cubicBezTo>
                <a:cubicBezTo>
                  <a:pt x="1574906" y="4094413"/>
                  <a:pt x="1574906" y="4094413"/>
                  <a:pt x="1567339" y="4094413"/>
                </a:cubicBezTo>
                <a:cubicBezTo>
                  <a:pt x="1559770" y="4097703"/>
                  <a:pt x="1552204" y="4097703"/>
                  <a:pt x="1552204" y="4100993"/>
                </a:cubicBezTo>
                <a:cubicBezTo>
                  <a:pt x="1552204" y="4100993"/>
                  <a:pt x="1552204" y="4104284"/>
                  <a:pt x="1552204" y="4107572"/>
                </a:cubicBezTo>
                <a:lnTo>
                  <a:pt x="1559770" y="4107572"/>
                </a:lnTo>
                <a:cubicBezTo>
                  <a:pt x="1575702" y="4114428"/>
                  <a:pt x="1582868" y="4117716"/>
                  <a:pt x="1598004" y="4124023"/>
                </a:cubicBezTo>
                <a:cubicBezTo>
                  <a:pt x="1635441" y="4124023"/>
                  <a:pt x="1672879" y="4124023"/>
                  <a:pt x="1717882" y="4124023"/>
                </a:cubicBezTo>
                <a:cubicBezTo>
                  <a:pt x="1717882" y="4120733"/>
                  <a:pt x="1717882" y="4117443"/>
                  <a:pt x="1717882" y="4117443"/>
                </a:cubicBezTo>
                <a:close/>
                <a:moveTo>
                  <a:pt x="1860062" y="316385"/>
                </a:moveTo>
                <a:lnTo>
                  <a:pt x="1859553" y="316579"/>
                </a:lnTo>
                <a:lnTo>
                  <a:pt x="1844926" y="318737"/>
                </a:lnTo>
                <a:lnTo>
                  <a:pt x="1844926" y="316385"/>
                </a:lnTo>
                <a:cubicBezTo>
                  <a:pt x="1852492" y="316385"/>
                  <a:pt x="1852492" y="316385"/>
                  <a:pt x="1860062" y="316385"/>
                </a:cubicBezTo>
                <a:close/>
                <a:moveTo>
                  <a:pt x="1868821" y="4186257"/>
                </a:moveTo>
                <a:cubicBezTo>
                  <a:pt x="1861255" y="4186257"/>
                  <a:pt x="1853689" y="4186257"/>
                  <a:pt x="1853689" y="4182967"/>
                </a:cubicBezTo>
                <a:cubicBezTo>
                  <a:pt x="1831384" y="4182967"/>
                  <a:pt x="1808685" y="4182967"/>
                  <a:pt x="1786380" y="4182967"/>
                </a:cubicBezTo>
                <a:lnTo>
                  <a:pt x="1778814" y="4179679"/>
                </a:lnTo>
                <a:cubicBezTo>
                  <a:pt x="1756513" y="4179679"/>
                  <a:pt x="1733811" y="4179679"/>
                  <a:pt x="1711509" y="4179679"/>
                </a:cubicBezTo>
                <a:lnTo>
                  <a:pt x="1703943" y="4176389"/>
                </a:lnTo>
                <a:cubicBezTo>
                  <a:pt x="1696374" y="4176389"/>
                  <a:pt x="1696374" y="4176389"/>
                  <a:pt x="1688807" y="4179679"/>
                </a:cubicBezTo>
                <a:cubicBezTo>
                  <a:pt x="1673675" y="4179679"/>
                  <a:pt x="1658940" y="4179679"/>
                  <a:pt x="1643804" y="4179679"/>
                </a:cubicBezTo>
                <a:lnTo>
                  <a:pt x="1636238" y="4176389"/>
                </a:lnTo>
                <a:cubicBezTo>
                  <a:pt x="1606367" y="4176389"/>
                  <a:pt x="1568929" y="4176389"/>
                  <a:pt x="1539062" y="4176389"/>
                </a:cubicBezTo>
                <a:cubicBezTo>
                  <a:pt x="1539062" y="4176389"/>
                  <a:pt x="1539062" y="4176389"/>
                  <a:pt x="1539062" y="4179679"/>
                </a:cubicBezTo>
                <a:lnTo>
                  <a:pt x="1533486" y="4180025"/>
                </a:lnTo>
                <a:lnTo>
                  <a:pt x="1530699" y="4179679"/>
                </a:lnTo>
                <a:lnTo>
                  <a:pt x="1532119" y="4181070"/>
                </a:lnTo>
                <a:lnTo>
                  <a:pt x="1531495" y="4182967"/>
                </a:lnTo>
                <a:cubicBezTo>
                  <a:pt x="1531097" y="4182967"/>
                  <a:pt x="1532789" y="4182967"/>
                  <a:pt x="1533636" y="4182556"/>
                </a:cubicBezTo>
                <a:lnTo>
                  <a:pt x="1532119" y="4181070"/>
                </a:lnTo>
                <a:lnTo>
                  <a:pt x="1532441" y="4180090"/>
                </a:lnTo>
                <a:lnTo>
                  <a:pt x="1533486" y="4180025"/>
                </a:lnTo>
                <a:lnTo>
                  <a:pt x="1543940" y="4181323"/>
                </a:lnTo>
                <a:cubicBezTo>
                  <a:pt x="1545831" y="4182145"/>
                  <a:pt x="1545831" y="4182967"/>
                  <a:pt x="1545831" y="4182967"/>
                </a:cubicBezTo>
                <a:cubicBezTo>
                  <a:pt x="1553397" y="4182967"/>
                  <a:pt x="1553397" y="4186257"/>
                  <a:pt x="1560967" y="4186257"/>
                </a:cubicBezTo>
                <a:cubicBezTo>
                  <a:pt x="1568533" y="4186257"/>
                  <a:pt x="1576099" y="4186257"/>
                  <a:pt x="1576099" y="4186257"/>
                </a:cubicBezTo>
                <a:cubicBezTo>
                  <a:pt x="1576099" y="4189548"/>
                  <a:pt x="1576099" y="4189548"/>
                  <a:pt x="1576099" y="4189548"/>
                </a:cubicBezTo>
                <a:cubicBezTo>
                  <a:pt x="1576099" y="4192838"/>
                  <a:pt x="1568533" y="4196128"/>
                  <a:pt x="1576099" y="4199419"/>
                </a:cubicBezTo>
                <a:cubicBezTo>
                  <a:pt x="1576099" y="4199419"/>
                  <a:pt x="1576099" y="4199419"/>
                  <a:pt x="1583665" y="4199419"/>
                </a:cubicBezTo>
                <a:cubicBezTo>
                  <a:pt x="1583665" y="4196128"/>
                  <a:pt x="1591234" y="4196128"/>
                  <a:pt x="1591234" y="4192838"/>
                </a:cubicBezTo>
                <a:cubicBezTo>
                  <a:pt x="1591234" y="4192838"/>
                  <a:pt x="1583665" y="4192838"/>
                  <a:pt x="1583665" y="4189548"/>
                </a:cubicBezTo>
                <a:cubicBezTo>
                  <a:pt x="1598801" y="4189548"/>
                  <a:pt x="1613536" y="4189548"/>
                  <a:pt x="1628672" y="4189548"/>
                </a:cubicBezTo>
                <a:lnTo>
                  <a:pt x="1636238" y="4186257"/>
                </a:lnTo>
                <a:cubicBezTo>
                  <a:pt x="1643804" y="4189548"/>
                  <a:pt x="1651370" y="4189548"/>
                  <a:pt x="1658540" y="4189548"/>
                </a:cubicBezTo>
                <a:cubicBezTo>
                  <a:pt x="1666106" y="4186257"/>
                  <a:pt x="1666106" y="4186257"/>
                  <a:pt x="1673675" y="4186257"/>
                </a:cubicBezTo>
                <a:cubicBezTo>
                  <a:pt x="1673675" y="4189548"/>
                  <a:pt x="1666106" y="4189548"/>
                  <a:pt x="1666106" y="4192838"/>
                </a:cubicBezTo>
                <a:cubicBezTo>
                  <a:pt x="1658540" y="4192838"/>
                  <a:pt x="1650973" y="4192838"/>
                  <a:pt x="1650973" y="4192838"/>
                </a:cubicBezTo>
                <a:cubicBezTo>
                  <a:pt x="1650973" y="4196128"/>
                  <a:pt x="1658540" y="4196128"/>
                  <a:pt x="1658540" y="4196128"/>
                </a:cubicBezTo>
                <a:cubicBezTo>
                  <a:pt x="1673675" y="4196128"/>
                  <a:pt x="1695977" y="4196128"/>
                  <a:pt x="1711109" y="4196128"/>
                </a:cubicBezTo>
                <a:cubicBezTo>
                  <a:pt x="1711109" y="4192838"/>
                  <a:pt x="1718679" y="4192838"/>
                  <a:pt x="1718679" y="4192838"/>
                </a:cubicBezTo>
                <a:lnTo>
                  <a:pt x="1726245" y="4196128"/>
                </a:lnTo>
                <a:cubicBezTo>
                  <a:pt x="1726245" y="4196128"/>
                  <a:pt x="1733811" y="4196128"/>
                  <a:pt x="1741377" y="4196128"/>
                </a:cubicBezTo>
                <a:cubicBezTo>
                  <a:pt x="1741377" y="4192838"/>
                  <a:pt x="1741377" y="4192838"/>
                  <a:pt x="1748946" y="4192838"/>
                </a:cubicBezTo>
                <a:cubicBezTo>
                  <a:pt x="1748946" y="4192838"/>
                  <a:pt x="1748946" y="4192838"/>
                  <a:pt x="1748946" y="4196128"/>
                </a:cubicBezTo>
                <a:cubicBezTo>
                  <a:pt x="1756513" y="4196128"/>
                  <a:pt x="1764079" y="4196128"/>
                  <a:pt x="1771248" y="4192838"/>
                </a:cubicBezTo>
                <a:lnTo>
                  <a:pt x="1771248" y="4189548"/>
                </a:lnTo>
                <a:cubicBezTo>
                  <a:pt x="1793550" y="4189548"/>
                  <a:pt x="1808685" y="4189548"/>
                  <a:pt x="1823818" y="4189548"/>
                </a:cubicBezTo>
                <a:cubicBezTo>
                  <a:pt x="1831384" y="4189548"/>
                  <a:pt x="1831384" y="4192838"/>
                  <a:pt x="1831384" y="4192838"/>
                </a:cubicBezTo>
                <a:cubicBezTo>
                  <a:pt x="1846519" y="4192838"/>
                  <a:pt x="1853689" y="4192838"/>
                  <a:pt x="1868821" y="4192838"/>
                </a:cubicBezTo>
                <a:cubicBezTo>
                  <a:pt x="1868821" y="4189548"/>
                  <a:pt x="1868821" y="4189548"/>
                  <a:pt x="1868821" y="4186257"/>
                </a:cubicBezTo>
                <a:close/>
                <a:moveTo>
                  <a:pt x="1912231" y="316385"/>
                </a:moveTo>
                <a:cubicBezTo>
                  <a:pt x="1905065" y="316385"/>
                  <a:pt x="1897496" y="316385"/>
                  <a:pt x="1889930" y="319676"/>
                </a:cubicBezTo>
                <a:cubicBezTo>
                  <a:pt x="1905065" y="319676"/>
                  <a:pt x="1905065" y="319676"/>
                  <a:pt x="1912231" y="316385"/>
                </a:cubicBezTo>
                <a:close/>
                <a:moveTo>
                  <a:pt x="1957635" y="4114428"/>
                </a:moveTo>
                <a:cubicBezTo>
                  <a:pt x="1957635" y="4111137"/>
                  <a:pt x="1950069" y="4111137"/>
                  <a:pt x="1950069" y="4107847"/>
                </a:cubicBezTo>
                <a:cubicBezTo>
                  <a:pt x="1934933" y="4107847"/>
                  <a:pt x="1920197" y="4107847"/>
                  <a:pt x="1905065" y="4107847"/>
                </a:cubicBezTo>
                <a:cubicBezTo>
                  <a:pt x="1905065" y="4111137"/>
                  <a:pt x="1905065" y="4111137"/>
                  <a:pt x="1897496" y="4111137"/>
                </a:cubicBezTo>
                <a:cubicBezTo>
                  <a:pt x="1897496" y="4111137"/>
                  <a:pt x="1889930" y="4107847"/>
                  <a:pt x="1889930" y="4104557"/>
                </a:cubicBezTo>
                <a:cubicBezTo>
                  <a:pt x="1874797" y="4104557"/>
                  <a:pt x="1860062" y="4104557"/>
                  <a:pt x="1852492" y="4104557"/>
                </a:cubicBezTo>
                <a:cubicBezTo>
                  <a:pt x="1852492" y="4107847"/>
                  <a:pt x="1844926" y="4107847"/>
                  <a:pt x="1844926" y="4107847"/>
                </a:cubicBezTo>
                <a:cubicBezTo>
                  <a:pt x="1837360" y="4107847"/>
                  <a:pt x="1829794" y="4107847"/>
                  <a:pt x="1822624" y="4107847"/>
                </a:cubicBezTo>
                <a:cubicBezTo>
                  <a:pt x="1815455" y="4107847"/>
                  <a:pt x="1815058" y="4104557"/>
                  <a:pt x="1815058" y="4101267"/>
                </a:cubicBezTo>
                <a:cubicBezTo>
                  <a:pt x="1799923" y="4101267"/>
                  <a:pt x="1792753" y="4101267"/>
                  <a:pt x="1792753" y="4097976"/>
                </a:cubicBezTo>
                <a:cubicBezTo>
                  <a:pt x="1785187" y="4097976"/>
                  <a:pt x="1777621" y="4097976"/>
                  <a:pt x="1770452" y="4101267"/>
                </a:cubicBezTo>
                <a:cubicBezTo>
                  <a:pt x="1770452" y="4104557"/>
                  <a:pt x="1762885" y="4107847"/>
                  <a:pt x="1762885" y="4114428"/>
                </a:cubicBezTo>
                <a:lnTo>
                  <a:pt x="1770452" y="4117716"/>
                </a:lnTo>
                <a:cubicBezTo>
                  <a:pt x="1778018" y="4117716"/>
                  <a:pt x="1785584" y="4117716"/>
                  <a:pt x="1792753" y="4117716"/>
                </a:cubicBezTo>
                <a:cubicBezTo>
                  <a:pt x="1792753" y="4117716"/>
                  <a:pt x="1792753" y="4121006"/>
                  <a:pt x="1800323" y="4121006"/>
                </a:cubicBezTo>
                <a:cubicBezTo>
                  <a:pt x="1822624" y="4121006"/>
                  <a:pt x="1822624" y="4121006"/>
                  <a:pt x="1830191" y="4121006"/>
                </a:cubicBezTo>
                <a:cubicBezTo>
                  <a:pt x="1830191" y="4117716"/>
                  <a:pt x="1830191" y="4117716"/>
                  <a:pt x="1830191" y="4114428"/>
                </a:cubicBezTo>
                <a:cubicBezTo>
                  <a:pt x="1837757" y="4117716"/>
                  <a:pt x="1845326" y="4117716"/>
                  <a:pt x="1852492" y="4121006"/>
                </a:cubicBezTo>
                <a:cubicBezTo>
                  <a:pt x="1867628" y="4121006"/>
                  <a:pt x="1882363" y="4121006"/>
                  <a:pt x="1889930" y="4121006"/>
                </a:cubicBezTo>
                <a:cubicBezTo>
                  <a:pt x="1897496" y="4121006"/>
                  <a:pt x="1897496" y="4117716"/>
                  <a:pt x="1897496" y="4117716"/>
                </a:cubicBezTo>
                <a:cubicBezTo>
                  <a:pt x="1905065" y="4117716"/>
                  <a:pt x="1905065" y="4121006"/>
                  <a:pt x="1905065" y="4121006"/>
                </a:cubicBezTo>
                <a:cubicBezTo>
                  <a:pt x="1920197" y="4121006"/>
                  <a:pt x="1934933" y="4121006"/>
                  <a:pt x="1950069" y="4121006"/>
                </a:cubicBezTo>
                <a:cubicBezTo>
                  <a:pt x="1950069" y="4117716"/>
                  <a:pt x="1957635" y="4117716"/>
                  <a:pt x="1957635" y="4114428"/>
                </a:cubicBezTo>
                <a:close/>
                <a:moveTo>
                  <a:pt x="1979936" y="4117716"/>
                </a:moveTo>
                <a:cubicBezTo>
                  <a:pt x="1972370" y="4114428"/>
                  <a:pt x="1972370" y="4114428"/>
                  <a:pt x="1964804" y="4117716"/>
                </a:cubicBezTo>
                <a:cubicBezTo>
                  <a:pt x="1972370" y="4117716"/>
                  <a:pt x="1972370" y="4117716"/>
                  <a:pt x="1979936" y="4117716"/>
                </a:cubicBezTo>
                <a:close/>
                <a:moveTo>
                  <a:pt x="2032109" y="4120733"/>
                </a:moveTo>
                <a:cubicBezTo>
                  <a:pt x="2032109" y="4117443"/>
                  <a:pt x="2024543" y="4117443"/>
                  <a:pt x="2024543" y="4114152"/>
                </a:cubicBezTo>
                <a:cubicBezTo>
                  <a:pt x="2016977" y="4114152"/>
                  <a:pt x="2009408" y="4114152"/>
                  <a:pt x="2002238" y="4117443"/>
                </a:cubicBezTo>
                <a:cubicBezTo>
                  <a:pt x="2002238" y="4117716"/>
                  <a:pt x="2002238" y="4117716"/>
                  <a:pt x="2002238" y="4120733"/>
                </a:cubicBezTo>
                <a:cubicBezTo>
                  <a:pt x="2017374" y="4120733"/>
                  <a:pt x="2017374" y="4120733"/>
                  <a:pt x="2032109" y="4120733"/>
                </a:cubicBezTo>
                <a:close/>
                <a:moveTo>
                  <a:pt x="2047245" y="4189548"/>
                </a:moveTo>
                <a:cubicBezTo>
                  <a:pt x="2039675" y="4189548"/>
                  <a:pt x="2039675" y="4186257"/>
                  <a:pt x="2032109" y="4192838"/>
                </a:cubicBezTo>
                <a:cubicBezTo>
                  <a:pt x="2039675" y="4192838"/>
                  <a:pt x="2039675" y="4192838"/>
                  <a:pt x="2047245" y="4189548"/>
                </a:cubicBezTo>
                <a:close/>
                <a:moveTo>
                  <a:pt x="2047245" y="313095"/>
                </a:moveTo>
                <a:cubicBezTo>
                  <a:pt x="2039675" y="313095"/>
                  <a:pt x="2039675" y="316385"/>
                  <a:pt x="2039675" y="316385"/>
                </a:cubicBezTo>
                <a:cubicBezTo>
                  <a:pt x="2039675" y="316385"/>
                  <a:pt x="2039675" y="319676"/>
                  <a:pt x="2047245" y="319676"/>
                </a:cubicBezTo>
                <a:cubicBezTo>
                  <a:pt x="2047245" y="316385"/>
                  <a:pt x="2047245" y="316385"/>
                  <a:pt x="2047245" y="316385"/>
                </a:cubicBezTo>
                <a:close/>
                <a:moveTo>
                  <a:pt x="2060486" y="304460"/>
                </a:moveTo>
                <a:cubicBezTo>
                  <a:pt x="2060486" y="303226"/>
                  <a:pt x="2058594" y="301581"/>
                  <a:pt x="2054811" y="299936"/>
                </a:cubicBezTo>
                <a:cubicBezTo>
                  <a:pt x="2054811" y="303226"/>
                  <a:pt x="2047245" y="303226"/>
                  <a:pt x="2047245" y="306516"/>
                </a:cubicBezTo>
                <a:lnTo>
                  <a:pt x="2054811" y="306516"/>
                </a:lnTo>
                <a:cubicBezTo>
                  <a:pt x="2058594" y="306516"/>
                  <a:pt x="2060486" y="305694"/>
                  <a:pt x="2060486" y="304460"/>
                </a:cubicBezTo>
                <a:close/>
                <a:moveTo>
                  <a:pt x="2818809" y="276906"/>
                </a:moveTo>
                <a:lnTo>
                  <a:pt x="2816286" y="278824"/>
                </a:lnTo>
                <a:lnTo>
                  <a:pt x="2815183" y="276906"/>
                </a:lnTo>
                <a:close/>
                <a:moveTo>
                  <a:pt x="3297388" y="4264670"/>
                </a:moveTo>
                <a:cubicBezTo>
                  <a:pt x="3289821" y="4264670"/>
                  <a:pt x="3289821" y="4261380"/>
                  <a:pt x="3289821" y="4261380"/>
                </a:cubicBezTo>
                <a:cubicBezTo>
                  <a:pt x="3282252" y="4261380"/>
                  <a:pt x="3282252" y="4261380"/>
                  <a:pt x="3282252" y="4264670"/>
                </a:cubicBezTo>
                <a:cubicBezTo>
                  <a:pt x="3274686" y="4264670"/>
                  <a:pt x="3267120" y="4264670"/>
                  <a:pt x="3259950" y="4264670"/>
                </a:cubicBezTo>
                <a:cubicBezTo>
                  <a:pt x="3252781" y="4264670"/>
                  <a:pt x="3252384" y="4267958"/>
                  <a:pt x="3252384" y="4267958"/>
                </a:cubicBezTo>
                <a:lnTo>
                  <a:pt x="3252384" y="4271248"/>
                </a:lnTo>
                <a:cubicBezTo>
                  <a:pt x="3267516" y="4271248"/>
                  <a:pt x="3274686" y="4271248"/>
                  <a:pt x="3282252" y="4271248"/>
                </a:cubicBezTo>
                <a:cubicBezTo>
                  <a:pt x="3290218" y="4267958"/>
                  <a:pt x="3290218" y="4267958"/>
                  <a:pt x="3297388" y="4264670"/>
                </a:cubicBezTo>
                <a:close/>
                <a:moveTo>
                  <a:pt x="3544710" y="165870"/>
                </a:moveTo>
                <a:lnTo>
                  <a:pt x="3544710" y="168275"/>
                </a:lnTo>
                <a:lnTo>
                  <a:pt x="3539979" y="166521"/>
                </a:lnTo>
                <a:cubicBezTo>
                  <a:pt x="3539033" y="165870"/>
                  <a:pt x="3540925" y="165870"/>
                  <a:pt x="3544710" y="165870"/>
                </a:cubicBezTo>
                <a:close/>
                <a:moveTo>
                  <a:pt x="3552276" y="171079"/>
                </a:moveTo>
                <a:lnTo>
                  <a:pt x="3552276" y="189199"/>
                </a:lnTo>
                <a:lnTo>
                  <a:pt x="3544710" y="185610"/>
                </a:lnTo>
                <a:cubicBezTo>
                  <a:pt x="3544710" y="179029"/>
                  <a:pt x="3544710" y="175739"/>
                  <a:pt x="3544710" y="172449"/>
                </a:cubicBezTo>
                <a:cubicBezTo>
                  <a:pt x="3544710" y="169161"/>
                  <a:pt x="3544710" y="169161"/>
                  <a:pt x="3544710" y="169161"/>
                </a:cubicBezTo>
                <a:lnTo>
                  <a:pt x="3544710" y="168275"/>
                </a:lnTo>
                <a:close/>
                <a:moveTo>
                  <a:pt x="5117046" y="3061087"/>
                </a:moveTo>
                <a:cubicBezTo>
                  <a:pt x="5109480" y="3057797"/>
                  <a:pt x="5109480" y="3057797"/>
                  <a:pt x="5101910" y="3061087"/>
                </a:cubicBezTo>
                <a:cubicBezTo>
                  <a:pt x="5109480" y="3061087"/>
                  <a:pt x="5117046" y="3064378"/>
                  <a:pt x="5117046" y="3061087"/>
                </a:cubicBezTo>
                <a:close/>
                <a:moveTo>
                  <a:pt x="5117046" y="2822289"/>
                </a:moveTo>
                <a:lnTo>
                  <a:pt x="5117046" y="2823112"/>
                </a:lnTo>
                <a:lnTo>
                  <a:pt x="5116250" y="2823112"/>
                </a:lnTo>
                <a:lnTo>
                  <a:pt x="5113732" y="2823112"/>
                </a:lnTo>
                <a:close/>
                <a:moveTo>
                  <a:pt x="5117046" y="1215920"/>
                </a:moveTo>
                <a:cubicBezTo>
                  <a:pt x="5109480" y="1212630"/>
                  <a:pt x="5109480" y="1212630"/>
                  <a:pt x="5101910" y="1215920"/>
                </a:cubicBezTo>
                <a:cubicBezTo>
                  <a:pt x="5109480" y="1215920"/>
                  <a:pt x="5117046" y="1219211"/>
                  <a:pt x="5117046" y="1215920"/>
                </a:cubicBezTo>
                <a:close/>
                <a:moveTo>
                  <a:pt x="5117046" y="977122"/>
                </a:moveTo>
                <a:lnTo>
                  <a:pt x="5117046" y="977945"/>
                </a:lnTo>
                <a:lnTo>
                  <a:pt x="5116250" y="977945"/>
                </a:lnTo>
                <a:lnTo>
                  <a:pt x="5113731" y="977945"/>
                </a:lnTo>
                <a:close/>
                <a:moveTo>
                  <a:pt x="5124613" y="2936890"/>
                </a:moveTo>
                <a:cubicBezTo>
                  <a:pt x="5124215" y="2933600"/>
                  <a:pt x="5124215" y="2933600"/>
                  <a:pt x="5117046" y="2930310"/>
                </a:cubicBezTo>
                <a:cubicBezTo>
                  <a:pt x="5117046" y="2933600"/>
                  <a:pt x="5109480" y="2933600"/>
                  <a:pt x="5109480" y="2936890"/>
                </a:cubicBezTo>
                <a:cubicBezTo>
                  <a:pt x="5117046" y="2940181"/>
                  <a:pt x="5117046" y="2940181"/>
                  <a:pt x="5124613" y="2936890"/>
                </a:cubicBezTo>
                <a:close/>
                <a:moveTo>
                  <a:pt x="5124613" y="1091723"/>
                </a:moveTo>
                <a:cubicBezTo>
                  <a:pt x="5124215" y="1088433"/>
                  <a:pt x="5124215" y="1088433"/>
                  <a:pt x="5117046" y="1085142"/>
                </a:cubicBezTo>
                <a:cubicBezTo>
                  <a:pt x="5117046" y="1088433"/>
                  <a:pt x="5109480" y="1088433"/>
                  <a:pt x="5109480" y="1091723"/>
                </a:cubicBezTo>
                <a:cubicBezTo>
                  <a:pt x="5117046" y="1095013"/>
                  <a:pt x="5117046" y="1095013"/>
                  <a:pt x="5124613" y="1091723"/>
                </a:cubicBezTo>
                <a:close/>
                <a:moveTo>
                  <a:pt x="5154483" y="3097001"/>
                </a:moveTo>
                <a:cubicBezTo>
                  <a:pt x="5146914" y="3097001"/>
                  <a:pt x="5139348" y="3097001"/>
                  <a:pt x="5131782" y="3097001"/>
                </a:cubicBezTo>
                <a:cubicBezTo>
                  <a:pt x="5124215" y="3097001"/>
                  <a:pt x="5116646" y="3100294"/>
                  <a:pt x="5116646" y="3100294"/>
                </a:cubicBezTo>
                <a:cubicBezTo>
                  <a:pt x="5116646" y="3103582"/>
                  <a:pt x="5116646" y="3103582"/>
                  <a:pt x="5124215" y="3106872"/>
                </a:cubicBezTo>
                <a:cubicBezTo>
                  <a:pt x="5124215" y="3106872"/>
                  <a:pt x="5131782" y="3106872"/>
                  <a:pt x="5139348" y="3106872"/>
                </a:cubicBezTo>
                <a:cubicBezTo>
                  <a:pt x="5146914" y="3103582"/>
                  <a:pt x="5154483" y="3100294"/>
                  <a:pt x="5154483" y="3097001"/>
                </a:cubicBezTo>
                <a:close/>
                <a:moveTo>
                  <a:pt x="5154483" y="1251834"/>
                </a:moveTo>
                <a:cubicBezTo>
                  <a:pt x="5146914" y="1251834"/>
                  <a:pt x="5139348" y="1251834"/>
                  <a:pt x="5131782" y="1251834"/>
                </a:cubicBezTo>
                <a:cubicBezTo>
                  <a:pt x="5124215" y="1251834"/>
                  <a:pt x="5116646" y="1255127"/>
                  <a:pt x="5116646" y="1255127"/>
                </a:cubicBezTo>
                <a:cubicBezTo>
                  <a:pt x="5116646" y="1258415"/>
                  <a:pt x="5116646" y="1258415"/>
                  <a:pt x="5124215" y="1261705"/>
                </a:cubicBezTo>
                <a:cubicBezTo>
                  <a:pt x="5124215" y="1261705"/>
                  <a:pt x="5131782" y="1261705"/>
                  <a:pt x="5139348" y="1261705"/>
                </a:cubicBezTo>
                <a:cubicBezTo>
                  <a:pt x="5146914" y="1258415"/>
                  <a:pt x="5154483" y="1255127"/>
                  <a:pt x="5154483" y="1251834"/>
                </a:cubicBezTo>
                <a:close/>
                <a:moveTo>
                  <a:pt x="5162050" y="3077537"/>
                </a:moveTo>
                <a:cubicBezTo>
                  <a:pt x="5154483" y="3074246"/>
                  <a:pt x="5154483" y="3074246"/>
                  <a:pt x="5154483" y="3077537"/>
                </a:cubicBezTo>
                <a:cubicBezTo>
                  <a:pt x="5146914" y="3080827"/>
                  <a:pt x="5146914" y="3080827"/>
                  <a:pt x="5146914" y="3084117"/>
                </a:cubicBezTo>
                <a:cubicBezTo>
                  <a:pt x="5154483" y="3083842"/>
                  <a:pt x="5146914" y="3080552"/>
                  <a:pt x="5154483" y="3077537"/>
                </a:cubicBezTo>
                <a:cubicBezTo>
                  <a:pt x="5154483" y="3077537"/>
                  <a:pt x="5162050" y="3080827"/>
                  <a:pt x="5162050" y="3077537"/>
                </a:cubicBezTo>
                <a:close/>
                <a:moveTo>
                  <a:pt x="5162050" y="1232370"/>
                </a:moveTo>
                <a:cubicBezTo>
                  <a:pt x="5154483" y="1229079"/>
                  <a:pt x="5154483" y="1229079"/>
                  <a:pt x="5154483" y="1232370"/>
                </a:cubicBezTo>
                <a:cubicBezTo>
                  <a:pt x="5146914" y="1235660"/>
                  <a:pt x="5146914" y="1235660"/>
                  <a:pt x="5146914" y="1238950"/>
                </a:cubicBezTo>
                <a:cubicBezTo>
                  <a:pt x="5154483" y="1238675"/>
                  <a:pt x="5146914" y="1235385"/>
                  <a:pt x="5154483" y="1232370"/>
                </a:cubicBezTo>
                <a:cubicBezTo>
                  <a:pt x="5154483" y="1232370"/>
                  <a:pt x="5162050" y="1235660"/>
                  <a:pt x="5162050" y="1232370"/>
                </a:cubicBezTo>
                <a:close/>
                <a:moveTo>
                  <a:pt x="5169219" y="3453690"/>
                </a:moveTo>
                <a:cubicBezTo>
                  <a:pt x="5161653" y="3450401"/>
                  <a:pt x="5154083" y="3450401"/>
                  <a:pt x="5154083" y="3450401"/>
                </a:cubicBezTo>
                <a:cubicBezTo>
                  <a:pt x="5146517" y="3453690"/>
                  <a:pt x="5146517" y="3453690"/>
                  <a:pt x="5154083" y="3456980"/>
                </a:cubicBezTo>
                <a:cubicBezTo>
                  <a:pt x="5154483" y="3453690"/>
                  <a:pt x="5161653" y="3453690"/>
                  <a:pt x="5169219" y="3453690"/>
                </a:cubicBezTo>
                <a:close/>
                <a:moveTo>
                  <a:pt x="5169219" y="2858205"/>
                </a:moveTo>
                <a:cubicBezTo>
                  <a:pt x="5169219" y="2858205"/>
                  <a:pt x="5169219" y="2858205"/>
                  <a:pt x="5161653" y="2858205"/>
                </a:cubicBezTo>
                <a:lnTo>
                  <a:pt x="5154083" y="2861495"/>
                </a:lnTo>
                <a:cubicBezTo>
                  <a:pt x="5154083" y="2864785"/>
                  <a:pt x="5154083" y="2864785"/>
                  <a:pt x="5161653" y="2864785"/>
                </a:cubicBezTo>
                <a:cubicBezTo>
                  <a:pt x="5161653" y="2861495"/>
                  <a:pt x="5169219" y="2861495"/>
                  <a:pt x="5169219" y="2858205"/>
                </a:cubicBezTo>
                <a:close/>
                <a:moveTo>
                  <a:pt x="5169219" y="1608522"/>
                </a:moveTo>
                <a:cubicBezTo>
                  <a:pt x="5161653" y="1605234"/>
                  <a:pt x="5154083" y="1605234"/>
                  <a:pt x="5154083" y="1605234"/>
                </a:cubicBezTo>
                <a:cubicBezTo>
                  <a:pt x="5146517" y="1608522"/>
                  <a:pt x="5146517" y="1608522"/>
                  <a:pt x="5154083" y="1611813"/>
                </a:cubicBezTo>
                <a:cubicBezTo>
                  <a:pt x="5154483" y="1608522"/>
                  <a:pt x="5161653" y="1608522"/>
                  <a:pt x="5169219" y="1608522"/>
                </a:cubicBezTo>
                <a:close/>
                <a:moveTo>
                  <a:pt x="5169219" y="1013038"/>
                </a:moveTo>
                <a:cubicBezTo>
                  <a:pt x="5169219" y="1013038"/>
                  <a:pt x="5169219" y="1013038"/>
                  <a:pt x="5161653" y="1013038"/>
                </a:cubicBezTo>
                <a:lnTo>
                  <a:pt x="5154083" y="1016328"/>
                </a:lnTo>
                <a:cubicBezTo>
                  <a:pt x="5154083" y="1019618"/>
                  <a:pt x="5154083" y="1019618"/>
                  <a:pt x="5161653" y="1019618"/>
                </a:cubicBezTo>
                <a:cubicBezTo>
                  <a:pt x="5161653" y="1016328"/>
                  <a:pt x="5169219" y="1016328"/>
                  <a:pt x="5169219" y="1013038"/>
                </a:cubicBezTo>
                <a:close/>
                <a:moveTo>
                  <a:pt x="5184352" y="3358830"/>
                </a:moveTo>
                <a:cubicBezTo>
                  <a:pt x="5184352" y="3362120"/>
                  <a:pt x="5176785" y="3362120"/>
                  <a:pt x="5176785" y="3362120"/>
                </a:cubicBezTo>
                <a:lnTo>
                  <a:pt x="5184352" y="3362120"/>
                </a:lnTo>
                <a:cubicBezTo>
                  <a:pt x="5184352" y="3362120"/>
                  <a:pt x="5184352" y="3362120"/>
                  <a:pt x="5184352" y="3358830"/>
                </a:cubicBezTo>
                <a:close/>
                <a:moveTo>
                  <a:pt x="5184352" y="1513663"/>
                </a:moveTo>
                <a:cubicBezTo>
                  <a:pt x="5184352" y="1516953"/>
                  <a:pt x="5176785" y="1516953"/>
                  <a:pt x="5176785" y="1516953"/>
                </a:cubicBezTo>
                <a:lnTo>
                  <a:pt x="5184352" y="1516953"/>
                </a:lnTo>
                <a:cubicBezTo>
                  <a:pt x="5184352" y="1516953"/>
                  <a:pt x="5184352" y="1516953"/>
                  <a:pt x="5184352" y="1513663"/>
                </a:cubicBezTo>
                <a:close/>
                <a:moveTo>
                  <a:pt x="5191920" y="3093713"/>
                </a:moveTo>
                <a:cubicBezTo>
                  <a:pt x="5184352" y="3093713"/>
                  <a:pt x="5176785" y="3093713"/>
                  <a:pt x="5176785" y="3093713"/>
                </a:cubicBezTo>
                <a:cubicBezTo>
                  <a:pt x="5169219" y="3093713"/>
                  <a:pt x="5169219" y="3097001"/>
                  <a:pt x="5161653" y="3097001"/>
                </a:cubicBezTo>
                <a:cubicBezTo>
                  <a:pt x="5169219" y="3100294"/>
                  <a:pt x="5169219" y="3103582"/>
                  <a:pt x="5176785" y="3103582"/>
                </a:cubicBezTo>
                <a:cubicBezTo>
                  <a:pt x="5184352" y="3103582"/>
                  <a:pt x="5191920" y="3100294"/>
                  <a:pt x="5191920" y="3097001"/>
                </a:cubicBezTo>
                <a:close/>
                <a:moveTo>
                  <a:pt x="5191920" y="1248546"/>
                </a:moveTo>
                <a:cubicBezTo>
                  <a:pt x="5184352" y="1248546"/>
                  <a:pt x="5176785" y="1248546"/>
                  <a:pt x="5176785" y="1248546"/>
                </a:cubicBezTo>
                <a:cubicBezTo>
                  <a:pt x="5169219" y="1248546"/>
                  <a:pt x="5169219" y="1251834"/>
                  <a:pt x="5161653" y="1251834"/>
                </a:cubicBezTo>
                <a:cubicBezTo>
                  <a:pt x="5169219" y="1255127"/>
                  <a:pt x="5169219" y="1258415"/>
                  <a:pt x="5176785" y="1258415"/>
                </a:cubicBezTo>
                <a:cubicBezTo>
                  <a:pt x="5184352" y="1258415"/>
                  <a:pt x="5191920" y="1255127"/>
                  <a:pt x="5191920" y="1251834"/>
                </a:cubicBezTo>
                <a:close/>
                <a:moveTo>
                  <a:pt x="5199087" y="2845046"/>
                </a:moveTo>
                <a:cubicBezTo>
                  <a:pt x="5199087" y="2841755"/>
                  <a:pt x="5191521" y="2841755"/>
                  <a:pt x="5183954" y="2841755"/>
                </a:cubicBezTo>
                <a:cubicBezTo>
                  <a:pt x="5183954" y="2841755"/>
                  <a:pt x="5183954" y="2845046"/>
                  <a:pt x="5176388" y="2848336"/>
                </a:cubicBezTo>
                <a:cubicBezTo>
                  <a:pt x="5176388" y="2851624"/>
                  <a:pt x="5183954" y="2851624"/>
                  <a:pt x="5191521" y="2851624"/>
                </a:cubicBezTo>
                <a:cubicBezTo>
                  <a:pt x="5191920" y="2848336"/>
                  <a:pt x="5191920" y="2848336"/>
                  <a:pt x="5199087" y="2845046"/>
                </a:cubicBezTo>
                <a:close/>
                <a:moveTo>
                  <a:pt x="5199087" y="999878"/>
                </a:moveTo>
                <a:cubicBezTo>
                  <a:pt x="5199087" y="996588"/>
                  <a:pt x="5191521" y="996588"/>
                  <a:pt x="5183954" y="996588"/>
                </a:cubicBezTo>
                <a:cubicBezTo>
                  <a:pt x="5183954" y="996588"/>
                  <a:pt x="5183954" y="999878"/>
                  <a:pt x="5176388" y="1003169"/>
                </a:cubicBezTo>
                <a:cubicBezTo>
                  <a:pt x="5176388" y="1006457"/>
                  <a:pt x="5183954" y="1006457"/>
                  <a:pt x="5191521" y="1006457"/>
                </a:cubicBezTo>
                <a:cubicBezTo>
                  <a:pt x="5191920" y="1003169"/>
                  <a:pt x="5191920" y="1003169"/>
                  <a:pt x="5199087" y="999878"/>
                </a:cubicBezTo>
                <a:close/>
                <a:moveTo>
                  <a:pt x="5221789" y="3325929"/>
                </a:moveTo>
                <a:lnTo>
                  <a:pt x="5214222" y="3325929"/>
                </a:lnTo>
                <a:cubicBezTo>
                  <a:pt x="5214222" y="3329219"/>
                  <a:pt x="5221789" y="3329219"/>
                  <a:pt x="5221789" y="3329219"/>
                </a:cubicBezTo>
                <a:cubicBezTo>
                  <a:pt x="5221789" y="3325929"/>
                  <a:pt x="5221789" y="3325929"/>
                  <a:pt x="5221789" y="3325929"/>
                </a:cubicBezTo>
                <a:close/>
                <a:moveTo>
                  <a:pt x="5221789" y="1480762"/>
                </a:moveTo>
                <a:lnTo>
                  <a:pt x="5214222" y="1480762"/>
                </a:lnTo>
                <a:cubicBezTo>
                  <a:pt x="5214222" y="1484052"/>
                  <a:pt x="5221789" y="1484052"/>
                  <a:pt x="5221789" y="1484052"/>
                </a:cubicBezTo>
                <a:cubicBezTo>
                  <a:pt x="5221789" y="1480762"/>
                  <a:pt x="5221789" y="1480762"/>
                  <a:pt x="5221789" y="1480762"/>
                </a:cubicBezTo>
                <a:close/>
                <a:moveTo>
                  <a:pt x="5224626" y="2851213"/>
                </a:moveTo>
                <a:cubicBezTo>
                  <a:pt x="5225572" y="2850802"/>
                  <a:pt x="5225572" y="2849980"/>
                  <a:pt x="5221789" y="2848336"/>
                </a:cubicBezTo>
                <a:cubicBezTo>
                  <a:pt x="5221789" y="2848336"/>
                  <a:pt x="5221789" y="2848336"/>
                  <a:pt x="5221789" y="2851624"/>
                </a:cubicBezTo>
                <a:cubicBezTo>
                  <a:pt x="5214222" y="2851624"/>
                  <a:pt x="5206656" y="2848336"/>
                  <a:pt x="5199487" y="2851624"/>
                </a:cubicBezTo>
                <a:cubicBezTo>
                  <a:pt x="5206656" y="2854914"/>
                  <a:pt x="5214222" y="2854914"/>
                  <a:pt x="5221789" y="2851624"/>
                </a:cubicBezTo>
                <a:cubicBezTo>
                  <a:pt x="5221789" y="2851624"/>
                  <a:pt x="5223680" y="2851624"/>
                  <a:pt x="5224626" y="2851213"/>
                </a:cubicBezTo>
                <a:close/>
                <a:moveTo>
                  <a:pt x="5224626" y="1006046"/>
                </a:moveTo>
                <a:cubicBezTo>
                  <a:pt x="5225572" y="1005635"/>
                  <a:pt x="5225572" y="1004813"/>
                  <a:pt x="5221789" y="1003169"/>
                </a:cubicBezTo>
                <a:cubicBezTo>
                  <a:pt x="5221789" y="1003169"/>
                  <a:pt x="5221789" y="1003169"/>
                  <a:pt x="5221789" y="1006457"/>
                </a:cubicBezTo>
                <a:cubicBezTo>
                  <a:pt x="5214222" y="1006457"/>
                  <a:pt x="5206656" y="1003169"/>
                  <a:pt x="5199487" y="1006457"/>
                </a:cubicBezTo>
                <a:cubicBezTo>
                  <a:pt x="5206656" y="1009747"/>
                  <a:pt x="5214222" y="1009747"/>
                  <a:pt x="5221789" y="1006457"/>
                </a:cubicBezTo>
                <a:cubicBezTo>
                  <a:pt x="5221789" y="1006457"/>
                  <a:pt x="5223680" y="1006457"/>
                  <a:pt x="5224626" y="1006046"/>
                </a:cubicBezTo>
                <a:close/>
                <a:moveTo>
                  <a:pt x="5231348" y="3375828"/>
                </a:moveTo>
                <a:cubicBezTo>
                  <a:pt x="5231348" y="3379118"/>
                  <a:pt x="5223782" y="3375828"/>
                  <a:pt x="5223782" y="3379118"/>
                </a:cubicBezTo>
                <a:cubicBezTo>
                  <a:pt x="5231348" y="3375828"/>
                  <a:pt x="5231348" y="3375828"/>
                  <a:pt x="5231348" y="3375828"/>
                </a:cubicBezTo>
                <a:close/>
                <a:moveTo>
                  <a:pt x="5231348" y="1530660"/>
                </a:moveTo>
                <a:cubicBezTo>
                  <a:pt x="5231348" y="1533951"/>
                  <a:pt x="5223782" y="1530660"/>
                  <a:pt x="5223782" y="1533951"/>
                </a:cubicBezTo>
                <a:cubicBezTo>
                  <a:pt x="5231348" y="1530660"/>
                  <a:pt x="5231348" y="1530660"/>
                  <a:pt x="5231348" y="1530660"/>
                </a:cubicBezTo>
                <a:close/>
                <a:moveTo>
                  <a:pt x="5236524" y="3325929"/>
                </a:moveTo>
                <a:cubicBezTo>
                  <a:pt x="5236524" y="3325929"/>
                  <a:pt x="5236524" y="3325929"/>
                  <a:pt x="5228958" y="3329219"/>
                </a:cubicBezTo>
                <a:cubicBezTo>
                  <a:pt x="5236524" y="3329219"/>
                  <a:pt x="5236524" y="3329219"/>
                  <a:pt x="5236524" y="3329219"/>
                </a:cubicBezTo>
                <a:cubicBezTo>
                  <a:pt x="5236524" y="3325929"/>
                  <a:pt x="5236524" y="3325929"/>
                  <a:pt x="5236524" y="3325929"/>
                </a:cubicBezTo>
                <a:close/>
                <a:moveTo>
                  <a:pt x="5236524" y="1480762"/>
                </a:moveTo>
                <a:cubicBezTo>
                  <a:pt x="5236524" y="1480762"/>
                  <a:pt x="5236524" y="1480762"/>
                  <a:pt x="5228958" y="1484052"/>
                </a:cubicBezTo>
                <a:cubicBezTo>
                  <a:pt x="5236524" y="1484052"/>
                  <a:pt x="5236524" y="1484052"/>
                  <a:pt x="5236524" y="1484052"/>
                </a:cubicBezTo>
                <a:cubicBezTo>
                  <a:pt x="5236524" y="1480762"/>
                  <a:pt x="5236524" y="1480762"/>
                  <a:pt x="5236524" y="1480762"/>
                </a:cubicBezTo>
                <a:close/>
                <a:moveTo>
                  <a:pt x="5251660" y="3319350"/>
                </a:moveTo>
                <a:cubicBezTo>
                  <a:pt x="5251660" y="3319350"/>
                  <a:pt x="5244091" y="3319350"/>
                  <a:pt x="5236524" y="3322639"/>
                </a:cubicBezTo>
                <a:cubicBezTo>
                  <a:pt x="5244091" y="3322639"/>
                  <a:pt x="5251660" y="3325929"/>
                  <a:pt x="5251660" y="3319350"/>
                </a:cubicBezTo>
                <a:close/>
                <a:moveTo>
                  <a:pt x="5251660" y="1474183"/>
                </a:moveTo>
                <a:cubicBezTo>
                  <a:pt x="5251660" y="1474183"/>
                  <a:pt x="5244091" y="1474183"/>
                  <a:pt x="5236524" y="1477471"/>
                </a:cubicBezTo>
                <a:cubicBezTo>
                  <a:pt x="5244091" y="1477471"/>
                  <a:pt x="5251660" y="1480762"/>
                  <a:pt x="5251660" y="1474183"/>
                </a:cubicBezTo>
                <a:close/>
                <a:moveTo>
                  <a:pt x="5296663" y="2998851"/>
                </a:moveTo>
                <a:cubicBezTo>
                  <a:pt x="5289094" y="2998851"/>
                  <a:pt x="5289094" y="2998851"/>
                  <a:pt x="5289094" y="2995561"/>
                </a:cubicBezTo>
                <a:cubicBezTo>
                  <a:pt x="5289094" y="2998851"/>
                  <a:pt x="5289094" y="2998851"/>
                  <a:pt x="5289094" y="2998851"/>
                </a:cubicBezTo>
                <a:cubicBezTo>
                  <a:pt x="5289094" y="2998851"/>
                  <a:pt x="5289094" y="2998851"/>
                  <a:pt x="5296663" y="2998851"/>
                </a:cubicBezTo>
                <a:close/>
                <a:moveTo>
                  <a:pt x="5296663" y="1153684"/>
                </a:moveTo>
                <a:cubicBezTo>
                  <a:pt x="5289094" y="1153684"/>
                  <a:pt x="5289094" y="1153684"/>
                  <a:pt x="5289094" y="1150394"/>
                </a:cubicBezTo>
                <a:cubicBezTo>
                  <a:pt x="5289094" y="1153684"/>
                  <a:pt x="5289094" y="1153684"/>
                  <a:pt x="5289094" y="1153684"/>
                </a:cubicBezTo>
                <a:cubicBezTo>
                  <a:pt x="5289094" y="1153684"/>
                  <a:pt x="5289094" y="1153684"/>
                  <a:pt x="5296663" y="1153684"/>
                </a:cubicBezTo>
                <a:close/>
                <a:moveTo>
                  <a:pt x="5308114" y="3404615"/>
                </a:moveTo>
                <a:lnTo>
                  <a:pt x="5306220" y="3405438"/>
                </a:lnTo>
                <a:lnTo>
                  <a:pt x="5304217" y="3404615"/>
                </a:lnTo>
                <a:lnTo>
                  <a:pt x="5307814" y="3404615"/>
                </a:lnTo>
                <a:close/>
                <a:moveTo>
                  <a:pt x="5308115" y="1559447"/>
                </a:moveTo>
                <a:lnTo>
                  <a:pt x="5306220" y="1560271"/>
                </a:lnTo>
                <a:lnTo>
                  <a:pt x="5304216" y="1559447"/>
                </a:lnTo>
                <a:lnTo>
                  <a:pt x="5307814" y="1559447"/>
                </a:lnTo>
                <a:close/>
                <a:moveTo>
                  <a:pt x="5319461" y="1559447"/>
                </a:moveTo>
                <a:lnTo>
                  <a:pt x="5308115" y="1559447"/>
                </a:lnTo>
                <a:lnTo>
                  <a:pt x="5313788" y="1556981"/>
                </a:lnTo>
                <a:close/>
                <a:moveTo>
                  <a:pt x="5319461" y="3404615"/>
                </a:moveTo>
                <a:lnTo>
                  <a:pt x="5308114" y="3404615"/>
                </a:lnTo>
                <a:lnTo>
                  <a:pt x="5313788" y="3402148"/>
                </a:lnTo>
                <a:close/>
                <a:moveTo>
                  <a:pt x="5326531" y="3404615"/>
                </a:moveTo>
                <a:lnTo>
                  <a:pt x="5326531" y="3405438"/>
                </a:lnTo>
                <a:lnTo>
                  <a:pt x="5321355" y="3405438"/>
                </a:lnTo>
                <a:lnTo>
                  <a:pt x="5319461" y="3404615"/>
                </a:lnTo>
                <a:close/>
                <a:moveTo>
                  <a:pt x="5326531" y="1559447"/>
                </a:moveTo>
                <a:lnTo>
                  <a:pt x="5326531" y="1560271"/>
                </a:lnTo>
                <a:lnTo>
                  <a:pt x="5321355" y="1560271"/>
                </a:lnTo>
                <a:lnTo>
                  <a:pt x="5319461" y="1559447"/>
                </a:lnTo>
                <a:close/>
                <a:moveTo>
                  <a:pt x="5379104" y="3139498"/>
                </a:moveTo>
                <a:cubicBezTo>
                  <a:pt x="5379104" y="3139498"/>
                  <a:pt x="5371534" y="3139498"/>
                  <a:pt x="5371534" y="3142788"/>
                </a:cubicBezTo>
                <a:lnTo>
                  <a:pt x="5379104" y="3142788"/>
                </a:lnTo>
                <a:cubicBezTo>
                  <a:pt x="5379104" y="3139498"/>
                  <a:pt x="5379104" y="3139498"/>
                  <a:pt x="5379104" y="3139498"/>
                </a:cubicBezTo>
                <a:close/>
                <a:moveTo>
                  <a:pt x="5379104" y="1294331"/>
                </a:moveTo>
                <a:cubicBezTo>
                  <a:pt x="5379104" y="1294331"/>
                  <a:pt x="5371534" y="1294331"/>
                  <a:pt x="5371534" y="1297621"/>
                </a:cubicBezTo>
                <a:lnTo>
                  <a:pt x="5379104" y="1297621"/>
                </a:lnTo>
                <a:cubicBezTo>
                  <a:pt x="5379104" y="1294331"/>
                  <a:pt x="5379104" y="1294331"/>
                  <a:pt x="5379104" y="1294331"/>
                </a:cubicBezTo>
                <a:close/>
                <a:moveTo>
                  <a:pt x="5587392" y="576569"/>
                </a:moveTo>
                <a:cubicBezTo>
                  <a:pt x="5579826" y="579857"/>
                  <a:pt x="5579826" y="579857"/>
                  <a:pt x="5579826" y="583147"/>
                </a:cubicBezTo>
                <a:cubicBezTo>
                  <a:pt x="5572260" y="583147"/>
                  <a:pt x="5564694" y="583147"/>
                  <a:pt x="5557524" y="583147"/>
                </a:cubicBezTo>
                <a:cubicBezTo>
                  <a:pt x="5549958" y="583147"/>
                  <a:pt x="5549958" y="583147"/>
                  <a:pt x="5549958" y="586438"/>
                </a:cubicBezTo>
                <a:cubicBezTo>
                  <a:pt x="5534822" y="586438"/>
                  <a:pt x="5527653" y="586438"/>
                  <a:pt x="5520087" y="586438"/>
                </a:cubicBezTo>
                <a:cubicBezTo>
                  <a:pt x="5504951" y="586438"/>
                  <a:pt x="5497785" y="589728"/>
                  <a:pt x="5490216" y="593018"/>
                </a:cubicBezTo>
                <a:lnTo>
                  <a:pt x="5482650" y="593018"/>
                </a:lnTo>
                <a:cubicBezTo>
                  <a:pt x="5475083" y="593018"/>
                  <a:pt x="5467517" y="599597"/>
                  <a:pt x="5467517" y="602887"/>
                </a:cubicBezTo>
                <a:cubicBezTo>
                  <a:pt x="5459948" y="606177"/>
                  <a:pt x="5452382" y="606177"/>
                  <a:pt x="5445212" y="609468"/>
                </a:cubicBezTo>
                <a:cubicBezTo>
                  <a:pt x="5437646" y="609468"/>
                  <a:pt x="5437646" y="612758"/>
                  <a:pt x="5430080" y="616048"/>
                </a:cubicBezTo>
                <a:cubicBezTo>
                  <a:pt x="5437646" y="616048"/>
                  <a:pt x="5445212" y="619336"/>
                  <a:pt x="5452382" y="622627"/>
                </a:cubicBezTo>
                <a:cubicBezTo>
                  <a:pt x="5452382" y="622627"/>
                  <a:pt x="5467517" y="622627"/>
                  <a:pt x="5474684" y="622627"/>
                </a:cubicBezTo>
                <a:cubicBezTo>
                  <a:pt x="5481853" y="622627"/>
                  <a:pt x="5482253" y="625917"/>
                  <a:pt x="5489819" y="625917"/>
                </a:cubicBezTo>
                <a:lnTo>
                  <a:pt x="5504951" y="625917"/>
                </a:lnTo>
                <a:cubicBezTo>
                  <a:pt x="5512521" y="625917"/>
                  <a:pt x="5512521" y="629207"/>
                  <a:pt x="5512521" y="629207"/>
                </a:cubicBezTo>
                <a:cubicBezTo>
                  <a:pt x="5534822" y="629207"/>
                  <a:pt x="5557524" y="629207"/>
                  <a:pt x="5579826" y="629207"/>
                </a:cubicBezTo>
                <a:cubicBezTo>
                  <a:pt x="5579826" y="629207"/>
                  <a:pt x="5579826" y="629207"/>
                  <a:pt x="5587392" y="629207"/>
                </a:cubicBezTo>
                <a:cubicBezTo>
                  <a:pt x="5587392" y="632498"/>
                  <a:pt x="5587392" y="635788"/>
                  <a:pt x="5579826" y="635788"/>
                </a:cubicBezTo>
                <a:cubicBezTo>
                  <a:pt x="5579826" y="639078"/>
                  <a:pt x="5579826" y="642369"/>
                  <a:pt x="5579826" y="645657"/>
                </a:cubicBezTo>
                <a:cubicBezTo>
                  <a:pt x="5572260" y="648947"/>
                  <a:pt x="5572260" y="648947"/>
                  <a:pt x="5564694" y="652237"/>
                </a:cubicBezTo>
                <a:cubicBezTo>
                  <a:pt x="5564694" y="655528"/>
                  <a:pt x="5564694" y="655528"/>
                  <a:pt x="5564694" y="658818"/>
                </a:cubicBezTo>
                <a:cubicBezTo>
                  <a:pt x="5564694" y="662108"/>
                  <a:pt x="5549558" y="658818"/>
                  <a:pt x="5549558" y="662108"/>
                </a:cubicBezTo>
                <a:cubicBezTo>
                  <a:pt x="5541992" y="662108"/>
                  <a:pt x="5534426" y="662108"/>
                  <a:pt x="5527256" y="662108"/>
                </a:cubicBezTo>
                <a:cubicBezTo>
                  <a:pt x="5527256" y="665396"/>
                  <a:pt x="5527256" y="665396"/>
                  <a:pt x="5527256" y="665396"/>
                </a:cubicBezTo>
                <a:cubicBezTo>
                  <a:pt x="5519690" y="668687"/>
                  <a:pt x="5512121" y="671977"/>
                  <a:pt x="5504951" y="675267"/>
                </a:cubicBezTo>
                <a:cubicBezTo>
                  <a:pt x="5504951" y="678558"/>
                  <a:pt x="5504951" y="678558"/>
                  <a:pt x="5512521" y="681848"/>
                </a:cubicBezTo>
                <a:cubicBezTo>
                  <a:pt x="5504951" y="681848"/>
                  <a:pt x="5497385" y="681848"/>
                  <a:pt x="5490216" y="678558"/>
                </a:cubicBezTo>
                <a:cubicBezTo>
                  <a:pt x="5482650" y="678558"/>
                  <a:pt x="5475083" y="678558"/>
                  <a:pt x="5467914" y="678558"/>
                </a:cubicBezTo>
                <a:cubicBezTo>
                  <a:pt x="5460348" y="681848"/>
                  <a:pt x="5460348" y="685136"/>
                  <a:pt x="5452782" y="685136"/>
                </a:cubicBezTo>
                <a:lnTo>
                  <a:pt x="5445212" y="685136"/>
                </a:lnTo>
                <a:cubicBezTo>
                  <a:pt x="5445212" y="688426"/>
                  <a:pt x="5437646" y="695007"/>
                  <a:pt x="5437646" y="698297"/>
                </a:cubicBezTo>
                <a:cubicBezTo>
                  <a:pt x="5437646" y="701588"/>
                  <a:pt x="5445212" y="701588"/>
                  <a:pt x="5445212" y="704876"/>
                </a:cubicBezTo>
                <a:cubicBezTo>
                  <a:pt x="5460348" y="704876"/>
                  <a:pt x="5475083" y="704876"/>
                  <a:pt x="5490216" y="704876"/>
                </a:cubicBezTo>
                <a:cubicBezTo>
                  <a:pt x="5490216" y="708168"/>
                  <a:pt x="5490216" y="708168"/>
                  <a:pt x="5482650" y="708168"/>
                </a:cubicBezTo>
                <a:cubicBezTo>
                  <a:pt x="5475083" y="708168"/>
                  <a:pt x="5467517" y="711456"/>
                  <a:pt x="5460348" y="714747"/>
                </a:cubicBezTo>
                <a:cubicBezTo>
                  <a:pt x="5452782" y="714747"/>
                  <a:pt x="5445212" y="714747"/>
                  <a:pt x="5438046" y="714747"/>
                </a:cubicBezTo>
                <a:cubicBezTo>
                  <a:pt x="5438046" y="714747"/>
                  <a:pt x="5438046" y="714747"/>
                  <a:pt x="5430477" y="714747"/>
                </a:cubicBezTo>
                <a:cubicBezTo>
                  <a:pt x="5430477" y="718037"/>
                  <a:pt x="5422911" y="714747"/>
                  <a:pt x="5422911" y="718037"/>
                </a:cubicBezTo>
                <a:cubicBezTo>
                  <a:pt x="5407778" y="721327"/>
                  <a:pt x="5400609" y="721327"/>
                  <a:pt x="5385473" y="724618"/>
                </a:cubicBezTo>
                <a:lnTo>
                  <a:pt x="5385473" y="727908"/>
                </a:lnTo>
                <a:lnTo>
                  <a:pt x="5385473" y="731196"/>
                </a:lnTo>
                <a:cubicBezTo>
                  <a:pt x="5385473" y="734486"/>
                  <a:pt x="5393043" y="731196"/>
                  <a:pt x="5400609" y="731196"/>
                </a:cubicBezTo>
                <a:cubicBezTo>
                  <a:pt x="5400609" y="734486"/>
                  <a:pt x="5400609" y="734486"/>
                  <a:pt x="5408175" y="734486"/>
                </a:cubicBezTo>
                <a:cubicBezTo>
                  <a:pt x="5408175" y="734486"/>
                  <a:pt x="5415741" y="734486"/>
                  <a:pt x="5423310" y="734486"/>
                </a:cubicBezTo>
                <a:cubicBezTo>
                  <a:pt x="5423310" y="737777"/>
                  <a:pt x="5423310" y="737777"/>
                  <a:pt x="5415741" y="744357"/>
                </a:cubicBezTo>
                <a:lnTo>
                  <a:pt x="5415741" y="747648"/>
                </a:lnTo>
                <a:cubicBezTo>
                  <a:pt x="5415741" y="750936"/>
                  <a:pt x="5408175" y="750936"/>
                  <a:pt x="5408175" y="754226"/>
                </a:cubicBezTo>
                <a:cubicBezTo>
                  <a:pt x="5400609" y="754226"/>
                  <a:pt x="5393043" y="754226"/>
                  <a:pt x="5385873" y="754226"/>
                </a:cubicBezTo>
                <a:cubicBezTo>
                  <a:pt x="5378307" y="757516"/>
                  <a:pt x="5378307" y="757516"/>
                  <a:pt x="5370738" y="757516"/>
                </a:cubicBezTo>
                <a:cubicBezTo>
                  <a:pt x="5370738" y="760807"/>
                  <a:pt x="5370738" y="764097"/>
                  <a:pt x="5370738" y="764097"/>
                </a:cubicBezTo>
                <a:cubicBezTo>
                  <a:pt x="5370738" y="767387"/>
                  <a:pt x="5370738" y="767387"/>
                  <a:pt x="5370738" y="767387"/>
                </a:cubicBezTo>
                <a:cubicBezTo>
                  <a:pt x="5370738" y="770675"/>
                  <a:pt x="5370738" y="770675"/>
                  <a:pt x="5363172" y="773966"/>
                </a:cubicBezTo>
                <a:cubicBezTo>
                  <a:pt x="5363172" y="773966"/>
                  <a:pt x="5355605" y="773966"/>
                  <a:pt x="5348037" y="773966"/>
                </a:cubicBezTo>
                <a:cubicBezTo>
                  <a:pt x="5348037" y="773966"/>
                  <a:pt x="5348037" y="773966"/>
                  <a:pt x="5340470" y="777256"/>
                </a:cubicBezTo>
                <a:cubicBezTo>
                  <a:pt x="5332904" y="777256"/>
                  <a:pt x="5325338" y="773966"/>
                  <a:pt x="5318168" y="777256"/>
                </a:cubicBezTo>
                <a:cubicBezTo>
                  <a:pt x="5310602" y="777256"/>
                  <a:pt x="5303036" y="780546"/>
                  <a:pt x="5295866" y="780546"/>
                </a:cubicBezTo>
                <a:cubicBezTo>
                  <a:pt x="5288697" y="780546"/>
                  <a:pt x="5280731" y="783837"/>
                  <a:pt x="5273561" y="783837"/>
                </a:cubicBezTo>
                <a:cubicBezTo>
                  <a:pt x="5251260" y="783837"/>
                  <a:pt x="5228558" y="783837"/>
                  <a:pt x="5206256" y="783837"/>
                </a:cubicBezTo>
                <a:cubicBezTo>
                  <a:pt x="5198690" y="787127"/>
                  <a:pt x="5191124" y="790417"/>
                  <a:pt x="5191124" y="790417"/>
                </a:cubicBezTo>
                <a:cubicBezTo>
                  <a:pt x="5183555" y="790417"/>
                  <a:pt x="5175989" y="790417"/>
                  <a:pt x="5168819" y="790417"/>
                </a:cubicBezTo>
                <a:cubicBezTo>
                  <a:pt x="5168819" y="793705"/>
                  <a:pt x="5168819" y="793705"/>
                  <a:pt x="5168819" y="793705"/>
                </a:cubicBezTo>
                <a:cubicBezTo>
                  <a:pt x="5161253" y="793705"/>
                  <a:pt x="5153687" y="796996"/>
                  <a:pt x="5153687" y="800286"/>
                </a:cubicBezTo>
                <a:cubicBezTo>
                  <a:pt x="5146120" y="803576"/>
                  <a:pt x="5138552" y="800286"/>
                  <a:pt x="5138552" y="803576"/>
                </a:cubicBezTo>
                <a:cubicBezTo>
                  <a:pt x="5138552" y="806867"/>
                  <a:pt x="5146120" y="810157"/>
                  <a:pt x="5160853" y="810157"/>
                </a:cubicBezTo>
                <a:cubicBezTo>
                  <a:pt x="5160853" y="813445"/>
                  <a:pt x="5160853" y="816735"/>
                  <a:pt x="5160853" y="816735"/>
                </a:cubicBezTo>
                <a:cubicBezTo>
                  <a:pt x="5160853" y="820026"/>
                  <a:pt x="5160853" y="820026"/>
                  <a:pt x="5168422" y="823316"/>
                </a:cubicBezTo>
                <a:lnTo>
                  <a:pt x="5175989" y="823316"/>
                </a:lnTo>
                <a:cubicBezTo>
                  <a:pt x="5183555" y="823316"/>
                  <a:pt x="5183555" y="823316"/>
                  <a:pt x="5191124" y="826606"/>
                </a:cubicBezTo>
                <a:cubicBezTo>
                  <a:pt x="5191124" y="823316"/>
                  <a:pt x="5191124" y="823316"/>
                  <a:pt x="5198690" y="823316"/>
                </a:cubicBezTo>
                <a:cubicBezTo>
                  <a:pt x="5198690" y="823316"/>
                  <a:pt x="5206256" y="823316"/>
                  <a:pt x="5213822" y="823316"/>
                </a:cubicBezTo>
                <a:cubicBezTo>
                  <a:pt x="5221392" y="823316"/>
                  <a:pt x="5221392" y="823316"/>
                  <a:pt x="5221392" y="826606"/>
                </a:cubicBezTo>
                <a:cubicBezTo>
                  <a:pt x="5228958" y="826606"/>
                  <a:pt x="5228958" y="826606"/>
                  <a:pt x="5236524" y="826606"/>
                </a:cubicBezTo>
                <a:cubicBezTo>
                  <a:pt x="5236524" y="823316"/>
                  <a:pt x="5244091" y="823316"/>
                  <a:pt x="5244091" y="823316"/>
                </a:cubicBezTo>
                <a:cubicBezTo>
                  <a:pt x="5251660" y="823316"/>
                  <a:pt x="5251660" y="823316"/>
                  <a:pt x="5259226" y="823316"/>
                </a:cubicBezTo>
                <a:cubicBezTo>
                  <a:pt x="5259226" y="823316"/>
                  <a:pt x="5259226" y="823316"/>
                  <a:pt x="5259226" y="826606"/>
                </a:cubicBezTo>
                <a:cubicBezTo>
                  <a:pt x="5266792" y="829897"/>
                  <a:pt x="5244091" y="829897"/>
                  <a:pt x="5259226" y="836475"/>
                </a:cubicBezTo>
                <a:cubicBezTo>
                  <a:pt x="5236924" y="836475"/>
                  <a:pt x="5221789" y="836475"/>
                  <a:pt x="5214222" y="836475"/>
                </a:cubicBezTo>
                <a:cubicBezTo>
                  <a:pt x="5206656" y="836475"/>
                  <a:pt x="5199087" y="839765"/>
                  <a:pt x="5191920" y="839765"/>
                </a:cubicBezTo>
                <a:cubicBezTo>
                  <a:pt x="5184352" y="836475"/>
                  <a:pt x="5184352" y="843056"/>
                  <a:pt x="5176785" y="843056"/>
                </a:cubicBezTo>
                <a:cubicBezTo>
                  <a:pt x="5169219" y="843056"/>
                  <a:pt x="5169219" y="846346"/>
                  <a:pt x="5161653" y="846346"/>
                </a:cubicBezTo>
                <a:cubicBezTo>
                  <a:pt x="5154083" y="846346"/>
                  <a:pt x="5154083" y="846346"/>
                  <a:pt x="5146517" y="846346"/>
                </a:cubicBezTo>
                <a:cubicBezTo>
                  <a:pt x="5146517" y="849636"/>
                  <a:pt x="5146517" y="849636"/>
                  <a:pt x="5138951" y="849636"/>
                </a:cubicBezTo>
                <a:cubicBezTo>
                  <a:pt x="5138951" y="849636"/>
                  <a:pt x="5131385" y="849636"/>
                  <a:pt x="5123816" y="849636"/>
                </a:cubicBezTo>
                <a:cubicBezTo>
                  <a:pt x="5123816" y="852927"/>
                  <a:pt x="5123816" y="852927"/>
                  <a:pt x="5116250" y="856217"/>
                </a:cubicBezTo>
                <a:cubicBezTo>
                  <a:pt x="5116250" y="859505"/>
                  <a:pt x="5116250" y="866086"/>
                  <a:pt x="5116250" y="872666"/>
                </a:cubicBezTo>
                <a:cubicBezTo>
                  <a:pt x="5116250" y="872666"/>
                  <a:pt x="5116250" y="872666"/>
                  <a:pt x="5108683" y="875957"/>
                </a:cubicBezTo>
                <a:cubicBezTo>
                  <a:pt x="5116250" y="875957"/>
                  <a:pt x="5116250" y="875957"/>
                  <a:pt x="5116250" y="879245"/>
                </a:cubicBezTo>
                <a:cubicBezTo>
                  <a:pt x="5116250" y="879245"/>
                  <a:pt x="5116250" y="882535"/>
                  <a:pt x="5108683" y="882535"/>
                </a:cubicBezTo>
                <a:cubicBezTo>
                  <a:pt x="5108683" y="885825"/>
                  <a:pt x="5108683" y="892406"/>
                  <a:pt x="5108683" y="895696"/>
                </a:cubicBezTo>
                <a:cubicBezTo>
                  <a:pt x="5116250" y="898984"/>
                  <a:pt x="5116250" y="898984"/>
                  <a:pt x="5123816" y="902275"/>
                </a:cubicBezTo>
                <a:cubicBezTo>
                  <a:pt x="5131385" y="902275"/>
                  <a:pt x="5131385" y="902275"/>
                  <a:pt x="5138951" y="905565"/>
                </a:cubicBezTo>
                <a:cubicBezTo>
                  <a:pt x="5138951" y="908855"/>
                  <a:pt x="5138951" y="912146"/>
                  <a:pt x="5138951" y="915436"/>
                </a:cubicBezTo>
                <a:cubicBezTo>
                  <a:pt x="5131385" y="918724"/>
                  <a:pt x="5123816" y="915436"/>
                  <a:pt x="5116646" y="918724"/>
                </a:cubicBezTo>
                <a:cubicBezTo>
                  <a:pt x="5124215" y="922017"/>
                  <a:pt x="5131782" y="918724"/>
                  <a:pt x="5138951" y="922017"/>
                </a:cubicBezTo>
                <a:cubicBezTo>
                  <a:pt x="5138951" y="922017"/>
                  <a:pt x="5138951" y="922017"/>
                  <a:pt x="5123816" y="922017"/>
                </a:cubicBezTo>
                <a:cubicBezTo>
                  <a:pt x="5116250" y="925305"/>
                  <a:pt x="5116250" y="925305"/>
                  <a:pt x="5108683" y="928595"/>
                </a:cubicBezTo>
                <a:cubicBezTo>
                  <a:pt x="5116250" y="928595"/>
                  <a:pt x="5116250" y="931885"/>
                  <a:pt x="5116250" y="931885"/>
                </a:cubicBezTo>
                <a:cubicBezTo>
                  <a:pt x="5131385" y="931885"/>
                  <a:pt x="5131385" y="931885"/>
                  <a:pt x="5131385" y="928595"/>
                </a:cubicBezTo>
                <a:cubicBezTo>
                  <a:pt x="5146517" y="928595"/>
                  <a:pt x="5153687" y="928595"/>
                  <a:pt x="5161253" y="928595"/>
                </a:cubicBezTo>
                <a:lnTo>
                  <a:pt x="5168819" y="925305"/>
                </a:lnTo>
                <a:cubicBezTo>
                  <a:pt x="5168819" y="925305"/>
                  <a:pt x="5176388" y="925305"/>
                  <a:pt x="5183954" y="925305"/>
                </a:cubicBezTo>
                <a:cubicBezTo>
                  <a:pt x="5191521" y="928595"/>
                  <a:pt x="5183954" y="931885"/>
                  <a:pt x="5191521" y="931885"/>
                </a:cubicBezTo>
                <a:cubicBezTo>
                  <a:pt x="5191521" y="931885"/>
                  <a:pt x="5199087" y="931885"/>
                  <a:pt x="5206656" y="931885"/>
                </a:cubicBezTo>
                <a:cubicBezTo>
                  <a:pt x="5206656" y="935176"/>
                  <a:pt x="5199087" y="935176"/>
                  <a:pt x="5199087" y="938466"/>
                </a:cubicBezTo>
                <a:cubicBezTo>
                  <a:pt x="5183954" y="938466"/>
                  <a:pt x="5176785" y="941756"/>
                  <a:pt x="5169219" y="941756"/>
                </a:cubicBezTo>
                <a:cubicBezTo>
                  <a:pt x="5161653" y="945044"/>
                  <a:pt x="5154083" y="945044"/>
                  <a:pt x="5146914" y="945044"/>
                </a:cubicBezTo>
                <a:cubicBezTo>
                  <a:pt x="5146914" y="948335"/>
                  <a:pt x="5139348" y="951625"/>
                  <a:pt x="5139348" y="954915"/>
                </a:cubicBezTo>
                <a:cubicBezTo>
                  <a:pt x="5146914" y="958206"/>
                  <a:pt x="5146914" y="958206"/>
                  <a:pt x="5154483" y="954915"/>
                </a:cubicBezTo>
                <a:cubicBezTo>
                  <a:pt x="5154483" y="954915"/>
                  <a:pt x="5162050" y="954915"/>
                  <a:pt x="5162050" y="958206"/>
                </a:cubicBezTo>
                <a:cubicBezTo>
                  <a:pt x="5177185" y="958206"/>
                  <a:pt x="5184352" y="954915"/>
                  <a:pt x="5199487" y="958206"/>
                </a:cubicBezTo>
                <a:cubicBezTo>
                  <a:pt x="5191920" y="961496"/>
                  <a:pt x="5191920" y="961496"/>
                  <a:pt x="5184352" y="961496"/>
                </a:cubicBezTo>
                <a:cubicBezTo>
                  <a:pt x="5176785" y="961496"/>
                  <a:pt x="5176785" y="961496"/>
                  <a:pt x="5176785" y="964784"/>
                </a:cubicBezTo>
                <a:cubicBezTo>
                  <a:pt x="5169219" y="964784"/>
                  <a:pt x="5169219" y="964784"/>
                  <a:pt x="5161653" y="964784"/>
                </a:cubicBezTo>
                <a:cubicBezTo>
                  <a:pt x="5161653" y="964784"/>
                  <a:pt x="5154083" y="964784"/>
                  <a:pt x="5154083" y="968074"/>
                </a:cubicBezTo>
                <a:cubicBezTo>
                  <a:pt x="5146517" y="968074"/>
                  <a:pt x="5146517" y="968074"/>
                  <a:pt x="5138951" y="968074"/>
                </a:cubicBezTo>
                <a:cubicBezTo>
                  <a:pt x="5131385" y="968074"/>
                  <a:pt x="5131385" y="968074"/>
                  <a:pt x="5131385" y="968074"/>
                </a:cubicBezTo>
                <a:cubicBezTo>
                  <a:pt x="5123816" y="968074"/>
                  <a:pt x="5116250" y="971365"/>
                  <a:pt x="5116250" y="971365"/>
                </a:cubicBezTo>
                <a:cubicBezTo>
                  <a:pt x="5108683" y="971365"/>
                  <a:pt x="5108683" y="974655"/>
                  <a:pt x="5108683" y="977945"/>
                </a:cubicBezTo>
                <a:lnTo>
                  <a:pt x="5113731" y="977945"/>
                </a:lnTo>
                <a:lnTo>
                  <a:pt x="5110426" y="978767"/>
                </a:lnTo>
                <a:cubicBezTo>
                  <a:pt x="5109480" y="979589"/>
                  <a:pt x="5109480" y="980412"/>
                  <a:pt x="5109480" y="980412"/>
                </a:cubicBezTo>
                <a:cubicBezTo>
                  <a:pt x="5109480" y="980412"/>
                  <a:pt x="5109480" y="980412"/>
                  <a:pt x="5117046" y="980412"/>
                </a:cubicBezTo>
                <a:lnTo>
                  <a:pt x="5117046" y="977945"/>
                </a:lnTo>
                <a:lnTo>
                  <a:pt x="5131184" y="977945"/>
                </a:lnTo>
                <a:cubicBezTo>
                  <a:pt x="5136760" y="977945"/>
                  <a:pt x="5142336" y="977945"/>
                  <a:pt x="5146120" y="977945"/>
                </a:cubicBezTo>
                <a:cubicBezTo>
                  <a:pt x="5153687" y="981236"/>
                  <a:pt x="5153687" y="981236"/>
                  <a:pt x="5153687" y="981236"/>
                </a:cubicBezTo>
                <a:cubicBezTo>
                  <a:pt x="5161253" y="981236"/>
                  <a:pt x="5168819" y="981236"/>
                  <a:pt x="5175989" y="981236"/>
                </a:cubicBezTo>
                <a:cubicBezTo>
                  <a:pt x="5175989" y="984524"/>
                  <a:pt x="5175989" y="984524"/>
                  <a:pt x="5183555" y="984524"/>
                </a:cubicBezTo>
                <a:cubicBezTo>
                  <a:pt x="5191124" y="984524"/>
                  <a:pt x="5205859" y="984524"/>
                  <a:pt x="5213426" y="984524"/>
                </a:cubicBezTo>
                <a:cubicBezTo>
                  <a:pt x="5220992" y="984524"/>
                  <a:pt x="5220992" y="984524"/>
                  <a:pt x="5220992" y="981236"/>
                </a:cubicBezTo>
                <a:cubicBezTo>
                  <a:pt x="5228558" y="984524"/>
                  <a:pt x="5228558" y="984524"/>
                  <a:pt x="5228558" y="984524"/>
                </a:cubicBezTo>
                <a:cubicBezTo>
                  <a:pt x="5236127" y="981236"/>
                  <a:pt x="5243693" y="981236"/>
                  <a:pt x="5250863" y="981236"/>
                </a:cubicBezTo>
                <a:cubicBezTo>
                  <a:pt x="5258429" y="984524"/>
                  <a:pt x="5250863" y="984524"/>
                  <a:pt x="5250863" y="987814"/>
                </a:cubicBezTo>
                <a:cubicBezTo>
                  <a:pt x="5258429" y="991104"/>
                  <a:pt x="5265996" y="987814"/>
                  <a:pt x="5273165" y="987814"/>
                </a:cubicBezTo>
                <a:cubicBezTo>
                  <a:pt x="5273165" y="991104"/>
                  <a:pt x="5265599" y="991104"/>
                  <a:pt x="5265599" y="994395"/>
                </a:cubicBezTo>
                <a:cubicBezTo>
                  <a:pt x="5258029" y="994395"/>
                  <a:pt x="5250463" y="994395"/>
                  <a:pt x="5250463" y="994395"/>
                </a:cubicBezTo>
                <a:cubicBezTo>
                  <a:pt x="5242897" y="997685"/>
                  <a:pt x="5242897" y="997685"/>
                  <a:pt x="5235331" y="1000975"/>
                </a:cubicBezTo>
                <a:lnTo>
                  <a:pt x="5227761" y="997685"/>
                </a:lnTo>
                <a:cubicBezTo>
                  <a:pt x="5220196" y="997685"/>
                  <a:pt x="5227761" y="1000975"/>
                  <a:pt x="5227761" y="1000975"/>
                </a:cubicBezTo>
                <a:cubicBezTo>
                  <a:pt x="5227761" y="1004266"/>
                  <a:pt x="5235331" y="1004266"/>
                  <a:pt x="5242897" y="1004266"/>
                </a:cubicBezTo>
                <a:cubicBezTo>
                  <a:pt x="5250463" y="1007554"/>
                  <a:pt x="5235331" y="1010844"/>
                  <a:pt x="5242897" y="1014134"/>
                </a:cubicBezTo>
                <a:cubicBezTo>
                  <a:pt x="5242897" y="1017425"/>
                  <a:pt x="5250463" y="1017425"/>
                  <a:pt x="5250463" y="1017425"/>
                </a:cubicBezTo>
                <a:cubicBezTo>
                  <a:pt x="5250463" y="1020715"/>
                  <a:pt x="5242897" y="1020715"/>
                  <a:pt x="5242897" y="1020715"/>
                </a:cubicBezTo>
                <a:cubicBezTo>
                  <a:pt x="5235331" y="1020715"/>
                  <a:pt x="5235331" y="1024005"/>
                  <a:pt x="5242897" y="1024005"/>
                </a:cubicBezTo>
                <a:cubicBezTo>
                  <a:pt x="5242897" y="1024005"/>
                  <a:pt x="5250463" y="1027296"/>
                  <a:pt x="5258029" y="1027296"/>
                </a:cubicBezTo>
                <a:cubicBezTo>
                  <a:pt x="5258029" y="1027296"/>
                  <a:pt x="5258029" y="1027296"/>
                  <a:pt x="5258029" y="1030584"/>
                </a:cubicBezTo>
                <a:cubicBezTo>
                  <a:pt x="5250463" y="1030584"/>
                  <a:pt x="5242897" y="1037164"/>
                  <a:pt x="5235728" y="1040455"/>
                </a:cubicBezTo>
                <a:cubicBezTo>
                  <a:pt x="5228161" y="1043745"/>
                  <a:pt x="5235728" y="1043745"/>
                  <a:pt x="5235728" y="1047035"/>
                </a:cubicBezTo>
                <a:cubicBezTo>
                  <a:pt x="5235728" y="1050323"/>
                  <a:pt x="5235728" y="1053614"/>
                  <a:pt x="5235728" y="1060194"/>
                </a:cubicBezTo>
                <a:cubicBezTo>
                  <a:pt x="5235728" y="1060194"/>
                  <a:pt x="5235728" y="1060194"/>
                  <a:pt x="5228161" y="1063485"/>
                </a:cubicBezTo>
                <a:cubicBezTo>
                  <a:pt x="5220595" y="1063485"/>
                  <a:pt x="5213026" y="1063485"/>
                  <a:pt x="5205859" y="1063485"/>
                </a:cubicBezTo>
                <a:cubicBezTo>
                  <a:pt x="5198690" y="1063485"/>
                  <a:pt x="5190724" y="1066775"/>
                  <a:pt x="5183555" y="1066775"/>
                </a:cubicBezTo>
                <a:cubicBezTo>
                  <a:pt x="5183555" y="1070065"/>
                  <a:pt x="5183555" y="1073353"/>
                  <a:pt x="5183555" y="1076644"/>
                </a:cubicBezTo>
                <a:cubicBezTo>
                  <a:pt x="5175989" y="1073353"/>
                  <a:pt x="5183555" y="1070065"/>
                  <a:pt x="5175989" y="1066775"/>
                </a:cubicBezTo>
                <a:lnTo>
                  <a:pt x="5168422" y="1066775"/>
                </a:lnTo>
                <a:cubicBezTo>
                  <a:pt x="5168422" y="1066775"/>
                  <a:pt x="5160853" y="1070065"/>
                  <a:pt x="5160853" y="1073353"/>
                </a:cubicBezTo>
                <a:cubicBezTo>
                  <a:pt x="5160853" y="1073353"/>
                  <a:pt x="5168422" y="1073353"/>
                  <a:pt x="5175989" y="1076644"/>
                </a:cubicBezTo>
                <a:cubicBezTo>
                  <a:pt x="5183555" y="1079934"/>
                  <a:pt x="5191124" y="1076644"/>
                  <a:pt x="5198291" y="1079934"/>
                </a:cubicBezTo>
                <a:cubicBezTo>
                  <a:pt x="5190724" y="1083224"/>
                  <a:pt x="5183158" y="1079934"/>
                  <a:pt x="5183158" y="1083224"/>
                </a:cubicBezTo>
                <a:cubicBezTo>
                  <a:pt x="5175592" y="1086515"/>
                  <a:pt x="5168022" y="1086515"/>
                  <a:pt x="5160853" y="1086515"/>
                </a:cubicBezTo>
                <a:cubicBezTo>
                  <a:pt x="5160853" y="1086515"/>
                  <a:pt x="5153287" y="1086515"/>
                  <a:pt x="5153287" y="1089805"/>
                </a:cubicBezTo>
                <a:cubicBezTo>
                  <a:pt x="5168422" y="1089805"/>
                  <a:pt x="5175592" y="1089805"/>
                  <a:pt x="5190724" y="1089805"/>
                </a:cubicBezTo>
                <a:cubicBezTo>
                  <a:pt x="5190724" y="1089805"/>
                  <a:pt x="5190724" y="1089805"/>
                  <a:pt x="5198291" y="1089805"/>
                </a:cubicBezTo>
                <a:cubicBezTo>
                  <a:pt x="5213426" y="1089805"/>
                  <a:pt x="5220595" y="1096383"/>
                  <a:pt x="5235728" y="1093093"/>
                </a:cubicBezTo>
                <a:lnTo>
                  <a:pt x="5243294" y="1093093"/>
                </a:lnTo>
                <a:cubicBezTo>
                  <a:pt x="5243294" y="1093093"/>
                  <a:pt x="5243294" y="1093093"/>
                  <a:pt x="5243294" y="1096383"/>
                </a:cubicBezTo>
                <a:lnTo>
                  <a:pt x="5235728" y="1099674"/>
                </a:lnTo>
                <a:cubicBezTo>
                  <a:pt x="5228161" y="1099674"/>
                  <a:pt x="5220595" y="1099674"/>
                  <a:pt x="5213426" y="1099674"/>
                </a:cubicBezTo>
                <a:cubicBezTo>
                  <a:pt x="5213426" y="1102964"/>
                  <a:pt x="5213426" y="1102964"/>
                  <a:pt x="5205859" y="1102964"/>
                </a:cubicBezTo>
                <a:cubicBezTo>
                  <a:pt x="5198291" y="1102964"/>
                  <a:pt x="5198291" y="1102964"/>
                  <a:pt x="5190724" y="1102964"/>
                </a:cubicBezTo>
                <a:cubicBezTo>
                  <a:pt x="5183158" y="1106254"/>
                  <a:pt x="5175592" y="1106254"/>
                  <a:pt x="5168422" y="1109545"/>
                </a:cubicBezTo>
                <a:cubicBezTo>
                  <a:pt x="5168422" y="1109545"/>
                  <a:pt x="5168422" y="1109545"/>
                  <a:pt x="5168422" y="1112833"/>
                </a:cubicBezTo>
                <a:cubicBezTo>
                  <a:pt x="5175989" y="1116123"/>
                  <a:pt x="5183555" y="1112833"/>
                  <a:pt x="5190724" y="1112833"/>
                </a:cubicBezTo>
                <a:cubicBezTo>
                  <a:pt x="5190724" y="1116123"/>
                  <a:pt x="5190724" y="1116123"/>
                  <a:pt x="5190724" y="1116123"/>
                </a:cubicBezTo>
                <a:cubicBezTo>
                  <a:pt x="5183158" y="1119413"/>
                  <a:pt x="5168422" y="1119413"/>
                  <a:pt x="5168422" y="1122704"/>
                </a:cubicBezTo>
                <a:cubicBezTo>
                  <a:pt x="5168422" y="1125994"/>
                  <a:pt x="5168422" y="1125994"/>
                  <a:pt x="5168422" y="1125994"/>
                </a:cubicBezTo>
                <a:cubicBezTo>
                  <a:pt x="5183555" y="1125994"/>
                  <a:pt x="5190724" y="1125994"/>
                  <a:pt x="5205859" y="1125994"/>
                </a:cubicBezTo>
                <a:cubicBezTo>
                  <a:pt x="5205859" y="1122704"/>
                  <a:pt x="5213426" y="1122704"/>
                  <a:pt x="5220992" y="1122704"/>
                </a:cubicBezTo>
                <a:cubicBezTo>
                  <a:pt x="5228558" y="1125994"/>
                  <a:pt x="5236127" y="1125994"/>
                  <a:pt x="5236127" y="1129284"/>
                </a:cubicBezTo>
                <a:cubicBezTo>
                  <a:pt x="5243693" y="1129284"/>
                  <a:pt x="5243693" y="1125994"/>
                  <a:pt x="5251260" y="1125994"/>
                </a:cubicBezTo>
                <a:cubicBezTo>
                  <a:pt x="5258826" y="1125994"/>
                  <a:pt x="5266395" y="1125994"/>
                  <a:pt x="5273561" y="1125994"/>
                </a:cubicBezTo>
                <a:cubicBezTo>
                  <a:pt x="5281131" y="1125994"/>
                  <a:pt x="5281131" y="1122704"/>
                  <a:pt x="5281131" y="1122704"/>
                </a:cubicBezTo>
                <a:cubicBezTo>
                  <a:pt x="5288697" y="1122704"/>
                  <a:pt x="5288697" y="1125994"/>
                  <a:pt x="5296263" y="1125994"/>
                </a:cubicBezTo>
                <a:cubicBezTo>
                  <a:pt x="5288697" y="1129284"/>
                  <a:pt x="5281131" y="1129284"/>
                  <a:pt x="5281131" y="1132572"/>
                </a:cubicBezTo>
                <a:cubicBezTo>
                  <a:pt x="5273561" y="1132572"/>
                  <a:pt x="5265996" y="1132572"/>
                  <a:pt x="5258826" y="1132572"/>
                </a:cubicBezTo>
                <a:cubicBezTo>
                  <a:pt x="5258826" y="1132572"/>
                  <a:pt x="5251260" y="1132572"/>
                  <a:pt x="5251260" y="1135865"/>
                </a:cubicBezTo>
                <a:cubicBezTo>
                  <a:pt x="5243693" y="1135865"/>
                  <a:pt x="5228958" y="1135865"/>
                  <a:pt x="5221392" y="1135865"/>
                </a:cubicBezTo>
                <a:cubicBezTo>
                  <a:pt x="5221392" y="1139153"/>
                  <a:pt x="5228958" y="1139153"/>
                  <a:pt x="5228958" y="1142443"/>
                </a:cubicBezTo>
                <a:cubicBezTo>
                  <a:pt x="5228958" y="1139153"/>
                  <a:pt x="5236524" y="1139153"/>
                  <a:pt x="5236524" y="1139153"/>
                </a:cubicBezTo>
                <a:cubicBezTo>
                  <a:pt x="5251660" y="1139153"/>
                  <a:pt x="5266395" y="1139153"/>
                  <a:pt x="5281527" y="1139153"/>
                </a:cubicBezTo>
                <a:cubicBezTo>
                  <a:pt x="5296663" y="1135865"/>
                  <a:pt x="5296663" y="1135865"/>
                  <a:pt x="5303829" y="1135865"/>
                </a:cubicBezTo>
                <a:cubicBezTo>
                  <a:pt x="5310999" y="1135865"/>
                  <a:pt x="5311399" y="1135865"/>
                  <a:pt x="5288697" y="1145734"/>
                </a:cubicBezTo>
                <a:cubicBezTo>
                  <a:pt x="5288697" y="1142443"/>
                  <a:pt x="5288697" y="1142443"/>
                  <a:pt x="5281131" y="1142443"/>
                </a:cubicBezTo>
                <a:lnTo>
                  <a:pt x="5273561" y="1142443"/>
                </a:lnTo>
                <a:cubicBezTo>
                  <a:pt x="5265996" y="1142443"/>
                  <a:pt x="5265996" y="1142443"/>
                  <a:pt x="5265996" y="1145734"/>
                </a:cubicBezTo>
                <a:cubicBezTo>
                  <a:pt x="5250863" y="1145734"/>
                  <a:pt x="5250863" y="1139153"/>
                  <a:pt x="5243693" y="1142443"/>
                </a:cubicBezTo>
                <a:cubicBezTo>
                  <a:pt x="5236127" y="1142443"/>
                  <a:pt x="5243693" y="1145734"/>
                  <a:pt x="5236127" y="1145734"/>
                </a:cubicBezTo>
                <a:cubicBezTo>
                  <a:pt x="5243693" y="1145734"/>
                  <a:pt x="5243693" y="1145734"/>
                  <a:pt x="5243693" y="1145734"/>
                </a:cubicBezTo>
                <a:lnTo>
                  <a:pt x="5265996" y="1145734"/>
                </a:lnTo>
                <a:lnTo>
                  <a:pt x="5288697" y="1145734"/>
                </a:lnTo>
                <a:cubicBezTo>
                  <a:pt x="5288697" y="1149024"/>
                  <a:pt x="5296263" y="1149024"/>
                  <a:pt x="5296263" y="1149024"/>
                </a:cubicBezTo>
                <a:lnTo>
                  <a:pt x="5303829" y="1149024"/>
                </a:lnTo>
                <a:cubicBezTo>
                  <a:pt x="5311399" y="1149024"/>
                  <a:pt x="5311399" y="1149024"/>
                  <a:pt x="5311399" y="1149024"/>
                </a:cubicBezTo>
                <a:cubicBezTo>
                  <a:pt x="5311399" y="1149024"/>
                  <a:pt x="5311399" y="1152314"/>
                  <a:pt x="5311399" y="1155604"/>
                </a:cubicBezTo>
                <a:cubicBezTo>
                  <a:pt x="5318965" y="1158893"/>
                  <a:pt x="5333700" y="1155604"/>
                  <a:pt x="5341266" y="1158893"/>
                </a:cubicBezTo>
                <a:cubicBezTo>
                  <a:pt x="5341266" y="1158893"/>
                  <a:pt x="5341266" y="1162183"/>
                  <a:pt x="5348836" y="1168764"/>
                </a:cubicBezTo>
                <a:cubicBezTo>
                  <a:pt x="5348836" y="1168764"/>
                  <a:pt x="5348836" y="1168764"/>
                  <a:pt x="5356402" y="1172054"/>
                </a:cubicBezTo>
                <a:cubicBezTo>
                  <a:pt x="5348836" y="1175344"/>
                  <a:pt x="5341266" y="1172054"/>
                  <a:pt x="5334098" y="1172054"/>
                </a:cubicBezTo>
                <a:lnTo>
                  <a:pt x="5334098" y="1175344"/>
                </a:lnTo>
                <a:cubicBezTo>
                  <a:pt x="5318965" y="1175344"/>
                  <a:pt x="5311796" y="1175344"/>
                  <a:pt x="5304229" y="1175344"/>
                </a:cubicBezTo>
                <a:lnTo>
                  <a:pt x="5296663" y="1172054"/>
                </a:lnTo>
                <a:cubicBezTo>
                  <a:pt x="5296663" y="1172054"/>
                  <a:pt x="5289094" y="1172054"/>
                  <a:pt x="5289094" y="1175344"/>
                </a:cubicBezTo>
                <a:cubicBezTo>
                  <a:pt x="5281527" y="1178632"/>
                  <a:pt x="5266792" y="1181923"/>
                  <a:pt x="5251660" y="1181923"/>
                </a:cubicBezTo>
                <a:cubicBezTo>
                  <a:pt x="5244091" y="1181923"/>
                  <a:pt x="5236524" y="1185213"/>
                  <a:pt x="5236524" y="1185213"/>
                </a:cubicBezTo>
                <a:cubicBezTo>
                  <a:pt x="5228958" y="1188503"/>
                  <a:pt x="5221392" y="1188503"/>
                  <a:pt x="5214222" y="1188503"/>
                </a:cubicBezTo>
                <a:cubicBezTo>
                  <a:pt x="5214222" y="1191794"/>
                  <a:pt x="5199087" y="1195084"/>
                  <a:pt x="5191920" y="1198372"/>
                </a:cubicBezTo>
                <a:cubicBezTo>
                  <a:pt x="5184352" y="1195084"/>
                  <a:pt x="5184352" y="1195084"/>
                  <a:pt x="5184352" y="1195084"/>
                </a:cubicBezTo>
                <a:cubicBezTo>
                  <a:pt x="5184352" y="1195084"/>
                  <a:pt x="5176785" y="1195084"/>
                  <a:pt x="5176785" y="1198372"/>
                </a:cubicBezTo>
                <a:cubicBezTo>
                  <a:pt x="5169219" y="1198372"/>
                  <a:pt x="5169219" y="1198372"/>
                  <a:pt x="5161653" y="1198372"/>
                </a:cubicBezTo>
                <a:cubicBezTo>
                  <a:pt x="5161653" y="1198372"/>
                  <a:pt x="5154083" y="1198372"/>
                  <a:pt x="5154083" y="1201664"/>
                </a:cubicBezTo>
                <a:lnTo>
                  <a:pt x="5146517" y="1201664"/>
                </a:lnTo>
                <a:cubicBezTo>
                  <a:pt x="5146517" y="1204953"/>
                  <a:pt x="5146517" y="1208243"/>
                  <a:pt x="5146517" y="1208243"/>
                </a:cubicBezTo>
                <a:cubicBezTo>
                  <a:pt x="5154083" y="1211533"/>
                  <a:pt x="5154083" y="1208243"/>
                  <a:pt x="5154083" y="1208243"/>
                </a:cubicBezTo>
                <a:cubicBezTo>
                  <a:pt x="5161653" y="1208243"/>
                  <a:pt x="5161653" y="1211533"/>
                  <a:pt x="5161653" y="1211533"/>
                </a:cubicBezTo>
                <a:cubicBezTo>
                  <a:pt x="5154083" y="1214824"/>
                  <a:pt x="5146517" y="1211533"/>
                  <a:pt x="5139348" y="1214824"/>
                </a:cubicBezTo>
                <a:cubicBezTo>
                  <a:pt x="5139348" y="1214824"/>
                  <a:pt x="5139348" y="1218114"/>
                  <a:pt x="5131782" y="1218114"/>
                </a:cubicBezTo>
                <a:lnTo>
                  <a:pt x="5131782" y="1221404"/>
                </a:lnTo>
                <a:lnTo>
                  <a:pt x="5139348" y="1221404"/>
                </a:lnTo>
                <a:cubicBezTo>
                  <a:pt x="5146914" y="1221404"/>
                  <a:pt x="5146914" y="1221404"/>
                  <a:pt x="5146914" y="1218114"/>
                </a:cubicBezTo>
                <a:cubicBezTo>
                  <a:pt x="5154483" y="1218114"/>
                  <a:pt x="5154483" y="1218114"/>
                  <a:pt x="5162050" y="1218114"/>
                </a:cubicBezTo>
                <a:lnTo>
                  <a:pt x="5169616" y="1218114"/>
                </a:lnTo>
                <a:lnTo>
                  <a:pt x="5177185" y="1218114"/>
                </a:lnTo>
                <a:cubicBezTo>
                  <a:pt x="5177185" y="1218114"/>
                  <a:pt x="5184751" y="1218114"/>
                  <a:pt x="5184751" y="1214824"/>
                </a:cubicBezTo>
                <a:cubicBezTo>
                  <a:pt x="5192317" y="1214824"/>
                  <a:pt x="5192317" y="1214824"/>
                  <a:pt x="5192317" y="1218114"/>
                </a:cubicBezTo>
                <a:cubicBezTo>
                  <a:pt x="5192317" y="1221404"/>
                  <a:pt x="5184751" y="1218114"/>
                  <a:pt x="5192317" y="1221404"/>
                </a:cubicBezTo>
                <a:cubicBezTo>
                  <a:pt x="5192317" y="1221404"/>
                  <a:pt x="5192317" y="1221404"/>
                  <a:pt x="5192317" y="1218114"/>
                </a:cubicBezTo>
                <a:cubicBezTo>
                  <a:pt x="5199883" y="1218114"/>
                  <a:pt x="5199883" y="1218114"/>
                  <a:pt x="5199883" y="1218114"/>
                </a:cubicBezTo>
                <a:cubicBezTo>
                  <a:pt x="5207453" y="1218114"/>
                  <a:pt x="5207453" y="1218114"/>
                  <a:pt x="5207453" y="1214824"/>
                </a:cubicBezTo>
                <a:cubicBezTo>
                  <a:pt x="5215019" y="1218114"/>
                  <a:pt x="5207453" y="1224692"/>
                  <a:pt x="5222585" y="1224692"/>
                </a:cubicBezTo>
                <a:cubicBezTo>
                  <a:pt x="5215019" y="1227983"/>
                  <a:pt x="5200283" y="1224692"/>
                  <a:pt x="5192714" y="1224692"/>
                </a:cubicBezTo>
                <a:cubicBezTo>
                  <a:pt x="5192714" y="1227983"/>
                  <a:pt x="5192714" y="1227983"/>
                  <a:pt x="5192714" y="1227983"/>
                </a:cubicBezTo>
                <a:cubicBezTo>
                  <a:pt x="5192714" y="1231273"/>
                  <a:pt x="5192714" y="1234563"/>
                  <a:pt x="5192714" y="1237853"/>
                </a:cubicBezTo>
                <a:cubicBezTo>
                  <a:pt x="5200283" y="1237853"/>
                  <a:pt x="5200283" y="1241144"/>
                  <a:pt x="5200283" y="1241144"/>
                </a:cubicBezTo>
                <a:cubicBezTo>
                  <a:pt x="5207850" y="1241144"/>
                  <a:pt x="5215416" y="1241144"/>
                  <a:pt x="5215416" y="1241144"/>
                </a:cubicBezTo>
                <a:cubicBezTo>
                  <a:pt x="5222985" y="1241144"/>
                  <a:pt x="5222985" y="1237853"/>
                  <a:pt x="5222985" y="1237853"/>
                </a:cubicBezTo>
                <a:cubicBezTo>
                  <a:pt x="5230551" y="1241144"/>
                  <a:pt x="5230551" y="1241144"/>
                  <a:pt x="5238117" y="1241144"/>
                </a:cubicBezTo>
                <a:cubicBezTo>
                  <a:pt x="5245683" y="1241144"/>
                  <a:pt x="5238117" y="1244432"/>
                  <a:pt x="5245683" y="1244432"/>
                </a:cubicBezTo>
                <a:cubicBezTo>
                  <a:pt x="5245683" y="1247722"/>
                  <a:pt x="5245683" y="1247722"/>
                  <a:pt x="5245683" y="1247722"/>
                </a:cubicBezTo>
                <a:cubicBezTo>
                  <a:pt x="5253253" y="1247722"/>
                  <a:pt x="5245683" y="1251013"/>
                  <a:pt x="5245683" y="1251013"/>
                </a:cubicBezTo>
                <a:cubicBezTo>
                  <a:pt x="5253253" y="1254303"/>
                  <a:pt x="5260819" y="1254303"/>
                  <a:pt x="5260819" y="1254303"/>
                </a:cubicBezTo>
                <a:cubicBezTo>
                  <a:pt x="5245683" y="1260883"/>
                  <a:pt x="5230948" y="1264172"/>
                  <a:pt x="5215815" y="1267462"/>
                </a:cubicBezTo>
                <a:cubicBezTo>
                  <a:pt x="5215815" y="1270752"/>
                  <a:pt x="5215815" y="1274043"/>
                  <a:pt x="5215815" y="1277333"/>
                </a:cubicBezTo>
                <a:cubicBezTo>
                  <a:pt x="5230948" y="1277333"/>
                  <a:pt x="5223382" y="1274043"/>
                  <a:pt x="5230948" y="1270752"/>
                </a:cubicBezTo>
                <a:cubicBezTo>
                  <a:pt x="5230948" y="1270752"/>
                  <a:pt x="5238514" y="1270752"/>
                  <a:pt x="5238514" y="1274043"/>
                </a:cubicBezTo>
                <a:cubicBezTo>
                  <a:pt x="5246083" y="1274043"/>
                  <a:pt x="5246083" y="1274043"/>
                  <a:pt x="5253650" y="1274043"/>
                </a:cubicBezTo>
                <a:cubicBezTo>
                  <a:pt x="5253650" y="1274043"/>
                  <a:pt x="5253650" y="1274043"/>
                  <a:pt x="5253650" y="1277333"/>
                </a:cubicBezTo>
                <a:cubicBezTo>
                  <a:pt x="5253650" y="1280623"/>
                  <a:pt x="5246083" y="1280623"/>
                  <a:pt x="5238514" y="1283913"/>
                </a:cubicBezTo>
                <a:cubicBezTo>
                  <a:pt x="5238514" y="1287202"/>
                  <a:pt x="5246083" y="1287202"/>
                  <a:pt x="5253650" y="1290492"/>
                </a:cubicBezTo>
                <a:cubicBezTo>
                  <a:pt x="5261216" y="1287202"/>
                  <a:pt x="5268785" y="1290492"/>
                  <a:pt x="5268785" y="1283913"/>
                </a:cubicBezTo>
                <a:cubicBezTo>
                  <a:pt x="5276351" y="1287202"/>
                  <a:pt x="5276351" y="1287202"/>
                  <a:pt x="5283917" y="1287202"/>
                </a:cubicBezTo>
                <a:lnTo>
                  <a:pt x="5291483" y="1287202"/>
                </a:lnTo>
                <a:cubicBezTo>
                  <a:pt x="5299053" y="1290492"/>
                  <a:pt x="5299053" y="1290492"/>
                  <a:pt x="5299053" y="1290492"/>
                </a:cubicBezTo>
                <a:cubicBezTo>
                  <a:pt x="5306619" y="1290492"/>
                  <a:pt x="5306619" y="1290492"/>
                  <a:pt x="5314185" y="1287202"/>
                </a:cubicBezTo>
                <a:cubicBezTo>
                  <a:pt x="5321751" y="1290492"/>
                  <a:pt x="5321751" y="1293782"/>
                  <a:pt x="5329321" y="1293782"/>
                </a:cubicBezTo>
                <a:cubicBezTo>
                  <a:pt x="5336887" y="1293782"/>
                  <a:pt x="5344453" y="1293782"/>
                  <a:pt x="5351622" y="1293782"/>
                </a:cubicBezTo>
                <a:cubicBezTo>
                  <a:pt x="5351622" y="1293782"/>
                  <a:pt x="5351622" y="1293782"/>
                  <a:pt x="5351622" y="1290492"/>
                </a:cubicBezTo>
                <a:cubicBezTo>
                  <a:pt x="5359188" y="1290492"/>
                  <a:pt x="5366755" y="1290492"/>
                  <a:pt x="5366755" y="1290492"/>
                </a:cubicBezTo>
                <a:cubicBezTo>
                  <a:pt x="5374324" y="1293782"/>
                  <a:pt x="5374324" y="1293782"/>
                  <a:pt x="5374324" y="1293782"/>
                </a:cubicBezTo>
                <a:cubicBezTo>
                  <a:pt x="5381890" y="1293782"/>
                  <a:pt x="5381890" y="1293782"/>
                  <a:pt x="5389456" y="1290492"/>
                </a:cubicBezTo>
                <a:cubicBezTo>
                  <a:pt x="5397022" y="1290492"/>
                  <a:pt x="5397022" y="1297073"/>
                  <a:pt x="5404592" y="1293782"/>
                </a:cubicBezTo>
                <a:cubicBezTo>
                  <a:pt x="5404592" y="1297073"/>
                  <a:pt x="5404592" y="1300363"/>
                  <a:pt x="5404592" y="1303653"/>
                </a:cubicBezTo>
                <a:cubicBezTo>
                  <a:pt x="5412158" y="1306941"/>
                  <a:pt x="5419724" y="1300363"/>
                  <a:pt x="5419724" y="1306941"/>
                </a:cubicBezTo>
                <a:cubicBezTo>
                  <a:pt x="5427290" y="1306941"/>
                  <a:pt x="5442029" y="1306941"/>
                  <a:pt x="5449595" y="1306941"/>
                </a:cubicBezTo>
                <a:cubicBezTo>
                  <a:pt x="5442029" y="1310232"/>
                  <a:pt x="5442029" y="1310232"/>
                  <a:pt x="5442029" y="1310232"/>
                </a:cubicBezTo>
                <a:cubicBezTo>
                  <a:pt x="5442029" y="1310232"/>
                  <a:pt x="5434460" y="1310232"/>
                  <a:pt x="5426894" y="1310232"/>
                </a:cubicBezTo>
                <a:cubicBezTo>
                  <a:pt x="5419327" y="1316812"/>
                  <a:pt x="5404592" y="1316812"/>
                  <a:pt x="5389456" y="1323393"/>
                </a:cubicBezTo>
                <a:cubicBezTo>
                  <a:pt x="5374324" y="1323393"/>
                  <a:pt x="5367155" y="1323393"/>
                  <a:pt x="5352020" y="1323393"/>
                </a:cubicBezTo>
                <a:cubicBezTo>
                  <a:pt x="5352020" y="1323393"/>
                  <a:pt x="5352020" y="1323393"/>
                  <a:pt x="5352020" y="1326681"/>
                </a:cubicBezTo>
                <a:cubicBezTo>
                  <a:pt x="5336887" y="1326681"/>
                  <a:pt x="5329718" y="1326681"/>
                  <a:pt x="5314585" y="1326681"/>
                </a:cubicBezTo>
                <a:cubicBezTo>
                  <a:pt x="5307016" y="1326681"/>
                  <a:pt x="5299450" y="1329971"/>
                  <a:pt x="5292281" y="1333262"/>
                </a:cubicBezTo>
                <a:cubicBezTo>
                  <a:pt x="5284714" y="1333262"/>
                  <a:pt x="5269978" y="1333262"/>
                  <a:pt x="5262412" y="1333262"/>
                </a:cubicBezTo>
                <a:cubicBezTo>
                  <a:pt x="5254846" y="1333262"/>
                  <a:pt x="5254846" y="1333262"/>
                  <a:pt x="5254846" y="1333262"/>
                </a:cubicBezTo>
                <a:cubicBezTo>
                  <a:pt x="5247277" y="1333262"/>
                  <a:pt x="5232541" y="1333262"/>
                  <a:pt x="5224975" y="1333262"/>
                </a:cubicBezTo>
                <a:cubicBezTo>
                  <a:pt x="5217409" y="1339842"/>
                  <a:pt x="5202673" y="1343132"/>
                  <a:pt x="5195107" y="1346423"/>
                </a:cubicBezTo>
                <a:cubicBezTo>
                  <a:pt x="5187538" y="1346423"/>
                  <a:pt x="5187538" y="1346423"/>
                  <a:pt x="5187538" y="1346423"/>
                </a:cubicBezTo>
                <a:cubicBezTo>
                  <a:pt x="5179971" y="1349713"/>
                  <a:pt x="5187538" y="1353001"/>
                  <a:pt x="5179971" y="1356292"/>
                </a:cubicBezTo>
                <a:cubicBezTo>
                  <a:pt x="5179971" y="1356292"/>
                  <a:pt x="5179971" y="1359582"/>
                  <a:pt x="5187538" y="1362872"/>
                </a:cubicBezTo>
                <a:cubicBezTo>
                  <a:pt x="5195107" y="1362872"/>
                  <a:pt x="5202673" y="1366162"/>
                  <a:pt x="5217409" y="1366162"/>
                </a:cubicBezTo>
                <a:cubicBezTo>
                  <a:pt x="5224975" y="1366162"/>
                  <a:pt x="5224975" y="1362872"/>
                  <a:pt x="5224975" y="1362872"/>
                </a:cubicBezTo>
                <a:cubicBezTo>
                  <a:pt x="5232541" y="1362872"/>
                  <a:pt x="5240107" y="1362872"/>
                  <a:pt x="5240107" y="1362872"/>
                </a:cubicBezTo>
                <a:cubicBezTo>
                  <a:pt x="5240107" y="1366162"/>
                  <a:pt x="5247676" y="1369453"/>
                  <a:pt x="5247676" y="1372741"/>
                </a:cubicBezTo>
                <a:cubicBezTo>
                  <a:pt x="5255243" y="1372741"/>
                  <a:pt x="5262809" y="1376031"/>
                  <a:pt x="5269978" y="1376031"/>
                </a:cubicBezTo>
                <a:cubicBezTo>
                  <a:pt x="5269978" y="1372741"/>
                  <a:pt x="5269978" y="1372741"/>
                  <a:pt x="5269978" y="1369453"/>
                </a:cubicBezTo>
                <a:cubicBezTo>
                  <a:pt x="5277544" y="1369453"/>
                  <a:pt x="5285114" y="1372741"/>
                  <a:pt x="5285114" y="1376031"/>
                </a:cubicBezTo>
                <a:cubicBezTo>
                  <a:pt x="5292680" y="1376031"/>
                  <a:pt x="5292680" y="1376031"/>
                  <a:pt x="5300246" y="1376031"/>
                </a:cubicBezTo>
                <a:lnTo>
                  <a:pt x="5307813" y="1372741"/>
                </a:lnTo>
                <a:cubicBezTo>
                  <a:pt x="5315382" y="1372741"/>
                  <a:pt x="5322948" y="1376031"/>
                  <a:pt x="5322948" y="1376031"/>
                </a:cubicBezTo>
                <a:lnTo>
                  <a:pt x="5322948" y="1379322"/>
                </a:lnTo>
                <a:cubicBezTo>
                  <a:pt x="5307813" y="1379322"/>
                  <a:pt x="5300646" y="1379322"/>
                  <a:pt x="5285511" y="1379322"/>
                </a:cubicBezTo>
                <a:cubicBezTo>
                  <a:pt x="5285511" y="1382612"/>
                  <a:pt x="5277944" y="1382612"/>
                  <a:pt x="5263209" y="1382612"/>
                </a:cubicBezTo>
                <a:cubicBezTo>
                  <a:pt x="5278341" y="1385902"/>
                  <a:pt x="5285511" y="1385902"/>
                  <a:pt x="5293077" y="1389192"/>
                </a:cubicBezTo>
                <a:cubicBezTo>
                  <a:pt x="5293077" y="1385902"/>
                  <a:pt x="5300646" y="1385902"/>
                  <a:pt x="5300646" y="1385902"/>
                </a:cubicBezTo>
                <a:cubicBezTo>
                  <a:pt x="5315778" y="1385902"/>
                  <a:pt x="5322948" y="1385902"/>
                  <a:pt x="5338081" y="1385902"/>
                </a:cubicBezTo>
                <a:cubicBezTo>
                  <a:pt x="5338081" y="1382612"/>
                  <a:pt x="5338081" y="1382612"/>
                  <a:pt x="5345649" y="1382612"/>
                </a:cubicBezTo>
                <a:cubicBezTo>
                  <a:pt x="5353216" y="1382612"/>
                  <a:pt x="5360782" y="1379322"/>
                  <a:pt x="5367951" y="1382612"/>
                </a:cubicBezTo>
                <a:cubicBezTo>
                  <a:pt x="5367951" y="1385902"/>
                  <a:pt x="5352816" y="1382612"/>
                  <a:pt x="5352816" y="1385902"/>
                </a:cubicBezTo>
                <a:cubicBezTo>
                  <a:pt x="5352816" y="1389192"/>
                  <a:pt x="5345250" y="1389192"/>
                  <a:pt x="5345250" y="1392481"/>
                </a:cubicBezTo>
                <a:cubicBezTo>
                  <a:pt x="5337683" y="1389192"/>
                  <a:pt x="5337683" y="1389192"/>
                  <a:pt x="5337683" y="1389192"/>
                </a:cubicBezTo>
                <a:cubicBezTo>
                  <a:pt x="5330117" y="1389192"/>
                  <a:pt x="5330117" y="1392481"/>
                  <a:pt x="5330117" y="1392481"/>
                </a:cubicBezTo>
                <a:cubicBezTo>
                  <a:pt x="5330117" y="1395771"/>
                  <a:pt x="5322548" y="1395771"/>
                  <a:pt x="5322548" y="1395771"/>
                </a:cubicBezTo>
                <a:lnTo>
                  <a:pt x="5314982" y="1395771"/>
                </a:lnTo>
                <a:lnTo>
                  <a:pt x="5307416" y="1395771"/>
                </a:lnTo>
                <a:cubicBezTo>
                  <a:pt x="5307416" y="1395771"/>
                  <a:pt x="5307416" y="1395771"/>
                  <a:pt x="5299849" y="1395771"/>
                </a:cubicBezTo>
                <a:cubicBezTo>
                  <a:pt x="5284714" y="1395771"/>
                  <a:pt x="5277544" y="1395771"/>
                  <a:pt x="5262412" y="1395771"/>
                </a:cubicBezTo>
                <a:cubicBezTo>
                  <a:pt x="5254846" y="1399061"/>
                  <a:pt x="5254846" y="1402351"/>
                  <a:pt x="5247277" y="1402351"/>
                </a:cubicBezTo>
                <a:cubicBezTo>
                  <a:pt x="5239711" y="1402351"/>
                  <a:pt x="5239711" y="1402351"/>
                  <a:pt x="5232144" y="1405642"/>
                </a:cubicBezTo>
                <a:cubicBezTo>
                  <a:pt x="5232144" y="1408932"/>
                  <a:pt x="5239711" y="1405642"/>
                  <a:pt x="5247277" y="1405642"/>
                </a:cubicBezTo>
                <a:cubicBezTo>
                  <a:pt x="5247277" y="1408932"/>
                  <a:pt x="5254846" y="1408932"/>
                  <a:pt x="5254846" y="1408932"/>
                </a:cubicBezTo>
                <a:cubicBezTo>
                  <a:pt x="5262412" y="1412220"/>
                  <a:pt x="5262412" y="1408932"/>
                  <a:pt x="5269978" y="1405642"/>
                </a:cubicBezTo>
                <a:cubicBezTo>
                  <a:pt x="5277544" y="1405642"/>
                  <a:pt x="5292281" y="1405642"/>
                  <a:pt x="5299849" y="1405642"/>
                </a:cubicBezTo>
                <a:lnTo>
                  <a:pt x="5307416" y="1405642"/>
                </a:lnTo>
                <a:cubicBezTo>
                  <a:pt x="5314982" y="1405642"/>
                  <a:pt x="5329718" y="1408932"/>
                  <a:pt x="5337283" y="1412220"/>
                </a:cubicBezTo>
                <a:cubicBezTo>
                  <a:pt x="5344853" y="1412220"/>
                  <a:pt x="5344853" y="1412220"/>
                  <a:pt x="5352419" y="1408932"/>
                </a:cubicBezTo>
                <a:cubicBezTo>
                  <a:pt x="5359985" y="1408932"/>
                  <a:pt x="5367551" y="1408932"/>
                  <a:pt x="5374721" y="1408932"/>
                </a:cubicBezTo>
                <a:cubicBezTo>
                  <a:pt x="5382287" y="1412220"/>
                  <a:pt x="5374721" y="1415513"/>
                  <a:pt x="5374721" y="1418801"/>
                </a:cubicBezTo>
                <a:cubicBezTo>
                  <a:pt x="5374721" y="1422091"/>
                  <a:pt x="5382287" y="1418801"/>
                  <a:pt x="5389856" y="1418801"/>
                </a:cubicBezTo>
                <a:cubicBezTo>
                  <a:pt x="5397422" y="1418801"/>
                  <a:pt x="5404989" y="1418801"/>
                  <a:pt x="5404989" y="1422091"/>
                </a:cubicBezTo>
                <a:cubicBezTo>
                  <a:pt x="5397422" y="1425381"/>
                  <a:pt x="5389856" y="1422091"/>
                  <a:pt x="5382687" y="1422091"/>
                </a:cubicBezTo>
                <a:cubicBezTo>
                  <a:pt x="5382687" y="1422091"/>
                  <a:pt x="5382687" y="1425381"/>
                  <a:pt x="5375121" y="1425381"/>
                </a:cubicBezTo>
                <a:cubicBezTo>
                  <a:pt x="5367551" y="1425381"/>
                  <a:pt x="5352816" y="1425381"/>
                  <a:pt x="5345250" y="1425381"/>
                </a:cubicBezTo>
                <a:cubicBezTo>
                  <a:pt x="5337683" y="1425381"/>
                  <a:pt x="5337683" y="1428672"/>
                  <a:pt x="5337683" y="1428672"/>
                </a:cubicBezTo>
                <a:cubicBezTo>
                  <a:pt x="5315382" y="1428672"/>
                  <a:pt x="5300246" y="1428672"/>
                  <a:pt x="5285114" y="1428672"/>
                </a:cubicBezTo>
                <a:cubicBezTo>
                  <a:pt x="5277544" y="1428672"/>
                  <a:pt x="5277544" y="1428672"/>
                  <a:pt x="5277544" y="1431962"/>
                </a:cubicBezTo>
                <a:cubicBezTo>
                  <a:pt x="5269978" y="1431962"/>
                  <a:pt x="5255243" y="1431962"/>
                  <a:pt x="5247676" y="1431962"/>
                </a:cubicBezTo>
                <a:lnTo>
                  <a:pt x="5240107" y="1435252"/>
                </a:lnTo>
                <a:cubicBezTo>
                  <a:pt x="5232541" y="1435252"/>
                  <a:pt x="5232541" y="1435252"/>
                  <a:pt x="5224975" y="1435252"/>
                </a:cubicBezTo>
                <a:cubicBezTo>
                  <a:pt x="5224975" y="1438541"/>
                  <a:pt x="5217409" y="1438541"/>
                  <a:pt x="5209839" y="1441831"/>
                </a:cubicBezTo>
                <a:cubicBezTo>
                  <a:pt x="5209839" y="1441831"/>
                  <a:pt x="5202274" y="1441831"/>
                  <a:pt x="5194707" y="1441831"/>
                </a:cubicBezTo>
                <a:cubicBezTo>
                  <a:pt x="5187141" y="1441831"/>
                  <a:pt x="5187141" y="1441831"/>
                  <a:pt x="5187141" y="1445121"/>
                </a:cubicBezTo>
                <a:cubicBezTo>
                  <a:pt x="5179572" y="1445121"/>
                  <a:pt x="5179572" y="1445121"/>
                  <a:pt x="5172006" y="1445121"/>
                </a:cubicBezTo>
                <a:cubicBezTo>
                  <a:pt x="5172006" y="1441831"/>
                  <a:pt x="5164439" y="1441831"/>
                  <a:pt x="5164439" y="1441831"/>
                </a:cubicBezTo>
                <a:cubicBezTo>
                  <a:pt x="5149304" y="1445121"/>
                  <a:pt x="5134569" y="1448411"/>
                  <a:pt x="5119436" y="1451702"/>
                </a:cubicBezTo>
                <a:cubicBezTo>
                  <a:pt x="5119436" y="1454992"/>
                  <a:pt x="5119436" y="1458280"/>
                  <a:pt x="5111870" y="1458280"/>
                </a:cubicBezTo>
                <a:cubicBezTo>
                  <a:pt x="5119436" y="1458280"/>
                  <a:pt x="5119436" y="1458280"/>
                  <a:pt x="5119436" y="1458280"/>
                </a:cubicBezTo>
                <a:cubicBezTo>
                  <a:pt x="5141738" y="1461571"/>
                  <a:pt x="5164439" y="1458280"/>
                  <a:pt x="5186741" y="1458280"/>
                </a:cubicBezTo>
                <a:cubicBezTo>
                  <a:pt x="5186741" y="1458280"/>
                  <a:pt x="5186741" y="1458280"/>
                  <a:pt x="5194307" y="1458280"/>
                </a:cubicBezTo>
                <a:cubicBezTo>
                  <a:pt x="5201876" y="1458280"/>
                  <a:pt x="5209443" y="1458280"/>
                  <a:pt x="5216612" y="1458280"/>
                </a:cubicBezTo>
                <a:cubicBezTo>
                  <a:pt x="5224178" y="1458280"/>
                  <a:pt x="5224178" y="1458280"/>
                  <a:pt x="5224178" y="1458280"/>
                </a:cubicBezTo>
                <a:cubicBezTo>
                  <a:pt x="5231744" y="1458280"/>
                  <a:pt x="5231744" y="1458280"/>
                  <a:pt x="5239314" y="1458280"/>
                </a:cubicBezTo>
                <a:lnTo>
                  <a:pt x="5246880" y="1458280"/>
                </a:lnTo>
                <a:cubicBezTo>
                  <a:pt x="5254446" y="1454992"/>
                  <a:pt x="5262013" y="1458280"/>
                  <a:pt x="5269182" y="1454992"/>
                </a:cubicBezTo>
                <a:lnTo>
                  <a:pt x="5276748" y="1458280"/>
                </a:lnTo>
                <a:cubicBezTo>
                  <a:pt x="5269182" y="1461571"/>
                  <a:pt x="5261615" y="1461571"/>
                  <a:pt x="5254446" y="1464861"/>
                </a:cubicBezTo>
                <a:cubicBezTo>
                  <a:pt x="5254446" y="1464861"/>
                  <a:pt x="5254446" y="1468151"/>
                  <a:pt x="5262013" y="1468151"/>
                </a:cubicBezTo>
                <a:cubicBezTo>
                  <a:pt x="5262013" y="1468151"/>
                  <a:pt x="5262013" y="1468151"/>
                  <a:pt x="5269582" y="1468151"/>
                </a:cubicBezTo>
                <a:cubicBezTo>
                  <a:pt x="5277148" y="1474732"/>
                  <a:pt x="5269582" y="1481310"/>
                  <a:pt x="5269582" y="1487891"/>
                </a:cubicBezTo>
                <a:cubicBezTo>
                  <a:pt x="5277148" y="1487891"/>
                  <a:pt x="5284714" y="1487891"/>
                  <a:pt x="5291883" y="1487891"/>
                </a:cubicBezTo>
                <a:cubicBezTo>
                  <a:pt x="5299450" y="1491181"/>
                  <a:pt x="5291883" y="1491181"/>
                  <a:pt x="5291883" y="1491181"/>
                </a:cubicBezTo>
                <a:cubicBezTo>
                  <a:pt x="5291883" y="1494471"/>
                  <a:pt x="5291883" y="1494471"/>
                  <a:pt x="5291883" y="1497762"/>
                </a:cubicBezTo>
                <a:lnTo>
                  <a:pt x="5284317" y="1497762"/>
                </a:lnTo>
                <a:cubicBezTo>
                  <a:pt x="5276748" y="1497762"/>
                  <a:pt x="5276748" y="1491181"/>
                  <a:pt x="5276748" y="1491181"/>
                </a:cubicBezTo>
                <a:cubicBezTo>
                  <a:pt x="5269182" y="1491181"/>
                  <a:pt x="5269182" y="1494471"/>
                  <a:pt x="5269182" y="1494471"/>
                </a:cubicBezTo>
                <a:cubicBezTo>
                  <a:pt x="5261615" y="1494471"/>
                  <a:pt x="5261615" y="1494471"/>
                  <a:pt x="5254049" y="1494471"/>
                </a:cubicBezTo>
                <a:cubicBezTo>
                  <a:pt x="5254049" y="1494471"/>
                  <a:pt x="5246480" y="1497762"/>
                  <a:pt x="5238914" y="1497762"/>
                </a:cubicBezTo>
                <a:lnTo>
                  <a:pt x="5231348" y="1501050"/>
                </a:lnTo>
                <a:cubicBezTo>
                  <a:pt x="5231348" y="1504340"/>
                  <a:pt x="5231348" y="1507630"/>
                  <a:pt x="5231348" y="1510921"/>
                </a:cubicBezTo>
                <a:cubicBezTo>
                  <a:pt x="5223782" y="1510921"/>
                  <a:pt x="5223782" y="1514211"/>
                  <a:pt x="5223782" y="1514211"/>
                </a:cubicBezTo>
                <a:cubicBezTo>
                  <a:pt x="5223782" y="1517501"/>
                  <a:pt x="5231348" y="1517501"/>
                  <a:pt x="5238914" y="1520790"/>
                </a:cubicBezTo>
                <a:cubicBezTo>
                  <a:pt x="5238914" y="1520790"/>
                  <a:pt x="5238914" y="1517501"/>
                  <a:pt x="5246480" y="1517501"/>
                </a:cubicBezTo>
                <a:lnTo>
                  <a:pt x="5254049" y="1517501"/>
                </a:lnTo>
                <a:cubicBezTo>
                  <a:pt x="5254049" y="1520790"/>
                  <a:pt x="5246480" y="1520790"/>
                  <a:pt x="5246480" y="1524080"/>
                </a:cubicBezTo>
                <a:cubicBezTo>
                  <a:pt x="5238914" y="1524080"/>
                  <a:pt x="5231348" y="1527370"/>
                  <a:pt x="5231348" y="1530660"/>
                </a:cubicBezTo>
                <a:cubicBezTo>
                  <a:pt x="5223782" y="1527370"/>
                  <a:pt x="5223782" y="1527370"/>
                  <a:pt x="5216213" y="1530660"/>
                </a:cubicBezTo>
                <a:cubicBezTo>
                  <a:pt x="5216213" y="1530660"/>
                  <a:pt x="5216213" y="1533951"/>
                  <a:pt x="5223782" y="1533951"/>
                </a:cubicBezTo>
                <a:cubicBezTo>
                  <a:pt x="5231348" y="1533951"/>
                  <a:pt x="5238914" y="1533951"/>
                  <a:pt x="5238914" y="1537241"/>
                </a:cubicBezTo>
                <a:cubicBezTo>
                  <a:pt x="5246480" y="1537241"/>
                  <a:pt x="5246480" y="1537241"/>
                  <a:pt x="5254049" y="1537241"/>
                </a:cubicBezTo>
                <a:cubicBezTo>
                  <a:pt x="5254049" y="1537241"/>
                  <a:pt x="5261615" y="1533951"/>
                  <a:pt x="5269182" y="1533951"/>
                </a:cubicBezTo>
                <a:cubicBezTo>
                  <a:pt x="5269182" y="1537241"/>
                  <a:pt x="5269182" y="1537241"/>
                  <a:pt x="5269182" y="1540531"/>
                </a:cubicBezTo>
                <a:cubicBezTo>
                  <a:pt x="5276748" y="1540531"/>
                  <a:pt x="5284317" y="1540531"/>
                  <a:pt x="5291483" y="1547110"/>
                </a:cubicBezTo>
                <a:lnTo>
                  <a:pt x="5291483" y="1550400"/>
                </a:lnTo>
                <a:cubicBezTo>
                  <a:pt x="5291483" y="1553690"/>
                  <a:pt x="5283917" y="1553690"/>
                  <a:pt x="5283917" y="1553690"/>
                </a:cubicBezTo>
                <a:cubicBezTo>
                  <a:pt x="5287700" y="1555336"/>
                  <a:pt x="5291484" y="1555336"/>
                  <a:pt x="5295218" y="1555747"/>
                </a:cubicBezTo>
                <a:lnTo>
                  <a:pt x="5304216" y="1559447"/>
                </a:lnTo>
                <a:lnTo>
                  <a:pt x="5289094" y="1559447"/>
                </a:lnTo>
                <a:lnTo>
                  <a:pt x="5289094" y="1562738"/>
                </a:lnTo>
                <a:cubicBezTo>
                  <a:pt x="5296663" y="1566028"/>
                  <a:pt x="5304229" y="1566028"/>
                  <a:pt x="5304229" y="1569318"/>
                </a:cubicBezTo>
                <a:cubicBezTo>
                  <a:pt x="5311796" y="1566028"/>
                  <a:pt x="5319361" y="1566028"/>
                  <a:pt x="5326531" y="1562738"/>
                </a:cubicBezTo>
                <a:lnTo>
                  <a:pt x="5326531" y="1560271"/>
                </a:lnTo>
                <a:lnTo>
                  <a:pt x="5328921" y="1560271"/>
                </a:lnTo>
                <a:cubicBezTo>
                  <a:pt x="5330812" y="1560271"/>
                  <a:pt x="5332704" y="1560271"/>
                  <a:pt x="5336487" y="1560271"/>
                </a:cubicBezTo>
                <a:cubicBezTo>
                  <a:pt x="5336487" y="1560271"/>
                  <a:pt x="5336487" y="1556981"/>
                  <a:pt x="5344056" y="1556981"/>
                </a:cubicBezTo>
                <a:cubicBezTo>
                  <a:pt x="5344056" y="1560271"/>
                  <a:pt x="5359188" y="1560271"/>
                  <a:pt x="5366358" y="1563561"/>
                </a:cubicBezTo>
                <a:cubicBezTo>
                  <a:pt x="5358792" y="1570140"/>
                  <a:pt x="5344056" y="1570140"/>
                  <a:pt x="5344056" y="1580011"/>
                </a:cubicBezTo>
                <a:cubicBezTo>
                  <a:pt x="5336487" y="1580011"/>
                  <a:pt x="5328921" y="1580011"/>
                  <a:pt x="5328921" y="1580011"/>
                </a:cubicBezTo>
                <a:cubicBezTo>
                  <a:pt x="5321355" y="1580011"/>
                  <a:pt x="5321355" y="1580011"/>
                  <a:pt x="5321355" y="1583301"/>
                </a:cubicBezTo>
                <a:cubicBezTo>
                  <a:pt x="5328921" y="1583301"/>
                  <a:pt x="5328921" y="1583301"/>
                  <a:pt x="5328921" y="1583301"/>
                </a:cubicBezTo>
                <a:cubicBezTo>
                  <a:pt x="5336487" y="1586589"/>
                  <a:pt x="5336487" y="1586589"/>
                  <a:pt x="5344056" y="1586589"/>
                </a:cubicBezTo>
                <a:cubicBezTo>
                  <a:pt x="5351622" y="1586589"/>
                  <a:pt x="5359188" y="1586589"/>
                  <a:pt x="5366358" y="1586589"/>
                </a:cubicBezTo>
                <a:cubicBezTo>
                  <a:pt x="5373924" y="1589879"/>
                  <a:pt x="5373924" y="1593170"/>
                  <a:pt x="5373924" y="1593170"/>
                </a:cubicBezTo>
                <a:cubicBezTo>
                  <a:pt x="5366358" y="1596460"/>
                  <a:pt x="5358792" y="1599750"/>
                  <a:pt x="5336487" y="1603041"/>
                </a:cubicBezTo>
                <a:lnTo>
                  <a:pt x="5328921" y="1606329"/>
                </a:lnTo>
                <a:cubicBezTo>
                  <a:pt x="5321355" y="1606329"/>
                  <a:pt x="5313788" y="1606329"/>
                  <a:pt x="5306619" y="1606329"/>
                </a:cubicBezTo>
                <a:cubicBezTo>
                  <a:pt x="5299053" y="1609619"/>
                  <a:pt x="5306619" y="1612909"/>
                  <a:pt x="5299053" y="1616200"/>
                </a:cubicBezTo>
                <a:cubicBezTo>
                  <a:pt x="5299053" y="1616200"/>
                  <a:pt x="5299053" y="1616200"/>
                  <a:pt x="5291483" y="1616200"/>
                </a:cubicBezTo>
                <a:cubicBezTo>
                  <a:pt x="5283917" y="1612909"/>
                  <a:pt x="5291483" y="1609619"/>
                  <a:pt x="5283917" y="1606329"/>
                </a:cubicBezTo>
                <a:cubicBezTo>
                  <a:pt x="5283917" y="1606329"/>
                  <a:pt x="5283917" y="1606329"/>
                  <a:pt x="5261615" y="1606329"/>
                </a:cubicBezTo>
                <a:cubicBezTo>
                  <a:pt x="5254049" y="1609619"/>
                  <a:pt x="5254049" y="1609619"/>
                  <a:pt x="5254049" y="1609619"/>
                </a:cubicBezTo>
                <a:cubicBezTo>
                  <a:pt x="5238914" y="1609619"/>
                  <a:pt x="5231744" y="1609619"/>
                  <a:pt x="5224178" y="1609619"/>
                </a:cubicBezTo>
                <a:cubicBezTo>
                  <a:pt x="5209046" y="1612909"/>
                  <a:pt x="5201876" y="1619490"/>
                  <a:pt x="5194307" y="1626069"/>
                </a:cubicBezTo>
                <a:cubicBezTo>
                  <a:pt x="5194307" y="1626069"/>
                  <a:pt x="5209443" y="1622780"/>
                  <a:pt x="5209443" y="1629361"/>
                </a:cubicBezTo>
                <a:cubicBezTo>
                  <a:pt x="5217009" y="1626069"/>
                  <a:pt x="5217009" y="1626069"/>
                  <a:pt x="5217009" y="1626069"/>
                </a:cubicBezTo>
                <a:cubicBezTo>
                  <a:pt x="5224575" y="1626069"/>
                  <a:pt x="5232144" y="1626069"/>
                  <a:pt x="5239314" y="1626069"/>
                </a:cubicBezTo>
                <a:lnTo>
                  <a:pt x="5239314" y="1632649"/>
                </a:lnTo>
                <a:cubicBezTo>
                  <a:pt x="5239314" y="1635939"/>
                  <a:pt x="5239314" y="1635939"/>
                  <a:pt x="5246880" y="1635939"/>
                </a:cubicBezTo>
                <a:cubicBezTo>
                  <a:pt x="5246880" y="1639230"/>
                  <a:pt x="5254446" y="1639230"/>
                  <a:pt x="5262013" y="1639230"/>
                </a:cubicBezTo>
                <a:cubicBezTo>
                  <a:pt x="5269582" y="1639230"/>
                  <a:pt x="5277148" y="1639230"/>
                  <a:pt x="5277148" y="1639230"/>
                </a:cubicBezTo>
                <a:cubicBezTo>
                  <a:pt x="5284714" y="1635939"/>
                  <a:pt x="5284714" y="1635939"/>
                  <a:pt x="5284714" y="1635939"/>
                </a:cubicBezTo>
                <a:cubicBezTo>
                  <a:pt x="5292281" y="1632649"/>
                  <a:pt x="5307016" y="1635939"/>
                  <a:pt x="5314585" y="1635939"/>
                </a:cubicBezTo>
                <a:lnTo>
                  <a:pt x="5322151" y="1635939"/>
                </a:lnTo>
                <a:cubicBezTo>
                  <a:pt x="5329718" y="1635939"/>
                  <a:pt x="5329718" y="1632649"/>
                  <a:pt x="5337283" y="1635939"/>
                </a:cubicBezTo>
                <a:lnTo>
                  <a:pt x="5337283" y="1639230"/>
                </a:lnTo>
                <a:cubicBezTo>
                  <a:pt x="5329718" y="1642520"/>
                  <a:pt x="5322151" y="1642520"/>
                  <a:pt x="5322151" y="1645810"/>
                </a:cubicBezTo>
                <a:cubicBezTo>
                  <a:pt x="5329718" y="1649101"/>
                  <a:pt x="5329718" y="1645810"/>
                  <a:pt x="5337283" y="1645810"/>
                </a:cubicBezTo>
                <a:cubicBezTo>
                  <a:pt x="5337283" y="1645810"/>
                  <a:pt x="5337283" y="1645810"/>
                  <a:pt x="5344853" y="1645810"/>
                </a:cubicBezTo>
                <a:cubicBezTo>
                  <a:pt x="5344853" y="1645810"/>
                  <a:pt x="5352419" y="1645810"/>
                  <a:pt x="5359985" y="1645810"/>
                </a:cubicBezTo>
                <a:cubicBezTo>
                  <a:pt x="5367551" y="1645810"/>
                  <a:pt x="5367551" y="1645810"/>
                  <a:pt x="5367551" y="1645810"/>
                </a:cubicBezTo>
                <a:cubicBezTo>
                  <a:pt x="5367551" y="1645810"/>
                  <a:pt x="5375121" y="1645810"/>
                  <a:pt x="5375121" y="1642520"/>
                </a:cubicBezTo>
                <a:cubicBezTo>
                  <a:pt x="5382687" y="1642520"/>
                  <a:pt x="5390253" y="1642520"/>
                  <a:pt x="5397422" y="1642520"/>
                </a:cubicBezTo>
                <a:cubicBezTo>
                  <a:pt x="5404989" y="1639230"/>
                  <a:pt x="5412555" y="1642520"/>
                  <a:pt x="5419724" y="1639230"/>
                </a:cubicBezTo>
                <a:cubicBezTo>
                  <a:pt x="5427290" y="1635939"/>
                  <a:pt x="5427290" y="1639230"/>
                  <a:pt x="5434860" y="1639230"/>
                </a:cubicBezTo>
                <a:cubicBezTo>
                  <a:pt x="5434860" y="1639230"/>
                  <a:pt x="5434860" y="1639230"/>
                  <a:pt x="5442426" y="1639230"/>
                </a:cubicBezTo>
                <a:lnTo>
                  <a:pt x="5442426" y="1642520"/>
                </a:lnTo>
                <a:cubicBezTo>
                  <a:pt x="5434860" y="1645810"/>
                  <a:pt x="5427290" y="1642520"/>
                  <a:pt x="5427290" y="1642520"/>
                </a:cubicBezTo>
                <a:cubicBezTo>
                  <a:pt x="5419724" y="1645810"/>
                  <a:pt x="5419724" y="1645810"/>
                  <a:pt x="5419724" y="1645810"/>
                </a:cubicBezTo>
                <a:cubicBezTo>
                  <a:pt x="5412158" y="1645810"/>
                  <a:pt x="5412158" y="1645810"/>
                  <a:pt x="5404592" y="1645810"/>
                </a:cubicBezTo>
                <a:cubicBezTo>
                  <a:pt x="5397022" y="1649101"/>
                  <a:pt x="5382287" y="1652389"/>
                  <a:pt x="5374721" y="1655679"/>
                </a:cubicBezTo>
                <a:cubicBezTo>
                  <a:pt x="5367155" y="1655679"/>
                  <a:pt x="5359588" y="1658969"/>
                  <a:pt x="5352419" y="1652389"/>
                </a:cubicBezTo>
                <a:cubicBezTo>
                  <a:pt x="5352419" y="1655679"/>
                  <a:pt x="5344853" y="1658969"/>
                  <a:pt x="5344853" y="1658969"/>
                </a:cubicBezTo>
                <a:cubicBezTo>
                  <a:pt x="5337283" y="1658969"/>
                  <a:pt x="5329718" y="1658969"/>
                  <a:pt x="5329718" y="1662260"/>
                </a:cubicBezTo>
                <a:cubicBezTo>
                  <a:pt x="5322151" y="1662260"/>
                  <a:pt x="5314585" y="1662260"/>
                  <a:pt x="5307416" y="1662260"/>
                </a:cubicBezTo>
                <a:cubicBezTo>
                  <a:pt x="5307416" y="1662260"/>
                  <a:pt x="5299849" y="1662260"/>
                  <a:pt x="5292281" y="1662260"/>
                </a:cubicBezTo>
                <a:cubicBezTo>
                  <a:pt x="5292281" y="1665550"/>
                  <a:pt x="5284714" y="1665550"/>
                  <a:pt x="5284714" y="1668840"/>
                </a:cubicBezTo>
                <a:lnTo>
                  <a:pt x="5284714" y="1672128"/>
                </a:lnTo>
                <a:cubicBezTo>
                  <a:pt x="5292281" y="1672128"/>
                  <a:pt x="5292281" y="1668840"/>
                  <a:pt x="5292281" y="1668840"/>
                </a:cubicBezTo>
                <a:cubicBezTo>
                  <a:pt x="5299849" y="1668840"/>
                  <a:pt x="5307416" y="1668840"/>
                  <a:pt x="5314585" y="1668840"/>
                </a:cubicBezTo>
                <a:cubicBezTo>
                  <a:pt x="5322151" y="1675419"/>
                  <a:pt x="5307016" y="1675419"/>
                  <a:pt x="5307016" y="1678709"/>
                </a:cubicBezTo>
                <a:cubicBezTo>
                  <a:pt x="5307016" y="1681999"/>
                  <a:pt x="5307016" y="1685290"/>
                  <a:pt x="5307016" y="1685290"/>
                </a:cubicBezTo>
                <a:cubicBezTo>
                  <a:pt x="5299450" y="1688580"/>
                  <a:pt x="5291883" y="1691868"/>
                  <a:pt x="5284714" y="1695158"/>
                </a:cubicBezTo>
                <a:cubicBezTo>
                  <a:pt x="5284714" y="1698449"/>
                  <a:pt x="5284714" y="1698449"/>
                  <a:pt x="5284714" y="1698449"/>
                </a:cubicBezTo>
                <a:cubicBezTo>
                  <a:pt x="5277148" y="1701739"/>
                  <a:pt x="5262412" y="1701739"/>
                  <a:pt x="5262412" y="1708320"/>
                </a:cubicBezTo>
                <a:cubicBezTo>
                  <a:pt x="5262412" y="1708320"/>
                  <a:pt x="5262412" y="1708320"/>
                  <a:pt x="5254846" y="1708320"/>
                </a:cubicBezTo>
                <a:cubicBezTo>
                  <a:pt x="5254846" y="1708320"/>
                  <a:pt x="5254846" y="1708320"/>
                  <a:pt x="5254846" y="1705029"/>
                </a:cubicBezTo>
                <a:cubicBezTo>
                  <a:pt x="5247277" y="1705029"/>
                  <a:pt x="5247277" y="1705029"/>
                  <a:pt x="5239711" y="1705029"/>
                </a:cubicBezTo>
                <a:cubicBezTo>
                  <a:pt x="5239711" y="1705029"/>
                  <a:pt x="5239711" y="1701739"/>
                  <a:pt x="5232144" y="1701739"/>
                </a:cubicBezTo>
                <a:cubicBezTo>
                  <a:pt x="5224575" y="1705029"/>
                  <a:pt x="5224575" y="1705029"/>
                  <a:pt x="5224575" y="1708320"/>
                </a:cubicBezTo>
                <a:cubicBezTo>
                  <a:pt x="5239711" y="1708320"/>
                  <a:pt x="5246880" y="1708320"/>
                  <a:pt x="5254446" y="1708320"/>
                </a:cubicBezTo>
                <a:cubicBezTo>
                  <a:pt x="5254446" y="1711610"/>
                  <a:pt x="5254446" y="1711610"/>
                  <a:pt x="5254446" y="1711610"/>
                </a:cubicBezTo>
                <a:cubicBezTo>
                  <a:pt x="5246880" y="1711610"/>
                  <a:pt x="5239314" y="1711610"/>
                  <a:pt x="5232144" y="1711610"/>
                </a:cubicBezTo>
                <a:cubicBezTo>
                  <a:pt x="5232144" y="1714898"/>
                  <a:pt x="5232144" y="1714898"/>
                  <a:pt x="5224575" y="1714898"/>
                </a:cubicBezTo>
                <a:cubicBezTo>
                  <a:pt x="5209443" y="1714898"/>
                  <a:pt x="5202274" y="1714898"/>
                  <a:pt x="5187141" y="1714898"/>
                </a:cubicBezTo>
                <a:cubicBezTo>
                  <a:pt x="5187141" y="1718188"/>
                  <a:pt x="5179572" y="1718188"/>
                  <a:pt x="5179572" y="1718188"/>
                </a:cubicBezTo>
                <a:cubicBezTo>
                  <a:pt x="5172006" y="1718188"/>
                  <a:pt x="5164439" y="1718188"/>
                  <a:pt x="5157270" y="1718188"/>
                </a:cubicBezTo>
                <a:cubicBezTo>
                  <a:pt x="5157270" y="1721479"/>
                  <a:pt x="5157270" y="1721479"/>
                  <a:pt x="5149704" y="1721479"/>
                </a:cubicBezTo>
                <a:cubicBezTo>
                  <a:pt x="5142137" y="1724769"/>
                  <a:pt x="5142137" y="1714898"/>
                  <a:pt x="5127402" y="1718188"/>
                </a:cubicBezTo>
                <a:cubicBezTo>
                  <a:pt x="5127402" y="1721479"/>
                  <a:pt x="5127402" y="1724769"/>
                  <a:pt x="5127402" y="1728059"/>
                </a:cubicBezTo>
                <a:cubicBezTo>
                  <a:pt x="5127402" y="1728059"/>
                  <a:pt x="5119832" y="1728059"/>
                  <a:pt x="5119832" y="1731350"/>
                </a:cubicBezTo>
                <a:cubicBezTo>
                  <a:pt x="5112267" y="1731350"/>
                  <a:pt x="5119832" y="1724769"/>
                  <a:pt x="5112267" y="1724769"/>
                </a:cubicBezTo>
                <a:cubicBezTo>
                  <a:pt x="5104700" y="1728059"/>
                  <a:pt x="5104700" y="1731350"/>
                  <a:pt x="5097135" y="1728059"/>
                </a:cubicBezTo>
                <a:cubicBezTo>
                  <a:pt x="5097135" y="1734640"/>
                  <a:pt x="5097135" y="1741218"/>
                  <a:pt x="5097135" y="1744509"/>
                </a:cubicBezTo>
                <a:cubicBezTo>
                  <a:pt x="5104700" y="1747799"/>
                  <a:pt x="5112267" y="1747799"/>
                  <a:pt x="5119436" y="1747799"/>
                </a:cubicBezTo>
                <a:cubicBezTo>
                  <a:pt x="5119436" y="1744509"/>
                  <a:pt x="5119436" y="1744509"/>
                  <a:pt x="5127002" y="1744509"/>
                </a:cubicBezTo>
                <a:cubicBezTo>
                  <a:pt x="5134569" y="1744509"/>
                  <a:pt x="5149304" y="1744509"/>
                  <a:pt x="5156873" y="1744509"/>
                </a:cubicBezTo>
                <a:cubicBezTo>
                  <a:pt x="5156873" y="1744509"/>
                  <a:pt x="5164439" y="1744509"/>
                  <a:pt x="5164439" y="1747799"/>
                </a:cubicBezTo>
                <a:cubicBezTo>
                  <a:pt x="5172006" y="1747799"/>
                  <a:pt x="5186741" y="1744509"/>
                  <a:pt x="5194307" y="1747799"/>
                </a:cubicBezTo>
                <a:cubicBezTo>
                  <a:pt x="5186741" y="1751089"/>
                  <a:pt x="5179175" y="1751089"/>
                  <a:pt x="5172006" y="1751089"/>
                </a:cubicBezTo>
                <a:cubicBezTo>
                  <a:pt x="5164836" y="1751089"/>
                  <a:pt x="5156873" y="1751089"/>
                  <a:pt x="5149704" y="1751089"/>
                </a:cubicBezTo>
                <a:cubicBezTo>
                  <a:pt x="5149704" y="1751089"/>
                  <a:pt x="5149704" y="1751089"/>
                  <a:pt x="5142137" y="1754380"/>
                </a:cubicBezTo>
                <a:cubicBezTo>
                  <a:pt x="5134569" y="1754380"/>
                  <a:pt x="5119832" y="1754380"/>
                  <a:pt x="5104700" y="1754380"/>
                </a:cubicBezTo>
                <a:lnTo>
                  <a:pt x="5097135" y="1757668"/>
                </a:lnTo>
                <a:cubicBezTo>
                  <a:pt x="5097135" y="1760958"/>
                  <a:pt x="5097135" y="1767539"/>
                  <a:pt x="5097135" y="1770829"/>
                </a:cubicBezTo>
                <a:cubicBezTo>
                  <a:pt x="5089565" y="1770829"/>
                  <a:pt x="5089565" y="1774119"/>
                  <a:pt x="5089565" y="1774119"/>
                </a:cubicBezTo>
                <a:cubicBezTo>
                  <a:pt x="5089565" y="1780698"/>
                  <a:pt x="5089565" y="1787278"/>
                  <a:pt x="5089565" y="1793859"/>
                </a:cubicBezTo>
                <a:cubicBezTo>
                  <a:pt x="5089565" y="1793859"/>
                  <a:pt x="5089565" y="1793859"/>
                  <a:pt x="5089565" y="1797149"/>
                </a:cubicBezTo>
                <a:cubicBezTo>
                  <a:pt x="5089565" y="1800437"/>
                  <a:pt x="5089565" y="1803728"/>
                  <a:pt x="5089565" y="1807018"/>
                </a:cubicBezTo>
                <a:cubicBezTo>
                  <a:pt x="5089565" y="1810308"/>
                  <a:pt x="5081999" y="1807018"/>
                  <a:pt x="5081999" y="1810308"/>
                </a:cubicBezTo>
                <a:cubicBezTo>
                  <a:pt x="5081999" y="1813599"/>
                  <a:pt x="5089565" y="1813599"/>
                  <a:pt x="5089565" y="1813599"/>
                </a:cubicBezTo>
                <a:cubicBezTo>
                  <a:pt x="5089565" y="1816889"/>
                  <a:pt x="5081999" y="1820177"/>
                  <a:pt x="5081999" y="1823467"/>
                </a:cubicBezTo>
                <a:cubicBezTo>
                  <a:pt x="5081999" y="1826758"/>
                  <a:pt x="5081999" y="1833338"/>
                  <a:pt x="5081999" y="1836629"/>
                </a:cubicBezTo>
                <a:cubicBezTo>
                  <a:pt x="5089565" y="1839917"/>
                  <a:pt x="5097135" y="1836629"/>
                  <a:pt x="5104300" y="1836629"/>
                </a:cubicBezTo>
                <a:cubicBezTo>
                  <a:pt x="5104300" y="1843209"/>
                  <a:pt x="5096734" y="1839917"/>
                  <a:pt x="5089168" y="1839917"/>
                </a:cubicBezTo>
                <a:cubicBezTo>
                  <a:pt x="5089168" y="1843209"/>
                  <a:pt x="5081602" y="1843209"/>
                  <a:pt x="5081602" y="1846498"/>
                </a:cubicBezTo>
                <a:cubicBezTo>
                  <a:pt x="5081602" y="1859659"/>
                  <a:pt x="5081602" y="1872545"/>
                  <a:pt x="5081602" y="1885704"/>
                </a:cubicBezTo>
                <a:cubicBezTo>
                  <a:pt x="5081602" y="1885704"/>
                  <a:pt x="5081602" y="1888994"/>
                  <a:pt x="5089168" y="1888994"/>
                </a:cubicBezTo>
                <a:cubicBezTo>
                  <a:pt x="5089168" y="1892284"/>
                  <a:pt x="5089168" y="1892284"/>
                  <a:pt x="5089168" y="1895573"/>
                </a:cubicBezTo>
                <a:cubicBezTo>
                  <a:pt x="5081602" y="1895573"/>
                  <a:pt x="5081602" y="1898863"/>
                  <a:pt x="5081602" y="1898863"/>
                </a:cubicBezTo>
                <a:cubicBezTo>
                  <a:pt x="5081602" y="1902153"/>
                  <a:pt x="5081602" y="1902153"/>
                  <a:pt x="5089168" y="1905443"/>
                </a:cubicBezTo>
                <a:cubicBezTo>
                  <a:pt x="5089168" y="1918605"/>
                  <a:pt x="5089168" y="1931488"/>
                  <a:pt x="5089168" y="1944650"/>
                </a:cubicBezTo>
                <a:lnTo>
                  <a:pt x="5089168" y="1947940"/>
                </a:lnTo>
                <a:lnTo>
                  <a:pt x="5089168" y="1951228"/>
                </a:lnTo>
                <a:cubicBezTo>
                  <a:pt x="5089168" y="1961099"/>
                  <a:pt x="5089168" y="1970968"/>
                  <a:pt x="5089168" y="1980563"/>
                </a:cubicBezTo>
                <a:cubicBezTo>
                  <a:pt x="5089168" y="1980563"/>
                  <a:pt x="5089168" y="1980563"/>
                  <a:pt x="5096734" y="1980563"/>
                </a:cubicBezTo>
                <a:cubicBezTo>
                  <a:pt x="5089168" y="1983854"/>
                  <a:pt x="5089168" y="1983854"/>
                  <a:pt x="5089168" y="1983854"/>
                </a:cubicBezTo>
                <a:cubicBezTo>
                  <a:pt x="5089168" y="1987144"/>
                  <a:pt x="5096734" y="1987144"/>
                  <a:pt x="5096734" y="1990434"/>
                </a:cubicBezTo>
                <a:cubicBezTo>
                  <a:pt x="5089168" y="1993725"/>
                  <a:pt x="5104300" y="1993725"/>
                  <a:pt x="5096734" y="1997015"/>
                </a:cubicBezTo>
                <a:lnTo>
                  <a:pt x="5096734" y="2000303"/>
                </a:lnTo>
                <a:cubicBezTo>
                  <a:pt x="5096734" y="2010174"/>
                  <a:pt x="5096734" y="2016755"/>
                  <a:pt x="5096734" y="2026350"/>
                </a:cubicBezTo>
                <a:cubicBezTo>
                  <a:pt x="5096734" y="2026350"/>
                  <a:pt x="5096734" y="2026350"/>
                  <a:pt x="5096734" y="2029641"/>
                </a:cubicBezTo>
                <a:cubicBezTo>
                  <a:pt x="5096734" y="2032931"/>
                  <a:pt x="5096734" y="2036219"/>
                  <a:pt x="5096734" y="2036219"/>
                </a:cubicBezTo>
                <a:cubicBezTo>
                  <a:pt x="5104300" y="2039509"/>
                  <a:pt x="5111870" y="2042800"/>
                  <a:pt x="5111870" y="2042800"/>
                </a:cubicBezTo>
                <a:cubicBezTo>
                  <a:pt x="5111870" y="2046090"/>
                  <a:pt x="5111870" y="2049380"/>
                  <a:pt x="5111870" y="2049380"/>
                </a:cubicBezTo>
                <a:cubicBezTo>
                  <a:pt x="5104300" y="2052671"/>
                  <a:pt x="5104300" y="2052671"/>
                  <a:pt x="5104300" y="2055959"/>
                </a:cubicBezTo>
                <a:cubicBezTo>
                  <a:pt x="5111870" y="2059249"/>
                  <a:pt x="5111870" y="2059249"/>
                  <a:pt x="5119436" y="2062539"/>
                </a:cubicBezTo>
                <a:cubicBezTo>
                  <a:pt x="5127002" y="2062539"/>
                  <a:pt x="5134569" y="2062539"/>
                  <a:pt x="5141738" y="2062539"/>
                </a:cubicBezTo>
                <a:cubicBezTo>
                  <a:pt x="5149304" y="2062539"/>
                  <a:pt x="5149304" y="2062539"/>
                  <a:pt x="5149304" y="2065830"/>
                </a:cubicBezTo>
                <a:cubicBezTo>
                  <a:pt x="5164439" y="2065830"/>
                  <a:pt x="5171609" y="2065830"/>
                  <a:pt x="5179175" y="2065830"/>
                </a:cubicBezTo>
                <a:cubicBezTo>
                  <a:pt x="5179175" y="2069120"/>
                  <a:pt x="5194307" y="2065830"/>
                  <a:pt x="5194307" y="2069120"/>
                </a:cubicBezTo>
                <a:cubicBezTo>
                  <a:pt x="5194307" y="2072410"/>
                  <a:pt x="5194307" y="2075698"/>
                  <a:pt x="5194307" y="2078991"/>
                </a:cubicBezTo>
                <a:cubicBezTo>
                  <a:pt x="5201876" y="2078991"/>
                  <a:pt x="5201876" y="2082279"/>
                  <a:pt x="5201876" y="2082279"/>
                </a:cubicBezTo>
                <a:cubicBezTo>
                  <a:pt x="5209443" y="2082279"/>
                  <a:pt x="5217009" y="2082279"/>
                  <a:pt x="5217009" y="2082279"/>
                </a:cubicBezTo>
                <a:cubicBezTo>
                  <a:pt x="5224575" y="2085569"/>
                  <a:pt x="5224575" y="2088860"/>
                  <a:pt x="5232144" y="2085569"/>
                </a:cubicBezTo>
                <a:cubicBezTo>
                  <a:pt x="5239711" y="2088860"/>
                  <a:pt x="5247277" y="2092150"/>
                  <a:pt x="5247277" y="2095440"/>
                </a:cubicBezTo>
                <a:cubicBezTo>
                  <a:pt x="5247277" y="2098731"/>
                  <a:pt x="5232144" y="2095440"/>
                  <a:pt x="5232144" y="2095440"/>
                </a:cubicBezTo>
                <a:cubicBezTo>
                  <a:pt x="5224575" y="2098731"/>
                  <a:pt x="5217009" y="2098731"/>
                  <a:pt x="5217009" y="2102019"/>
                </a:cubicBezTo>
                <a:lnTo>
                  <a:pt x="5217009" y="2105309"/>
                </a:lnTo>
                <a:cubicBezTo>
                  <a:pt x="5217009" y="2108599"/>
                  <a:pt x="5224575" y="2108599"/>
                  <a:pt x="5224575" y="2108599"/>
                </a:cubicBezTo>
                <a:cubicBezTo>
                  <a:pt x="5224575" y="2111890"/>
                  <a:pt x="5224575" y="2115180"/>
                  <a:pt x="5224575" y="2118470"/>
                </a:cubicBezTo>
                <a:lnTo>
                  <a:pt x="5217009" y="2121758"/>
                </a:lnTo>
                <a:cubicBezTo>
                  <a:pt x="5217009" y="2125049"/>
                  <a:pt x="5217009" y="2131629"/>
                  <a:pt x="5217009" y="2134920"/>
                </a:cubicBezTo>
                <a:cubicBezTo>
                  <a:pt x="5209443" y="2138210"/>
                  <a:pt x="5201876" y="2134920"/>
                  <a:pt x="5201876" y="2134920"/>
                </a:cubicBezTo>
                <a:cubicBezTo>
                  <a:pt x="5194307" y="2134920"/>
                  <a:pt x="5194307" y="2134920"/>
                  <a:pt x="5194307" y="2134920"/>
                </a:cubicBezTo>
                <a:cubicBezTo>
                  <a:pt x="5186741" y="2131629"/>
                  <a:pt x="5179175" y="2134920"/>
                  <a:pt x="5172006" y="2134920"/>
                </a:cubicBezTo>
                <a:cubicBezTo>
                  <a:pt x="5164836" y="2134920"/>
                  <a:pt x="5164439" y="2138210"/>
                  <a:pt x="5156873" y="2138210"/>
                </a:cubicBezTo>
                <a:cubicBezTo>
                  <a:pt x="5156873" y="2138210"/>
                  <a:pt x="5156873" y="2138210"/>
                  <a:pt x="5149304" y="2134920"/>
                </a:cubicBezTo>
                <a:cubicBezTo>
                  <a:pt x="5149304" y="2134920"/>
                  <a:pt x="5141738" y="2134920"/>
                  <a:pt x="5141738" y="2138210"/>
                </a:cubicBezTo>
                <a:cubicBezTo>
                  <a:pt x="5134171" y="2141498"/>
                  <a:pt x="5119436" y="2138210"/>
                  <a:pt x="5111870" y="2144788"/>
                </a:cubicBezTo>
                <a:lnTo>
                  <a:pt x="5111870" y="2155598"/>
                </a:lnTo>
                <a:lnTo>
                  <a:pt x="5115053" y="2155796"/>
                </a:lnTo>
                <a:cubicBezTo>
                  <a:pt x="5130189" y="2155796"/>
                  <a:pt x="5144924" y="2155796"/>
                  <a:pt x="5167626" y="2155796"/>
                </a:cubicBezTo>
                <a:cubicBezTo>
                  <a:pt x="5167626" y="2155796"/>
                  <a:pt x="5167626" y="2159086"/>
                  <a:pt x="5175192" y="2159086"/>
                </a:cubicBezTo>
                <a:cubicBezTo>
                  <a:pt x="5175192" y="2159086"/>
                  <a:pt x="5182758" y="2159086"/>
                  <a:pt x="5190327" y="2159086"/>
                </a:cubicBezTo>
                <a:cubicBezTo>
                  <a:pt x="5190327" y="2162376"/>
                  <a:pt x="5197893" y="2162376"/>
                  <a:pt x="5205460" y="2165664"/>
                </a:cubicBezTo>
                <a:cubicBezTo>
                  <a:pt x="5213026" y="2165664"/>
                  <a:pt x="5227761" y="2165664"/>
                  <a:pt x="5242897" y="2165664"/>
                </a:cubicBezTo>
                <a:cubicBezTo>
                  <a:pt x="5250463" y="2168955"/>
                  <a:pt x="5258029" y="2172245"/>
                  <a:pt x="5265199" y="2172245"/>
                </a:cubicBezTo>
                <a:cubicBezTo>
                  <a:pt x="5265199" y="2175535"/>
                  <a:pt x="5257633" y="2175535"/>
                  <a:pt x="5257633" y="2175535"/>
                </a:cubicBezTo>
                <a:cubicBezTo>
                  <a:pt x="5257633" y="2178826"/>
                  <a:pt x="5265199" y="2182116"/>
                  <a:pt x="5265199" y="2182116"/>
                </a:cubicBezTo>
                <a:cubicBezTo>
                  <a:pt x="5265199" y="2185404"/>
                  <a:pt x="5265199" y="2185404"/>
                  <a:pt x="5265199" y="2185404"/>
                </a:cubicBezTo>
                <a:lnTo>
                  <a:pt x="5249887" y="2185404"/>
                </a:lnTo>
                <a:lnTo>
                  <a:pt x="5257683" y="2188792"/>
                </a:lnTo>
                <a:cubicBezTo>
                  <a:pt x="5260521" y="2190026"/>
                  <a:pt x="5262412" y="2190848"/>
                  <a:pt x="5262412" y="2190848"/>
                </a:cubicBezTo>
                <a:cubicBezTo>
                  <a:pt x="5262412" y="2194139"/>
                  <a:pt x="5262412" y="2194139"/>
                  <a:pt x="5262412" y="2194139"/>
                </a:cubicBezTo>
                <a:cubicBezTo>
                  <a:pt x="5262412" y="2197429"/>
                  <a:pt x="5262412" y="2197429"/>
                  <a:pt x="5262412" y="2197429"/>
                </a:cubicBezTo>
                <a:cubicBezTo>
                  <a:pt x="5254846" y="2200719"/>
                  <a:pt x="5262412" y="2204010"/>
                  <a:pt x="5247277" y="2207298"/>
                </a:cubicBezTo>
                <a:cubicBezTo>
                  <a:pt x="5247277" y="2208943"/>
                  <a:pt x="5249169" y="2211411"/>
                  <a:pt x="5250115" y="2214290"/>
                </a:cubicBezTo>
                <a:lnTo>
                  <a:pt x="5247923" y="2221595"/>
                </a:lnTo>
                <a:lnTo>
                  <a:pt x="5262910" y="2221595"/>
                </a:lnTo>
                <a:cubicBezTo>
                  <a:pt x="5273165" y="2221595"/>
                  <a:pt x="5284316" y="2221595"/>
                  <a:pt x="5295466" y="2221595"/>
                </a:cubicBezTo>
                <a:cubicBezTo>
                  <a:pt x="5295466" y="2224886"/>
                  <a:pt x="5287900" y="2224886"/>
                  <a:pt x="5280334" y="2228176"/>
                </a:cubicBezTo>
                <a:lnTo>
                  <a:pt x="5272768" y="2228176"/>
                </a:lnTo>
                <a:cubicBezTo>
                  <a:pt x="5265199" y="2228176"/>
                  <a:pt x="5265199" y="2224886"/>
                  <a:pt x="5257633" y="2224886"/>
                </a:cubicBezTo>
                <a:cubicBezTo>
                  <a:pt x="5257633" y="2224886"/>
                  <a:pt x="5250066" y="2224886"/>
                  <a:pt x="5250066" y="2228176"/>
                </a:cubicBezTo>
                <a:cubicBezTo>
                  <a:pt x="5234931" y="2228176"/>
                  <a:pt x="5220196" y="2228176"/>
                  <a:pt x="5205063" y="2228176"/>
                </a:cubicBezTo>
                <a:cubicBezTo>
                  <a:pt x="5197494" y="2231464"/>
                  <a:pt x="5197494" y="2231464"/>
                  <a:pt x="5189928" y="2231464"/>
                </a:cubicBezTo>
                <a:cubicBezTo>
                  <a:pt x="5197494" y="2234754"/>
                  <a:pt x="5197494" y="2238045"/>
                  <a:pt x="5212229" y="2238045"/>
                </a:cubicBezTo>
                <a:cubicBezTo>
                  <a:pt x="5212229" y="2241335"/>
                  <a:pt x="5204663" y="2241335"/>
                  <a:pt x="5204663" y="2241335"/>
                </a:cubicBezTo>
                <a:cubicBezTo>
                  <a:pt x="5204663" y="2244625"/>
                  <a:pt x="5204663" y="2244625"/>
                  <a:pt x="5212229" y="2244625"/>
                </a:cubicBezTo>
                <a:cubicBezTo>
                  <a:pt x="5204663" y="2247916"/>
                  <a:pt x="5189928" y="2244625"/>
                  <a:pt x="5182361" y="2247916"/>
                </a:cubicBezTo>
                <a:cubicBezTo>
                  <a:pt x="5174795" y="2247916"/>
                  <a:pt x="5174795" y="2247916"/>
                  <a:pt x="5174795" y="2251204"/>
                </a:cubicBezTo>
                <a:cubicBezTo>
                  <a:pt x="5167226" y="2251204"/>
                  <a:pt x="5159660" y="2251204"/>
                  <a:pt x="5152491" y="2251204"/>
                </a:cubicBezTo>
                <a:cubicBezTo>
                  <a:pt x="5152491" y="2251204"/>
                  <a:pt x="5152491" y="2251204"/>
                  <a:pt x="5144924" y="2254494"/>
                </a:cubicBezTo>
                <a:cubicBezTo>
                  <a:pt x="5137358" y="2254494"/>
                  <a:pt x="5137358" y="2254494"/>
                  <a:pt x="5129792" y="2254494"/>
                </a:cubicBezTo>
                <a:cubicBezTo>
                  <a:pt x="5122222" y="2254494"/>
                  <a:pt x="5122222" y="2254494"/>
                  <a:pt x="5122222" y="2257784"/>
                </a:cubicBezTo>
                <a:cubicBezTo>
                  <a:pt x="5122222" y="2257784"/>
                  <a:pt x="5122222" y="2257784"/>
                  <a:pt x="5114656" y="2261075"/>
                </a:cubicBezTo>
                <a:cubicBezTo>
                  <a:pt x="5114656" y="2270946"/>
                  <a:pt x="5114656" y="2280814"/>
                  <a:pt x="5114656" y="2290410"/>
                </a:cubicBezTo>
                <a:cubicBezTo>
                  <a:pt x="5114656" y="2293700"/>
                  <a:pt x="5122222" y="2293700"/>
                  <a:pt x="5122222" y="2293700"/>
                </a:cubicBezTo>
                <a:cubicBezTo>
                  <a:pt x="5122222" y="2300281"/>
                  <a:pt x="5122222" y="2300281"/>
                  <a:pt x="5114656" y="2303571"/>
                </a:cubicBezTo>
                <a:cubicBezTo>
                  <a:pt x="5114656" y="2313440"/>
                  <a:pt x="5114656" y="2326599"/>
                  <a:pt x="5114656" y="2336195"/>
                </a:cubicBezTo>
                <a:cubicBezTo>
                  <a:pt x="5114656" y="2336195"/>
                  <a:pt x="5122222" y="2336195"/>
                  <a:pt x="5122222" y="2339485"/>
                </a:cubicBezTo>
                <a:cubicBezTo>
                  <a:pt x="5122222" y="2339485"/>
                  <a:pt x="5114656" y="2339485"/>
                  <a:pt x="5114656" y="2342775"/>
                </a:cubicBezTo>
                <a:cubicBezTo>
                  <a:pt x="5122222" y="2342775"/>
                  <a:pt x="5122222" y="2346066"/>
                  <a:pt x="5122222" y="2346066"/>
                </a:cubicBezTo>
                <a:cubicBezTo>
                  <a:pt x="5137358" y="2346066"/>
                  <a:pt x="5152093" y="2346066"/>
                  <a:pt x="5167226" y="2346066"/>
                </a:cubicBezTo>
                <a:lnTo>
                  <a:pt x="5174795" y="2349356"/>
                </a:lnTo>
                <a:cubicBezTo>
                  <a:pt x="5174795" y="2349356"/>
                  <a:pt x="5182361" y="2349356"/>
                  <a:pt x="5189928" y="2349356"/>
                </a:cubicBezTo>
                <a:cubicBezTo>
                  <a:pt x="5189928" y="2349356"/>
                  <a:pt x="5189928" y="2346066"/>
                  <a:pt x="5197494" y="2346066"/>
                </a:cubicBezTo>
                <a:cubicBezTo>
                  <a:pt x="5219798" y="2346066"/>
                  <a:pt x="5242497" y="2346066"/>
                  <a:pt x="5272368" y="2346066"/>
                </a:cubicBezTo>
                <a:cubicBezTo>
                  <a:pt x="5272368" y="2349356"/>
                  <a:pt x="5257233" y="2349356"/>
                  <a:pt x="5264802" y="2355936"/>
                </a:cubicBezTo>
                <a:cubicBezTo>
                  <a:pt x="5272368" y="2355936"/>
                  <a:pt x="5279935" y="2355936"/>
                  <a:pt x="5287104" y="2359227"/>
                </a:cubicBezTo>
                <a:cubicBezTo>
                  <a:pt x="5287104" y="2362515"/>
                  <a:pt x="5302236" y="2362515"/>
                  <a:pt x="5302236" y="2365805"/>
                </a:cubicBezTo>
                <a:cubicBezTo>
                  <a:pt x="5317372" y="2365805"/>
                  <a:pt x="5324541" y="2365805"/>
                  <a:pt x="5339674" y="2365805"/>
                </a:cubicBezTo>
                <a:cubicBezTo>
                  <a:pt x="5339674" y="2369096"/>
                  <a:pt x="5347243" y="2369096"/>
                  <a:pt x="5347243" y="2369096"/>
                </a:cubicBezTo>
                <a:cubicBezTo>
                  <a:pt x="5377111" y="2369096"/>
                  <a:pt x="5406982" y="2369096"/>
                  <a:pt x="5437249" y="2369096"/>
                </a:cubicBezTo>
                <a:cubicBezTo>
                  <a:pt x="5444816" y="2372386"/>
                  <a:pt x="5444816" y="2372386"/>
                  <a:pt x="5437249" y="2378966"/>
                </a:cubicBezTo>
                <a:cubicBezTo>
                  <a:pt x="5429680" y="2378966"/>
                  <a:pt x="5414944" y="2378966"/>
                  <a:pt x="5407378" y="2378966"/>
                </a:cubicBezTo>
                <a:cubicBezTo>
                  <a:pt x="5399812" y="2378966"/>
                  <a:pt x="5399812" y="2378966"/>
                  <a:pt x="5399812" y="2378966"/>
                </a:cubicBezTo>
                <a:cubicBezTo>
                  <a:pt x="5384677" y="2378966"/>
                  <a:pt x="5369941" y="2378966"/>
                  <a:pt x="5354809" y="2378966"/>
                </a:cubicBezTo>
                <a:cubicBezTo>
                  <a:pt x="5354809" y="2382255"/>
                  <a:pt x="5354809" y="2385545"/>
                  <a:pt x="5347243" y="2385545"/>
                </a:cubicBezTo>
                <a:lnTo>
                  <a:pt x="5347243" y="2388835"/>
                </a:lnTo>
                <a:cubicBezTo>
                  <a:pt x="5362375" y="2388835"/>
                  <a:pt x="5369544" y="2388835"/>
                  <a:pt x="5384677" y="2388835"/>
                </a:cubicBezTo>
                <a:cubicBezTo>
                  <a:pt x="5384677" y="2392126"/>
                  <a:pt x="5384677" y="2392126"/>
                  <a:pt x="5392246" y="2392126"/>
                </a:cubicBezTo>
                <a:cubicBezTo>
                  <a:pt x="5399812" y="2395416"/>
                  <a:pt x="5407378" y="2392126"/>
                  <a:pt x="5414548" y="2392126"/>
                </a:cubicBezTo>
                <a:cubicBezTo>
                  <a:pt x="5414548" y="2395416"/>
                  <a:pt x="5414548" y="2395416"/>
                  <a:pt x="5422114" y="2395416"/>
                </a:cubicBezTo>
                <a:cubicBezTo>
                  <a:pt x="5422114" y="2395416"/>
                  <a:pt x="5429680" y="2395416"/>
                  <a:pt x="5437249" y="2395416"/>
                </a:cubicBezTo>
                <a:cubicBezTo>
                  <a:pt x="5444816" y="2395416"/>
                  <a:pt x="5444816" y="2398706"/>
                  <a:pt x="5452382" y="2398706"/>
                </a:cubicBezTo>
                <a:cubicBezTo>
                  <a:pt x="5459948" y="2398706"/>
                  <a:pt x="5459948" y="2401994"/>
                  <a:pt x="5467517" y="2401994"/>
                </a:cubicBezTo>
                <a:cubicBezTo>
                  <a:pt x="5475083" y="2401994"/>
                  <a:pt x="5482650" y="2401994"/>
                  <a:pt x="5489819" y="2401994"/>
                </a:cubicBezTo>
                <a:cubicBezTo>
                  <a:pt x="5489819" y="2405285"/>
                  <a:pt x="5489819" y="2405285"/>
                  <a:pt x="5497385" y="2405285"/>
                </a:cubicBezTo>
                <a:cubicBezTo>
                  <a:pt x="5489819" y="2408575"/>
                  <a:pt x="5489819" y="2411865"/>
                  <a:pt x="5489819" y="2418446"/>
                </a:cubicBezTo>
                <a:cubicBezTo>
                  <a:pt x="5489819" y="2418446"/>
                  <a:pt x="5489819" y="2418446"/>
                  <a:pt x="5497385" y="2418446"/>
                </a:cubicBezTo>
                <a:cubicBezTo>
                  <a:pt x="5519690" y="2418446"/>
                  <a:pt x="5549958" y="2418446"/>
                  <a:pt x="5579826" y="2418446"/>
                </a:cubicBezTo>
                <a:cubicBezTo>
                  <a:pt x="5587392" y="2418446"/>
                  <a:pt x="5587392" y="2421736"/>
                  <a:pt x="5587392" y="2421736"/>
                </a:cubicBezTo>
                <a:cubicBezTo>
                  <a:pt x="5579826" y="2425024"/>
                  <a:pt x="5579826" y="2425024"/>
                  <a:pt x="5579826" y="2428315"/>
                </a:cubicBezTo>
                <a:cubicBezTo>
                  <a:pt x="5572260" y="2428315"/>
                  <a:pt x="5564694" y="2428315"/>
                  <a:pt x="5557524" y="2428315"/>
                </a:cubicBezTo>
                <a:cubicBezTo>
                  <a:pt x="5549958" y="2428315"/>
                  <a:pt x="5549958" y="2428315"/>
                  <a:pt x="5549958" y="2431605"/>
                </a:cubicBezTo>
                <a:cubicBezTo>
                  <a:pt x="5534822" y="2431605"/>
                  <a:pt x="5527653" y="2431605"/>
                  <a:pt x="5520087" y="2431605"/>
                </a:cubicBezTo>
                <a:cubicBezTo>
                  <a:pt x="5504951" y="2431605"/>
                  <a:pt x="5497785" y="2434895"/>
                  <a:pt x="5490216" y="2438185"/>
                </a:cubicBezTo>
                <a:lnTo>
                  <a:pt x="5482650" y="2438185"/>
                </a:lnTo>
                <a:cubicBezTo>
                  <a:pt x="5475083" y="2438185"/>
                  <a:pt x="5467517" y="2444764"/>
                  <a:pt x="5467517" y="2448054"/>
                </a:cubicBezTo>
                <a:cubicBezTo>
                  <a:pt x="5459948" y="2451345"/>
                  <a:pt x="5452382" y="2451345"/>
                  <a:pt x="5445212" y="2454635"/>
                </a:cubicBezTo>
                <a:cubicBezTo>
                  <a:pt x="5437646" y="2454635"/>
                  <a:pt x="5437646" y="2457925"/>
                  <a:pt x="5430080" y="2461215"/>
                </a:cubicBezTo>
                <a:cubicBezTo>
                  <a:pt x="5437646" y="2461215"/>
                  <a:pt x="5445212" y="2464504"/>
                  <a:pt x="5452382" y="2467794"/>
                </a:cubicBezTo>
                <a:cubicBezTo>
                  <a:pt x="5452382" y="2467794"/>
                  <a:pt x="5467517" y="2467794"/>
                  <a:pt x="5474684" y="2467794"/>
                </a:cubicBezTo>
                <a:cubicBezTo>
                  <a:pt x="5481853" y="2467794"/>
                  <a:pt x="5482253" y="2471084"/>
                  <a:pt x="5489819" y="2471084"/>
                </a:cubicBezTo>
                <a:lnTo>
                  <a:pt x="5504951" y="2471084"/>
                </a:lnTo>
                <a:cubicBezTo>
                  <a:pt x="5512521" y="2471084"/>
                  <a:pt x="5512521" y="2474375"/>
                  <a:pt x="5512521" y="2474375"/>
                </a:cubicBezTo>
                <a:cubicBezTo>
                  <a:pt x="5534822" y="2474375"/>
                  <a:pt x="5557524" y="2474375"/>
                  <a:pt x="5579826" y="2474375"/>
                </a:cubicBezTo>
                <a:cubicBezTo>
                  <a:pt x="5579826" y="2474375"/>
                  <a:pt x="5579826" y="2474375"/>
                  <a:pt x="5587392" y="2474375"/>
                </a:cubicBezTo>
                <a:cubicBezTo>
                  <a:pt x="5587392" y="2477665"/>
                  <a:pt x="5587392" y="2480955"/>
                  <a:pt x="5579826" y="2480955"/>
                </a:cubicBezTo>
                <a:cubicBezTo>
                  <a:pt x="5579826" y="2484245"/>
                  <a:pt x="5579826" y="2487536"/>
                  <a:pt x="5579826" y="2490824"/>
                </a:cubicBezTo>
                <a:cubicBezTo>
                  <a:pt x="5572260" y="2494114"/>
                  <a:pt x="5572260" y="2494114"/>
                  <a:pt x="5564694" y="2497404"/>
                </a:cubicBezTo>
                <a:cubicBezTo>
                  <a:pt x="5564694" y="2500695"/>
                  <a:pt x="5564694" y="2500695"/>
                  <a:pt x="5564694" y="2503985"/>
                </a:cubicBezTo>
                <a:cubicBezTo>
                  <a:pt x="5564694" y="2507275"/>
                  <a:pt x="5549558" y="2503985"/>
                  <a:pt x="5549558" y="2507275"/>
                </a:cubicBezTo>
                <a:cubicBezTo>
                  <a:pt x="5541992" y="2507275"/>
                  <a:pt x="5534426" y="2507275"/>
                  <a:pt x="5527256" y="2507275"/>
                </a:cubicBezTo>
                <a:cubicBezTo>
                  <a:pt x="5527256" y="2510564"/>
                  <a:pt x="5527256" y="2510564"/>
                  <a:pt x="5527256" y="2510564"/>
                </a:cubicBezTo>
                <a:cubicBezTo>
                  <a:pt x="5519690" y="2513854"/>
                  <a:pt x="5512121" y="2517144"/>
                  <a:pt x="5504951" y="2520434"/>
                </a:cubicBezTo>
                <a:cubicBezTo>
                  <a:pt x="5504951" y="2523725"/>
                  <a:pt x="5504951" y="2523725"/>
                  <a:pt x="5512521" y="2527015"/>
                </a:cubicBezTo>
                <a:cubicBezTo>
                  <a:pt x="5504951" y="2527015"/>
                  <a:pt x="5497385" y="2527015"/>
                  <a:pt x="5490216" y="2523725"/>
                </a:cubicBezTo>
                <a:cubicBezTo>
                  <a:pt x="5482650" y="2523725"/>
                  <a:pt x="5475083" y="2523725"/>
                  <a:pt x="5467914" y="2523725"/>
                </a:cubicBezTo>
                <a:cubicBezTo>
                  <a:pt x="5460348" y="2527015"/>
                  <a:pt x="5460348" y="2530303"/>
                  <a:pt x="5452782" y="2530303"/>
                </a:cubicBezTo>
                <a:lnTo>
                  <a:pt x="5445212" y="2530303"/>
                </a:lnTo>
                <a:cubicBezTo>
                  <a:pt x="5445212" y="2533594"/>
                  <a:pt x="5437646" y="2540174"/>
                  <a:pt x="5437646" y="2543464"/>
                </a:cubicBezTo>
                <a:cubicBezTo>
                  <a:pt x="5437646" y="2546755"/>
                  <a:pt x="5445212" y="2546755"/>
                  <a:pt x="5445212" y="2550043"/>
                </a:cubicBezTo>
                <a:cubicBezTo>
                  <a:pt x="5460348" y="2550043"/>
                  <a:pt x="5475083" y="2550043"/>
                  <a:pt x="5490216" y="2550043"/>
                </a:cubicBezTo>
                <a:cubicBezTo>
                  <a:pt x="5490216" y="2553335"/>
                  <a:pt x="5490216" y="2553335"/>
                  <a:pt x="5482650" y="2553335"/>
                </a:cubicBezTo>
                <a:cubicBezTo>
                  <a:pt x="5475083" y="2553335"/>
                  <a:pt x="5467517" y="2556624"/>
                  <a:pt x="5460348" y="2559914"/>
                </a:cubicBezTo>
                <a:cubicBezTo>
                  <a:pt x="5452782" y="2559914"/>
                  <a:pt x="5445212" y="2559914"/>
                  <a:pt x="5438046" y="2559914"/>
                </a:cubicBezTo>
                <a:cubicBezTo>
                  <a:pt x="5438046" y="2559914"/>
                  <a:pt x="5438046" y="2559914"/>
                  <a:pt x="5430477" y="2559914"/>
                </a:cubicBezTo>
                <a:cubicBezTo>
                  <a:pt x="5430477" y="2563204"/>
                  <a:pt x="5422911" y="2559914"/>
                  <a:pt x="5422911" y="2563204"/>
                </a:cubicBezTo>
                <a:cubicBezTo>
                  <a:pt x="5407778" y="2566494"/>
                  <a:pt x="5400609" y="2566494"/>
                  <a:pt x="5385473" y="2569785"/>
                </a:cubicBezTo>
                <a:lnTo>
                  <a:pt x="5385473" y="2573075"/>
                </a:lnTo>
                <a:lnTo>
                  <a:pt x="5385473" y="2576363"/>
                </a:lnTo>
                <a:cubicBezTo>
                  <a:pt x="5385473" y="2579653"/>
                  <a:pt x="5393043" y="2576363"/>
                  <a:pt x="5400609" y="2576363"/>
                </a:cubicBezTo>
                <a:cubicBezTo>
                  <a:pt x="5400609" y="2579653"/>
                  <a:pt x="5400609" y="2579653"/>
                  <a:pt x="5408175" y="2579653"/>
                </a:cubicBezTo>
                <a:cubicBezTo>
                  <a:pt x="5408175" y="2579653"/>
                  <a:pt x="5415741" y="2579653"/>
                  <a:pt x="5423310" y="2579653"/>
                </a:cubicBezTo>
                <a:cubicBezTo>
                  <a:pt x="5423310" y="2582944"/>
                  <a:pt x="5423310" y="2582944"/>
                  <a:pt x="5415741" y="2589524"/>
                </a:cubicBezTo>
                <a:lnTo>
                  <a:pt x="5415741" y="2592815"/>
                </a:lnTo>
                <a:cubicBezTo>
                  <a:pt x="5415741" y="2596103"/>
                  <a:pt x="5408175" y="2596103"/>
                  <a:pt x="5408175" y="2599393"/>
                </a:cubicBezTo>
                <a:cubicBezTo>
                  <a:pt x="5400609" y="2599393"/>
                  <a:pt x="5393043" y="2599393"/>
                  <a:pt x="5385873" y="2599393"/>
                </a:cubicBezTo>
                <a:cubicBezTo>
                  <a:pt x="5378307" y="2602683"/>
                  <a:pt x="5378307" y="2602683"/>
                  <a:pt x="5370738" y="2602683"/>
                </a:cubicBezTo>
                <a:cubicBezTo>
                  <a:pt x="5370738" y="2605974"/>
                  <a:pt x="5370738" y="2609264"/>
                  <a:pt x="5370738" y="2609264"/>
                </a:cubicBezTo>
                <a:cubicBezTo>
                  <a:pt x="5370738" y="2612554"/>
                  <a:pt x="5370738" y="2612554"/>
                  <a:pt x="5370738" y="2612554"/>
                </a:cubicBezTo>
                <a:cubicBezTo>
                  <a:pt x="5370738" y="2615843"/>
                  <a:pt x="5370738" y="2615843"/>
                  <a:pt x="5363172" y="2619133"/>
                </a:cubicBezTo>
                <a:cubicBezTo>
                  <a:pt x="5363172" y="2619133"/>
                  <a:pt x="5355605" y="2619133"/>
                  <a:pt x="5348037" y="2619133"/>
                </a:cubicBezTo>
                <a:cubicBezTo>
                  <a:pt x="5348037" y="2619133"/>
                  <a:pt x="5348037" y="2619133"/>
                  <a:pt x="5340470" y="2622423"/>
                </a:cubicBezTo>
                <a:cubicBezTo>
                  <a:pt x="5332904" y="2622423"/>
                  <a:pt x="5325338" y="2619133"/>
                  <a:pt x="5318168" y="2622423"/>
                </a:cubicBezTo>
                <a:cubicBezTo>
                  <a:pt x="5310602" y="2622423"/>
                  <a:pt x="5303036" y="2625713"/>
                  <a:pt x="5295866" y="2625713"/>
                </a:cubicBezTo>
                <a:cubicBezTo>
                  <a:pt x="5288697" y="2625713"/>
                  <a:pt x="5280731" y="2629004"/>
                  <a:pt x="5273561" y="2629004"/>
                </a:cubicBezTo>
                <a:cubicBezTo>
                  <a:pt x="5251260" y="2629004"/>
                  <a:pt x="5228558" y="2629004"/>
                  <a:pt x="5206256" y="2629004"/>
                </a:cubicBezTo>
                <a:cubicBezTo>
                  <a:pt x="5198690" y="2632294"/>
                  <a:pt x="5191124" y="2635584"/>
                  <a:pt x="5191124" y="2635584"/>
                </a:cubicBezTo>
                <a:cubicBezTo>
                  <a:pt x="5183555" y="2635584"/>
                  <a:pt x="5175989" y="2635584"/>
                  <a:pt x="5168819" y="2635584"/>
                </a:cubicBezTo>
                <a:cubicBezTo>
                  <a:pt x="5168819" y="2638873"/>
                  <a:pt x="5168819" y="2638873"/>
                  <a:pt x="5168819" y="2638873"/>
                </a:cubicBezTo>
                <a:cubicBezTo>
                  <a:pt x="5161253" y="2638873"/>
                  <a:pt x="5153687" y="2642163"/>
                  <a:pt x="5153687" y="2645453"/>
                </a:cubicBezTo>
                <a:cubicBezTo>
                  <a:pt x="5146120" y="2648743"/>
                  <a:pt x="5138552" y="2645453"/>
                  <a:pt x="5138552" y="2648743"/>
                </a:cubicBezTo>
                <a:cubicBezTo>
                  <a:pt x="5138552" y="2652034"/>
                  <a:pt x="5146120" y="2655324"/>
                  <a:pt x="5160853" y="2655324"/>
                </a:cubicBezTo>
                <a:cubicBezTo>
                  <a:pt x="5160853" y="2658612"/>
                  <a:pt x="5160853" y="2661902"/>
                  <a:pt x="5160853" y="2661902"/>
                </a:cubicBezTo>
                <a:cubicBezTo>
                  <a:pt x="5160853" y="2665193"/>
                  <a:pt x="5160853" y="2665193"/>
                  <a:pt x="5168422" y="2668483"/>
                </a:cubicBezTo>
                <a:lnTo>
                  <a:pt x="5175989" y="2668483"/>
                </a:lnTo>
                <a:cubicBezTo>
                  <a:pt x="5183555" y="2668483"/>
                  <a:pt x="5183555" y="2668483"/>
                  <a:pt x="5191124" y="2671773"/>
                </a:cubicBezTo>
                <a:cubicBezTo>
                  <a:pt x="5191124" y="2668483"/>
                  <a:pt x="5191124" y="2668483"/>
                  <a:pt x="5198690" y="2668483"/>
                </a:cubicBezTo>
                <a:cubicBezTo>
                  <a:pt x="5198690" y="2668483"/>
                  <a:pt x="5206256" y="2668483"/>
                  <a:pt x="5213822" y="2668483"/>
                </a:cubicBezTo>
                <a:cubicBezTo>
                  <a:pt x="5221392" y="2668483"/>
                  <a:pt x="5221392" y="2668483"/>
                  <a:pt x="5221392" y="2671773"/>
                </a:cubicBezTo>
                <a:cubicBezTo>
                  <a:pt x="5228958" y="2671773"/>
                  <a:pt x="5228958" y="2671773"/>
                  <a:pt x="5236524" y="2671773"/>
                </a:cubicBezTo>
                <a:cubicBezTo>
                  <a:pt x="5236524" y="2668483"/>
                  <a:pt x="5244091" y="2668483"/>
                  <a:pt x="5244091" y="2668483"/>
                </a:cubicBezTo>
                <a:cubicBezTo>
                  <a:pt x="5251660" y="2668483"/>
                  <a:pt x="5251660" y="2668483"/>
                  <a:pt x="5259226" y="2668483"/>
                </a:cubicBezTo>
                <a:cubicBezTo>
                  <a:pt x="5259226" y="2668483"/>
                  <a:pt x="5259226" y="2668483"/>
                  <a:pt x="5259226" y="2671773"/>
                </a:cubicBezTo>
                <a:cubicBezTo>
                  <a:pt x="5266792" y="2675064"/>
                  <a:pt x="5244091" y="2675064"/>
                  <a:pt x="5259226" y="2681642"/>
                </a:cubicBezTo>
                <a:cubicBezTo>
                  <a:pt x="5236924" y="2681642"/>
                  <a:pt x="5221789" y="2681642"/>
                  <a:pt x="5214222" y="2681642"/>
                </a:cubicBezTo>
                <a:cubicBezTo>
                  <a:pt x="5206656" y="2681642"/>
                  <a:pt x="5199087" y="2684932"/>
                  <a:pt x="5191920" y="2684932"/>
                </a:cubicBezTo>
                <a:cubicBezTo>
                  <a:pt x="5184352" y="2681642"/>
                  <a:pt x="5184352" y="2688223"/>
                  <a:pt x="5176785" y="2688223"/>
                </a:cubicBezTo>
                <a:cubicBezTo>
                  <a:pt x="5169219" y="2688223"/>
                  <a:pt x="5169219" y="2691513"/>
                  <a:pt x="5161653" y="2691513"/>
                </a:cubicBezTo>
                <a:cubicBezTo>
                  <a:pt x="5154083" y="2691513"/>
                  <a:pt x="5154083" y="2691513"/>
                  <a:pt x="5146517" y="2691513"/>
                </a:cubicBezTo>
                <a:cubicBezTo>
                  <a:pt x="5146517" y="2694803"/>
                  <a:pt x="5146517" y="2694803"/>
                  <a:pt x="5138951" y="2694803"/>
                </a:cubicBezTo>
                <a:cubicBezTo>
                  <a:pt x="5138951" y="2694803"/>
                  <a:pt x="5131385" y="2694803"/>
                  <a:pt x="5123816" y="2694803"/>
                </a:cubicBezTo>
                <a:cubicBezTo>
                  <a:pt x="5123816" y="2698094"/>
                  <a:pt x="5123816" y="2698094"/>
                  <a:pt x="5116250" y="2701384"/>
                </a:cubicBezTo>
                <a:cubicBezTo>
                  <a:pt x="5116250" y="2704672"/>
                  <a:pt x="5116250" y="2711253"/>
                  <a:pt x="5116250" y="2717833"/>
                </a:cubicBezTo>
                <a:cubicBezTo>
                  <a:pt x="5116250" y="2717833"/>
                  <a:pt x="5116250" y="2717833"/>
                  <a:pt x="5108683" y="2721124"/>
                </a:cubicBezTo>
                <a:cubicBezTo>
                  <a:pt x="5116250" y="2721124"/>
                  <a:pt x="5116250" y="2721124"/>
                  <a:pt x="5116250" y="2724412"/>
                </a:cubicBezTo>
                <a:cubicBezTo>
                  <a:pt x="5116250" y="2724412"/>
                  <a:pt x="5116250" y="2727702"/>
                  <a:pt x="5108683" y="2727702"/>
                </a:cubicBezTo>
                <a:cubicBezTo>
                  <a:pt x="5108683" y="2730992"/>
                  <a:pt x="5108683" y="2737573"/>
                  <a:pt x="5108683" y="2740863"/>
                </a:cubicBezTo>
                <a:cubicBezTo>
                  <a:pt x="5116250" y="2744151"/>
                  <a:pt x="5116250" y="2744151"/>
                  <a:pt x="5123816" y="2747442"/>
                </a:cubicBezTo>
                <a:cubicBezTo>
                  <a:pt x="5131385" y="2747442"/>
                  <a:pt x="5131385" y="2747442"/>
                  <a:pt x="5138951" y="2750732"/>
                </a:cubicBezTo>
                <a:cubicBezTo>
                  <a:pt x="5138951" y="2754022"/>
                  <a:pt x="5138951" y="2757313"/>
                  <a:pt x="5138951" y="2760603"/>
                </a:cubicBezTo>
                <a:cubicBezTo>
                  <a:pt x="5131385" y="2763891"/>
                  <a:pt x="5123816" y="2760603"/>
                  <a:pt x="5116646" y="2763891"/>
                </a:cubicBezTo>
                <a:cubicBezTo>
                  <a:pt x="5124215" y="2767184"/>
                  <a:pt x="5131782" y="2763891"/>
                  <a:pt x="5138951" y="2767184"/>
                </a:cubicBezTo>
                <a:cubicBezTo>
                  <a:pt x="5138951" y="2767184"/>
                  <a:pt x="5138951" y="2767184"/>
                  <a:pt x="5123816" y="2767184"/>
                </a:cubicBezTo>
                <a:cubicBezTo>
                  <a:pt x="5116250" y="2770472"/>
                  <a:pt x="5116250" y="2770472"/>
                  <a:pt x="5108683" y="2773762"/>
                </a:cubicBezTo>
                <a:cubicBezTo>
                  <a:pt x="5116250" y="2773762"/>
                  <a:pt x="5116250" y="2777052"/>
                  <a:pt x="5116250" y="2777052"/>
                </a:cubicBezTo>
                <a:cubicBezTo>
                  <a:pt x="5131385" y="2777052"/>
                  <a:pt x="5131385" y="2777052"/>
                  <a:pt x="5131385" y="2773762"/>
                </a:cubicBezTo>
                <a:cubicBezTo>
                  <a:pt x="5146517" y="2773762"/>
                  <a:pt x="5153687" y="2773762"/>
                  <a:pt x="5161253" y="2773762"/>
                </a:cubicBezTo>
                <a:lnTo>
                  <a:pt x="5168819" y="2770472"/>
                </a:lnTo>
                <a:cubicBezTo>
                  <a:pt x="5168819" y="2770472"/>
                  <a:pt x="5176388" y="2770472"/>
                  <a:pt x="5183954" y="2770472"/>
                </a:cubicBezTo>
                <a:cubicBezTo>
                  <a:pt x="5191521" y="2773762"/>
                  <a:pt x="5183954" y="2777052"/>
                  <a:pt x="5191521" y="2777052"/>
                </a:cubicBezTo>
                <a:cubicBezTo>
                  <a:pt x="5191521" y="2777052"/>
                  <a:pt x="5199087" y="2777052"/>
                  <a:pt x="5206656" y="2777052"/>
                </a:cubicBezTo>
                <a:cubicBezTo>
                  <a:pt x="5206656" y="2780343"/>
                  <a:pt x="5199087" y="2780343"/>
                  <a:pt x="5199087" y="2783633"/>
                </a:cubicBezTo>
                <a:cubicBezTo>
                  <a:pt x="5183954" y="2783633"/>
                  <a:pt x="5176785" y="2786923"/>
                  <a:pt x="5169219" y="2786923"/>
                </a:cubicBezTo>
                <a:cubicBezTo>
                  <a:pt x="5161653" y="2790211"/>
                  <a:pt x="5154083" y="2790211"/>
                  <a:pt x="5146914" y="2790211"/>
                </a:cubicBezTo>
                <a:cubicBezTo>
                  <a:pt x="5146914" y="2793502"/>
                  <a:pt x="5139348" y="2796792"/>
                  <a:pt x="5139348" y="2800082"/>
                </a:cubicBezTo>
                <a:cubicBezTo>
                  <a:pt x="5146914" y="2803373"/>
                  <a:pt x="5146914" y="2803373"/>
                  <a:pt x="5154483" y="2800082"/>
                </a:cubicBezTo>
                <a:cubicBezTo>
                  <a:pt x="5154483" y="2800082"/>
                  <a:pt x="5162050" y="2800082"/>
                  <a:pt x="5162050" y="2803373"/>
                </a:cubicBezTo>
                <a:cubicBezTo>
                  <a:pt x="5177185" y="2803373"/>
                  <a:pt x="5184352" y="2800082"/>
                  <a:pt x="5199487" y="2803373"/>
                </a:cubicBezTo>
                <a:cubicBezTo>
                  <a:pt x="5191920" y="2806663"/>
                  <a:pt x="5191920" y="2806663"/>
                  <a:pt x="5184352" y="2806663"/>
                </a:cubicBezTo>
                <a:cubicBezTo>
                  <a:pt x="5176785" y="2806663"/>
                  <a:pt x="5176785" y="2806663"/>
                  <a:pt x="5176785" y="2809951"/>
                </a:cubicBezTo>
                <a:cubicBezTo>
                  <a:pt x="5169219" y="2809951"/>
                  <a:pt x="5169219" y="2809951"/>
                  <a:pt x="5161653" y="2809951"/>
                </a:cubicBezTo>
                <a:cubicBezTo>
                  <a:pt x="5161653" y="2809951"/>
                  <a:pt x="5154083" y="2809951"/>
                  <a:pt x="5154083" y="2813241"/>
                </a:cubicBezTo>
                <a:cubicBezTo>
                  <a:pt x="5146517" y="2813241"/>
                  <a:pt x="5146517" y="2813241"/>
                  <a:pt x="5138951" y="2813241"/>
                </a:cubicBezTo>
                <a:cubicBezTo>
                  <a:pt x="5131385" y="2813241"/>
                  <a:pt x="5131385" y="2813241"/>
                  <a:pt x="5131385" y="2813241"/>
                </a:cubicBezTo>
                <a:cubicBezTo>
                  <a:pt x="5123816" y="2813241"/>
                  <a:pt x="5116250" y="2816532"/>
                  <a:pt x="5116250" y="2816532"/>
                </a:cubicBezTo>
                <a:cubicBezTo>
                  <a:pt x="5108683" y="2816532"/>
                  <a:pt x="5108683" y="2819822"/>
                  <a:pt x="5108683" y="2823112"/>
                </a:cubicBezTo>
                <a:lnTo>
                  <a:pt x="5113732" y="2823112"/>
                </a:lnTo>
                <a:lnTo>
                  <a:pt x="5110426" y="2823934"/>
                </a:lnTo>
                <a:cubicBezTo>
                  <a:pt x="5109480" y="2824757"/>
                  <a:pt x="5109480" y="2825579"/>
                  <a:pt x="5109480" y="2825579"/>
                </a:cubicBezTo>
                <a:cubicBezTo>
                  <a:pt x="5109480" y="2825579"/>
                  <a:pt x="5109480" y="2825579"/>
                  <a:pt x="5117046" y="2825579"/>
                </a:cubicBezTo>
                <a:lnTo>
                  <a:pt x="5117046" y="2823112"/>
                </a:lnTo>
                <a:lnTo>
                  <a:pt x="5131184" y="2823112"/>
                </a:lnTo>
                <a:cubicBezTo>
                  <a:pt x="5136760" y="2823112"/>
                  <a:pt x="5142336" y="2823112"/>
                  <a:pt x="5146120" y="2823112"/>
                </a:cubicBezTo>
                <a:cubicBezTo>
                  <a:pt x="5153687" y="2826403"/>
                  <a:pt x="5153687" y="2826403"/>
                  <a:pt x="5153687" y="2826403"/>
                </a:cubicBezTo>
                <a:cubicBezTo>
                  <a:pt x="5161253" y="2826403"/>
                  <a:pt x="5168819" y="2826403"/>
                  <a:pt x="5175989" y="2826403"/>
                </a:cubicBezTo>
                <a:cubicBezTo>
                  <a:pt x="5175989" y="2829691"/>
                  <a:pt x="5175989" y="2829691"/>
                  <a:pt x="5183555" y="2829691"/>
                </a:cubicBezTo>
                <a:cubicBezTo>
                  <a:pt x="5191124" y="2829691"/>
                  <a:pt x="5205859" y="2829691"/>
                  <a:pt x="5213426" y="2829691"/>
                </a:cubicBezTo>
                <a:cubicBezTo>
                  <a:pt x="5220992" y="2829691"/>
                  <a:pt x="5220992" y="2829691"/>
                  <a:pt x="5220992" y="2826403"/>
                </a:cubicBezTo>
                <a:cubicBezTo>
                  <a:pt x="5228558" y="2829691"/>
                  <a:pt x="5228558" y="2829691"/>
                  <a:pt x="5228558" y="2829691"/>
                </a:cubicBezTo>
                <a:cubicBezTo>
                  <a:pt x="5236127" y="2826403"/>
                  <a:pt x="5243693" y="2826403"/>
                  <a:pt x="5250863" y="2826403"/>
                </a:cubicBezTo>
                <a:cubicBezTo>
                  <a:pt x="5258429" y="2829691"/>
                  <a:pt x="5250863" y="2829691"/>
                  <a:pt x="5250863" y="2832981"/>
                </a:cubicBezTo>
                <a:cubicBezTo>
                  <a:pt x="5258429" y="2836271"/>
                  <a:pt x="5265996" y="2832981"/>
                  <a:pt x="5273165" y="2832981"/>
                </a:cubicBezTo>
                <a:cubicBezTo>
                  <a:pt x="5273165" y="2836271"/>
                  <a:pt x="5265599" y="2836271"/>
                  <a:pt x="5265599" y="2839562"/>
                </a:cubicBezTo>
                <a:cubicBezTo>
                  <a:pt x="5258029" y="2839562"/>
                  <a:pt x="5250463" y="2839562"/>
                  <a:pt x="5250463" y="2839562"/>
                </a:cubicBezTo>
                <a:cubicBezTo>
                  <a:pt x="5242897" y="2842852"/>
                  <a:pt x="5242897" y="2842852"/>
                  <a:pt x="5235331" y="2846142"/>
                </a:cubicBezTo>
                <a:lnTo>
                  <a:pt x="5227761" y="2842852"/>
                </a:lnTo>
                <a:cubicBezTo>
                  <a:pt x="5220196" y="2842852"/>
                  <a:pt x="5227761" y="2846142"/>
                  <a:pt x="5227761" y="2846142"/>
                </a:cubicBezTo>
                <a:cubicBezTo>
                  <a:pt x="5227761" y="2849433"/>
                  <a:pt x="5235331" y="2849433"/>
                  <a:pt x="5242897" y="2849433"/>
                </a:cubicBezTo>
                <a:cubicBezTo>
                  <a:pt x="5250463" y="2852721"/>
                  <a:pt x="5235331" y="2856011"/>
                  <a:pt x="5242897" y="2859301"/>
                </a:cubicBezTo>
                <a:cubicBezTo>
                  <a:pt x="5242897" y="2862592"/>
                  <a:pt x="5250463" y="2862592"/>
                  <a:pt x="5250463" y="2862592"/>
                </a:cubicBezTo>
                <a:cubicBezTo>
                  <a:pt x="5250463" y="2865882"/>
                  <a:pt x="5242897" y="2865882"/>
                  <a:pt x="5242897" y="2865882"/>
                </a:cubicBezTo>
                <a:cubicBezTo>
                  <a:pt x="5235331" y="2865882"/>
                  <a:pt x="5235331" y="2869172"/>
                  <a:pt x="5242897" y="2869172"/>
                </a:cubicBezTo>
                <a:cubicBezTo>
                  <a:pt x="5242897" y="2869172"/>
                  <a:pt x="5250463" y="2872463"/>
                  <a:pt x="5258029" y="2872463"/>
                </a:cubicBezTo>
                <a:cubicBezTo>
                  <a:pt x="5258029" y="2872463"/>
                  <a:pt x="5258029" y="2872463"/>
                  <a:pt x="5258029" y="2875751"/>
                </a:cubicBezTo>
                <a:cubicBezTo>
                  <a:pt x="5250463" y="2875751"/>
                  <a:pt x="5242897" y="2882331"/>
                  <a:pt x="5235728" y="2885622"/>
                </a:cubicBezTo>
                <a:cubicBezTo>
                  <a:pt x="5228161" y="2888912"/>
                  <a:pt x="5235728" y="2888912"/>
                  <a:pt x="5235728" y="2892202"/>
                </a:cubicBezTo>
                <a:cubicBezTo>
                  <a:pt x="5235728" y="2895490"/>
                  <a:pt x="5235728" y="2898781"/>
                  <a:pt x="5235728" y="2905361"/>
                </a:cubicBezTo>
                <a:cubicBezTo>
                  <a:pt x="5235728" y="2905361"/>
                  <a:pt x="5235728" y="2905361"/>
                  <a:pt x="5228161" y="2908652"/>
                </a:cubicBezTo>
                <a:cubicBezTo>
                  <a:pt x="5220595" y="2908652"/>
                  <a:pt x="5213026" y="2908652"/>
                  <a:pt x="5205859" y="2908652"/>
                </a:cubicBezTo>
                <a:cubicBezTo>
                  <a:pt x="5198690" y="2908652"/>
                  <a:pt x="5190724" y="2911942"/>
                  <a:pt x="5183555" y="2911942"/>
                </a:cubicBezTo>
                <a:cubicBezTo>
                  <a:pt x="5183555" y="2915232"/>
                  <a:pt x="5183555" y="2918520"/>
                  <a:pt x="5183555" y="2921811"/>
                </a:cubicBezTo>
                <a:cubicBezTo>
                  <a:pt x="5175989" y="2918520"/>
                  <a:pt x="5183555" y="2915232"/>
                  <a:pt x="5175989" y="2911942"/>
                </a:cubicBezTo>
                <a:lnTo>
                  <a:pt x="5168422" y="2911942"/>
                </a:lnTo>
                <a:cubicBezTo>
                  <a:pt x="5168422" y="2911942"/>
                  <a:pt x="5160853" y="2915232"/>
                  <a:pt x="5160853" y="2918520"/>
                </a:cubicBezTo>
                <a:cubicBezTo>
                  <a:pt x="5160853" y="2918520"/>
                  <a:pt x="5168422" y="2918520"/>
                  <a:pt x="5175989" y="2921811"/>
                </a:cubicBezTo>
                <a:cubicBezTo>
                  <a:pt x="5183555" y="2925101"/>
                  <a:pt x="5191124" y="2921811"/>
                  <a:pt x="5198291" y="2925101"/>
                </a:cubicBezTo>
                <a:cubicBezTo>
                  <a:pt x="5190724" y="2928391"/>
                  <a:pt x="5183158" y="2925101"/>
                  <a:pt x="5183158" y="2928391"/>
                </a:cubicBezTo>
                <a:cubicBezTo>
                  <a:pt x="5175592" y="2931682"/>
                  <a:pt x="5168022" y="2931682"/>
                  <a:pt x="5160853" y="2931682"/>
                </a:cubicBezTo>
                <a:cubicBezTo>
                  <a:pt x="5160853" y="2931682"/>
                  <a:pt x="5153287" y="2931682"/>
                  <a:pt x="5153287" y="2934972"/>
                </a:cubicBezTo>
                <a:cubicBezTo>
                  <a:pt x="5168422" y="2934972"/>
                  <a:pt x="5175592" y="2934972"/>
                  <a:pt x="5190724" y="2934972"/>
                </a:cubicBezTo>
                <a:cubicBezTo>
                  <a:pt x="5190724" y="2934972"/>
                  <a:pt x="5190724" y="2934972"/>
                  <a:pt x="5198291" y="2934972"/>
                </a:cubicBezTo>
                <a:cubicBezTo>
                  <a:pt x="5213426" y="2934972"/>
                  <a:pt x="5220595" y="2941550"/>
                  <a:pt x="5235728" y="2938260"/>
                </a:cubicBezTo>
                <a:lnTo>
                  <a:pt x="5243294" y="2938260"/>
                </a:lnTo>
                <a:cubicBezTo>
                  <a:pt x="5243294" y="2938260"/>
                  <a:pt x="5243294" y="2938260"/>
                  <a:pt x="5243294" y="2941550"/>
                </a:cubicBezTo>
                <a:lnTo>
                  <a:pt x="5235728" y="2944841"/>
                </a:lnTo>
                <a:cubicBezTo>
                  <a:pt x="5228161" y="2944841"/>
                  <a:pt x="5220595" y="2944841"/>
                  <a:pt x="5213426" y="2944841"/>
                </a:cubicBezTo>
                <a:cubicBezTo>
                  <a:pt x="5213426" y="2948131"/>
                  <a:pt x="5213426" y="2948131"/>
                  <a:pt x="5205859" y="2948131"/>
                </a:cubicBezTo>
                <a:cubicBezTo>
                  <a:pt x="5198291" y="2948131"/>
                  <a:pt x="5198291" y="2948131"/>
                  <a:pt x="5190724" y="2948131"/>
                </a:cubicBezTo>
                <a:cubicBezTo>
                  <a:pt x="5183158" y="2951421"/>
                  <a:pt x="5175592" y="2951421"/>
                  <a:pt x="5168422" y="2954712"/>
                </a:cubicBezTo>
                <a:cubicBezTo>
                  <a:pt x="5168422" y="2954712"/>
                  <a:pt x="5168422" y="2954712"/>
                  <a:pt x="5168422" y="2958000"/>
                </a:cubicBezTo>
                <a:cubicBezTo>
                  <a:pt x="5175989" y="2961290"/>
                  <a:pt x="5183555" y="2958000"/>
                  <a:pt x="5190724" y="2958000"/>
                </a:cubicBezTo>
                <a:cubicBezTo>
                  <a:pt x="5190724" y="2961290"/>
                  <a:pt x="5190724" y="2961290"/>
                  <a:pt x="5190724" y="2961290"/>
                </a:cubicBezTo>
                <a:cubicBezTo>
                  <a:pt x="5183158" y="2964580"/>
                  <a:pt x="5168422" y="2964580"/>
                  <a:pt x="5168422" y="2967871"/>
                </a:cubicBezTo>
                <a:cubicBezTo>
                  <a:pt x="5168422" y="2971161"/>
                  <a:pt x="5168422" y="2971161"/>
                  <a:pt x="5168422" y="2971161"/>
                </a:cubicBezTo>
                <a:cubicBezTo>
                  <a:pt x="5183555" y="2971161"/>
                  <a:pt x="5190724" y="2971161"/>
                  <a:pt x="5205859" y="2971161"/>
                </a:cubicBezTo>
                <a:cubicBezTo>
                  <a:pt x="5205859" y="2967871"/>
                  <a:pt x="5213426" y="2967871"/>
                  <a:pt x="5220992" y="2967871"/>
                </a:cubicBezTo>
                <a:cubicBezTo>
                  <a:pt x="5228558" y="2971161"/>
                  <a:pt x="5236127" y="2971161"/>
                  <a:pt x="5236127" y="2974451"/>
                </a:cubicBezTo>
                <a:cubicBezTo>
                  <a:pt x="5243693" y="2974451"/>
                  <a:pt x="5243693" y="2971161"/>
                  <a:pt x="5251260" y="2971161"/>
                </a:cubicBezTo>
                <a:cubicBezTo>
                  <a:pt x="5258826" y="2971161"/>
                  <a:pt x="5266395" y="2971161"/>
                  <a:pt x="5273561" y="2971161"/>
                </a:cubicBezTo>
                <a:cubicBezTo>
                  <a:pt x="5281131" y="2971161"/>
                  <a:pt x="5281131" y="2967871"/>
                  <a:pt x="5281131" y="2967871"/>
                </a:cubicBezTo>
                <a:cubicBezTo>
                  <a:pt x="5288697" y="2967871"/>
                  <a:pt x="5288697" y="2971161"/>
                  <a:pt x="5296263" y="2971161"/>
                </a:cubicBezTo>
                <a:cubicBezTo>
                  <a:pt x="5288697" y="2974451"/>
                  <a:pt x="5281131" y="2974451"/>
                  <a:pt x="5281131" y="2977739"/>
                </a:cubicBezTo>
                <a:cubicBezTo>
                  <a:pt x="5273561" y="2977739"/>
                  <a:pt x="5265996" y="2977739"/>
                  <a:pt x="5258826" y="2977739"/>
                </a:cubicBezTo>
                <a:cubicBezTo>
                  <a:pt x="5258826" y="2977739"/>
                  <a:pt x="5251260" y="2977739"/>
                  <a:pt x="5251260" y="2981032"/>
                </a:cubicBezTo>
                <a:cubicBezTo>
                  <a:pt x="5243693" y="2981032"/>
                  <a:pt x="5228958" y="2981032"/>
                  <a:pt x="5221392" y="2981032"/>
                </a:cubicBezTo>
                <a:cubicBezTo>
                  <a:pt x="5221392" y="2984320"/>
                  <a:pt x="5228958" y="2984320"/>
                  <a:pt x="5228958" y="2987610"/>
                </a:cubicBezTo>
                <a:cubicBezTo>
                  <a:pt x="5228958" y="2984320"/>
                  <a:pt x="5236524" y="2984320"/>
                  <a:pt x="5236524" y="2984320"/>
                </a:cubicBezTo>
                <a:cubicBezTo>
                  <a:pt x="5251660" y="2984320"/>
                  <a:pt x="5266395" y="2984320"/>
                  <a:pt x="5281527" y="2984320"/>
                </a:cubicBezTo>
                <a:cubicBezTo>
                  <a:pt x="5296663" y="2981032"/>
                  <a:pt x="5296663" y="2981032"/>
                  <a:pt x="5303829" y="2981032"/>
                </a:cubicBezTo>
                <a:cubicBezTo>
                  <a:pt x="5310999" y="2981032"/>
                  <a:pt x="5311399" y="2981032"/>
                  <a:pt x="5288697" y="2990901"/>
                </a:cubicBezTo>
                <a:cubicBezTo>
                  <a:pt x="5288697" y="2987610"/>
                  <a:pt x="5288697" y="2987610"/>
                  <a:pt x="5281131" y="2987610"/>
                </a:cubicBezTo>
                <a:lnTo>
                  <a:pt x="5273561" y="2987610"/>
                </a:lnTo>
                <a:cubicBezTo>
                  <a:pt x="5265996" y="2987610"/>
                  <a:pt x="5265996" y="2987610"/>
                  <a:pt x="5265996" y="2990901"/>
                </a:cubicBezTo>
                <a:cubicBezTo>
                  <a:pt x="5250863" y="2990901"/>
                  <a:pt x="5250863" y="2984320"/>
                  <a:pt x="5243693" y="2987610"/>
                </a:cubicBezTo>
                <a:cubicBezTo>
                  <a:pt x="5236127" y="2987610"/>
                  <a:pt x="5243693" y="2990901"/>
                  <a:pt x="5236127" y="2990901"/>
                </a:cubicBezTo>
                <a:cubicBezTo>
                  <a:pt x="5243693" y="2990901"/>
                  <a:pt x="5243693" y="2990901"/>
                  <a:pt x="5243693" y="2990901"/>
                </a:cubicBezTo>
                <a:lnTo>
                  <a:pt x="5265996" y="2990901"/>
                </a:lnTo>
                <a:lnTo>
                  <a:pt x="5288697" y="2990901"/>
                </a:lnTo>
                <a:cubicBezTo>
                  <a:pt x="5288697" y="2994191"/>
                  <a:pt x="5296263" y="2994191"/>
                  <a:pt x="5296263" y="2994191"/>
                </a:cubicBezTo>
                <a:lnTo>
                  <a:pt x="5303829" y="2994191"/>
                </a:lnTo>
                <a:cubicBezTo>
                  <a:pt x="5311399" y="2994191"/>
                  <a:pt x="5311399" y="2994191"/>
                  <a:pt x="5311399" y="2994191"/>
                </a:cubicBezTo>
                <a:cubicBezTo>
                  <a:pt x="5311399" y="2994191"/>
                  <a:pt x="5311399" y="2997481"/>
                  <a:pt x="5311399" y="3000772"/>
                </a:cubicBezTo>
                <a:cubicBezTo>
                  <a:pt x="5318965" y="3004060"/>
                  <a:pt x="5333700" y="3000772"/>
                  <a:pt x="5341266" y="3004060"/>
                </a:cubicBezTo>
                <a:cubicBezTo>
                  <a:pt x="5341266" y="3004060"/>
                  <a:pt x="5341266" y="3007350"/>
                  <a:pt x="5348836" y="3013931"/>
                </a:cubicBezTo>
                <a:cubicBezTo>
                  <a:pt x="5348836" y="3013931"/>
                  <a:pt x="5348836" y="3013931"/>
                  <a:pt x="5356402" y="3017221"/>
                </a:cubicBezTo>
                <a:cubicBezTo>
                  <a:pt x="5348836" y="3020511"/>
                  <a:pt x="5341266" y="3017221"/>
                  <a:pt x="5334098" y="3017221"/>
                </a:cubicBezTo>
                <a:lnTo>
                  <a:pt x="5334098" y="3020511"/>
                </a:lnTo>
                <a:cubicBezTo>
                  <a:pt x="5318965" y="3020511"/>
                  <a:pt x="5311796" y="3020511"/>
                  <a:pt x="5304229" y="3020511"/>
                </a:cubicBezTo>
                <a:lnTo>
                  <a:pt x="5296663" y="3017221"/>
                </a:lnTo>
                <a:cubicBezTo>
                  <a:pt x="5296663" y="3017221"/>
                  <a:pt x="5289094" y="3017221"/>
                  <a:pt x="5289094" y="3020511"/>
                </a:cubicBezTo>
                <a:cubicBezTo>
                  <a:pt x="5281527" y="3023799"/>
                  <a:pt x="5266792" y="3027090"/>
                  <a:pt x="5251660" y="3027090"/>
                </a:cubicBezTo>
                <a:cubicBezTo>
                  <a:pt x="5244091" y="3027090"/>
                  <a:pt x="5236524" y="3030380"/>
                  <a:pt x="5236524" y="3030380"/>
                </a:cubicBezTo>
                <a:cubicBezTo>
                  <a:pt x="5228958" y="3033670"/>
                  <a:pt x="5221392" y="3033670"/>
                  <a:pt x="5214222" y="3033670"/>
                </a:cubicBezTo>
                <a:cubicBezTo>
                  <a:pt x="5214222" y="3036961"/>
                  <a:pt x="5199087" y="3040251"/>
                  <a:pt x="5191920" y="3043539"/>
                </a:cubicBezTo>
                <a:cubicBezTo>
                  <a:pt x="5184352" y="3040251"/>
                  <a:pt x="5184352" y="3040251"/>
                  <a:pt x="5184352" y="3040251"/>
                </a:cubicBezTo>
                <a:cubicBezTo>
                  <a:pt x="5184352" y="3040251"/>
                  <a:pt x="5176785" y="3040251"/>
                  <a:pt x="5176785" y="3043539"/>
                </a:cubicBezTo>
                <a:cubicBezTo>
                  <a:pt x="5169219" y="3043539"/>
                  <a:pt x="5169219" y="3043539"/>
                  <a:pt x="5161653" y="3043539"/>
                </a:cubicBezTo>
                <a:cubicBezTo>
                  <a:pt x="5161653" y="3043539"/>
                  <a:pt x="5154083" y="3043539"/>
                  <a:pt x="5154083" y="3046832"/>
                </a:cubicBezTo>
                <a:lnTo>
                  <a:pt x="5146517" y="3046832"/>
                </a:lnTo>
                <a:cubicBezTo>
                  <a:pt x="5146517" y="3050120"/>
                  <a:pt x="5146517" y="3053410"/>
                  <a:pt x="5146517" y="3053410"/>
                </a:cubicBezTo>
                <a:cubicBezTo>
                  <a:pt x="5154083" y="3056700"/>
                  <a:pt x="5154083" y="3053410"/>
                  <a:pt x="5154083" y="3053410"/>
                </a:cubicBezTo>
                <a:cubicBezTo>
                  <a:pt x="5161653" y="3053410"/>
                  <a:pt x="5161653" y="3056700"/>
                  <a:pt x="5161653" y="3056700"/>
                </a:cubicBezTo>
                <a:cubicBezTo>
                  <a:pt x="5154083" y="3059991"/>
                  <a:pt x="5146517" y="3056700"/>
                  <a:pt x="5139348" y="3059991"/>
                </a:cubicBezTo>
                <a:cubicBezTo>
                  <a:pt x="5139348" y="3059991"/>
                  <a:pt x="5139348" y="3063281"/>
                  <a:pt x="5131782" y="3063281"/>
                </a:cubicBezTo>
                <a:lnTo>
                  <a:pt x="5131782" y="3066571"/>
                </a:lnTo>
                <a:lnTo>
                  <a:pt x="5139348" y="3066571"/>
                </a:lnTo>
                <a:cubicBezTo>
                  <a:pt x="5146914" y="3066571"/>
                  <a:pt x="5146914" y="3066571"/>
                  <a:pt x="5146914" y="3063281"/>
                </a:cubicBezTo>
                <a:cubicBezTo>
                  <a:pt x="5154483" y="3063281"/>
                  <a:pt x="5154483" y="3063281"/>
                  <a:pt x="5162050" y="3063281"/>
                </a:cubicBezTo>
                <a:lnTo>
                  <a:pt x="5169616" y="3063281"/>
                </a:lnTo>
                <a:lnTo>
                  <a:pt x="5177185" y="3063281"/>
                </a:lnTo>
                <a:cubicBezTo>
                  <a:pt x="5177185" y="3063281"/>
                  <a:pt x="5184751" y="3063281"/>
                  <a:pt x="5184751" y="3059991"/>
                </a:cubicBezTo>
                <a:cubicBezTo>
                  <a:pt x="5192317" y="3059991"/>
                  <a:pt x="5192317" y="3059991"/>
                  <a:pt x="5192317" y="3063281"/>
                </a:cubicBezTo>
                <a:cubicBezTo>
                  <a:pt x="5192317" y="3066571"/>
                  <a:pt x="5184751" y="3063281"/>
                  <a:pt x="5192317" y="3066571"/>
                </a:cubicBezTo>
                <a:cubicBezTo>
                  <a:pt x="5192317" y="3066571"/>
                  <a:pt x="5192317" y="3066571"/>
                  <a:pt x="5192317" y="3063281"/>
                </a:cubicBezTo>
                <a:cubicBezTo>
                  <a:pt x="5199883" y="3063281"/>
                  <a:pt x="5199883" y="3063281"/>
                  <a:pt x="5199883" y="3063281"/>
                </a:cubicBezTo>
                <a:cubicBezTo>
                  <a:pt x="5207453" y="3063281"/>
                  <a:pt x="5207453" y="3063281"/>
                  <a:pt x="5207453" y="3059991"/>
                </a:cubicBezTo>
                <a:cubicBezTo>
                  <a:pt x="5215019" y="3063281"/>
                  <a:pt x="5207453" y="3069859"/>
                  <a:pt x="5222585" y="3069859"/>
                </a:cubicBezTo>
                <a:cubicBezTo>
                  <a:pt x="5215019" y="3073150"/>
                  <a:pt x="5200283" y="3069859"/>
                  <a:pt x="5192714" y="3069859"/>
                </a:cubicBezTo>
                <a:cubicBezTo>
                  <a:pt x="5192714" y="3073150"/>
                  <a:pt x="5192714" y="3073150"/>
                  <a:pt x="5192714" y="3073150"/>
                </a:cubicBezTo>
                <a:cubicBezTo>
                  <a:pt x="5192714" y="3076440"/>
                  <a:pt x="5192714" y="3079730"/>
                  <a:pt x="5192714" y="3083021"/>
                </a:cubicBezTo>
                <a:cubicBezTo>
                  <a:pt x="5200283" y="3083021"/>
                  <a:pt x="5200283" y="3086311"/>
                  <a:pt x="5200283" y="3086311"/>
                </a:cubicBezTo>
                <a:cubicBezTo>
                  <a:pt x="5207850" y="3086311"/>
                  <a:pt x="5215416" y="3086311"/>
                  <a:pt x="5215416" y="3086311"/>
                </a:cubicBezTo>
                <a:cubicBezTo>
                  <a:pt x="5222985" y="3086311"/>
                  <a:pt x="5222985" y="3083021"/>
                  <a:pt x="5222985" y="3083021"/>
                </a:cubicBezTo>
                <a:cubicBezTo>
                  <a:pt x="5230551" y="3086311"/>
                  <a:pt x="5230551" y="3086311"/>
                  <a:pt x="5238117" y="3086311"/>
                </a:cubicBezTo>
                <a:cubicBezTo>
                  <a:pt x="5245683" y="3086311"/>
                  <a:pt x="5238117" y="3089599"/>
                  <a:pt x="5245683" y="3089599"/>
                </a:cubicBezTo>
                <a:cubicBezTo>
                  <a:pt x="5245683" y="3092889"/>
                  <a:pt x="5245683" y="3092889"/>
                  <a:pt x="5245683" y="3092889"/>
                </a:cubicBezTo>
                <a:cubicBezTo>
                  <a:pt x="5253253" y="3092889"/>
                  <a:pt x="5245683" y="3096180"/>
                  <a:pt x="5245683" y="3096180"/>
                </a:cubicBezTo>
                <a:cubicBezTo>
                  <a:pt x="5253253" y="3099470"/>
                  <a:pt x="5260819" y="3099470"/>
                  <a:pt x="5260819" y="3099470"/>
                </a:cubicBezTo>
                <a:cubicBezTo>
                  <a:pt x="5245683" y="3106051"/>
                  <a:pt x="5230948" y="3109339"/>
                  <a:pt x="5215815" y="3112629"/>
                </a:cubicBezTo>
                <a:cubicBezTo>
                  <a:pt x="5215815" y="3115919"/>
                  <a:pt x="5215815" y="3119210"/>
                  <a:pt x="5215815" y="3122500"/>
                </a:cubicBezTo>
                <a:cubicBezTo>
                  <a:pt x="5230948" y="3122500"/>
                  <a:pt x="5223382" y="3119210"/>
                  <a:pt x="5230948" y="3115919"/>
                </a:cubicBezTo>
                <a:cubicBezTo>
                  <a:pt x="5230948" y="3115919"/>
                  <a:pt x="5238514" y="3115919"/>
                  <a:pt x="5238514" y="3119210"/>
                </a:cubicBezTo>
                <a:cubicBezTo>
                  <a:pt x="5246083" y="3119210"/>
                  <a:pt x="5246083" y="3119210"/>
                  <a:pt x="5253650" y="3119210"/>
                </a:cubicBezTo>
                <a:cubicBezTo>
                  <a:pt x="5253650" y="3119210"/>
                  <a:pt x="5253650" y="3119210"/>
                  <a:pt x="5253650" y="3122500"/>
                </a:cubicBezTo>
                <a:cubicBezTo>
                  <a:pt x="5253650" y="3125790"/>
                  <a:pt x="5246083" y="3125790"/>
                  <a:pt x="5238514" y="3129081"/>
                </a:cubicBezTo>
                <a:cubicBezTo>
                  <a:pt x="5238514" y="3132369"/>
                  <a:pt x="5246083" y="3132369"/>
                  <a:pt x="5253650" y="3135659"/>
                </a:cubicBezTo>
                <a:cubicBezTo>
                  <a:pt x="5261216" y="3132369"/>
                  <a:pt x="5268785" y="3135659"/>
                  <a:pt x="5268785" y="3129081"/>
                </a:cubicBezTo>
                <a:cubicBezTo>
                  <a:pt x="5276351" y="3132369"/>
                  <a:pt x="5276351" y="3132369"/>
                  <a:pt x="5283917" y="3132369"/>
                </a:cubicBezTo>
                <a:lnTo>
                  <a:pt x="5291483" y="3132369"/>
                </a:lnTo>
                <a:cubicBezTo>
                  <a:pt x="5299053" y="3135659"/>
                  <a:pt x="5299053" y="3135659"/>
                  <a:pt x="5299053" y="3135659"/>
                </a:cubicBezTo>
                <a:cubicBezTo>
                  <a:pt x="5306619" y="3135659"/>
                  <a:pt x="5306619" y="3135659"/>
                  <a:pt x="5314185" y="3132369"/>
                </a:cubicBezTo>
                <a:cubicBezTo>
                  <a:pt x="5321751" y="3135659"/>
                  <a:pt x="5321751" y="3138949"/>
                  <a:pt x="5329321" y="3138949"/>
                </a:cubicBezTo>
                <a:cubicBezTo>
                  <a:pt x="5336887" y="3138949"/>
                  <a:pt x="5344453" y="3138949"/>
                  <a:pt x="5351622" y="3138949"/>
                </a:cubicBezTo>
                <a:cubicBezTo>
                  <a:pt x="5351622" y="3138949"/>
                  <a:pt x="5351622" y="3138949"/>
                  <a:pt x="5351622" y="3135659"/>
                </a:cubicBezTo>
                <a:cubicBezTo>
                  <a:pt x="5359188" y="3135659"/>
                  <a:pt x="5366755" y="3135659"/>
                  <a:pt x="5366755" y="3135659"/>
                </a:cubicBezTo>
                <a:cubicBezTo>
                  <a:pt x="5374324" y="3138949"/>
                  <a:pt x="5374324" y="3138949"/>
                  <a:pt x="5374324" y="3138949"/>
                </a:cubicBezTo>
                <a:cubicBezTo>
                  <a:pt x="5381890" y="3138949"/>
                  <a:pt x="5381890" y="3138949"/>
                  <a:pt x="5389456" y="3135659"/>
                </a:cubicBezTo>
                <a:cubicBezTo>
                  <a:pt x="5397022" y="3135659"/>
                  <a:pt x="5397022" y="3142240"/>
                  <a:pt x="5404592" y="3138949"/>
                </a:cubicBezTo>
                <a:cubicBezTo>
                  <a:pt x="5404592" y="3142240"/>
                  <a:pt x="5404592" y="3145530"/>
                  <a:pt x="5404592" y="3148820"/>
                </a:cubicBezTo>
                <a:cubicBezTo>
                  <a:pt x="5412158" y="3152108"/>
                  <a:pt x="5419724" y="3145530"/>
                  <a:pt x="5419724" y="3152108"/>
                </a:cubicBezTo>
                <a:cubicBezTo>
                  <a:pt x="5427290" y="3152108"/>
                  <a:pt x="5442029" y="3152108"/>
                  <a:pt x="5449595" y="3152108"/>
                </a:cubicBezTo>
                <a:cubicBezTo>
                  <a:pt x="5442029" y="3155399"/>
                  <a:pt x="5442029" y="3155399"/>
                  <a:pt x="5442029" y="3155399"/>
                </a:cubicBezTo>
                <a:cubicBezTo>
                  <a:pt x="5442029" y="3155399"/>
                  <a:pt x="5434460" y="3155399"/>
                  <a:pt x="5426894" y="3155399"/>
                </a:cubicBezTo>
                <a:cubicBezTo>
                  <a:pt x="5419327" y="3161979"/>
                  <a:pt x="5404592" y="3161979"/>
                  <a:pt x="5389456" y="3168560"/>
                </a:cubicBezTo>
                <a:cubicBezTo>
                  <a:pt x="5374324" y="3168560"/>
                  <a:pt x="5367155" y="3168560"/>
                  <a:pt x="5352020" y="3168560"/>
                </a:cubicBezTo>
                <a:cubicBezTo>
                  <a:pt x="5352020" y="3168560"/>
                  <a:pt x="5352020" y="3168560"/>
                  <a:pt x="5352020" y="3171848"/>
                </a:cubicBezTo>
                <a:cubicBezTo>
                  <a:pt x="5336887" y="3171848"/>
                  <a:pt x="5329718" y="3171848"/>
                  <a:pt x="5314585" y="3171848"/>
                </a:cubicBezTo>
                <a:cubicBezTo>
                  <a:pt x="5307016" y="3171848"/>
                  <a:pt x="5299450" y="3175138"/>
                  <a:pt x="5292281" y="3178429"/>
                </a:cubicBezTo>
                <a:cubicBezTo>
                  <a:pt x="5284714" y="3178429"/>
                  <a:pt x="5269978" y="3178429"/>
                  <a:pt x="5262412" y="3178429"/>
                </a:cubicBezTo>
                <a:cubicBezTo>
                  <a:pt x="5254846" y="3178429"/>
                  <a:pt x="5254846" y="3178429"/>
                  <a:pt x="5254846" y="3178429"/>
                </a:cubicBezTo>
                <a:cubicBezTo>
                  <a:pt x="5247277" y="3178429"/>
                  <a:pt x="5232541" y="3178429"/>
                  <a:pt x="5224975" y="3178429"/>
                </a:cubicBezTo>
                <a:cubicBezTo>
                  <a:pt x="5217409" y="3185009"/>
                  <a:pt x="5202673" y="3188300"/>
                  <a:pt x="5195107" y="3191590"/>
                </a:cubicBezTo>
                <a:cubicBezTo>
                  <a:pt x="5187538" y="3191590"/>
                  <a:pt x="5187538" y="3191590"/>
                  <a:pt x="5187538" y="3191590"/>
                </a:cubicBezTo>
                <a:cubicBezTo>
                  <a:pt x="5179971" y="3194880"/>
                  <a:pt x="5187538" y="3198168"/>
                  <a:pt x="5179971" y="3201459"/>
                </a:cubicBezTo>
                <a:cubicBezTo>
                  <a:pt x="5179971" y="3201459"/>
                  <a:pt x="5179971" y="3204749"/>
                  <a:pt x="5187538" y="3208039"/>
                </a:cubicBezTo>
                <a:cubicBezTo>
                  <a:pt x="5195107" y="3208039"/>
                  <a:pt x="5202673" y="3211330"/>
                  <a:pt x="5217409" y="3211330"/>
                </a:cubicBezTo>
                <a:cubicBezTo>
                  <a:pt x="5224975" y="3211330"/>
                  <a:pt x="5224975" y="3208039"/>
                  <a:pt x="5224975" y="3208039"/>
                </a:cubicBezTo>
                <a:cubicBezTo>
                  <a:pt x="5232541" y="3208039"/>
                  <a:pt x="5240107" y="3208039"/>
                  <a:pt x="5240107" y="3208039"/>
                </a:cubicBezTo>
                <a:cubicBezTo>
                  <a:pt x="5240107" y="3211330"/>
                  <a:pt x="5247676" y="3214620"/>
                  <a:pt x="5247676" y="3217908"/>
                </a:cubicBezTo>
                <a:cubicBezTo>
                  <a:pt x="5255243" y="3217908"/>
                  <a:pt x="5262809" y="3221198"/>
                  <a:pt x="5269978" y="3221198"/>
                </a:cubicBezTo>
                <a:cubicBezTo>
                  <a:pt x="5269978" y="3217908"/>
                  <a:pt x="5269978" y="3217908"/>
                  <a:pt x="5269978" y="3214620"/>
                </a:cubicBezTo>
                <a:cubicBezTo>
                  <a:pt x="5277544" y="3214620"/>
                  <a:pt x="5285114" y="3217908"/>
                  <a:pt x="5285114" y="3221198"/>
                </a:cubicBezTo>
                <a:cubicBezTo>
                  <a:pt x="5292680" y="3221198"/>
                  <a:pt x="5292680" y="3221198"/>
                  <a:pt x="5300246" y="3221198"/>
                </a:cubicBezTo>
                <a:lnTo>
                  <a:pt x="5307813" y="3217908"/>
                </a:lnTo>
                <a:cubicBezTo>
                  <a:pt x="5315382" y="3217908"/>
                  <a:pt x="5322948" y="3221198"/>
                  <a:pt x="5322948" y="3221198"/>
                </a:cubicBezTo>
                <a:lnTo>
                  <a:pt x="5322948" y="3224489"/>
                </a:lnTo>
                <a:cubicBezTo>
                  <a:pt x="5307813" y="3224489"/>
                  <a:pt x="5300646" y="3224489"/>
                  <a:pt x="5285511" y="3224489"/>
                </a:cubicBezTo>
                <a:cubicBezTo>
                  <a:pt x="5285511" y="3227779"/>
                  <a:pt x="5277944" y="3227779"/>
                  <a:pt x="5263209" y="3227779"/>
                </a:cubicBezTo>
                <a:cubicBezTo>
                  <a:pt x="5278341" y="3231069"/>
                  <a:pt x="5285511" y="3231069"/>
                  <a:pt x="5293077" y="3234360"/>
                </a:cubicBezTo>
                <a:cubicBezTo>
                  <a:pt x="5293077" y="3231069"/>
                  <a:pt x="5300646" y="3231069"/>
                  <a:pt x="5300646" y="3231069"/>
                </a:cubicBezTo>
                <a:cubicBezTo>
                  <a:pt x="5315778" y="3231069"/>
                  <a:pt x="5322948" y="3231069"/>
                  <a:pt x="5338081" y="3231069"/>
                </a:cubicBezTo>
                <a:cubicBezTo>
                  <a:pt x="5338081" y="3227779"/>
                  <a:pt x="5338081" y="3227779"/>
                  <a:pt x="5345649" y="3227779"/>
                </a:cubicBezTo>
                <a:cubicBezTo>
                  <a:pt x="5353216" y="3227779"/>
                  <a:pt x="5360782" y="3224489"/>
                  <a:pt x="5367951" y="3227779"/>
                </a:cubicBezTo>
                <a:cubicBezTo>
                  <a:pt x="5367951" y="3231069"/>
                  <a:pt x="5352816" y="3227779"/>
                  <a:pt x="5352816" y="3231069"/>
                </a:cubicBezTo>
                <a:cubicBezTo>
                  <a:pt x="5352816" y="3234360"/>
                  <a:pt x="5345250" y="3234360"/>
                  <a:pt x="5345250" y="3237648"/>
                </a:cubicBezTo>
                <a:cubicBezTo>
                  <a:pt x="5337683" y="3234360"/>
                  <a:pt x="5337683" y="3234360"/>
                  <a:pt x="5337683" y="3234360"/>
                </a:cubicBezTo>
                <a:cubicBezTo>
                  <a:pt x="5330117" y="3234360"/>
                  <a:pt x="5330117" y="3237648"/>
                  <a:pt x="5330117" y="3237648"/>
                </a:cubicBezTo>
                <a:cubicBezTo>
                  <a:pt x="5330117" y="3240938"/>
                  <a:pt x="5322548" y="3240938"/>
                  <a:pt x="5322548" y="3240938"/>
                </a:cubicBezTo>
                <a:lnTo>
                  <a:pt x="5314982" y="3240938"/>
                </a:lnTo>
                <a:lnTo>
                  <a:pt x="5307416" y="3240938"/>
                </a:lnTo>
                <a:cubicBezTo>
                  <a:pt x="5307416" y="3240938"/>
                  <a:pt x="5307416" y="3240938"/>
                  <a:pt x="5299849" y="3240938"/>
                </a:cubicBezTo>
                <a:cubicBezTo>
                  <a:pt x="5284714" y="3240938"/>
                  <a:pt x="5277544" y="3240938"/>
                  <a:pt x="5262412" y="3240938"/>
                </a:cubicBezTo>
                <a:cubicBezTo>
                  <a:pt x="5254846" y="3244228"/>
                  <a:pt x="5254846" y="3247519"/>
                  <a:pt x="5247277" y="3247519"/>
                </a:cubicBezTo>
                <a:cubicBezTo>
                  <a:pt x="5239711" y="3247519"/>
                  <a:pt x="5239711" y="3247519"/>
                  <a:pt x="5232144" y="3250809"/>
                </a:cubicBezTo>
                <a:cubicBezTo>
                  <a:pt x="5232144" y="3254099"/>
                  <a:pt x="5239711" y="3250809"/>
                  <a:pt x="5247277" y="3250809"/>
                </a:cubicBezTo>
                <a:cubicBezTo>
                  <a:pt x="5247277" y="3254099"/>
                  <a:pt x="5254846" y="3254099"/>
                  <a:pt x="5254846" y="3254099"/>
                </a:cubicBezTo>
                <a:cubicBezTo>
                  <a:pt x="5262412" y="3257387"/>
                  <a:pt x="5262412" y="3254099"/>
                  <a:pt x="5269978" y="3250809"/>
                </a:cubicBezTo>
                <a:cubicBezTo>
                  <a:pt x="5277544" y="3250809"/>
                  <a:pt x="5292281" y="3250809"/>
                  <a:pt x="5299849" y="3250809"/>
                </a:cubicBezTo>
                <a:lnTo>
                  <a:pt x="5307416" y="3250809"/>
                </a:lnTo>
                <a:cubicBezTo>
                  <a:pt x="5314982" y="3250809"/>
                  <a:pt x="5329718" y="3254099"/>
                  <a:pt x="5337283" y="3257387"/>
                </a:cubicBezTo>
                <a:cubicBezTo>
                  <a:pt x="5344853" y="3257387"/>
                  <a:pt x="5344853" y="3257387"/>
                  <a:pt x="5352419" y="3254099"/>
                </a:cubicBezTo>
                <a:cubicBezTo>
                  <a:pt x="5359985" y="3254099"/>
                  <a:pt x="5367551" y="3254099"/>
                  <a:pt x="5374721" y="3254099"/>
                </a:cubicBezTo>
                <a:cubicBezTo>
                  <a:pt x="5382287" y="3257387"/>
                  <a:pt x="5374721" y="3260680"/>
                  <a:pt x="5374721" y="3263968"/>
                </a:cubicBezTo>
                <a:cubicBezTo>
                  <a:pt x="5374721" y="3267258"/>
                  <a:pt x="5382287" y="3263968"/>
                  <a:pt x="5389856" y="3263968"/>
                </a:cubicBezTo>
                <a:cubicBezTo>
                  <a:pt x="5397422" y="3263968"/>
                  <a:pt x="5404989" y="3263968"/>
                  <a:pt x="5404989" y="3267258"/>
                </a:cubicBezTo>
                <a:cubicBezTo>
                  <a:pt x="5397422" y="3270549"/>
                  <a:pt x="5389856" y="3267258"/>
                  <a:pt x="5382687" y="3267258"/>
                </a:cubicBezTo>
                <a:cubicBezTo>
                  <a:pt x="5382687" y="3267258"/>
                  <a:pt x="5382687" y="3270549"/>
                  <a:pt x="5375121" y="3270549"/>
                </a:cubicBezTo>
                <a:cubicBezTo>
                  <a:pt x="5367551" y="3270549"/>
                  <a:pt x="5352816" y="3270549"/>
                  <a:pt x="5345250" y="3270549"/>
                </a:cubicBezTo>
                <a:cubicBezTo>
                  <a:pt x="5337683" y="3270549"/>
                  <a:pt x="5337683" y="3273839"/>
                  <a:pt x="5337683" y="3273839"/>
                </a:cubicBezTo>
                <a:cubicBezTo>
                  <a:pt x="5315382" y="3273839"/>
                  <a:pt x="5300246" y="3273839"/>
                  <a:pt x="5285114" y="3273839"/>
                </a:cubicBezTo>
                <a:cubicBezTo>
                  <a:pt x="5277544" y="3273839"/>
                  <a:pt x="5277544" y="3273839"/>
                  <a:pt x="5277544" y="3277129"/>
                </a:cubicBezTo>
                <a:cubicBezTo>
                  <a:pt x="5269978" y="3277129"/>
                  <a:pt x="5255243" y="3277129"/>
                  <a:pt x="5247676" y="3277129"/>
                </a:cubicBezTo>
                <a:lnTo>
                  <a:pt x="5240107" y="3280420"/>
                </a:lnTo>
                <a:cubicBezTo>
                  <a:pt x="5232541" y="3280420"/>
                  <a:pt x="5232541" y="3280420"/>
                  <a:pt x="5224975" y="3280420"/>
                </a:cubicBezTo>
                <a:cubicBezTo>
                  <a:pt x="5224975" y="3283708"/>
                  <a:pt x="5217409" y="3283708"/>
                  <a:pt x="5209839" y="3286998"/>
                </a:cubicBezTo>
                <a:cubicBezTo>
                  <a:pt x="5209839" y="3286998"/>
                  <a:pt x="5202274" y="3286998"/>
                  <a:pt x="5194707" y="3286998"/>
                </a:cubicBezTo>
                <a:cubicBezTo>
                  <a:pt x="5187141" y="3286998"/>
                  <a:pt x="5187141" y="3286998"/>
                  <a:pt x="5187141" y="3290288"/>
                </a:cubicBezTo>
                <a:cubicBezTo>
                  <a:pt x="5179572" y="3290288"/>
                  <a:pt x="5179572" y="3290288"/>
                  <a:pt x="5172006" y="3290288"/>
                </a:cubicBezTo>
                <a:cubicBezTo>
                  <a:pt x="5172006" y="3286998"/>
                  <a:pt x="5164439" y="3286998"/>
                  <a:pt x="5164439" y="3286998"/>
                </a:cubicBezTo>
                <a:cubicBezTo>
                  <a:pt x="5149304" y="3290288"/>
                  <a:pt x="5134569" y="3293579"/>
                  <a:pt x="5119436" y="3296869"/>
                </a:cubicBezTo>
                <a:cubicBezTo>
                  <a:pt x="5119436" y="3300159"/>
                  <a:pt x="5119436" y="3303447"/>
                  <a:pt x="5111870" y="3303447"/>
                </a:cubicBezTo>
                <a:cubicBezTo>
                  <a:pt x="5119436" y="3303447"/>
                  <a:pt x="5119436" y="3303447"/>
                  <a:pt x="5119436" y="3303447"/>
                </a:cubicBezTo>
                <a:cubicBezTo>
                  <a:pt x="5141738" y="3306738"/>
                  <a:pt x="5164439" y="3303447"/>
                  <a:pt x="5186741" y="3303447"/>
                </a:cubicBezTo>
                <a:cubicBezTo>
                  <a:pt x="5186741" y="3303447"/>
                  <a:pt x="5186741" y="3303447"/>
                  <a:pt x="5194307" y="3303447"/>
                </a:cubicBezTo>
                <a:cubicBezTo>
                  <a:pt x="5201876" y="3303447"/>
                  <a:pt x="5209443" y="3303447"/>
                  <a:pt x="5216612" y="3303447"/>
                </a:cubicBezTo>
                <a:cubicBezTo>
                  <a:pt x="5224178" y="3303447"/>
                  <a:pt x="5224178" y="3303447"/>
                  <a:pt x="5224178" y="3303447"/>
                </a:cubicBezTo>
                <a:cubicBezTo>
                  <a:pt x="5231744" y="3303447"/>
                  <a:pt x="5231744" y="3303447"/>
                  <a:pt x="5239314" y="3303447"/>
                </a:cubicBezTo>
                <a:lnTo>
                  <a:pt x="5246880" y="3303447"/>
                </a:lnTo>
                <a:cubicBezTo>
                  <a:pt x="5254446" y="3300159"/>
                  <a:pt x="5262013" y="3303447"/>
                  <a:pt x="5269182" y="3300159"/>
                </a:cubicBezTo>
                <a:lnTo>
                  <a:pt x="5276748" y="3303447"/>
                </a:lnTo>
                <a:cubicBezTo>
                  <a:pt x="5269182" y="3306738"/>
                  <a:pt x="5261615" y="3306738"/>
                  <a:pt x="5254446" y="3310028"/>
                </a:cubicBezTo>
                <a:cubicBezTo>
                  <a:pt x="5254446" y="3310028"/>
                  <a:pt x="5254446" y="3313318"/>
                  <a:pt x="5262013" y="3313318"/>
                </a:cubicBezTo>
                <a:cubicBezTo>
                  <a:pt x="5262013" y="3313318"/>
                  <a:pt x="5262013" y="3313318"/>
                  <a:pt x="5269582" y="3313318"/>
                </a:cubicBezTo>
                <a:cubicBezTo>
                  <a:pt x="5277148" y="3319899"/>
                  <a:pt x="5269582" y="3326477"/>
                  <a:pt x="5269582" y="3333058"/>
                </a:cubicBezTo>
                <a:cubicBezTo>
                  <a:pt x="5277148" y="3333058"/>
                  <a:pt x="5284714" y="3333058"/>
                  <a:pt x="5291883" y="3333058"/>
                </a:cubicBezTo>
                <a:cubicBezTo>
                  <a:pt x="5299450" y="3336348"/>
                  <a:pt x="5291883" y="3336348"/>
                  <a:pt x="5291883" y="3336348"/>
                </a:cubicBezTo>
                <a:cubicBezTo>
                  <a:pt x="5291883" y="3339639"/>
                  <a:pt x="5291883" y="3339639"/>
                  <a:pt x="5291883" y="3342929"/>
                </a:cubicBezTo>
                <a:lnTo>
                  <a:pt x="5284317" y="3342929"/>
                </a:lnTo>
                <a:cubicBezTo>
                  <a:pt x="5276748" y="3342929"/>
                  <a:pt x="5276748" y="3336348"/>
                  <a:pt x="5276748" y="3336348"/>
                </a:cubicBezTo>
                <a:cubicBezTo>
                  <a:pt x="5269182" y="3336348"/>
                  <a:pt x="5269182" y="3339639"/>
                  <a:pt x="5269182" y="3339639"/>
                </a:cubicBezTo>
                <a:cubicBezTo>
                  <a:pt x="5261615" y="3339639"/>
                  <a:pt x="5261615" y="3339639"/>
                  <a:pt x="5254049" y="3339639"/>
                </a:cubicBezTo>
                <a:cubicBezTo>
                  <a:pt x="5254049" y="3339639"/>
                  <a:pt x="5246480" y="3342929"/>
                  <a:pt x="5238914" y="3342929"/>
                </a:cubicBezTo>
                <a:lnTo>
                  <a:pt x="5231348" y="3346217"/>
                </a:lnTo>
                <a:cubicBezTo>
                  <a:pt x="5231348" y="3349507"/>
                  <a:pt x="5231348" y="3352798"/>
                  <a:pt x="5231348" y="3356088"/>
                </a:cubicBezTo>
                <a:cubicBezTo>
                  <a:pt x="5223782" y="3356088"/>
                  <a:pt x="5223782" y="3359378"/>
                  <a:pt x="5223782" y="3359378"/>
                </a:cubicBezTo>
                <a:cubicBezTo>
                  <a:pt x="5223782" y="3362669"/>
                  <a:pt x="5231348" y="3362669"/>
                  <a:pt x="5238914" y="3365957"/>
                </a:cubicBezTo>
                <a:cubicBezTo>
                  <a:pt x="5238914" y="3365957"/>
                  <a:pt x="5238914" y="3362669"/>
                  <a:pt x="5246480" y="3362669"/>
                </a:cubicBezTo>
                <a:lnTo>
                  <a:pt x="5254049" y="3362669"/>
                </a:lnTo>
                <a:cubicBezTo>
                  <a:pt x="5254049" y="3365957"/>
                  <a:pt x="5246480" y="3365957"/>
                  <a:pt x="5246480" y="3369247"/>
                </a:cubicBezTo>
                <a:cubicBezTo>
                  <a:pt x="5238914" y="3369247"/>
                  <a:pt x="5231348" y="3372537"/>
                  <a:pt x="5231348" y="3375828"/>
                </a:cubicBezTo>
                <a:cubicBezTo>
                  <a:pt x="5223782" y="3372537"/>
                  <a:pt x="5223782" y="3372537"/>
                  <a:pt x="5216213" y="3375828"/>
                </a:cubicBezTo>
                <a:cubicBezTo>
                  <a:pt x="5216213" y="3375828"/>
                  <a:pt x="5216213" y="3379118"/>
                  <a:pt x="5223782" y="3379118"/>
                </a:cubicBezTo>
                <a:cubicBezTo>
                  <a:pt x="5231348" y="3379118"/>
                  <a:pt x="5238914" y="3379118"/>
                  <a:pt x="5238914" y="3382408"/>
                </a:cubicBezTo>
                <a:cubicBezTo>
                  <a:pt x="5246480" y="3382408"/>
                  <a:pt x="5246480" y="3382408"/>
                  <a:pt x="5254049" y="3382408"/>
                </a:cubicBezTo>
                <a:cubicBezTo>
                  <a:pt x="5254049" y="3382408"/>
                  <a:pt x="5261615" y="3379118"/>
                  <a:pt x="5269182" y="3379118"/>
                </a:cubicBezTo>
                <a:cubicBezTo>
                  <a:pt x="5269182" y="3382408"/>
                  <a:pt x="5269182" y="3382408"/>
                  <a:pt x="5269182" y="3385699"/>
                </a:cubicBezTo>
                <a:cubicBezTo>
                  <a:pt x="5276748" y="3385699"/>
                  <a:pt x="5284317" y="3385699"/>
                  <a:pt x="5291483" y="3392277"/>
                </a:cubicBezTo>
                <a:lnTo>
                  <a:pt x="5291483" y="3395567"/>
                </a:lnTo>
                <a:cubicBezTo>
                  <a:pt x="5291483" y="3398858"/>
                  <a:pt x="5283917" y="3398858"/>
                  <a:pt x="5283917" y="3398858"/>
                </a:cubicBezTo>
                <a:cubicBezTo>
                  <a:pt x="5287700" y="3400503"/>
                  <a:pt x="5291484" y="3400503"/>
                  <a:pt x="5295218" y="3400914"/>
                </a:cubicBezTo>
                <a:lnTo>
                  <a:pt x="5304217" y="3404615"/>
                </a:lnTo>
                <a:lnTo>
                  <a:pt x="5289094" y="3404615"/>
                </a:lnTo>
                <a:lnTo>
                  <a:pt x="5289094" y="3407905"/>
                </a:lnTo>
                <a:cubicBezTo>
                  <a:pt x="5296663" y="3411195"/>
                  <a:pt x="5304229" y="3411195"/>
                  <a:pt x="5304229" y="3414485"/>
                </a:cubicBezTo>
                <a:cubicBezTo>
                  <a:pt x="5311796" y="3411195"/>
                  <a:pt x="5319361" y="3411195"/>
                  <a:pt x="5326531" y="3407905"/>
                </a:cubicBezTo>
                <a:lnTo>
                  <a:pt x="5326531" y="3405438"/>
                </a:lnTo>
                <a:lnTo>
                  <a:pt x="5328921" y="3405438"/>
                </a:lnTo>
                <a:cubicBezTo>
                  <a:pt x="5330812" y="3405438"/>
                  <a:pt x="5332704" y="3405438"/>
                  <a:pt x="5336487" y="3405438"/>
                </a:cubicBezTo>
                <a:cubicBezTo>
                  <a:pt x="5336487" y="3405438"/>
                  <a:pt x="5336487" y="3402148"/>
                  <a:pt x="5344056" y="3402148"/>
                </a:cubicBezTo>
                <a:cubicBezTo>
                  <a:pt x="5344056" y="3405438"/>
                  <a:pt x="5359188" y="3405438"/>
                  <a:pt x="5366358" y="3408729"/>
                </a:cubicBezTo>
                <a:cubicBezTo>
                  <a:pt x="5358792" y="3415307"/>
                  <a:pt x="5344056" y="3415307"/>
                  <a:pt x="5344056" y="3425178"/>
                </a:cubicBezTo>
                <a:cubicBezTo>
                  <a:pt x="5336487" y="3425178"/>
                  <a:pt x="5328921" y="3425178"/>
                  <a:pt x="5328921" y="3425178"/>
                </a:cubicBezTo>
                <a:cubicBezTo>
                  <a:pt x="5321355" y="3425178"/>
                  <a:pt x="5321355" y="3425178"/>
                  <a:pt x="5321355" y="3428468"/>
                </a:cubicBezTo>
                <a:cubicBezTo>
                  <a:pt x="5328921" y="3428468"/>
                  <a:pt x="5328921" y="3428468"/>
                  <a:pt x="5328921" y="3428468"/>
                </a:cubicBezTo>
                <a:cubicBezTo>
                  <a:pt x="5336487" y="3431756"/>
                  <a:pt x="5336487" y="3431756"/>
                  <a:pt x="5344056" y="3431756"/>
                </a:cubicBezTo>
                <a:cubicBezTo>
                  <a:pt x="5351622" y="3431756"/>
                  <a:pt x="5359188" y="3431756"/>
                  <a:pt x="5366358" y="3431756"/>
                </a:cubicBezTo>
                <a:cubicBezTo>
                  <a:pt x="5373924" y="3435047"/>
                  <a:pt x="5373924" y="3438337"/>
                  <a:pt x="5373924" y="3438337"/>
                </a:cubicBezTo>
                <a:cubicBezTo>
                  <a:pt x="5366358" y="3441627"/>
                  <a:pt x="5358792" y="3444918"/>
                  <a:pt x="5336487" y="3448208"/>
                </a:cubicBezTo>
                <a:lnTo>
                  <a:pt x="5328921" y="3451496"/>
                </a:lnTo>
                <a:cubicBezTo>
                  <a:pt x="5321355" y="3451496"/>
                  <a:pt x="5313788" y="3451496"/>
                  <a:pt x="5306619" y="3451496"/>
                </a:cubicBezTo>
                <a:cubicBezTo>
                  <a:pt x="5299053" y="3454786"/>
                  <a:pt x="5306619" y="3458077"/>
                  <a:pt x="5299053" y="3461367"/>
                </a:cubicBezTo>
                <a:cubicBezTo>
                  <a:pt x="5299053" y="3461367"/>
                  <a:pt x="5299053" y="3461367"/>
                  <a:pt x="5291483" y="3461367"/>
                </a:cubicBezTo>
                <a:cubicBezTo>
                  <a:pt x="5283917" y="3458077"/>
                  <a:pt x="5291483" y="3454786"/>
                  <a:pt x="5283917" y="3451496"/>
                </a:cubicBezTo>
                <a:cubicBezTo>
                  <a:pt x="5283917" y="3451496"/>
                  <a:pt x="5283917" y="3451496"/>
                  <a:pt x="5261615" y="3451496"/>
                </a:cubicBezTo>
                <a:cubicBezTo>
                  <a:pt x="5254049" y="3454786"/>
                  <a:pt x="5254049" y="3454786"/>
                  <a:pt x="5254049" y="3454786"/>
                </a:cubicBezTo>
                <a:cubicBezTo>
                  <a:pt x="5238914" y="3454786"/>
                  <a:pt x="5231744" y="3454786"/>
                  <a:pt x="5224178" y="3454786"/>
                </a:cubicBezTo>
                <a:cubicBezTo>
                  <a:pt x="5209046" y="3458077"/>
                  <a:pt x="5201876" y="3464657"/>
                  <a:pt x="5194307" y="3471236"/>
                </a:cubicBezTo>
                <a:cubicBezTo>
                  <a:pt x="5194307" y="3471236"/>
                  <a:pt x="5209443" y="3467948"/>
                  <a:pt x="5209443" y="3474528"/>
                </a:cubicBezTo>
                <a:cubicBezTo>
                  <a:pt x="5217009" y="3471236"/>
                  <a:pt x="5217009" y="3471236"/>
                  <a:pt x="5217009" y="3471236"/>
                </a:cubicBezTo>
                <a:cubicBezTo>
                  <a:pt x="5224575" y="3471236"/>
                  <a:pt x="5232144" y="3471236"/>
                  <a:pt x="5239314" y="3471236"/>
                </a:cubicBezTo>
                <a:lnTo>
                  <a:pt x="5239314" y="3477816"/>
                </a:lnTo>
                <a:cubicBezTo>
                  <a:pt x="5239314" y="3481107"/>
                  <a:pt x="5239314" y="3481107"/>
                  <a:pt x="5246880" y="3481107"/>
                </a:cubicBezTo>
                <a:cubicBezTo>
                  <a:pt x="5246880" y="3484397"/>
                  <a:pt x="5254446" y="3484397"/>
                  <a:pt x="5262013" y="3484397"/>
                </a:cubicBezTo>
                <a:cubicBezTo>
                  <a:pt x="5269582" y="3484397"/>
                  <a:pt x="5277148" y="3484397"/>
                  <a:pt x="5277148" y="3484397"/>
                </a:cubicBezTo>
                <a:cubicBezTo>
                  <a:pt x="5284714" y="3481107"/>
                  <a:pt x="5284714" y="3481107"/>
                  <a:pt x="5284714" y="3481107"/>
                </a:cubicBezTo>
                <a:cubicBezTo>
                  <a:pt x="5292281" y="3477816"/>
                  <a:pt x="5307016" y="3481107"/>
                  <a:pt x="5314585" y="3481107"/>
                </a:cubicBezTo>
                <a:lnTo>
                  <a:pt x="5322151" y="3481107"/>
                </a:lnTo>
                <a:cubicBezTo>
                  <a:pt x="5329718" y="3481107"/>
                  <a:pt x="5329718" y="3477816"/>
                  <a:pt x="5337283" y="3481107"/>
                </a:cubicBezTo>
                <a:lnTo>
                  <a:pt x="5337283" y="3484397"/>
                </a:lnTo>
                <a:cubicBezTo>
                  <a:pt x="5329718" y="3487687"/>
                  <a:pt x="5322151" y="3487687"/>
                  <a:pt x="5322151" y="3490978"/>
                </a:cubicBezTo>
                <a:cubicBezTo>
                  <a:pt x="5329718" y="3494268"/>
                  <a:pt x="5329718" y="3490978"/>
                  <a:pt x="5337283" y="3490978"/>
                </a:cubicBezTo>
                <a:cubicBezTo>
                  <a:pt x="5337283" y="3490978"/>
                  <a:pt x="5337283" y="3490978"/>
                  <a:pt x="5344853" y="3490978"/>
                </a:cubicBezTo>
                <a:cubicBezTo>
                  <a:pt x="5344853" y="3490978"/>
                  <a:pt x="5352419" y="3490978"/>
                  <a:pt x="5359985" y="3490978"/>
                </a:cubicBezTo>
                <a:cubicBezTo>
                  <a:pt x="5367551" y="3490978"/>
                  <a:pt x="5367551" y="3490978"/>
                  <a:pt x="5367551" y="3490978"/>
                </a:cubicBezTo>
                <a:cubicBezTo>
                  <a:pt x="5367551" y="3490978"/>
                  <a:pt x="5375121" y="3490978"/>
                  <a:pt x="5375121" y="3487687"/>
                </a:cubicBezTo>
                <a:cubicBezTo>
                  <a:pt x="5382687" y="3487687"/>
                  <a:pt x="5390253" y="3487687"/>
                  <a:pt x="5397422" y="3487687"/>
                </a:cubicBezTo>
                <a:cubicBezTo>
                  <a:pt x="5404989" y="3484397"/>
                  <a:pt x="5412555" y="3487687"/>
                  <a:pt x="5419724" y="3484397"/>
                </a:cubicBezTo>
                <a:cubicBezTo>
                  <a:pt x="5427290" y="3481107"/>
                  <a:pt x="5427290" y="3484397"/>
                  <a:pt x="5434860" y="3484397"/>
                </a:cubicBezTo>
                <a:cubicBezTo>
                  <a:pt x="5434860" y="3484397"/>
                  <a:pt x="5434860" y="3484397"/>
                  <a:pt x="5442426" y="3484397"/>
                </a:cubicBezTo>
                <a:lnTo>
                  <a:pt x="5442426" y="3487687"/>
                </a:lnTo>
                <a:cubicBezTo>
                  <a:pt x="5434860" y="3490978"/>
                  <a:pt x="5427290" y="3487687"/>
                  <a:pt x="5427290" y="3487687"/>
                </a:cubicBezTo>
                <a:cubicBezTo>
                  <a:pt x="5419724" y="3490978"/>
                  <a:pt x="5419724" y="3490978"/>
                  <a:pt x="5419724" y="3490978"/>
                </a:cubicBezTo>
                <a:cubicBezTo>
                  <a:pt x="5412158" y="3490978"/>
                  <a:pt x="5412158" y="3490978"/>
                  <a:pt x="5404592" y="3490978"/>
                </a:cubicBezTo>
                <a:cubicBezTo>
                  <a:pt x="5397022" y="3494268"/>
                  <a:pt x="5382287" y="3497556"/>
                  <a:pt x="5374721" y="3500846"/>
                </a:cubicBezTo>
                <a:cubicBezTo>
                  <a:pt x="5367155" y="3500846"/>
                  <a:pt x="5359588" y="3504137"/>
                  <a:pt x="5352419" y="3497556"/>
                </a:cubicBezTo>
                <a:cubicBezTo>
                  <a:pt x="5352419" y="3500846"/>
                  <a:pt x="5344853" y="3504137"/>
                  <a:pt x="5344853" y="3504137"/>
                </a:cubicBezTo>
                <a:cubicBezTo>
                  <a:pt x="5337283" y="3504137"/>
                  <a:pt x="5329718" y="3504137"/>
                  <a:pt x="5329718" y="3507427"/>
                </a:cubicBezTo>
                <a:cubicBezTo>
                  <a:pt x="5322151" y="3507427"/>
                  <a:pt x="5314585" y="3507427"/>
                  <a:pt x="5307416" y="3507427"/>
                </a:cubicBezTo>
                <a:cubicBezTo>
                  <a:pt x="5307416" y="3507427"/>
                  <a:pt x="5299849" y="3507427"/>
                  <a:pt x="5292281" y="3507427"/>
                </a:cubicBezTo>
                <a:cubicBezTo>
                  <a:pt x="5292281" y="3510717"/>
                  <a:pt x="5284714" y="3510717"/>
                  <a:pt x="5284714" y="3514007"/>
                </a:cubicBezTo>
                <a:lnTo>
                  <a:pt x="5284714" y="3517296"/>
                </a:lnTo>
                <a:cubicBezTo>
                  <a:pt x="5292281" y="3517296"/>
                  <a:pt x="5292281" y="3514007"/>
                  <a:pt x="5292281" y="3514007"/>
                </a:cubicBezTo>
                <a:cubicBezTo>
                  <a:pt x="5299849" y="3514007"/>
                  <a:pt x="5307416" y="3514007"/>
                  <a:pt x="5314585" y="3514007"/>
                </a:cubicBezTo>
                <a:cubicBezTo>
                  <a:pt x="5322151" y="3520586"/>
                  <a:pt x="5307016" y="3520586"/>
                  <a:pt x="5307016" y="3523876"/>
                </a:cubicBezTo>
                <a:cubicBezTo>
                  <a:pt x="5307016" y="3527167"/>
                  <a:pt x="5307016" y="3530457"/>
                  <a:pt x="5307016" y="3530457"/>
                </a:cubicBezTo>
                <a:cubicBezTo>
                  <a:pt x="5299450" y="3533747"/>
                  <a:pt x="5291883" y="3537035"/>
                  <a:pt x="5284714" y="3540326"/>
                </a:cubicBezTo>
                <a:cubicBezTo>
                  <a:pt x="5284714" y="3543616"/>
                  <a:pt x="5284714" y="3543616"/>
                  <a:pt x="5284714" y="3543616"/>
                </a:cubicBezTo>
                <a:cubicBezTo>
                  <a:pt x="5277148" y="3546906"/>
                  <a:pt x="5262412" y="3546906"/>
                  <a:pt x="5262412" y="3553487"/>
                </a:cubicBezTo>
                <a:cubicBezTo>
                  <a:pt x="5262412" y="3553487"/>
                  <a:pt x="5262412" y="3553487"/>
                  <a:pt x="5254846" y="3553487"/>
                </a:cubicBezTo>
                <a:cubicBezTo>
                  <a:pt x="5254846" y="3553487"/>
                  <a:pt x="5254846" y="3553487"/>
                  <a:pt x="5254846" y="3550197"/>
                </a:cubicBezTo>
                <a:cubicBezTo>
                  <a:pt x="5247277" y="3550197"/>
                  <a:pt x="5247277" y="3550197"/>
                  <a:pt x="5239711" y="3550197"/>
                </a:cubicBezTo>
                <a:cubicBezTo>
                  <a:pt x="5239711" y="3550197"/>
                  <a:pt x="5239711" y="3546906"/>
                  <a:pt x="5232144" y="3546906"/>
                </a:cubicBezTo>
                <a:cubicBezTo>
                  <a:pt x="5224575" y="3550197"/>
                  <a:pt x="5224575" y="3550197"/>
                  <a:pt x="5224575" y="3553487"/>
                </a:cubicBezTo>
                <a:cubicBezTo>
                  <a:pt x="5239711" y="3553487"/>
                  <a:pt x="5246880" y="3553487"/>
                  <a:pt x="5254446" y="3553487"/>
                </a:cubicBezTo>
                <a:cubicBezTo>
                  <a:pt x="5254446" y="3556777"/>
                  <a:pt x="5254446" y="3556777"/>
                  <a:pt x="5254446" y="3556777"/>
                </a:cubicBezTo>
                <a:cubicBezTo>
                  <a:pt x="5246880" y="3556777"/>
                  <a:pt x="5239314" y="3556777"/>
                  <a:pt x="5232144" y="3556777"/>
                </a:cubicBezTo>
                <a:cubicBezTo>
                  <a:pt x="5232144" y="3560065"/>
                  <a:pt x="5232144" y="3560065"/>
                  <a:pt x="5224575" y="3560065"/>
                </a:cubicBezTo>
                <a:cubicBezTo>
                  <a:pt x="5209443" y="3560065"/>
                  <a:pt x="5202274" y="3560065"/>
                  <a:pt x="5187141" y="3560065"/>
                </a:cubicBezTo>
                <a:cubicBezTo>
                  <a:pt x="5187141" y="3563356"/>
                  <a:pt x="5179572" y="3563356"/>
                  <a:pt x="5179572" y="3563356"/>
                </a:cubicBezTo>
                <a:cubicBezTo>
                  <a:pt x="5172006" y="3563356"/>
                  <a:pt x="5164439" y="3563356"/>
                  <a:pt x="5157270" y="3563356"/>
                </a:cubicBezTo>
                <a:cubicBezTo>
                  <a:pt x="5157270" y="3566646"/>
                  <a:pt x="5157270" y="3566646"/>
                  <a:pt x="5149704" y="3566646"/>
                </a:cubicBezTo>
                <a:cubicBezTo>
                  <a:pt x="5142137" y="3569936"/>
                  <a:pt x="5142137" y="3560065"/>
                  <a:pt x="5127402" y="3563356"/>
                </a:cubicBezTo>
                <a:cubicBezTo>
                  <a:pt x="5127402" y="3566646"/>
                  <a:pt x="5127402" y="3569936"/>
                  <a:pt x="5127402" y="3573227"/>
                </a:cubicBezTo>
                <a:cubicBezTo>
                  <a:pt x="5127402" y="3573227"/>
                  <a:pt x="5119832" y="3573227"/>
                  <a:pt x="5119832" y="3576517"/>
                </a:cubicBezTo>
                <a:cubicBezTo>
                  <a:pt x="5112267" y="3576517"/>
                  <a:pt x="5119832" y="3569936"/>
                  <a:pt x="5112267" y="3569936"/>
                </a:cubicBezTo>
                <a:cubicBezTo>
                  <a:pt x="5104700" y="3573227"/>
                  <a:pt x="5104700" y="3576517"/>
                  <a:pt x="5097135" y="3573227"/>
                </a:cubicBezTo>
                <a:cubicBezTo>
                  <a:pt x="5097135" y="3579807"/>
                  <a:pt x="5097135" y="3586386"/>
                  <a:pt x="5097135" y="3589676"/>
                </a:cubicBezTo>
                <a:cubicBezTo>
                  <a:pt x="5104700" y="3592966"/>
                  <a:pt x="5112267" y="3592966"/>
                  <a:pt x="5119436" y="3592966"/>
                </a:cubicBezTo>
                <a:cubicBezTo>
                  <a:pt x="5119436" y="3589676"/>
                  <a:pt x="5119436" y="3589676"/>
                  <a:pt x="5127002" y="3589676"/>
                </a:cubicBezTo>
                <a:cubicBezTo>
                  <a:pt x="5134569" y="3589676"/>
                  <a:pt x="5149304" y="3589676"/>
                  <a:pt x="5156873" y="3589676"/>
                </a:cubicBezTo>
                <a:cubicBezTo>
                  <a:pt x="5156873" y="3589676"/>
                  <a:pt x="5164439" y="3589676"/>
                  <a:pt x="5164439" y="3592966"/>
                </a:cubicBezTo>
                <a:cubicBezTo>
                  <a:pt x="5172006" y="3592966"/>
                  <a:pt x="5186741" y="3589676"/>
                  <a:pt x="5194307" y="3592966"/>
                </a:cubicBezTo>
                <a:cubicBezTo>
                  <a:pt x="5186741" y="3596256"/>
                  <a:pt x="5179175" y="3596256"/>
                  <a:pt x="5172006" y="3596256"/>
                </a:cubicBezTo>
                <a:cubicBezTo>
                  <a:pt x="5164836" y="3596256"/>
                  <a:pt x="5156873" y="3596256"/>
                  <a:pt x="5149704" y="3596256"/>
                </a:cubicBezTo>
                <a:cubicBezTo>
                  <a:pt x="5149704" y="3596256"/>
                  <a:pt x="5149704" y="3596256"/>
                  <a:pt x="5142137" y="3599547"/>
                </a:cubicBezTo>
                <a:cubicBezTo>
                  <a:pt x="5134569" y="3599547"/>
                  <a:pt x="5119832" y="3599547"/>
                  <a:pt x="5104700" y="3599547"/>
                </a:cubicBezTo>
                <a:lnTo>
                  <a:pt x="5097135" y="3602835"/>
                </a:lnTo>
                <a:cubicBezTo>
                  <a:pt x="5097135" y="3606125"/>
                  <a:pt x="5097135" y="3612706"/>
                  <a:pt x="5097135" y="3615996"/>
                </a:cubicBezTo>
                <a:cubicBezTo>
                  <a:pt x="5089565" y="3615996"/>
                  <a:pt x="5089565" y="3619286"/>
                  <a:pt x="5089565" y="3619286"/>
                </a:cubicBezTo>
                <a:cubicBezTo>
                  <a:pt x="5089565" y="3625865"/>
                  <a:pt x="5089565" y="3632446"/>
                  <a:pt x="5089565" y="3639026"/>
                </a:cubicBezTo>
                <a:cubicBezTo>
                  <a:pt x="5089565" y="3639026"/>
                  <a:pt x="5089565" y="3639026"/>
                  <a:pt x="5089565" y="3642316"/>
                </a:cubicBezTo>
                <a:cubicBezTo>
                  <a:pt x="5089565" y="3645605"/>
                  <a:pt x="5089565" y="3648895"/>
                  <a:pt x="5089565" y="3652185"/>
                </a:cubicBezTo>
                <a:cubicBezTo>
                  <a:pt x="5089565" y="3655476"/>
                  <a:pt x="5081999" y="3652185"/>
                  <a:pt x="5081999" y="3655476"/>
                </a:cubicBezTo>
                <a:cubicBezTo>
                  <a:pt x="5081999" y="3658766"/>
                  <a:pt x="5089565" y="3658766"/>
                  <a:pt x="5089565" y="3658766"/>
                </a:cubicBezTo>
                <a:cubicBezTo>
                  <a:pt x="5089565" y="3662056"/>
                  <a:pt x="5081999" y="3665344"/>
                  <a:pt x="5081999" y="3668635"/>
                </a:cubicBezTo>
                <a:cubicBezTo>
                  <a:pt x="5081999" y="3671925"/>
                  <a:pt x="5081999" y="3678505"/>
                  <a:pt x="5081999" y="3681796"/>
                </a:cubicBezTo>
                <a:cubicBezTo>
                  <a:pt x="5089565" y="3685084"/>
                  <a:pt x="5097135" y="3681796"/>
                  <a:pt x="5104300" y="3681796"/>
                </a:cubicBezTo>
                <a:cubicBezTo>
                  <a:pt x="5104300" y="3688376"/>
                  <a:pt x="5096734" y="3685084"/>
                  <a:pt x="5089168" y="3685084"/>
                </a:cubicBezTo>
                <a:cubicBezTo>
                  <a:pt x="5089168" y="3688376"/>
                  <a:pt x="5081602" y="3688376"/>
                  <a:pt x="5081602" y="3691665"/>
                </a:cubicBezTo>
                <a:cubicBezTo>
                  <a:pt x="5081602" y="3704826"/>
                  <a:pt x="5081602" y="3717712"/>
                  <a:pt x="5081602" y="3730871"/>
                </a:cubicBezTo>
                <a:cubicBezTo>
                  <a:pt x="5081602" y="3730871"/>
                  <a:pt x="5081602" y="3734161"/>
                  <a:pt x="5089168" y="3734161"/>
                </a:cubicBezTo>
                <a:cubicBezTo>
                  <a:pt x="5089168" y="3737451"/>
                  <a:pt x="5089168" y="3737451"/>
                  <a:pt x="5089168" y="3740740"/>
                </a:cubicBezTo>
                <a:cubicBezTo>
                  <a:pt x="5081602" y="3740740"/>
                  <a:pt x="5081602" y="3744030"/>
                  <a:pt x="5081602" y="3744030"/>
                </a:cubicBezTo>
                <a:cubicBezTo>
                  <a:pt x="5081602" y="3747320"/>
                  <a:pt x="5081602" y="3747320"/>
                  <a:pt x="5089168" y="3750610"/>
                </a:cubicBezTo>
                <a:cubicBezTo>
                  <a:pt x="5089168" y="3763772"/>
                  <a:pt x="5089168" y="3776655"/>
                  <a:pt x="5089168" y="3789817"/>
                </a:cubicBezTo>
                <a:lnTo>
                  <a:pt x="5089168" y="3793107"/>
                </a:lnTo>
                <a:lnTo>
                  <a:pt x="5089168" y="3796395"/>
                </a:lnTo>
                <a:cubicBezTo>
                  <a:pt x="5089168" y="3806266"/>
                  <a:pt x="5089168" y="3816135"/>
                  <a:pt x="5089168" y="3825730"/>
                </a:cubicBezTo>
                <a:cubicBezTo>
                  <a:pt x="5089168" y="3825730"/>
                  <a:pt x="5089168" y="3825730"/>
                  <a:pt x="5096734" y="3825730"/>
                </a:cubicBezTo>
                <a:cubicBezTo>
                  <a:pt x="5089168" y="3829021"/>
                  <a:pt x="5089168" y="3829021"/>
                  <a:pt x="5089168" y="3829021"/>
                </a:cubicBezTo>
                <a:cubicBezTo>
                  <a:pt x="5089168" y="3832311"/>
                  <a:pt x="5096734" y="3832311"/>
                  <a:pt x="5096734" y="3835601"/>
                </a:cubicBezTo>
                <a:cubicBezTo>
                  <a:pt x="5089168" y="3838892"/>
                  <a:pt x="5104300" y="3838892"/>
                  <a:pt x="5096734" y="3842182"/>
                </a:cubicBezTo>
                <a:lnTo>
                  <a:pt x="5096734" y="3845470"/>
                </a:lnTo>
                <a:cubicBezTo>
                  <a:pt x="5096734" y="3855341"/>
                  <a:pt x="5096734" y="3861922"/>
                  <a:pt x="5096734" y="3871517"/>
                </a:cubicBezTo>
                <a:cubicBezTo>
                  <a:pt x="5096734" y="3871517"/>
                  <a:pt x="5096734" y="3871517"/>
                  <a:pt x="5096734" y="3874808"/>
                </a:cubicBezTo>
                <a:cubicBezTo>
                  <a:pt x="5096734" y="3878098"/>
                  <a:pt x="5096734" y="3881386"/>
                  <a:pt x="5096734" y="3881386"/>
                </a:cubicBezTo>
                <a:cubicBezTo>
                  <a:pt x="5104300" y="3884676"/>
                  <a:pt x="5111870" y="3887967"/>
                  <a:pt x="5111870" y="3887967"/>
                </a:cubicBezTo>
                <a:cubicBezTo>
                  <a:pt x="5111870" y="3891257"/>
                  <a:pt x="5111870" y="3894547"/>
                  <a:pt x="5111870" y="3894547"/>
                </a:cubicBezTo>
                <a:cubicBezTo>
                  <a:pt x="5104300" y="3897838"/>
                  <a:pt x="5104300" y="3897838"/>
                  <a:pt x="5104300" y="3901126"/>
                </a:cubicBezTo>
                <a:cubicBezTo>
                  <a:pt x="5111870" y="3904416"/>
                  <a:pt x="5111870" y="3904416"/>
                  <a:pt x="5119436" y="3907706"/>
                </a:cubicBezTo>
                <a:cubicBezTo>
                  <a:pt x="5127002" y="3907706"/>
                  <a:pt x="5134569" y="3907706"/>
                  <a:pt x="5141738" y="3907706"/>
                </a:cubicBezTo>
                <a:cubicBezTo>
                  <a:pt x="5149304" y="3907706"/>
                  <a:pt x="5149304" y="3907706"/>
                  <a:pt x="5149304" y="3910997"/>
                </a:cubicBezTo>
                <a:cubicBezTo>
                  <a:pt x="5164439" y="3910997"/>
                  <a:pt x="5171609" y="3910997"/>
                  <a:pt x="5179175" y="3910997"/>
                </a:cubicBezTo>
                <a:cubicBezTo>
                  <a:pt x="5179175" y="3914287"/>
                  <a:pt x="5194307" y="3910997"/>
                  <a:pt x="5194307" y="3914287"/>
                </a:cubicBezTo>
                <a:cubicBezTo>
                  <a:pt x="5194307" y="3917577"/>
                  <a:pt x="5194307" y="3920865"/>
                  <a:pt x="5194307" y="3924158"/>
                </a:cubicBezTo>
                <a:cubicBezTo>
                  <a:pt x="5201876" y="3924158"/>
                  <a:pt x="5201876" y="3927446"/>
                  <a:pt x="5201876" y="3927446"/>
                </a:cubicBezTo>
                <a:cubicBezTo>
                  <a:pt x="5209443" y="3927446"/>
                  <a:pt x="5217009" y="3927446"/>
                  <a:pt x="5217009" y="3927446"/>
                </a:cubicBezTo>
                <a:cubicBezTo>
                  <a:pt x="5224575" y="3930736"/>
                  <a:pt x="5224575" y="3934027"/>
                  <a:pt x="5232144" y="3930736"/>
                </a:cubicBezTo>
                <a:cubicBezTo>
                  <a:pt x="5239711" y="3934027"/>
                  <a:pt x="5247277" y="3937317"/>
                  <a:pt x="5247277" y="3940607"/>
                </a:cubicBezTo>
                <a:cubicBezTo>
                  <a:pt x="5247277" y="3943898"/>
                  <a:pt x="5232144" y="3940607"/>
                  <a:pt x="5232144" y="3940607"/>
                </a:cubicBezTo>
                <a:cubicBezTo>
                  <a:pt x="5224575" y="3943898"/>
                  <a:pt x="5217009" y="3943898"/>
                  <a:pt x="5217009" y="3947186"/>
                </a:cubicBezTo>
                <a:lnTo>
                  <a:pt x="5217009" y="3950476"/>
                </a:lnTo>
                <a:cubicBezTo>
                  <a:pt x="5217009" y="3953766"/>
                  <a:pt x="5224575" y="3953766"/>
                  <a:pt x="5224575" y="3953766"/>
                </a:cubicBezTo>
                <a:cubicBezTo>
                  <a:pt x="5224575" y="3957057"/>
                  <a:pt x="5224575" y="3960347"/>
                  <a:pt x="5224575" y="3963637"/>
                </a:cubicBezTo>
                <a:lnTo>
                  <a:pt x="5217009" y="3966925"/>
                </a:lnTo>
                <a:cubicBezTo>
                  <a:pt x="5217009" y="3970216"/>
                  <a:pt x="5217009" y="3976796"/>
                  <a:pt x="5217009" y="3980087"/>
                </a:cubicBezTo>
                <a:cubicBezTo>
                  <a:pt x="5209443" y="3983377"/>
                  <a:pt x="5201876" y="3980087"/>
                  <a:pt x="5201876" y="3980087"/>
                </a:cubicBezTo>
                <a:cubicBezTo>
                  <a:pt x="5194307" y="3980087"/>
                  <a:pt x="5194307" y="3980087"/>
                  <a:pt x="5194307" y="3980087"/>
                </a:cubicBezTo>
                <a:cubicBezTo>
                  <a:pt x="5186741" y="3976796"/>
                  <a:pt x="5179175" y="3980087"/>
                  <a:pt x="5172006" y="3980087"/>
                </a:cubicBezTo>
                <a:cubicBezTo>
                  <a:pt x="5164836" y="3980087"/>
                  <a:pt x="5164439" y="3983377"/>
                  <a:pt x="5156873" y="3983377"/>
                </a:cubicBezTo>
                <a:cubicBezTo>
                  <a:pt x="5156873" y="3983377"/>
                  <a:pt x="5156873" y="3983377"/>
                  <a:pt x="5149304" y="3980087"/>
                </a:cubicBezTo>
                <a:cubicBezTo>
                  <a:pt x="5149304" y="3980087"/>
                  <a:pt x="5141738" y="3980087"/>
                  <a:pt x="5141738" y="3983377"/>
                </a:cubicBezTo>
                <a:cubicBezTo>
                  <a:pt x="5134171" y="3986665"/>
                  <a:pt x="5119436" y="3983377"/>
                  <a:pt x="5111870" y="3989955"/>
                </a:cubicBezTo>
                <a:cubicBezTo>
                  <a:pt x="5111870" y="3996536"/>
                  <a:pt x="5111870" y="4003117"/>
                  <a:pt x="5111870" y="4012985"/>
                </a:cubicBezTo>
                <a:cubicBezTo>
                  <a:pt x="5119436" y="4012985"/>
                  <a:pt x="5119436" y="4012985"/>
                  <a:pt x="5119436" y="4012985"/>
                </a:cubicBezTo>
                <a:cubicBezTo>
                  <a:pt x="5134569" y="4012985"/>
                  <a:pt x="5141738" y="4012985"/>
                  <a:pt x="5156873" y="4012985"/>
                </a:cubicBezTo>
                <a:cubicBezTo>
                  <a:pt x="5156873" y="4012985"/>
                  <a:pt x="5164439" y="4012985"/>
                  <a:pt x="5164439" y="4016276"/>
                </a:cubicBezTo>
                <a:cubicBezTo>
                  <a:pt x="5172006" y="4016276"/>
                  <a:pt x="5186741" y="4016276"/>
                  <a:pt x="5201876" y="4016276"/>
                </a:cubicBezTo>
                <a:cubicBezTo>
                  <a:pt x="5201876" y="4016276"/>
                  <a:pt x="5209443" y="4019566"/>
                  <a:pt x="5209443" y="4022856"/>
                </a:cubicBezTo>
                <a:cubicBezTo>
                  <a:pt x="5217009" y="4019566"/>
                  <a:pt x="5217009" y="4019566"/>
                  <a:pt x="5217009" y="4019566"/>
                </a:cubicBezTo>
                <a:cubicBezTo>
                  <a:pt x="5224575" y="4022856"/>
                  <a:pt x="5232144" y="4026147"/>
                  <a:pt x="5232144" y="4026147"/>
                </a:cubicBezTo>
                <a:cubicBezTo>
                  <a:pt x="5239711" y="4026147"/>
                  <a:pt x="5247277" y="4029437"/>
                  <a:pt x="5247277" y="4029437"/>
                </a:cubicBezTo>
                <a:cubicBezTo>
                  <a:pt x="5254846" y="4032725"/>
                  <a:pt x="5262412" y="4036015"/>
                  <a:pt x="5262412" y="4036015"/>
                </a:cubicBezTo>
                <a:cubicBezTo>
                  <a:pt x="5262412" y="4039306"/>
                  <a:pt x="5262412" y="4039306"/>
                  <a:pt x="5262412" y="4039306"/>
                </a:cubicBezTo>
                <a:cubicBezTo>
                  <a:pt x="5262412" y="4042596"/>
                  <a:pt x="5262412" y="4042596"/>
                  <a:pt x="5262412" y="4042596"/>
                </a:cubicBezTo>
                <a:cubicBezTo>
                  <a:pt x="5254846" y="4045886"/>
                  <a:pt x="5262412" y="4049177"/>
                  <a:pt x="5247277" y="4052465"/>
                </a:cubicBezTo>
                <a:cubicBezTo>
                  <a:pt x="5247277" y="4055755"/>
                  <a:pt x="5254846" y="4062336"/>
                  <a:pt x="5247277" y="4068916"/>
                </a:cubicBezTo>
                <a:cubicBezTo>
                  <a:pt x="5239711" y="4068916"/>
                  <a:pt x="5232144" y="4068916"/>
                  <a:pt x="5217409" y="4068916"/>
                </a:cubicBezTo>
                <a:cubicBezTo>
                  <a:pt x="5217409" y="4068916"/>
                  <a:pt x="5217409" y="4065626"/>
                  <a:pt x="5209839" y="4065626"/>
                </a:cubicBezTo>
                <a:cubicBezTo>
                  <a:pt x="5187538" y="4065626"/>
                  <a:pt x="5164836" y="4065626"/>
                  <a:pt x="5134968" y="4065626"/>
                </a:cubicBezTo>
                <a:lnTo>
                  <a:pt x="5134968" y="4068916"/>
                </a:lnTo>
                <a:cubicBezTo>
                  <a:pt x="5119832" y="4068916"/>
                  <a:pt x="5097531" y="4068916"/>
                  <a:pt x="5082398" y="4068916"/>
                </a:cubicBezTo>
                <a:cubicBezTo>
                  <a:pt x="5082398" y="4072207"/>
                  <a:pt x="5067263" y="4072207"/>
                  <a:pt x="5060093" y="4075495"/>
                </a:cubicBezTo>
                <a:lnTo>
                  <a:pt x="5052528" y="4075495"/>
                </a:lnTo>
                <a:cubicBezTo>
                  <a:pt x="5044961" y="4075495"/>
                  <a:pt x="5044961" y="4072207"/>
                  <a:pt x="5044961" y="4072207"/>
                </a:cubicBezTo>
                <a:cubicBezTo>
                  <a:pt x="5037392" y="4072207"/>
                  <a:pt x="5037392" y="4072207"/>
                  <a:pt x="5037392" y="4075495"/>
                </a:cubicBezTo>
                <a:cubicBezTo>
                  <a:pt x="5022260" y="4075495"/>
                  <a:pt x="4999958" y="4075495"/>
                  <a:pt x="4984823" y="4075495"/>
                </a:cubicBezTo>
                <a:cubicBezTo>
                  <a:pt x="4977256" y="4075495"/>
                  <a:pt x="4977256" y="4075495"/>
                  <a:pt x="4977256" y="4078785"/>
                </a:cubicBezTo>
                <a:cubicBezTo>
                  <a:pt x="4962121" y="4078785"/>
                  <a:pt x="4954954" y="4078785"/>
                  <a:pt x="4939819" y="4078785"/>
                </a:cubicBezTo>
                <a:lnTo>
                  <a:pt x="4932253" y="4082075"/>
                </a:lnTo>
                <a:cubicBezTo>
                  <a:pt x="4924686" y="4082075"/>
                  <a:pt x="4924686" y="4078785"/>
                  <a:pt x="4917117" y="4078785"/>
                </a:cubicBezTo>
                <a:lnTo>
                  <a:pt x="4909551" y="4078785"/>
                </a:lnTo>
                <a:cubicBezTo>
                  <a:pt x="4901985" y="4082075"/>
                  <a:pt x="4901985" y="4085366"/>
                  <a:pt x="4894419" y="4088656"/>
                </a:cubicBezTo>
                <a:cubicBezTo>
                  <a:pt x="4886849" y="4088656"/>
                  <a:pt x="4879284" y="4088656"/>
                  <a:pt x="4879284" y="4088656"/>
                </a:cubicBezTo>
                <a:cubicBezTo>
                  <a:pt x="4871717" y="4091946"/>
                  <a:pt x="4871717" y="4095234"/>
                  <a:pt x="4879284" y="4098525"/>
                </a:cubicBezTo>
                <a:lnTo>
                  <a:pt x="4886849" y="4101815"/>
                </a:lnTo>
                <a:cubicBezTo>
                  <a:pt x="4879284" y="4108396"/>
                  <a:pt x="4864548" y="4111686"/>
                  <a:pt x="4849415" y="4114974"/>
                </a:cubicBezTo>
                <a:cubicBezTo>
                  <a:pt x="4841846" y="4114974"/>
                  <a:pt x="4834280" y="4114974"/>
                  <a:pt x="4827110" y="4114974"/>
                </a:cubicBezTo>
                <a:cubicBezTo>
                  <a:pt x="4827110" y="4118264"/>
                  <a:pt x="4827110" y="4118264"/>
                  <a:pt x="4827110" y="4118264"/>
                </a:cubicBezTo>
                <a:cubicBezTo>
                  <a:pt x="4819544" y="4118264"/>
                  <a:pt x="4811978" y="4118264"/>
                  <a:pt x="4811978" y="4118264"/>
                </a:cubicBezTo>
                <a:cubicBezTo>
                  <a:pt x="4796842" y="4124845"/>
                  <a:pt x="4782107" y="4131426"/>
                  <a:pt x="4766975" y="4138006"/>
                </a:cubicBezTo>
                <a:cubicBezTo>
                  <a:pt x="4774541" y="4138006"/>
                  <a:pt x="4774541" y="4141294"/>
                  <a:pt x="4789277" y="4144585"/>
                </a:cubicBezTo>
                <a:cubicBezTo>
                  <a:pt x="4789277" y="4144585"/>
                  <a:pt x="4804409" y="4144585"/>
                  <a:pt x="4811579" y="4144585"/>
                </a:cubicBezTo>
                <a:cubicBezTo>
                  <a:pt x="4819147" y="4147875"/>
                  <a:pt x="4811579" y="4151165"/>
                  <a:pt x="4811579" y="4154456"/>
                </a:cubicBezTo>
                <a:cubicBezTo>
                  <a:pt x="4811579" y="4157746"/>
                  <a:pt x="4804012" y="4157746"/>
                  <a:pt x="4804012" y="4161034"/>
                </a:cubicBezTo>
                <a:cubicBezTo>
                  <a:pt x="4788880" y="4161034"/>
                  <a:pt x="4774141" y="4161034"/>
                  <a:pt x="4759009" y="4161034"/>
                </a:cubicBezTo>
                <a:cubicBezTo>
                  <a:pt x="4743873" y="4164324"/>
                  <a:pt x="4729137" y="4164324"/>
                  <a:pt x="4714005" y="4164324"/>
                </a:cubicBezTo>
                <a:cubicBezTo>
                  <a:pt x="4714005" y="4164324"/>
                  <a:pt x="4714005" y="4164324"/>
                  <a:pt x="4706439" y="4164324"/>
                </a:cubicBezTo>
                <a:cubicBezTo>
                  <a:pt x="4698870" y="4164324"/>
                  <a:pt x="4691303" y="4164324"/>
                  <a:pt x="4684134" y="4164324"/>
                </a:cubicBezTo>
                <a:cubicBezTo>
                  <a:pt x="4676568" y="4167615"/>
                  <a:pt x="4676568" y="4167615"/>
                  <a:pt x="4669002" y="4170905"/>
                </a:cubicBezTo>
                <a:cubicBezTo>
                  <a:pt x="4669002" y="4174195"/>
                  <a:pt x="4669002" y="4174195"/>
                  <a:pt x="4669002" y="4177486"/>
                </a:cubicBezTo>
                <a:cubicBezTo>
                  <a:pt x="4661435" y="4180774"/>
                  <a:pt x="4661435" y="4187354"/>
                  <a:pt x="4646700" y="4190645"/>
                </a:cubicBezTo>
                <a:cubicBezTo>
                  <a:pt x="4639131" y="4190645"/>
                  <a:pt x="4631564" y="4190645"/>
                  <a:pt x="4624395" y="4190645"/>
                </a:cubicBezTo>
                <a:cubicBezTo>
                  <a:pt x="4617225" y="4190645"/>
                  <a:pt x="4616829" y="4193935"/>
                  <a:pt x="4609263" y="4193935"/>
                </a:cubicBezTo>
                <a:cubicBezTo>
                  <a:pt x="4609263" y="4197225"/>
                  <a:pt x="4609263" y="4200513"/>
                  <a:pt x="4609263" y="4200513"/>
                </a:cubicBezTo>
                <a:cubicBezTo>
                  <a:pt x="4601696" y="4203806"/>
                  <a:pt x="4594127" y="4203806"/>
                  <a:pt x="4579392" y="4207094"/>
                </a:cubicBezTo>
                <a:lnTo>
                  <a:pt x="4571826" y="4210384"/>
                </a:lnTo>
                <a:cubicBezTo>
                  <a:pt x="4579392" y="4213675"/>
                  <a:pt x="4586958" y="4210384"/>
                  <a:pt x="4594127" y="4216965"/>
                </a:cubicBezTo>
                <a:cubicBezTo>
                  <a:pt x="4594127" y="4213675"/>
                  <a:pt x="4594127" y="4213675"/>
                  <a:pt x="4601696" y="4213675"/>
                </a:cubicBezTo>
                <a:cubicBezTo>
                  <a:pt x="4601696" y="4213675"/>
                  <a:pt x="4609263" y="4213675"/>
                  <a:pt x="4623998" y="4213675"/>
                </a:cubicBezTo>
                <a:cubicBezTo>
                  <a:pt x="4623998" y="4213675"/>
                  <a:pt x="4623998" y="4216965"/>
                  <a:pt x="4631564" y="4216965"/>
                </a:cubicBezTo>
                <a:cubicBezTo>
                  <a:pt x="4623998" y="4220255"/>
                  <a:pt x="4616432" y="4216965"/>
                  <a:pt x="4609263" y="4220255"/>
                </a:cubicBezTo>
                <a:cubicBezTo>
                  <a:pt x="4609263" y="4220255"/>
                  <a:pt x="4609263" y="4220255"/>
                  <a:pt x="4601696" y="4223545"/>
                </a:cubicBezTo>
                <a:cubicBezTo>
                  <a:pt x="4601696" y="4226834"/>
                  <a:pt x="4601696" y="4226834"/>
                  <a:pt x="4601696" y="4230124"/>
                </a:cubicBezTo>
                <a:cubicBezTo>
                  <a:pt x="4609263" y="4233414"/>
                  <a:pt x="4616829" y="4230124"/>
                  <a:pt x="4616829" y="4230124"/>
                </a:cubicBezTo>
                <a:cubicBezTo>
                  <a:pt x="4631964" y="4230124"/>
                  <a:pt x="4639131" y="4230124"/>
                  <a:pt x="4654266" y="4230124"/>
                </a:cubicBezTo>
                <a:cubicBezTo>
                  <a:pt x="4654266" y="4230124"/>
                  <a:pt x="4661833" y="4230124"/>
                  <a:pt x="4661833" y="4233414"/>
                </a:cubicBezTo>
                <a:cubicBezTo>
                  <a:pt x="4661833" y="4236705"/>
                  <a:pt x="4654266" y="4233414"/>
                  <a:pt x="4646700" y="4236705"/>
                </a:cubicBezTo>
                <a:cubicBezTo>
                  <a:pt x="4639131" y="4236705"/>
                  <a:pt x="4631564" y="4236705"/>
                  <a:pt x="4631564" y="4236705"/>
                </a:cubicBezTo>
                <a:cubicBezTo>
                  <a:pt x="4616432" y="4239995"/>
                  <a:pt x="4601696" y="4243285"/>
                  <a:pt x="4594127" y="4246573"/>
                </a:cubicBezTo>
                <a:cubicBezTo>
                  <a:pt x="4578995" y="4246573"/>
                  <a:pt x="4564259" y="4246573"/>
                  <a:pt x="4556690" y="4246573"/>
                </a:cubicBezTo>
                <a:cubicBezTo>
                  <a:pt x="4549124" y="4246573"/>
                  <a:pt x="4549124" y="4249864"/>
                  <a:pt x="4541558" y="4249864"/>
                </a:cubicBezTo>
                <a:cubicBezTo>
                  <a:pt x="4533991" y="4249864"/>
                  <a:pt x="4519256" y="4249864"/>
                  <a:pt x="4511686" y="4249864"/>
                </a:cubicBezTo>
                <a:lnTo>
                  <a:pt x="4504120" y="4253154"/>
                </a:lnTo>
                <a:cubicBezTo>
                  <a:pt x="4496554" y="4253154"/>
                  <a:pt x="4481819" y="4253154"/>
                  <a:pt x="4474252" y="4253154"/>
                </a:cubicBezTo>
                <a:cubicBezTo>
                  <a:pt x="4466683" y="4253154"/>
                  <a:pt x="4466683" y="4256444"/>
                  <a:pt x="4466683" y="4256444"/>
                </a:cubicBezTo>
                <a:cubicBezTo>
                  <a:pt x="4436815" y="4256444"/>
                  <a:pt x="4414113" y="4256444"/>
                  <a:pt x="4391812" y="4256444"/>
                </a:cubicBezTo>
                <a:cubicBezTo>
                  <a:pt x="4384242" y="4259735"/>
                  <a:pt x="4376676" y="4263025"/>
                  <a:pt x="4369507" y="4263025"/>
                </a:cubicBezTo>
                <a:cubicBezTo>
                  <a:pt x="4361941" y="4266313"/>
                  <a:pt x="4354374" y="4269603"/>
                  <a:pt x="4347205" y="4272894"/>
                </a:cubicBezTo>
                <a:cubicBezTo>
                  <a:pt x="4347205" y="4272894"/>
                  <a:pt x="4339639" y="4272894"/>
                  <a:pt x="4332073" y="4272894"/>
                </a:cubicBezTo>
                <a:cubicBezTo>
                  <a:pt x="4332073" y="4269603"/>
                  <a:pt x="4332073" y="4269603"/>
                  <a:pt x="4324503" y="4269603"/>
                </a:cubicBezTo>
                <a:cubicBezTo>
                  <a:pt x="4324503" y="4269603"/>
                  <a:pt x="4324503" y="4269603"/>
                  <a:pt x="4324503" y="4272894"/>
                </a:cubicBezTo>
                <a:cubicBezTo>
                  <a:pt x="4316937" y="4269603"/>
                  <a:pt x="4302202" y="4269603"/>
                  <a:pt x="4302202" y="4266313"/>
                </a:cubicBezTo>
                <a:cubicBezTo>
                  <a:pt x="4294636" y="4266313"/>
                  <a:pt x="4287070" y="4266313"/>
                  <a:pt x="4279900" y="4266313"/>
                </a:cubicBezTo>
                <a:cubicBezTo>
                  <a:pt x="4272731" y="4266313"/>
                  <a:pt x="4264765" y="4269603"/>
                  <a:pt x="4257599" y="4272894"/>
                </a:cubicBezTo>
                <a:cubicBezTo>
                  <a:pt x="4205026" y="4272894"/>
                  <a:pt x="4152852" y="4272894"/>
                  <a:pt x="4100283" y="4272894"/>
                </a:cubicBezTo>
                <a:cubicBezTo>
                  <a:pt x="4092717" y="4272894"/>
                  <a:pt x="4092717" y="4272894"/>
                  <a:pt x="4092717" y="4276184"/>
                </a:cubicBezTo>
                <a:cubicBezTo>
                  <a:pt x="4085151" y="4272894"/>
                  <a:pt x="4085151" y="4272894"/>
                  <a:pt x="4085151" y="4272894"/>
                </a:cubicBezTo>
                <a:cubicBezTo>
                  <a:pt x="4077581" y="4272894"/>
                  <a:pt x="4077581" y="4272894"/>
                  <a:pt x="4070015" y="4272894"/>
                </a:cubicBezTo>
                <a:cubicBezTo>
                  <a:pt x="4070015" y="4272894"/>
                  <a:pt x="4062449" y="4272894"/>
                  <a:pt x="4062449" y="4276184"/>
                </a:cubicBezTo>
                <a:cubicBezTo>
                  <a:pt x="4054883" y="4276184"/>
                  <a:pt x="4054883" y="4276184"/>
                  <a:pt x="4047313" y="4272894"/>
                </a:cubicBezTo>
                <a:cubicBezTo>
                  <a:pt x="4047313" y="4272894"/>
                  <a:pt x="4039747" y="4272894"/>
                  <a:pt x="4032181" y="4272894"/>
                </a:cubicBezTo>
                <a:cubicBezTo>
                  <a:pt x="4024615" y="4272894"/>
                  <a:pt x="4024615" y="4272894"/>
                  <a:pt x="4024615" y="4276184"/>
                </a:cubicBezTo>
                <a:cubicBezTo>
                  <a:pt x="4017046" y="4272894"/>
                  <a:pt x="4017046" y="4272894"/>
                  <a:pt x="4017046" y="4272894"/>
                </a:cubicBezTo>
                <a:cubicBezTo>
                  <a:pt x="3979608" y="4272894"/>
                  <a:pt x="3949740" y="4272894"/>
                  <a:pt x="3912303" y="4272894"/>
                </a:cubicBezTo>
                <a:cubicBezTo>
                  <a:pt x="3912303" y="4269603"/>
                  <a:pt x="3904737" y="4266313"/>
                  <a:pt x="3897171" y="4266313"/>
                </a:cubicBezTo>
                <a:cubicBezTo>
                  <a:pt x="3889601" y="4266313"/>
                  <a:pt x="3889601" y="4263025"/>
                  <a:pt x="3882035" y="4263025"/>
                </a:cubicBezTo>
                <a:cubicBezTo>
                  <a:pt x="3874469" y="4263025"/>
                  <a:pt x="3874469" y="4263025"/>
                  <a:pt x="3866903" y="4263025"/>
                </a:cubicBezTo>
                <a:cubicBezTo>
                  <a:pt x="3859334" y="4263025"/>
                  <a:pt x="3859334" y="4266313"/>
                  <a:pt x="3859334" y="4266313"/>
                </a:cubicBezTo>
                <a:cubicBezTo>
                  <a:pt x="3851768" y="4263025"/>
                  <a:pt x="3851768" y="4263025"/>
                  <a:pt x="3851768" y="4263025"/>
                </a:cubicBezTo>
                <a:cubicBezTo>
                  <a:pt x="3821900" y="4263025"/>
                  <a:pt x="3792028" y="4263025"/>
                  <a:pt x="3761761" y="4263025"/>
                </a:cubicBezTo>
                <a:cubicBezTo>
                  <a:pt x="3761761" y="4263025"/>
                  <a:pt x="3761761" y="4266313"/>
                  <a:pt x="3754195" y="4266313"/>
                </a:cubicBezTo>
                <a:cubicBezTo>
                  <a:pt x="3746625" y="4266313"/>
                  <a:pt x="3739059" y="4266313"/>
                  <a:pt x="3731890" y="4266313"/>
                </a:cubicBezTo>
                <a:cubicBezTo>
                  <a:pt x="3724323" y="4266313"/>
                  <a:pt x="3724323" y="4266313"/>
                  <a:pt x="3724323" y="4269603"/>
                </a:cubicBezTo>
                <a:cubicBezTo>
                  <a:pt x="3709191" y="4269603"/>
                  <a:pt x="3702022" y="4269603"/>
                  <a:pt x="3686886" y="4269603"/>
                </a:cubicBezTo>
                <a:cubicBezTo>
                  <a:pt x="3679320" y="4269603"/>
                  <a:pt x="3679320" y="4272894"/>
                  <a:pt x="3671754" y="4272894"/>
                </a:cubicBezTo>
                <a:cubicBezTo>
                  <a:pt x="3664188" y="4276184"/>
                  <a:pt x="3664188" y="4272894"/>
                  <a:pt x="3664188" y="4272894"/>
                </a:cubicBezTo>
                <a:cubicBezTo>
                  <a:pt x="3656618" y="4272894"/>
                  <a:pt x="3649052" y="4269603"/>
                  <a:pt x="3634317" y="4269603"/>
                </a:cubicBezTo>
                <a:lnTo>
                  <a:pt x="3626750" y="4266313"/>
                </a:lnTo>
                <a:cubicBezTo>
                  <a:pt x="3619184" y="4269603"/>
                  <a:pt x="3611615" y="4266313"/>
                  <a:pt x="3604449" y="4272894"/>
                </a:cubicBezTo>
                <a:cubicBezTo>
                  <a:pt x="3604449" y="4269603"/>
                  <a:pt x="3604449" y="4269603"/>
                  <a:pt x="3596879" y="4269603"/>
                </a:cubicBezTo>
                <a:cubicBezTo>
                  <a:pt x="3589313" y="4266313"/>
                  <a:pt x="3581747" y="4276184"/>
                  <a:pt x="3574578" y="4269603"/>
                </a:cubicBezTo>
                <a:cubicBezTo>
                  <a:pt x="3567011" y="4272894"/>
                  <a:pt x="3567011" y="4276184"/>
                  <a:pt x="3567011" y="4279474"/>
                </a:cubicBezTo>
                <a:cubicBezTo>
                  <a:pt x="3551876" y="4279474"/>
                  <a:pt x="3551876" y="4279474"/>
                  <a:pt x="3544710" y="4279474"/>
                </a:cubicBezTo>
                <a:cubicBezTo>
                  <a:pt x="3544710" y="4276184"/>
                  <a:pt x="3537140" y="4276184"/>
                  <a:pt x="3537140" y="4276184"/>
                </a:cubicBezTo>
                <a:cubicBezTo>
                  <a:pt x="3529574" y="4276184"/>
                  <a:pt x="3529574" y="4276184"/>
                  <a:pt x="3522008" y="4279474"/>
                </a:cubicBezTo>
                <a:cubicBezTo>
                  <a:pt x="3514442" y="4279474"/>
                  <a:pt x="3514442" y="4276184"/>
                  <a:pt x="3506872" y="4276184"/>
                </a:cubicBezTo>
                <a:cubicBezTo>
                  <a:pt x="3506872" y="4276184"/>
                  <a:pt x="3499306" y="4272894"/>
                  <a:pt x="3491740" y="4279474"/>
                </a:cubicBezTo>
                <a:cubicBezTo>
                  <a:pt x="3469435" y="4279474"/>
                  <a:pt x="3454303" y="4279474"/>
                  <a:pt x="3439167" y="4279474"/>
                </a:cubicBezTo>
                <a:cubicBezTo>
                  <a:pt x="3431601" y="4279474"/>
                  <a:pt x="3431601" y="4282764"/>
                  <a:pt x="3431601" y="4282764"/>
                </a:cubicBezTo>
                <a:lnTo>
                  <a:pt x="3424035" y="4286055"/>
                </a:lnTo>
                <a:cubicBezTo>
                  <a:pt x="3408900" y="4286055"/>
                  <a:pt x="3401733" y="4286055"/>
                  <a:pt x="3386598" y="4286055"/>
                </a:cubicBezTo>
                <a:cubicBezTo>
                  <a:pt x="3386598" y="4286055"/>
                  <a:pt x="3379032" y="4282764"/>
                  <a:pt x="3371465" y="4286055"/>
                </a:cubicBezTo>
                <a:cubicBezTo>
                  <a:pt x="3371465" y="4286055"/>
                  <a:pt x="3371465" y="4286055"/>
                  <a:pt x="3363896" y="4286055"/>
                </a:cubicBezTo>
                <a:cubicBezTo>
                  <a:pt x="3334028" y="4286055"/>
                  <a:pt x="3296591" y="4286055"/>
                  <a:pt x="3259154" y="4286055"/>
                </a:cubicBezTo>
                <a:lnTo>
                  <a:pt x="3251588" y="4286055"/>
                </a:lnTo>
                <a:cubicBezTo>
                  <a:pt x="3251588" y="4286055"/>
                  <a:pt x="3251588" y="4286055"/>
                  <a:pt x="3244021" y="4286055"/>
                </a:cubicBezTo>
                <a:cubicBezTo>
                  <a:pt x="3228886" y="4286055"/>
                  <a:pt x="3214150" y="4286055"/>
                  <a:pt x="3199018" y="4286055"/>
                </a:cubicBezTo>
                <a:cubicBezTo>
                  <a:pt x="3191449" y="4286055"/>
                  <a:pt x="3183882" y="4282764"/>
                  <a:pt x="3176713" y="4286055"/>
                </a:cubicBezTo>
                <a:cubicBezTo>
                  <a:pt x="3169147" y="4282764"/>
                  <a:pt x="3169147" y="4279474"/>
                  <a:pt x="3161581" y="4276184"/>
                </a:cubicBezTo>
                <a:cubicBezTo>
                  <a:pt x="3139276" y="4276184"/>
                  <a:pt x="3109008" y="4276184"/>
                  <a:pt x="3079140" y="4276184"/>
                </a:cubicBezTo>
                <a:cubicBezTo>
                  <a:pt x="3079140" y="4276184"/>
                  <a:pt x="3079140" y="4282764"/>
                  <a:pt x="3064004" y="4282764"/>
                </a:cubicBezTo>
                <a:cubicBezTo>
                  <a:pt x="3064004" y="4282764"/>
                  <a:pt x="3056438" y="4286055"/>
                  <a:pt x="3048872" y="4286055"/>
                </a:cubicBezTo>
                <a:lnTo>
                  <a:pt x="3041306" y="4286055"/>
                </a:lnTo>
                <a:cubicBezTo>
                  <a:pt x="3033737" y="4286055"/>
                  <a:pt x="3019001" y="4286055"/>
                  <a:pt x="3011435" y="4286055"/>
                </a:cubicBezTo>
                <a:cubicBezTo>
                  <a:pt x="3011435" y="4282764"/>
                  <a:pt x="2996303" y="4286055"/>
                  <a:pt x="2989133" y="4282764"/>
                </a:cubicBezTo>
                <a:cubicBezTo>
                  <a:pt x="2996699" y="4282764"/>
                  <a:pt x="2996699" y="4282764"/>
                  <a:pt x="3004265" y="4279474"/>
                </a:cubicBezTo>
                <a:cubicBezTo>
                  <a:pt x="3004265" y="4276184"/>
                  <a:pt x="2996699" y="4276184"/>
                  <a:pt x="2996699" y="4276184"/>
                </a:cubicBezTo>
                <a:cubicBezTo>
                  <a:pt x="2989133" y="4276184"/>
                  <a:pt x="2981567" y="4276184"/>
                  <a:pt x="2981567" y="4276184"/>
                </a:cubicBezTo>
                <a:cubicBezTo>
                  <a:pt x="2981567" y="4272894"/>
                  <a:pt x="2973998" y="4272894"/>
                  <a:pt x="2973998" y="4272894"/>
                </a:cubicBezTo>
                <a:cubicBezTo>
                  <a:pt x="2966431" y="4272894"/>
                  <a:pt x="2951696" y="4272894"/>
                  <a:pt x="2944130" y="4272894"/>
                </a:cubicBezTo>
                <a:cubicBezTo>
                  <a:pt x="2944130" y="4269603"/>
                  <a:pt x="2944130" y="4269603"/>
                  <a:pt x="2936560" y="4269603"/>
                </a:cubicBezTo>
                <a:cubicBezTo>
                  <a:pt x="2936560" y="4269603"/>
                  <a:pt x="2936560" y="4269603"/>
                  <a:pt x="2928994" y="4272894"/>
                </a:cubicBezTo>
                <a:cubicBezTo>
                  <a:pt x="2928994" y="4272894"/>
                  <a:pt x="2921428" y="4272894"/>
                  <a:pt x="2913862" y="4272894"/>
                </a:cubicBezTo>
                <a:cubicBezTo>
                  <a:pt x="2906293" y="4269603"/>
                  <a:pt x="2898726" y="4269603"/>
                  <a:pt x="2891557" y="4266313"/>
                </a:cubicBezTo>
                <a:cubicBezTo>
                  <a:pt x="2891557" y="4266313"/>
                  <a:pt x="2883991" y="4266313"/>
                  <a:pt x="2883991" y="4269603"/>
                </a:cubicBezTo>
                <a:cubicBezTo>
                  <a:pt x="2876425" y="4269603"/>
                  <a:pt x="2868858" y="4269603"/>
                  <a:pt x="2861689" y="4269603"/>
                </a:cubicBezTo>
                <a:cubicBezTo>
                  <a:pt x="2861689" y="4266313"/>
                  <a:pt x="2861689" y="4266313"/>
                  <a:pt x="2854123" y="4266313"/>
                </a:cubicBezTo>
                <a:cubicBezTo>
                  <a:pt x="2846554" y="4266313"/>
                  <a:pt x="2831818" y="4266313"/>
                  <a:pt x="2824252" y="4266313"/>
                </a:cubicBezTo>
                <a:cubicBezTo>
                  <a:pt x="2816686" y="4266313"/>
                  <a:pt x="2816686" y="4269603"/>
                  <a:pt x="2809119" y="4272894"/>
                </a:cubicBezTo>
                <a:cubicBezTo>
                  <a:pt x="2801550" y="4272894"/>
                  <a:pt x="2793984" y="4272894"/>
                  <a:pt x="2786814" y="4272894"/>
                </a:cubicBezTo>
                <a:cubicBezTo>
                  <a:pt x="2771682" y="4269603"/>
                  <a:pt x="2764513" y="4266313"/>
                  <a:pt x="2756947" y="4266313"/>
                </a:cubicBezTo>
                <a:cubicBezTo>
                  <a:pt x="2756947" y="4266313"/>
                  <a:pt x="2749377" y="4266313"/>
                  <a:pt x="2749377" y="4269603"/>
                </a:cubicBezTo>
                <a:cubicBezTo>
                  <a:pt x="2734245" y="4269603"/>
                  <a:pt x="2719509" y="4269603"/>
                  <a:pt x="2704374" y="4269603"/>
                </a:cubicBezTo>
                <a:lnTo>
                  <a:pt x="2704374" y="4266313"/>
                </a:lnTo>
                <a:cubicBezTo>
                  <a:pt x="2696808" y="4266313"/>
                  <a:pt x="2689241" y="4266313"/>
                  <a:pt x="2682072" y="4266313"/>
                </a:cubicBezTo>
                <a:lnTo>
                  <a:pt x="2674506" y="4263025"/>
                </a:lnTo>
                <a:cubicBezTo>
                  <a:pt x="2666940" y="4263025"/>
                  <a:pt x="2659370" y="4263025"/>
                  <a:pt x="2652204" y="4263025"/>
                </a:cubicBezTo>
                <a:cubicBezTo>
                  <a:pt x="2652204" y="4263025"/>
                  <a:pt x="2652204" y="4259735"/>
                  <a:pt x="2644635" y="4259735"/>
                </a:cubicBezTo>
                <a:cubicBezTo>
                  <a:pt x="2644635" y="4259735"/>
                  <a:pt x="2644635" y="4263025"/>
                  <a:pt x="2637069" y="4263025"/>
                </a:cubicBezTo>
                <a:cubicBezTo>
                  <a:pt x="2621936" y="4263025"/>
                  <a:pt x="2599631" y="4263025"/>
                  <a:pt x="2584499" y="4263025"/>
                </a:cubicBezTo>
                <a:cubicBezTo>
                  <a:pt x="2569364" y="4266313"/>
                  <a:pt x="2562194" y="4266313"/>
                  <a:pt x="2554628" y="4269603"/>
                </a:cubicBezTo>
                <a:cubicBezTo>
                  <a:pt x="2547062" y="4269603"/>
                  <a:pt x="2539496" y="4269603"/>
                  <a:pt x="2532326" y="4269603"/>
                </a:cubicBezTo>
                <a:cubicBezTo>
                  <a:pt x="2524760" y="4269603"/>
                  <a:pt x="2524760" y="4272894"/>
                  <a:pt x="2517194" y="4276184"/>
                </a:cubicBezTo>
                <a:cubicBezTo>
                  <a:pt x="2502058" y="4276184"/>
                  <a:pt x="2479757" y="4276184"/>
                  <a:pt x="2457452" y="4276184"/>
                </a:cubicBezTo>
                <a:cubicBezTo>
                  <a:pt x="2457452" y="4272894"/>
                  <a:pt x="2449885" y="4272894"/>
                  <a:pt x="2449885" y="4272894"/>
                </a:cubicBezTo>
                <a:cubicBezTo>
                  <a:pt x="2442319" y="4272894"/>
                  <a:pt x="2434753" y="4272894"/>
                  <a:pt x="2420018" y="4272894"/>
                </a:cubicBezTo>
                <a:cubicBezTo>
                  <a:pt x="2420018" y="4272894"/>
                  <a:pt x="2420018" y="4272894"/>
                  <a:pt x="2412448" y="4276184"/>
                </a:cubicBezTo>
                <a:cubicBezTo>
                  <a:pt x="2404882" y="4276184"/>
                  <a:pt x="2404882" y="4272894"/>
                  <a:pt x="2397316" y="4272894"/>
                </a:cubicBezTo>
                <a:cubicBezTo>
                  <a:pt x="2389750" y="4272894"/>
                  <a:pt x="2389750" y="4272894"/>
                  <a:pt x="2389750" y="4276184"/>
                </a:cubicBezTo>
                <a:cubicBezTo>
                  <a:pt x="2382180" y="4276184"/>
                  <a:pt x="2374614" y="4276184"/>
                  <a:pt x="2367445" y="4276184"/>
                </a:cubicBezTo>
                <a:cubicBezTo>
                  <a:pt x="2367445" y="4272894"/>
                  <a:pt x="2359879" y="4272894"/>
                  <a:pt x="2352312" y="4272894"/>
                </a:cubicBezTo>
                <a:cubicBezTo>
                  <a:pt x="2352312" y="4269603"/>
                  <a:pt x="2344743" y="4269603"/>
                  <a:pt x="2344743" y="4266313"/>
                </a:cubicBezTo>
                <a:cubicBezTo>
                  <a:pt x="2329611" y="4266313"/>
                  <a:pt x="2314875" y="4266313"/>
                  <a:pt x="2299743" y="4266313"/>
                </a:cubicBezTo>
                <a:cubicBezTo>
                  <a:pt x="2299743" y="4266313"/>
                  <a:pt x="2292174" y="4266313"/>
                  <a:pt x="2292174" y="4269603"/>
                </a:cubicBezTo>
                <a:cubicBezTo>
                  <a:pt x="2269872" y="4269603"/>
                  <a:pt x="2247170" y="4269603"/>
                  <a:pt x="2224868" y="4269603"/>
                </a:cubicBezTo>
                <a:cubicBezTo>
                  <a:pt x="2224868" y="4269603"/>
                  <a:pt x="2217302" y="4269603"/>
                  <a:pt x="2217302" y="4272894"/>
                </a:cubicBezTo>
                <a:cubicBezTo>
                  <a:pt x="2217302" y="4272894"/>
                  <a:pt x="2217302" y="4272894"/>
                  <a:pt x="2209733" y="4272894"/>
                </a:cubicBezTo>
                <a:cubicBezTo>
                  <a:pt x="2209733" y="4269603"/>
                  <a:pt x="2209733" y="4269603"/>
                  <a:pt x="2202167" y="4269603"/>
                </a:cubicBezTo>
                <a:cubicBezTo>
                  <a:pt x="2194601" y="4269603"/>
                  <a:pt x="2179865" y="4269603"/>
                  <a:pt x="2172299" y="4269603"/>
                </a:cubicBezTo>
                <a:cubicBezTo>
                  <a:pt x="2164730" y="4269603"/>
                  <a:pt x="2164730" y="4272894"/>
                  <a:pt x="2157164" y="4272894"/>
                </a:cubicBezTo>
                <a:cubicBezTo>
                  <a:pt x="2149597" y="4276184"/>
                  <a:pt x="2142028" y="4276184"/>
                  <a:pt x="2134862" y="4276184"/>
                </a:cubicBezTo>
                <a:cubicBezTo>
                  <a:pt x="2134862" y="4272894"/>
                  <a:pt x="2134862" y="4272894"/>
                  <a:pt x="2134862" y="4272894"/>
                </a:cubicBezTo>
                <a:cubicBezTo>
                  <a:pt x="2134862" y="4272894"/>
                  <a:pt x="2142428" y="4272894"/>
                  <a:pt x="2134862" y="4269603"/>
                </a:cubicBezTo>
                <a:cubicBezTo>
                  <a:pt x="2134862" y="4269603"/>
                  <a:pt x="2134862" y="4269603"/>
                  <a:pt x="2134862" y="4272894"/>
                </a:cubicBezTo>
                <a:cubicBezTo>
                  <a:pt x="2119726" y="4272894"/>
                  <a:pt x="2112560" y="4272894"/>
                  <a:pt x="2104991" y="4272894"/>
                </a:cubicBezTo>
                <a:cubicBezTo>
                  <a:pt x="2097425" y="4272894"/>
                  <a:pt x="2097425" y="4272894"/>
                  <a:pt x="2097425" y="4272894"/>
                </a:cubicBezTo>
                <a:cubicBezTo>
                  <a:pt x="2089858" y="4276184"/>
                  <a:pt x="2082289" y="4272894"/>
                  <a:pt x="2075123" y="4276184"/>
                </a:cubicBezTo>
                <a:cubicBezTo>
                  <a:pt x="2067553" y="4272894"/>
                  <a:pt x="2067553" y="4266313"/>
                  <a:pt x="2059987" y="4266313"/>
                </a:cubicBezTo>
                <a:cubicBezTo>
                  <a:pt x="2052421" y="4266313"/>
                  <a:pt x="2044855" y="4269603"/>
                  <a:pt x="2044855" y="4272894"/>
                </a:cubicBezTo>
                <a:cubicBezTo>
                  <a:pt x="2037286" y="4272894"/>
                  <a:pt x="2029719" y="4272894"/>
                  <a:pt x="2022550" y="4272894"/>
                </a:cubicBezTo>
                <a:cubicBezTo>
                  <a:pt x="2022550" y="4269603"/>
                  <a:pt x="2014984" y="4269603"/>
                  <a:pt x="2014984" y="4269603"/>
                </a:cubicBezTo>
                <a:cubicBezTo>
                  <a:pt x="1999852" y="4269603"/>
                  <a:pt x="1992682" y="4269603"/>
                  <a:pt x="1977547" y="4269603"/>
                </a:cubicBezTo>
                <a:cubicBezTo>
                  <a:pt x="1977547" y="4266313"/>
                  <a:pt x="1977547" y="4266313"/>
                  <a:pt x="1969980" y="4266313"/>
                </a:cubicBezTo>
                <a:lnTo>
                  <a:pt x="1962414" y="4266313"/>
                </a:lnTo>
                <a:cubicBezTo>
                  <a:pt x="1954845" y="4266313"/>
                  <a:pt x="1954845" y="4269603"/>
                  <a:pt x="1947279" y="4269603"/>
                </a:cubicBezTo>
                <a:cubicBezTo>
                  <a:pt x="1939713" y="4266313"/>
                  <a:pt x="1939713" y="4263025"/>
                  <a:pt x="1932146" y="4263025"/>
                </a:cubicBezTo>
                <a:cubicBezTo>
                  <a:pt x="1849706" y="4263025"/>
                  <a:pt x="1767265" y="4263025"/>
                  <a:pt x="1677655" y="4263025"/>
                </a:cubicBezTo>
                <a:cubicBezTo>
                  <a:pt x="1677655" y="4259735"/>
                  <a:pt x="1677655" y="4259735"/>
                  <a:pt x="1677655" y="4259735"/>
                </a:cubicBezTo>
                <a:cubicBezTo>
                  <a:pt x="1632652" y="4259735"/>
                  <a:pt x="1587648" y="4259735"/>
                  <a:pt x="1543045" y="4259735"/>
                </a:cubicBezTo>
                <a:cubicBezTo>
                  <a:pt x="1543045" y="4259735"/>
                  <a:pt x="1543045" y="4256444"/>
                  <a:pt x="1535478" y="4256444"/>
                </a:cubicBezTo>
                <a:cubicBezTo>
                  <a:pt x="1527909" y="4256444"/>
                  <a:pt x="1527909" y="4256444"/>
                  <a:pt x="1527909" y="4259735"/>
                </a:cubicBezTo>
                <a:cubicBezTo>
                  <a:pt x="1520343" y="4259735"/>
                  <a:pt x="1512777" y="4259735"/>
                  <a:pt x="1505607" y="4259735"/>
                </a:cubicBezTo>
                <a:lnTo>
                  <a:pt x="1498041" y="4256444"/>
                </a:lnTo>
                <a:cubicBezTo>
                  <a:pt x="1445468" y="4256444"/>
                  <a:pt x="1393299" y="4256444"/>
                  <a:pt x="1340726" y="4256444"/>
                </a:cubicBezTo>
                <a:cubicBezTo>
                  <a:pt x="1340726" y="4256444"/>
                  <a:pt x="1340726" y="4253154"/>
                  <a:pt x="1333160" y="4253154"/>
                </a:cubicBezTo>
                <a:cubicBezTo>
                  <a:pt x="1318024" y="4253154"/>
                  <a:pt x="1303289" y="4253154"/>
                  <a:pt x="1288156" y="4253154"/>
                </a:cubicBezTo>
                <a:cubicBezTo>
                  <a:pt x="1288156" y="4253154"/>
                  <a:pt x="1280590" y="4253154"/>
                  <a:pt x="1280590" y="4249864"/>
                </a:cubicBezTo>
                <a:cubicBezTo>
                  <a:pt x="1273021" y="4249864"/>
                  <a:pt x="1265455" y="4249864"/>
                  <a:pt x="1258285" y="4249864"/>
                </a:cubicBezTo>
                <a:cubicBezTo>
                  <a:pt x="1258285" y="4249864"/>
                  <a:pt x="1258285" y="4253154"/>
                  <a:pt x="1250719" y="4253154"/>
                </a:cubicBezTo>
                <a:cubicBezTo>
                  <a:pt x="1243153" y="4253154"/>
                  <a:pt x="1243153" y="4253154"/>
                  <a:pt x="1235587" y="4253154"/>
                </a:cubicBezTo>
                <a:cubicBezTo>
                  <a:pt x="1228017" y="4253154"/>
                  <a:pt x="1228017" y="4249864"/>
                  <a:pt x="1228017" y="4249864"/>
                </a:cubicBezTo>
                <a:cubicBezTo>
                  <a:pt x="1212885" y="4249864"/>
                  <a:pt x="1205716" y="4249864"/>
                  <a:pt x="1190583" y="4249864"/>
                </a:cubicBezTo>
                <a:lnTo>
                  <a:pt x="1183014" y="4253154"/>
                </a:lnTo>
                <a:cubicBezTo>
                  <a:pt x="1183014" y="4253154"/>
                  <a:pt x="1175448" y="4253154"/>
                  <a:pt x="1167882" y="4253154"/>
                </a:cubicBezTo>
                <a:cubicBezTo>
                  <a:pt x="1167882" y="4253154"/>
                  <a:pt x="1167882" y="4256444"/>
                  <a:pt x="1160316" y="4256444"/>
                </a:cubicBezTo>
                <a:cubicBezTo>
                  <a:pt x="1152746" y="4256444"/>
                  <a:pt x="1138011" y="4256444"/>
                  <a:pt x="1130444" y="4256444"/>
                </a:cubicBezTo>
                <a:lnTo>
                  <a:pt x="1122878" y="4253154"/>
                </a:lnTo>
                <a:cubicBezTo>
                  <a:pt x="1115312" y="4253154"/>
                  <a:pt x="1115312" y="4253154"/>
                  <a:pt x="1107743" y="4256444"/>
                </a:cubicBezTo>
                <a:cubicBezTo>
                  <a:pt x="1100177" y="4256444"/>
                  <a:pt x="1092610" y="4256444"/>
                  <a:pt x="1077875" y="4256444"/>
                </a:cubicBezTo>
                <a:lnTo>
                  <a:pt x="1077875" y="4253154"/>
                </a:lnTo>
                <a:cubicBezTo>
                  <a:pt x="1062739" y="4253154"/>
                  <a:pt x="1048004" y="4253154"/>
                  <a:pt x="1025302" y="4253154"/>
                </a:cubicBezTo>
                <a:cubicBezTo>
                  <a:pt x="1025302" y="4253154"/>
                  <a:pt x="1017736" y="4246573"/>
                  <a:pt x="1010170" y="4249864"/>
                </a:cubicBezTo>
                <a:cubicBezTo>
                  <a:pt x="1017736" y="4243285"/>
                  <a:pt x="1025302" y="4239995"/>
                  <a:pt x="1025302" y="4233414"/>
                </a:cubicBezTo>
                <a:cubicBezTo>
                  <a:pt x="1032871" y="4233414"/>
                  <a:pt x="1040438" y="4233414"/>
                  <a:pt x="1047607" y="4233414"/>
                </a:cubicBezTo>
                <a:cubicBezTo>
                  <a:pt x="1047607" y="4236705"/>
                  <a:pt x="1055173" y="4236705"/>
                  <a:pt x="1055173" y="4236705"/>
                </a:cubicBezTo>
                <a:cubicBezTo>
                  <a:pt x="1070306" y="4236705"/>
                  <a:pt x="1085041" y="4236705"/>
                  <a:pt x="1092610" y="4236705"/>
                </a:cubicBezTo>
                <a:cubicBezTo>
                  <a:pt x="1100177" y="4239995"/>
                  <a:pt x="1100177" y="4239995"/>
                  <a:pt x="1100177" y="4239995"/>
                </a:cubicBezTo>
                <a:cubicBezTo>
                  <a:pt x="1107743" y="4239995"/>
                  <a:pt x="1122478" y="4239995"/>
                  <a:pt x="1130048" y="4239995"/>
                </a:cubicBezTo>
                <a:cubicBezTo>
                  <a:pt x="1130048" y="4239995"/>
                  <a:pt x="1130048" y="4239995"/>
                  <a:pt x="1137614" y="4236705"/>
                </a:cubicBezTo>
                <a:cubicBezTo>
                  <a:pt x="1152746" y="4236705"/>
                  <a:pt x="1167482" y="4236705"/>
                  <a:pt x="1182617" y="4236705"/>
                </a:cubicBezTo>
                <a:cubicBezTo>
                  <a:pt x="1190183" y="4236705"/>
                  <a:pt x="1190183" y="4233414"/>
                  <a:pt x="1182617" y="4233414"/>
                </a:cubicBezTo>
                <a:cubicBezTo>
                  <a:pt x="1182617" y="4230124"/>
                  <a:pt x="1182617" y="4230124"/>
                  <a:pt x="1175051" y="4230124"/>
                </a:cubicBezTo>
                <a:lnTo>
                  <a:pt x="1175051" y="4226834"/>
                </a:lnTo>
                <a:cubicBezTo>
                  <a:pt x="1182617" y="4226834"/>
                  <a:pt x="1190183" y="4226834"/>
                  <a:pt x="1197353" y="4226834"/>
                </a:cubicBezTo>
                <a:cubicBezTo>
                  <a:pt x="1197353" y="4223545"/>
                  <a:pt x="1197353" y="4223545"/>
                  <a:pt x="1204919" y="4223545"/>
                </a:cubicBezTo>
                <a:cubicBezTo>
                  <a:pt x="1212485" y="4220255"/>
                  <a:pt x="1220055" y="4223545"/>
                  <a:pt x="1227221" y="4220255"/>
                </a:cubicBezTo>
                <a:cubicBezTo>
                  <a:pt x="1234790" y="4216965"/>
                  <a:pt x="1242356" y="4220255"/>
                  <a:pt x="1249526" y="4220255"/>
                </a:cubicBezTo>
                <a:cubicBezTo>
                  <a:pt x="1249526" y="4216965"/>
                  <a:pt x="1257092" y="4216965"/>
                  <a:pt x="1257092" y="4216965"/>
                </a:cubicBezTo>
                <a:cubicBezTo>
                  <a:pt x="1294529" y="4216965"/>
                  <a:pt x="1331966" y="4216965"/>
                  <a:pt x="1369401" y="4216965"/>
                </a:cubicBezTo>
                <a:cubicBezTo>
                  <a:pt x="1376970" y="4213675"/>
                  <a:pt x="1376970" y="4213675"/>
                  <a:pt x="1384536" y="4213675"/>
                </a:cubicBezTo>
                <a:cubicBezTo>
                  <a:pt x="1414404" y="4213675"/>
                  <a:pt x="1444275" y="4213675"/>
                  <a:pt x="1474543" y="4213675"/>
                </a:cubicBezTo>
                <a:cubicBezTo>
                  <a:pt x="1474543" y="4210384"/>
                  <a:pt x="1482109" y="4210384"/>
                  <a:pt x="1482109" y="4210384"/>
                </a:cubicBezTo>
                <a:cubicBezTo>
                  <a:pt x="1482109" y="4210384"/>
                  <a:pt x="1482109" y="4210384"/>
                  <a:pt x="1489678" y="4210384"/>
                </a:cubicBezTo>
                <a:cubicBezTo>
                  <a:pt x="1497245" y="4210384"/>
                  <a:pt x="1504811" y="4210384"/>
                  <a:pt x="1511980" y="4210384"/>
                </a:cubicBezTo>
                <a:cubicBezTo>
                  <a:pt x="1511980" y="4207094"/>
                  <a:pt x="1511980" y="4207094"/>
                  <a:pt x="1511980" y="4203806"/>
                </a:cubicBezTo>
                <a:cubicBezTo>
                  <a:pt x="1504411" y="4203806"/>
                  <a:pt x="1496845" y="4203806"/>
                  <a:pt x="1489678" y="4203806"/>
                </a:cubicBezTo>
                <a:cubicBezTo>
                  <a:pt x="1489678" y="4203806"/>
                  <a:pt x="1489678" y="4200513"/>
                  <a:pt x="1482109" y="4200513"/>
                </a:cubicBezTo>
                <a:cubicBezTo>
                  <a:pt x="1474543" y="4200513"/>
                  <a:pt x="1474543" y="4200513"/>
                  <a:pt x="1459807" y="4200513"/>
                </a:cubicBezTo>
                <a:cubicBezTo>
                  <a:pt x="1459807" y="4200513"/>
                  <a:pt x="1459807" y="4200513"/>
                  <a:pt x="1459807" y="4203806"/>
                </a:cubicBezTo>
                <a:cubicBezTo>
                  <a:pt x="1452241" y="4203806"/>
                  <a:pt x="1452241" y="4200513"/>
                  <a:pt x="1452241" y="4200513"/>
                </a:cubicBezTo>
                <a:cubicBezTo>
                  <a:pt x="1444672" y="4200513"/>
                  <a:pt x="1437106" y="4200513"/>
                  <a:pt x="1429936" y="4200513"/>
                </a:cubicBezTo>
                <a:lnTo>
                  <a:pt x="1422370" y="4197225"/>
                </a:lnTo>
                <a:lnTo>
                  <a:pt x="1414804" y="4200513"/>
                </a:lnTo>
                <a:cubicBezTo>
                  <a:pt x="1399668" y="4200513"/>
                  <a:pt x="1384933" y="4200513"/>
                  <a:pt x="1377367" y="4200513"/>
                </a:cubicBezTo>
                <a:cubicBezTo>
                  <a:pt x="1369800" y="4197225"/>
                  <a:pt x="1362234" y="4197225"/>
                  <a:pt x="1362234" y="4193935"/>
                </a:cubicBezTo>
                <a:cubicBezTo>
                  <a:pt x="1354665" y="4193935"/>
                  <a:pt x="1347099" y="4193935"/>
                  <a:pt x="1339929" y="4190645"/>
                </a:cubicBezTo>
                <a:lnTo>
                  <a:pt x="1332363" y="4193935"/>
                </a:lnTo>
                <a:cubicBezTo>
                  <a:pt x="1324797" y="4193935"/>
                  <a:pt x="1317228" y="4193935"/>
                  <a:pt x="1310061" y="4193935"/>
                </a:cubicBezTo>
                <a:cubicBezTo>
                  <a:pt x="1302495" y="4193935"/>
                  <a:pt x="1302495" y="4190645"/>
                  <a:pt x="1302495" y="4190645"/>
                </a:cubicBezTo>
                <a:cubicBezTo>
                  <a:pt x="1287360" y="4190645"/>
                  <a:pt x="1280190" y="4190645"/>
                  <a:pt x="1265058" y="4190645"/>
                </a:cubicBezTo>
                <a:cubicBezTo>
                  <a:pt x="1265058" y="4190645"/>
                  <a:pt x="1265058" y="4190645"/>
                  <a:pt x="1265058" y="4193935"/>
                </a:cubicBezTo>
                <a:cubicBezTo>
                  <a:pt x="1249922" y="4193935"/>
                  <a:pt x="1242753" y="4193935"/>
                  <a:pt x="1235187" y="4193935"/>
                </a:cubicBezTo>
                <a:cubicBezTo>
                  <a:pt x="1227621" y="4197225"/>
                  <a:pt x="1227621" y="4200513"/>
                  <a:pt x="1227621" y="4203806"/>
                </a:cubicBezTo>
                <a:cubicBezTo>
                  <a:pt x="1220055" y="4200513"/>
                  <a:pt x="1220055" y="4200513"/>
                  <a:pt x="1212485" y="4200513"/>
                </a:cubicBezTo>
                <a:cubicBezTo>
                  <a:pt x="1212485" y="4200513"/>
                  <a:pt x="1204919" y="4200513"/>
                  <a:pt x="1204919" y="4203806"/>
                </a:cubicBezTo>
                <a:cubicBezTo>
                  <a:pt x="1197353" y="4203806"/>
                  <a:pt x="1189787" y="4203806"/>
                  <a:pt x="1182617" y="4203806"/>
                </a:cubicBezTo>
                <a:cubicBezTo>
                  <a:pt x="1182617" y="4200513"/>
                  <a:pt x="1175051" y="4200513"/>
                  <a:pt x="1167482" y="4197225"/>
                </a:cubicBezTo>
                <a:cubicBezTo>
                  <a:pt x="1152349" y="4197225"/>
                  <a:pt x="1145180" y="4197225"/>
                  <a:pt x="1130048" y="4197225"/>
                </a:cubicBezTo>
                <a:cubicBezTo>
                  <a:pt x="1130048" y="4200513"/>
                  <a:pt x="1122478" y="4200513"/>
                  <a:pt x="1122478" y="4203806"/>
                </a:cubicBezTo>
                <a:cubicBezTo>
                  <a:pt x="1107346" y="4203806"/>
                  <a:pt x="1092610" y="4203806"/>
                  <a:pt x="1077475" y="4203806"/>
                </a:cubicBezTo>
                <a:cubicBezTo>
                  <a:pt x="1069909" y="4200513"/>
                  <a:pt x="1069909" y="4200513"/>
                  <a:pt x="1062343" y="4197225"/>
                </a:cubicBezTo>
                <a:cubicBezTo>
                  <a:pt x="1069909" y="4197225"/>
                  <a:pt x="1069909" y="4197225"/>
                  <a:pt x="1069909" y="4193935"/>
                </a:cubicBezTo>
                <a:cubicBezTo>
                  <a:pt x="1069909" y="4190645"/>
                  <a:pt x="1054773" y="4190645"/>
                  <a:pt x="1054773" y="4187354"/>
                </a:cubicBezTo>
                <a:cubicBezTo>
                  <a:pt x="1047207" y="4187354"/>
                  <a:pt x="1047207" y="4187354"/>
                  <a:pt x="1039641" y="4187354"/>
                </a:cubicBezTo>
                <a:cubicBezTo>
                  <a:pt x="1039641" y="4184064"/>
                  <a:pt x="1024506" y="4184064"/>
                  <a:pt x="1024506" y="4180774"/>
                </a:cubicBezTo>
                <a:cubicBezTo>
                  <a:pt x="1009373" y="4180774"/>
                  <a:pt x="994638" y="4180774"/>
                  <a:pt x="979502" y="4180774"/>
                </a:cubicBezTo>
                <a:cubicBezTo>
                  <a:pt x="979502" y="4180774"/>
                  <a:pt x="971936" y="4180774"/>
                  <a:pt x="971936" y="4177486"/>
                </a:cubicBezTo>
                <a:cubicBezTo>
                  <a:pt x="949634" y="4177486"/>
                  <a:pt x="919366" y="4177486"/>
                  <a:pt x="897061" y="4177486"/>
                </a:cubicBezTo>
                <a:cubicBezTo>
                  <a:pt x="897061" y="4177486"/>
                  <a:pt x="889495" y="4177486"/>
                  <a:pt x="889495" y="4174195"/>
                </a:cubicBezTo>
                <a:cubicBezTo>
                  <a:pt x="881929" y="4174195"/>
                  <a:pt x="874363" y="4174195"/>
                  <a:pt x="859627" y="4174195"/>
                </a:cubicBezTo>
                <a:cubicBezTo>
                  <a:pt x="859627" y="4177486"/>
                  <a:pt x="859627" y="4177486"/>
                  <a:pt x="859627" y="4177486"/>
                </a:cubicBezTo>
                <a:cubicBezTo>
                  <a:pt x="837322" y="4177486"/>
                  <a:pt x="822190" y="4177486"/>
                  <a:pt x="799888" y="4177486"/>
                </a:cubicBezTo>
                <a:cubicBezTo>
                  <a:pt x="799888" y="4180774"/>
                  <a:pt x="799888" y="4180774"/>
                  <a:pt x="792319" y="4180774"/>
                </a:cubicBezTo>
                <a:lnTo>
                  <a:pt x="784753" y="4180774"/>
                </a:lnTo>
                <a:cubicBezTo>
                  <a:pt x="777187" y="4180774"/>
                  <a:pt x="777187" y="4180774"/>
                  <a:pt x="777187" y="4177486"/>
                </a:cubicBezTo>
                <a:cubicBezTo>
                  <a:pt x="762051" y="4177486"/>
                  <a:pt x="739749" y="4177486"/>
                  <a:pt x="724617" y="4177486"/>
                </a:cubicBezTo>
                <a:lnTo>
                  <a:pt x="717048" y="4174195"/>
                </a:lnTo>
                <a:cubicBezTo>
                  <a:pt x="717048" y="4170905"/>
                  <a:pt x="717048" y="4164324"/>
                  <a:pt x="717048" y="4161034"/>
                </a:cubicBezTo>
                <a:cubicBezTo>
                  <a:pt x="724617" y="4157746"/>
                  <a:pt x="732183" y="4154456"/>
                  <a:pt x="739353" y="4151165"/>
                </a:cubicBezTo>
                <a:cubicBezTo>
                  <a:pt x="739353" y="4147875"/>
                  <a:pt x="739353" y="4147875"/>
                  <a:pt x="739353" y="4144585"/>
                </a:cubicBezTo>
                <a:cubicBezTo>
                  <a:pt x="731783" y="4144585"/>
                  <a:pt x="731783" y="4144585"/>
                  <a:pt x="731783" y="4141294"/>
                </a:cubicBezTo>
                <a:cubicBezTo>
                  <a:pt x="731783" y="4138006"/>
                  <a:pt x="754088" y="4144585"/>
                  <a:pt x="746919" y="4138006"/>
                </a:cubicBezTo>
                <a:cubicBezTo>
                  <a:pt x="754485" y="4138006"/>
                  <a:pt x="762051" y="4138006"/>
                  <a:pt x="769221" y="4138006"/>
                </a:cubicBezTo>
                <a:cubicBezTo>
                  <a:pt x="769221" y="4138006"/>
                  <a:pt x="769221" y="4134714"/>
                  <a:pt x="776787" y="4134714"/>
                </a:cubicBezTo>
                <a:cubicBezTo>
                  <a:pt x="784356" y="4134714"/>
                  <a:pt x="791922" y="4134714"/>
                  <a:pt x="799092" y="4134714"/>
                </a:cubicBezTo>
                <a:cubicBezTo>
                  <a:pt x="806658" y="4134714"/>
                  <a:pt x="806658" y="4131426"/>
                  <a:pt x="806658" y="4131426"/>
                </a:cubicBezTo>
                <a:cubicBezTo>
                  <a:pt x="821790" y="4131426"/>
                  <a:pt x="821790" y="4134714"/>
                  <a:pt x="828960" y="4138006"/>
                </a:cubicBezTo>
                <a:cubicBezTo>
                  <a:pt x="844095" y="4138006"/>
                  <a:pt x="858831" y="4138006"/>
                  <a:pt x="873963" y="4138006"/>
                </a:cubicBezTo>
                <a:cubicBezTo>
                  <a:pt x="881532" y="4138006"/>
                  <a:pt x="881532" y="4134714"/>
                  <a:pt x="881532" y="4134714"/>
                </a:cubicBezTo>
                <a:lnTo>
                  <a:pt x="889099" y="4134714"/>
                </a:lnTo>
                <a:cubicBezTo>
                  <a:pt x="918966" y="4134714"/>
                  <a:pt x="948838" y="4134714"/>
                  <a:pt x="979105" y="4134714"/>
                </a:cubicBezTo>
                <a:cubicBezTo>
                  <a:pt x="979105" y="4138006"/>
                  <a:pt x="986672" y="4138006"/>
                  <a:pt x="994238" y="4138006"/>
                </a:cubicBezTo>
                <a:cubicBezTo>
                  <a:pt x="994238" y="4138006"/>
                  <a:pt x="1001807" y="4141294"/>
                  <a:pt x="1009373" y="4144585"/>
                </a:cubicBezTo>
                <a:cubicBezTo>
                  <a:pt x="1009373" y="4144585"/>
                  <a:pt x="1016939" y="4144585"/>
                  <a:pt x="1024506" y="4144585"/>
                </a:cubicBezTo>
                <a:cubicBezTo>
                  <a:pt x="1032075" y="4144585"/>
                  <a:pt x="1032075" y="4141294"/>
                  <a:pt x="1032075" y="4141294"/>
                </a:cubicBezTo>
                <a:cubicBezTo>
                  <a:pt x="1047207" y="4141294"/>
                  <a:pt x="1061943" y="4141294"/>
                  <a:pt x="1084644" y="4141294"/>
                </a:cubicBezTo>
                <a:cubicBezTo>
                  <a:pt x="1084644" y="4141294"/>
                  <a:pt x="1092211" y="4144585"/>
                  <a:pt x="1092211" y="4147875"/>
                </a:cubicBezTo>
                <a:cubicBezTo>
                  <a:pt x="1099780" y="4147875"/>
                  <a:pt x="1107346" y="4147875"/>
                  <a:pt x="1107346" y="4151165"/>
                </a:cubicBezTo>
                <a:cubicBezTo>
                  <a:pt x="1122478" y="4151165"/>
                  <a:pt x="1137214" y="4151165"/>
                  <a:pt x="1152349" y="4151165"/>
                </a:cubicBezTo>
                <a:cubicBezTo>
                  <a:pt x="1159916" y="4147875"/>
                  <a:pt x="1167482" y="4147875"/>
                  <a:pt x="1174651" y="4144585"/>
                </a:cubicBezTo>
                <a:cubicBezTo>
                  <a:pt x="1182217" y="4144585"/>
                  <a:pt x="1189787" y="4141294"/>
                  <a:pt x="1189787" y="4144585"/>
                </a:cubicBezTo>
                <a:cubicBezTo>
                  <a:pt x="1197353" y="4147875"/>
                  <a:pt x="1204919" y="4147875"/>
                  <a:pt x="1212089" y="4151165"/>
                </a:cubicBezTo>
                <a:cubicBezTo>
                  <a:pt x="1234390" y="4151165"/>
                  <a:pt x="1249526" y="4151165"/>
                  <a:pt x="1271828" y="4151165"/>
                </a:cubicBezTo>
                <a:cubicBezTo>
                  <a:pt x="1271828" y="4147875"/>
                  <a:pt x="1271828" y="4147875"/>
                  <a:pt x="1279394" y="4147875"/>
                </a:cubicBezTo>
                <a:cubicBezTo>
                  <a:pt x="1294529" y="4147875"/>
                  <a:pt x="1309265" y="4147875"/>
                  <a:pt x="1324397" y="4147875"/>
                </a:cubicBezTo>
                <a:cubicBezTo>
                  <a:pt x="1324397" y="4144585"/>
                  <a:pt x="1331966" y="4144585"/>
                  <a:pt x="1331966" y="4144585"/>
                </a:cubicBezTo>
                <a:cubicBezTo>
                  <a:pt x="1339533" y="4144585"/>
                  <a:pt x="1354268" y="4144585"/>
                  <a:pt x="1361834" y="4144585"/>
                </a:cubicBezTo>
                <a:cubicBezTo>
                  <a:pt x="1369401" y="4138006"/>
                  <a:pt x="1384136" y="4144585"/>
                  <a:pt x="1384136" y="4138006"/>
                </a:cubicBezTo>
                <a:cubicBezTo>
                  <a:pt x="1399272" y="4138006"/>
                  <a:pt x="1414007" y="4138006"/>
                  <a:pt x="1429140" y="4138006"/>
                </a:cubicBezTo>
                <a:cubicBezTo>
                  <a:pt x="1429140" y="4138006"/>
                  <a:pt x="1429140" y="4134714"/>
                  <a:pt x="1436709" y="4134714"/>
                </a:cubicBezTo>
                <a:lnTo>
                  <a:pt x="1444275" y="4134714"/>
                </a:lnTo>
                <a:cubicBezTo>
                  <a:pt x="1451841" y="4134714"/>
                  <a:pt x="1451841" y="4131426"/>
                  <a:pt x="1451841" y="4131426"/>
                </a:cubicBezTo>
                <a:cubicBezTo>
                  <a:pt x="1481712" y="4131426"/>
                  <a:pt x="1511580" y="4131426"/>
                  <a:pt x="1534282" y="4131426"/>
                </a:cubicBezTo>
                <a:lnTo>
                  <a:pt x="1541848" y="4131426"/>
                </a:lnTo>
                <a:cubicBezTo>
                  <a:pt x="1534282" y="4128135"/>
                  <a:pt x="1526716" y="4124845"/>
                  <a:pt x="1519546" y="4124845"/>
                </a:cubicBezTo>
                <a:cubicBezTo>
                  <a:pt x="1527112" y="4121555"/>
                  <a:pt x="1534682" y="4121555"/>
                  <a:pt x="1541848" y="4118264"/>
                </a:cubicBezTo>
                <a:cubicBezTo>
                  <a:pt x="1541848" y="4114974"/>
                  <a:pt x="1541848" y="4111686"/>
                  <a:pt x="1541848" y="4111686"/>
                </a:cubicBezTo>
                <a:cubicBezTo>
                  <a:pt x="1526716" y="4108396"/>
                  <a:pt x="1519546" y="4108396"/>
                  <a:pt x="1511980" y="4108396"/>
                </a:cubicBezTo>
                <a:cubicBezTo>
                  <a:pt x="1504411" y="4108396"/>
                  <a:pt x="1504411" y="4108396"/>
                  <a:pt x="1504411" y="4105105"/>
                </a:cubicBezTo>
                <a:cubicBezTo>
                  <a:pt x="1474543" y="4105105"/>
                  <a:pt x="1444672" y="4105105"/>
                  <a:pt x="1414404" y="4105105"/>
                </a:cubicBezTo>
                <a:cubicBezTo>
                  <a:pt x="1414404" y="4108396"/>
                  <a:pt x="1406838" y="4108396"/>
                  <a:pt x="1406838" y="4108396"/>
                </a:cubicBezTo>
                <a:cubicBezTo>
                  <a:pt x="1399272" y="4111686"/>
                  <a:pt x="1399272" y="4108396"/>
                  <a:pt x="1391706" y="4105105"/>
                </a:cubicBezTo>
                <a:cubicBezTo>
                  <a:pt x="1384136" y="4105105"/>
                  <a:pt x="1384136" y="4108396"/>
                  <a:pt x="1384136" y="4108396"/>
                </a:cubicBezTo>
                <a:cubicBezTo>
                  <a:pt x="1376570" y="4108396"/>
                  <a:pt x="1376570" y="4108396"/>
                  <a:pt x="1376570" y="4108396"/>
                </a:cubicBezTo>
                <a:cubicBezTo>
                  <a:pt x="1361438" y="4108396"/>
                  <a:pt x="1354268" y="4111686"/>
                  <a:pt x="1346702" y="4108396"/>
                </a:cubicBezTo>
                <a:cubicBezTo>
                  <a:pt x="1331567" y="4108396"/>
                  <a:pt x="1316831" y="4114974"/>
                  <a:pt x="1301699" y="4114974"/>
                </a:cubicBezTo>
                <a:cubicBezTo>
                  <a:pt x="1271828" y="4114974"/>
                  <a:pt x="1241956" y="4114974"/>
                  <a:pt x="1211689" y="4114974"/>
                </a:cubicBezTo>
                <a:cubicBezTo>
                  <a:pt x="1211689" y="4114974"/>
                  <a:pt x="1204122" y="4114974"/>
                  <a:pt x="1204122" y="4111686"/>
                </a:cubicBezTo>
                <a:cubicBezTo>
                  <a:pt x="1166685" y="4111686"/>
                  <a:pt x="1136817" y="4111686"/>
                  <a:pt x="1099380" y="4111686"/>
                </a:cubicBezTo>
                <a:cubicBezTo>
                  <a:pt x="1099380" y="4111686"/>
                  <a:pt x="1099380" y="4111686"/>
                  <a:pt x="1091814" y="4108396"/>
                </a:cubicBezTo>
                <a:lnTo>
                  <a:pt x="1084245" y="4108396"/>
                </a:lnTo>
                <a:cubicBezTo>
                  <a:pt x="1076678" y="4108396"/>
                  <a:pt x="1076678" y="4108396"/>
                  <a:pt x="1076678" y="4108396"/>
                </a:cubicBezTo>
                <a:cubicBezTo>
                  <a:pt x="1069112" y="4108396"/>
                  <a:pt x="1061546" y="4108396"/>
                  <a:pt x="1054377" y="4108396"/>
                </a:cubicBezTo>
                <a:cubicBezTo>
                  <a:pt x="1054377" y="4105105"/>
                  <a:pt x="1054377" y="4105105"/>
                  <a:pt x="1046810" y="4101815"/>
                </a:cubicBezTo>
                <a:cubicBezTo>
                  <a:pt x="1039241" y="4101815"/>
                  <a:pt x="1031675" y="4101815"/>
                  <a:pt x="1016939" y="4101815"/>
                </a:cubicBezTo>
                <a:cubicBezTo>
                  <a:pt x="1016939" y="4101815"/>
                  <a:pt x="1016939" y="4101815"/>
                  <a:pt x="1009373" y="4098525"/>
                </a:cubicBezTo>
                <a:cubicBezTo>
                  <a:pt x="994238" y="4098525"/>
                  <a:pt x="979502" y="4098525"/>
                  <a:pt x="956804" y="4098525"/>
                </a:cubicBezTo>
                <a:cubicBezTo>
                  <a:pt x="956804" y="4098525"/>
                  <a:pt x="956804" y="4098525"/>
                  <a:pt x="949234" y="4098525"/>
                </a:cubicBezTo>
                <a:cubicBezTo>
                  <a:pt x="949234" y="4098525"/>
                  <a:pt x="949234" y="4101815"/>
                  <a:pt x="941668" y="4101815"/>
                </a:cubicBezTo>
                <a:cubicBezTo>
                  <a:pt x="934102" y="4101815"/>
                  <a:pt x="934102" y="4098525"/>
                  <a:pt x="934102" y="4098525"/>
                </a:cubicBezTo>
                <a:cubicBezTo>
                  <a:pt x="926536" y="4098525"/>
                  <a:pt x="918966" y="4098525"/>
                  <a:pt x="911800" y="4098525"/>
                </a:cubicBezTo>
                <a:lnTo>
                  <a:pt x="904231" y="4098525"/>
                </a:lnTo>
                <a:cubicBezTo>
                  <a:pt x="896665" y="4098525"/>
                  <a:pt x="889099" y="4098525"/>
                  <a:pt x="874363" y="4098525"/>
                </a:cubicBezTo>
                <a:lnTo>
                  <a:pt x="866794" y="4095234"/>
                </a:lnTo>
                <a:cubicBezTo>
                  <a:pt x="821790" y="4095234"/>
                  <a:pt x="784356" y="4095234"/>
                  <a:pt x="746919" y="4095234"/>
                </a:cubicBezTo>
                <a:cubicBezTo>
                  <a:pt x="746919" y="4095234"/>
                  <a:pt x="739353" y="4095234"/>
                  <a:pt x="739353" y="4098525"/>
                </a:cubicBezTo>
                <a:cubicBezTo>
                  <a:pt x="731783" y="4098525"/>
                  <a:pt x="717048" y="4098525"/>
                  <a:pt x="701915" y="4098525"/>
                </a:cubicBezTo>
                <a:lnTo>
                  <a:pt x="701915" y="4101815"/>
                </a:lnTo>
                <a:cubicBezTo>
                  <a:pt x="694349" y="4101815"/>
                  <a:pt x="694349" y="4101815"/>
                  <a:pt x="686780" y="4101815"/>
                </a:cubicBezTo>
                <a:lnTo>
                  <a:pt x="679214" y="4101815"/>
                </a:lnTo>
                <a:cubicBezTo>
                  <a:pt x="671648" y="4101815"/>
                  <a:pt x="664078" y="4101815"/>
                  <a:pt x="656912" y="4101815"/>
                </a:cubicBezTo>
                <a:cubicBezTo>
                  <a:pt x="656912" y="4098525"/>
                  <a:pt x="656912" y="4098525"/>
                  <a:pt x="649346" y="4098525"/>
                </a:cubicBezTo>
                <a:cubicBezTo>
                  <a:pt x="634210" y="4098525"/>
                  <a:pt x="627041" y="4098525"/>
                  <a:pt x="611909" y="4098525"/>
                </a:cubicBezTo>
                <a:cubicBezTo>
                  <a:pt x="596773" y="4105105"/>
                  <a:pt x="582037" y="4095234"/>
                  <a:pt x="574471" y="4095234"/>
                </a:cubicBezTo>
                <a:cubicBezTo>
                  <a:pt x="566905" y="4095234"/>
                  <a:pt x="566905" y="4095234"/>
                  <a:pt x="566905" y="4098525"/>
                </a:cubicBezTo>
                <a:cubicBezTo>
                  <a:pt x="529468" y="4098525"/>
                  <a:pt x="499597" y="4098525"/>
                  <a:pt x="469729" y="4098525"/>
                </a:cubicBezTo>
                <a:lnTo>
                  <a:pt x="462163" y="4098525"/>
                </a:lnTo>
                <a:cubicBezTo>
                  <a:pt x="462163" y="4098525"/>
                  <a:pt x="462163" y="4098525"/>
                  <a:pt x="454593" y="4098525"/>
                </a:cubicBezTo>
                <a:cubicBezTo>
                  <a:pt x="424725" y="4098525"/>
                  <a:pt x="402024" y="4098525"/>
                  <a:pt x="372153" y="4098525"/>
                </a:cubicBezTo>
                <a:cubicBezTo>
                  <a:pt x="357020" y="4095234"/>
                  <a:pt x="349851" y="4091946"/>
                  <a:pt x="342285" y="4091946"/>
                </a:cubicBezTo>
                <a:cubicBezTo>
                  <a:pt x="334719" y="4091946"/>
                  <a:pt x="334719" y="4091946"/>
                  <a:pt x="334719" y="4095234"/>
                </a:cubicBezTo>
                <a:cubicBezTo>
                  <a:pt x="327149" y="4091946"/>
                  <a:pt x="327149" y="4091946"/>
                  <a:pt x="327149" y="4091946"/>
                </a:cubicBezTo>
                <a:cubicBezTo>
                  <a:pt x="297281" y="4091946"/>
                  <a:pt x="267410" y="4091946"/>
                  <a:pt x="237142" y="4091946"/>
                </a:cubicBezTo>
                <a:lnTo>
                  <a:pt x="237142" y="4088656"/>
                </a:lnTo>
                <a:cubicBezTo>
                  <a:pt x="259444" y="4088656"/>
                  <a:pt x="289712" y="4088656"/>
                  <a:pt x="312017" y="4088656"/>
                </a:cubicBezTo>
                <a:cubicBezTo>
                  <a:pt x="312017" y="4085366"/>
                  <a:pt x="312017" y="4085366"/>
                  <a:pt x="319583" y="4085366"/>
                </a:cubicBezTo>
                <a:cubicBezTo>
                  <a:pt x="334719" y="4085366"/>
                  <a:pt x="357020" y="4085366"/>
                  <a:pt x="372153" y="4085366"/>
                </a:cubicBezTo>
                <a:lnTo>
                  <a:pt x="379722" y="4088656"/>
                </a:lnTo>
                <a:cubicBezTo>
                  <a:pt x="394854" y="4085366"/>
                  <a:pt x="402024" y="4091946"/>
                  <a:pt x="424725" y="4088656"/>
                </a:cubicBezTo>
                <a:cubicBezTo>
                  <a:pt x="432292" y="4088656"/>
                  <a:pt x="432292" y="4091946"/>
                  <a:pt x="439858" y="4091946"/>
                </a:cubicBezTo>
                <a:cubicBezTo>
                  <a:pt x="447424" y="4091946"/>
                  <a:pt x="447424" y="4088656"/>
                  <a:pt x="447424" y="4088656"/>
                </a:cubicBezTo>
                <a:cubicBezTo>
                  <a:pt x="454993" y="4088656"/>
                  <a:pt x="454993" y="4088656"/>
                  <a:pt x="462559" y="4088656"/>
                </a:cubicBezTo>
                <a:cubicBezTo>
                  <a:pt x="470126" y="4088656"/>
                  <a:pt x="477692" y="4091946"/>
                  <a:pt x="492431" y="4095234"/>
                </a:cubicBezTo>
                <a:cubicBezTo>
                  <a:pt x="492431" y="4091946"/>
                  <a:pt x="499997" y="4088656"/>
                  <a:pt x="507563" y="4085366"/>
                </a:cubicBezTo>
                <a:cubicBezTo>
                  <a:pt x="507563" y="4085366"/>
                  <a:pt x="507563" y="4085366"/>
                  <a:pt x="499997" y="4085366"/>
                </a:cubicBezTo>
                <a:cubicBezTo>
                  <a:pt x="499997" y="4085366"/>
                  <a:pt x="492431" y="4085366"/>
                  <a:pt x="484861" y="4085366"/>
                </a:cubicBezTo>
                <a:lnTo>
                  <a:pt x="477295" y="4082075"/>
                </a:lnTo>
                <a:cubicBezTo>
                  <a:pt x="477295" y="4082075"/>
                  <a:pt x="477295" y="4082075"/>
                  <a:pt x="469729" y="4082075"/>
                </a:cubicBezTo>
                <a:cubicBezTo>
                  <a:pt x="469729" y="4082075"/>
                  <a:pt x="462163" y="4082075"/>
                  <a:pt x="454593" y="4082075"/>
                </a:cubicBezTo>
                <a:cubicBezTo>
                  <a:pt x="454593" y="4082075"/>
                  <a:pt x="454593" y="4078785"/>
                  <a:pt x="447027" y="4078785"/>
                </a:cubicBezTo>
                <a:cubicBezTo>
                  <a:pt x="447027" y="4078785"/>
                  <a:pt x="447027" y="4082075"/>
                  <a:pt x="439461" y="4082075"/>
                </a:cubicBezTo>
                <a:cubicBezTo>
                  <a:pt x="431892" y="4082075"/>
                  <a:pt x="431892" y="4078785"/>
                  <a:pt x="431892" y="4078785"/>
                </a:cubicBezTo>
                <a:cubicBezTo>
                  <a:pt x="416759" y="4078785"/>
                  <a:pt x="402024" y="4078785"/>
                  <a:pt x="386888" y="4078785"/>
                </a:cubicBezTo>
                <a:cubicBezTo>
                  <a:pt x="379322" y="4078785"/>
                  <a:pt x="379322" y="4078785"/>
                  <a:pt x="379322" y="4078785"/>
                </a:cubicBezTo>
                <a:lnTo>
                  <a:pt x="371756" y="4082075"/>
                </a:lnTo>
                <a:cubicBezTo>
                  <a:pt x="371756" y="4078785"/>
                  <a:pt x="371756" y="4078785"/>
                  <a:pt x="364190" y="4078785"/>
                </a:cubicBezTo>
                <a:cubicBezTo>
                  <a:pt x="349054" y="4078785"/>
                  <a:pt x="341885" y="4078785"/>
                  <a:pt x="326753" y="4078785"/>
                </a:cubicBezTo>
                <a:lnTo>
                  <a:pt x="319186" y="4075495"/>
                </a:lnTo>
                <a:cubicBezTo>
                  <a:pt x="311617" y="4075495"/>
                  <a:pt x="311617" y="4075495"/>
                  <a:pt x="304051" y="4075495"/>
                </a:cubicBezTo>
                <a:lnTo>
                  <a:pt x="296485" y="4078785"/>
                </a:lnTo>
                <a:cubicBezTo>
                  <a:pt x="288919" y="4078785"/>
                  <a:pt x="288919" y="4078785"/>
                  <a:pt x="281349" y="4078785"/>
                </a:cubicBezTo>
                <a:cubicBezTo>
                  <a:pt x="273783" y="4075495"/>
                  <a:pt x="266217" y="4075495"/>
                  <a:pt x="259047" y="4072207"/>
                </a:cubicBezTo>
                <a:cubicBezTo>
                  <a:pt x="251481" y="4075495"/>
                  <a:pt x="251481" y="4078785"/>
                  <a:pt x="251481" y="4078785"/>
                </a:cubicBezTo>
                <a:cubicBezTo>
                  <a:pt x="236346" y="4078785"/>
                  <a:pt x="236346" y="4078785"/>
                  <a:pt x="236346" y="4078785"/>
                </a:cubicBezTo>
                <a:cubicBezTo>
                  <a:pt x="236346" y="4075495"/>
                  <a:pt x="236346" y="4075495"/>
                  <a:pt x="236346" y="4072207"/>
                </a:cubicBezTo>
                <a:cubicBezTo>
                  <a:pt x="228780" y="4072207"/>
                  <a:pt x="221213" y="4072207"/>
                  <a:pt x="221213" y="4072207"/>
                </a:cubicBezTo>
                <a:cubicBezTo>
                  <a:pt x="221213" y="4072207"/>
                  <a:pt x="213644" y="4072207"/>
                  <a:pt x="221213" y="4068916"/>
                </a:cubicBezTo>
                <a:cubicBezTo>
                  <a:pt x="228780" y="4068916"/>
                  <a:pt x="236346" y="4068916"/>
                  <a:pt x="236346" y="4065626"/>
                </a:cubicBezTo>
                <a:cubicBezTo>
                  <a:pt x="243912" y="4065626"/>
                  <a:pt x="243912" y="4068916"/>
                  <a:pt x="251481" y="4068916"/>
                </a:cubicBezTo>
                <a:lnTo>
                  <a:pt x="259047" y="4065626"/>
                </a:lnTo>
                <a:cubicBezTo>
                  <a:pt x="259047" y="4065626"/>
                  <a:pt x="266614" y="4065626"/>
                  <a:pt x="274183" y="4065626"/>
                </a:cubicBezTo>
                <a:cubicBezTo>
                  <a:pt x="274183" y="4062336"/>
                  <a:pt x="289315" y="4062336"/>
                  <a:pt x="296485" y="4059045"/>
                </a:cubicBezTo>
                <a:cubicBezTo>
                  <a:pt x="288919" y="4055755"/>
                  <a:pt x="274183" y="4055755"/>
                  <a:pt x="266614" y="4052465"/>
                </a:cubicBezTo>
                <a:cubicBezTo>
                  <a:pt x="274183" y="4049177"/>
                  <a:pt x="281749" y="4045886"/>
                  <a:pt x="281749" y="4045886"/>
                </a:cubicBezTo>
                <a:cubicBezTo>
                  <a:pt x="289315" y="4042596"/>
                  <a:pt x="296881" y="4042596"/>
                  <a:pt x="304051" y="4039306"/>
                </a:cubicBezTo>
                <a:cubicBezTo>
                  <a:pt x="288919" y="4036015"/>
                  <a:pt x="288919" y="4026147"/>
                  <a:pt x="274183" y="4022856"/>
                </a:cubicBezTo>
                <a:cubicBezTo>
                  <a:pt x="281749" y="4019566"/>
                  <a:pt x="281749" y="4022856"/>
                  <a:pt x="289315" y="4022856"/>
                </a:cubicBezTo>
                <a:cubicBezTo>
                  <a:pt x="296881" y="4022856"/>
                  <a:pt x="296881" y="4019566"/>
                  <a:pt x="304451" y="4019566"/>
                </a:cubicBezTo>
                <a:cubicBezTo>
                  <a:pt x="304451" y="4019566"/>
                  <a:pt x="312017" y="4019566"/>
                  <a:pt x="319583" y="4019566"/>
                </a:cubicBezTo>
                <a:cubicBezTo>
                  <a:pt x="319583" y="4016276"/>
                  <a:pt x="327149" y="4016276"/>
                  <a:pt x="327149" y="4016276"/>
                </a:cubicBezTo>
                <a:cubicBezTo>
                  <a:pt x="327149" y="4009695"/>
                  <a:pt x="312017" y="4009695"/>
                  <a:pt x="312017" y="4009695"/>
                </a:cubicBezTo>
                <a:cubicBezTo>
                  <a:pt x="312017" y="4006407"/>
                  <a:pt x="304451" y="4006407"/>
                  <a:pt x="312017" y="4006407"/>
                </a:cubicBezTo>
                <a:cubicBezTo>
                  <a:pt x="319583" y="4003117"/>
                  <a:pt x="312017" y="3996536"/>
                  <a:pt x="319583" y="3996536"/>
                </a:cubicBezTo>
                <a:cubicBezTo>
                  <a:pt x="319583" y="3993246"/>
                  <a:pt x="319583" y="3993246"/>
                  <a:pt x="319583" y="3993246"/>
                </a:cubicBezTo>
                <a:cubicBezTo>
                  <a:pt x="319583" y="3989955"/>
                  <a:pt x="312017" y="3989955"/>
                  <a:pt x="312017" y="3986665"/>
                </a:cubicBezTo>
                <a:cubicBezTo>
                  <a:pt x="312017" y="3983377"/>
                  <a:pt x="304451" y="3986665"/>
                  <a:pt x="296881" y="3983377"/>
                </a:cubicBezTo>
                <a:cubicBezTo>
                  <a:pt x="296881" y="3983377"/>
                  <a:pt x="289315" y="3980087"/>
                  <a:pt x="281749" y="3983377"/>
                </a:cubicBezTo>
                <a:cubicBezTo>
                  <a:pt x="281749" y="3976796"/>
                  <a:pt x="289315" y="3980087"/>
                  <a:pt x="289315" y="3976796"/>
                </a:cubicBezTo>
                <a:cubicBezTo>
                  <a:pt x="296881" y="3976796"/>
                  <a:pt x="296881" y="3973506"/>
                  <a:pt x="296881" y="3973506"/>
                </a:cubicBezTo>
                <a:cubicBezTo>
                  <a:pt x="304451" y="3973506"/>
                  <a:pt x="312017" y="3973506"/>
                  <a:pt x="319186" y="3973506"/>
                </a:cubicBezTo>
                <a:cubicBezTo>
                  <a:pt x="319186" y="3970216"/>
                  <a:pt x="319186" y="3970216"/>
                  <a:pt x="326753" y="3970216"/>
                </a:cubicBezTo>
                <a:cubicBezTo>
                  <a:pt x="334319" y="3970216"/>
                  <a:pt x="341885" y="3970216"/>
                  <a:pt x="356620" y="3970216"/>
                </a:cubicBezTo>
                <a:cubicBezTo>
                  <a:pt x="356620" y="3966925"/>
                  <a:pt x="356620" y="3966925"/>
                  <a:pt x="364190" y="3963637"/>
                </a:cubicBezTo>
                <a:cubicBezTo>
                  <a:pt x="356620" y="3963637"/>
                  <a:pt x="356620" y="3960347"/>
                  <a:pt x="349054" y="3960347"/>
                </a:cubicBezTo>
                <a:cubicBezTo>
                  <a:pt x="349054" y="3960347"/>
                  <a:pt x="341488" y="3960347"/>
                  <a:pt x="333922" y="3960347"/>
                </a:cubicBezTo>
                <a:lnTo>
                  <a:pt x="326353" y="3957057"/>
                </a:lnTo>
                <a:cubicBezTo>
                  <a:pt x="318786" y="3957057"/>
                  <a:pt x="318786" y="3957057"/>
                  <a:pt x="311220" y="3957057"/>
                </a:cubicBezTo>
                <a:cubicBezTo>
                  <a:pt x="303654" y="3953766"/>
                  <a:pt x="311220" y="3953766"/>
                  <a:pt x="311220" y="3953766"/>
                </a:cubicBezTo>
                <a:cubicBezTo>
                  <a:pt x="311220" y="3950476"/>
                  <a:pt x="318786" y="3950476"/>
                  <a:pt x="318786" y="3947186"/>
                </a:cubicBezTo>
                <a:cubicBezTo>
                  <a:pt x="326353" y="3947186"/>
                  <a:pt x="333922" y="3947186"/>
                  <a:pt x="333922" y="3943898"/>
                </a:cubicBezTo>
                <a:cubicBezTo>
                  <a:pt x="333922" y="3940607"/>
                  <a:pt x="326353" y="3940607"/>
                  <a:pt x="318786" y="3937317"/>
                </a:cubicBezTo>
                <a:cubicBezTo>
                  <a:pt x="318786" y="3930736"/>
                  <a:pt x="326353" y="3930736"/>
                  <a:pt x="333922" y="3927446"/>
                </a:cubicBezTo>
                <a:lnTo>
                  <a:pt x="341488" y="3927446"/>
                </a:lnTo>
                <a:cubicBezTo>
                  <a:pt x="349054" y="3924158"/>
                  <a:pt x="356620" y="3927446"/>
                  <a:pt x="356620" y="3924158"/>
                </a:cubicBezTo>
                <a:lnTo>
                  <a:pt x="356620" y="3920865"/>
                </a:lnTo>
                <a:cubicBezTo>
                  <a:pt x="364190" y="3917577"/>
                  <a:pt x="371756" y="3920865"/>
                  <a:pt x="378925" y="3917577"/>
                </a:cubicBezTo>
                <a:cubicBezTo>
                  <a:pt x="386492" y="3917577"/>
                  <a:pt x="394058" y="3917577"/>
                  <a:pt x="408793" y="3917577"/>
                </a:cubicBezTo>
                <a:cubicBezTo>
                  <a:pt x="408793" y="3914287"/>
                  <a:pt x="416359" y="3910997"/>
                  <a:pt x="423929" y="3910997"/>
                </a:cubicBezTo>
                <a:cubicBezTo>
                  <a:pt x="431495" y="3910997"/>
                  <a:pt x="439061" y="3910997"/>
                  <a:pt x="446231" y="3910997"/>
                </a:cubicBezTo>
                <a:cubicBezTo>
                  <a:pt x="453797" y="3907706"/>
                  <a:pt x="453797" y="3907706"/>
                  <a:pt x="453797" y="3907706"/>
                </a:cubicBezTo>
                <a:cubicBezTo>
                  <a:pt x="476102" y="3907706"/>
                  <a:pt x="491234" y="3907706"/>
                  <a:pt x="506370" y="3907706"/>
                </a:cubicBezTo>
                <a:cubicBezTo>
                  <a:pt x="513936" y="3904416"/>
                  <a:pt x="513936" y="3904416"/>
                  <a:pt x="513936" y="3904416"/>
                </a:cubicBezTo>
                <a:cubicBezTo>
                  <a:pt x="529068" y="3904416"/>
                  <a:pt x="536237" y="3904416"/>
                  <a:pt x="551373" y="3904416"/>
                </a:cubicBezTo>
                <a:cubicBezTo>
                  <a:pt x="551373" y="3901126"/>
                  <a:pt x="551373" y="3901126"/>
                  <a:pt x="551373" y="3897838"/>
                </a:cubicBezTo>
                <a:cubicBezTo>
                  <a:pt x="558939" y="3897838"/>
                  <a:pt x="573675" y="3901126"/>
                  <a:pt x="573675" y="3904416"/>
                </a:cubicBezTo>
                <a:cubicBezTo>
                  <a:pt x="581241" y="3901126"/>
                  <a:pt x="581241" y="3901126"/>
                  <a:pt x="581241" y="3901126"/>
                </a:cubicBezTo>
                <a:cubicBezTo>
                  <a:pt x="596376" y="3901126"/>
                  <a:pt x="603543" y="3901126"/>
                  <a:pt x="618678" y="3901126"/>
                </a:cubicBezTo>
                <a:cubicBezTo>
                  <a:pt x="618678" y="3901126"/>
                  <a:pt x="618678" y="3901126"/>
                  <a:pt x="626244" y="3904416"/>
                </a:cubicBezTo>
                <a:cubicBezTo>
                  <a:pt x="626244" y="3904416"/>
                  <a:pt x="633810" y="3904416"/>
                  <a:pt x="641380" y="3904416"/>
                </a:cubicBezTo>
                <a:cubicBezTo>
                  <a:pt x="641380" y="3901126"/>
                  <a:pt x="641380" y="3897838"/>
                  <a:pt x="641380" y="3894547"/>
                </a:cubicBezTo>
                <a:cubicBezTo>
                  <a:pt x="641380" y="3894547"/>
                  <a:pt x="633810" y="3894547"/>
                  <a:pt x="633810" y="3891257"/>
                </a:cubicBezTo>
                <a:cubicBezTo>
                  <a:pt x="633810" y="3891257"/>
                  <a:pt x="633810" y="3887967"/>
                  <a:pt x="633810" y="3884676"/>
                </a:cubicBezTo>
                <a:cubicBezTo>
                  <a:pt x="633810" y="3884676"/>
                  <a:pt x="626244" y="3884676"/>
                  <a:pt x="626244" y="3881386"/>
                </a:cubicBezTo>
                <a:cubicBezTo>
                  <a:pt x="603943" y="3881386"/>
                  <a:pt x="588807" y="3881386"/>
                  <a:pt x="573675" y="3881386"/>
                </a:cubicBezTo>
                <a:cubicBezTo>
                  <a:pt x="566109" y="3881386"/>
                  <a:pt x="566109" y="3884676"/>
                  <a:pt x="558539" y="3884676"/>
                </a:cubicBezTo>
                <a:cubicBezTo>
                  <a:pt x="550973" y="3884676"/>
                  <a:pt x="543407" y="3881386"/>
                  <a:pt x="543407" y="3874808"/>
                </a:cubicBezTo>
                <a:cubicBezTo>
                  <a:pt x="535841" y="3874808"/>
                  <a:pt x="535841" y="3874808"/>
                  <a:pt x="528271" y="3871517"/>
                </a:cubicBezTo>
                <a:cubicBezTo>
                  <a:pt x="520705" y="3874808"/>
                  <a:pt x="520705" y="3878098"/>
                  <a:pt x="513139" y="3874808"/>
                </a:cubicBezTo>
                <a:lnTo>
                  <a:pt x="513139" y="3871517"/>
                </a:lnTo>
                <a:cubicBezTo>
                  <a:pt x="520705" y="3868227"/>
                  <a:pt x="528271" y="3868227"/>
                  <a:pt x="535441" y="3868227"/>
                </a:cubicBezTo>
                <a:cubicBezTo>
                  <a:pt x="543007" y="3864937"/>
                  <a:pt x="550576" y="3864937"/>
                  <a:pt x="557743" y="3861646"/>
                </a:cubicBezTo>
                <a:cubicBezTo>
                  <a:pt x="542610" y="3861646"/>
                  <a:pt x="520309" y="3858358"/>
                  <a:pt x="505173" y="3858358"/>
                </a:cubicBezTo>
                <a:lnTo>
                  <a:pt x="497607" y="3855068"/>
                </a:lnTo>
                <a:cubicBezTo>
                  <a:pt x="497607" y="3848487"/>
                  <a:pt x="505173" y="3848487"/>
                  <a:pt x="512739" y="3845197"/>
                </a:cubicBezTo>
                <a:cubicBezTo>
                  <a:pt x="512739" y="3838616"/>
                  <a:pt x="497607" y="3841907"/>
                  <a:pt x="497607" y="3838616"/>
                </a:cubicBezTo>
                <a:cubicBezTo>
                  <a:pt x="482471" y="3838616"/>
                  <a:pt x="475305" y="3838616"/>
                  <a:pt x="467736" y="3838616"/>
                </a:cubicBezTo>
                <a:cubicBezTo>
                  <a:pt x="460170" y="3835328"/>
                  <a:pt x="452603" y="3832038"/>
                  <a:pt x="445434" y="3828748"/>
                </a:cubicBezTo>
                <a:cubicBezTo>
                  <a:pt x="445434" y="3828748"/>
                  <a:pt x="437868" y="3828748"/>
                  <a:pt x="430302" y="3828748"/>
                </a:cubicBezTo>
                <a:cubicBezTo>
                  <a:pt x="437868" y="3822167"/>
                  <a:pt x="437868" y="3818877"/>
                  <a:pt x="445434" y="3815586"/>
                </a:cubicBezTo>
                <a:cubicBezTo>
                  <a:pt x="460569" y="3815586"/>
                  <a:pt x="460569" y="3818877"/>
                  <a:pt x="467736" y="3822167"/>
                </a:cubicBezTo>
                <a:cubicBezTo>
                  <a:pt x="475305" y="3825457"/>
                  <a:pt x="482871" y="3818877"/>
                  <a:pt x="497607" y="3818877"/>
                </a:cubicBezTo>
                <a:cubicBezTo>
                  <a:pt x="497607" y="3815586"/>
                  <a:pt x="490041" y="3815586"/>
                  <a:pt x="482471" y="3812298"/>
                </a:cubicBezTo>
                <a:cubicBezTo>
                  <a:pt x="482471" y="3809008"/>
                  <a:pt x="482471" y="3809008"/>
                  <a:pt x="482471" y="3805718"/>
                </a:cubicBezTo>
                <a:cubicBezTo>
                  <a:pt x="482471" y="3802427"/>
                  <a:pt x="497607" y="3805718"/>
                  <a:pt x="497607" y="3802427"/>
                </a:cubicBezTo>
                <a:cubicBezTo>
                  <a:pt x="490041" y="3795847"/>
                  <a:pt x="482471" y="3799137"/>
                  <a:pt x="475305" y="3795847"/>
                </a:cubicBezTo>
                <a:cubicBezTo>
                  <a:pt x="430302" y="3795847"/>
                  <a:pt x="385295" y="3795847"/>
                  <a:pt x="340692" y="3795847"/>
                </a:cubicBezTo>
                <a:cubicBezTo>
                  <a:pt x="333125" y="3795847"/>
                  <a:pt x="333125" y="3795847"/>
                  <a:pt x="333125" y="3795847"/>
                </a:cubicBezTo>
                <a:cubicBezTo>
                  <a:pt x="317990" y="3795847"/>
                  <a:pt x="310820" y="3795847"/>
                  <a:pt x="295688" y="3795847"/>
                </a:cubicBezTo>
                <a:cubicBezTo>
                  <a:pt x="288122" y="3795847"/>
                  <a:pt x="295688" y="3792559"/>
                  <a:pt x="295688" y="3789268"/>
                </a:cubicBezTo>
                <a:cubicBezTo>
                  <a:pt x="310820" y="3785978"/>
                  <a:pt x="317990" y="3789268"/>
                  <a:pt x="333125" y="3789268"/>
                </a:cubicBezTo>
                <a:cubicBezTo>
                  <a:pt x="333125" y="3785978"/>
                  <a:pt x="333125" y="3785978"/>
                  <a:pt x="340692" y="3785978"/>
                </a:cubicBezTo>
                <a:cubicBezTo>
                  <a:pt x="340692" y="3785978"/>
                  <a:pt x="348258" y="3785978"/>
                  <a:pt x="355824" y="3785978"/>
                </a:cubicBezTo>
                <a:cubicBezTo>
                  <a:pt x="355824" y="3782688"/>
                  <a:pt x="355824" y="3782688"/>
                  <a:pt x="363393" y="3779397"/>
                </a:cubicBezTo>
                <a:cubicBezTo>
                  <a:pt x="363393" y="3779397"/>
                  <a:pt x="363393" y="3779397"/>
                  <a:pt x="363393" y="3776107"/>
                </a:cubicBezTo>
                <a:cubicBezTo>
                  <a:pt x="370959" y="3772817"/>
                  <a:pt x="378526" y="3776107"/>
                  <a:pt x="385695" y="3772817"/>
                </a:cubicBezTo>
                <a:cubicBezTo>
                  <a:pt x="393261" y="3772817"/>
                  <a:pt x="393261" y="3772817"/>
                  <a:pt x="400827" y="3772817"/>
                </a:cubicBezTo>
                <a:cubicBezTo>
                  <a:pt x="400827" y="3769529"/>
                  <a:pt x="408397" y="3766238"/>
                  <a:pt x="415963" y="3762948"/>
                </a:cubicBezTo>
                <a:cubicBezTo>
                  <a:pt x="423529" y="3762948"/>
                  <a:pt x="438265" y="3762948"/>
                  <a:pt x="445831" y="3762948"/>
                </a:cubicBezTo>
                <a:cubicBezTo>
                  <a:pt x="453400" y="3759658"/>
                  <a:pt x="453400" y="3756367"/>
                  <a:pt x="453400" y="3749789"/>
                </a:cubicBezTo>
                <a:cubicBezTo>
                  <a:pt x="453400" y="3746499"/>
                  <a:pt x="453400" y="3743208"/>
                  <a:pt x="453400" y="3739918"/>
                </a:cubicBezTo>
                <a:cubicBezTo>
                  <a:pt x="445831" y="3736628"/>
                  <a:pt x="445831" y="3730049"/>
                  <a:pt x="423529" y="3730049"/>
                </a:cubicBezTo>
                <a:cubicBezTo>
                  <a:pt x="415963" y="3730049"/>
                  <a:pt x="401227" y="3730049"/>
                  <a:pt x="378526" y="3730049"/>
                </a:cubicBezTo>
                <a:cubicBezTo>
                  <a:pt x="378526" y="3726759"/>
                  <a:pt x="378526" y="3726759"/>
                  <a:pt x="370959" y="3726759"/>
                </a:cubicBezTo>
                <a:cubicBezTo>
                  <a:pt x="370959" y="3726759"/>
                  <a:pt x="363393" y="3726759"/>
                  <a:pt x="355824" y="3726759"/>
                </a:cubicBezTo>
                <a:cubicBezTo>
                  <a:pt x="355824" y="3726759"/>
                  <a:pt x="355824" y="3730049"/>
                  <a:pt x="348258" y="3730049"/>
                </a:cubicBezTo>
                <a:cubicBezTo>
                  <a:pt x="340692" y="3730049"/>
                  <a:pt x="340692" y="3726759"/>
                  <a:pt x="340692" y="3726759"/>
                </a:cubicBezTo>
                <a:cubicBezTo>
                  <a:pt x="333125" y="3723469"/>
                  <a:pt x="333125" y="3720178"/>
                  <a:pt x="333125" y="3720178"/>
                </a:cubicBezTo>
                <a:cubicBezTo>
                  <a:pt x="317990" y="3716888"/>
                  <a:pt x="303254" y="3720178"/>
                  <a:pt x="288122" y="3716888"/>
                </a:cubicBezTo>
                <a:cubicBezTo>
                  <a:pt x="288122" y="3713598"/>
                  <a:pt x="303254" y="3716888"/>
                  <a:pt x="303254" y="3713598"/>
                </a:cubicBezTo>
                <a:cubicBezTo>
                  <a:pt x="303254" y="3713598"/>
                  <a:pt x="310820" y="3713598"/>
                  <a:pt x="310820" y="3716888"/>
                </a:cubicBezTo>
                <a:cubicBezTo>
                  <a:pt x="310820" y="3713598"/>
                  <a:pt x="318390" y="3713598"/>
                  <a:pt x="318390" y="3713598"/>
                </a:cubicBezTo>
                <a:cubicBezTo>
                  <a:pt x="325956" y="3713598"/>
                  <a:pt x="325956" y="3713598"/>
                  <a:pt x="333522" y="3713598"/>
                </a:cubicBezTo>
                <a:cubicBezTo>
                  <a:pt x="333522" y="3713598"/>
                  <a:pt x="333522" y="3710310"/>
                  <a:pt x="341088" y="3710310"/>
                </a:cubicBezTo>
                <a:cubicBezTo>
                  <a:pt x="348658" y="3710310"/>
                  <a:pt x="356224" y="3710310"/>
                  <a:pt x="363393" y="3710310"/>
                </a:cubicBezTo>
                <a:cubicBezTo>
                  <a:pt x="370959" y="3707017"/>
                  <a:pt x="370959" y="3707017"/>
                  <a:pt x="370959" y="3703729"/>
                </a:cubicBezTo>
                <a:cubicBezTo>
                  <a:pt x="355824" y="3700439"/>
                  <a:pt x="355824" y="3697148"/>
                  <a:pt x="348658" y="3693858"/>
                </a:cubicBezTo>
                <a:cubicBezTo>
                  <a:pt x="333522" y="3693858"/>
                  <a:pt x="318786" y="3693858"/>
                  <a:pt x="303654" y="3693858"/>
                </a:cubicBezTo>
                <a:cubicBezTo>
                  <a:pt x="303654" y="3693858"/>
                  <a:pt x="303654" y="3693858"/>
                  <a:pt x="296085" y="3690568"/>
                </a:cubicBezTo>
                <a:cubicBezTo>
                  <a:pt x="288519" y="3690568"/>
                  <a:pt x="280953" y="3690568"/>
                  <a:pt x="273783" y="3690568"/>
                </a:cubicBezTo>
                <a:cubicBezTo>
                  <a:pt x="273783" y="3690568"/>
                  <a:pt x="273783" y="3687277"/>
                  <a:pt x="266217" y="3687277"/>
                </a:cubicBezTo>
                <a:cubicBezTo>
                  <a:pt x="273783" y="3683989"/>
                  <a:pt x="288519" y="3687277"/>
                  <a:pt x="288519" y="3680699"/>
                </a:cubicBezTo>
                <a:cubicBezTo>
                  <a:pt x="303654" y="3680699"/>
                  <a:pt x="318390" y="3680699"/>
                  <a:pt x="325956" y="3680699"/>
                </a:cubicBezTo>
                <a:cubicBezTo>
                  <a:pt x="333522" y="3680699"/>
                  <a:pt x="333522" y="3680699"/>
                  <a:pt x="341088" y="3677409"/>
                </a:cubicBezTo>
                <a:cubicBezTo>
                  <a:pt x="341088" y="3677409"/>
                  <a:pt x="348658" y="3677409"/>
                  <a:pt x="356224" y="3677409"/>
                </a:cubicBezTo>
                <a:cubicBezTo>
                  <a:pt x="363790" y="3677409"/>
                  <a:pt x="363790" y="3674118"/>
                  <a:pt x="371356" y="3670828"/>
                </a:cubicBezTo>
                <a:cubicBezTo>
                  <a:pt x="371356" y="3674118"/>
                  <a:pt x="378925" y="3674118"/>
                  <a:pt x="378925" y="3674118"/>
                </a:cubicBezTo>
                <a:cubicBezTo>
                  <a:pt x="378925" y="3674118"/>
                  <a:pt x="378925" y="3674118"/>
                  <a:pt x="386492" y="3674118"/>
                </a:cubicBezTo>
                <a:cubicBezTo>
                  <a:pt x="394058" y="3674118"/>
                  <a:pt x="401624" y="3674118"/>
                  <a:pt x="408793" y="3674118"/>
                </a:cubicBezTo>
                <a:cubicBezTo>
                  <a:pt x="416359" y="3674118"/>
                  <a:pt x="408793" y="3670828"/>
                  <a:pt x="408793" y="3667538"/>
                </a:cubicBezTo>
                <a:lnTo>
                  <a:pt x="401227" y="3664250"/>
                </a:lnTo>
                <a:cubicBezTo>
                  <a:pt x="386092" y="3664250"/>
                  <a:pt x="378925" y="3664250"/>
                  <a:pt x="371356" y="3667538"/>
                </a:cubicBezTo>
                <a:cubicBezTo>
                  <a:pt x="371356" y="3667538"/>
                  <a:pt x="363790" y="3667538"/>
                  <a:pt x="356224" y="3664250"/>
                </a:cubicBezTo>
                <a:cubicBezTo>
                  <a:pt x="363790" y="3660959"/>
                  <a:pt x="363790" y="3657669"/>
                  <a:pt x="363790" y="3654379"/>
                </a:cubicBezTo>
                <a:cubicBezTo>
                  <a:pt x="356224" y="3654379"/>
                  <a:pt x="356224" y="3657669"/>
                  <a:pt x="348658" y="3657669"/>
                </a:cubicBezTo>
                <a:cubicBezTo>
                  <a:pt x="348658" y="3654379"/>
                  <a:pt x="348658" y="3654379"/>
                  <a:pt x="348658" y="3651088"/>
                </a:cubicBezTo>
                <a:cubicBezTo>
                  <a:pt x="356224" y="3651088"/>
                  <a:pt x="356224" y="3651088"/>
                  <a:pt x="363790" y="3651088"/>
                </a:cubicBezTo>
                <a:cubicBezTo>
                  <a:pt x="363790" y="3647798"/>
                  <a:pt x="363790" y="3644510"/>
                  <a:pt x="363790" y="3641220"/>
                </a:cubicBezTo>
                <a:cubicBezTo>
                  <a:pt x="356224" y="3641220"/>
                  <a:pt x="348658" y="3641220"/>
                  <a:pt x="341488" y="3641220"/>
                </a:cubicBezTo>
                <a:cubicBezTo>
                  <a:pt x="341488" y="3637929"/>
                  <a:pt x="326353" y="3634639"/>
                  <a:pt x="326353" y="3631349"/>
                </a:cubicBezTo>
                <a:lnTo>
                  <a:pt x="326353" y="3628058"/>
                </a:lnTo>
                <a:cubicBezTo>
                  <a:pt x="311220" y="3631349"/>
                  <a:pt x="311220" y="3621478"/>
                  <a:pt x="296485" y="3628058"/>
                </a:cubicBezTo>
                <a:cubicBezTo>
                  <a:pt x="296485" y="3624768"/>
                  <a:pt x="288919" y="3621478"/>
                  <a:pt x="288919" y="3621478"/>
                </a:cubicBezTo>
                <a:cubicBezTo>
                  <a:pt x="288919" y="3621478"/>
                  <a:pt x="288919" y="3618190"/>
                  <a:pt x="296485" y="3618190"/>
                </a:cubicBezTo>
                <a:cubicBezTo>
                  <a:pt x="296485" y="3614899"/>
                  <a:pt x="288919" y="3614899"/>
                  <a:pt x="288919" y="3614899"/>
                </a:cubicBezTo>
                <a:cubicBezTo>
                  <a:pt x="273783" y="3611609"/>
                  <a:pt x="259047" y="3614899"/>
                  <a:pt x="243912" y="3611609"/>
                </a:cubicBezTo>
                <a:cubicBezTo>
                  <a:pt x="251481" y="3608319"/>
                  <a:pt x="259047" y="3611609"/>
                  <a:pt x="266217" y="3611609"/>
                </a:cubicBezTo>
                <a:cubicBezTo>
                  <a:pt x="273783" y="3608319"/>
                  <a:pt x="281349" y="3605028"/>
                  <a:pt x="296085" y="3605028"/>
                </a:cubicBezTo>
                <a:lnTo>
                  <a:pt x="311220" y="3605028"/>
                </a:lnTo>
                <a:cubicBezTo>
                  <a:pt x="326353" y="3601738"/>
                  <a:pt x="333522" y="3598450"/>
                  <a:pt x="341088" y="3598450"/>
                </a:cubicBezTo>
                <a:cubicBezTo>
                  <a:pt x="341088" y="3598450"/>
                  <a:pt x="341088" y="3601738"/>
                  <a:pt x="348658" y="3598450"/>
                </a:cubicBezTo>
                <a:cubicBezTo>
                  <a:pt x="348658" y="3598450"/>
                  <a:pt x="348658" y="3598450"/>
                  <a:pt x="341088" y="3598450"/>
                </a:cubicBezTo>
                <a:cubicBezTo>
                  <a:pt x="341088" y="3595160"/>
                  <a:pt x="341088" y="3595160"/>
                  <a:pt x="341088" y="3595160"/>
                </a:cubicBezTo>
                <a:cubicBezTo>
                  <a:pt x="333522" y="3595160"/>
                  <a:pt x="325956" y="3595160"/>
                  <a:pt x="325956" y="3591869"/>
                </a:cubicBezTo>
                <a:cubicBezTo>
                  <a:pt x="318390" y="3591869"/>
                  <a:pt x="310820" y="3591869"/>
                  <a:pt x="303654" y="3591869"/>
                </a:cubicBezTo>
                <a:cubicBezTo>
                  <a:pt x="303654" y="3591869"/>
                  <a:pt x="303654" y="3588579"/>
                  <a:pt x="296085" y="3588579"/>
                </a:cubicBezTo>
                <a:cubicBezTo>
                  <a:pt x="288519" y="3588579"/>
                  <a:pt x="273783" y="3588579"/>
                  <a:pt x="266217" y="3588579"/>
                </a:cubicBezTo>
                <a:cubicBezTo>
                  <a:pt x="258651" y="3585289"/>
                  <a:pt x="258651" y="3585289"/>
                  <a:pt x="251081" y="3581998"/>
                </a:cubicBezTo>
                <a:cubicBezTo>
                  <a:pt x="251081" y="3581998"/>
                  <a:pt x="251081" y="3578710"/>
                  <a:pt x="251081" y="3575420"/>
                </a:cubicBezTo>
                <a:cubicBezTo>
                  <a:pt x="258651" y="3575420"/>
                  <a:pt x="266217" y="3575420"/>
                  <a:pt x="266217" y="3572130"/>
                </a:cubicBezTo>
                <a:cubicBezTo>
                  <a:pt x="266217" y="3572130"/>
                  <a:pt x="266217" y="3568839"/>
                  <a:pt x="258651" y="3568839"/>
                </a:cubicBezTo>
                <a:cubicBezTo>
                  <a:pt x="258651" y="3568839"/>
                  <a:pt x="251081" y="3568839"/>
                  <a:pt x="243515" y="3565549"/>
                </a:cubicBezTo>
                <a:cubicBezTo>
                  <a:pt x="228383" y="3565549"/>
                  <a:pt x="221213" y="3565549"/>
                  <a:pt x="206078" y="3565549"/>
                </a:cubicBezTo>
                <a:cubicBezTo>
                  <a:pt x="206078" y="3562259"/>
                  <a:pt x="206078" y="3562259"/>
                  <a:pt x="213644" y="3562259"/>
                </a:cubicBezTo>
                <a:cubicBezTo>
                  <a:pt x="221213" y="3562259"/>
                  <a:pt x="228780" y="3562259"/>
                  <a:pt x="235949" y="3562259"/>
                </a:cubicBezTo>
                <a:cubicBezTo>
                  <a:pt x="235949" y="3562259"/>
                  <a:pt x="243515" y="3562259"/>
                  <a:pt x="243515" y="3558968"/>
                </a:cubicBezTo>
                <a:cubicBezTo>
                  <a:pt x="265817" y="3558968"/>
                  <a:pt x="288519" y="3558968"/>
                  <a:pt x="310820" y="3558968"/>
                </a:cubicBezTo>
                <a:cubicBezTo>
                  <a:pt x="318390" y="3558968"/>
                  <a:pt x="318390" y="3555680"/>
                  <a:pt x="318390" y="3555680"/>
                </a:cubicBezTo>
                <a:cubicBezTo>
                  <a:pt x="333522" y="3555680"/>
                  <a:pt x="348258" y="3555680"/>
                  <a:pt x="363393" y="3555680"/>
                </a:cubicBezTo>
                <a:cubicBezTo>
                  <a:pt x="370959" y="3555680"/>
                  <a:pt x="370959" y="3555680"/>
                  <a:pt x="370959" y="3552390"/>
                </a:cubicBezTo>
                <a:cubicBezTo>
                  <a:pt x="378526" y="3552390"/>
                  <a:pt x="393261" y="3552390"/>
                  <a:pt x="400827" y="3552390"/>
                </a:cubicBezTo>
                <a:cubicBezTo>
                  <a:pt x="400827" y="3549100"/>
                  <a:pt x="408397" y="3545809"/>
                  <a:pt x="408397" y="3542519"/>
                </a:cubicBezTo>
                <a:cubicBezTo>
                  <a:pt x="400827" y="3539229"/>
                  <a:pt x="386092" y="3542519"/>
                  <a:pt x="378526" y="3539229"/>
                </a:cubicBezTo>
                <a:lnTo>
                  <a:pt x="370959" y="3539229"/>
                </a:lnTo>
                <a:cubicBezTo>
                  <a:pt x="370959" y="3539229"/>
                  <a:pt x="370959" y="3539229"/>
                  <a:pt x="363393" y="3542519"/>
                </a:cubicBezTo>
                <a:cubicBezTo>
                  <a:pt x="363393" y="3539229"/>
                  <a:pt x="363393" y="3535941"/>
                  <a:pt x="363393" y="3535941"/>
                </a:cubicBezTo>
                <a:cubicBezTo>
                  <a:pt x="355824" y="3535941"/>
                  <a:pt x="348258" y="3535941"/>
                  <a:pt x="341088" y="3535941"/>
                </a:cubicBezTo>
                <a:cubicBezTo>
                  <a:pt x="333522" y="3529360"/>
                  <a:pt x="325956" y="3532650"/>
                  <a:pt x="318786" y="3532650"/>
                </a:cubicBezTo>
                <a:cubicBezTo>
                  <a:pt x="311220" y="3529360"/>
                  <a:pt x="318786" y="3529360"/>
                  <a:pt x="311220" y="3526070"/>
                </a:cubicBezTo>
                <a:cubicBezTo>
                  <a:pt x="318786" y="3526070"/>
                  <a:pt x="318786" y="3526070"/>
                  <a:pt x="318786" y="3526070"/>
                </a:cubicBezTo>
                <a:cubicBezTo>
                  <a:pt x="318786" y="3526070"/>
                  <a:pt x="326353" y="3526070"/>
                  <a:pt x="333922" y="3526070"/>
                </a:cubicBezTo>
                <a:cubicBezTo>
                  <a:pt x="333922" y="3522779"/>
                  <a:pt x="333922" y="3522779"/>
                  <a:pt x="341488" y="3522779"/>
                </a:cubicBezTo>
                <a:cubicBezTo>
                  <a:pt x="341488" y="3522779"/>
                  <a:pt x="349054" y="3522779"/>
                  <a:pt x="356620" y="3522779"/>
                </a:cubicBezTo>
                <a:cubicBezTo>
                  <a:pt x="364190" y="3522779"/>
                  <a:pt x="364190" y="3519489"/>
                  <a:pt x="364190" y="3519489"/>
                </a:cubicBezTo>
                <a:cubicBezTo>
                  <a:pt x="379322" y="3519489"/>
                  <a:pt x="386492" y="3519489"/>
                  <a:pt x="401624" y="3519489"/>
                </a:cubicBezTo>
                <a:cubicBezTo>
                  <a:pt x="401624" y="3516201"/>
                  <a:pt x="401624" y="3512911"/>
                  <a:pt x="401624" y="3509620"/>
                </a:cubicBezTo>
                <a:cubicBezTo>
                  <a:pt x="394058" y="3509620"/>
                  <a:pt x="379322" y="3506330"/>
                  <a:pt x="379322" y="3499749"/>
                </a:cubicBezTo>
                <a:cubicBezTo>
                  <a:pt x="379322" y="3496461"/>
                  <a:pt x="394458" y="3496461"/>
                  <a:pt x="394458" y="3493169"/>
                </a:cubicBezTo>
                <a:cubicBezTo>
                  <a:pt x="394458" y="3486590"/>
                  <a:pt x="394458" y="3483300"/>
                  <a:pt x="394458" y="3476719"/>
                </a:cubicBezTo>
                <a:cubicBezTo>
                  <a:pt x="394458" y="3473429"/>
                  <a:pt x="386888" y="3470141"/>
                  <a:pt x="379322" y="3470141"/>
                </a:cubicBezTo>
                <a:cubicBezTo>
                  <a:pt x="379322" y="3466851"/>
                  <a:pt x="394458" y="3466851"/>
                  <a:pt x="386888" y="3463560"/>
                </a:cubicBezTo>
                <a:cubicBezTo>
                  <a:pt x="394458" y="3460270"/>
                  <a:pt x="386888" y="3460270"/>
                  <a:pt x="386888" y="3456980"/>
                </a:cubicBezTo>
                <a:cubicBezTo>
                  <a:pt x="386888" y="3456980"/>
                  <a:pt x="386888" y="3453690"/>
                  <a:pt x="386888" y="3450401"/>
                </a:cubicBezTo>
                <a:cubicBezTo>
                  <a:pt x="371756" y="3447111"/>
                  <a:pt x="379322" y="3440530"/>
                  <a:pt x="371756" y="3440530"/>
                </a:cubicBezTo>
                <a:cubicBezTo>
                  <a:pt x="371756" y="3437240"/>
                  <a:pt x="371756" y="3433950"/>
                  <a:pt x="371756" y="3430662"/>
                </a:cubicBezTo>
                <a:cubicBezTo>
                  <a:pt x="364190" y="3430662"/>
                  <a:pt x="364190" y="3427369"/>
                  <a:pt x="364190" y="3427369"/>
                </a:cubicBezTo>
                <a:cubicBezTo>
                  <a:pt x="349054" y="3427369"/>
                  <a:pt x="326753" y="3427369"/>
                  <a:pt x="311617" y="3427369"/>
                </a:cubicBezTo>
                <a:lnTo>
                  <a:pt x="311617" y="3424081"/>
                </a:lnTo>
                <a:cubicBezTo>
                  <a:pt x="319186" y="3420791"/>
                  <a:pt x="319186" y="3424081"/>
                  <a:pt x="326753" y="3424081"/>
                </a:cubicBezTo>
                <a:cubicBezTo>
                  <a:pt x="334319" y="3427369"/>
                  <a:pt x="334319" y="3424081"/>
                  <a:pt x="341885" y="3424081"/>
                </a:cubicBezTo>
                <a:cubicBezTo>
                  <a:pt x="341885" y="3424081"/>
                  <a:pt x="349454" y="3424081"/>
                  <a:pt x="357020" y="3424081"/>
                </a:cubicBezTo>
                <a:cubicBezTo>
                  <a:pt x="364587" y="3420791"/>
                  <a:pt x="364587" y="3417500"/>
                  <a:pt x="364587" y="3417500"/>
                </a:cubicBezTo>
                <a:cubicBezTo>
                  <a:pt x="372153" y="3414210"/>
                  <a:pt x="372153" y="3414210"/>
                  <a:pt x="364587" y="3410920"/>
                </a:cubicBezTo>
                <a:cubicBezTo>
                  <a:pt x="364587" y="3397761"/>
                  <a:pt x="364587" y="3381585"/>
                  <a:pt x="364587" y="3365135"/>
                </a:cubicBezTo>
                <a:lnTo>
                  <a:pt x="357020" y="3361845"/>
                </a:lnTo>
                <a:cubicBezTo>
                  <a:pt x="357020" y="3348686"/>
                  <a:pt x="357020" y="3335800"/>
                  <a:pt x="357020" y="3322639"/>
                </a:cubicBezTo>
                <a:cubicBezTo>
                  <a:pt x="357020" y="3319350"/>
                  <a:pt x="349454" y="3319350"/>
                  <a:pt x="349454" y="3319350"/>
                </a:cubicBezTo>
                <a:cubicBezTo>
                  <a:pt x="349454" y="3299611"/>
                  <a:pt x="349454" y="3276854"/>
                  <a:pt x="349454" y="3257114"/>
                </a:cubicBezTo>
                <a:lnTo>
                  <a:pt x="341885" y="3253824"/>
                </a:lnTo>
                <a:cubicBezTo>
                  <a:pt x="341885" y="3250534"/>
                  <a:pt x="341885" y="3250534"/>
                  <a:pt x="341885" y="3247243"/>
                </a:cubicBezTo>
                <a:cubicBezTo>
                  <a:pt x="341885" y="3247243"/>
                  <a:pt x="341885" y="3243955"/>
                  <a:pt x="334319" y="3243955"/>
                </a:cubicBezTo>
                <a:cubicBezTo>
                  <a:pt x="341885" y="3240665"/>
                  <a:pt x="341885" y="3240665"/>
                  <a:pt x="349454" y="3237375"/>
                </a:cubicBezTo>
                <a:cubicBezTo>
                  <a:pt x="349454" y="3227504"/>
                  <a:pt x="349454" y="3220925"/>
                  <a:pt x="349454" y="3211330"/>
                </a:cubicBezTo>
                <a:cubicBezTo>
                  <a:pt x="349454" y="3208039"/>
                  <a:pt x="349454" y="3208039"/>
                  <a:pt x="341885" y="3208039"/>
                </a:cubicBezTo>
                <a:cubicBezTo>
                  <a:pt x="341885" y="3204749"/>
                  <a:pt x="341885" y="3201459"/>
                  <a:pt x="341885" y="3201459"/>
                </a:cubicBezTo>
                <a:cubicBezTo>
                  <a:pt x="341885" y="3198168"/>
                  <a:pt x="349454" y="3198168"/>
                  <a:pt x="349454" y="3198168"/>
                </a:cubicBezTo>
                <a:cubicBezTo>
                  <a:pt x="349454" y="3191590"/>
                  <a:pt x="349454" y="3181719"/>
                  <a:pt x="349454" y="3175138"/>
                </a:cubicBezTo>
                <a:cubicBezTo>
                  <a:pt x="349454" y="3175138"/>
                  <a:pt x="357020" y="3175138"/>
                  <a:pt x="357020" y="3171848"/>
                </a:cubicBezTo>
                <a:cubicBezTo>
                  <a:pt x="357020" y="3161979"/>
                  <a:pt x="357020" y="3152108"/>
                  <a:pt x="357020" y="3142513"/>
                </a:cubicBezTo>
                <a:cubicBezTo>
                  <a:pt x="357020" y="3139225"/>
                  <a:pt x="349454" y="3139225"/>
                  <a:pt x="349454" y="3139225"/>
                </a:cubicBezTo>
                <a:cubicBezTo>
                  <a:pt x="349454" y="3135934"/>
                  <a:pt x="349454" y="3132644"/>
                  <a:pt x="349454" y="3132644"/>
                </a:cubicBezTo>
                <a:cubicBezTo>
                  <a:pt x="349454" y="3132644"/>
                  <a:pt x="349454" y="3129354"/>
                  <a:pt x="341885" y="3129354"/>
                </a:cubicBezTo>
                <a:cubicBezTo>
                  <a:pt x="341885" y="3126063"/>
                  <a:pt x="341885" y="3119485"/>
                  <a:pt x="341885" y="3116195"/>
                </a:cubicBezTo>
                <a:cubicBezTo>
                  <a:pt x="341885" y="3116195"/>
                  <a:pt x="341885" y="3116195"/>
                  <a:pt x="334319" y="3112904"/>
                </a:cubicBezTo>
                <a:cubicBezTo>
                  <a:pt x="334319" y="3112904"/>
                  <a:pt x="341885" y="3112904"/>
                  <a:pt x="341885" y="3109614"/>
                </a:cubicBezTo>
                <a:cubicBezTo>
                  <a:pt x="341885" y="3109614"/>
                  <a:pt x="341885" y="3103033"/>
                  <a:pt x="349454" y="3103033"/>
                </a:cubicBezTo>
                <a:cubicBezTo>
                  <a:pt x="357020" y="3106324"/>
                  <a:pt x="349454" y="3109614"/>
                  <a:pt x="349454" y="3112904"/>
                </a:cubicBezTo>
                <a:cubicBezTo>
                  <a:pt x="357020" y="3116195"/>
                  <a:pt x="364587" y="3112904"/>
                  <a:pt x="364587" y="3112904"/>
                </a:cubicBezTo>
                <a:cubicBezTo>
                  <a:pt x="372153" y="3112904"/>
                  <a:pt x="372153" y="3116195"/>
                  <a:pt x="372153" y="3116195"/>
                </a:cubicBezTo>
                <a:cubicBezTo>
                  <a:pt x="379722" y="3119485"/>
                  <a:pt x="379722" y="3122773"/>
                  <a:pt x="379722" y="3122773"/>
                </a:cubicBezTo>
                <a:cubicBezTo>
                  <a:pt x="379722" y="3116195"/>
                  <a:pt x="387288" y="3109614"/>
                  <a:pt x="387288" y="3106324"/>
                </a:cubicBezTo>
                <a:cubicBezTo>
                  <a:pt x="379722" y="3103033"/>
                  <a:pt x="379722" y="3103033"/>
                  <a:pt x="379722" y="3099743"/>
                </a:cubicBezTo>
                <a:cubicBezTo>
                  <a:pt x="372153" y="3096455"/>
                  <a:pt x="379722" y="3093165"/>
                  <a:pt x="387288" y="3089874"/>
                </a:cubicBezTo>
                <a:cubicBezTo>
                  <a:pt x="379722" y="3086584"/>
                  <a:pt x="379722" y="3086584"/>
                  <a:pt x="379722" y="3086584"/>
                </a:cubicBezTo>
                <a:cubicBezTo>
                  <a:pt x="379722" y="3080003"/>
                  <a:pt x="379722" y="3076713"/>
                  <a:pt x="379722" y="3073425"/>
                </a:cubicBezTo>
                <a:cubicBezTo>
                  <a:pt x="372153" y="3070135"/>
                  <a:pt x="372153" y="3070135"/>
                  <a:pt x="372153" y="3070135"/>
                </a:cubicBezTo>
                <a:cubicBezTo>
                  <a:pt x="372153" y="3066844"/>
                  <a:pt x="372153" y="3066844"/>
                  <a:pt x="372153" y="3063554"/>
                </a:cubicBezTo>
                <a:cubicBezTo>
                  <a:pt x="372153" y="3063554"/>
                  <a:pt x="372153" y="3060264"/>
                  <a:pt x="379722" y="3060264"/>
                </a:cubicBezTo>
                <a:cubicBezTo>
                  <a:pt x="379722" y="3056973"/>
                  <a:pt x="379722" y="3053685"/>
                  <a:pt x="379722" y="3050395"/>
                </a:cubicBezTo>
                <a:cubicBezTo>
                  <a:pt x="372153" y="3050395"/>
                  <a:pt x="372153" y="3050395"/>
                  <a:pt x="372153" y="3047105"/>
                </a:cubicBezTo>
                <a:cubicBezTo>
                  <a:pt x="372153" y="3043814"/>
                  <a:pt x="372153" y="3040524"/>
                  <a:pt x="372153" y="3037234"/>
                </a:cubicBezTo>
                <a:cubicBezTo>
                  <a:pt x="364587" y="3037234"/>
                  <a:pt x="364587" y="3037234"/>
                  <a:pt x="357020" y="3037234"/>
                </a:cubicBezTo>
                <a:cubicBezTo>
                  <a:pt x="357020" y="3033943"/>
                  <a:pt x="357020" y="3033943"/>
                  <a:pt x="357020" y="3033943"/>
                </a:cubicBezTo>
                <a:cubicBezTo>
                  <a:pt x="357020" y="3030655"/>
                  <a:pt x="364587" y="3030655"/>
                  <a:pt x="372153" y="3027365"/>
                </a:cubicBezTo>
                <a:cubicBezTo>
                  <a:pt x="364587" y="3024075"/>
                  <a:pt x="364587" y="3020784"/>
                  <a:pt x="357020" y="3020784"/>
                </a:cubicBezTo>
                <a:cubicBezTo>
                  <a:pt x="357020" y="3017494"/>
                  <a:pt x="357020" y="3017494"/>
                  <a:pt x="364587" y="3017494"/>
                </a:cubicBezTo>
                <a:cubicBezTo>
                  <a:pt x="364587" y="3014204"/>
                  <a:pt x="364587" y="3010916"/>
                  <a:pt x="364587" y="3004335"/>
                </a:cubicBezTo>
                <a:cubicBezTo>
                  <a:pt x="364587" y="3007625"/>
                  <a:pt x="364587" y="3004335"/>
                  <a:pt x="372153" y="3004335"/>
                </a:cubicBezTo>
                <a:cubicBezTo>
                  <a:pt x="372153" y="3001045"/>
                  <a:pt x="372153" y="2997754"/>
                  <a:pt x="372153" y="2994464"/>
                </a:cubicBezTo>
                <a:cubicBezTo>
                  <a:pt x="364587" y="2994464"/>
                  <a:pt x="364587" y="2991176"/>
                  <a:pt x="357020" y="2991176"/>
                </a:cubicBezTo>
                <a:cubicBezTo>
                  <a:pt x="349454" y="2987886"/>
                  <a:pt x="349454" y="2991176"/>
                  <a:pt x="341885" y="2991176"/>
                </a:cubicBezTo>
                <a:cubicBezTo>
                  <a:pt x="341885" y="2987886"/>
                  <a:pt x="341885" y="2984595"/>
                  <a:pt x="341885" y="2978015"/>
                </a:cubicBezTo>
                <a:lnTo>
                  <a:pt x="334319" y="2978015"/>
                </a:lnTo>
                <a:cubicBezTo>
                  <a:pt x="326753" y="2978015"/>
                  <a:pt x="326753" y="2978015"/>
                  <a:pt x="326753" y="2978015"/>
                </a:cubicBezTo>
                <a:cubicBezTo>
                  <a:pt x="326753" y="2987886"/>
                  <a:pt x="326753" y="2997754"/>
                  <a:pt x="326753" y="3007350"/>
                </a:cubicBezTo>
                <a:cubicBezTo>
                  <a:pt x="334319" y="3007350"/>
                  <a:pt x="334319" y="3007350"/>
                  <a:pt x="334319" y="3010640"/>
                </a:cubicBezTo>
                <a:cubicBezTo>
                  <a:pt x="334319" y="3017221"/>
                  <a:pt x="334319" y="3023799"/>
                  <a:pt x="334319" y="3027090"/>
                </a:cubicBezTo>
                <a:cubicBezTo>
                  <a:pt x="341885" y="3030380"/>
                  <a:pt x="341885" y="3033670"/>
                  <a:pt x="349454" y="3033670"/>
                </a:cubicBezTo>
                <a:cubicBezTo>
                  <a:pt x="341885" y="3036961"/>
                  <a:pt x="341885" y="3040251"/>
                  <a:pt x="334319" y="3040251"/>
                </a:cubicBezTo>
                <a:cubicBezTo>
                  <a:pt x="334319" y="3046832"/>
                  <a:pt x="334319" y="3050120"/>
                  <a:pt x="334319" y="3053410"/>
                </a:cubicBezTo>
                <a:lnTo>
                  <a:pt x="341885" y="3056700"/>
                </a:lnTo>
                <a:cubicBezTo>
                  <a:pt x="341885" y="3059991"/>
                  <a:pt x="341885" y="3063281"/>
                  <a:pt x="341885" y="3066571"/>
                </a:cubicBezTo>
                <a:cubicBezTo>
                  <a:pt x="341885" y="3066571"/>
                  <a:pt x="334319" y="3069859"/>
                  <a:pt x="326753" y="3073150"/>
                </a:cubicBezTo>
                <a:cubicBezTo>
                  <a:pt x="326753" y="3076440"/>
                  <a:pt x="334319" y="3083021"/>
                  <a:pt x="326753" y="3086311"/>
                </a:cubicBezTo>
                <a:lnTo>
                  <a:pt x="319186" y="3086311"/>
                </a:lnTo>
                <a:cubicBezTo>
                  <a:pt x="319186" y="3076440"/>
                  <a:pt x="319186" y="3066571"/>
                  <a:pt x="319186" y="3056973"/>
                </a:cubicBezTo>
                <a:cubicBezTo>
                  <a:pt x="319186" y="3056973"/>
                  <a:pt x="319186" y="3053685"/>
                  <a:pt x="311617" y="3053685"/>
                </a:cubicBezTo>
                <a:cubicBezTo>
                  <a:pt x="311617" y="3050395"/>
                  <a:pt x="311617" y="3047105"/>
                  <a:pt x="311617" y="3040524"/>
                </a:cubicBezTo>
                <a:cubicBezTo>
                  <a:pt x="311617" y="3040524"/>
                  <a:pt x="304051" y="3037234"/>
                  <a:pt x="304051" y="3033943"/>
                </a:cubicBezTo>
                <a:cubicBezTo>
                  <a:pt x="304051" y="3033943"/>
                  <a:pt x="304051" y="3033943"/>
                  <a:pt x="304051" y="3030655"/>
                </a:cubicBezTo>
                <a:cubicBezTo>
                  <a:pt x="304051" y="3027365"/>
                  <a:pt x="311617" y="3030655"/>
                  <a:pt x="319186" y="3030655"/>
                </a:cubicBezTo>
                <a:cubicBezTo>
                  <a:pt x="319186" y="3027365"/>
                  <a:pt x="319186" y="3027365"/>
                  <a:pt x="319186" y="3027365"/>
                </a:cubicBezTo>
                <a:cubicBezTo>
                  <a:pt x="319186" y="3024075"/>
                  <a:pt x="311617" y="3024075"/>
                  <a:pt x="311617" y="3024075"/>
                </a:cubicBezTo>
                <a:lnTo>
                  <a:pt x="304051" y="3020784"/>
                </a:lnTo>
                <a:cubicBezTo>
                  <a:pt x="304051" y="3017494"/>
                  <a:pt x="311617" y="3017494"/>
                  <a:pt x="311617" y="3014204"/>
                </a:cubicBezTo>
                <a:cubicBezTo>
                  <a:pt x="311617" y="3010916"/>
                  <a:pt x="304051" y="3010916"/>
                  <a:pt x="304051" y="3010916"/>
                </a:cubicBezTo>
                <a:cubicBezTo>
                  <a:pt x="304051" y="2994464"/>
                  <a:pt x="304051" y="2978290"/>
                  <a:pt x="304051" y="2961838"/>
                </a:cubicBezTo>
                <a:cubicBezTo>
                  <a:pt x="304051" y="2958548"/>
                  <a:pt x="304051" y="2958548"/>
                  <a:pt x="311617" y="2958548"/>
                </a:cubicBezTo>
                <a:cubicBezTo>
                  <a:pt x="311617" y="2955260"/>
                  <a:pt x="311617" y="2955260"/>
                  <a:pt x="304051" y="2955260"/>
                </a:cubicBezTo>
                <a:cubicBezTo>
                  <a:pt x="304051" y="2951970"/>
                  <a:pt x="296485" y="2955260"/>
                  <a:pt x="288919" y="2951970"/>
                </a:cubicBezTo>
                <a:cubicBezTo>
                  <a:pt x="288919" y="2945389"/>
                  <a:pt x="304051" y="2942099"/>
                  <a:pt x="304051" y="2935520"/>
                </a:cubicBezTo>
                <a:cubicBezTo>
                  <a:pt x="304051" y="2935520"/>
                  <a:pt x="304051" y="2932230"/>
                  <a:pt x="311617" y="2932230"/>
                </a:cubicBezTo>
                <a:cubicBezTo>
                  <a:pt x="296485" y="2928940"/>
                  <a:pt x="289315" y="2925649"/>
                  <a:pt x="281749" y="2922359"/>
                </a:cubicBezTo>
                <a:cubicBezTo>
                  <a:pt x="274183" y="2922359"/>
                  <a:pt x="274183" y="2922359"/>
                  <a:pt x="266614" y="2922359"/>
                </a:cubicBezTo>
                <a:cubicBezTo>
                  <a:pt x="259047" y="2922359"/>
                  <a:pt x="259047" y="2922359"/>
                  <a:pt x="259047" y="2925649"/>
                </a:cubicBezTo>
                <a:cubicBezTo>
                  <a:pt x="229180" y="2925649"/>
                  <a:pt x="199308" y="2925649"/>
                  <a:pt x="176607" y="2925649"/>
                </a:cubicBezTo>
                <a:cubicBezTo>
                  <a:pt x="176607" y="2922359"/>
                  <a:pt x="169041" y="2922359"/>
                  <a:pt x="169041" y="2922359"/>
                </a:cubicBezTo>
                <a:cubicBezTo>
                  <a:pt x="169041" y="2922359"/>
                  <a:pt x="169041" y="2922359"/>
                  <a:pt x="161474" y="2925649"/>
                </a:cubicBezTo>
                <a:cubicBezTo>
                  <a:pt x="153905" y="2925649"/>
                  <a:pt x="146339" y="2925649"/>
                  <a:pt x="139169" y="2925649"/>
                </a:cubicBezTo>
                <a:cubicBezTo>
                  <a:pt x="139169" y="2922359"/>
                  <a:pt x="139169" y="2922359"/>
                  <a:pt x="131603" y="2919069"/>
                </a:cubicBezTo>
                <a:cubicBezTo>
                  <a:pt x="139169" y="2915781"/>
                  <a:pt x="146739" y="2919069"/>
                  <a:pt x="153905" y="2919069"/>
                </a:cubicBezTo>
                <a:cubicBezTo>
                  <a:pt x="169041" y="2915781"/>
                  <a:pt x="183776" y="2909200"/>
                  <a:pt x="206478" y="2905910"/>
                </a:cubicBezTo>
                <a:cubicBezTo>
                  <a:pt x="206478" y="2905910"/>
                  <a:pt x="206478" y="2906732"/>
                  <a:pt x="207424" y="2907555"/>
                </a:cubicBezTo>
                <a:lnTo>
                  <a:pt x="212031" y="2908700"/>
                </a:lnTo>
                <a:lnTo>
                  <a:pt x="210010" y="2912215"/>
                </a:lnTo>
                <a:cubicBezTo>
                  <a:pt x="209064" y="2913860"/>
                  <a:pt x="209064" y="2915505"/>
                  <a:pt x="212848" y="2917151"/>
                </a:cubicBezTo>
                <a:cubicBezTo>
                  <a:pt x="220417" y="2917151"/>
                  <a:pt x="227983" y="2917151"/>
                  <a:pt x="235549" y="2917151"/>
                </a:cubicBezTo>
                <a:cubicBezTo>
                  <a:pt x="227983" y="2913860"/>
                  <a:pt x="235549" y="2910570"/>
                  <a:pt x="227983" y="2907280"/>
                </a:cubicBezTo>
                <a:lnTo>
                  <a:pt x="221056" y="2906151"/>
                </a:lnTo>
                <a:lnTo>
                  <a:pt x="221610" y="2905910"/>
                </a:lnTo>
                <a:cubicBezTo>
                  <a:pt x="229180" y="2905910"/>
                  <a:pt x="243912" y="2905910"/>
                  <a:pt x="251481" y="2905910"/>
                </a:cubicBezTo>
                <a:cubicBezTo>
                  <a:pt x="259047" y="2902619"/>
                  <a:pt x="266614" y="2902619"/>
                  <a:pt x="273783" y="2899329"/>
                </a:cubicBezTo>
                <a:cubicBezTo>
                  <a:pt x="281349" y="2899329"/>
                  <a:pt x="281349" y="2902619"/>
                  <a:pt x="296085" y="2902619"/>
                </a:cubicBezTo>
                <a:cubicBezTo>
                  <a:pt x="296085" y="2902619"/>
                  <a:pt x="296085" y="2899329"/>
                  <a:pt x="303654" y="2899329"/>
                </a:cubicBezTo>
                <a:cubicBezTo>
                  <a:pt x="296085" y="2896041"/>
                  <a:pt x="296085" y="2896041"/>
                  <a:pt x="288519" y="2892749"/>
                </a:cubicBezTo>
                <a:lnTo>
                  <a:pt x="280953" y="2892749"/>
                </a:lnTo>
                <a:cubicBezTo>
                  <a:pt x="280953" y="2889460"/>
                  <a:pt x="280953" y="2889460"/>
                  <a:pt x="280953" y="2889460"/>
                </a:cubicBezTo>
                <a:cubicBezTo>
                  <a:pt x="273386" y="2886170"/>
                  <a:pt x="265817" y="2882880"/>
                  <a:pt x="265817" y="2882880"/>
                </a:cubicBezTo>
                <a:cubicBezTo>
                  <a:pt x="258251" y="2879589"/>
                  <a:pt x="250685" y="2879589"/>
                  <a:pt x="243515" y="2882880"/>
                </a:cubicBezTo>
                <a:cubicBezTo>
                  <a:pt x="235949" y="2879589"/>
                  <a:pt x="221213" y="2879589"/>
                  <a:pt x="213644" y="2873009"/>
                </a:cubicBezTo>
                <a:cubicBezTo>
                  <a:pt x="213644" y="2876299"/>
                  <a:pt x="213644" y="2879589"/>
                  <a:pt x="213644" y="2879589"/>
                </a:cubicBezTo>
                <a:cubicBezTo>
                  <a:pt x="198512" y="2879589"/>
                  <a:pt x="183776" y="2889460"/>
                  <a:pt x="168641" y="2882880"/>
                </a:cubicBezTo>
                <a:lnTo>
                  <a:pt x="168641" y="2879589"/>
                </a:lnTo>
                <a:cubicBezTo>
                  <a:pt x="168641" y="2876299"/>
                  <a:pt x="168641" y="2876299"/>
                  <a:pt x="161075" y="2876299"/>
                </a:cubicBezTo>
                <a:cubicBezTo>
                  <a:pt x="153508" y="2879589"/>
                  <a:pt x="161075" y="2879589"/>
                  <a:pt x="153508" y="2882880"/>
                </a:cubicBezTo>
                <a:cubicBezTo>
                  <a:pt x="153508" y="2882880"/>
                  <a:pt x="145942" y="2882880"/>
                  <a:pt x="138373" y="2886170"/>
                </a:cubicBezTo>
                <a:cubicBezTo>
                  <a:pt x="130807" y="2886170"/>
                  <a:pt x="123241" y="2886170"/>
                  <a:pt x="108505" y="2889460"/>
                </a:cubicBezTo>
                <a:cubicBezTo>
                  <a:pt x="123637" y="2889460"/>
                  <a:pt x="138373" y="2889460"/>
                  <a:pt x="145942" y="2889460"/>
                </a:cubicBezTo>
                <a:cubicBezTo>
                  <a:pt x="153508" y="2892749"/>
                  <a:pt x="153508" y="2892749"/>
                  <a:pt x="153508" y="2892749"/>
                </a:cubicBezTo>
                <a:cubicBezTo>
                  <a:pt x="161075" y="2889460"/>
                  <a:pt x="161075" y="2889460"/>
                  <a:pt x="175810" y="2889460"/>
                </a:cubicBezTo>
                <a:cubicBezTo>
                  <a:pt x="175810" y="2892749"/>
                  <a:pt x="175810" y="2892749"/>
                  <a:pt x="183376" y="2892749"/>
                </a:cubicBezTo>
                <a:cubicBezTo>
                  <a:pt x="183376" y="2892749"/>
                  <a:pt x="190946" y="2892749"/>
                  <a:pt x="198512" y="2892749"/>
                </a:cubicBezTo>
                <a:cubicBezTo>
                  <a:pt x="198512" y="2892749"/>
                  <a:pt x="198512" y="2892749"/>
                  <a:pt x="206078" y="2889460"/>
                </a:cubicBezTo>
                <a:cubicBezTo>
                  <a:pt x="206078" y="2892749"/>
                  <a:pt x="206078" y="2892749"/>
                  <a:pt x="206078" y="2896041"/>
                </a:cubicBezTo>
                <a:cubicBezTo>
                  <a:pt x="190946" y="2896041"/>
                  <a:pt x="183776" y="2896041"/>
                  <a:pt x="176210" y="2896041"/>
                </a:cubicBezTo>
                <a:cubicBezTo>
                  <a:pt x="168641" y="2899329"/>
                  <a:pt x="168641" y="2899329"/>
                  <a:pt x="168641" y="2899329"/>
                </a:cubicBezTo>
                <a:cubicBezTo>
                  <a:pt x="168641" y="2905910"/>
                  <a:pt x="161075" y="2902619"/>
                  <a:pt x="153508" y="2902619"/>
                </a:cubicBezTo>
                <a:cubicBezTo>
                  <a:pt x="145942" y="2905910"/>
                  <a:pt x="145942" y="2905910"/>
                  <a:pt x="131207" y="2905910"/>
                </a:cubicBezTo>
                <a:cubicBezTo>
                  <a:pt x="131207" y="2902619"/>
                  <a:pt x="123637" y="2902619"/>
                  <a:pt x="123637" y="2899329"/>
                </a:cubicBezTo>
                <a:cubicBezTo>
                  <a:pt x="108505" y="2899329"/>
                  <a:pt x="101336" y="2899329"/>
                  <a:pt x="86203" y="2899329"/>
                </a:cubicBezTo>
                <a:lnTo>
                  <a:pt x="78634" y="2902619"/>
                </a:lnTo>
                <a:cubicBezTo>
                  <a:pt x="63502" y="2902619"/>
                  <a:pt x="48766" y="2902619"/>
                  <a:pt x="33630" y="2902619"/>
                </a:cubicBezTo>
                <a:cubicBezTo>
                  <a:pt x="26064" y="2902619"/>
                  <a:pt x="26064" y="2899329"/>
                  <a:pt x="26064" y="2899329"/>
                </a:cubicBezTo>
                <a:cubicBezTo>
                  <a:pt x="18498" y="2892749"/>
                  <a:pt x="26064" y="2892749"/>
                  <a:pt x="33630" y="2889460"/>
                </a:cubicBezTo>
                <a:cubicBezTo>
                  <a:pt x="41200" y="2889460"/>
                  <a:pt x="41200" y="2889460"/>
                  <a:pt x="48766" y="2886170"/>
                </a:cubicBezTo>
                <a:cubicBezTo>
                  <a:pt x="52549" y="2886170"/>
                  <a:pt x="56332" y="2886170"/>
                  <a:pt x="61011" y="2886170"/>
                </a:cubicBezTo>
                <a:lnTo>
                  <a:pt x="70941" y="2886170"/>
                </a:lnTo>
                <a:lnTo>
                  <a:pt x="71617" y="2890283"/>
                </a:lnTo>
                <a:cubicBezTo>
                  <a:pt x="72563" y="2891106"/>
                  <a:pt x="74454" y="2891106"/>
                  <a:pt x="78237" y="2891106"/>
                </a:cubicBezTo>
                <a:cubicBezTo>
                  <a:pt x="78237" y="2891106"/>
                  <a:pt x="85803" y="2887815"/>
                  <a:pt x="85803" y="2884525"/>
                </a:cubicBezTo>
                <a:cubicBezTo>
                  <a:pt x="85803" y="2884525"/>
                  <a:pt x="83912" y="2884525"/>
                  <a:pt x="81075" y="2884525"/>
                </a:cubicBezTo>
                <a:lnTo>
                  <a:pt x="78634" y="2884525"/>
                </a:lnTo>
                <a:lnTo>
                  <a:pt x="78634" y="2882880"/>
                </a:lnTo>
                <a:cubicBezTo>
                  <a:pt x="71068" y="2879589"/>
                  <a:pt x="71068" y="2879589"/>
                  <a:pt x="63502" y="2879589"/>
                </a:cubicBezTo>
                <a:lnTo>
                  <a:pt x="55935" y="2876299"/>
                </a:lnTo>
                <a:lnTo>
                  <a:pt x="48366" y="2876299"/>
                </a:lnTo>
                <a:cubicBezTo>
                  <a:pt x="33234" y="2873009"/>
                  <a:pt x="18498" y="2876299"/>
                  <a:pt x="3363" y="2876299"/>
                </a:cubicBezTo>
                <a:cubicBezTo>
                  <a:pt x="-4204" y="2873009"/>
                  <a:pt x="3363" y="2873009"/>
                  <a:pt x="3363" y="2869721"/>
                </a:cubicBezTo>
                <a:cubicBezTo>
                  <a:pt x="10929" y="2869721"/>
                  <a:pt x="10929" y="2869721"/>
                  <a:pt x="10929" y="2866430"/>
                </a:cubicBezTo>
                <a:cubicBezTo>
                  <a:pt x="10929" y="2863140"/>
                  <a:pt x="18498" y="2866430"/>
                  <a:pt x="26064" y="2863140"/>
                </a:cubicBezTo>
                <a:cubicBezTo>
                  <a:pt x="33630" y="2863140"/>
                  <a:pt x="41200" y="2863140"/>
                  <a:pt x="48366" y="2863140"/>
                </a:cubicBezTo>
                <a:cubicBezTo>
                  <a:pt x="55935" y="2859850"/>
                  <a:pt x="55935" y="2859850"/>
                  <a:pt x="55935" y="2859850"/>
                </a:cubicBezTo>
                <a:cubicBezTo>
                  <a:pt x="63502" y="2859850"/>
                  <a:pt x="71068" y="2859850"/>
                  <a:pt x="78237" y="2859850"/>
                </a:cubicBezTo>
                <a:cubicBezTo>
                  <a:pt x="85803" y="2856559"/>
                  <a:pt x="93369" y="2856559"/>
                  <a:pt x="93369" y="2853269"/>
                </a:cubicBezTo>
                <a:cubicBezTo>
                  <a:pt x="93369" y="2853269"/>
                  <a:pt x="100939" y="2853269"/>
                  <a:pt x="93369" y="2849981"/>
                </a:cubicBezTo>
                <a:cubicBezTo>
                  <a:pt x="93369" y="2849981"/>
                  <a:pt x="85803" y="2849981"/>
                  <a:pt x="78237" y="2849981"/>
                </a:cubicBezTo>
                <a:cubicBezTo>
                  <a:pt x="70671" y="2846691"/>
                  <a:pt x="78237" y="2843400"/>
                  <a:pt x="78237" y="2843400"/>
                </a:cubicBezTo>
                <a:cubicBezTo>
                  <a:pt x="70671" y="2840110"/>
                  <a:pt x="70671" y="2840110"/>
                  <a:pt x="70671" y="2840110"/>
                </a:cubicBezTo>
                <a:cubicBezTo>
                  <a:pt x="63102" y="2833530"/>
                  <a:pt x="78237" y="2833530"/>
                  <a:pt x="78237" y="2830241"/>
                </a:cubicBezTo>
                <a:cubicBezTo>
                  <a:pt x="78237" y="2826951"/>
                  <a:pt x="70671" y="2826951"/>
                  <a:pt x="63102" y="2823661"/>
                </a:cubicBezTo>
                <a:cubicBezTo>
                  <a:pt x="63102" y="2823661"/>
                  <a:pt x="55536" y="2823661"/>
                  <a:pt x="55536" y="2826951"/>
                </a:cubicBezTo>
                <a:cubicBezTo>
                  <a:pt x="47969" y="2826951"/>
                  <a:pt x="47969" y="2826951"/>
                  <a:pt x="40403" y="2826951"/>
                </a:cubicBezTo>
                <a:cubicBezTo>
                  <a:pt x="47969" y="2823661"/>
                  <a:pt x="47969" y="2823661"/>
                  <a:pt x="47969" y="2820370"/>
                </a:cubicBezTo>
                <a:cubicBezTo>
                  <a:pt x="63102" y="2820370"/>
                  <a:pt x="70271" y="2820370"/>
                  <a:pt x="77837" y="2820370"/>
                </a:cubicBezTo>
                <a:cubicBezTo>
                  <a:pt x="85407" y="2820370"/>
                  <a:pt x="85407" y="2817080"/>
                  <a:pt x="85407" y="2817080"/>
                </a:cubicBezTo>
                <a:cubicBezTo>
                  <a:pt x="77837" y="2813790"/>
                  <a:pt x="70271" y="2813790"/>
                  <a:pt x="63102" y="2810500"/>
                </a:cubicBezTo>
                <a:cubicBezTo>
                  <a:pt x="63102" y="2807209"/>
                  <a:pt x="70671" y="2803921"/>
                  <a:pt x="70671" y="2803921"/>
                </a:cubicBezTo>
                <a:cubicBezTo>
                  <a:pt x="78237" y="2803921"/>
                  <a:pt x="85803" y="2803921"/>
                  <a:pt x="85803" y="2803921"/>
                </a:cubicBezTo>
                <a:cubicBezTo>
                  <a:pt x="93369" y="2800631"/>
                  <a:pt x="85803" y="2800631"/>
                  <a:pt x="85803" y="2797340"/>
                </a:cubicBezTo>
                <a:cubicBezTo>
                  <a:pt x="85803" y="2797340"/>
                  <a:pt x="85803" y="2794050"/>
                  <a:pt x="85803" y="2790760"/>
                </a:cubicBezTo>
                <a:cubicBezTo>
                  <a:pt x="85803" y="2790760"/>
                  <a:pt x="93369" y="2787470"/>
                  <a:pt x="93369" y="2784181"/>
                </a:cubicBezTo>
                <a:cubicBezTo>
                  <a:pt x="93369" y="2784181"/>
                  <a:pt x="93369" y="2780891"/>
                  <a:pt x="85803" y="2780891"/>
                </a:cubicBezTo>
                <a:lnTo>
                  <a:pt x="78237" y="2780891"/>
                </a:lnTo>
                <a:cubicBezTo>
                  <a:pt x="78237" y="2777601"/>
                  <a:pt x="78237" y="2774310"/>
                  <a:pt x="78237" y="2774310"/>
                </a:cubicBezTo>
                <a:cubicBezTo>
                  <a:pt x="70671" y="2771020"/>
                  <a:pt x="70671" y="2771020"/>
                  <a:pt x="70671" y="2771020"/>
                </a:cubicBezTo>
                <a:cubicBezTo>
                  <a:pt x="70671" y="2764442"/>
                  <a:pt x="85803" y="2764442"/>
                  <a:pt x="92973" y="2761151"/>
                </a:cubicBezTo>
                <a:cubicBezTo>
                  <a:pt x="100539" y="2761151"/>
                  <a:pt x="108105" y="2761151"/>
                  <a:pt x="115275" y="2764442"/>
                </a:cubicBezTo>
                <a:cubicBezTo>
                  <a:pt x="115275" y="2767730"/>
                  <a:pt x="100142" y="2767730"/>
                  <a:pt x="92973" y="2771020"/>
                </a:cubicBezTo>
                <a:cubicBezTo>
                  <a:pt x="92973" y="2771020"/>
                  <a:pt x="92973" y="2771020"/>
                  <a:pt x="92973" y="2774310"/>
                </a:cubicBezTo>
                <a:cubicBezTo>
                  <a:pt x="100539" y="2774310"/>
                  <a:pt x="100539" y="2774310"/>
                  <a:pt x="100539" y="2774310"/>
                </a:cubicBezTo>
                <a:cubicBezTo>
                  <a:pt x="115674" y="2774310"/>
                  <a:pt x="130410" y="2774310"/>
                  <a:pt x="145542" y="2774310"/>
                </a:cubicBezTo>
                <a:cubicBezTo>
                  <a:pt x="160678" y="2771020"/>
                  <a:pt x="160678" y="2764442"/>
                  <a:pt x="167844" y="2761151"/>
                </a:cubicBezTo>
                <a:lnTo>
                  <a:pt x="167844" y="2757861"/>
                </a:lnTo>
                <a:cubicBezTo>
                  <a:pt x="167844" y="2754571"/>
                  <a:pt x="167844" y="2751281"/>
                  <a:pt x="167844" y="2747990"/>
                </a:cubicBezTo>
                <a:cubicBezTo>
                  <a:pt x="160278" y="2747990"/>
                  <a:pt x="160278" y="2744700"/>
                  <a:pt x="152712" y="2744700"/>
                </a:cubicBezTo>
                <a:lnTo>
                  <a:pt x="145146" y="2744700"/>
                </a:lnTo>
                <a:cubicBezTo>
                  <a:pt x="130010" y="2741412"/>
                  <a:pt x="122841" y="2738121"/>
                  <a:pt x="107708" y="2734831"/>
                </a:cubicBezTo>
                <a:cubicBezTo>
                  <a:pt x="115275" y="2731541"/>
                  <a:pt x="122841" y="2734831"/>
                  <a:pt x="122841" y="2734831"/>
                </a:cubicBezTo>
                <a:cubicBezTo>
                  <a:pt x="122841" y="2728251"/>
                  <a:pt x="122841" y="2728251"/>
                  <a:pt x="115275" y="2724960"/>
                </a:cubicBezTo>
                <a:lnTo>
                  <a:pt x="122841" y="2724960"/>
                </a:lnTo>
                <a:cubicBezTo>
                  <a:pt x="130410" y="2724960"/>
                  <a:pt x="130410" y="2724960"/>
                  <a:pt x="130410" y="2721672"/>
                </a:cubicBezTo>
                <a:lnTo>
                  <a:pt x="137976" y="2721672"/>
                </a:lnTo>
                <a:cubicBezTo>
                  <a:pt x="145542" y="2721672"/>
                  <a:pt x="145542" y="2724960"/>
                  <a:pt x="145542" y="2724960"/>
                </a:cubicBezTo>
                <a:cubicBezTo>
                  <a:pt x="160678" y="2724960"/>
                  <a:pt x="167844" y="2724960"/>
                  <a:pt x="182980" y="2724960"/>
                </a:cubicBezTo>
                <a:cubicBezTo>
                  <a:pt x="182980" y="2721672"/>
                  <a:pt x="190546" y="2718382"/>
                  <a:pt x="198112" y="2718382"/>
                </a:cubicBezTo>
                <a:cubicBezTo>
                  <a:pt x="198112" y="2715091"/>
                  <a:pt x="190546" y="2715091"/>
                  <a:pt x="182980" y="2715091"/>
                </a:cubicBezTo>
                <a:cubicBezTo>
                  <a:pt x="182980" y="2711801"/>
                  <a:pt x="175413" y="2711801"/>
                  <a:pt x="175413" y="2708511"/>
                </a:cubicBezTo>
                <a:cubicBezTo>
                  <a:pt x="167844" y="2708511"/>
                  <a:pt x="160278" y="2708511"/>
                  <a:pt x="153108" y="2708511"/>
                </a:cubicBezTo>
                <a:cubicBezTo>
                  <a:pt x="145542" y="2715091"/>
                  <a:pt x="137976" y="2715091"/>
                  <a:pt x="123241" y="2718382"/>
                </a:cubicBezTo>
                <a:cubicBezTo>
                  <a:pt x="123241" y="2718382"/>
                  <a:pt x="115674" y="2718382"/>
                  <a:pt x="115674" y="2715091"/>
                </a:cubicBezTo>
                <a:cubicBezTo>
                  <a:pt x="108105" y="2715091"/>
                  <a:pt x="108105" y="2715091"/>
                  <a:pt x="100539" y="2715091"/>
                </a:cubicBezTo>
                <a:cubicBezTo>
                  <a:pt x="108105" y="2711801"/>
                  <a:pt x="108105" y="2711801"/>
                  <a:pt x="115674" y="2708511"/>
                </a:cubicBezTo>
                <a:cubicBezTo>
                  <a:pt x="123241" y="2708511"/>
                  <a:pt x="130807" y="2708511"/>
                  <a:pt x="137976" y="2708511"/>
                </a:cubicBezTo>
                <a:cubicBezTo>
                  <a:pt x="145542" y="2705221"/>
                  <a:pt x="153108" y="2705221"/>
                  <a:pt x="160278" y="2701932"/>
                </a:cubicBezTo>
                <a:cubicBezTo>
                  <a:pt x="160278" y="2698642"/>
                  <a:pt x="160278" y="2695352"/>
                  <a:pt x="152712" y="2692061"/>
                </a:cubicBezTo>
                <a:cubicBezTo>
                  <a:pt x="152712" y="2688771"/>
                  <a:pt x="145146" y="2692061"/>
                  <a:pt x="137576" y="2692061"/>
                </a:cubicBezTo>
                <a:cubicBezTo>
                  <a:pt x="137576" y="2692061"/>
                  <a:pt x="137576" y="2692061"/>
                  <a:pt x="130010" y="2692061"/>
                </a:cubicBezTo>
                <a:lnTo>
                  <a:pt x="122444" y="2688771"/>
                </a:lnTo>
                <a:cubicBezTo>
                  <a:pt x="122444" y="2688771"/>
                  <a:pt x="130010" y="2688771"/>
                  <a:pt x="130010" y="2685481"/>
                </a:cubicBezTo>
                <a:cubicBezTo>
                  <a:pt x="130010" y="2685481"/>
                  <a:pt x="122444" y="2685481"/>
                  <a:pt x="122444" y="2682193"/>
                </a:cubicBezTo>
                <a:cubicBezTo>
                  <a:pt x="130010" y="2672322"/>
                  <a:pt x="152312" y="2672322"/>
                  <a:pt x="159881" y="2665741"/>
                </a:cubicBezTo>
                <a:cubicBezTo>
                  <a:pt x="159881" y="2665741"/>
                  <a:pt x="159881" y="2662451"/>
                  <a:pt x="159881" y="2659161"/>
                </a:cubicBezTo>
                <a:cubicBezTo>
                  <a:pt x="159881" y="2659161"/>
                  <a:pt x="159881" y="2659161"/>
                  <a:pt x="152312" y="2655872"/>
                </a:cubicBezTo>
                <a:cubicBezTo>
                  <a:pt x="152312" y="2655872"/>
                  <a:pt x="152312" y="2655872"/>
                  <a:pt x="144746" y="2655872"/>
                </a:cubicBezTo>
                <a:lnTo>
                  <a:pt x="137180" y="2652582"/>
                </a:lnTo>
                <a:cubicBezTo>
                  <a:pt x="137180" y="2646002"/>
                  <a:pt x="152312" y="2649292"/>
                  <a:pt x="159481" y="2646002"/>
                </a:cubicBezTo>
                <a:cubicBezTo>
                  <a:pt x="159481" y="2642711"/>
                  <a:pt x="151915" y="2642711"/>
                  <a:pt x="159481" y="2639421"/>
                </a:cubicBezTo>
                <a:cubicBezTo>
                  <a:pt x="159481" y="2642711"/>
                  <a:pt x="167047" y="2642711"/>
                  <a:pt x="167047" y="2642711"/>
                </a:cubicBezTo>
                <a:cubicBezTo>
                  <a:pt x="174617" y="2642711"/>
                  <a:pt x="182183" y="2642711"/>
                  <a:pt x="189352" y="2642711"/>
                </a:cubicBezTo>
                <a:cubicBezTo>
                  <a:pt x="189352" y="2642711"/>
                  <a:pt x="189352" y="2642711"/>
                  <a:pt x="196919" y="2639421"/>
                </a:cubicBezTo>
                <a:cubicBezTo>
                  <a:pt x="204485" y="2639421"/>
                  <a:pt x="219220" y="2639421"/>
                  <a:pt x="234356" y="2639421"/>
                </a:cubicBezTo>
                <a:cubicBezTo>
                  <a:pt x="241922" y="2639421"/>
                  <a:pt x="234356" y="2636133"/>
                  <a:pt x="234356" y="2632842"/>
                </a:cubicBezTo>
                <a:cubicBezTo>
                  <a:pt x="241922" y="2629552"/>
                  <a:pt x="241922" y="2632842"/>
                  <a:pt x="249488" y="2632842"/>
                </a:cubicBezTo>
                <a:cubicBezTo>
                  <a:pt x="257058" y="2632842"/>
                  <a:pt x="249488" y="2636133"/>
                  <a:pt x="249488" y="2639421"/>
                </a:cubicBezTo>
                <a:cubicBezTo>
                  <a:pt x="264624" y="2642711"/>
                  <a:pt x="271793" y="2636133"/>
                  <a:pt x="286925" y="2636133"/>
                </a:cubicBezTo>
                <a:cubicBezTo>
                  <a:pt x="286925" y="2632842"/>
                  <a:pt x="286925" y="2632842"/>
                  <a:pt x="286925" y="2629552"/>
                </a:cubicBezTo>
                <a:cubicBezTo>
                  <a:pt x="279359" y="2626262"/>
                  <a:pt x="271793" y="2622972"/>
                  <a:pt x="271793" y="2622972"/>
                </a:cubicBezTo>
                <a:cubicBezTo>
                  <a:pt x="264224" y="2622972"/>
                  <a:pt x="256658" y="2622972"/>
                  <a:pt x="256658" y="2622972"/>
                </a:cubicBezTo>
                <a:cubicBezTo>
                  <a:pt x="249091" y="2622972"/>
                  <a:pt x="249091" y="2622972"/>
                  <a:pt x="249091" y="2626262"/>
                </a:cubicBezTo>
                <a:cubicBezTo>
                  <a:pt x="241525" y="2626262"/>
                  <a:pt x="233956" y="2622972"/>
                  <a:pt x="233956" y="2619681"/>
                </a:cubicBezTo>
                <a:cubicBezTo>
                  <a:pt x="226390" y="2616393"/>
                  <a:pt x="233956" y="2616393"/>
                  <a:pt x="233956" y="2613101"/>
                </a:cubicBezTo>
                <a:cubicBezTo>
                  <a:pt x="233956" y="2609812"/>
                  <a:pt x="226390" y="2613101"/>
                  <a:pt x="218824" y="2613101"/>
                </a:cubicBezTo>
                <a:cubicBezTo>
                  <a:pt x="211258" y="2616393"/>
                  <a:pt x="203688" y="2619681"/>
                  <a:pt x="188953" y="2622972"/>
                </a:cubicBezTo>
                <a:cubicBezTo>
                  <a:pt x="188953" y="2622972"/>
                  <a:pt x="188953" y="2622972"/>
                  <a:pt x="181386" y="2622972"/>
                </a:cubicBezTo>
                <a:cubicBezTo>
                  <a:pt x="173820" y="2619681"/>
                  <a:pt x="166251" y="2616393"/>
                  <a:pt x="166251" y="2613101"/>
                </a:cubicBezTo>
                <a:cubicBezTo>
                  <a:pt x="166251" y="2613101"/>
                  <a:pt x="173820" y="2613101"/>
                  <a:pt x="181386" y="2613101"/>
                </a:cubicBezTo>
                <a:cubicBezTo>
                  <a:pt x="181386" y="2609812"/>
                  <a:pt x="181386" y="2609812"/>
                  <a:pt x="188953" y="2609812"/>
                </a:cubicBezTo>
                <a:cubicBezTo>
                  <a:pt x="196522" y="2609812"/>
                  <a:pt x="211258" y="2609812"/>
                  <a:pt x="218824" y="2609812"/>
                </a:cubicBezTo>
                <a:cubicBezTo>
                  <a:pt x="226390" y="2609812"/>
                  <a:pt x="226390" y="2606522"/>
                  <a:pt x="233956" y="2606522"/>
                </a:cubicBezTo>
                <a:cubicBezTo>
                  <a:pt x="233956" y="2606522"/>
                  <a:pt x="233956" y="2606522"/>
                  <a:pt x="233956" y="2603232"/>
                </a:cubicBezTo>
                <a:cubicBezTo>
                  <a:pt x="226390" y="2603232"/>
                  <a:pt x="218824" y="2603232"/>
                  <a:pt x="204088" y="2603232"/>
                </a:cubicBezTo>
                <a:lnTo>
                  <a:pt x="204088" y="2599942"/>
                </a:lnTo>
                <a:cubicBezTo>
                  <a:pt x="196522" y="2599942"/>
                  <a:pt x="196522" y="2603232"/>
                  <a:pt x="196522" y="2603232"/>
                </a:cubicBezTo>
                <a:cubicBezTo>
                  <a:pt x="188953" y="2603232"/>
                  <a:pt x="174217" y="2603232"/>
                  <a:pt x="166651" y="2603232"/>
                </a:cubicBezTo>
                <a:cubicBezTo>
                  <a:pt x="159085" y="2606522"/>
                  <a:pt x="151515" y="2606522"/>
                  <a:pt x="144349" y="2609812"/>
                </a:cubicBezTo>
                <a:cubicBezTo>
                  <a:pt x="136780" y="2609812"/>
                  <a:pt x="129214" y="2609812"/>
                  <a:pt x="114478" y="2609812"/>
                </a:cubicBezTo>
                <a:cubicBezTo>
                  <a:pt x="114478" y="2606522"/>
                  <a:pt x="114478" y="2606522"/>
                  <a:pt x="114478" y="2603232"/>
                </a:cubicBezTo>
                <a:cubicBezTo>
                  <a:pt x="122044" y="2603232"/>
                  <a:pt x="129613" y="2603232"/>
                  <a:pt x="129613" y="2599942"/>
                </a:cubicBezTo>
                <a:cubicBezTo>
                  <a:pt x="129613" y="2599942"/>
                  <a:pt x="114478" y="2596651"/>
                  <a:pt x="122044" y="2593361"/>
                </a:cubicBezTo>
                <a:cubicBezTo>
                  <a:pt x="114478" y="2593361"/>
                  <a:pt x="114478" y="2593361"/>
                  <a:pt x="114478" y="2593361"/>
                </a:cubicBezTo>
                <a:cubicBezTo>
                  <a:pt x="106912" y="2590073"/>
                  <a:pt x="114478" y="2586783"/>
                  <a:pt x="99346" y="2586783"/>
                </a:cubicBezTo>
                <a:cubicBezTo>
                  <a:pt x="106912" y="2586783"/>
                  <a:pt x="106912" y="2583492"/>
                  <a:pt x="106912" y="2583492"/>
                </a:cubicBezTo>
                <a:cubicBezTo>
                  <a:pt x="114478" y="2586783"/>
                  <a:pt x="122044" y="2580202"/>
                  <a:pt x="136780" y="2580202"/>
                </a:cubicBezTo>
                <a:cubicBezTo>
                  <a:pt x="136780" y="2576912"/>
                  <a:pt x="129214" y="2573621"/>
                  <a:pt x="136780" y="2570333"/>
                </a:cubicBezTo>
                <a:cubicBezTo>
                  <a:pt x="144349" y="2573621"/>
                  <a:pt x="144349" y="2576912"/>
                  <a:pt x="144349" y="2576912"/>
                </a:cubicBezTo>
                <a:cubicBezTo>
                  <a:pt x="151915" y="2580202"/>
                  <a:pt x="159481" y="2570333"/>
                  <a:pt x="174217" y="2576912"/>
                </a:cubicBezTo>
                <a:cubicBezTo>
                  <a:pt x="174217" y="2573621"/>
                  <a:pt x="181783" y="2570333"/>
                  <a:pt x="181783" y="2570333"/>
                </a:cubicBezTo>
                <a:cubicBezTo>
                  <a:pt x="181783" y="2567043"/>
                  <a:pt x="166651" y="2570333"/>
                  <a:pt x="166651" y="2567043"/>
                </a:cubicBezTo>
                <a:cubicBezTo>
                  <a:pt x="166651" y="2563753"/>
                  <a:pt x="166651" y="2563753"/>
                  <a:pt x="174217" y="2563753"/>
                </a:cubicBezTo>
                <a:cubicBezTo>
                  <a:pt x="189352" y="2563753"/>
                  <a:pt x="204088" y="2563753"/>
                  <a:pt x="211654" y="2563753"/>
                </a:cubicBezTo>
                <a:cubicBezTo>
                  <a:pt x="219220" y="2560462"/>
                  <a:pt x="219220" y="2560462"/>
                  <a:pt x="219220" y="2560462"/>
                </a:cubicBezTo>
                <a:cubicBezTo>
                  <a:pt x="226790" y="2560462"/>
                  <a:pt x="234356" y="2560462"/>
                  <a:pt x="241525" y="2560462"/>
                </a:cubicBezTo>
                <a:cubicBezTo>
                  <a:pt x="241525" y="2557172"/>
                  <a:pt x="249091" y="2557172"/>
                  <a:pt x="249091" y="2557172"/>
                </a:cubicBezTo>
                <a:cubicBezTo>
                  <a:pt x="256658" y="2557172"/>
                  <a:pt x="256658" y="2557172"/>
                  <a:pt x="264224" y="2557172"/>
                </a:cubicBezTo>
                <a:cubicBezTo>
                  <a:pt x="264224" y="2553882"/>
                  <a:pt x="264224" y="2553882"/>
                  <a:pt x="271793" y="2553882"/>
                </a:cubicBezTo>
                <a:cubicBezTo>
                  <a:pt x="271793" y="2550593"/>
                  <a:pt x="271793" y="2550593"/>
                  <a:pt x="271793" y="2550593"/>
                </a:cubicBezTo>
                <a:cubicBezTo>
                  <a:pt x="271793" y="2544013"/>
                  <a:pt x="271793" y="2537432"/>
                  <a:pt x="271793" y="2534142"/>
                </a:cubicBezTo>
                <a:cubicBezTo>
                  <a:pt x="264224" y="2530852"/>
                  <a:pt x="264224" y="2530852"/>
                  <a:pt x="256658" y="2530852"/>
                </a:cubicBezTo>
                <a:cubicBezTo>
                  <a:pt x="249091" y="2530852"/>
                  <a:pt x="249091" y="2527563"/>
                  <a:pt x="249091" y="2527563"/>
                </a:cubicBezTo>
                <a:cubicBezTo>
                  <a:pt x="233956" y="2527563"/>
                  <a:pt x="226790" y="2527563"/>
                  <a:pt x="211654" y="2527563"/>
                </a:cubicBezTo>
                <a:lnTo>
                  <a:pt x="211654" y="2524273"/>
                </a:lnTo>
                <a:cubicBezTo>
                  <a:pt x="204088" y="2520983"/>
                  <a:pt x="204088" y="2520983"/>
                  <a:pt x="204088" y="2517693"/>
                </a:cubicBezTo>
                <a:cubicBezTo>
                  <a:pt x="196522" y="2514402"/>
                  <a:pt x="196522" y="2514402"/>
                  <a:pt x="188953" y="2511112"/>
                </a:cubicBezTo>
                <a:cubicBezTo>
                  <a:pt x="188953" y="2504534"/>
                  <a:pt x="211258" y="2514402"/>
                  <a:pt x="204088" y="2507824"/>
                </a:cubicBezTo>
                <a:cubicBezTo>
                  <a:pt x="219220" y="2504534"/>
                  <a:pt x="233956" y="2507824"/>
                  <a:pt x="249091" y="2504534"/>
                </a:cubicBezTo>
                <a:cubicBezTo>
                  <a:pt x="249091" y="2504534"/>
                  <a:pt x="249091" y="2504534"/>
                  <a:pt x="256658" y="2504534"/>
                </a:cubicBezTo>
                <a:cubicBezTo>
                  <a:pt x="256658" y="2504534"/>
                  <a:pt x="264224" y="2504534"/>
                  <a:pt x="271793" y="2504534"/>
                </a:cubicBezTo>
                <a:lnTo>
                  <a:pt x="271793" y="2507824"/>
                </a:lnTo>
                <a:cubicBezTo>
                  <a:pt x="279359" y="2511112"/>
                  <a:pt x="279359" y="2507824"/>
                  <a:pt x="279359" y="2507824"/>
                </a:cubicBezTo>
                <a:cubicBezTo>
                  <a:pt x="286925" y="2504534"/>
                  <a:pt x="286925" y="2507824"/>
                  <a:pt x="294492" y="2504534"/>
                </a:cubicBezTo>
                <a:cubicBezTo>
                  <a:pt x="302061" y="2504534"/>
                  <a:pt x="302061" y="2504534"/>
                  <a:pt x="302061" y="2501243"/>
                </a:cubicBezTo>
                <a:cubicBezTo>
                  <a:pt x="302061" y="2501243"/>
                  <a:pt x="309627" y="2501243"/>
                  <a:pt x="309627" y="2497953"/>
                </a:cubicBezTo>
                <a:cubicBezTo>
                  <a:pt x="309627" y="2494663"/>
                  <a:pt x="309627" y="2491372"/>
                  <a:pt x="309627" y="2484794"/>
                </a:cubicBezTo>
                <a:cubicBezTo>
                  <a:pt x="302061" y="2478213"/>
                  <a:pt x="317193" y="2471633"/>
                  <a:pt x="317193" y="2465052"/>
                </a:cubicBezTo>
                <a:cubicBezTo>
                  <a:pt x="317193" y="2461764"/>
                  <a:pt x="317193" y="2458474"/>
                  <a:pt x="317193" y="2455183"/>
                </a:cubicBezTo>
                <a:cubicBezTo>
                  <a:pt x="324759" y="2455183"/>
                  <a:pt x="324759" y="2451893"/>
                  <a:pt x="324759" y="2451893"/>
                </a:cubicBezTo>
                <a:cubicBezTo>
                  <a:pt x="324759" y="2448603"/>
                  <a:pt x="324759" y="2445312"/>
                  <a:pt x="324759" y="2442024"/>
                </a:cubicBezTo>
                <a:cubicBezTo>
                  <a:pt x="332329" y="2438734"/>
                  <a:pt x="332329" y="2435444"/>
                  <a:pt x="339895" y="2432153"/>
                </a:cubicBezTo>
                <a:cubicBezTo>
                  <a:pt x="339895" y="2428863"/>
                  <a:pt x="339895" y="2425573"/>
                  <a:pt x="339895" y="2422284"/>
                </a:cubicBezTo>
                <a:cubicBezTo>
                  <a:pt x="339895" y="2422284"/>
                  <a:pt x="332329" y="2422284"/>
                  <a:pt x="324759" y="2422284"/>
                </a:cubicBezTo>
                <a:cubicBezTo>
                  <a:pt x="324759" y="2415704"/>
                  <a:pt x="324759" y="2409123"/>
                  <a:pt x="324759" y="2402545"/>
                </a:cubicBezTo>
                <a:lnTo>
                  <a:pt x="332329" y="2399252"/>
                </a:lnTo>
                <a:cubicBezTo>
                  <a:pt x="332329" y="2395964"/>
                  <a:pt x="332329" y="2392674"/>
                  <a:pt x="332329" y="2389384"/>
                </a:cubicBezTo>
                <a:cubicBezTo>
                  <a:pt x="339895" y="2389384"/>
                  <a:pt x="339895" y="2386093"/>
                  <a:pt x="339895" y="2386093"/>
                </a:cubicBezTo>
                <a:cubicBezTo>
                  <a:pt x="339895" y="2379513"/>
                  <a:pt x="339895" y="2376225"/>
                  <a:pt x="339895" y="2369644"/>
                </a:cubicBezTo>
                <a:cubicBezTo>
                  <a:pt x="339895" y="2369644"/>
                  <a:pt x="347461" y="2369644"/>
                  <a:pt x="347461" y="2366354"/>
                </a:cubicBezTo>
                <a:cubicBezTo>
                  <a:pt x="347461" y="2356485"/>
                  <a:pt x="347461" y="2349904"/>
                  <a:pt x="347461" y="2340309"/>
                </a:cubicBezTo>
                <a:cubicBezTo>
                  <a:pt x="347461" y="2337018"/>
                  <a:pt x="355027" y="2337018"/>
                  <a:pt x="355027" y="2337018"/>
                </a:cubicBezTo>
                <a:cubicBezTo>
                  <a:pt x="355027" y="2330438"/>
                  <a:pt x="355027" y="2327150"/>
                  <a:pt x="355027" y="2320569"/>
                </a:cubicBezTo>
                <a:cubicBezTo>
                  <a:pt x="355027" y="2320569"/>
                  <a:pt x="355027" y="2320569"/>
                  <a:pt x="362597" y="2317279"/>
                </a:cubicBezTo>
                <a:cubicBezTo>
                  <a:pt x="362597" y="2313988"/>
                  <a:pt x="362597" y="2310698"/>
                  <a:pt x="362597" y="2307408"/>
                </a:cubicBezTo>
                <a:cubicBezTo>
                  <a:pt x="362597" y="2307408"/>
                  <a:pt x="362597" y="2307408"/>
                  <a:pt x="370163" y="2304117"/>
                </a:cubicBezTo>
                <a:cubicBezTo>
                  <a:pt x="370163" y="2300829"/>
                  <a:pt x="370163" y="2297539"/>
                  <a:pt x="370163" y="2294249"/>
                </a:cubicBezTo>
                <a:cubicBezTo>
                  <a:pt x="370163" y="2290958"/>
                  <a:pt x="370163" y="2290958"/>
                  <a:pt x="377729" y="2290958"/>
                </a:cubicBezTo>
                <a:cubicBezTo>
                  <a:pt x="377729" y="2284378"/>
                  <a:pt x="377729" y="2281090"/>
                  <a:pt x="377729" y="2277799"/>
                </a:cubicBezTo>
                <a:lnTo>
                  <a:pt x="377729" y="2274509"/>
                </a:lnTo>
                <a:cubicBezTo>
                  <a:pt x="377729" y="2271219"/>
                  <a:pt x="377729" y="2267928"/>
                  <a:pt x="377729" y="2264638"/>
                </a:cubicBezTo>
                <a:cubicBezTo>
                  <a:pt x="385295" y="2264638"/>
                  <a:pt x="385295" y="2261350"/>
                  <a:pt x="385295" y="2261350"/>
                </a:cubicBezTo>
                <a:lnTo>
                  <a:pt x="385295" y="2253358"/>
                </a:lnTo>
                <a:lnTo>
                  <a:pt x="372153" y="2253358"/>
                </a:lnTo>
                <a:lnTo>
                  <a:pt x="370163" y="2252851"/>
                </a:lnTo>
                <a:lnTo>
                  <a:pt x="370163" y="2258060"/>
                </a:lnTo>
                <a:cubicBezTo>
                  <a:pt x="362597" y="2258060"/>
                  <a:pt x="362597" y="2261350"/>
                  <a:pt x="362597" y="2261350"/>
                </a:cubicBezTo>
                <a:cubicBezTo>
                  <a:pt x="362597" y="2264638"/>
                  <a:pt x="362597" y="2267928"/>
                  <a:pt x="362597" y="2267928"/>
                </a:cubicBezTo>
                <a:cubicBezTo>
                  <a:pt x="362597" y="2271219"/>
                  <a:pt x="355027" y="2274509"/>
                  <a:pt x="355027" y="2274509"/>
                </a:cubicBezTo>
                <a:cubicBezTo>
                  <a:pt x="355027" y="2277799"/>
                  <a:pt x="355027" y="2281090"/>
                  <a:pt x="347461" y="2281090"/>
                </a:cubicBezTo>
                <a:cubicBezTo>
                  <a:pt x="347461" y="2274509"/>
                  <a:pt x="347461" y="2271219"/>
                  <a:pt x="347461" y="2267928"/>
                </a:cubicBezTo>
                <a:cubicBezTo>
                  <a:pt x="347461" y="2264638"/>
                  <a:pt x="355027" y="2264638"/>
                  <a:pt x="355027" y="2264638"/>
                </a:cubicBezTo>
                <a:cubicBezTo>
                  <a:pt x="355027" y="2261350"/>
                  <a:pt x="355027" y="2258060"/>
                  <a:pt x="355027" y="2254769"/>
                </a:cubicBezTo>
                <a:cubicBezTo>
                  <a:pt x="355027" y="2254769"/>
                  <a:pt x="355027" y="2254769"/>
                  <a:pt x="362597" y="2251479"/>
                </a:cubicBezTo>
                <a:lnTo>
                  <a:pt x="362597" y="2250926"/>
                </a:lnTo>
                <a:lnTo>
                  <a:pt x="354381" y="2248835"/>
                </a:lnTo>
                <a:cubicBezTo>
                  <a:pt x="349752" y="2247601"/>
                  <a:pt x="346068" y="2246779"/>
                  <a:pt x="342285" y="2246779"/>
                </a:cubicBezTo>
                <a:cubicBezTo>
                  <a:pt x="334719" y="2246779"/>
                  <a:pt x="334719" y="2246779"/>
                  <a:pt x="334719" y="2250067"/>
                </a:cubicBezTo>
                <a:cubicBezTo>
                  <a:pt x="327149" y="2246779"/>
                  <a:pt x="327149" y="2246779"/>
                  <a:pt x="327149" y="2246779"/>
                </a:cubicBezTo>
                <a:cubicBezTo>
                  <a:pt x="297281" y="2246779"/>
                  <a:pt x="267410" y="2246779"/>
                  <a:pt x="237142" y="2246779"/>
                </a:cubicBezTo>
                <a:lnTo>
                  <a:pt x="237142" y="2243489"/>
                </a:lnTo>
                <a:cubicBezTo>
                  <a:pt x="259444" y="2243489"/>
                  <a:pt x="289712" y="2243489"/>
                  <a:pt x="312017" y="2243489"/>
                </a:cubicBezTo>
                <a:cubicBezTo>
                  <a:pt x="312017" y="2240199"/>
                  <a:pt x="312017" y="2240199"/>
                  <a:pt x="319583" y="2240199"/>
                </a:cubicBezTo>
                <a:cubicBezTo>
                  <a:pt x="327151" y="2240199"/>
                  <a:pt x="336510" y="2240199"/>
                  <a:pt x="345869" y="2240199"/>
                </a:cubicBezTo>
                <a:lnTo>
                  <a:pt x="362597" y="2240199"/>
                </a:lnTo>
                <a:lnTo>
                  <a:pt x="362597" y="2235030"/>
                </a:lnTo>
                <a:lnTo>
                  <a:pt x="364218" y="2233620"/>
                </a:lnTo>
                <a:lnTo>
                  <a:pt x="364190" y="2233618"/>
                </a:lnTo>
                <a:cubicBezTo>
                  <a:pt x="349054" y="2233618"/>
                  <a:pt x="341885" y="2233618"/>
                  <a:pt x="326753" y="2233618"/>
                </a:cubicBezTo>
                <a:lnTo>
                  <a:pt x="319186" y="2230328"/>
                </a:lnTo>
                <a:cubicBezTo>
                  <a:pt x="311617" y="2230328"/>
                  <a:pt x="311617" y="2230328"/>
                  <a:pt x="304051" y="2230328"/>
                </a:cubicBezTo>
                <a:lnTo>
                  <a:pt x="296485" y="2233618"/>
                </a:lnTo>
                <a:cubicBezTo>
                  <a:pt x="288919" y="2233618"/>
                  <a:pt x="288919" y="2233618"/>
                  <a:pt x="281349" y="2233618"/>
                </a:cubicBezTo>
                <a:cubicBezTo>
                  <a:pt x="273783" y="2230328"/>
                  <a:pt x="266217" y="2230328"/>
                  <a:pt x="259047" y="2227040"/>
                </a:cubicBezTo>
                <a:cubicBezTo>
                  <a:pt x="251481" y="2230328"/>
                  <a:pt x="251481" y="2233618"/>
                  <a:pt x="251481" y="2233618"/>
                </a:cubicBezTo>
                <a:cubicBezTo>
                  <a:pt x="236346" y="2233618"/>
                  <a:pt x="236346" y="2233618"/>
                  <a:pt x="236346" y="2233618"/>
                </a:cubicBezTo>
                <a:cubicBezTo>
                  <a:pt x="236346" y="2230328"/>
                  <a:pt x="236346" y="2230328"/>
                  <a:pt x="236346" y="2227040"/>
                </a:cubicBezTo>
                <a:cubicBezTo>
                  <a:pt x="228780" y="2227040"/>
                  <a:pt x="221213" y="2227040"/>
                  <a:pt x="221213" y="2227040"/>
                </a:cubicBezTo>
                <a:cubicBezTo>
                  <a:pt x="221213" y="2227040"/>
                  <a:pt x="213644" y="2227040"/>
                  <a:pt x="221213" y="2223749"/>
                </a:cubicBezTo>
                <a:cubicBezTo>
                  <a:pt x="228780" y="2223749"/>
                  <a:pt x="236346" y="2223749"/>
                  <a:pt x="236346" y="2220459"/>
                </a:cubicBezTo>
                <a:cubicBezTo>
                  <a:pt x="243912" y="2220459"/>
                  <a:pt x="243912" y="2223749"/>
                  <a:pt x="251481" y="2223749"/>
                </a:cubicBezTo>
                <a:lnTo>
                  <a:pt x="259047" y="2220459"/>
                </a:lnTo>
                <a:cubicBezTo>
                  <a:pt x="259047" y="2220459"/>
                  <a:pt x="266614" y="2220459"/>
                  <a:pt x="274183" y="2220459"/>
                </a:cubicBezTo>
                <a:cubicBezTo>
                  <a:pt x="274183" y="2217169"/>
                  <a:pt x="289315" y="2217169"/>
                  <a:pt x="296485" y="2213878"/>
                </a:cubicBezTo>
                <a:cubicBezTo>
                  <a:pt x="288919" y="2210588"/>
                  <a:pt x="274183" y="2210588"/>
                  <a:pt x="266614" y="2207298"/>
                </a:cubicBezTo>
                <a:cubicBezTo>
                  <a:pt x="274183" y="2204010"/>
                  <a:pt x="281749" y="2200719"/>
                  <a:pt x="281749" y="2200719"/>
                </a:cubicBezTo>
                <a:cubicBezTo>
                  <a:pt x="289315" y="2197429"/>
                  <a:pt x="296881" y="2197429"/>
                  <a:pt x="304051" y="2194139"/>
                </a:cubicBezTo>
                <a:cubicBezTo>
                  <a:pt x="288919" y="2190848"/>
                  <a:pt x="288919" y="2180980"/>
                  <a:pt x="274183" y="2177689"/>
                </a:cubicBezTo>
                <a:cubicBezTo>
                  <a:pt x="281749" y="2174399"/>
                  <a:pt x="281749" y="2177689"/>
                  <a:pt x="289315" y="2177689"/>
                </a:cubicBezTo>
                <a:cubicBezTo>
                  <a:pt x="296881" y="2177689"/>
                  <a:pt x="296881" y="2174399"/>
                  <a:pt x="304451" y="2174399"/>
                </a:cubicBezTo>
                <a:cubicBezTo>
                  <a:pt x="304451" y="2174399"/>
                  <a:pt x="312017" y="2174399"/>
                  <a:pt x="319583" y="2174399"/>
                </a:cubicBezTo>
                <a:cubicBezTo>
                  <a:pt x="319583" y="2171109"/>
                  <a:pt x="327149" y="2171109"/>
                  <a:pt x="327149" y="2171109"/>
                </a:cubicBezTo>
                <a:cubicBezTo>
                  <a:pt x="327149" y="2164528"/>
                  <a:pt x="312017" y="2164528"/>
                  <a:pt x="312017" y="2164528"/>
                </a:cubicBezTo>
                <a:cubicBezTo>
                  <a:pt x="312017" y="2161240"/>
                  <a:pt x="304451" y="2161240"/>
                  <a:pt x="312017" y="2161240"/>
                </a:cubicBezTo>
                <a:cubicBezTo>
                  <a:pt x="319583" y="2157950"/>
                  <a:pt x="312017" y="2151369"/>
                  <a:pt x="319583" y="2151369"/>
                </a:cubicBezTo>
                <a:cubicBezTo>
                  <a:pt x="319583" y="2148079"/>
                  <a:pt x="319583" y="2148079"/>
                  <a:pt x="319583" y="2148079"/>
                </a:cubicBezTo>
                <a:cubicBezTo>
                  <a:pt x="319583" y="2144788"/>
                  <a:pt x="312017" y="2144788"/>
                  <a:pt x="312017" y="2141498"/>
                </a:cubicBezTo>
                <a:cubicBezTo>
                  <a:pt x="312017" y="2138210"/>
                  <a:pt x="304451" y="2141498"/>
                  <a:pt x="296881" y="2138210"/>
                </a:cubicBezTo>
                <a:cubicBezTo>
                  <a:pt x="296881" y="2138210"/>
                  <a:pt x="289315" y="2134920"/>
                  <a:pt x="281749" y="2138210"/>
                </a:cubicBezTo>
                <a:cubicBezTo>
                  <a:pt x="281749" y="2131629"/>
                  <a:pt x="289315" y="2134920"/>
                  <a:pt x="289315" y="2131629"/>
                </a:cubicBezTo>
                <a:cubicBezTo>
                  <a:pt x="296881" y="2131629"/>
                  <a:pt x="296881" y="2128339"/>
                  <a:pt x="296881" y="2128339"/>
                </a:cubicBezTo>
                <a:cubicBezTo>
                  <a:pt x="304451" y="2128339"/>
                  <a:pt x="312017" y="2128339"/>
                  <a:pt x="319186" y="2128339"/>
                </a:cubicBezTo>
                <a:cubicBezTo>
                  <a:pt x="319186" y="2125049"/>
                  <a:pt x="319186" y="2125049"/>
                  <a:pt x="326753" y="2125049"/>
                </a:cubicBezTo>
                <a:cubicBezTo>
                  <a:pt x="334319" y="2125049"/>
                  <a:pt x="341885" y="2125049"/>
                  <a:pt x="356620" y="2125049"/>
                </a:cubicBezTo>
                <a:cubicBezTo>
                  <a:pt x="356620" y="2121758"/>
                  <a:pt x="356620" y="2121758"/>
                  <a:pt x="364190" y="2118470"/>
                </a:cubicBezTo>
                <a:cubicBezTo>
                  <a:pt x="356620" y="2118470"/>
                  <a:pt x="356620" y="2115180"/>
                  <a:pt x="349054" y="2115180"/>
                </a:cubicBezTo>
                <a:cubicBezTo>
                  <a:pt x="349054" y="2115180"/>
                  <a:pt x="341488" y="2115180"/>
                  <a:pt x="333922" y="2115180"/>
                </a:cubicBezTo>
                <a:lnTo>
                  <a:pt x="326353" y="2111890"/>
                </a:lnTo>
                <a:cubicBezTo>
                  <a:pt x="318786" y="2111890"/>
                  <a:pt x="318786" y="2111890"/>
                  <a:pt x="311220" y="2111890"/>
                </a:cubicBezTo>
                <a:cubicBezTo>
                  <a:pt x="303654" y="2108599"/>
                  <a:pt x="311220" y="2108599"/>
                  <a:pt x="311220" y="2108599"/>
                </a:cubicBezTo>
                <a:cubicBezTo>
                  <a:pt x="311220" y="2105309"/>
                  <a:pt x="318786" y="2105309"/>
                  <a:pt x="318786" y="2102019"/>
                </a:cubicBezTo>
                <a:cubicBezTo>
                  <a:pt x="326353" y="2102019"/>
                  <a:pt x="333922" y="2102019"/>
                  <a:pt x="333922" y="2098731"/>
                </a:cubicBezTo>
                <a:cubicBezTo>
                  <a:pt x="333922" y="2095440"/>
                  <a:pt x="326353" y="2095440"/>
                  <a:pt x="318786" y="2092150"/>
                </a:cubicBezTo>
                <a:cubicBezTo>
                  <a:pt x="318786" y="2085569"/>
                  <a:pt x="326353" y="2085569"/>
                  <a:pt x="333922" y="2082279"/>
                </a:cubicBezTo>
                <a:lnTo>
                  <a:pt x="341488" y="2082279"/>
                </a:lnTo>
                <a:cubicBezTo>
                  <a:pt x="349054" y="2078991"/>
                  <a:pt x="356620" y="2082279"/>
                  <a:pt x="356620" y="2078991"/>
                </a:cubicBezTo>
                <a:lnTo>
                  <a:pt x="356620" y="2075698"/>
                </a:lnTo>
                <a:cubicBezTo>
                  <a:pt x="364190" y="2072410"/>
                  <a:pt x="371756" y="2075698"/>
                  <a:pt x="378925" y="2072410"/>
                </a:cubicBezTo>
                <a:cubicBezTo>
                  <a:pt x="386492" y="2072410"/>
                  <a:pt x="394058" y="2072410"/>
                  <a:pt x="408793" y="2072410"/>
                </a:cubicBezTo>
                <a:cubicBezTo>
                  <a:pt x="408793" y="2069120"/>
                  <a:pt x="416359" y="2065830"/>
                  <a:pt x="423929" y="2065830"/>
                </a:cubicBezTo>
                <a:cubicBezTo>
                  <a:pt x="431495" y="2065830"/>
                  <a:pt x="439061" y="2065830"/>
                  <a:pt x="446231" y="2065830"/>
                </a:cubicBezTo>
                <a:cubicBezTo>
                  <a:pt x="453797" y="2062539"/>
                  <a:pt x="453797" y="2062539"/>
                  <a:pt x="453797" y="2062539"/>
                </a:cubicBezTo>
                <a:cubicBezTo>
                  <a:pt x="476102" y="2062539"/>
                  <a:pt x="491234" y="2062539"/>
                  <a:pt x="506370" y="2062539"/>
                </a:cubicBezTo>
                <a:cubicBezTo>
                  <a:pt x="513936" y="2059249"/>
                  <a:pt x="513936" y="2059249"/>
                  <a:pt x="513936" y="2059249"/>
                </a:cubicBezTo>
                <a:cubicBezTo>
                  <a:pt x="529068" y="2059249"/>
                  <a:pt x="536237" y="2059249"/>
                  <a:pt x="551373" y="2059249"/>
                </a:cubicBezTo>
                <a:cubicBezTo>
                  <a:pt x="551373" y="2055959"/>
                  <a:pt x="551373" y="2055959"/>
                  <a:pt x="551373" y="2052671"/>
                </a:cubicBezTo>
                <a:cubicBezTo>
                  <a:pt x="555156" y="2052671"/>
                  <a:pt x="560732" y="2053493"/>
                  <a:pt x="565361" y="2054726"/>
                </a:cubicBezTo>
                <a:lnTo>
                  <a:pt x="565630" y="2054872"/>
                </a:lnTo>
                <a:lnTo>
                  <a:pt x="565560" y="2054628"/>
                </a:lnTo>
                <a:cubicBezTo>
                  <a:pt x="564614" y="2053806"/>
                  <a:pt x="562722" y="2052983"/>
                  <a:pt x="558939" y="2051338"/>
                </a:cubicBezTo>
                <a:cubicBezTo>
                  <a:pt x="558939" y="2051338"/>
                  <a:pt x="558939" y="2048050"/>
                  <a:pt x="558939" y="2044760"/>
                </a:cubicBezTo>
                <a:cubicBezTo>
                  <a:pt x="558939" y="2041469"/>
                  <a:pt x="581241" y="2038179"/>
                  <a:pt x="588807" y="2038179"/>
                </a:cubicBezTo>
                <a:lnTo>
                  <a:pt x="588807" y="2041469"/>
                </a:lnTo>
                <a:cubicBezTo>
                  <a:pt x="588807" y="2044760"/>
                  <a:pt x="588807" y="2051338"/>
                  <a:pt x="588807" y="2054628"/>
                </a:cubicBezTo>
                <a:lnTo>
                  <a:pt x="587059" y="2055959"/>
                </a:lnTo>
                <a:lnTo>
                  <a:pt x="599959" y="2055959"/>
                </a:lnTo>
                <a:cubicBezTo>
                  <a:pt x="605535" y="2055959"/>
                  <a:pt x="611110" y="2055959"/>
                  <a:pt x="618678" y="2055959"/>
                </a:cubicBezTo>
                <a:cubicBezTo>
                  <a:pt x="618678" y="2055959"/>
                  <a:pt x="618678" y="2055959"/>
                  <a:pt x="626244" y="2059249"/>
                </a:cubicBezTo>
                <a:cubicBezTo>
                  <a:pt x="626244" y="2059249"/>
                  <a:pt x="633810" y="2059249"/>
                  <a:pt x="641380" y="2059249"/>
                </a:cubicBezTo>
                <a:cubicBezTo>
                  <a:pt x="641380" y="2055959"/>
                  <a:pt x="641380" y="2052671"/>
                  <a:pt x="641380" y="2049380"/>
                </a:cubicBezTo>
                <a:cubicBezTo>
                  <a:pt x="641380" y="2049380"/>
                  <a:pt x="633810" y="2049380"/>
                  <a:pt x="633810" y="2046090"/>
                </a:cubicBezTo>
                <a:cubicBezTo>
                  <a:pt x="633810" y="2046090"/>
                  <a:pt x="633810" y="2042800"/>
                  <a:pt x="633810" y="2039509"/>
                </a:cubicBezTo>
                <a:cubicBezTo>
                  <a:pt x="633810" y="2039509"/>
                  <a:pt x="626244" y="2039509"/>
                  <a:pt x="626244" y="2036219"/>
                </a:cubicBezTo>
                <a:cubicBezTo>
                  <a:pt x="603943" y="2036219"/>
                  <a:pt x="588807" y="2036219"/>
                  <a:pt x="573675" y="2036219"/>
                </a:cubicBezTo>
                <a:cubicBezTo>
                  <a:pt x="566109" y="2036219"/>
                  <a:pt x="566109" y="2039509"/>
                  <a:pt x="558539" y="2039509"/>
                </a:cubicBezTo>
                <a:cubicBezTo>
                  <a:pt x="550973" y="2039509"/>
                  <a:pt x="543407" y="2036219"/>
                  <a:pt x="543407" y="2029641"/>
                </a:cubicBezTo>
                <a:cubicBezTo>
                  <a:pt x="535841" y="2029641"/>
                  <a:pt x="535841" y="2029641"/>
                  <a:pt x="528271" y="2026350"/>
                </a:cubicBezTo>
                <a:cubicBezTo>
                  <a:pt x="520705" y="2029641"/>
                  <a:pt x="520705" y="2032931"/>
                  <a:pt x="513139" y="2029641"/>
                </a:cubicBezTo>
                <a:lnTo>
                  <a:pt x="513139" y="2026350"/>
                </a:lnTo>
                <a:cubicBezTo>
                  <a:pt x="520705" y="2023060"/>
                  <a:pt x="528271" y="2023060"/>
                  <a:pt x="535441" y="2023060"/>
                </a:cubicBezTo>
                <a:cubicBezTo>
                  <a:pt x="543007" y="2019770"/>
                  <a:pt x="550576" y="2019770"/>
                  <a:pt x="557743" y="2016479"/>
                </a:cubicBezTo>
                <a:cubicBezTo>
                  <a:pt x="542610" y="2016479"/>
                  <a:pt x="520309" y="2013191"/>
                  <a:pt x="505173" y="2013191"/>
                </a:cubicBezTo>
                <a:lnTo>
                  <a:pt x="497607" y="2009901"/>
                </a:lnTo>
                <a:cubicBezTo>
                  <a:pt x="497607" y="2003320"/>
                  <a:pt x="505173" y="2003320"/>
                  <a:pt x="512739" y="2000030"/>
                </a:cubicBezTo>
                <a:cubicBezTo>
                  <a:pt x="512739" y="1993449"/>
                  <a:pt x="497607" y="1996740"/>
                  <a:pt x="497607" y="1993449"/>
                </a:cubicBezTo>
                <a:cubicBezTo>
                  <a:pt x="482471" y="1993449"/>
                  <a:pt x="475305" y="1993449"/>
                  <a:pt x="467736" y="1993449"/>
                </a:cubicBezTo>
                <a:cubicBezTo>
                  <a:pt x="460170" y="1990161"/>
                  <a:pt x="452603" y="1986871"/>
                  <a:pt x="445434" y="1983581"/>
                </a:cubicBezTo>
                <a:cubicBezTo>
                  <a:pt x="445434" y="1983581"/>
                  <a:pt x="437868" y="1983581"/>
                  <a:pt x="430302" y="1983581"/>
                </a:cubicBezTo>
                <a:cubicBezTo>
                  <a:pt x="437868" y="1977000"/>
                  <a:pt x="437868" y="1973710"/>
                  <a:pt x="445434" y="1970419"/>
                </a:cubicBezTo>
                <a:cubicBezTo>
                  <a:pt x="460569" y="1970419"/>
                  <a:pt x="460569" y="1973710"/>
                  <a:pt x="467736" y="1977000"/>
                </a:cubicBezTo>
                <a:cubicBezTo>
                  <a:pt x="475305" y="1980290"/>
                  <a:pt x="482871" y="1973710"/>
                  <a:pt x="497607" y="1973710"/>
                </a:cubicBezTo>
                <a:cubicBezTo>
                  <a:pt x="497607" y="1970419"/>
                  <a:pt x="490041" y="1970419"/>
                  <a:pt x="482471" y="1967131"/>
                </a:cubicBezTo>
                <a:cubicBezTo>
                  <a:pt x="482471" y="1963841"/>
                  <a:pt x="482471" y="1963841"/>
                  <a:pt x="482471" y="1960551"/>
                </a:cubicBezTo>
                <a:cubicBezTo>
                  <a:pt x="482471" y="1957260"/>
                  <a:pt x="497607" y="1960551"/>
                  <a:pt x="497607" y="1957260"/>
                </a:cubicBezTo>
                <a:cubicBezTo>
                  <a:pt x="490041" y="1950680"/>
                  <a:pt x="482471" y="1953970"/>
                  <a:pt x="475305" y="1950680"/>
                </a:cubicBezTo>
                <a:cubicBezTo>
                  <a:pt x="430302" y="1950680"/>
                  <a:pt x="385295" y="1950680"/>
                  <a:pt x="340692" y="1950680"/>
                </a:cubicBezTo>
                <a:cubicBezTo>
                  <a:pt x="333125" y="1950680"/>
                  <a:pt x="333125" y="1950680"/>
                  <a:pt x="333125" y="1950680"/>
                </a:cubicBezTo>
                <a:cubicBezTo>
                  <a:pt x="317990" y="1950680"/>
                  <a:pt x="310820" y="1950680"/>
                  <a:pt x="295688" y="1950680"/>
                </a:cubicBezTo>
                <a:cubicBezTo>
                  <a:pt x="288122" y="1950680"/>
                  <a:pt x="295688" y="1947392"/>
                  <a:pt x="295688" y="1944101"/>
                </a:cubicBezTo>
                <a:cubicBezTo>
                  <a:pt x="310820" y="1940811"/>
                  <a:pt x="317990" y="1944101"/>
                  <a:pt x="333125" y="1944101"/>
                </a:cubicBezTo>
                <a:cubicBezTo>
                  <a:pt x="333125" y="1940811"/>
                  <a:pt x="333125" y="1940811"/>
                  <a:pt x="340692" y="1940811"/>
                </a:cubicBezTo>
                <a:cubicBezTo>
                  <a:pt x="340692" y="1940811"/>
                  <a:pt x="348258" y="1940811"/>
                  <a:pt x="355824" y="1940811"/>
                </a:cubicBezTo>
                <a:cubicBezTo>
                  <a:pt x="355824" y="1937521"/>
                  <a:pt x="355824" y="1937521"/>
                  <a:pt x="363393" y="1934230"/>
                </a:cubicBezTo>
                <a:cubicBezTo>
                  <a:pt x="363393" y="1934230"/>
                  <a:pt x="363393" y="1934230"/>
                  <a:pt x="363393" y="1930940"/>
                </a:cubicBezTo>
                <a:cubicBezTo>
                  <a:pt x="370959" y="1927650"/>
                  <a:pt x="378526" y="1930940"/>
                  <a:pt x="385695" y="1927650"/>
                </a:cubicBezTo>
                <a:cubicBezTo>
                  <a:pt x="393261" y="1927650"/>
                  <a:pt x="393261" y="1927650"/>
                  <a:pt x="400827" y="1927650"/>
                </a:cubicBezTo>
                <a:cubicBezTo>
                  <a:pt x="400827" y="1924362"/>
                  <a:pt x="408397" y="1921071"/>
                  <a:pt x="415963" y="1917781"/>
                </a:cubicBezTo>
                <a:cubicBezTo>
                  <a:pt x="423529" y="1917781"/>
                  <a:pt x="438265" y="1917781"/>
                  <a:pt x="445831" y="1917781"/>
                </a:cubicBezTo>
                <a:cubicBezTo>
                  <a:pt x="453400" y="1914491"/>
                  <a:pt x="453400" y="1911200"/>
                  <a:pt x="453400" y="1904622"/>
                </a:cubicBezTo>
                <a:cubicBezTo>
                  <a:pt x="453400" y="1901332"/>
                  <a:pt x="453400" y="1898041"/>
                  <a:pt x="453400" y="1894751"/>
                </a:cubicBezTo>
                <a:cubicBezTo>
                  <a:pt x="445831" y="1891461"/>
                  <a:pt x="445831" y="1884882"/>
                  <a:pt x="423529" y="1884882"/>
                </a:cubicBezTo>
                <a:cubicBezTo>
                  <a:pt x="415963" y="1884882"/>
                  <a:pt x="401227" y="1884882"/>
                  <a:pt x="378526" y="1884882"/>
                </a:cubicBezTo>
                <a:cubicBezTo>
                  <a:pt x="378526" y="1881592"/>
                  <a:pt x="378526" y="1881592"/>
                  <a:pt x="370959" y="1881592"/>
                </a:cubicBezTo>
                <a:cubicBezTo>
                  <a:pt x="370959" y="1881592"/>
                  <a:pt x="363393" y="1881592"/>
                  <a:pt x="355824" y="1881592"/>
                </a:cubicBezTo>
                <a:cubicBezTo>
                  <a:pt x="355824" y="1881592"/>
                  <a:pt x="355824" y="1884882"/>
                  <a:pt x="348258" y="1884882"/>
                </a:cubicBezTo>
                <a:cubicBezTo>
                  <a:pt x="340692" y="1884882"/>
                  <a:pt x="340692" y="1881592"/>
                  <a:pt x="340692" y="1881592"/>
                </a:cubicBezTo>
                <a:cubicBezTo>
                  <a:pt x="333125" y="1878302"/>
                  <a:pt x="333125" y="1875011"/>
                  <a:pt x="333125" y="1875011"/>
                </a:cubicBezTo>
                <a:cubicBezTo>
                  <a:pt x="317990" y="1871721"/>
                  <a:pt x="303254" y="1875011"/>
                  <a:pt x="288122" y="1871721"/>
                </a:cubicBezTo>
                <a:cubicBezTo>
                  <a:pt x="288122" y="1868431"/>
                  <a:pt x="303254" y="1871721"/>
                  <a:pt x="303254" y="1868431"/>
                </a:cubicBezTo>
                <a:cubicBezTo>
                  <a:pt x="303254" y="1868431"/>
                  <a:pt x="310820" y="1868431"/>
                  <a:pt x="310820" y="1871721"/>
                </a:cubicBezTo>
                <a:cubicBezTo>
                  <a:pt x="310820" y="1868431"/>
                  <a:pt x="318390" y="1868431"/>
                  <a:pt x="318390" y="1868431"/>
                </a:cubicBezTo>
                <a:cubicBezTo>
                  <a:pt x="325956" y="1868431"/>
                  <a:pt x="325956" y="1868431"/>
                  <a:pt x="333522" y="1868431"/>
                </a:cubicBezTo>
                <a:cubicBezTo>
                  <a:pt x="333522" y="1868431"/>
                  <a:pt x="333522" y="1865143"/>
                  <a:pt x="341088" y="1865143"/>
                </a:cubicBezTo>
                <a:cubicBezTo>
                  <a:pt x="348658" y="1865143"/>
                  <a:pt x="356224" y="1865143"/>
                  <a:pt x="363393" y="1865143"/>
                </a:cubicBezTo>
                <a:cubicBezTo>
                  <a:pt x="370959" y="1861850"/>
                  <a:pt x="370959" y="1861850"/>
                  <a:pt x="370959" y="1858562"/>
                </a:cubicBezTo>
                <a:cubicBezTo>
                  <a:pt x="355824" y="1855272"/>
                  <a:pt x="355824" y="1851981"/>
                  <a:pt x="348658" y="1848691"/>
                </a:cubicBezTo>
                <a:cubicBezTo>
                  <a:pt x="333522" y="1848691"/>
                  <a:pt x="318786" y="1848691"/>
                  <a:pt x="303654" y="1848691"/>
                </a:cubicBezTo>
                <a:cubicBezTo>
                  <a:pt x="303654" y="1848691"/>
                  <a:pt x="303654" y="1848691"/>
                  <a:pt x="296085" y="1845401"/>
                </a:cubicBezTo>
                <a:cubicBezTo>
                  <a:pt x="288519" y="1845401"/>
                  <a:pt x="280953" y="1845401"/>
                  <a:pt x="273783" y="1845401"/>
                </a:cubicBezTo>
                <a:cubicBezTo>
                  <a:pt x="273783" y="1845401"/>
                  <a:pt x="273783" y="1842110"/>
                  <a:pt x="266217" y="1842110"/>
                </a:cubicBezTo>
                <a:cubicBezTo>
                  <a:pt x="273783" y="1838822"/>
                  <a:pt x="288519" y="1842110"/>
                  <a:pt x="288519" y="1835532"/>
                </a:cubicBezTo>
                <a:cubicBezTo>
                  <a:pt x="303654" y="1835532"/>
                  <a:pt x="318390" y="1835532"/>
                  <a:pt x="325956" y="1835532"/>
                </a:cubicBezTo>
                <a:cubicBezTo>
                  <a:pt x="333522" y="1835532"/>
                  <a:pt x="333522" y="1835532"/>
                  <a:pt x="341088" y="1832241"/>
                </a:cubicBezTo>
                <a:cubicBezTo>
                  <a:pt x="341088" y="1832241"/>
                  <a:pt x="348658" y="1832241"/>
                  <a:pt x="356224" y="1832241"/>
                </a:cubicBezTo>
                <a:cubicBezTo>
                  <a:pt x="363790" y="1832241"/>
                  <a:pt x="363790" y="1828951"/>
                  <a:pt x="371356" y="1825661"/>
                </a:cubicBezTo>
                <a:cubicBezTo>
                  <a:pt x="371356" y="1828951"/>
                  <a:pt x="378925" y="1828951"/>
                  <a:pt x="378925" y="1828951"/>
                </a:cubicBezTo>
                <a:cubicBezTo>
                  <a:pt x="378925" y="1828951"/>
                  <a:pt x="378925" y="1828951"/>
                  <a:pt x="386492" y="1828951"/>
                </a:cubicBezTo>
                <a:cubicBezTo>
                  <a:pt x="394058" y="1828951"/>
                  <a:pt x="401624" y="1828951"/>
                  <a:pt x="408793" y="1828951"/>
                </a:cubicBezTo>
                <a:cubicBezTo>
                  <a:pt x="416359" y="1828951"/>
                  <a:pt x="408793" y="1825661"/>
                  <a:pt x="408793" y="1822371"/>
                </a:cubicBezTo>
                <a:lnTo>
                  <a:pt x="401227" y="1819082"/>
                </a:lnTo>
                <a:cubicBezTo>
                  <a:pt x="386092" y="1819082"/>
                  <a:pt x="378925" y="1819082"/>
                  <a:pt x="371356" y="1822371"/>
                </a:cubicBezTo>
                <a:cubicBezTo>
                  <a:pt x="371356" y="1822371"/>
                  <a:pt x="363790" y="1822371"/>
                  <a:pt x="356224" y="1819082"/>
                </a:cubicBezTo>
                <a:cubicBezTo>
                  <a:pt x="363790" y="1815792"/>
                  <a:pt x="363790" y="1812502"/>
                  <a:pt x="363790" y="1809211"/>
                </a:cubicBezTo>
                <a:cubicBezTo>
                  <a:pt x="356224" y="1809211"/>
                  <a:pt x="356224" y="1812502"/>
                  <a:pt x="348658" y="1812502"/>
                </a:cubicBezTo>
                <a:cubicBezTo>
                  <a:pt x="348658" y="1809211"/>
                  <a:pt x="348658" y="1809211"/>
                  <a:pt x="348658" y="1805921"/>
                </a:cubicBezTo>
                <a:cubicBezTo>
                  <a:pt x="356224" y="1805921"/>
                  <a:pt x="356224" y="1805921"/>
                  <a:pt x="363790" y="1805921"/>
                </a:cubicBezTo>
                <a:cubicBezTo>
                  <a:pt x="363790" y="1802631"/>
                  <a:pt x="363790" y="1799343"/>
                  <a:pt x="363790" y="1796052"/>
                </a:cubicBezTo>
                <a:cubicBezTo>
                  <a:pt x="356224" y="1796052"/>
                  <a:pt x="348658" y="1796052"/>
                  <a:pt x="341488" y="1796052"/>
                </a:cubicBezTo>
                <a:cubicBezTo>
                  <a:pt x="341488" y="1792762"/>
                  <a:pt x="326353" y="1789472"/>
                  <a:pt x="326353" y="1786182"/>
                </a:cubicBezTo>
                <a:lnTo>
                  <a:pt x="326353" y="1782891"/>
                </a:lnTo>
                <a:cubicBezTo>
                  <a:pt x="311220" y="1786182"/>
                  <a:pt x="311220" y="1776311"/>
                  <a:pt x="296485" y="1782891"/>
                </a:cubicBezTo>
                <a:cubicBezTo>
                  <a:pt x="296485" y="1779601"/>
                  <a:pt x="288919" y="1776311"/>
                  <a:pt x="288919" y="1776311"/>
                </a:cubicBezTo>
                <a:cubicBezTo>
                  <a:pt x="288919" y="1776311"/>
                  <a:pt x="288919" y="1773022"/>
                  <a:pt x="296485" y="1773022"/>
                </a:cubicBezTo>
                <a:cubicBezTo>
                  <a:pt x="296485" y="1769732"/>
                  <a:pt x="288919" y="1769732"/>
                  <a:pt x="288919" y="1769732"/>
                </a:cubicBezTo>
                <a:cubicBezTo>
                  <a:pt x="273783" y="1766442"/>
                  <a:pt x="259047" y="1769732"/>
                  <a:pt x="243912" y="1766442"/>
                </a:cubicBezTo>
                <a:cubicBezTo>
                  <a:pt x="251481" y="1763152"/>
                  <a:pt x="259047" y="1766442"/>
                  <a:pt x="266217" y="1766442"/>
                </a:cubicBezTo>
                <a:cubicBezTo>
                  <a:pt x="273783" y="1763152"/>
                  <a:pt x="281349" y="1759861"/>
                  <a:pt x="296085" y="1759861"/>
                </a:cubicBezTo>
                <a:lnTo>
                  <a:pt x="311220" y="1759861"/>
                </a:lnTo>
                <a:cubicBezTo>
                  <a:pt x="326353" y="1756571"/>
                  <a:pt x="333522" y="1753283"/>
                  <a:pt x="341088" y="1753283"/>
                </a:cubicBezTo>
                <a:cubicBezTo>
                  <a:pt x="341088" y="1753283"/>
                  <a:pt x="341088" y="1756571"/>
                  <a:pt x="348658" y="1753283"/>
                </a:cubicBezTo>
                <a:cubicBezTo>
                  <a:pt x="348658" y="1753283"/>
                  <a:pt x="348658" y="1753283"/>
                  <a:pt x="341088" y="1753283"/>
                </a:cubicBezTo>
                <a:cubicBezTo>
                  <a:pt x="341088" y="1749992"/>
                  <a:pt x="341088" y="1749992"/>
                  <a:pt x="341088" y="1749992"/>
                </a:cubicBezTo>
                <a:cubicBezTo>
                  <a:pt x="333522" y="1749992"/>
                  <a:pt x="325956" y="1749992"/>
                  <a:pt x="325956" y="1746702"/>
                </a:cubicBezTo>
                <a:cubicBezTo>
                  <a:pt x="318390" y="1746702"/>
                  <a:pt x="310820" y="1746702"/>
                  <a:pt x="303654" y="1746702"/>
                </a:cubicBezTo>
                <a:cubicBezTo>
                  <a:pt x="303654" y="1746702"/>
                  <a:pt x="303654" y="1743412"/>
                  <a:pt x="296085" y="1743412"/>
                </a:cubicBezTo>
                <a:cubicBezTo>
                  <a:pt x="288519" y="1743412"/>
                  <a:pt x="273783" y="1743412"/>
                  <a:pt x="266217" y="1743412"/>
                </a:cubicBezTo>
                <a:cubicBezTo>
                  <a:pt x="258651" y="1740122"/>
                  <a:pt x="258651" y="1740122"/>
                  <a:pt x="251081" y="1736831"/>
                </a:cubicBezTo>
                <a:cubicBezTo>
                  <a:pt x="251081" y="1736831"/>
                  <a:pt x="251081" y="1733543"/>
                  <a:pt x="251081" y="1730253"/>
                </a:cubicBezTo>
                <a:cubicBezTo>
                  <a:pt x="258651" y="1730253"/>
                  <a:pt x="266217" y="1730253"/>
                  <a:pt x="266217" y="1726962"/>
                </a:cubicBezTo>
                <a:cubicBezTo>
                  <a:pt x="266217" y="1726962"/>
                  <a:pt x="266217" y="1723672"/>
                  <a:pt x="258651" y="1723672"/>
                </a:cubicBezTo>
                <a:cubicBezTo>
                  <a:pt x="258651" y="1723672"/>
                  <a:pt x="251081" y="1723672"/>
                  <a:pt x="243515" y="1720382"/>
                </a:cubicBezTo>
                <a:cubicBezTo>
                  <a:pt x="228383" y="1720382"/>
                  <a:pt x="221213" y="1720382"/>
                  <a:pt x="206078" y="1720382"/>
                </a:cubicBezTo>
                <a:cubicBezTo>
                  <a:pt x="206078" y="1717092"/>
                  <a:pt x="206078" y="1717092"/>
                  <a:pt x="213644" y="1717092"/>
                </a:cubicBezTo>
                <a:cubicBezTo>
                  <a:pt x="221213" y="1717092"/>
                  <a:pt x="228780" y="1717092"/>
                  <a:pt x="235949" y="1717092"/>
                </a:cubicBezTo>
                <a:cubicBezTo>
                  <a:pt x="235949" y="1717092"/>
                  <a:pt x="243515" y="1717092"/>
                  <a:pt x="243515" y="1713801"/>
                </a:cubicBezTo>
                <a:cubicBezTo>
                  <a:pt x="265817" y="1713801"/>
                  <a:pt x="288519" y="1713801"/>
                  <a:pt x="310820" y="1713801"/>
                </a:cubicBezTo>
                <a:cubicBezTo>
                  <a:pt x="318390" y="1713801"/>
                  <a:pt x="318390" y="1710513"/>
                  <a:pt x="318390" y="1710513"/>
                </a:cubicBezTo>
                <a:cubicBezTo>
                  <a:pt x="333522" y="1710513"/>
                  <a:pt x="348258" y="1710513"/>
                  <a:pt x="363393" y="1710513"/>
                </a:cubicBezTo>
                <a:cubicBezTo>
                  <a:pt x="370959" y="1710513"/>
                  <a:pt x="370959" y="1710513"/>
                  <a:pt x="370959" y="1707223"/>
                </a:cubicBezTo>
                <a:cubicBezTo>
                  <a:pt x="378526" y="1707223"/>
                  <a:pt x="393261" y="1707223"/>
                  <a:pt x="400827" y="1707223"/>
                </a:cubicBezTo>
                <a:cubicBezTo>
                  <a:pt x="400827" y="1703933"/>
                  <a:pt x="408397" y="1700642"/>
                  <a:pt x="408397" y="1697352"/>
                </a:cubicBezTo>
                <a:cubicBezTo>
                  <a:pt x="400827" y="1694062"/>
                  <a:pt x="386092" y="1697352"/>
                  <a:pt x="378526" y="1694062"/>
                </a:cubicBezTo>
                <a:lnTo>
                  <a:pt x="370959" y="1694062"/>
                </a:lnTo>
                <a:cubicBezTo>
                  <a:pt x="370959" y="1694062"/>
                  <a:pt x="370959" y="1694062"/>
                  <a:pt x="363393" y="1697352"/>
                </a:cubicBezTo>
                <a:cubicBezTo>
                  <a:pt x="363393" y="1694062"/>
                  <a:pt x="363393" y="1690773"/>
                  <a:pt x="363393" y="1690773"/>
                </a:cubicBezTo>
                <a:cubicBezTo>
                  <a:pt x="355824" y="1690773"/>
                  <a:pt x="348258" y="1690773"/>
                  <a:pt x="341088" y="1690773"/>
                </a:cubicBezTo>
                <a:cubicBezTo>
                  <a:pt x="333522" y="1684193"/>
                  <a:pt x="325956" y="1687483"/>
                  <a:pt x="318786" y="1687483"/>
                </a:cubicBezTo>
                <a:cubicBezTo>
                  <a:pt x="311220" y="1684193"/>
                  <a:pt x="318786" y="1684193"/>
                  <a:pt x="311220" y="1680903"/>
                </a:cubicBezTo>
                <a:cubicBezTo>
                  <a:pt x="318786" y="1680903"/>
                  <a:pt x="318786" y="1680903"/>
                  <a:pt x="318786" y="1680903"/>
                </a:cubicBezTo>
                <a:cubicBezTo>
                  <a:pt x="318786" y="1680903"/>
                  <a:pt x="326353" y="1680903"/>
                  <a:pt x="333922" y="1680903"/>
                </a:cubicBezTo>
                <a:cubicBezTo>
                  <a:pt x="333922" y="1677612"/>
                  <a:pt x="333922" y="1677612"/>
                  <a:pt x="341488" y="1677612"/>
                </a:cubicBezTo>
                <a:cubicBezTo>
                  <a:pt x="341488" y="1677612"/>
                  <a:pt x="349054" y="1677612"/>
                  <a:pt x="356620" y="1677612"/>
                </a:cubicBezTo>
                <a:cubicBezTo>
                  <a:pt x="364190" y="1677612"/>
                  <a:pt x="364190" y="1674322"/>
                  <a:pt x="364190" y="1674322"/>
                </a:cubicBezTo>
                <a:cubicBezTo>
                  <a:pt x="379322" y="1674322"/>
                  <a:pt x="386492" y="1674322"/>
                  <a:pt x="401624" y="1674322"/>
                </a:cubicBezTo>
                <a:cubicBezTo>
                  <a:pt x="401624" y="1671034"/>
                  <a:pt x="401624" y="1667743"/>
                  <a:pt x="401624" y="1664453"/>
                </a:cubicBezTo>
                <a:cubicBezTo>
                  <a:pt x="394058" y="1664453"/>
                  <a:pt x="379322" y="1661163"/>
                  <a:pt x="379322" y="1654582"/>
                </a:cubicBezTo>
                <a:cubicBezTo>
                  <a:pt x="379322" y="1651294"/>
                  <a:pt x="394458" y="1651294"/>
                  <a:pt x="394458" y="1648002"/>
                </a:cubicBezTo>
                <a:cubicBezTo>
                  <a:pt x="394458" y="1641423"/>
                  <a:pt x="394458" y="1638133"/>
                  <a:pt x="394458" y="1631552"/>
                </a:cubicBezTo>
                <a:cubicBezTo>
                  <a:pt x="394458" y="1628262"/>
                  <a:pt x="386888" y="1624974"/>
                  <a:pt x="379322" y="1624974"/>
                </a:cubicBezTo>
                <a:cubicBezTo>
                  <a:pt x="379322" y="1621684"/>
                  <a:pt x="394458" y="1621684"/>
                  <a:pt x="386888" y="1618393"/>
                </a:cubicBezTo>
                <a:cubicBezTo>
                  <a:pt x="394458" y="1615103"/>
                  <a:pt x="386888" y="1615103"/>
                  <a:pt x="386888" y="1611813"/>
                </a:cubicBezTo>
                <a:cubicBezTo>
                  <a:pt x="386888" y="1611813"/>
                  <a:pt x="386888" y="1608522"/>
                  <a:pt x="386888" y="1605234"/>
                </a:cubicBezTo>
                <a:cubicBezTo>
                  <a:pt x="371756" y="1601944"/>
                  <a:pt x="379322" y="1595363"/>
                  <a:pt x="371756" y="1595363"/>
                </a:cubicBezTo>
                <a:cubicBezTo>
                  <a:pt x="371756" y="1592073"/>
                  <a:pt x="371756" y="1588783"/>
                  <a:pt x="371756" y="1585494"/>
                </a:cubicBezTo>
                <a:cubicBezTo>
                  <a:pt x="364190" y="1585494"/>
                  <a:pt x="364190" y="1582202"/>
                  <a:pt x="364190" y="1582202"/>
                </a:cubicBezTo>
                <a:cubicBezTo>
                  <a:pt x="349054" y="1582202"/>
                  <a:pt x="326753" y="1582202"/>
                  <a:pt x="311617" y="1582202"/>
                </a:cubicBezTo>
                <a:lnTo>
                  <a:pt x="311617" y="1578914"/>
                </a:lnTo>
                <a:cubicBezTo>
                  <a:pt x="319186" y="1575624"/>
                  <a:pt x="319186" y="1578914"/>
                  <a:pt x="326753" y="1578914"/>
                </a:cubicBezTo>
                <a:cubicBezTo>
                  <a:pt x="334319" y="1582202"/>
                  <a:pt x="334319" y="1578914"/>
                  <a:pt x="341885" y="1578914"/>
                </a:cubicBezTo>
                <a:cubicBezTo>
                  <a:pt x="341885" y="1578914"/>
                  <a:pt x="349454" y="1578914"/>
                  <a:pt x="357020" y="1578914"/>
                </a:cubicBezTo>
                <a:cubicBezTo>
                  <a:pt x="364587" y="1575624"/>
                  <a:pt x="364587" y="1572333"/>
                  <a:pt x="364587" y="1572333"/>
                </a:cubicBezTo>
                <a:cubicBezTo>
                  <a:pt x="372153" y="1569043"/>
                  <a:pt x="372153" y="1569043"/>
                  <a:pt x="364587" y="1565753"/>
                </a:cubicBezTo>
                <a:cubicBezTo>
                  <a:pt x="364587" y="1552594"/>
                  <a:pt x="364587" y="1536417"/>
                  <a:pt x="364587" y="1519968"/>
                </a:cubicBezTo>
                <a:lnTo>
                  <a:pt x="357020" y="1516678"/>
                </a:lnTo>
                <a:cubicBezTo>
                  <a:pt x="357020" y="1503519"/>
                  <a:pt x="357020" y="1490633"/>
                  <a:pt x="357020" y="1477471"/>
                </a:cubicBezTo>
                <a:cubicBezTo>
                  <a:pt x="357020" y="1474183"/>
                  <a:pt x="349454" y="1474183"/>
                  <a:pt x="349454" y="1474183"/>
                </a:cubicBezTo>
                <a:cubicBezTo>
                  <a:pt x="349454" y="1454444"/>
                  <a:pt x="349454" y="1431687"/>
                  <a:pt x="349454" y="1411947"/>
                </a:cubicBezTo>
                <a:lnTo>
                  <a:pt x="341885" y="1408657"/>
                </a:lnTo>
                <a:cubicBezTo>
                  <a:pt x="341885" y="1405366"/>
                  <a:pt x="341885" y="1405366"/>
                  <a:pt x="341885" y="1402076"/>
                </a:cubicBezTo>
                <a:cubicBezTo>
                  <a:pt x="341885" y="1402076"/>
                  <a:pt x="341885" y="1398788"/>
                  <a:pt x="334319" y="1398788"/>
                </a:cubicBezTo>
                <a:cubicBezTo>
                  <a:pt x="341885" y="1395498"/>
                  <a:pt x="341885" y="1395498"/>
                  <a:pt x="349454" y="1392207"/>
                </a:cubicBezTo>
                <a:cubicBezTo>
                  <a:pt x="349454" y="1382336"/>
                  <a:pt x="349454" y="1375758"/>
                  <a:pt x="349454" y="1366162"/>
                </a:cubicBezTo>
                <a:cubicBezTo>
                  <a:pt x="349454" y="1362872"/>
                  <a:pt x="349454" y="1362872"/>
                  <a:pt x="341885" y="1362872"/>
                </a:cubicBezTo>
                <a:cubicBezTo>
                  <a:pt x="341885" y="1359582"/>
                  <a:pt x="341885" y="1356291"/>
                  <a:pt x="341885" y="1356291"/>
                </a:cubicBezTo>
                <a:cubicBezTo>
                  <a:pt x="341885" y="1353001"/>
                  <a:pt x="349454" y="1353001"/>
                  <a:pt x="349454" y="1353001"/>
                </a:cubicBezTo>
                <a:cubicBezTo>
                  <a:pt x="349454" y="1346423"/>
                  <a:pt x="349454" y="1336552"/>
                  <a:pt x="349454" y="1329971"/>
                </a:cubicBezTo>
                <a:cubicBezTo>
                  <a:pt x="349454" y="1329971"/>
                  <a:pt x="357020" y="1329971"/>
                  <a:pt x="357020" y="1326681"/>
                </a:cubicBezTo>
                <a:cubicBezTo>
                  <a:pt x="357020" y="1316812"/>
                  <a:pt x="357020" y="1306941"/>
                  <a:pt x="357020" y="1297345"/>
                </a:cubicBezTo>
                <a:cubicBezTo>
                  <a:pt x="357020" y="1294057"/>
                  <a:pt x="349454" y="1294057"/>
                  <a:pt x="349454" y="1294057"/>
                </a:cubicBezTo>
                <a:cubicBezTo>
                  <a:pt x="349454" y="1290767"/>
                  <a:pt x="349454" y="1287477"/>
                  <a:pt x="349454" y="1287477"/>
                </a:cubicBezTo>
                <a:cubicBezTo>
                  <a:pt x="349454" y="1287477"/>
                  <a:pt x="349454" y="1284186"/>
                  <a:pt x="341885" y="1284186"/>
                </a:cubicBezTo>
                <a:cubicBezTo>
                  <a:pt x="341885" y="1280896"/>
                  <a:pt x="341885" y="1274318"/>
                  <a:pt x="341885" y="1271027"/>
                </a:cubicBezTo>
                <a:cubicBezTo>
                  <a:pt x="341885" y="1271027"/>
                  <a:pt x="341885" y="1271027"/>
                  <a:pt x="334319" y="1267737"/>
                </a:cubicBezTo>
                <a:cubicBezTo>
                  <a:pt x="334319" y="1267737"/>
                  <a:pt x="341885" y="1267737"/>
                  <a:pt x="341885" y="1264447"/>
                </a:cubicBezTo>
                <a:cubicBezTo>
                  <a:pt x="341885" y="1264447"/>
                  <a:pt x="341885" y="1257866"/>
                  <a:pt x="349454" y="1257866"/>
                </a:cubicBezTo>
                <a:cubicBezTo>
                  <a:pt x="357020" y="1261156"/>
                  <a:pt x="349454" y="1264447"/>
                  <a:pt x="349454" y="1267737"/>
                </a:cubicBezTo>
                <a:cubicBezTo>
                  <a:pt x="357020" y="1271027"/>
                  <a:pt x="364587" y="1267737"/>
                  <a:pt x="364587" y="1267737"/>
                </a:cubicBezTo>
                <a:cubicBezTo>
                  <a:pt x="372153" y="1267737"/>
                  <a:pt x="372153" y="1271027"/>
                  <a:pt x="372153" y="1271027"/>
                </a:cubicBezTo>
                <a:cubicBezTo>
                  <a:pt x="379722" y="1274318"/>
                  <a:pt x="379722" y="1277606"/>
                  <a:pt x="379722" y="1277606"/>
                </a:cubicBezTo>
                <a:cubicBezTo>
                  <a:pt x="379722" y="1271027"/>
                  <a:pt x="387288" y="1264447"/>
                  <a:pt x="387288" y="1261156"/>
                </a:cubicBezTo>
                <a:cubicBezTo>
                  <a:pt x="379722" y="1257866"/>
                  <a:pt x="379722" y="1257866"/>
                  <a:pt x="379722" y="1254576"/>
                </a:cubicBezTo>
                <a:cubicBezTo>
                  <a:pt x="372153" y="1251288"/>
                  <a:pt x="379722" y="1247997"/>
                  <a:pt x="387288" y="1244707"/>
                </a:cubicBezTo>
                <a:cubicBezTo>
                  <a:pt x="379722" y="1241417"/>
                  <a:pt x="379722" y="1241417"/>
                  <a:pt x="379722" y="1241417"/>
                </a:cubicBezTo>
                <a:cubicBezTo>
                  <a:pt x="379722" y="1234836"/>
                  <a:pt x="379722" y="1231546"/>
                  <a:pt x="379722" y="1228258"/>
                </a:cubicBezTo>
                <a:cubicBezTo>
                  <a:pt x="372153" y="1224967"/>
                  <a:pt x="372153" y="1224967"/>
                  <a:pt x="372153" y="1224967"/>
                </a:cubicBezTo>
                <a:cubicBezTo>
                  <a:pt x="372153" y="1221677"/>
                  <a:pt x="372153" y="1221677"/>
                  <a:pt x="372153" y="1218387"/>
                </a:cubicBezTo>
                <a:cubicBezTo>
                  <a:pt x="372153" y="1218387"/>
                  <a:pt x="372153" y="1215096"/>
                  <a:pt x="379722" y="1215096"/>
                </a:cubicBezTo>
                <a:cubicBezTo>
                  <a:pt x="379722" y="1211806"/>
                  <a:pt x="379722" y="1208518"/>
                  <a:pt x="379722" y="1205228"/>
                </a:cubicBezTo>
                <a:cubicBezTo>
                  <a:pt x="372153" y="1205228"/>
                  <a:pt x="372153" y="1205228"/>
                  <a:pt x="372153" y="1201937"/>
                </a:cubicBezTo>
                <a:cubicBezTo>
                  <a:pt x="372153" y="1198647"/>
                  <a:pt x="372153" y="1195357"/>
                  <a:pt x="372153" y="1192066"/>
                </a:cubicBezTo>
                <a:cubicBezTo>
                  <a:pt x="364587" y="1192066"/>
                  <a:pt x="364587" y="1192066"/>
                  <a:pt x="357020" y="1192066"/>
                </a:cubicBezTo>
                <a:cubicBezTo>
                  <a:pt x="357020" y="1188776"/>
                  <a:pt x="357020" y="1188776"/>
                  <a:pt x="357020" y="1188776"/>
                </a:cubicBezTo>
                <a:cubicBezTo>
                  <a:pt x="357020" y="1185488"/>
                  <a:pt x="364587" y="1185488"/>
                  <a:pt x="372153" y="1182198"/>
                </a:cubicBezTo>
                <a:cubicBezTo>
                  <a:pt x="364587" y="1178907"/>
                  <a:pt x="364587" y="1175617"/>
                  <a:pt x="357020" y="1175617"/>
                </a:cubicBezTo>
                <a:cubicBezTo>
                  <a:pt x="357020" y="1172327"/>
                  <a:pt x="357020" y="1172327"/>
                  <a:pt x="364587" y="1172327"/>
                </a:cubicBezTo>
                <a:cubicBezTo>
                  <a:pt x="364587" y="1169036"/>
                  <a:pt x="364587" y="1165748"/>
                  <a:pt x="364587" y="1159168"/>
                </a:cubicBezTo>
                <a:cubicBezTo>
                  <a:pt x="364587" y="1162458"/>
                  <a:pt x="364587" y="1159168"/>
                  <a:pt x="372153" y="1159168"/>
                </a:cubicBezTo>
                <a:cubicBezTo>
                  <a:pt x="372153" y="1155877"/>
                  <a:pt x="372153" y="1152587"/>
                  <a:pt x="372153" y="1149297"/>
                </a:cubicBezTo>
                <a:cubicBezTo>
                  <a:pt x="364587" y="1149297"/>
                  <a:pt x="364587" y="1146009"/>
                  <a:pt x="357020" y="1146009"/>
                </a:cubicBezTo>
                <a:cubicBezTo>
                  <a:pt x="349454" y="1142718"/>
                  <a:pt x="349454" y="1146009"/>
                  <a:pt x="341885" y="1146009"/>
                </a:cubicBezTo>
                <a:cubicBezTo>
                  <a:pt x="341885" y="1142718"/>
                  <a:pt x="341885" y="1139428"/>
                  <a:pt x="341885" y="1132847"/>
                </a:cubicBezTo>
                <a:lnTo>
                  <a:pt x="334319" y="1132847"/>
                </a:lnTo>
                <a:cubicBezTo>
                  <a:pt x="326753" y="1132847"/>
                  <a:pt x="326753" y="1132847"/>
                  <a:pt x="326753" y="1132847"/>
                </a:cubicBezTo>
                <a:cubicBezTo>
                  <a:pt x="326753" y="1142718"/>
                  <a:pt x="326753" y="1152587"/>
                  <a:pt x="326753" y="1162183"/>
                </a:cubicBezTo>
                <a:cubicBezTo>
                  <a:pt x="334319" y="1162183"/>
                  <a:pt x="334319" y="1162183"/>
                  <a:pt x="334319" y="1165473"/>
                </a:cubicBezTo>
                <a:cubicBezTo>
                  <a:pt x="334319" y="1172054"/>
                  <a:pt x="334319" y="1178632"/>
                  <a:pt x="334319" y="1181922"/>
                </a:cubicBezTo>
                <a:cubicBezTo>
                  <a:pt x="341885" y="1185213"/>
                  <a:pt x="341885" y="1188503"/>
                  <a:pt x="349454" y="1188503"/>
                </a:cubicBezTo>
                <a:cubicBezTo>
                  <a:pt x="341885" y="1191793"/>
                  <a:pt x="341885" y="1195084"/>
                  <a:pt x="334319" y="1195084"/>
                </a:cubicBezTo>
                <a:cubicBezTo>
                  <a:pt x="334319" y="1201664"/>
                  <a:pt x="334319" y="1204952"/>
                  <a:pt x="334319" y="1208243"/>
                </a:cubicBezTo>
                <a:lnTo>
                  <a:pt x="341885" y="1211533"/>
                </a:lnTo>
                <a:cubicBezTo>
                  <a:pt x="341885" y="1214823"/>
                  <a:pt x="341885" y="1218114"/>
                  <a:pt x="341885" y="1221404"/>
                </a:cubicBezTo>
                <a:cubicBezTo>
                  <a:pt x="341885" y="1221404"/>
                  <a:pt x="334319" y="1224692"/>
                  <a:pt x="326753" y="1227982"/>
                </a:cubicBezTo>
                <a:cubicBezTo>
                  <a:pt x="326753" y="1231273"/>
                  <a:pt x="334319" y="1237853"/>
                  <a:pt x="326753" y="1241144"/>
                </a:cubicBezTo>
                <a:lnTo>
                  <a:pt x="319186" y="1241144"/>
                </a:lnTo>
                <a:cubicBezTo>
                  <a:pt x="319186" y="1231273"/>
                  <a:pt x="319186" y="1221404"/>
                  <a:pt x="319186" y="1211806"/>
                </a:cubicBezTo>
                <a:cubicBezTo>
                  <a:pt x="319186" y="1211806"/>
                  <a:pt x="319186" y="1208518"/>
                  <a:pt x="311617" y="1208518"/>
                </a:cubicBezTo>
                <a:cubicBezTo>
                  <a:pt x="311617" y="1205228"/>
                  <a:pt x="311617" y="1201937"/>
                  <a:pt x="311617" y="1195357"/>
                </a:cubicBezTo>
                <a:cubicBezTo>
                  <a:pt x="311617" y="1195357"/>
                  <a:pt x="304051" y="1192066"/>
                  <a:pt x="304051" y="1188776"/>
                </a:cubicBezTo>
                <a:cubicBezTo>
                  <a:pt x="304051" y="1188776"/>
                  <a:pt x="304051" y="1188776"/>
                  <a:pt x="304051" y="1185488"/>
                </a:cubicBezTo>
                <a:cubicBezTo>
                  <a:pt x="304051" y="1182198"/>
                  <a:pt x="311617" y="1185488"/>
                  <a:pt x="319186" y="1185488"/>
                </a:cubicBezTo>
                <a:cubicBezTo>
                  <a:pt x="319186" y="1182198"/>
                  <a:pt x="319186" y="1182198"/>
                  <a:pt x="319186" y="1182198"/>
                </a:cubicBezTo>
                <a:cubicBezTo>
                  <a:pt x="319186" y="1178907"/>
                  <a:pt x="311617" y="1178907"/>
                  <a:pt x="311617" y="1178907"/>
                </a:cubicBezTo>
                <a:lnTo>
                  <a:pt x="304051" y="1175617"/>
                </a:lnTo>
                <a:cubicBezTo>
                  <a:pt x="304051" y="1172327"/>
                  <a:pt x="311617" y="1172327"/>
                  <a:pt x="311617" y="1169036"/>
                </a:cubicBezTo>
                <a:cubicBezTo>
                  <a:pt x="311617" y="1165748"/>
                  <a:pt x="304051" y="1165748"/>
                  <a:pt x="304051" y="1165748"/>
                </a:cubicBezTo>
                <a:cubicBezTo>
                  <a:pt x="304051" y="1149297"/>
                  <a:pt x="304051" y="1133123"/>
                  <a:pt x="304051" y="1116671"/>
                </a:cubicBezTo>
                <a:cubicBezTo>
                  <a:pt x="304051" y="1113381"/>
                  <a:pt x="304051" y="1113381"/>
                  <a:pt x="311617" y="1113381"/>
                </a:cubicBezTo>
                <a:cubicBezTo>
                  <a:pt x="311617" y="1110093"/>
                  <a:pt x="311617" y="1110093"/>
                  <a:pt x="304051" y="1110093"/>
                </a:cubicBezTo>
                <a:cubicBezTo>
                  <a:pt x="304051" y="1106802"/>
                  <a:pt x="296485" y="1110093"/>
                  <a:pt x="288919" y="1106802"/>
                </a:cubicBezTo>
                <a:cubicBezTo>
                  <a:pt x="288919" y="1100222"/>
                  <a:pt x="304051" y="1096932"/>
                  <a:pt x="304051" y="1090353"/>
                </a:cubicBezTo>
                <a:cubicBezTo>
                  <a:pt x="304051" y="1090353"/>
                  <a:pt x="304051" y="1087063"/>
                  <a:pt x="311617" y="1087063"/>
                </a:cubicBezTo>
                <a:cubicBezTo>
                  <a:pt x="296485" y="1083772"/>
                  <a:pt x="289315" y="1080482"/>
                  <a:pt x="281749" y="1077192"/>
                </a:cubicBezTo>
                <a:cubicBezTo>
                  <a:pt x="274183" y="1077192"/>
                  <a:pt x="274183" y="1077192"/>
                  <a:pt x="266614" y="1077192"/>
                </a:cubicBezTo>
                <a:cubicBezTo>
                  <a:pt x="259047" y="1077192"/>
                  <a:pt x="259047" y="1077192"/>
                  <a:pt x="259047" y="1080482"/>
                </a:cubicBezTo>
                <a:cubicBezTo>
                  <a:pt x="229180" y="1080482"/>
                  <a:pt x="199308" y="1080482"/>
                  <a:pt x="176607" y="1080482"/>
                </a:cubicBezTo>
                <a:cubicBezTo>
                  <a:pt x="176607" y="1077192"/>
                  <a:pt x="169041" y="1077192"/>
                  <a:pt x="169041" y="1077192"/>
                </a:cubicBezTo>
                <a:cubicBezTo>
                  <a:pt x="169041" y="1077192"/>
                  <a:pt x="169041" y="1077192"/>
                  <a:pt x="161474" y="1080482"/>
                </a:cubicBezTo>
                <a:cubicBezTo>
                  <a:pt x="153905" y="1080482"/>
                  <a:pt x="146339" y="1080482"/>
                  <a:pt x="139169" y="1080482"/>
                </a:cubicBezTo>
                <a:cubicBezTo>
                  <a:pt x="139169" y="1077192"/>
                  <a:pt x="139169" y="1077192"/>
                  <a:pt x="131603" y="1073902"/>
                </a:cubicBezTo>
                <a:cubicBezTo>
                  <a:pt x="139169" y="1070613"/>
                  <a:pt x="146739" y="1073902"/>
                  <a:pt x="153905" y="1073902"/>
                </a:cubicBezTo>
                <a:cubicBezTo>
                  <a:pt x="169041" y="1070613"/>
                  <a:pt x="183776" y="1064033"/>
                  <a:pt x="206478" y="1060742"/>
                </a:cubicBezTo>
                <a:cubicBezTo>
                  <a:pt x="206478" y="1060742"/>
                  <a:pt x="206478" y="1061565"/>
                  <a:pt x="207424" y="1062388"/>
                </a:cubicBezTo>
                <a:lnTo>
                  <a:pt x="212031" y="1063533"/>
                </a:lnTo>
                <a:lnTo>
                  <a:pt x="210010" y="1067048"/>
                </a:lnTo>
                <a:cubicBezTo>
                  <a:pt x="209064" y="1068693"/>
                  <a:pt x="209064" y="1070338"/>
                  <a:pt x="212848" y="1071983"/>
                </a:cubicBezTo>
                <a:cubicBezTo>
                  <a:pt x="220417" y="1071983"/>
                  <a:pt x="227983" y="1071983"/>
                  <a:pt x="235549" y="1071983"/>
                </a:cubicBezTo>
                <a:cubicBezTo>
                  <a:pt x="227983" y="1068693"/>
                  <a:pt x="235549" y="1065403"/>
                  <a:pt x="227983" y="1062112"/>
                </a:cubicBezTo>
                <a:lnTo>
                  <a:pt x="221056" y="1060984"/>
                </a:lnTo>
                <a:lnTo>
                  <a:pt x="221610" y="1060742"/>
                </a:lnTo>
                <a:cubicBezTo>
                  <a:pt x="229180" y="1060742"/>
                  <a:pt x="243912" y="1060742"/>
                  <a:pt x="251481" y="1060742"/>
                </a:cubicBezTo>
                <a:cubicBezTo>
                  <a:pt x="259047" y="1057452"/>
                  <a:pt x="266614" y="1057452"/>
                  <a:pt x="273783" y="1054162"/>
                </a:cubicBezTo>
                <a:cubicBezTo>
                  <a:pt x="281349" y="1054162"/>
                  <a:pt x="281349" y="1057452"/>
                  <a:pt x="296085" y="1057452"/>
                </a:cubicBezTo>
                <a:cubicBezTo>
                  <a:pt x="296085" y="1057452"/>
                  <a:pt x="296085" y="1054162"/>
                  <a:pt x="303654" y="1054162"/>
                </a:cubicBezTo>
                <a:cubicBezTo>
                  <a:pt x="296085" y="1050874"/>
                  <a:pt x="296085" y="1050874"/>
                  <a:pt x="288519" y="1047581"/>
                </a:cubicBezTo>
                <a:lnTo>
                  <a:pt x="280953" y="1047581"/>
                </a:lnTo>
                <a:cubicBezTo>
                  <a:pt x="280953" y="1044293"/>
                  <a:pt x="280953" y="1044293"/>
                  <a:pt x="280953" y="1044293"/>
                </a:cubicBezTo>
                <a:cubicBezTo>
                  <a:pt x="273386" y="1041003"/>
                  <a:pt x="265817" y="1037712"/>
                  <a:pt x="265817" y="1037712"/>
                </a:cubicBezTo>
                <a:cubicBezTo>
                  <a:pt x="258251" y="1034422"/>
                  <a:pt x="250685" y="1034422"/>
                  <a:pt x="243515" y="1037712"/>
                </a:cubicBezTo>
                <a:cubicBezTo>
                  <a:pt x="235949" y="1034422"/>
                  <a:pt x="221213" y="1034422"/>
                  <a:pt x="213644" y="1027842"/>
                </a:cubicBezTo>
                <a:cubicBezTo>
                  <a:pt x="213644" y="1031132"/>
                  <a:pt x="213644" y="1034422"/>
                  <a:pt x="213644" y="1034422"/>
                </a:cubicBezTo>
                <a:cubicBezTo>
                  <a:pt x="198512" y="1034422"/>
                  <a:pt x="183776" y="1044293"/>
                  <a:pt x="168641" y="1037712"/>
                </a:cubicBezTo>
                <a:lnTo>
                  <a:pt x="168641" y="1034422"/>
                </a:lnTo>
                <a:cubicBezTo>
                  <a:pt x="168641" y="1031132"/>
                  <a:pt x="168641" y="1031132"/>
                  <a:pt x="161075" y="1031132"/>
                </a:cubicBezTo>
                <a:cubicBezTo>
                  <a:pt x="153508" y="1034422"/>
                  <a:pt x="161075" y="1034422"/>
                  <a:pt x="153508" y="1037712"/>
                </a:cubicBezTo>
                <a:cubicBezTo>
                  <a:pt x="153508" y="1037712"/>
                  <a:pt x="145942" y="1037712"/>
                  <a:pt x="138373" y="1041003"/>
                </a:cubicBezTo>
                <a:cubicBezTo>
                  <a:pt x="130807" y="1041003"/>
                  <a:pt x="123241" y="1041003"/>
                  <a:pt x="108505" y="1044293"/>
                </a:cubicBezTo>
                <a:cubicBezTo>
                  <a:pt x="123637" y="1044293"/>
                  <a:pt x="138373" y="1044293"/>
                  <a:pt x="145942" y="1044293"/>
                </a:cubicBezTo>
                <a:cubicBezTo>
                  <a:pt x="153508" y="1047581"/>
                  <a:pt x="153508" y="1047581"/>
                  <a:pt x="153508" y="1047581"/>
                </a:cubicBezTo>
                <a:cubicBezTo>
                  <a:pt x="161075" y="1044293"/>
                  <a:pt x="161075" y="1044293"/>
                  <a:pt x="175810" y="1044293"/>
                </a:cubicBezTo>
                <a:cubicBezTo>
                  <a:pt x="175810" y="1047581"/>
                  <a:pt x="175810" y="1047581"/>
                  <a:pt x="183376" y="1047581"/>
                </a:cubicBezTo>
                <a:cubicBezTo>
                  <a:pt x="183376" y="1047581"/>
                  <a:pt x="190946" y="1047581"/>
                  <a:pt x="198512" y="1047581"/>
                </a:cubicBezTo>
                <a:cubicBezTo>
                  <a:pt x="198512" y="1047581"/>
                  <a:pt x="198512" y="1047581"/>
                  <a:pt x="206078" y="1044293"/>
                </a:cubicBezTo>
                <a:cubicBezTo>
                  <a:pt x="206078" y="1047581"/>
                  <a:pt x="206078" y="1047581"/>
                  <a:pt x="206078" y="1050874"/>
                </a:cubicBezTo>
                <a:cubicBezTo>
                  <a:pt x="190946" y="1050874"/>
                  <a:pt x="183776" y="1050874"/>
                  <a:pt x="176210" y="1050874"/>
                </a:cubicBezTo>
                <a:cubicBezTo>
                  <a:pt x="168641" y="1054162"/>
                  <a:pt x="168641" y="1054162"/>
                  <a:pt x="168641" y="1054162"/>
                </a:cubicBezTo>
                <a:cubicBezTo>
                  <a:pt x="168641" y="1060742"/>
                  <a:pt x="161075" y="1057452"/>
                  <a:pt x="153508" y="1057452"/>
                </a:cubicBezTo>
                <a:cubicBezTo>
                  <a:pt x="145942" y="1060742"/>
                  <a:pt x="145942" y="1060742"/>
                  <a:pt x="131207" y="1060742"/>
                </a:cubicBezTo>
                <a:cubicBezTo>
                  <a:pt x="131207" y="1057452"/>
                  <a:pt x="123637" y="1057452"/>
                  <a:pt x="123637" y="1054162"/>
                </a:cubicBezTo>
                <a:cubicBezTo>
                  <a:pt x="108505" y="1054162"/>
                  <a:pt x="101336" y="1054162"/>
                  <a:pt x="86203" y="1054162"/>
                </a:cubicBezTo>
                <a:lnTo>
                  <a:pt x="78634" y="1057452"/>
                </a:lnTo>
                <a:cubicBezTo>
                  <a:pt x="63502" y="1057452"/>
                  <a:pt x="48766" y="1057452"/>
                  <a:pt x="33630" y="1057452"/>
                </a:cubicBezTo>
                <a:cubicBezTo>
                  <a:pt x="26064" y="1057452"/>
                  <a:pt x="26064" y="1054162"/>
                  <a:pt x="26064" y="1054162"/>
                </a:cubicBezTo>
                <a:cubicBezTo>
                  <a:pt x="18498" y="1047581"/>
                  <a:pt x="26064" y="1047581"/>
                  <a:pt x="33630" y="1044293"/>
                </a:cubicBezTo>
                <a:cubicBezTo>
                  <a:pt x="41200" y="1044293"/>
                  <a:pt x="41200" y="1044293"/>
                  <a:pt x="48766" y="1041003"/>
                </a:cubicBezTo>
                <a:cubicBezTo>
                  <a:pt x="52549" y="1041003"/>
                  <a:pt x="56332" y="1041003"/>
                  <a:pt x="61011" y="1041003"/>
                </a:cubicBezTo>
                <a:lnTo>
                  <a:pt x="70941" y="1041003"/>
                </a:lnTo>
                <a:lnTo>
                  <a:pt x="71617" y="1045116"/>
                </a:lnTo>
                <a:cubicBezTo>
                  <a:pt x="72563" y="1045938"/>
                  <a:pt x="74454" y="1045938"/>
                  <a:pt x="78237" y="1045938"/>
                </a:cubicBezTo>
                <a:cubicBezTo>
                  <a:pt x="78237" y="1045938"/>
                  <a:pt x="85803" y="1042648"/>
                  <a:pt x="85803" y="1039358"/>
                </a:cubicBezTo>
                <a:cubicBezTo>
                  <a:pt x="85803" y="1039358"/>
                  <a:pt x="83912" y="1039358"/>
                  <a:pt x="81075" y="1039358"/>
                </a:cubicBezTo>
                <a:lnTo>
                  <a:pt x="78634" y="1039358"/>
                </a:lnTo>
                <a:lnTo>
                  <a:pt x="78634" y="1037712"/>
                </a:lnTo>
                <a:cubicBezTo>
                  <a:pt x="71068" y="1034422"/>
                  <a:pt x="71068" y="1034422"/>
                  <a:pt x="63502" y="1034422"/>
                </a:cubicBezTo>
                <a:lnTo>
                  <a:pt x="55935" y="1031132"/>
                </a:lnTo>
                <a:lnTo>
                  <a:pt x="48366" y="1031132"/>
                </a:lnTo>
                <a:cubicBezTo>
                  <a:pt x="33234" y="1027842"/>
                  <a:pt x="18498" y="1031132"/>
                  <a:pt x="3363" y="1031132"/>
                </a:cubicBezTo>
                <a:cubicBezTo>
                  <a:pt x="-4204" y="1027842"/>
                  <a:pt x="3363" y="1027842"/>
                  <a:pt x="3363" y="1024553"/>
                </a:cubicBezTo>
                <a:cubicBezTo>
                  <a:pt x="10929" y="1024553"/>
                  <a:pt x="10929" y="1024553"/>
                  <a:pt x="10929" y="1021263"/>
                </a:cubicBezTo>
                <a:cubicBezTo>
                  <a:pt x="10929" y="1017973"/>
                  <a:pt x="18498" y="1021263"/>
                  <a:pt x="26064" y="1017973"/>
                </a:cubicBezTo>
                <a:cubicBezTo>
                  <a:pt x="33630" y="1017973"/>
                  <a:pt x="41200" y="1017973"/>
                  <a:pt x="48366" y="1017973"/>
                </a:cubicBezTo>
                <a:cubicBezTo>
                  <a:pt x="55935" y="1014682"/>
                  <a:pt x="55935" y="1014682"/>
                  <a:pt x="55935" y="1014682"/>
                </a:cubicBezTo>
                <a:cubicBezTo>
                  <a:pt x="63502" y="1014682"/>
                  <a:pt x="71068" y="1014682"/>
                  <a:pt x="78237" y="1014682"/>
                </a:cubicBezTo>
                <a:cubicBezTo>
                  <a:pt x="85803" y="1011392"/>
                  <a:pt x="93369" y="1011392"/>
                  <a:pt x="93369" y="1008102"/>
                </a:cubicBezTo>
                <a:cubicBezTo>
                  <a:pt x="93369" y="1008102"/>
                  <a:pt x="100939" y="1008102"/>
                  <a:pt x="93369" y="1004814"/>
                </a:cubicBezTo>
                <a:cubicBezTo>
                  <a:pt x="93369" y="1004814"/>
                  <a:pt x="85803" y="1004814"/>
                  <a:pt x="78237" y="1004814"/>
                </a:cubicBezTo>
                <a:cubicBezTo>
                  <a:pt x="70671" y="1001523"/>
                  <a:pt x="78237" y="998233"/>
                  <a:pt x="78237" y="998233"/>
                </a:cubicBezTo>
                <a:cubicBezTo>
                  <a:pt x="70671" y="994943"/>
                  <a:pt x="70671" y="994943"/>
                  <a:pt x="70671" y="994943"/>
                </a:cubicBezTo>
                <a:cubicBezTo>
                  <a:pt x="63102" y="988362"/>
                  <a:pt x="78237" y="988362"/>
                  <a:pt x="78237" y="985074"/>
                </a:cubicBezTo>
                <a:cubicBezTo>
                  <a:pt x="78237" y="981784"/>
                  <a:pt x="70671" y="981784"/>
                  <a:pt x="63102" y="978493"/>
                </a:cubicBezTo>
                <a:cubicBezTo>
                  <a:pt x="63102" y="978493"/>
                  <a:pt x="55536" y="978493"/>
                  <a:pt x="55536" y="981784"/>
                </a:cubicBezTo>
                <a:cubicBezTo>
                  <a:pt x="47969" y="981784"/>
                  <a:pt x="47969" y="981784"/>
                  <a:pt x="40403" y="981784"/>
                </a:cubicBezTo>
                <a:cubicBezTo>
                  <a:pt x="47969" y="978493"/>
                  <a:pt x="47969" y="978493"/>
                  <a:pt x="47969" y="975203"/>
                </a:cubicBezTo>
                <a:cubicBezTo>
                  <a:pt x="63102" y="975203"/>
                  <a:pt x="70271" y="975203"/>
                  <a:pt x="77837" y="975203"/>
                </a:cubicBezTo>
                <a:cubicBezTo>
                  <a:pt x="85407" y="975203"/>
                  <a:pt x="85407" y="971913"/>
                  <a:pt x="85407" y="971913"/>
                </a:cubicBezTo>
                <a:cubicBezTo>
                  <a:pt x="77837" y="968623"/>
                  <a:pt x="70271" y="968623"/>
                  <a:pt x="63102" y="965332"/>
                </a:cubicBezTo>
                <a:cubicBezTo>
                  <a:pt x="63102" y="962042"/>
                  <a:pt x="70671" y="958754"/>
                  <a:pt x="70671" y="958754"/>
                </a:cubicBezTo>
                <a:cubicBezTo>
                  <a:pt x="78237" y="958754"/>
                  <a:pt x="85803" y="958754"/>
                  <a:pt x="85803" y="958754"/>
                </a:cubicBezTo>
                <a:cubicBezTo>
                  <a:pt x="93369" y="955463"/>
                  <a:pt x="85803" y="955463"/>
                  <a:pt x="85803" y="952173"/>
                </a:cubicBezTo>
                <a:cubicBezTo>
                  <a:pt x="85803" y="952173"/>
                  <a:pt x="85803" y="948883"/>
                  <a:pt x="85803" y="945593"/>
                </a:cubicBezTo>
                <a:cubicBezTo>
                  <a:pt x="85803" y="945593"/>
                  <a:pt x="93369" y="942302"/>
                  <a:pt x="93369" y="939014"/>
                </a:cubicBezTo>
                <a:cubicBezTo>
                  <a:pt x="93369" y="939014"/>
                  <a:pt x="93369" y="935724"/>
                  <a:pt x="85803" y="935724"/>
                </a:cubicBezTo>
                <a:lnTo>
                  <a:pt x="78237" y="935724"/>
                </a:lnTo>
                <a:cubicBezTo>
                  <a:pt x="78237" y="932433"/>
                  <a:pt x="78237" y="929143"/>
                  <a:pt x="78237" y="929143"/>
                </a:cubicBezTo>
                <a:cubicBezTo>
                  <a:pt x="70671" y="925853"/>
                  <a:pt x="70671" y="925853"/>
                  <a:pt x="70671" y="925853"/>
                </a:cubicBezTo>
                <a:cubicBezTo>
                  <a:pt x="70671" y="919274"/>
                  <a:pt x="85803" y="919274"/>
                  <a:pt x="92973" y="915984"/>
                </a:cubicBezTo>
                <a:cubicBezTo>
                  <a:pt x="100539" y="915984"/>
                  <a:pt x="108105" y="915984"/>
                  <a:pt x="115275" y="919274"/>
                </a:cubicBezTo>
                <a:cubicBezTo>
                  <a:pt x="115275" y="922563"/>
                  <a:pt x="100142" y="922563"/>
                  <a:pt x="92973" y="925853"/>
                </a:cubicBezTo>
                <a:cubicBezTo>
                  <a:pt x="92973" y="925853"/>
                  <a:pt x="92973" y="925853"/>
                  <a:pt x="92973" y="929143"/>
                </a:cubicBezTo>
                <a:cubicBezTo>
                  <a:pt x="100539" y="929143"/>
                  <a:pt x="100539" y="929143"/>
                  <a:pt x="100539" y="929143"/>
                </a:cubicBezTo>
                <a:cubicBezTo>
                  <a:pt x="115674" y="929143"/>
                  <a:pt x="130410" y="929143"/>
                  <a:pt x="145542" y="929143"/>
                </a:cubicBezTo>
                <a:cubicBezTo>
                  <a:pt x="160678" y="925853"/>
                  <a:pt x="160678" y="919274"/>
                  <a:pt x="167844" y="915984"/>
                </a:cubicBezTo>
                <a:lnTo>
                  <a:pt x="167844" y="912694"/>
                </a:lnTo>
                <a:cubicBezTo>
                  <a:pt x="167844" y="909404"/>
                  <a:pt x="167844" y="906113"/>
                  <a:pt x="167844" y="902823"/>
                </a:cubicBezTo>
                <a:cubicBezTo>
                  <a:pt x="160278" y="902823"/>
                  <a:pt x="160278" y="899533"/>
                  <a:pt x="152712" y="899533"/>
                </a:cubicBezTo>
                <a:lnTo>
                  <a:pt x="145146" y="899533"/>
                </a:lnTo>
                <a:cubicBezTo>
                  <a:pt x="130010" y="896244"/>
                  <a:pt x="122841" y="892954"/>
                  <a:pt x="107708" y="889664"/>
                </a:cubicBezTo>
                <a:cubicBezTo>
                  <a:pt x="115275" y="886374"/>
                  <a:pt x="122841" y="889664"/>
                  <a:pt x="122841" y="889664"/>
                </a:cubicBezTo>
                <a:cubicBezTo>
                  <a:pt x="122841" y="883083"/>
                  <a:pt x="122841" y="883083"/>
                  <a:pt x="115275" y="879793"/>
                </a:cubicBezTo>
                <a:lnTo>
                  <a:pt x="122841" y="879793"/>
                </a:lnTo>
                <a:cubicBezTo>
                  <a:pt x="130410" y="879793"/>
                  <a:pt x="130410" y="879793"/>
                  <a:pt x="130410" y="876505"/>
                </a:cubicBezTo>
                <a:lnTo>
                  <a:pt x="137976" y="876505"/>
                </a:lnTo>
                <a:cubicBezTo>
                  <a:pt x="145542" y="876505"/>
                  <a:pt x="145542" y="879793"/>
                  <a:pt x="145542" y="879793"/>
                </a:cubicBezTo>
                <a:cubicBezTo>
                  <a:pt x="160678" y="879793"/>
                  <a:pt x="167844" y="879793"/>
                  <a:pt x="182980" y="879793"/>
                </a:cubicBezTo>
                <a:cubicBezTo>
                  <a:pt x="182980" y="876505"/>
                  <a:pt x="190546" y="873214"/>
                  <a:pt x="198112" y="873214"/>
                </a:cubicBezTo>
                <a:cubicBezTo>
                  <a:pt x="198112" y="869924"/>
                  <a:pt x="190546" y="869924"/>
                  <a:pt x="182980" y="869924"/>
                </a:cubicBezTo>
                <a:cubicBezTo>
                  <a:pt x="182980" y="866634"/>
                  <a:pt x="175413" y="866634"/>
                  <a:pt x="175413" y="863344"/>
                </a:cubicBezTo>
                <a:cubicBezTo>
                  <a:pt x="167844" y="863344"/>
                  <a:pt x="160278" y="863344"/>
                  <a:pt x="153108" y="863344"/>
                </a:cubicBezTo>
                <a:cubicBezTo>
                  <a:pt x="145542" y="869924"/>
                  <a:pt x="137976" y="869924"/>
                  <a:pt x="123241" y="873214"/>
                </a:cubicBezTo>
                <a:cubicBezTo>
                  <a:pt x="123241" y="873214"/>
                  <a:pt x="115674" y="873214"/>
                  <a:pt x="115674" y="869924"/>
                </a:cubicBezTo>
                <a:cubicBezTo>
                  <a:pt x="108105" y="869924"/>
                  <a:pt x="108105" y="869924"/>
                  <a:pt x="100539" y="869924"/>
                </a:cubicBezTo>
                <a:cubicBezTo>
                  <a:pt x="108105" y="866634"/>
                  <a:pt x="108105" y="866634"/>
                  <a:pt x="115674" y="863344"/>
                </a:cubicBezTo>
                <a:cubicBezTo>
                  <a:pt x="123241" y="863344"/>
                  <a:pt x="130807" y="863344"/>
                  <a:pt x="137976" y="863344"/>
                </a:cubicBezTo>
                <a:cubicBezTo>
                  <a:pt x="145542" y="860053"/>
                  <a:pt x="153108" y="860053"/>
                  <a:pt x="160278" y="856765"/>
                </a:cubicBezTo>
                <a:cubicBezTo>
                  <a:pt x="160278" y="853475"/>
                  <a:pt x="160278" y="850184"/>
                  <a:pt x="152712" y="846894"/>
                </a:cubicBezTo>
                <a:cubicBezTo>
                  <a:pt x="152712" y="843604"/>
                  <a:pt x="145146" y="846894"/>
                  <a:pt x="137576" y="846894"/>
                </a:cubicBezTo>
                <a:cubicBezTo>
                  <a:pt x="137576" y="846894"/>
                  <a:pt x="137576" y="846894"/>
                  <a:pt x="130010" y="846894"/>
                </a:cubicBezTo>
                <a:lnTo>
                  <a:pt x="122444" y="843604"/>
                </a:lnTo>
                <a:cubicBezTo>
                  <a:pt x="122444" y="843604"/>
                  <a:pt x="130010" y="843604"/>
                  <a:pt x="130010" y="840314"/>
                </a:cubicBezTo>
                <a:cubicBezTo>
                  <a:pt x="130010" y="840314"/>
                  <a:pt x="122444" y="840314"/>
                  <a:pt x="122444" y="837025"/>
                </a:cubicBezTo>
                <a:cubicBezTo>
                  <a:pt x="130010" y="827155"/>
                  <a:pt x="152312" y="827155"/>
                  <a:pt x="159881" y="820574"/>
                </a:cubicBezTo>
                <a:cubicBezTo>
                  <a:pt x="159881" y="820574"/>
                  <a:pt x="159881" y="817284"/>
                  <a:pt x="159881" y="813993"/>
                </a:cubicBezTo>
                <a:cubicBezTo>
                  <a:pt x="159881" y="813993"/>
                  <a:pt x="159881" y="813993"/>
                  <a:pt x="152312" y="810705"/>
                </a:cubicBezTo>
                <a:cubicBezTo>
                  <a:pt x="152312" y="810705"/>
                  <a:pt x="152312" y="810705"/>
                  <a:pt x="144746" y="810705"/>
                </a:cubicBezTo>
                <a:lnTo>
                  <a:pt x="137180" y="807415"/>
                </a:lnTo>
                <a:cubicBezTo>
                  <a:pt x="137180" y="800834"/>
                  <a:pt x="152312" y="804125"/>
                  <a:pt x="159481" y="800834"/>
                </a:cubicBezTo>
                <a:cubicBezTo>
                  <a:pt x="159481" y="797544"/>
                  <a:pt x="151915" y="797544"/>
                  <a:pt x="159481" y="794254"/>
                </a:cubicBezTo>
                <a:cubicBezTo>
                  <a:pt x="159481" y="797544"/>
                  <a:pt x="167047" y="797544"/>
                  <a:pt x="167047" y="797544"/>
                </a:cubicBezTo>
                <a:cubicBezTo>
                  <a:pt x="174617" y="797544"/>
                  <a:pt x="182183" y="797544"/>
                  <a:pt x="189352" y="797544"/>
                </a:cubicBezTo>
                <a:cubicBezTo>
                  <a:pt x="189352" y="797544"/>
                  <a:pt x="189352" y="797544"/>
                  <a:pt x="196919" y="794254"/>
                </a:cubicBezTo>
                <a:cubicBezTo>
                  <a:pt x="204485" y="794254"/>
                  <a:pt x="219220" y="794254"/>
                  <a:pt x="234356" y="794254"/>
                </a:cubicBezTo>
                <a:cubicBezTo>
                  <a:pt x="241922" y="794254"/>
                  <a:pt x="234356" y="790965"/>
                  <a:pt x="234356" y="787675"/>
                </a:cubicBezTo>
                <a:cubicBezTo>
                  <a:pt x="241922" y="784385"/>
                  <a:pt x="241922" y="787675"/>
                  <a:pt x="249488" y="787675"/>
                </a:cubicBezTo>
                <a:cubicBezTo>
                  <a:pt x="257058" y="787675"/>
                  <a:pt x="249488" y="790965"/>
                  <a:pt x="249488" y="794254"/>
                </a:cubicBezTo>
                <a:cubicBezTo>
                  <a:pt x="264624" y="797544"/>
                  <a:pt x="271793" y="790965"/>
                  <a:pt x="286925" y="790965"/>
                </a:cubicBezTo>
                <a:cubicBezTo>
                  <a:pt x="286925" y="787675"/>
                  <a:pt x="286925" y="787675"/>
                  <a:pt x="286925" y="784385"/>
                </a:cubicBezTo>
                <a:cubicBezTo>
                  <a:pt x="279359" y="781095"/>
                  <a:pt x="271793" y="777804"/>
                  <a:pt x="271793" y="777804"/>
                </a:cubicBezTo>
                <a:cubicBezTo>
                  <a:pt x="264224" y="777804"/>
                  <a:pt x="256658" y="777804"/>
                  <a:pt x="256658" y="777804"/>
                </a:cubicBezTo>
                <a:cubicBezTo>
                  <a:pt x="249091" y="777804"/>
                  <a:pt x="249091" y="777804"/>
                  <a:pt x="249091" y="781095"/>
                </a:cubicBezTo>
                <a:cubicBezTo>
                  <a:pt x="241525" y="781095"/>
                  <a:pt x="233956" y="777804"/>
                  <a:pt x="233956" y="774514"/>
                </a:cubicBezTo>
                <a:cubicBezTo>
                  <a:pt x="226390" y="771226"/>
                  <a:pt x="233956" y="771226"/>
                  <a:pt x="233956" y="767933"/>
                </a:cubicBezTo>
                <a:cubicBezTo>
                  <a:pt x="233956" y="764645"/>
                  <a:pt x="226390" y="767933"/>
                  <a:pt x="218824" y="767933"/>
                </a:cubicBezTo>
                <a:cubicBezTo>
                  <a:pt x="211258" y="771226"/>
                  <a:pt x="203688" y="774514"/>
                  <a:pt x="188953" y="777804"/>
                </a:cubicBezTo>
                <a:cubicBezTo>
                  <a:pt x="188953" y="777804"/>
                  <a:pt x="188953" y="777804"/>
                  <a:pt x="181386" y="777804"/>
                </a:cubicBezTo>
                <a:cubicBezTo>
                  <a:pt x="173820" y="774514"/>
                  <a:pt x="166251" y="771226"/>
                  <a:pt x="166251" y="767933"/>
                </a:cubicBezTo>
                <a:cubicBezTo>
                  <a:pt x="166251" y="767933"/>
                  <a:pt x="173820" y="767933"/>
                  <a:pt x="181386" y="767933"/>
                </a:cubicBezTo>
                <a:cubicBezTo>
                  <a:pt x="181386" y="764645"/>
                  <a:pt x="181386" y="764645"/>
                  <a:pt x="188953" y="764645"/>
                </a:cubicBezTo>
                <a:cubicBezTo>
                  <a:pt x="196522" y="764645"/>
                  <a:pt x="211258" y="764645"/>
                  <a:pt x="218824" y="764645"/>
                </a:cubicBezTo>
                <a:cubicBezTo>
                  <a:pt x="226390" y="764645"/>
                  <a:pt x="226390" y="761355"/>
                  <a:pt x="233956" y="761355"/>
                </a:cubicBezTo>
                <a:cubicBezTo>
                  <a:pt x="233956" y="761355"/>
                  <a:pt x="233956" y="761355"/>
                  <a:pt x="233956" y="758065"/>
                </a:cubicBezTo>
                <a:cubicBezTo>
                  <a:pt x="226390" y="758065"/>
                  <a:pt x="218824" y="758065"/>
                  <a:pt x="204088" y="758065"/>
                </a:cubicBezTo>
                <a:lnTo>
                  <a:pt x="204088" y="754774"/>
                </a:lnTo>
                <a:cubicBezTo>
                  <a:pt x="196522" y="754774"/>
                  <a:pt x="196522" y="758065"/>
                  <a:pt x="196522" y="758065"/>
                </a:cubicBezTo>
                <a:cubicBezTo>
                  <a:pt x="188953" y="758065"/>
                  <a:pt x="174217" y="758065"/>
                  <a:pt x="166651" y="758065"/>
                </a:cubicBezTo>
                <a:cubicBezTo>
                  <a:pt x="159085" y="761355"/>
                  <a:pt x="151515" y="761355"/>
                  <a:pt x="144349" y="764645"/>
                </a:cubicBezTo>
                <a:cubicBezTo>
                  <a:pt x="136780" y="764645"/>
                  <a:pt x="129214" y="764645"/>
                  <a:pt x="114478" y="764645"/>
                </a:cubicBezTo>
                <a:cubicBezTo>
                  <a:pt x="114478" y="761355"/>
                  <a:pt x="114478" y="761355"/>
                  <a:pt x="114478" y="758065"/>
                </a:cubicBezTo>
                <a:cubicBezTo>
                  <a:pt x="122044" y="758065"/>
                  <a:pt x="129613" y="758065"/>
                  <a:pt x="129613" y="754774"/>
                </a:cubicBezTo>
                <a:cubicBezTo>
                  <a:pt x="129613" y="754774"/>
                  <a:pt x="114478" y="751484"/>
                  <a:pt x="122044" y="748194"/>
                </a:cubicBezTo>
                <a:cubicBezTo>
                  <a:pt x="114478" y="748194"/>
                  <a:pt x="114478" y="748194"/>
                  <a:pt x="114478" y="748194"/>
                </a:cubicBezTo>
                <a:cubicBezTo>
                  <a:pt x="106912" y="744906"/>
                  <a:pt x="114478" y="741615"/>
                  <a:pt x="99346" y="741615"/>
                </a:cubicBezTo>
                <a:cubicBezTo>
                  <a:pt x="106912" y="741615"/>
                  <a:pt x="106912" y="738325"/>
                  <a:pt x="106912" y="738325"/>
                </a:cubicBezTo>
                <a:cubicBezTo>
                  <a:pt x="114478" y="741615"/>
                  <a:pt x="122044" y="735035"/>
                  <a:pt x="136780" y="735035"/>
                </a:cubicBezTo>
                <a:cubicBezTo>
                  <a:pt x="136780" y="731744"/>
                  <a:pt x="129214" y="728454"/>
                  <a:pt x="136780" y="725166"/>
                </a:cubicBezTo>
                <a:cubicBezTo>
                  <a:pt x="144349" y="728454"/>
                  <a:pt x="144349" y="731744"/>
                  <a:pt x="144349" y="731744"/>
                </a:cubicBezTo>
                <a:cubicBezTo>
                  <a:pt x="151915" y="735035"/>
                  <a:pt x="159481" y="725166"/>
                  <a:pt x="174217" y="731744"/>
                </a:cubicBezTo>
                <a:cubicBezTo>
                  <a:pt x="174217" y="728454"/>
                  <a:pt x="181783" y="725166"/>
                  <a:pt x="181783" y="725166"/>
                </a:cubicBezTo>
                <a:cubicBezTo>
                  <a:pt x="181783" y="721876"/>
                  <a:pt x="166651" y="725166"/>
                  <a:pt x="166651" y="721876"/>
                </a:cubicBezTo>
                <a:cubicBezTo>
                  <a:pt x="166651" y="718585"/>
                  <a:pt x="166651" y="718585"/>
                  <a:pt x="174217" y="718585"/>
                </a:cubicBezTo>
                <a:cubicBezTo>
                  <a:pt x="189352" y="718585"/>
                  <a:pt x="204088" y="718585"/>
                  <a:pt x="211654" y="718585"/>
                </a:cubicBezTo>
                <a:cubicBezTo>
                  <a:pt x="219220" y="715295"/>
                  <a:pt x="219220" y="715295"/>
                  <a:pt x="219220" y="715295"/>
                </a:cubicBezTo>
                <a:cubicBezTo>
                  <a:pt x="226790" y="715295"/>
                  <a:pt x="234356" y="715295"/>
                  <a:pt x="241525" y="715295"/>
                </a:cubicBezTo>
                <a:cubicBezTo>
                  <a:pt x="241525" y="712005"/>
                  <a:pt x="249091" y="712005"/>
                  <a:pt x="249091" y="712005"/>
                </a:cubicBezTo>
                <a:cubicBezTo>
                  <a:pt x="256658" y="712005"/>
                  <a:pt x="256658" y="712005"/>
                  <a:pt x="264224" y="712005"/>
                </a:cubicBezTo>
                <a:cubicBezTo>
                  <a:pt x="264224" y="708714"/>
                  <a:pt x="264224" y="708714"/>
                  <a:pt x="271793" y="708714"/>
                </a:cubicBezTo>
                <a:cubicBezTo>
                  <a:pt x="271793" y="705426"/>
                  <a:pt x="271793" y="705426"/>
                  <a:pt x="271793" y="705426"/>
                </a:cubicBezTo>
                <a:cubicBezTo>
                  <a:pt x="271793" y="698846"/>
                  <a:pt x="271793" y="692265"/>
                  <a:pt x="271793" y="688975"/>
                </a:cubicBezTo>
                <a:cubicBezTo>
                  <a:pt x="264224" y="685684"/>
                  <a:pt x="264224" y="685684"/>
                  <a:pt x="256658" y="685684"/>
                </a:cubicBezTo>
                <a:cubicBezTo>
                  <a:pt x="249091" y="685684"/>
                  <a:pt x="249091" y="682396"/>
                  <a:pt x="249091" y="682396"/>
                </a:cubicBezTo>
                <a:cubicBezTo>
                  <a:pt x="233956" y="682396"/>
                  <a:pt x="226790" y="682396"/>
                  <a:pt x="211654" y="682396"/>
                </a:cubicBezTo>
                <a:lnTo>
                  <a:pt x="211654" y="679106"/>
                </a:lnTo>
                <a:cubicBezTo>
                  <a:pt x="204088" y="675816"/>
                  <a:pt x="204088" y="675816"/>
                  <a:pt x="204088" y="672525"/>
                </a:cubicBezTo>
                <a:cubicBezTo>
                  <a:pt x="196522" y="669235"/>
                  <a:pt x="196522" y="669235"/>
                  <a:pt x="188953" y="665945"/>
                </a:cubicBezTo>
                <a:cubicBezTo>
                  <a:pt x="188953" y="659366"/>
                  <a:pt x="211258" y="669235"/>
                  <a:pt x="204088" y="662657"/>
                </a:cubicBezTo>
                <a:cubicBezTo>
                  <a:pt x="219220" y="659366"/>
                  <a:pt x="233956" y="662657"/>
                  <a:pt x="249091" y="659366"/>
                </a:cubicBezTo>
                <a:cubicBezTo>
                  <a:pt x="249091" y="659366"/>
                  <a:pt x="249091" y="659366"/>
                  <a:pt x="256658" y="659366"/>
                </a:cubicBezTo>
                <a:cubicBezTo>
                  <a:pt x="256658" y="659366"/>
                  <a:pt x="264224" y="659366"/>
                  <a:pt x="271793" y="659366"/>
                </a:cubicBezTo>
                <a:lnTo>
                  <a:pt x="271793" y="662657"/>
                </a:lnTo>
                <a:cubicBezTo>
                  <a:pt x="279359" y="665945"/>
                  <a:pt x="279359" y="662657"/>
                  <a:pt x="279359" y="662657"/>
                </a:cubicBezTo>
                <a:cubicBezTo>
                  <a:pt x="286925" y="659366"/>
                  <a:pt x="286925" y="662657"/>
                  <a:pt x="294492" y="659366"/>
                </a:cubicBezTo>
                <a:cubicBezTo>
                  <a:pt x="302061" y="659366"/>
                  <a:pt x="302061" y="659366"/>
                  <a:pt x="302061" y="656076"/>
                </a:cubicBezTo>
                <a:cubicBezTo>
                  <a:pt x="302061" y="656076"/>
                  <a:pt x="309627" y="656076"/>
                  <a:pt x="309627" y="652786"/>
                </a:cubicBezTo>
                <a:cubicBezTo>
                  <a:pt x="309627" y="649495"/>
                  <a:pt x="309627" y="646205"/>
                  <a:pt x="309627" y="639627"/>
                </a:cubicBezTo>
                <a:cubicBezTo>
                  <a:pt x="302061" y="633046"/>
                  <a:pt x="317193" y="626465"/>
                  <a:pt x="317193" y="619885"/>
                </a:cubicBezTo>
                <a:cubicBezTo>
                  <a:pt x="317193" y="616597"/>
                  <a:pt x="317193" y="613306"/>
                  <a:pt x="317193" y="610016"/>
                </a:cubicBezTo>
                <a:cubicBezTo>
                  <a:pt x="324759" y="610016"/>
                  <a:pt x="324759" y="606726"/>
                  <a:pt x="324759" y="606726"/>
                </a:cubicBezTo>
                <a:cubicBezTo>
                  <a:pt x="324759" y="603435"/>
                  <a:pt x="324759" y="600145"/>
                  <a:pt x="324759" y="596857"/>
                </a:cubicBezTo>
                <a:cubicBezTo>
                  <a:pt x="332329" y="593567"/>
                  <a:pt x="332329" y="590276"/>
                  <a:pt x="339895" y="586986"/>
                </a:cubicBezTo>
                <a:cubicBezTo>
                  <a:pt x="339895" y="583696"/>
                  <a:pt x="339895" y="580405"/>
                  <a:pt x="339895" y="577117"/>
                </a:cubicBezTo>
                <a:cubicBezTo>
                  <a:pt x="339895" y="577117"/>
                  <a:pt x="332329" y="577117"/>
                  <a:pt x="324759" y="577117"/>
                </a:cubicBezTo>
                <a:cubicBezTo>
                  <a:pt x="324759" y="570537"/>
                  <a:pt x="324759" y="563956"/>
                  <a:pt x="324759" y="557378"/>
                </a:cubicBezTo>
                <a:lnTo>
                  <a:pt x="332329" y="554085"/>
                </a:lnTo>
                <a:cubicBezTo>
                  <a:pt x="332329" y="550797"/>
                  <a:pt x="332329" y="547507"/>
                  <a:pt x="332329" y="544216"/>
                </a:cubicBezTo>
                <a:cubicBezTo>
                  <a:pt x="339895" y="544216"/>
                  <a:pt x="339895" y="540926"/>
                  <a:pt x="339895" y="540926"/>
                </a:cubicBezTo>
                <a:cubicBezTo>
                  <a:pt x="339895" y="534345"/>
                  <a:pt x="339895" y="531057"/>
                  <a:pt x="339895" y="524477"/>
                </a:cubicBezTo>
                <a:cubicBezTo>
                  <a:pt x="339895" y="524477"/>
                  <a:pt x="347461" y="524477"/>
                  <a:pt x="347461" y="521186"/>
                </a:cubicBezTo>
                <a:cubicBezTo>
                  <a:pt x="347461" y="511318"/>
                  <a:pt x="347461" y="504737"/>
                  <a:pt x="347461" y="495141"/>
                </a:cubicBezTo>
                <a:cubicBezTo>
                  <a:pt x="347461" y="491851"/>
                  <a:pt x="355027" y="491851"/>
                  <a:pt x="355027" y="491851"/>
                </a:cubicBezTo>
                <a:cubicBezTo>
                  <a:pt x="355027" y="485270"/>
                  <a:pt x="355027" y="481982"/>
                  <a:pt x="355027" y="475402"/>
                </a:cubicBezTo>
                <a:cubicBezTo>
                  <a:pt x="355027" y="475402"/>
                  <a:pt x="355027" y="475402"/>
                  <a:pt x="362597" y="472111"/>
                </a:cubicBezTo>
                <a:cubicBezTo>
                  <a:pt x="362597" y="468821"/>
                  <a:pt x="362597" y="465531"/>
                  <a:pt x="362597" y="462240"/>
                </a:cubicBezTo>
                <a:cubicBezTo>
                  <a:pt x="362597" y="462240"/>
                  <a:pt x="362597" y="462240"/>
                  <a:pt x="370163" y="458950"/>
                </a:cubicBezTo>
                <a:cubicBezTo>
                  <a:pt x="370163" y="455662"/>
                  <a:pt x="370163" y="452372"/>
                  <a:pt x="370163" y="449081"/>
                </a:cubicBezTo>
                <a:cubicBezTo>
                  <a:pt x="370163" y="445791"/>
                  <a:pt x="370163" y="445791"/>
                  <a:pt x="377729" y="445791"/>
                </a:cubicBezTo>
                <a:cubicBezTo>
                  <a:pt x="377729" y="439210"/>
                  <a:pt x="377729" y="435922"/>
                  <a:pt x="377729" y="432632"/>
                </a:cubicBezTo>
                <a:lnTo>
                  <a:pt x="377729" y="429342"/>
                </a:lnTo>
                <a:cubicBezTo>
                  <a:pt x="377729" y="426051"/>
                  <a:pt x="377729" y="422761"/>
                  <a:pt x="377729" y="419471"/>
                </a:cubicBezTo>
                <a:cubicBezTo>
                  <a:pt x="385295" y="419471"/>
                  <a:pt x="385295" y="416183"/>
                  <a:pt x="385295" y="416183"/>
                </a:cubicBezTo>
                <a:cubicBezTo>
                  <a:pt x="385295" y="409602"/>
                  <a:pt x="385295" y="403021"/>
                  <a:pt x="385295" y="396441"/>
                </a:cubicBezTo>
                <a:lnTo>
                  <a:pt x="377729" y="396441"/>
                </a:lnTo>
                <a:cubicBezTo>
                  <a:pt x="370163" y="399731"/>
                  <a:pt x="377729" y="403021"/>
                  <a:pt x="370163" y="403021"/>
                </a:cubicBezTo>
                <a:cubicBezTo>
                  <a:pt x="370163" y="406312"/>
                  <a:pt x="370163" y="409602"/>
                  <a:pt x="370163" y="412892"/>
                </a:cubicBezTo>
                <a:cubicBezTo>
                  <a:pt x="362597" y="412892"/>
                  <a:pt x="362597" y="416183"/>
                  <a:pt x="362597" y="416183"/>
                </a:cubicBezTo>
                <a:cubicBezTo>
                  <a:pt x="362597" y="419471"/>
                  <a:pt x="362597" y="422761"/>
                  <a:pt x="362597" y="422761"/>
                </a:cubicBezTo>
                <a:cubicBezTo>
                  <a:pt x="362597" y="426051"/>
                  <a:pt x="355027" y="429342"/>
                  <a:pt x="355027" y="429342"/>
                </a:cubicBezTo>
                <a:cubicBezTo>
                  <a:pt x="355027" y="432632"/>
                  <a:pt x="355027" y="435922"/>
                  <a:pt x="347461" y="435922"/>
                </a:cubicBezTo>
                <a:cubicBezTo>
                  <a:pt x="347461" y="429342"/>
                  <a:pt x="347461" y="426051"/>
                  <a:pt x="347461" y="422761"/>
                </a:cubicBezTo>
                <a:cubicBezTo>
                  <a:pt x="347461" y="419471"/>
                  <a:pt x="355027" y="419471"/>
                  <a:pt x="355027" y="419471"/>
                </a:cubicBezTo>
                <a:cubicBezTo>
                  <a:pt x="355027" y="416183"/>
                  <a:pt x="355027" y="412892"/>
                  <a:pt x="355027" y="409602"/>
                </a:cubicBezTo>
                <a:cubicBezTo>
                  <a:pt x="355027" y="409602"/>
                  <a:pt x="355027" y="409602"/>
                  <a:pt x="362597" y="406312"/>
                </a:cubicBezTo>
                <a:cubicBezTo>
                  <a:pt x="362597" y="399731"/>
                  <a:pt x="362597" y="393153"/>
                  <a:pt x="362597" y="389862"/>
                </a:cubicBezTo>
                <a:cubicBezTo>
                  <a:pt x="370163" y="386572"/>
                  <a:pt x="370163" y="379991"/>
                  <a:pt x="377729" y="376701"/>
                </a:cubicBezTo>
                <a:lnTo>
                  <a:pt x="377729" y="373413"/>
                </a:lnTo>
                <a:cubicBezTo>
                  <a:pt x="377729" y="370123"/>
                  <a:pt x="385295" y="370123"/>
                  <a:pt x="385295" y="366832"/>
                </a:cubicBezTo>
                <a:cubicBezTo>
                  <a:pt x="385295" y="370123"/>
                  <a:pt x="392864" y="370123"/>
                  <a:pt x="392864" y="373413"/>
                </a:cubicBezTo>
                <a:cubicBezTo>
                  <a:pt x="392864" y="376701"/>
                  <a:pt x="392864" y="379991"/>
                  <a:pt x="392864" y="383282"/>
                </a:cubicBezTo>
                <a:cubicBezTo>
                  <a:pt x="400431" y="386572"/>
                  <a:pt x="400431" y="386572"/>
                  <a:pt x="407997" y="389862"/>
                </a:cubicBezTo>
                <a:cubicBezTo>
                  <a:pt x="407997" y="389862"/>
                  <a:pt x="407997" y="386572"/>
                  <a:pt x="415563" y="386572"/>
                </a:cubicBezTo>
                <a:cubicBezTo>
                  <a:pt x="415563" y="386572"/>
                  <a:pt x="423132" y="393153"/>
                  <a:pt x="430698" y="389862"/>
                </a:cubicBezTo>
                <a:cubicBezTo>
                  <a:pt x="430698" y="393153"/>
                  <a:pt x="430698" y="396441"/>
                  <a:pt x="430698" y="396441"/>
                </a:cubicBezTo>
                <a:cubicBezTo>
                  <a:pt x="430698" y="399731"/>
                  <a:pt x="423132" y="399731"/>
                  <a:pt x="423132" y="399731"/>
                </a:cubicBezTo>
                <a:cubicBezTo>
                  <a:pt x="423132" y="403021"/>
                  <a:pt x="423132" y="409602"/>
                  <a:pt x="423132" y="412892"/>
                </a:cubicBezTo>
                <a:cubicBezTo>
                  <a:pt x="430698" y="416183"/>
                  <a:pt x="438265" y="412892"/>
                  <a:pt x="438265" y="412892"/>
                </a:cubicBezTo>
                <a:cubicBezTo>
                  <a:pt x="438265" y="412892"/>
                  <a:pt x="438265" y="409602"/>
                  <a:pt x="445831" y="409602"/>
                </a:cubicBezTo>
                <a:cubicBezTo>
                  <a:pt x="445831" y="399731"/>
                  <a:pt x="445831" y="389862"/>
                  <a:pt x="445831" y="383555"/>
                </a:cubicBezTo>
                <a:cubicBezTo>
                  <a:pt x="445831" y="380267"/>
                  <a:pt x="445831" y="380267"/>
                  <a:pt x="453400" y="380267"/>
                </a:cubicBezTo>
                <a:cubicBezTo>
                  <a:pt x="453400" y="376976"/>
                  <a:pt x="453400" y="373686"/>
                  <a:pt x="453400" y="373686"/>
                </a:cubicBezTo>
                <a:cubicBezTo>
                  <a:pt x="453400" y="370396"/>
                  <a:pt x="453400" y="370396"/>
                  <a:pt x="460966" y="370396"/>
                </a:cubicBezTo>
                <a:cubicBezTo>
                  <a:pt x="460966" y="367105"/>
                  <a:pt x="460966" y="363815"/>
                  <a:pt x="460966" y="360527"/>
                </a:cubicBezTo>
                <a:cubicBezTo>
                  <a:pt x="460966" y="357237"/>
                  <a:pt x="460966" y="353946"/>
                  <a:pt x="468532" y="353946"/>
                </a:cubicBezTo>
                <a:cubicBezTo>
                  <a:pt x="476102" y="353946"/>
                  <a:pt x="476102" y="357237"/>
                  <a:pt x="483668" y="360527"/>
                </a:cubicBezTo>
                <a:cubicBezTo>
                  <a:pt x="483668" y="357237"/>
                  <a:pt x="491234" y="353946"/>
                  <a:pt x="491234" y="350656"/>
                </a:cubicBezTo>
                <a:cubicBezTo>
                  <a:pt x="498800" y="350656"/>
                  <a:pt x="498800" y="350656"/>
                  <a:pt x="498800" y="350656"/>
                </a:cubicBezTo>
                <a:cubicBezTo>
                  <a:pt x="506370" y="353946"/>
                  <a:pt x="506370" y="357237"/>
                  <a:pt x="506370" y="360527"/>
                </a:cubicBezTo>
                <a:cubicBezTo>
                  <a:pt x="506370" y="363815"/>
                  <a:pt x="513936" y="363815"/>
                  <a:pt x="513936" y="367105"/>
                </a:cubicBezTo>
                <a:cubicBezTo>
                  <a:pt x="521502" y="367105"/>
                  <a:pt x="521502" y="367105"/>
                  <a:pt x="521502" y="367105"/>
                </a:cubicBezTo>
                <a:cubicBezTo>
                  <a:pt x="529068" y="367105"/>
                  <a:pt x="521502" y="363815"/>
                  <a:pt x="529068" y="360527"/>
                </a:cubicBezTo>
                <a:lnTo>
                  <a:pt x="529068" y="357237"/>
                </a:lnTo>
                <a:lnTo>
                  <a:pt x="529068" y="353946"/>
                </a:lnTo>
                <a:cubicBezTo>
                  <a:pt x="521502" y="350656"/>
                  <a:pt x="529068" y="350656"/>
                  <a:pt x="529068" y="347366"/>
                </a:cubicBezTo>
                <a:cubicBezTo>
                  <a:pt x="529068" y="347366"/>
                  <a:pt x="529068" y="347366"/>
                  <a:pt x="529068" y="344075"/>
                </a:cubicBezTo>
                <a:cubicBezTo>
                  <a:pt x="529068" y="337497"/>
                  <a:pt x="529068" y="330916"/>
                  <a:pt x="529068" y="321045"/>
                </a:cubicBezTo>
                <a:cubicBezTo>
                  <a:pt x="529068" y="311177"/>
                  <a:pt x="529068" y="301306"/>
                  <a:pt x="529068" y="291710"/>
                </a:cubicBezTo>
                <a:cubicBezTo>
                  <a:pt x="536637" y="291710"/>
                  <a:pt x="536637" y="288420"/>
                  <a:pt x="536637" y="288420"/>
                </a:cubicBezTo>
                <a:cubicBezTo>
                  <a:pt x="536637" y="285132"/>
                  <a:pt x="536637" y="281841"/>
                  <a:pt x="536637" y="278551"/>
                </a:cubicBezTo>
                <a:cubicBezTo>
                  <a:pt x="544203" y="278551"/>
                  <a:pt x="544203" y="278551"/>
                  <a:pt x="544203" y="275261"/>
                </a:cubicBezTo>
                <a:cubicBezTo>
                  <a:pt x="544203" y="275261"/>
                  <a:pt x="544203" y="271970"/>
                  <a:pt x="544203" y="268680"/>
                </a:cubicBezTo>
                <a:cubicBezTo>
                  <a:pt x="551770" y="268680"/>
                  <a:pt x="551770" y="268680"/>
                  <a:pt x="551770" y="265392"/>
                </a:cubicBezTo>
                <a:cubicBezTo>
                  <a:pt x="551770" y="262102"/>
                  <a:pt x="551770" y="258811"/>
                  <a:pt x="551770" y="258811"/>
                </a:cubicBezTo>
                <a:cubicBezTo>
                  <a:pt x="551770" y="255521"/>
                  <a:pt x="544203" y="255521"/>
                  <a:pt x="544203" y="255521"/>
                </a:cubicBezTo>
                <a:cubicBezTo>
                  <a:pt x="536637" y="252231"/>
                  <a:pt x="544203" y="252231"/>
                  <a:pt x="544203" y="252231"/>
                </a:cubicBezTo>
                <a:cubicBezTo>
                  <a:pt x="544203" y="248940"/>
                  <a:pt x="544203" y="245650"/>
                  <a:pt x="544203" y="242362"/>
                </a:cubicBezTo>
                <a:cubicBezTo>
                  <a:pt x="551770" y="239072"/>
                  <a:pt x="559336" y="239072"/>
                  <a:pt x="566505" y="235781"/>
                </a:cubicBezTo>
                <a:cubicBezTo>
                  <a:pt x="566505" y="232491"/>
                  <a:pt x="558939" y="229201"/>
                  <a:pt x="551373" y="229201"/>
                </a:cubicBezTo>
                <a:cubicBezTo>
                  <a:pt x="551373" y="225910"/>
                  <a:pt x="551373" y="222622"/>
                  <a:pt x="551373" y="219332"/>
                </a:cubicBezTo>
                <a:cubicBezTo>
                  <a:pt x="558939" y="219332"/>
                  <a:pt x="558939" y="216042"/>
                  <a:pt x="566505" y="212751"/>
                </a:cubicBezTo>
                <a:cubicBezTo>
                  <a:pt x="566505" y="209461"/>
                  <a:pt x="566505" y="209461"/>
                  <a:pt x="558939" y="206171"/>
                </a:cubicBezTo>
                <a:cubicBezTo>
                  <a:pt x="558939" y="206171"/>
                  <a:pt x="558939" y="202883"/>
                  <a:pt x="558939" y="199592"/>
                </a:cubicBezTo>
                <a:cubicBezTo>
                  <a:pt x="558939" y="196302"/>
                  <a:pt x="581241" y="193012"/>
                  <a:pt x="588807" y="193012"/>
                </a:cubicBezTo>
                <a:lnTo>
                  <a:pt x="588807" y="196302"/>
                </a:lnTo>
                <a:cubicBezTo>
                  <a:pt x="588807" y="199592"/>
                  <a:pt x="588807" y="206171"/>
                  <a:pt x="588807" y="209461"/>
                </a:cubicBezTo>
                <a:cubicBezTo>
                  <a:pt x="588807" y="212751"/>
                  <a:pt x="581241" y="212751"/>
                  <a:pt x="581241" y="212751"/>
                </a:cubicBezTo>
                <a:cubicBezTo>
                  <a:pt x="581241" y="216042"/>
                  <a:pt x="588807" y="216042"/>
                  <a:pt x="588807" y="219332"/>
                </a:cubicBezTo>
                <a:cubicBezTo>
                  <a:pt x="596376" y="216042"/>
                  <a:pt x="603943" y="216042"/>
                  <a:pt x="603943" y="212751"/>
                </a:cubicBezTo>
                <a:cubicBezTo>
                  <a:pt x="611509" y="212751"/>
                  <a:pt x="611509" y="212751"/>
                  <a:pt x="611509" y="212751"/>
                </a:cubicBezTo>
                <a:cubicBezTo>
                  <a:pt x="619075" y="216042"/>
                  <a:pt x="611509" y="216042"/>
                  <a:pt x="611509" y="219332"/>
                </a:cubicBezTo>
                <a:cubicBezTo>
                  <a:pt x="619075" y="222622"/>
                  <a:pt x="619075" y="222622"/>
                  <a:pt x="619075" y="222622"/>
                </a:cubicBezTo>
                <a:cubicBezTo>
                  <a:pt x="619075" y="225910"/>
                  <a:pt x="619075" y="229201"/>
                  <a:pt x="626644" y="229201"/>
                </a:cubicBezTo>
                <a:cubicBezTo>
                  <a:pt x="626644" y="225910"/>
                  <a:pt x="634210" y="222622"/>
                  <a:pt x="641776" y="222622"/>
                </a:cubicBezTo>
                <a:cubicBezTo>
                  <a:pt x="641776" y="222622"/>
                  <a:pt x="641776" y="222622"/>
                  <a:pt x="649346" y="222622"/>
                </a:cubicBezTo>
                <a:cubicBezTo>
                  <a:pt x="649346" y="222622"/>
                  <a:pt x="649346" y="229201"/>
                  <a:pt x="656912" y="229201"/>
                </a:cubicBezTo>
                <a:cubicBezTo>
                  <a:pt x="656912" y="235781"/>
                  <a:pt x="656912" y="242362"/>
                  <a:pt x="656912" y="248940"/>
                </a:cubicBezTo>
                <a:cubicBezTo>
                  <a:pt x="664478" y="248940"/>
                  <a:pt x="672044" y="252231"/>
                  <a:pt x="679214" y="255521"/>
                </a:cubicBezTo>
                <a:cubicBezTo>
                  <a:pt x="679214" y="255521"/>
                  <a:pt x="679214" y="258811"/>
                  <a:pt x="679214" y="262102"/>
                </a:cubicBezTo>
                <a:lnTo>
                  <a:pt x="686780" y="265392"/>
                </a:lnTo>
                <a:cubicBezTo>
                  <a:pt x="686780" y="268680"/>
                  <a:pt x="686780" y="271970"/>
                  <a:pt x="686780" y="275261"/>
                </a:cubicBezTo>
                <a:cubicBezTo>
                  <a:pt x="694349" y="275261"/>
                  <a:pt x="694349" y="278551"/>
                  <a:pt x="694349" y="278551"/>
                </a:cubicBezTo>
                <a:cubicBezTo>
                  <a:pt x="694349" y="285132"/>
                  <a:pt x="694349" y="291710"/>
                  <a:pt x="694349" y="295000"/>
                </a:cubicBezTo>
                <a:cubicBezTo>
                  <a:pt x="701915" y="295000"/>
                  <a:pt x="701915" y="295000"/>
                  <a:pt x="709482" y="295000"/>
                </a:cubicBezTo>
                <a:cubicBezTo>
                  <a:pt x="709482" y="288420"/>
                  <a:pt x="709482" y="285132"/>
                  <a:pt x="709482" y="278551"/>
                </a:cubicBezTo>
                <a:cubicBezTo>
                  <a:pt x="709482" y="278551"/>
                  <a:pt x="717048" y="278551"/>
                  <a:pt x="717048" y="275261"/>
                </a:cubicBezTo>
                <a:cubicBezTo>
                  <a:pt x="717048" y="271970"/>
                  <a:pt x="709482" y="271970"/>
                  <a:pt x="709482" y="268680"/>
                </a:cubicBezTo>
                <a:cubicBezTo>
                  <a:pt x="709482" y="265392"/>
                  <a:pt x="717048" y="265392"/>
                  <a:pt x="717048" y="262102"/>
                </a:cubicBezTo>
                <a:cubicBezTo>
                  <a:pt x="717048" y="258811"/>
                  <a:pt x="717048" y="255521"/>
                  <a:pt x="709482" y="255521"/>
                </a:cubicBezTo>
                <a:cubicBezTo>
                  <a:pt x="709482" y="252231"/>
                  <a:pt x="709482" y="248940"/>
                  <a:pt x="709482" y="245650"/>
                </a:cubicBezTo>
                <a:lnTo>
                  <a:pt x="717048" y="242362"/>
                </a:lnTo>
                <a:cubicBezTo>
                  <a:pt x="717048" y="235781"/>
                  <a:pt x="717048" y="232491"/>
                  <a:pt x="717048" y="225910"/>
                </a:cubicBezTo>
                <a:cubicBezTo>
                  <a:pt x="717048" y="225910"/>
                  <a:pt x="709482" y="225910"/>
                  <a:pt x="709482" y="222622"/>
                </a:cubicBezTo>
                <a:lnTo>
                  <a:pt x="717048" y="219332"/>
                </a:lnTo>
                <a:cubicBezTo>
                  <a:pt x="717048" y="212751"/>
                  <a:pt x="717048" y="206171"/>
                  <a:pt x="717048" y="199592"/>
                </a:cubicBezTo>
                <a:cubicBezTo>
                  <a:pt x="724617" y="199592"/>
                  <a:pt x="724617" y="206171"/>
                  <a:pt x="724617" y="206171"/>
                </a:cubicBezTo>
                <a:cubicBezTo>
                  <a:pt x="732183" y="206171"/>
                  <a:pt x="739749" y="206171"/>
                  <a:pt x="739749" y="206171"/>
                </a:cubicBezTo>
                <a:cubicBezTo>
                  <a:pt x="747316" y="199592"/>
                  <a:pt x="747316" y="193012"/>
                  <a:pt x="762051" y="189721"/>
                </a:cubicBezTo>
                <a:lnTo>
                  <a:pt x="769620" y="189721"/>
                </a:lnTo>
                <a:cubicBezTo>
                  <a:pt x="777187" y="196302"/>
                  <a:pt x="769620" y="199592"/>
                  <a:pt x="769620" y="206171"/>
                </a:cubicBezTo>
                <a:cubicBezTo>
                  <a:pt x="777187" y="206171"/>
                  <a:pt x="777187" y="206171"/>
                  <a:pt x="777187" y="206171"/>
                </a:cubicBezTo>
                <a:cubicBezTo>
                  <a:pt x="777187" y="209461"/>
                  <a:pt x="777187" y="212751"/>
                  <a:pt x="777187" y="212751"/>
                </a:cubicBezTo>
                <a:cubicBezTo>
                  <a:pt x="784753" y="216042"/>
                  <a:pt x="784753" y="216042"/>
                  <a:pt x="784753" y="216042"/>
                </a:cubicBezTo>
                <a:cubicBezTo>
                  <a:pt x="784753" y="219332"/>
                  <a:pt x="784753" y="222622"/>
                  <a:pt x="784753" y="225910"/>
                </a:cubicBezTo>
                <a:cubicBezTo>
                  <a:pt x="799888" y="229201"/>
                  <a:pt x="799888" y="239072"/>
                  <a:pt x="807055" y="245650"/>
                </a:cubicBezTo>
                <a:cubicBezTo>
                  <a:pt x="807055" y="245650"/>
                  <a:pt x="807055" y="248940"/>
                  <a:pt x="807055" y="252231"/>
                </a:cubicBezTo>
                <a:cubicBezTo>
                  <a:pt x="807055" y="252231"/>
                  <a:pt x="807055" y="252231"/>
                  <a:pt x="814624" y="255521"/>
                </a:cubicBezTo>
                <a:cubicBezTo>
                  <a:pt x="814624" y="258811"/>
                  <a:pt x="814624" y="262102"/>
                  <a:pt x="814624" y="262102"/>
                </a:cubicBezTo>
                <a:cubicBezTo>
                  <a:pt x="814624" y="265392"/>
                  <a:pt x="814624" y="265392"/>
                  <a:pt x="822190" y="265392"/>
                </a:cubicBezTo>
                <a:cubicBezTo>
                  <a:pt x="822190" y="268680"/>
                  <a:pt x="822190" y="271970"/>
                  <a:pt x="822190" y="275261"/>
                </a:cubicBezTo>
                <a:cubicBezTo>
                  <a:pt x="822190" y="278551"/>
                  <a:pt x="829756" y="281841"/>
                  <a:pt x="837322" y="288420"/>
                </a:cubicBezTo>
                <a:cubicBezTo>
                  <a:pt x="837322" y="291710"/>
                  <a:pt x="829756" y="298291"/>
                  <a:pt x="837322" y="301581"/>
                </a:cubicBezTo>
                <a:cubicBezTo>
                  <a:pt x="844892" y="304871"/>
                  <a:pt x="837322" y="311450"/>
                  <a:pt x="844892" y="314740"/>
                </a:cubicBezTo>
                <a:cubicBezTo>
                  <a:pt x="844892" y="318030"/>
                  <a:pt x="844892" y="324611"/>
                  <a:pt x="844892" y="331192"/>
                </a:cubicBezTo>
                <a:cubicBezTo>
                  <a:pt x="852458" y="331192"/>
                  <a:pt x="860024" y="331192"/>
                  <a:pt x="867193" y="327901"/>
                </a:cubicBezTo>
                <a:cubicBezTo>
                  <a:pt x="874760" y="327901"/>
                  <a:pt x="889495" y="327901"/>
                  <a:pt x="904631" y="327901"/>
                </a:cubicBezTo>
                <a:lnTo>
                  <a:pt x="912197" y="324611"/>
                </a:lnTo>
                <a:cubicBezTo>
                  <a:pt x="957200" y="324611"/>
                  <a:pt x="1002204" y="324611"/>
                  <a:pt x="1046810" y="324611"/>
                </a:cubicBezTo>
                <a:lnTo>
                  <a:pt x="1054377" y="327901"/>
                </a:lnTo>
                <a:cubicBezTo>
                  <a:pt x="1061943" y="327901"/>
                  <a:pt x="1061943" y="327901"/>
                  <a:pt x="1069512" y="327901"/>
                </a:cubicBezTo>
                <a:cubicBezTo>
                  <a:pt x="1069512" y="324611"/>
                  <a:pt x="1077078" y="321321"/>
                  <a:pt x="1084644" y="321321"/>
                </a:cubicBezTo>
                <a:cubicBezTo>
                  <a:pt x="1084644" y="318030"/>
                  <a:pt x="1077078" y="318030"/>
                  <a:pt x="1077078" y="318030"/>
                </a:cubicBezTo>
                <a:cubicBezTo>
                  <a:pt x="1077078" y="314740"/>
                  <a:pt x="1084644" y="311450"/>
                  <a:pt x="1084644" y="311450"/>
                </a:cubicBezTo>
                <a:cubicBezTo>
                  <a:pt x="1084644" y="308162"/>
                  <a:pt x="1084644" y="308162"/>
                  <a:pt x="1077078" y="308162"/>
                </a:cubicBezTo>
                <a:cubicBezTo>
                  <a:pt x="1077078" y="304871"/>
                  <a:pt x="1077078" y="298291"/>
                  <a:pt x="1077078" y="295000"/>
                </a:cubicBezTo>
                <a:cubicBezTo>
                  <a:pt x="1077078" y="295000"/>
                  <a:pt x="1077078" y="291710"/>
                  <a:pt x="1069512" y="291710"/>
                </a:cubicBezTo>
                <a:cubicBezTo>
                  <a:pt x="1069512" y="281841"/>
                  <a:pt x="1069512" y="271970"/>
                  <a:pt x="1069512" y="259084"/>
                </a:cubicBezTo>
                <a:cubicBezTo>
                  <a:pt x="1077078" y="259084"/>
                  <a:pt x="1077078" y="259084"/>
                  <a:pt x="1084644" y="255796"/>
                </a:cubicBezTo>
                <a:cubicBezTo>
                  <a:pt x="1084644" y="259084"/>
                  <a:pt x="1084644" y="262375"/>
                  <a:pt x="1084644" y="268955"/>
                </a:cubicBezTo>
                <a:lnTo>
                  <a:pt x="1092211" y="268955"/>
                </a:lnTo>
                <a:cubicBezTo>
                  <a:pt x="1092211" y="278824"/>
                  <a:pt x="1092211" y="288695"/>
                  <a:pt x="1092211" y="298291"/>
                </a:cubicBezTo>
                <a:cubicBezTo>
                  <a:pt x="1092211" y="298291"/>
                  <a:pt x="1092211" y="298291"/>
                  <a:pt x="1099780" y="301581"/>
                </a:cubicBezTo>
                <a:cubicBezTo>
                  <a:pt x="1099780" y="304871"/>
                  <a:pt x="1092211" y="308162"/>
                  <a:pt x="1099780" y="311450"/>
                </a:cubicBezTo>
                <a:cubicBezTo>
                  <a:pt x="1107346" y="311450"/>
                  <a:pt x="1107346" y="308162"/>
                  <a:pt x="1107346" y="308162"/>
                </a:cubicBezTo>
                <a:lnTo>
                  <a:pt x="1107346" y="304871"/>
                </a:lnTo>
                <a:cubicBezTo>
                  <a:pt x="1107346" y="301581"/>
                  <a:pt x="1107346" y="301581"/>
                  <a:pt x="1107346" y="298291"/>
                </a:cubicBezTo>
                <a:cubicBezTo>
                  <a:pt x="1107346" y="298291"/>
                  <a:pt x="1107346" y="295000"/>
                  <a:pt x="1114912" y="295000"/>
                </a:cubicBezTo>
                <a:cubicBezTo>
                  <a:pt x="1107346" y="295000"/>
                  <a:pt x="1107346" y="291710"/>
                  <a:pt x="1107346" y="291710"/>
                </a:cubicBezTo>
                <a:cubicBezTo>
                  <a:pt x="1107346" y="288420"/>
                  <a:pt x="1107346" y="285132"/>
                  <a:pt x="1107346" y="281841"/>
                </a:cubicBezTo>
                <a:cubicBezTo>
                  <a:pt x="1114912" y="281841"/>
                  <a:pt x="1107346" y="275261"/>
                  <a:pt x="1114912" y="275261"/>
                </a:cubicBezTo>
                <a:cubicBezTo>
                  <a:pt x="1130048" y="285132"/>
                  <a:pt x="1137214" y="295000"/>
                  <a:pt x="1152349" y="304596"/>
                </a:cubicBezTo>
                <a:cubicBezTo>
                  <a:pt x="1152349" y="284856"/>
                  <a:pt x="1152349" y="265392"/>
                  <a:pt x="1152349" y="248940"/>
                </a:cubicBezTo>
                <a:cubicBezTo>
                  <a:pt x="1152349" y="248940"/>
                  <a:pt x="1152349" y="245650"/>
                  <a:pt x="1159916" y="245650"/>
                </a:cubicBezTo>
                <a:cubicBezTo>
                  <a:pt x="1167482" y="248940"/>
                  <a:pt x="1159916" y="255521"/>
                  <a:pt x="1167482" y="258811"/>
                </a:cubicBezTo>
                <a:cubicBezTo>
                  <a:pt x="1167482" y="258811"/>
                  <a:pt x="1159916" y="265392"/>
                  <a:pt x="1175051" y="265392"/>
                </a:cubicBezTo>
                <a:cubicBezTo>
                  <a:pt x="1175051" y="271970"/>
                  <a:pt x="1175051" y="278551"/>
                  <a:pt x="1175051" y="281841"/>
                </a:cubicBezTo>
                <a:cubicBezTo>
                  <a:pt x="1175051" y="281841"/>
                  <a:pt x="1175051" y="285132"/>
                  <a:pt x="1182617" y="285132"/>
                </a:cubicBezTo>
                <a:cubicBezTo>
                  <a:pt x="1175051" y="285132"/>
                  <a:pt x="1175051" y="288420"/>
                  <a:pt x="1175051" y="288420"/>
                </a:cubicBezTo>
                <a:cubicBezTo>
                  <a:pt x="1175051" y="288420"/>
                  <a:pt x="1175051" y="291710"/>
                  <a:pt x="1182617" y="291710"/>
                </a:cubicBezTo>
                <a:cubicBezTo>
                  <a:pt x="1182617" y="298291"/>
                  <a:pt x="1182617" y="308162"/>
                  <a:pt x="1182617" y="314740"/>
                </a:cubicBezTo>
                <a:cubicBezTo>
                  <a:pt x="1190183" y="321321"/>
                  <a:pt x="1190183" y="321321"/>
                  <a:pt x="1190183" y="327901"/>
                </a:cubicBezTo>
                <a:cubicBezTo>
                  <a:pt x="1197750" y="327901"/>
                  <a:pt x="1205319" y="327901"/>
                  <a:pt x="1212485" y="327901"/>
                </a:cubicBezTo>
                <a:cubicBezTo>
                  <a:pt x="1212485" y="327901"/>
                  <a:pt x="1212485" y="331192"/>
                  <a:pt x="1220055" y="331192"/>
                </a:cubicBezTo>
                <a:cubicBezTo>
                  <a:pt x="1220055" y="327901"/>
                  <a:pt x="1220055" y="324611"/>
                  <a:pt x="1227621" y="324611"/>
                </a:cubicBezTo>
                <a:cubicBezTo>
                  <a:pt x="1227621" y="321321"/>
                  <a:pt x="1227621" y="321321"/>
                  <a:pt x="1220055" y="321321"/>
                </a:cubicBezTo>
                <a:cubicBezTo>
                  <a:pt x="1220055" y="311450"/>
                  <a:pt x="1220055" y="304871"/>
                  <a:pt x="1220055" y="295276"/>
                </a:cubicBezTo>
                <a:cubicBezTo>
                  <a:pt x="1220055" y="295276"/>
                  <a:pt x="1220055" y="291985"/>
                  <a:pt x="1212485" y="291985"/>
                </a:cubicBezTo>
                <a:cubicBezTo>
                  <a:pt x="1220055" y="291985"/>
                  <a:pt x="1220055" y="288695"/>
                  <a:pt x="1220055" y="288695"/>
                </a:cubicBezTo>
                <a:cubicBezTo>
                  <a:pt x="1220055" y="278824"/>
                  <a:pt x="1220055" y="268955"/>
                  <a:pt x="1220055" y="262650"/>
                </a:cubicBezTo>
                <a:cubicBezTo>
                  <a:pt x="1227621" y="259360"/>
                  <a:pt x="1235187" y="259360"/>
                  <a:pt x="1242356" y="259360"/>
                </a:cubicBezTo>
                <a:cubicBezTo>
                  <a:pt x="1242356" y="256069"/>
                  <a:pt x="1249922" y="256069"/>
                  <a:pt x="1249922" y="252779"/>
                </a:cubicBezTo>
                <a:cubicBezTo>
                  <a:pt x="1265058" y="256069"/>
                  <a:pt x="1272224" y="259360"/>
                  <a:pt x="1279794" y="262650"/>
                </a:cubicBezTo>
                <a:cubicBezTo>
                  <a:pt x="1287360" y="262650"/>
                  <a:pt x="1287360" y="259360"/>
                  <a:pt x="1294926" y="256069"/>
                </a:cubicBezTo>
                <a:cubicBezTo>
                  <a:pt x="1302495" y="259360"/>
                  <a:pt x="1302495" y="262650"/>
                  <a:pt x="1302495" y="262650"/>
                </a:cubicBezTo>
                <a:cubicBezTo>
                  <a:pt x="1317628" y="262650"/>
                  <a:pt x="1317628" y="259360"/>
                  <a:pt x="1324797" y="259360"/>
                </a:cubicBezTo>
                <a:cubicBezTo>
                  <a:pt x="1332363" y="259360"/>
                  <a:pt x="1339929" y="265940"/>
                  <a:pt x="1347099" y="269228"/>
                </a:cubicBezTo>
                <a:cubicBezTo>
                  <a:pt x="1354665" y="262650"/>
                  <a:pt x="1369401" y="262650"/>
                  <a:pt x="1376970" y="259360"/>
                </a:cubicBezTo>
                <a:cubicBezTo>
                  <a:pt x="1376970" y="249489"/>
                  <a:pt x="1376970" y="239620"/>
                  <a:pt x="1376970" y="230024"/>
                </a:cubicBezTo>
                <a:cubicBezTo>
                  <a:pt x="1384536" y="226734"/>
                  <a:pt x="1384536" y="226734"/>
                  <a:pt x="1384536" y="223444"/>
                </a:cubicBezTo>
                <a:cubicBezTo>
                  <a:pt x="1399668" y="223444"/>
                  <a:pt x="1399668" y="223444"/>
                  <a:pt x="1406838" y="226734"/>
                </a:cubicBezTo>
                <a:cubicBezTo>
                  <a:pt x="1406838" y="230024"/>
                  <a:pt x="1406838" y="230024"/>
                  <a:pt x="1406838" y="233313"/>
                </a:cubicBezTo>
                <a:lnTo>
                  <a:pt x="1414404" y="236605"/>
                </a:lnTo>
                <a:cubicBezTo>
                  <a:pt x="1421973" y="236605"/>
                  <a:pt x="1421973" y="236605"/>
                  <a:pt x="1429539" y="236605"/>
                </a:cubicBezTo>
                <a:cubicBezTo>
                  <a:pt x="1429539" y="236605"/>
                  <a:pt x="1437106" y="236605"/>
                  <a:pt x="1437106" y="233313"/>
                </a:cubicBezTo>
                <a:cubicBezTo>
                  <a:pt x="1437106" y="230024"/>
                  <a:pt x="1429539" y="226734"/>
                  <a:pt x="1437106" y="223444"/>
                </a:cubicBezTo>
                <a:lnTo>
                  <a:pt x="1444672" y="226734"/>
                </a:lnTo>
                <a:cubicBezTo>
                  <a:pt x="1452241" y="230024"/>
                  <a:pt x="1452241" y="230024"/>
                  <a:pt x="1459807" y="233313"/>
                </a:cubicBezTo>
                <a:cubicBezTo>
                  <a:pt x="1467373" y="233313"/>
                  <a:pt x="1467373" y="233313"/>
                  <a:pt x="1474940" y="236605"/>
                </a:cubicBezTo>
                <a:cubicBezTo>
                  <a:pt x="1474940" y="239893"/>
                  <a:pt x="1474940" y="246474"/>
                  <a:pt x="1474940" y="253054"/>
                </a:cubicBezTo>
                <a:lnTo>
                  <a:pt x="1482509" y="253054"/>
                </a:lnTo>
                <a:cubicBezTo>
                  <a:pt x="1490075" y="249764"/>
                  <a:pt x="1482509" y="246474"/>
                  <a:pt x="1490075" y="243183"/>
                </a:cubicBezTo>
                <a:lnTo>
                  <a:pt x="1490075" y="239893"/>
                </a:lnTo>
                <a:cubicBezTo>
                  <a:pt x="1490075" y="233313"/>
                  <a:pt x="1490075" y="230024"/>
                  <a:pt x="1490075" y="223444"/>
                </a:cubicBezTo>
                <a:cubicBezTo>
                  <a:pt x="1490075" y="220153"/>
                  <a:pt x="1497641" y="223444"/>
                  <a:pt x="1505207" y="223444"/>
                </a:cubicBezTo>
                <a:cubicBezTo>
                  <a:pt x="1505207" y="220153"/>
                  <a:pt x="1512777" y="220153"/>
                  <a:pt x="1512777" y="220153"/>
                </a:cubicBezTo>
                <a:cubicBezTo>
                  <a:pt x="1520343" y="213573"/>
                  <a:pt x="1512777" y="210285"/>
                  <a:pt x="1520343" y="206994"/>
                </a:cubicBezTo>
                <a:cubicBezTo>
                  <a:pt x="1520343" y="206994"/>
                  <a:pt x="1520343" y="210285"/>
                  <a:pt x="1520343" y="213573"/>
                </a:cubicBezTo>
                <a:cubicBezTo>
                  <a:pt x="1527909" y="213573"/>
                  <a:pt x="1535478" y="213573"/>
                  <a:pt x="1535478" y="213573"/>
                </a:cubicBezTo>
                <a:cubicBezTo>
                  <a:pt x="1543045" y="213573"/>
                  <a:pt x="1543045" y="216863"/>
                  <a:pt x="1550611" y="216863"/>
                </a:cubicBezTo>
                <a:cubicBezTo>
                  <a:pt x="1558177" y="213573"/>
                  <a:pt x="1558177" y="206994"/>
                  <a:pt x="1565746" y="206994"/>
                </a:cubicBezTo>
                <a:cubicBezTo>
                  <a:pt x="1573312" y="210285"/>
                  <a:pt x="1580879" y="213573"/>
                  <a:pt x="1588048" y="216863"/>
                </a:cubicBezTo>
                <a:cubicBezTo>
                  <a:pt x="1588048" y="213573"/>
                  <a:pt x="1588048" y="210285"/>
                  <a:pt x="1595614" y="206994"/>
                </a:cubicBezTo>
                <a:cubicBezTo>
                  <a:pt x="1595614" y="203704"/>
                  <a:pt x="1595614" y="203704"/>
                  <a:pt x="1595614" y="200414"/>
                </a:cubicBezTo>
                <a:cubicBezTo>
                  <a:pt x="1603180" y="197123"/>
                  <a:pt x="1603180" y="193833"/>
                  <a:pt x="1603180" y="193833"/>
                </a:cubicBezTo>
                <a:cubicBezTo>
                  <a:pt x="1618316" y="197123"/>
                  <a:pt x="1625485" y="197123"/>
                  <a:pt x="1625485" y="197123"/>
                </a:cubicBezTo>
                <a:cubicBezTo>
                  <a:pt x="1633051" y="200414"/>
                  <a:pt x="1633051" y="203704"/>
                  <a:pt x="1640618" y="206994"/>
                </a:cubicBezTo>
                <a:cubicBezTo>
                  <a:pt x="1640618" y="203704"/>
                  <a:pt x="1648184" y="203704"/>
                  <a:pt x="1655753" y="203704"/>
                </a:cubicBezTo>
                <a:lnTo>
                  <a:pt x="1655753" y="200414"/>
                </a:lnTo>
                <a:cubicBezTo>
                  <a:pt x="1663319" y="197123"/>
                  <a:pt x="1663319" y="197123"/>
                  <a:pt x="1663319" y="197123"/>
                </a:cubicBezTo>
                <a:cubicBezTo>
                  <a:pt x="1663319" y="183964"/>
                  <a:pt x="1663319" y="174094"/>
                  <a:pt x="1663319" y="164498"/>
                </a:cubicBezTo>
                <a:cubicBezTo>
                  <a:pt x="1670885" y="161210"/>
                  <a:pt x="1678452" y="157917"/>
                  <a:pt x="1685621" y="154629"/>
                </a:cubicBezTo>
                <a:cubicBezTo>
                  <a:pt x="1693187" y="157917"/>
                  <a:pt x="1700757" y="157917"/>
                  <a:pt x="1707923" y="157917"/>
                </a:cubicBezTo>
                <a:cubicBezTo>
                  <a:pt x="1715492" y="157917"/>
                  <a:pt x="1723058" y="164498"/>
                  <a:pt x="1723058" y="171078"/>
                </a:cubicBezTo>
                <a:cubicBezTo>
                  <a:pt x="1730624" y="174369"/>
                  <a:pt x="1730624" y="180949"/>
                  <a:pt x="1738194" y="184238"/>
                </a:cubicBezTo>
                <a:cubicBezTo>
                  <a:pt x="1745760" y="187528"/>
                  <a:pt x="1745760" y="190818"/>
                  <a:pt x="1753326" y="194108"/>
                </a:cubicBezTo>
                <a:cubicBezTo>
                  <a:pt x="1760892" y="194108"/>
                  <a:pt x="1768462" y="194108"/>
                  <a:pt x="1768462" y="197399"/>
                </a:cubicBezTo>
                <a:cubicBezTo>
                  <a:pt x="1768462" y="200689"/>
                  <a:pt x="1776028" y="203977"/>
                  <a:pt x="1776028" y="207268"/>
                </a:cubicBezTo>
                <a:cubicBezTo>
                  <a:pt x="1768462" y="213848"/>
                  <a:pt x="1783594" y="217138"/>
                  <a:pt x="1783594" y="220429"/>
                </a:cubicBezTo>
                <a:cubicBezTo>
                  <a:pt x="1776028" y="227007"/>
                  <a:pt x="1783594" y="233588"/>
                  <a:pt x="1783594" y="236878"/>
                </a:cubicBezTo>
                <a:cubicBezTo>
                  <a:pt x="1783594" y="236878"/>
                  <a:pt x="1783594" y="240168"/>
                  <a:pt x="1791160" y="240168"/>
                </a:cubicBezTo>
                <a:cubicBezTo>
                  <a:pt x="1791160" y="243459"/>
                  <a:pt x="1791160" y="250037"/>
                  <a:pt x="1791160" y="253327"/>
                </a:cubicBezTo>
                <a:cubicBezTo>
                  <a:pt x="1791160" y="253327"/>
                  <a:pt x="1791160" y="253327"/>
                  <a:pt x="1791160" y="256618"/>
                </a:cubicBezTo>
                <a:cubicBezTo>
                  <a:pt x="1791160" y="259908"/>
                  <a:pt x="1791160" y="266489"/>
                  <a:pt x="1791160" y="273067"/>
                </a:cubicBezTo>
                <a:cubicBezTo>
                  <a:pt x="1798729" y="276357"/>
                  <a:pt x="1798729" y="276357"/>
                  <a:pt x="1798729" y="276357"/>
                </a:cubicBezTo>
                <a:cubicBezTo>
                  <a:pt x="1798729" y="286228"/>
                  <a:pt x="1798729" y="296097"/>
                  <a:pt x="1798729" y="305693"/>
                </a:cubicBezTo>
                <a:cubicBezTo>
                  <a:pt x="1806296" y="305693"/>
                  <a:pt x="1806296" y="305693"/>
                  <a:pt x="1806296" y="308983"/>
                </a:cubicBezTo>
                <a:cubicBezTo>
                  <a:pt x="1813862" y="312273"/>
                  <a:pt x="1806296" y="315564"/>
                  <a:pt x="1813862" y="318854"/>
                </a:cubicBezTo>
                <a:cubicBezTo>
                  <a:pt x="1821428" y="315564"/>
                  <a:pt x="1821428" y="312273"/>
                  <a:pt x="1828997" y="308983"/>
                </a:cubicBezTo>
                <a:cubicBezTo>
                  <a:pt x="1828997" y="312273"/>
                  <a:pt x="1828997" y="315564"/>
                  <a:pt x="1828997" y="318854"/>
                </a:cubicBezTo>
                <a:cubicBezTo>
                  <a:pt x="1828997" y="318854"/>
                  <a:pt x="1821428" y="318854"/>
                  <a:pt x="1821428" y="322142"/>
                </a:cubicBezTo>
                <a:cubicBezTo>
                  <a:pt x="1828997" y="325432"/>
                  <a:pt x="1836563" y="322142"/>
                  <a:pt x="1836563" y="322142"/>
                </a:cubicBezTo>
                <a:cubicBezTo>
                  <a:pt x="1844130" y="322142"/>
                  <a:pt x="1844130" y="318854"/>
                  <a:pt x="1844130" y="318854"/>
                </a:cubicBezTo>
                <a:lnTo>
                  <a:pt x="1844926" y="318737"/>
                </a:lnTo>
                <a:lnTo>
                  <a:pt x="1844926" y="319676"/>
                </a:lnTo>
                <a:cubicBezTo>
                  <a:pt x="1848709" y="319676"/>
                  <a:pt x="1850601" y="319676"/>
                  <a:pt x="1852493" y="319264"/>
                </a:cubicBezTo>
                <a:lnTo>
                  <a:pt x="1859553" y="316579"/>
                </a:lnTo>
                <a:lnTo>
                  <a:pt x="1866431" y="315564"/>
                </a:lnTo>
                <a:cubicBezTo>
                  <a:pt x="1866431" y="312273"/>
                  <a:pt x="1874001" y="308983"/>
                  <a:pt x="1874001" y="305693"/>
                </a:cubicBezTo>
                <a:cubicBezTo>
                  <a:pt x="1889133" y="302402"/>
                  <a:pt x="1881567" y="295824"/>
                  <a:pt x="1889133" y="292534"/>
                </a:cubicBezTo>
                <a:cubicBezTo>
                  <a:pt x="1889133" y="295824"/>
                  <a:pt x="1896699" y="295824"/>
                  <a:pt x="1896699" y="299112"/>
                </a:cubicBezTo>
                <a:cubicBezTo>
                  <a:pt x="1896699" y="305693"/>
                  <a:pt x="1896699" y="308983"/>
                  <a:pt x="1896699" y="315564"/>
                </a:cubicBezTo>
                <a:cubicBezTo>
                  <a:pt x="1904268" y="315564"/>
                  <a:pt x="1904268" y="315564"/>
                  <a:pt x="1911835" y="315564"/>
                </a:cubicBezTo>
                <a:cubicBezTo>
                  <a:pt x="1926967" y="315564"/>
                  <a:pt x="1926967" y="308983"/>
                  <a:pt x="1934136" y="305693"/>
                </a:cubicBezTo>
                <a:cubicBezTo>
                  <a:pt x="1926570" y="299112"/>
                  <a:pt x="1934136" y="295824"/>
                  <a:pt x="1941703" y="292534"/>
                </a:cubicBezTo>
                <a:cubicBezTo>
                  <a:pt x="1949272" y="292534"/>
                  <a:pt x="1949272" y="299112"/>
                  <a:pt x="1956838" y="302402"/>
                </a:cubicBezTo>
                <a:cubicBezTo>
                  <a:pt x="1964404" y="302402"/>
                  <a:pt x="1964404" y="308983"/>
                  <a:pt x="1971970" y="312273"/>
                </a:cubicBezTo>
                <a:cubicBezTo>
                  <a:pt x="1971970" y="315564"/>
                  <a:pt x="1964404" y="318854"/>
                  <a:pt x="1971970" y="322142"/>
                </a:cubicBezTo>
                <a:cubicBezTo>
                  <a:pt x="1979540" y="322142"/>
                  <a:pt x="1979540" y="318854"/>
                  <a:pt x="1987106" y="318854"/>
                </a:cubicBezTo>
                <a:cubicBezTo>
                  <a:pt x="1987106" y="315564"/>
                  <a:pt x="1987106" y="312273"/>
                  <a:pt x="1987106" y="312273"/>
                </a:cubicBezTo>
                <a:cubicBezTo>
                  <a:pt x="1987106" y="308983"/>
                  <a:pt x="1994672" y="308983"/>
                  <a:pt x="1994672" y="305693"/>
                </a:cubicBezTo>
                <a:lnTo>
                  <a:pt x="1987106" y="302402"/>
                </a:lnTo>
                <a:cubicBezTo>
                  <a:pt x="1987106" y="299112"/>
                  <a:pt x="1994672" y="299112"/>
                  <a:pt x="1994672" y="299112"/>
                </a:cubicBezTo>
                <a:cubicBezTo>
                  <a:pt x="2002238" y="302402"/>
                  <a:pt x="1994672" y="305693"/>
                  <a:pt x="2002238" y="305693"/>
                </a:cubicBezTo>
                <a:cubicBezTo>
                  <a:pt x="2009808" y="305693"/>
                  <a:pt x="2009808" y="305693"/>
                  <a:pt x="2017374" y="305693"/>
                </a:cubicBezTo>
                <a:cubicBezTo>
                  <a:pt x="2017374" y="308983"/>
                  <a:pt x="2024940" y="312273"/>
                  <a:pt x="2032506" y="312273"/>
                </a:cubicBezTo>
                <a:cubicBezTo>
                  <a:pt x="2032506" y="312273"/>
                  <a:pt x="2032506" y="312273"/>
                  <a:pt x="2040075" y="312273"/>
                </a:cubicBezTo>
                <a:cubicBezTo>
                  <a:pt x="2047642" y="308983"/>
                  <a:pt x="2040075" y="302402"/>
                  <a:pt x="2040075" y="299112"/>
                </a:cubicBezTo>
                <a:cubicBezTo>
                  <a:pt x="2047642" y="299112"/>
                  <a:pt x="2055208" y="295824"/>
                  <a:pt x="2055208" y="295824"/>
                </a:cubicBezTo>
                <a:cubicBezTo>
                  <a:pt x="2062777" y="295824"/>
                  <a:pt x="2062777" y="295824"/>
                  <a:pt x="2062777" y="292534"/>
                </a:cubicBezTo>
                <a:cubicBezTo>
                  <a:pt x="2070343" y="289243"/>
                  <a:pt x="2070343" y="285953"/>
                  <a:pt x="2070343" y="282663"/>
                </a:cubicBezTo>
                <a:cubicBezTo>
                  <a:pt x="2070343" y="279372"/>
                  <a:pt x="2062777" y="276084"/>
                  <a:pt x="2070343" y="272794"/>
                </a:cubicBezTo>
                <a:cubicBezTo>
                  <a:pt x="2077909" y="272794"/>
                  <a:pt x="2070343" y="279372"/>
                  <a:pt x="2077909" y="279372"/>
                </a:cubicBezTo>
                <a:cubicBezTo>
                  <a:pt x="2085475" y="282663"/>
                  <a:pt x="2093045" y="282663"/>
                  <a:pt x="2100211" y="285953"/>
                </a:cubicBezTo>
                <a:cubicBezTo>
                  <a:pt x="2100211" y="285953"/>
                  <a:pt x="2107780" y="285953"/>
                  <a:pt x="2107780" y="282663"/>
                </a:cubicBezTo>
                <a:cubicBezTo>
                  <a:pt x="2107780" y="282663"/>
                  <a:pt x="2107780" y="282663"/>
                  <a:pt x="2100211" y="279372"/>
                </a:cubicBezTo>
                <a:cubicBezTo>
                  <a:pt x="2100211" y="276084"/>
                  <a:pt x="2100211" y="269504"/>
                  <a:pt x="2100211" y="266213"/>
                </a:cubicBezTo>
                <a:cubicBezTo>
                  <a:pt x="2107780" y="262923"/>
                  <a:pt x="2107780" y="262923"/>
                  <a:pt x="2107780" y="262923"/>
                </a:cubicBezTo>
                <a:cubicBezTo>
                  <a:pt x="2107780" y="259633"/>
                  <a:pt x="2107780" y="256345"/>
                  <a:pt x="2107780" y="256345"/>
                </a:cubicBezTo>
                <a:cubicBezTo>
                  <a:pt x="2107780" y="253054"/>
                  <a:pt x="2107780" y="253054"/>
                  <a:pt x="2100211" y="253054"/>
                </a:cubicBezTo>
                <a:cubicBezTo>
                  <a:pt x="2100211" y="249764"/>
                  <a:pt x="2100211" y="243183"/>
                  <a:pt x="2100211" y="239893"/>
                </a:cubicBezTo>
                <a:cubicBezTo>
                  <a:pt x="2107780" y="239893"/>
                  <a:pt x="2107780" y="236605"/>
                  <a:pt x="2107780" y="236605"/>
                </a:cubicBezTo>
                <a:cubicBezTo>
                  <a:pt x="2107780" y="230024"/>
                  <a:pt x="2107780" y="220153"/>
                  <a:pt x="2107780" y="210558"/>
                </a:cubicBezTo>
                <a:cubicBezTo>
                  <a:pt x="2107780" y="210558"/>
                  <a:pt x="2107780" y="210558"/>
                  <a:pt x="2100211" y="207268"/>
                </a:cubicBezTo>
                <a:cubicBezTo>
                  <a:pt x="2107780" y="207268"/>
                  <a:pt x="2107780" y="203977"/>
                  <a:pt x="2122516" y="203977"/>
                </a:cubicBezTo>
                <a:cubicBezTo>
                  <a:pt x="2122516" y="197399"/>
                  <a:pt x="2122516" y="190818"/>
                  <a:pt x="2122516" y="187528"/>
                </a:cubicBezTo>
                <a:cubicBezTo>
                  <a:pt x="2122516" y="187528"/>
                  <a:pt x="2122516" y="184238"/>
                  <a:pt x="2114947" y="184238"/>
                </a:cubicBezTo>
                <a:cubicBezTo>
                  <a:pt x="2114947" y="174369"/>
                  <a:pt x="2114947" y="161210"/>
                  <a:pt x="2114947" y="151612"/>
                </a:cubicBezTo>
                <a:cubicBezTo>
                  <a:pt x="2114947" y="151612"/>
                  <a:pt x="2114947" y="151612"/>
                  <a:pt x="2107380" y="148322"/>
                </a:cubicBezTo>
                <a:cubicBezTo>
                  <a:pt x="2107380" y="148322"/>
                  <a:pt x="2107380" y="145033"/>
                  <a:pt x="2107380" y="141743"/>
                </a:cubicBezTo>
                <a:lnTo>
                  <a:pt x="2114947" y="141743"/>
                </a:lnTo>
                <a:cubicBezTo>
                  <a:pt x="2114947" y="131872"/>
                  <a:pt x="2114947" y="125294"/>
                  <a:pt x="2114947" y="115698"/>
                </a:cubicBezTo>
                <a:cubicBezTo>
                  <a:pt x="2114947" y="112408"/>
                  <a:pt x="2122516" y="112408"/>
                  <a:pt x="2130082" y="109118"/>
                </a:cubicBezTo>
                <a:cubicBezTo>
                  <a:pt x="2130082" y="115698"/>
                  <a:pt x="2130082" y="118986"/>
                  <a:pt x="2130082" y="125567"/>
                </a:cubicBezTo>
                <a:cubicBezTo>
                  <a:pt x="2137648" y="125567"/>
                  <a:pt x="2137648" y="132148"/>
                  <a:pt x="2145214" y="135438"/>
                </a:cubicBezTo>
                <a:cubicBezTo>
                  <a:pt x="2145214" y="135438"/>
                  <a:pt x="2145214" y="138726"/>
                  <a:pt x="2145214" y="142016"/>
                </a:cubicBezTo>
                <a:lnTo>
                  <a:pt x="2152784" y="145307"/>
                </a:lnTo>
                <a:cubicBezTo>
                  <a:pt x="2152784" y="148597"/>
                  <a:pt x="2160350" y="151887"/>
                  <a:pt x="2160350" y="151887"/>
                </a:cubicBezTo>
                <a:cubicBezTo>
                  <a:pt x="2160350" y="155178"/>
                  <a:pt x="2160350" y="155178"/>
                  <a:pt x="2160350" y="155178"/>
                </a:cubicBezTo>
                <a:cubicBezTo>
                  <a:pt x="2160350" y="161756"/>
                  <a:pt x="2160350" y="171627"/>
                  <a:pt x="2160350" y="178208"/>
                </a:cubicBezTo>
                <a:cubicBezTo>
                  <a:pt x="2167916" y="178208"/>
                  <a:pt x="2167916" y="181496"/>
                  <a:pt x="2167916" y="181496"/>
                </a:cubicBezTo>
                <a:cubicBezTo>
                  <a:pt x="2167916" y="181496"/>
                  <a:pt x="2167916" y="184786"/>
                  <a:pt x="2167916" y="188076"/>
                </a:cubicBezTo>
                <a:cubicBezTo>
                  <a:pt x="2175482" y="191367"/>
                  <a:pt x="2175482" y="197947"/>
                  <a:pt x="2190221" y="197947"/>
                </a:cubicBezTo>
                <a:cubicBezTo>
                  <a:pt x="2190221" y="201235"/>
                  <a:pt x="2190221" y="204526"/>
                  <a:pt x="2190221" y="211106"/>
                </a:cubicBezTo>
                <a:cubicBezTo>
                  <a:pt x="2197787" y="211106"/>
                  <a:pt x="2197787" y="217687"/>
                  <a:pt x="2197787" y="217687"/>
                </a:cubicBezTo>
                <a:cubicBezTo>
                  <a:pt x="2197787" y="220977"/>
                  <a:pt x="2205353" y="220977"/>
                  <a:pt x="2205353" y="220977"/>
                </a:cubicBezTo>
                <a:cubicBezTo>
                  <a:pt x="2212920" y="217687"/>
                  <a:pt x="2212920" y="214397"/>
                  <a:pt x="2212920" y="211106"/>
                </a:cubicBezTo>
                <a:cubicBezTo>
                  <a:pt x="2212920" y="211106"/>
                  <a:pt x="2212920" y="211106"/>
                  <a:pt x="2220489" y="207816"/>
                </a:cubicBezTo>
                <a:cubicBezTo>
                  <a:pt x="2212920" y="207816"/>
                  <a:pt x="2212920" y="207816"/>
                  <a:pt x="2212920" y="204526"/>
                </a:cubicBezTo>
                <a:cubicBezTo>
                  <a:pt x="2212920" y="194657"/>
                  <a:pt x="2212920" y="181496"/>
                  <a:pt x="2212920" y="171900"/>
                </a:cubicBezTo>
                <a:cubicBezTo>
                  <a:pt x="2205353" y="171900"/>
                  <a:pt x="2205353" y="171900"/>
                  <a:pt x="2205353" y="168612"/>
                </a:cubicBezTo>
                <a:cubicBezTo>
                  <a:pt x="2205353" y="162031"/>
                  <a:pt x="2205353" y="155451"/>
                  <a:pt x="2205353" y="145582"/>
                </a:cubicBezTo>
                <a:lnTo>
                  <a:pt x="2197787" y="145582"/>
                </a:lnTo>
                <a:cubicBezTo>
                  <a:pt x="2197787" y="142292"/>
                  <a:pt x="2197787" y="142292"/>
                  <a:pt x="2205353" y="142292"/>
                </a:cubicBezTo>
                <a:cubicBezTo>
                  <a:pt x="2205353" y="139001"/>
                  <a:pt x="2197787" y="139001"/>
                  <a:pt x="2197787" y="139001"/>
                </a:cubicBezTo>
                <a:cubicBezTo>
                  <a:pt x="2197787" y="129130"/>
                  <a:pt x="2197787" y="122552"/>
                  <a:pt x="2197787" y="115971"/>
                </a:cubicBezTo>
                <a:lnTo>
                  <a:pt x="2190221" y="112681"/>
                </a:lnTo>
                <a:cubicBezTo>
                  <a:pt x="2190221" y="109391"/>
                  <a:pt x="2190221" y="102812"/>
                  <a:pt x="2190221" y="99522"/>
                </a:cubicBezTo>
                <a:lnTo>
                  <a:pt x="2197787" y="99522"/>
                </a:lnTo>
                <a:cubicBezTo>
                  <a:pt x="2197787" y="102812"/>
                  <a:pt x="2197787" y="106100"/>
                  <a:pt x="2197787" y="109391"/>
                </a:cubicBezTo>
                <a:cubicBezTo>
                  <a:pt x="2197787" y="109391"/>
                  <a:pt x="2197787" y="112681"/>
                  <a:pt x="2205353" y="112681"/>
                </a:cubicBezTo>
                <a:cubicBezTo>
                  <a:pt x="2205353" y="115971"/>
                  <a:pt x="2205353" y="122552"/>
                  <a:pt x="2205353" y="129130"/>
                </a:cubicBezTo>
                <a:cubicBezTo>
                  <a:pt x="2205353" y="129130"/>
                  <a:pt x="2205353" y="129130"/>
                  <a:pt x="2212920" y="132421"/>
                </a:cubicBezTo>
                <a:cubicBezTo>
                  <a:pt x="2212920" y="135711"/>
                  <a:pt x="2212920" y="139001"/>
                  <a:pt x="2212920" y="142292"/>
                </a:cubicBezTo>
                <a:cubicBezTo>
                  <a:pt x="2212920" y="145582"/>
                  <a:pt x="2212920" y="145582"/>
                  <a:pt x="2220489" y="145582"/>
                </a:cubicBezTo>
                <a:cubicBezTo>
                  <a:pt x="2220489" y="152160"/>
                  <a:pt x="2220489" y="158741"/>
                  <a:pt x="2220489" y="165322"/>
                </a:cubicBezTo>
                <a:cubicBezTo>
                  <a:pt x="2220489" y="168612"/>
                  <a:pt x="2228055" y="171900"/>
                  <a:pt x="2235621" y="171900"/>
                </a:cubicBezTo>
                <a:cubicBezTo>
                  <a:pt x="2243187" y="171900"/>
                  <a:pt x="2243187" y="165322"/>
                  <a:pt x="2250757" y="162031"/>
                </a:cubicBezTo>
                <a:cubicBezTo>
                  <a:pt x="2250757" y="162031"/>
                  <a:pt x="2250757" y="158741"/>
                  <a:pt x="2250757" y="155451"/>
                </a:cubicBezTo>
                <a:cubicBezTo>
                  <a:pt x="2250757" y="155451"/>
                  <a:pt x="2258323" y="155451"/>
                  <a:pt x="2258323" y="152160"/>
                </a:cubicBezTo>
                <a:cubicBezTo>
                  <a:pt x="2258323" y="152160"/>
                  <a:pt x="2258323" y="152160"/>
                  <a:pt x="2258323" y="148872"/>
                </a:cubicBezTo>
                <a:cubicBezTo>
                  <a:pt x="2258323" y="148872"/>
                  <a:pt x="2258323" y="148872"/>
                  <a:pt x="2250757" y="145582"/>
                </a:cubicBezTo>
                <a:cubicBezTo>
                  <a:pt x="2250757" y="142292"/>
                  <a:pt x="2250757" y="139001"/>
                  <a:pt x="2250757" y="135711"/>
                </a:cubicBezTo>
                <a:cubicBezTo>
                  <a:pt x="2250757" y="132421"/>
                  <a:pt x="2250757" y="132421"/>
                  <a:pt x="2243187" y="132421"/>
                </a:cubicBezTo>
                <a:cubicBezTo>
                  <a:pt x="2243187" y="125842"/>
                  <a:pt x="2258323" y="125842"/>
                  <a:pt x="2250757" y="119262"/>
                </a:cubicBezTo>
                <a:cubicBezTo>
                  <a:pt x="2250757" y="119262"/>
                  <a:pt x="2250757" y="115971"/>
                  <a:pt x="2243187" y="115971"/>
                </a:cubicBezTo>
                <a:cubicBezTo>
                  <a:pt x="2243187" y="109391"/>
                  <a:pt x="2243187" y="102812"/>
                  <a:pt x="2243187" y="92941"/>
                </a:cubicBezTo>
                <a:cubicBezTo>
                  <a:pt x="2243187" y="92941"/>
                  <a:pt x="2243187" y="92941"/>
                  <a:pt x="2235621" y="89651"/>
                </a:cubicBezTo>
                <a:cubicBezTo>
                  <a:pt x="2235621" y="86361"/>
                  <a:pt x="2235621" y="83073"/>
                  <a:pt x="2235621" y="79782"/>
                </a:cubicBezTo>
                <a:cubicBezTo>
                  <a:pt x="2235621" y="76492"/>
                  <a:pt x="2235621" y="76492"/>
                  <a:pt x="2228055" y="76492"/>
                </a:cubicBezTo>
                <a:cubicBezTo>
                  <a:pt x="2228055" y="69911"/>
                  <a:pt x="2228055" y="63331"/>
                  <a:pt x="2228055" y="60043"/>
                </a:cubicBezTo>
                <a:cubicBezTo>
                  <a:pt x="2235621" y="56752"/>
                  <a:pt x="2243187" y="53462"/>
                  <a:pt x="2235621" y="50172"/>
                </a:cubicBezTo>
                <a:cubicBezTo>
                  <a:pt x="2250757" y="53462"/>
                  <a:pt x="2243187" y="56752"/>
                  <a:pt x="2243187" y="60043"/>
                </a:cubicBezTo>
                <a:cubicBezTo>
                  <a:pt x="2250757" y="60043"/>
                  <a:pt x="2250757" y="60043"/>
                  <a:pt x="2250757" y="63331"/>
                </a:cubicBezTo>
                <a:cubicBezTo>
                  <a:pt x="2250757" y="66621"/>
                  <a:pt x="2250757" y="69911"/>
                  <a:pt x="2250757" y="76492"/>
                </a:cubicBezTo>
                <a:cubicBezTo>
                  <a:pt x="2258323" y="76492"/>
                  <a:pt x="2258323" y="76492"/>
                  <a:pt x="2258323" y="79782"/>
                </a:cubicBezTo>
                <a:cubicBezTo>
                  <a:pt x="2258323" y="83073"/>
                  <a:pt x="2258323" y="86361"/>
                  <a:pt x="2258323" y="89651"/>
                </a:cubicBezTo>
                <a:cubicBezTo>
                  <a:pt x="2258323" y="92941"/>
                  <a:pt x="2265889" y="92941"/>
                  <a:pt x="2265889" y="92941"/>
                </a:cubicBezTo>
                <a:cubicBezTo>
                  <a:pt x="2265889" y="99522"/>
                  <a:pt x="2265889" y="102812"/>
                  <a:pt x="2265889" y="106100"/>
                </a:cubicBezTo>
                <a:lnTo>
                  <a:pt x="2273455" y="109391"/>
                </a:lnTo>
                <a:cubicBezTo>
                  <a:pt x="2273455" y="112681"/>
                  <a:pt x="2273455" y="115971"/>
                  <a:pt x="2273455" y="119262"/>
                </a:cubicBezTo>
                <a:cubicBezTo>
                  <a:pt x="2273455" y="119262"/>
                  <a:pt x="2273455" y="119262"/>
                  <a:pt x="2281025" y="122552"/>
                </a:cubicBezTo>
                <a:cubicBezTo>
                  <a:pt x="2281025" y="125842"/>
                  <a:pt x="2281025" y="129130"/>
                  <a:pt x="2281025" y="135711"/>
                </a:cubicBezTo>
                <a:cubicBezTo>
                  <a:pt x="2281025" y="135711"/>
                  <a:pt x="2281025" y="135711"/>
                  <a:pt x="2288591" y="139001"/>
                </a:cubicBezTo>
                <a:lnTo>
                  <a:pt x="2288591" y="145582"/>
                </a:lnTo>
                <a:cubicBezTo>
                  <a:pt x="2288591" y="148872"/>
                  <a:pt x="2288591" y="148872"/>
                  <a:pt x="2296157" y="148872"/>
                </a:cubicBezTo>
                <a:cubicBezTo>
                  <a:pt x="2296157" y="155451"/>
                  <a:pt x="2296157" y="158741"/>
                  <a:pt x="2296157" y="165322"/>
                </a:cubicBezTo>
                <a:cubicBezTo>
                  <a:pt x="2296157" y="165322"/>
                  <a:pt x="2296157" y="168612"/>
                  <a:pt x="2303723" y="168612"/>
                </a:cubicBezTo>
                <a:cubicBezTo>
                  <a:pt x="2311292" y="168612"/>
                  <a:pt x="2311292" y="168612"/>
                  <a:pt x="2311292" y="165322"/>
                </a:cubicBezTo>
                <a:cubicBezTo>
                  <a:pt x="2318858" y="162031"/>
                  <a:pt x="2311292" y="158741"/>
                  <a:pt x="2318858" y="155451"/>
                </a:cubicBezTo>
                <a:cubicBezTo>
                  <a:pt x="2318858" y="162031"/>
                  <a:pt x="2318858" y="165322"/>
                  <a:pt x="2318858" y="171900"/>
                </a:cubicBezTo>
                <a:cubicBezTo>
                  <a:pt x="2326425" y="171900"/>
                  <a:pt x="2326425" y="175190"/>
                  <a:pt x="2326425" y="175190"/>
                </a:cubicBezTo>
                <a:cubicBezTo>
                  <a:pt x="2326425" y="178481"/>
                  <a:pt x="2326425" y="185061"/>
                  <a:pt x="2326425" y="191640"/>
                </a:cubicBezTo>
                <a:cubicBezTo>
                  <a:pt x="2333991" y="191640"/>
                  <a:pt x="2333991" y="191640"/>
                  <a:pt x="2333991" y="194930"/>
                </a:cubicBezTo>
                <a:cubicBezTo>
                  <a:pt x="2333991" y="198220"/>
                  <a:pt x="2333991" y="204801"/>
                  <a:pt x="2333991" y="208091"/>
                </a:cubicBezTo>
                <a:cubicBezTo>
                  <a:pt x="2341560" y="211379"/>
                  <a:pt x="2341560" y="211379"/>
                  <a:pt x="2341560" y="211379"/>
                </a:cubicBezTo>
                <a:cubicBezTo>
                  <a:pt x="2341560" y="214672"/>
                  <a:pt x="2341560" y="217960"/>
                  <a:pt x="2341560" y="221250"/>
                </a:cubicBezTo>
                <a:lnTo>
                  <a:pt x="2349126" y="224541"/>
                </a:lnTo>
                <a:cubicBezTo>
                  <a:pt x="2349126" y="227831"/>
                  <a:pt x="2349126" y="231121"/>
                  <a:pt x="2349126" y="234412"/>
                </a:cubicBezTo>
                <a:cubicBezTo>
                  <a:pt x="2349126" y="234412"/>
                  <a:pt x="2349126" y="234412"/>
                  <a:pt x="2356692" y="237700"/>
                </a:cubicBezTo>
                <a:cubicBezTo>
                  <a:pt x="2356692" y="240990"/>
                  <a:pt x="2356692" y="244280"/>
                  <a:pt x="2356692" y="250861"/>
                </a:cubicBezTo>
                <a:cubicBezTo>
                  <a:pt x="2356692" y="250861"/>
                  <a:pt x="2356692" y="250861"/>
                  <a:pt x="2364259" y="254151"/>
                </a:cubicBezTo>
                <a:cubicBezTo>
                  <a:pt x="2364259" y="257439"/>
                  <a:pt x="2364259" y="264020"/>
                  <a:pt x="2364259" y="267310"/>
                </a:cubicBezTo>
                <a:cubicBezTo>
                  <a:pt x="2364259" y="270601"/>
                  <a:pt x="2364259" y="270601"/>
                  <a:pt x="2371828" y="270601"/>
                </a:cubicBezTo>
                <a:cubicBezTo>
                  <a:pt x="2371828" y="273891"/>
                  <a:pt x="2371828" y="280469"/>
                  <a:pt x="2371828" y="283760"/>
                </a:cubicBezTo>
                <a:lnTo>
                  <a:pt x="2371828" y="287050"/>
                </a:lnTo>
                <a:cubicBezTo>
                  <a:pt x="2379394" y="290340"/>
                  <a:pt x="2371828" y="293631"/>
                  <a:pt x="2371828" y="293631"/>
                </a:cubicBezTo>
                <a:cubicBezTo>
                  <a:pt x="2371828" y="296921"/>
                  <a:pt x="2364259" y="300209"/>
                  <a:pt x="2371828" y="300209"/>
                </a:cubicBezTo>
                <a:cubicBezTo>
                  <a:pt x="2379394" y="303499"/>
                  <a:pt x="2371828" y="306790"/>
                  <a:pt x="2379394" y="310080"/>
                </a:cubicBezTo>
                <a:lnTo>
                  <a:pt x="2379394" y="313370"/>
                </a:lnTo>
                <a:cubicBezTo>
                  <a:pt x="2371828" y="316660"/>
                  <a:pt x="2379394" y="316660"/>
                  <a:pt x="2386960" y="319951"/>
                </a:cubicBezTo>
                <a:cubicBezTo>
                  <a:pt x="2394526" y="319951"/>
                  <a:pt x="2394526" y="319951"/>
                  <a:pt x="2402096" y="319951"/>
                </a:cubicBezTo>
                <a:cubicBezTo>
                  <a:pt x="2402096" y="316660"/>
                  <a:pt x="2402096" y="316660"/>
                  <a:pt x="2402096" y="313370"/>
                </a:cubicBezTo>
                <a:cubicBezTo>
                  <a:pt x="2402096" y="310080"/>
                  <a:pt x="2394526" y="310080"/>
                  <a:pt x="2394526" y="306790"/>
                </a:cubicBezTo>
                <a:cubicBezTo>
                  <a:pt x="2402096" y="306790"/>
                  <a:pt x="2402096" y="303499"/>
                  <a:pt x="2402096" y="303499"/>
                </a:cubicBezTo>
                <a:lnTo>
                  <a:pt x="2402096" y="300209"/>
                </a:lnTo>
                <a:cubicBezTo>
                  <a:pt x="2394526" y="300209"/>
                  <a:pt x="2394526" y="300209"/>
                  <a:pt x="2394526" y="296921"/>
                </a:cubicBezTo>
                <a:cubicBezTo>
                  <a:pt x="2394526" y="283760"/>
                  <a:pt x="2394526" y="267583"/>
                  <a:pt x="2394526" y="254424"/>
                </a:cubicBezTo>
                <a:cubicBezTo>
                  <a:pt x="2402096" y="251134"/>
                  <a:pt x="2402096" y="251134"/>
                  <a:pt x="2409662" y="251134"/>
                </a:cubicBezTo>
                <a:cubicBezTo>
                  <a:pt x="2417228" y="254424"/>
                  <a:pt x="2402096" y="261005"/>
                  <a:pt x="2409662" y="264295"/>
                </a:cubicBezTo>
                <a:cubicBezTo>
                  <a:pt x="2417228" y="267583"/>
                  <a:pt x="2417228" y="270874"/>
                  <a:pt x="2417228" y="274164"/>
                </a:cubicBezTo>
                <a:cubicBezTo>
                  <a:pt x="2424794" y="270874"/>
                  <a:pt x="2424794" y="270874"/>
                  <a:pt x="2432364" y="267583"/>
                </a:cubicBezTo>
                <a:cubicBezTo>
                  <a:pt x="2432364" y="257715"/>
                  <a:pt x="2432364" y="247844"/>
                  <a:pt x="2432364" y="238248"/>
                </a:cubicBezTo>
                <a:cubicBezTo>
                  <a:pt x="2424794" y="238248"/>
                  <a:pt x="2424794" y="234958"/>
                  <a:pt x="2424794" y="234958"/>
                </a:cubicBezTo>
                <a:cubicBezTo>
                  <a:pt x="2424794" y="234958"/>
                  <a:pt x="2424794" y="234958"/>
                  <a:pt x="2432364" y="231670"/>
                </a:cubicBezTo>
                <a:cubicBezTo>
                  <a:pt x="2432364" y="231670"/>
                  <a:pt x="2424794" y="231670"/>
                  <a:pt x="2424794" y="228379"/>
                </a:cubicBezTo>
                <a:cubicBezTo>
                  <a:pt x="2424794" y="221799"/>
                  <a:pt x="2424794" y="211930"/>
                  <a:pt x="2424794" y="205349"/>
                </a:cubicBezTo>
                <a:cubicBezTo>
                  <a:pt x="2424794" y="202059"/>
                  <a:pt x="2417228" y="202059"/>
                  <a:pt x="2417228" y="198769"/>
                </a:cubicBezTo>
                <a:cubicBezTo>
                  <a:pt x="2417228" y="195478"/>
                  <a:pt x="2417228" y="192188"/>
                  <a:pt x="2417228" y="188900"/>
                </a:cubicBezTo>
                <a:cubicBezTo>
                  <a:pt x="2417228" y="185610"/>
                  <a:pt x="2409662" y="185610"/>
                  <a:pt x="2409662" y="185610"/>
                </a:cubicBezTo>
                <a:cubicBezTo>
                  <a:pt x="2409662" y="169160"/>
                  <a:pt x="2409662" y="156274"/>
                  <a:pt x="2409662" y="143113"/>
                </a:cubicBezTo>
                <a:cubicBezTo>
                  <a:pt x="2409662" y="139823"/>
                  <a:pt x="2409662" y="139823"/>
                  <a:pt x="2402096" y="139823"/>
                </a:cubicBezTo>
                <a:cubicBezTo>
                  <a:pt x="2402096" y="129954"/>
                  <a:pt x="2402096" y="123373"/>
                  <a:pt x="2402096" y="116793"/>
                </a:cubicBezTo>
                <a:cubicBezTo>
                  <a:pt x="2402096" y="116793"/>
                  <a:pt x="2402096" y="113505"/>
                  <a:pt x="2394526" y="113505"/>
                </a:cubicBezTo>
                <a:cubicBezTo>
                  <a:pt x="2394526" y="106924"/>
                  <a:pt x="2394526" y="100343"/>
                  <a:pt x="2394526" y="93765"/>
                </a:cubicBezTo>
                <a:lnTo>
                  <a:pt x="2402096" y="93765"/>
                </a:lnTo>
                <a:cubicBezTo>
                  <a:pt x="2402096" y="90475"/>
                  <a:pt x="2402096" y="90475"/>
                  <a:pt x="2402096" y="90475"/>
                </a:cubicBezTo>
                <a:cubicBezTo>
                  <a:pt x="2402096" y="83894"/>
                  <a:pt x="2402096" y="80604"/>
                  <a:pt x="2402096" y="77313"/>
                </a:cubicBezTo>
                <a:cubicBezTo>
                  <a:pt x="2402096" y="74025"/>
                  <a:pt x="2402096" y="74025"/>
                  <a:pt x="2394526" y="74025"/>
                </a:cubicBezTo>
                <a:cubicBezTo>
                  <a:pt x="2394526" y="70735"/>
                  <a:pt x="2394526" y="67445"/>
                  <a:pt x="2402096" y="64154"/>
                </a:cubicBezTo>
                <a:cubicBezTo>
                  <a:pt x="2402096" y="67445"/>
                  <a:pt x="2402096" y="70735"/>
                  <a:pt x="2409662" y="70735"/>
                </a:cubicBezTo>
                <a:cubicBezTo>
                  <a:pt x="2409662" y="70735"/>
                  <a:pt x="2409662" y="70735"/>
                  <a:pt x="2409662" y="74025"/>
                </a:cubicBezTo>
                <a:cubicBezTo>
                  <a:pt x="2409662" y="77313"/>
                  <a:pt x="2409662" y="80604"/>
                  <a:pt x="2409662" y="83894"/>
                </a:cubicBezTo>
                <a:cubicBezTo>
                  <a:pt x="2409662" y="87184"/>
                  <a:pt x="2417228" y="87184"/>
                  <a:pt x="2417228" y="87184"/>
                </a:cubicBezTo>
                <a:cubicBezTo>
                  <a:pt x="2417228" y="90475"/>
                  <a:pt x="2417228" y="93765"/>
                  <a:pt x="2417228" y="97053"/>
                </a:cubicBezTo>
                <a:cubicBezTo>
                  <a:pt x="2424794" y="100343"/>
                  <a:pt x="2424794" y="103634"/>
                  <a:pt x="2432364" y="106924"/>
                </a:cubicBezTo>
                <a:cubicBezTo>
                  <a:pt x="2432364" y="110214"/>
                  <a:pt x="2432364" y="113505"/>
                  <a:pt x="2432364" y="116793"/>
                </a:cubicBezTo>
                <a:cubicBezTo>
                  <a:pt x="2432364" y="116793"/>
                  <a:pt x="2432364" y="116793"/>
                  <a:pt x="2439930" y="120083"/>
                </a:cubicBezTo>
                <a:cubicBezTo>
                  <a:pt x="2439930" y="123373"/>
                  <a:pt x="2439930" y="126664"/>
                  <a:pt x="2439930" y="133244"/>
                </a:cubicBezTo>
                <a:cubicBezTo>
                  <a:pt x="2439930" y="133244"/>
                  <a:pt x="2447496" y="136535"/>
                  <a:pt x="2447496" y="139823"/>
                </a:cubicBezTo>
                <a:cubicBezTo>
                  <a:pt x="2447496" y="143113"/>
                  <a:pt x="2447496" y="146403"/>
                  <a:pt x="2447496" y="149694"/>
                </a:cubicBezTo>
                <a:cubicBezTo>
                  <a:pt x="2455065" y="152984"/>
                  <a:pt x="2455065" y="152984"/>
                  <a:pt x="2455065" y="152984"/>
                </a:cubicBezTo>
                <a:cubicBezTo>
                  <a:pt x="2455065" y="162853"/>
                  <a:pt x="2455065" y="169433"/>
                  <a:pt x="2455065" y="176014"/>
                </a:cubicBezTo>
                <a:cubicBezTo>
                  <a:pt x="2462631" y="176014"/>
                  <a:pt x="2462631" y="179304"/>
                  <a:pt x="2462631" y="179304"/>
                </a:cubicBezTo>
                <a:cubicBezTo>
                  <a:pt x="2462631" y="179304"/>
                  <a:pt x="2462631" y="179304"/>
                  <a:pt x="2462631" y="182592"/>
                </a:cubicBezTo>
                <a:cubicBezTo>
                  <a:pt x="2455065" y="182592"/>
                  <a:pt x="2462631" y="182592"/>
                  <a:pt x="2462631" y="185883"/>
                </a:cubicBezTo>
                <a:cubicBezTo>
                  <a:pt x="2462631" y="189173"/>
                  <a:pt x="2462631" y="192463"/>
                  <a:pt x="2462631" y="199044"/>
                </a:cubicBezTo>
                <a:cubicBezTo>
                  <a:pt x="2470198" y="199044"/>
                  <a:pt x="2470198" y="199044"/>
                  <a:pt x="2470198" y="199044"/>
                </a:cubicBezTo>
                <a:cubicBezTo>
                  <a:pt x="2470198" y="208913"/>
                  <a:pt x="2470198" y="215493"/>
                  <a:pt x="2470198" y="222074"/>
                </a:cubicBezTo>
                <a:lnTo>
                  <a:pt x="2477764" y="225362"/>
                </a:lnTo>
                <a:cubicBezTo>
                  <a:pt x="2477764" y="228652"/>
                  <a:pt x="2477764" y="228652"/>
                  <a:pt x="2477764" y="231943"/>
                </a:cubicBezTo>
                <a:cubicBezTo>
                  <a:pt x="2485333" y="231943"/>
                  <a:pt x="2485333" y="235233"/>
                  <a:pt x="2492899" y="235233"/>
                </a:cubicBezTo>
                <a:cubicBezTo>
                  <a:pt x="2492899" y="231943"/>
                  <a:pt x="2492899" y="228652"/>
                  <a:pt x="2492899" y="225362"/>
                </a:cubicBezTo>
                <a:lnTo>
                  <a:pt x="2485333" y="222074"/>
                </a:lnTo>
                <a:cubicBezTo>
                  <a:pt x="2485333" y="212203"/>
                  <a:pt x="2485333" y="202334"/>
                  <a:pt x="2485333" y="196027"/>
                </a:cubicBezTo>
                <a:cubicBezTo>
                  <a:pt x="2485333" y="192739"/>
                  <a:pt x="2485333" y="192739"/>
                  <a:pt x="2477764" y="192739"/>
                </a:cubicBezTo>
                <a:cubicBezTo>
                  <a:pt x="2477764" y="186158"/>
                  <a:pt x="2477764" y="179577"/>
                  <a:pt x="2477764" y="172997"/>
                </a:cubicBezTo>
                <a:cubicBezTo>
                  <a:pt x="2477764" y="172997"/>
                  <a:pt x="2477764" y="172997"/>
                  <a:pt x="2470198" y="169706"/>
                </a:cubicBezTo>
                <a:cubicBezTo>
                  <a:pt x="2470198" y="166418"/>
                  <a:pt x="2470198" y="163128"/>
                  <a:pt x="2470198" y="159838"/>
                </a:cubicBezTo>
                <a:cubicBezTo>
                  <a:pt x="2470198" y="156547"/>
                  <a:pt x="2470198" y="153257"/>
                  <a:pt x="2462631" y="153257"/>
                </a:cubicBezTo>
                <a:cubicBezTo>
                  <a:pt x="2462631" y="149967"/>
                  <a:pt x="2470198" y="149967"/>
                  <a:pt x="2470198" y="146679"/>
                </a:cubicBezTo>
                <a:cubicBezTo>
                  <a:pt x="2470198" y="143388"/>
                  <a:pt x="2470198" y="143388"/>
                  <a:pt x="2462631" y="140098"/>
                </a:cubicBezTo>
                <a:cubicBezTo>
                  <a:pt x="2462631" y="133517"/>
                  <a:pt x="2462631" y="123649"/>
                  <a:pt x="2462631" y="114051"/>
                </a:cubicBezTo>
                <a:lnTo>
                  <a:pt x="2462631" y="110763"/>
                </a:lnTo>
                <a:cubicBezTo>
                  <a:pt x="2462631" y="110763"/>
                  <a:pt x="2455065" y="110763"/>
                  <a:pt x="2455065" y="107472"/>
                </a:cubicBezTo>
                <a:cubicBezTo>
                  <a:pt x="2455065" y="104182"/>
                  <a:pt x="2455065" y="100892"/>
                  <a:pt x="2455065" y="94311"/>
                </a:cubicBezTo>
                <a:cubicBezTo>
                  <a:pt x="2462631" y="94311"/>
                  <a:pt x="2462631" y="94311"/>
                  <a:pt x="2462631" y="94311"/>
                </a:cubicBezTo>
                <a:cubicBezTo>
                  <a:pt x="2462631" y="94311"/>
                  <a:pt x="2470198" y="97601"/>
                  <a:pt x="2477764" y="100892"/>
                </a:cubicBezTo>
                <a:cubicBezTo>
                  <a:pt x="2477764" y="100892"/>
                  <a:pt x="2477764" y="100892"/>
                  <a:pt x="2485333" y="100892"/>
                </a:cubicBezTo>
                <a:lnTo>
                  <a:pt x="2485333" y="97601"/>
                </a:lnTo>
                <a:cubicBezTo>
                  <a:pt x="2485333" y="91023"/>
                  <a:pt x="2485333" y="84442"/>
                  <a:pt x="2485333" y="77862"/>
                </a:cubicBezTo>
                <a:cubicBezTo>
                  <a:pt x="2485333" y="74571"/>
                  <a:pt x="2477764" y="74571"/>
                  <a:pt x="2477764" y="74571"/>
                </a:cubicBezTo>
                <a:cubicBezTo>
                  <a:pt x="2477764" y="67993"/>
                  <a:pt x="2477764" y="61412"/>
                  <a:pt x="2477764" y="58122"/>
                </a:cubicBezTo>
                <a:lnTo>
                  <a:pt x="2477764" y="54832"/>
                </a:lnTo>
                <a:cubicBezTo>
                  <a:pt x="2470198" y="54832"/>
                  <a:pt x="2470198" y="54832"/>
                  <a:pt x="2470198" y="51544"/>
                </a:cubicBezTo>
                <a:cubicBezTo>
                  <a:pt x="2470198" y="48253"/>
                  <a:pt x="2470198" y="44963"/>
                  <a:pt x="2470198" y="38382"/>
                </a:cubicBezTo>
                <a:cubicBezTo>
                  <a:pt x="2470198" y="38382"/>
                  <a:pt x="2470198" y="38382"/>
                  <a:pt x="2477764" y="38382"/>
                </a:cubicBezTo>
                <a:cubicBezTo>
                  <a:pt x="2485333" y="41673"/>
                  <a:pt x="2492899" y="44963"/>
                  <a:pt x="2500065" y="51544"/>
                </a:cubicBezTo>
                <a:cubicBezTo>
                  <a:pt x="2500065" y="51544"/>
                  <a:pt x="2500065" y="51544"/>
                  <a:pt x="2500065" y="54832"/>
                </a:cubicBezTo>
                <a:cubicBezTo>
                  <a:pt x="2507635" y="58122"/>
                  <a:pt x="2515201" y="61412"/>
                  <a:pt x="2529937" y="64703"/>
                </a:cubicBezTo>
                <a:cubicBezTo>
                  <a:pt x="2537503" y="64703"/>
                  <a:pt x="2545072" y="64703"/>
                  <a:pt x="2552238" y="64703"/>
                </a:cubicBezTo>
                <a:cubicBezTo>
                  <a:pt x="2552238" y="71283"/>
                  <a:pt x="2552238" y="74571"/>
                  <a:pt x="2552238" y="81152"/>
                </a:cubicBezTo>
                <a:lnTo>
                  <a:pt x="2559808" y="81152"/>
                </a:lnTo>
                <a:cubicBezTo>
                  <a:pt x="2559808" y="87733"/>
                  <a:pt x="2559808" y="94311"/>
                  <a:pt x="2559808" y="100892"/>
                </a:cubicBezTo>
                <a:cubicBezTo>
                  <a:pt x="2567374" y="104182"/>
                  <a:pt x="2567374" y="107472"/>
                  <a:pt x="2574940" y="110763"/>
                </a:cubicBezTo>
                <a:cubicBezTo>
                  <a:pt x="2574940" y="114051"/>
                  <a:pt x="2574940" y="117343"/>
                  <a:pt x="2574940" y="120631"/>
                </a:cubicBezTo>
                <a:cubicBezTo>
                  <a:pt x="2574940" y="120631"/>
                  <a:pt x="2574940" y="120631"/>
                  <a:pt x="2582506" y="123922"/>
                </a:cubicBezTo>
                <a:cubicBezTo>
                  <a:pt x="2582506" y="127212"/>
                  <a:pt x="2582506" y="130502"/>
                  <a:pt x="2582506" y="133793"/>
                </a:cubicBezTo>
                <a:cubicBezTo>
                  <a:pt x="2582506" y="133793"/>
                  <a:pt x="2582506" y="133793"/>
                  <a:pt x="2590076" y="137083"/>
                </a:cubicBezTo>
                <a:cubicBezTo>
                  <a:pt x="2590076" y="140371"/>
                  <a:pt x="2590076" y="146952"/>
                  <a:pt x="2590076" y="150242"/>
                </a:cubicBezTo>
                <a:cubicBezTo>
                  <a:pt x="2590076" y="153532"/>
                  <a:pt x="2590076" y="153532"/>
                  <a:pt x="2590076" y="153532"/>
                </a:cubicBezTo>
                <a:cubicBezTo>
                  <a:pt x="2597642" y="156823"/>
                  <a:pt x="2590076" y="160111"/>
                  <a:pt x="2597642" y="163401"/>
                </a:cubicBezTo>
                <a:cubicBezTo>
                  <a:pt x="2597642" y="169982"/>
                  <a:pt x="2597642" y="173272"/>
                  <a:pt x="2597642" y="179850"/>
                </a:cubicBezTo>
                <a:cubicBezTo>
                  <a:pt x="2605208" y="179850"/>
                  <a:pt x="2605208" y="179850"/>
                  <a:pt x="2605208" y="183143"/>
                </a:cubicBezTo>
                <a:cubicBezTo>
                  <a:pt x="2605208" y="183143"/>
                  <a:pt x="2605208" y="186431"/>
                  <a:pt x="2605208" y="189721"/>
                </a:cubicBezTo>
                <a:cubicBezTo>
                  <a:pt x="2612774" y="189722"/>
                  <a:pt x="2612774" y="189722"/>
                  <a:pt x="2612774" y="193012"/>
                </a:cubicBezTo>
                <a:cubicBezTo>
                  <a:pt x="2612774" y="193012"/>
                  <a:pt x="2612774" y="196302"/>
                  <a:pt x="2620343" y="199593"/>
                </a:cubicBezTo>
                <a:cubicBezTo>
                  <a:pt x="2620343" y="196302"/>
                  <a:pt x="2627910" y="193012"/>
                  <a:pt x="2635476" y="186431"/>
                </a:cubicBezTo>
                <a:cubicBezTo>
                  <a:pt x="2635476" y="189722"/>
                  <a:pt x="2635476" y="196302"/>
                  <a:pt x="2650611" y="196302"/>
                </a:cubicBezTo>
                <a:cubicBezTo>
                  <a:pt x="2658177" y="196302"/>
                  <a:pt x="2658177" y="193012"/>
                  <a:pt x="2665743" y="193012"/>
                </a:cubicBezTo>
                <a:cubicBezTo>
                  <a:pt x="2665743" y="183143"/>
                  <a:pt x="2665743" y="173272"/>
                  <a:pt x="2665743" y="163677"/>
                </a:cubicBezTo>
                <a:cubicBezTo>
                  <a:pt x="2665743" y="163677"/>
                  <a:pt x="2665743" y="163677"/>
                  <a:pt x="2665743" y="160386"/>
                </a:cubicBezTo>
                <a:cubicBezTo>
                  <a:pt x="2673310" y="157096"/>
                  <a:pt x="2673310" y="153806"/>
                  <a:pt x="2673310" y="147227"/>
                </a:cubicBezTo>
                <a:cubicBezTo>
                  <a:pt x="2665743" y="147227"/>
                  <a:pt x="2665743" y="147227"/>
                  <a:pt x="2665743" y="147227"/>
                </a:cubicBezTo>
                <a:cubicBezTo>
                  <a:pt x="2665743" y="143937"/>
                  <a:pt x="2665743" y="140647"/>
                  <a:pt x="2665743" y="137356"/>
                </a:cubicBezTo>
                <a:cubicBezTo>
                  <a:pt x="2658177" y="134066"/>
                  <a:pt x="2658177" y="134066"/>
                  <a:pt x="2658177" y="134066"/>
                </a:cubicBezTo>
                <a:cubicBezTo>
                  <a:pt x="2658177" y="127488"/>
                  <a:pt x="2658177" y="124197"/>
                  <a:pt x="2658177" y="120907"/>
                </a:cubicBezTo>
                <a:cubicBezTo>
                  <a:pt x="2650611" y="117617"/>
                  <a:pt x="2650611" y="117617"/>
                  <a:pt x="2650611" y="117617"/>
                </a:cubicBezTo>
                <a:cubicBezTo>
                  <a:pt x="2650611" y="114326"/>
                  <a:pt x="2650611" y="111036"/>
                  <a:pt x="2650611" y="104455"/>
                </a:cubicBezTo>
                <a:cubicBezTo>
                  <a:pt x="2658177" y="104455"/>
                  <a:pt x="2658177" y="107748"/>
                  <a:pt x="2665743" y="107748"/>
                </a:cubicBezTo>
                <a:cubicBezTo>
                  <a:pt x="2673310" y="107748"/>
                  <a:pt x="2680879" y="107748"/>
                  <a:pt x="2688048" y="107748"/>
                </a:cubicBezTo>
                <a:cubicBezTo>
                  <a:pt x="2688048" y="107748"/>
                  <a:pt x="2695615" y="104455"/>
                  <a:pt x="2703181" y="107748"/>
                </a:cubicBezTo>
                <a:cubicBezTo>
                  <a:pt x="2703181" y="111036"/>
                  <a:pt x="2703181" y="114326"/>
                  <a:pt x="2703181" y="117617"/>
                </a:cubicBezTo>
                <a:cubicBezTo>
                  <a:pt x="2703181" y="120907"/>
                  <a:pt x="2710747" y="124197"/>
                  <a:pt x="2710747" y="127488"/>
                </a:cubicBezTo>
                <a:cubicBezTo>
                  <a:pt x="2710747" y="130776"/>
                  <a:pt x="2718316" y="130776"/>
                  <a:pt x="2718316" y="134066"/>
                </a:cubicBezTo>
                <a:cubicBezTo>
                  <a:pt x="2718316" y="137356"/>
                  <a:pt x="2718316" y="140647"/>
                  <a:pt x="2725882" y="140647"/>
                </a:cubicBezTo>
                <a:cubicBezTo>
                  <a:pt x="2725882" y="147227"/>
                  <a:pt x="2725882" y="153806"/>
                  <a:pt x="2725882" y="157096"/>
                </a:cubicBezTo>
                <a:cubicBezTo>
                  <a:pt x="2725882" y="160386"/>
                  <a:pt x="2725882" y="160386"/>
                  <a:pt x="2733449" y="160386"/>
                </a:cubicBezTo>
                <a:cubicBezTo>
                  <a:pt x="2733449" y="163677"/>
                  <a:pt x="2733449" y="166967"/>
                  <a:pt x="2733449" y="166967"/>
                </a:cubicBezTo>
                <a:cubicBezTo>
                  <a:pt x="2733449" y="166967"/>
                  <a:pt x="2733449" y="170255"/>
                  <a:pt x="2741015" y="170255"/>
                </a:cubicBezTo>
                <a:cubicBezTo>
                  <a:pt x="2741015" y="173545"/>
                  <a:pt x="2741015" y="173545"/>
                  <a:pt x="2741015" y="176836"/>
                </a:cubicBezTo>
                <a:cubicBezTo>
                  <a:pt x="2741015" y="176836"/>
                  <a:pt x="2741015" y="180126"/>
                  <a:pt x="2748584" y="180126"/>
                </a:cubicBezTo>
                <a:cubicBezTo>
                  <a:pt x="2741015" y="186707"/>
                  <a:pt x="2756150" y="193285"/>
                  <a:pt x="2748584" y="199866"/>
                </a:cubicBezTo>
                <a:cubicBezTo>
                  <a:pt x="2756150" y="206446"/>
                  <a:pt x="2763716" y="206446"/>
                  <a:pt x="2770886" y="206446"/>
                </a:cubicBezTo>
                <a:cubicBezTo>
                  <a:pt x="2770886" y="209737"/>
                  <a:pt x="2770886" y="213025"/>
                  <a:pt x="2770886" y="216315"/>
                </a:cubicBezTo>
                <a:cubicBezTo>
                  <a:pt x="2770886" y="219605"/>
                  <a:pt x="2778452" y="219605"/>
                  <a:pt x="2778452" y="219605"/>
                </a:cubicBezTo>
                <a:cubicBezTo>
                  <a:pt x="2778452" y="222896"/>
                  <a:pt x="2778452" y="226186"/>
                  <a:pt x="2778452" y="226186"/>
                </a:cubicBezTo>
                <a:lnTo>
                  <a:pt x="2786018" y="229476"/>
                </a:lnTo>
                <a:cubicBezTo>
                  <a:pt x="2786018" y="232767"/>
                  <a:pt x="2786018" y="236055"/>
                  <a:pt x="2786018" y="236055"/>
                </a:cubicBezTo>
                <a:cubicBezTo>
                  <a:pt x="2793587" y="239345"/>
                  <a:pt x="2793587" y="242635"/>
                  <a:pt x="2793587" y="245926"/>
                </a:cubicBezTo>
                <a:cubicBezTo>
                  <a:pt x="2793587" y="245926"/>
                  <a:pt x="2801154" y="249216"/>
                  <a:pt x="2801154" y="252506"/>
                </a:cubicBezTo>
                <a:cubicBezTo>
                  <a:pt x="2801154" y="252506"/>
                  <a:pt x="2801154" y="255797"/>
                  <a:pt x="2808720" y="255797"/>
                </a:cubicBezTo>
                <a:cubicBezTo>
                  <a:pt x="2808720" y="262375"/>
                  <a:pt x="2808720" y="262375"/>
                  <a:pt x="2808720" y="265665"/>
                </a:cubicBezTo>
                <a:cubicBezTo>
                  <a:pt x="2808720" y="268956"/>
                  <a:pt x="2808720" y="268956"/>
                  <a:pt x="2816286" y="268956"/>
                </a:cubicBezTo>
                <a:cubicBezTo>
                  <a:pt x="2816286" y="270601"/>
                  <a:pt x="2814394" y="272246"/>
                  <a:pt x="2813449" y="273891"/>
                </a:cubicBezTo>
                <a:lnTo>
                  <a:pt x="2815183" y="276906"/>
                </a:lnTo>
                <a:lnTo>
                  <a:pt x="2813897" y="276906"/>
                </a:lnTo>
                <a:cubicBezTo>
                  <a:pt x="2811110" y="276906"/>
                  <a:pt x="2811110" y="276906"/>
                  <a:pt x="2811110" y="276906"/>
                </a:cubicBezTo>
                <a:lnTo>
                  <a:pt x="2811110" y="280196"/>
                </a:lnTo>
                <a:cubicBezTo>
                  <a:pt x="2811110" y="283487"/>
                  <a:pt x="2818676" y="286775"/>
                  <a:pt x="2826245" y="290067"/>
                </a:cubicBezTo>
                <a:lnTo>
                  <a:pt x="2833411" y="286775"/>
                </a:lnTo>
                <a:cubicBezTo>
                  <a:pt x="2833411" y="283487"/>
                  <a:pt x="2833411" y="280196"/>
                  <a:pt x="2833411" y="276906"/>
                </a:cubicBezTo>
                <a:lnTo>
                  <a:pt x="2818809" y="276906"/>
                </a:lnTo>
                <a:lnTo>
                  <a:pt x="2820070" y="275947"/>
                </a:lnTo>
                <a:cubicBezTo>
                  <a:pt x="2821963" y="275536"/>
                  <a:pt x="2823855" y="275536"/>
                  <a:pt x="2823855" y="275536"/>
                </a:cubicBezTo>
                <a:cubicBezTo>
                  <a:pt x="2831421" y="275536"/>
                  <a:pt x="2831421" y="275536"/>
                  <a:pt x="2838988" y="278824"/>
                </a:cubicBezTo>
                <a:cubicBezTo>
                  <a:pt x="2838988" y="275536"/>
                  <a:pt x="2846554" y="275536"/>
                  <a:pt x="2846554" y="272246"/>
                </a:cubicBezTo>
                <a:cubicBezTo>
                  <a:pt x="2846554" y="268956"/>
                  <a:pt x="2846554" y="265665"/>
                  <a:pt x="2846554" y="262375"/>
                </a:cubicBezTo>
                <a:cubicBezTo>
                  <a:pt x="2846554" y="259085"/>
                  <a:pt x="2854123" y="259085"/>
                  <a:pt x="2854123" y="259085"/>
                </a:cubicBezTo>
                <a:cubicBezTo>
                  <a:pt x="2854123" y="255797"/>
                  <a:pt x="2854123" y="252506"/>
                  <a:pt x="2854123" y="249216"/>
                </a:cubicBezTo>
                <a:cubicBezTo>
                  <a:pt x="2861689" y="245926"/>
                  <a:pt x="2861689" y="249216"/>
                  <a:pt x="2869255" y="249216"/>
                </a:cubicBezTo>
                <a:lnTo>
                  <a:pt x="2869255" y="245926"/>
                </a:lnTo>
                <a:lnTo>
                  <a:pt x="2876822" y="245926"/>
                </a:lnTo>
                <a:cubicBezTo>
                  <a:pt x="2876822" y="236055"/>
                  <a:pt x="2876822" y="229476"/>
                  <a:pt x="2876822" y="219881"/>
                </a:cubicBezTo>
                <a:cubicBezTo>
                  <a:pt x="2869255" y="219881"/>
                  <a:pt x="2869255" y="219881"/>
                  <a:pt x="2869255" y="216590"/>
                </a:cubicBezTo>
                <a:cubicBezTo>
                  <a:pt x="2869255" y="213300"/>
                  <a:pt x="2869255" y="210010"/>
                  <a:pt x="2869255" y="206719"/>
                </a:cubicBezTo>
                <a:cubicBezTo>
                  <a:pt x="2869255" y="203429"/>
                  <a:pt x="2869255" y="203429"/>
                  <a:pt x="2876822" y="203429"/>
                </a:cubicBezTo>
                <a:cubicBezTo>
                  <a:pt x="2876822" y="200141"/>
                  <a:pt x="2876822" y="196851"/>
                  <a:pt x="2876822" y="196851"/>
                </a:cubicBezTo>
                <a:cubicBezTo>
                  <a:pt x="2876822" y="193560"/>
                  <a:pt x="2869255" y="193560"/>
                  <a:pt x="2869255" y="193560"/>
                </a:cubicBezTo>
                <a:cubicBezTo>
                  <a:pt x="2869255" y="190270"/>
                  <a:pt x="2869255" y="186980"/>
                  <a:pt x="2869255" y="183689"/>
                </a:cubicBezTo>
                <a:cubicBezTo>
                  <a:pt x="2869255" y="180401"/>
                  <a:pt x="2876822" y="180401"/>
                  <a:pt x="2876822" y="180401"/>
                </a:cubicBezTo>
                <a:cubicBezTo>
                  <a:pt x="2884391" y="180401"/>
                  <a:pt x="2884391" y="177111"/>
                  <a:pt x="2884391" y="173821"/>
                </a:cubicBezTo>
                <a:cubicBezTo>
                  <a:pt x="2876822" y="173821"/>
                  <a:pt x="2876822" y="170530"/>
                  <a:pt x="2876822" y="170530"/>
                </a:cubicBezTo>
                <a:cubicBezTo>
                  <a:pt x="2876822" y="163950"/>
                  <a:pt x="2876822" y="157371"/>
                  <a:pt x="2876822" y="150791"/>
                </a:cubicBezTo>
                <a:cubicBezTo>
                  <a:pt x="2876822" y="150791"/>
                  <a:pt x="2884391" y="147500"/>
                  <a:pt x="2884391" y="144210"/>
                </a:cubicBezTo>
                <a:cubicBezTo>
                  <a:pt x="2876822" y="140920"/>
                  <a:pt x="2884391" y="140920"/>
                  <a:pt x="2884391" y="137632"/>
                </a:cubicBezTo>
                <a:cubicBezTo>
                  <a:pt x="2884391" y="124470"/>
                  <a:pt x="2884391" y="114602"/>
                  <a:pt x="2884391" y="101716"/>
                </a:cubicBezTo>
                <a:cubicBezTo>
                  <a:pt x="2876822" y="101716"/>
                  <a:pt x="2876822" y="101716"/>
                  <a:pt x="2876822" y="98425"/>
                </a:cubicBezTo>
                <a:cubicBezTo>
                  <a:pt x="2876822" y="95135"/>
                  <a:pt x="2876822" y="91845"/>
                  <a:pt x="2876822" y="88554"/>
                </a:cubicBezTo>
                <a:lnTo>
                  <a:pt x="2884391" y="85264"/>
                </a:lnTo>
                <a:cubicBezTo>
                  <a:pt x="2884391" y="91845"/>
                  <a:pt x="2884391" y="95135"/>
                  <a:pt x="2884391" y="98425"/>
                </a:cubicBezTo>
                <a:cubicBezTo>
                  <a:pt x="2891957" y="101716"/>
                  <a:pt x="2891957" y="101716"/>
                  <a:pt x="2891957" y="101716"/>
                </a:cubicBezTo>
                <a:cubicBezTo>
                  <a:pt x="2891957" y="108294"/>
                  <a:pt x="2891957" y="114875"/>
                  <a:pt x="2891957" y="121455"/>
                </a:cubicBezTo>
                <a:cubicBezTo>
                  <a:pt x="2899523" y="121455"/>
                  <a:pt x="2899523" y="121455"/>
                  <a:pt x="2899523" y="124746"/>
                </a:cubicBezTo>
                <a:cubicBezTo>
                  <a:pt x="2899523" y="128034"/>
                  <a:pt x="2899523" y="131324"/>
                  <a:pt x="2899523" y="131324"/>
                </a:cubicBezTo>
                <a:cubicBezTo>
                  <a:pt x="2907093" y="134614"/>
                  <a:pt x="2907093" y="134614"/>
                  <a:pt x="2907093" y="134614"/>
                </a:cubicBezTo>
                <a:cubicBezTo>
                  <a:pt x="2922225" y="137905"/>
                  <a:pt x="2929394" y="141195"/>
                  <a:pt x="2936961" y="144485"/>
                </a:cubicBezTo>
                <a:cubicBezTo>
                  <a:pt x="2944527" y="141195"/>
                  <a:pt x="2952093" y="141195"/>
                  <a:pt x="2966832" y="137905"/>
                </a:cubicBezTo>
                <a:cubicBezTo>
                  <a:pt x="2966832" y="134614"/>
                  <a:pt x="2966832" y="134614"/>
                  <a:pt x="2966832" y="131324"/>
                </a:cubicBezTo>
                <a:cubicBezTo>
                  <a:pt x="2966832" y="128034"/>
                  <a:pt x="2974398" y="128034"/>
                  <a:pt x="2974398" y="124746"/>
                </a:cubicBezTo>
                <a:cubicBezTo>
                  <a:pt x="2974398" y="108294"/>
                  <a:pt x="2974398" y="92120"/>
                  <a:pt x="2974398" y="78959"/>
                </a:cubicBezTo>
                <a:cubicBezTo>
                  <a:pt x="2974398" y="75669"/>
                  <a:pt x="2974398" y="75669"/>
                  <a:pt x="2966832" y="75669"/>
                </a:cubicBezTo>
                <a:cubicBezTo>
                  <a:pt x="2966832" y="65800"/>
                  <a:pt x="2966832" y="59219"/>
                  <a:pt x="2966832" y="52639"/>
                </a:cubicBezTo>
                <a:lnTo>
                  <a:pt x="2966832" y="49350"/>
                </a:lnTo>
                <a:cubicBezTo>
                  <a:pt x="2966832" y="49350"/>
                  <a:pt x="2966832" y="49350"/>
                  <a:pt x="2966832" y="46060"/>
                </a:cubicBezTo>
                <a:cubicBezTo>
                  <a:pt x="2966832" y="42770"/>
                  <a:pt x="2966832" y="39479"/>
                  <a:pt x="2966832" y="32899"/>
                </a:cubicBezTo>
                <a:cubicBezTo>
                  <a:pt x="2974398" y="32899"/>
                  <a:pt x="2974398" y="32899"/>
                  <a:pt x="2974398" y="29611"/>
                </a:cubicBezTo>
                <a:cubicBezTo>
                  <a:pt x="2974398" y="26320"/>
                  <a:pt x="2974398" y="23030"/>
                  <a:pt x="2981964" y="16449"/>
                </a:cubicBezTo>
                <a:cubicBezTo>
                  <a:pt x="2989530" y="16449"/>
                  <a:pt x="2981964" y="9869"/>
                  <a:pt x="2989530" y="9869"/>
                </a:cubicBezTo>
                <a:cubicBezTo>
                  <a:pt x="2997099" y="6581"/>
                  <a:pt x="2989530" y="3290"/>
                  <a:pt x="2997099" y="0"/>
                </a:cubicBezTo>
                <a:cubicBezTo>
                  <a:pt x="2997099" y="3290"/>
                  <a:pt x="2997099" y="9869"/>
                  <a:pt x="2997099" y="13159"/>
                </a:cubicBezTo>
                <a:cubicBezTo>
                  <a:pt x="2997099" y="16449"/>
                  <a:pt x="2997099" y="19740"/>
                  <a:pt x="2997099" y="23030"/>
                </a:cubicBezTo>
                <a:lnTo>
                  <a:pt x="3004666" y="23030"/>
                </a:lnTo>
                <a:cubicBezTo>
                  <a:pt x="3004666" y="29611"/>
                  <a:pt x="3004666" y="32899"/>
                  <a:pt x="3004666" y="36189"/>
                </a:cubicBezTo>
                <a:cubicBezTo>
                  <a:pt x="3004666" y="39479"/>
                  <a:pt x="3012232" y="39479"/>
                  <a:pt x="3012232" y="39479"/>
                </a:cubicBezTo>
                <a:cubicBezTo>
                  <a:pt x="3012232" y="49350"/>
                  <a:pt x="3012232" y="59219"/>
                  <a:pt x="3012232" y="65524"/>
                </a:cubicBezTo>
                <a:cubicBezTo>
                  <a:pt x="3012232" y="68815"/>
                  <a:pt x="3012232" y="68815"/>
                  <a:pt x="3019798" y="72105"/>
                </a:cubicBezTo>
                <a:cubicBezTo>
                  <a:pt x="3019798" y="75395"/>
                  <a:pt x="3019798" y="81976"/>
                  <a:pt x="3019798" y="85264"/>
                </a:cubicBezTo>
                <a:cubicBezTo>
                  <a:pt x="3019798" y="88554"/>
                  <a:pt x="3019798" y="88554"/>
                  <a:pt x="3027367" y="88554"/>
                </a:cubicBezTo>
                <a:cubicBezTo>
                  <a:pt x="3027367" y="91845"/>
                  <a:pt x="3027367" y="95135"/>
                  <a:pt x="3027367" y="98425"/>
                </a:cubicBezTo>
                <a:cubicBezTo>
                  <a:pt x="3027367" y="98425"/>
                  <a:pt x="3027367" y="101716"/>
                  <a:pt x="3034933" y="101716"/>
                </a:cubicBezTo>
                <a:cubicBezTo>
                  <a:pt x="3034933" y="108294"/>
                  <a:pt x="3034933" y="114875"/>
                  <a:pt x="3034933" y="121455"/>
                </a:cubicBezTo>
                <a:cubicBezTo>
                  <a:pt x="3034933" y="121455"/>
                  <a:pt x="3034933" y="121455"/>
                  <a:pt x="3034933" y="124746"/>
                </a:cubicBezTo>
                <a:cubicBezTo>
                  <a:pt x="3042500" y="128034"/>
                  <a:pt x="3034933" y="131324"/>
                  <a:pt x="3042500" y="134614"/>
                </a:cubicBezTo>
                <a:cubicBezTo>
                  <a:pt x="3042500" y="134614"/>
                  <a:pt x="3042500" y="134614"/>
                  <a:pt x="3042500" y="137905"/>
                </a:cubicBezTo>
                <a:cubicBezTo>
                  <a:pt x="3042500" y="137905"/>
                  <a:pt x="3042500" y="141195"/>
                  <a:pt x="3050066" y="147773"/>
                </a:cubicBezTo>
                <a:cubicBezTo>
                  <a:pt x="3050066" y="151064"/>
                  <a:pt x="3050066" y="157644"/>
                  <a:pt x="3050066" y="160935"/>
                </a:cubicBezTo>
                <a:cubicBezTo>
                  <a:pt x="3057635" y="164225"/>
                  <a:pt x="3065201" y="167515"/>
                  <a:pt x="3072371" y="170806"/>
                </a:cubicBezTo>
                <a:cubicBezTo>
                  <a:pt x="3072371" y="170806"/>
                  <a:pt x="3072371" y="170806"/>
                  <a:pt x="3079937" y="167515"/>
                </a:cubicBezTo>
                <a:cubicBezTo>
                  <a:pt x="3079937" y="160935"/>
                  <a:pt x="3079937" y="154354"/>
                  <a:pt x="3079937" y="144485"/>
                </a:cubicBezTo>
                <a:cubicBezTo>
                  <a:pt x="3079937" y="144485"/>
                  <a:pt x="3072371" y="144485"/>
                  <a:pt x="3072371" y="141195"/>
                </a:cubicBezTo>
                <a:cubicBezTo>
                  <a:pt x="3072371" y="141195"/>
                  <a:pt x="3072371" y="137905"/>
                  <a:pt x="3072371" y="134614"/>
                </a:cubicBezTo>
                <a:cubicBezTo>
                  <a:pt x="3072371" y="131324"/>
                  <a:pt x="3072371" y="131324"/>
                  <a:pt x="3064801" y="131324"/>
                </a:cubicBezTo>
                <a:cubicBezTo>
                  <a:pt x="3064801" y="128034"/>
                  <a:pt x="3064801" y="124746"/>
                  <a:pt x="3064801" y="124746"/>
                </a:cubicBezTo>
                <a:cubicBezTo>
                  <a:pt x="3064801" y="121455"/>
                  <a:pt x="3064801" y="118165"/>
                  <a:pt x="3064801" y="114875"/>
                </a:cubicBezTo>
                <a:cubicBezTo>
                  <a:pt x="3064801" y="114875"/>
                  <a:pt x="3064801" y="111584"/>
                  <a:pt x="3064801" y="108294"/>
                </a:cubicBezTo>
                <a:cubicBezTo>
                  <a:pt x="3064801" y="105006"/>
                  <a:pt x="3064801" y="101716"/>
                  <a:pt x="3072371" y="101716"/>
                </a:cubicBezTo>
                <a:lnTo>
                  <a:pt x="3079937" y="105006"/>
                </a:lnTo>
                <a:cubicBezTo>
                  <a:pt x="3079937" y="108294"/>
                  <a:pt x="3072371" y="111584"/>
                  <a:pt x="3072371" y="111584"/>
                </a:cubicBezTo>
                <a:cubicBezTo>
                  <a:pt x="3072371" y="114875"/>
                  <a:pt x="3079937" y="114875"/>
                  <a:pt x="3079937" y="118165"/>
                </a:cubicBezTo>
                <a:cubicBezTo>
                  <a:pt x="3079937" y="121455"/>
                  <a:pt x="3079937" y="128034"/>
                  <a:pt x="3079937" y="134614"/>
                </a:cubicBezTo>
                <a:lnTo>
                  <a:pt x="3087503" y="137905"/>
                </a:lnTo>
                <a:cubicBezTo>
                  <a:pt x="3095069" y="137905"/>
                  <a:pt x="3095069" y="134614"/>
                  <a:pt x="3102639" y="134614"/>
                </a:cubicBezTo>
                <a:cubicBezTo>
                  <a:pt x="3102639" y="118165"/>
                  <a:pt x="3102639" y="105279"/>
                  <a:pt x="3102639" y="88830"/>
                </a:cubicBezTo>
                <a:lnTo>
                  <a:pt x="3110205" y="85539"/>
                </a:lnTo>
                <a:cubicBezTo>
                  <a:pt x="3117771" y="88830"/>
                  <a:pt x="3117771" y="88830"/>
                  <a:pt x="3132506" y="88830"/>
                </a:cubicBezTo>
                <a:cubicBezTo>
                  <a:pt x="3132506" y="82249"/>
                  <a:pt x="3140076" y="78959"/>
                  <a:pt x="3154808" y="78959"/>
                </a:cubicBezTo>
                <a:cubicBezTo>
                  <a:pt x="3154808" y="75669"/>
                  <a:pt x="3154808" y="75669"/>
                  <a:pt x="3154808" y="75669"/>
                </a:cubicBezTo>
                <a:cubicBezTo>
                  <a:pt x="3154808" y="72380"/>
                  <a:pt x="3154808" y="72380"/>
                  <a:pt x="3154808" y="72380"/>
                </a:cubicBezTo>
                <a:cubicBezTo>
                  <a:pt x="3177113" y="72380"/>
                  <a:pt x="3199815" y="72380"/>
                  <a:pt x="3222117" y="72380"/>
                </a:cubicBezTo>
                <a:cubicBezTo>
                  <a:pt x="3229683" y="72380"/>
                  <a:pt x="3229683" y="72380"/>
                  <a:pt x="3229683" y="69090"/>
                </a:cubicBezTo>
                <a:cubicBezTo>
                  <a:pt x="3237249" y="69090"/>
                  <a:pt x="3244818" y="69090"/>
                  <a:pt x="3244818" y="69090"/>
                </a:cubicBezTo>
                <a:cubicBezTo>
                  <a:pt x="3252384" y="72380"/>
                  <a:pt x="3252384" y="75669"/>
                  <a:pt x="3252384" y="75669"/>
                </a:cubicBezTo>
                <a:cubicBezTo>
                  <a:pt x="3259951" y="78959"/>
                  <a:pt x="3267517" y="85539"/>
                  <a:pt x="3274686" y="88830"/>
                </a:cubicBezTo>
                <a:lnTo>
                  <a:pt x="3282252" y="88830"/>
                </a:lnTo>
                <a:cubicBezTo>
                  <a:pt x="3282252" y="95410"/>
                  <a:pt x="3289822" y="98698"/>
                  <a:pt x="3297388" y="105279"/>
                </a:cubicBezTo>
                <a:cubicBezTo>
                  <a:pt x="3297388" y="111860"/>
                  <a:pt x="3312520" y="115150"/>
                  <a:pt x="3319690" y="118438"/>
                </a:cubicBezTo>
                <a:lnTo>
                  <a:pt x="3319690" y="121728"/>
                </a:lnTo>
                <a:cubicBezTo>
                  <a:pt x="3327259" y="128309"/>
                  <a:pt x="3327259" y="131599"/>
                  <a:pt x="3334825" y="134890"/>
                </a:cubicBezTo>
                <a:cubicBezTo>
                  <a:pt x="3342391" y="134890"/>
                  <a:pt x="3342391" y="134890"/>
                  <a:pt x="3349957" y="134890"/>
                </a:cubicBezTo>
                <a:cubicBezTo>
                  <a:pt x="3349957" y="134890"/>
                  <a:pt x="3349957" y="138178"/>
                  <a:pt x="3357527" y="138178"/>
                </a:cubicBezTo>
                <a:cubicBezTo>
                  <a:pt x="3372659" y="131599"/>
                  <a:pt x="3394961" y="128309"/>
                  <a:pt x="3410096" y="121728"/>
                </a:cubicBezTo>
                <a:cubicBezTo>
                  <a:pt x="3417662" y="121728"/>
                  <a:pt x="3417662" y="125019"/>
                  <a:pt x="3417662" y="125019"/>
                </a:cubicBezTo>
                <a:cubicBezTo>
                  <a:pt x="3425229" y="128309"/>
                  <a:pt x="3432798" y="131599"/>
                  <a:pt x="3439964" y="134890"/>
                </a:cubicBezTo>
                <a:cubicBezTo>
                  <a:pt x="3455100" y="134890"/>
                  <a:pt x="3455100" y="138178"/>
                  <a:pt x="3462269" y="138178"/>
                </a:cubicBezTo>
                <a:cubicBezTo>
                  <a:pt x="3462269" y="141468"/>
                  <a:pt x="3462269" y="144758"/>
                  <a:pt x="3462269" y="151339"/>
                </a:cubicBezTo>
                <a:cubicBezTo>
                  <a:pt x="3462269" y="151339"/>
                  <a:pt x="3469835" y="151339"/>
                  <a:pt x="3477401" y="154629"/>
                </a:cubicBezTo>
                <a:cubicBezTo>
                  <a:pt x="3477401" y="157918"/>
                  <a:pt x="3477401" y="161210"/>
                  <a:pt x="3477401" y="161210"/>
                </a:cubicBezTo>
                <a:lnTo>
                  <a:pt x="3477401" y="164498"/>
                </a:lnTo>
                <a:cubicBezTo>
                  <a:pt x="3484968" y="167788"/>
                  <a:pt x="3477401" y="174369"/>
                  <a:pt x="3484968" y="177659"/>
                </a:cubicBezTo>
                <a:cubicBezTo>
                  <a:pt x="3484968" y="177659"/>
                  <a:pt x="3484968" y="177659"/>
                  <a:pt x="3484968" y="180950"/>
                </a:cubicBezTo>
                <a:cubicBezTo>
                  <a:pt x="3492537" y="184238"/>
                  <a:pt x="3484968" y="184238"/>
                  <a:pt x="3484968" y="187528"/>
                </a:cubicBezTo>
                <a:cubicBezTo>
                  <a:pt x="3492537" y="190818"/>
                  <a:pt x="3492537" y="194109"/>
                  <a:pt x="3500103" y="200689"/>
                </a:cubicBezTo>
                <a:cubicBezTo>
                  <a:pt x="3500103" y="203977"/>
                  <a:pt x="3500103" y="210558"/>
                  <a:pt x="3500103" y="213848"/>
                </a:cubicBezTo>
                <a:cubicBezTo>
                  <a:pt x="3500103" y="217139"/>
                  <a:pt x="3507669" y="217139"/>
                  <a:pt x="3507669" y="217139"/>
                </a:cubicBezTo>
                <a:cubicBezTo>
                  <a:pt x="3507669" y="220429"/>
                  <a:pt x="3507669" y="223717"/>
                  <a:pt x="3507669" y="227007"/>
                </a:cubicBezTo>
                <a:cubicBezTo>
                  <a:pt x="3515235" y="230298"/>
                  <a:pt x="3522805" y="233588"/>
                  <a:pt x="3529971" y="233588"/>
                </a:cubicBezTo>
                <a:cubicBezTo>
                  <a:pt x="3529971" y="233588"/>
                  <a:pt x="3529971" y="233588"/>
                  <a:pt x="3537540" y="233588"/>
                </a:cubicBezTo>
                <a:cubicBezTo>
                  <a:pt x="3545107" y="230298"/>
                  <a:pt x="3545107" y="230298"/>
                  <a:pt x="3552673" y="227007"/>
                </a:cubicBezTo>
                <a:cubicBezTo>
                  <a:pt x="3552673" y="223717"/>
                  <a:pt x="3537540" y="223717"/>
                  <a:pt x="3545107" y="220429"/>
                </a:cubicBezTo>
                <a:cubicBezTo>
                  <a:pt x="3545107" y="213848"/>
                  <a:pt x="3529971" y="213848"/>
                  <a:pt x="3537540" y="210558"/>
                </a:cubicBezTo>
                <a:cubicBezTo>
                  <a:pt x="3537540" y="203977"/>
                  <a:pt x="3529971" y="203977"/>
                  <a:pt x="3529971" y="200689"/>
                </a:cubicBezTo>
                <a:cubicBezTo>
                  <a:pt x="3529971" y="197399"/>
                  <a:pt x="3545107" y="194109"/>
                  <a:pt x="3552276" y="190818"/>
                </a:cubicBezTo>
                <a:lnTo>
                  <a:pt x="3552276" y="189199"/>
                </a:lnTo>
                <a:lnTo>
                  <a:pt x="3555113" y="190544"/>
                </a:lnTo>
                <a:cubicBezTo>
                  <a:pt x="3556059" y="192189"/>
                  <a:pt x="3556059" y="193834"/>
                  <a:pt x="3559842" y="195479"/>
                </a:cubicBezTo>
                <a:cubicBezTo>
                  <a:pt x="3567408" y="198769"/>
                  <a:pt x="3574978" y="202059"/>
                  <a:pt x="3574978" y="205350"/>
                </a:cubicBezTo>
                <a:cubicBezTo>
                  <a:pt x="3582544" y="205350"/>
                  <a:pt x="3582544" y="205350"/>
                  <a:pt x="3590110" y="205350"/>
                </a:cubicBezTo>
                <a:cubicBezTo>
                  <a:pt x="3605246" y="202059"/>
                  <a:pt x="3605246" y="195479"/>
                  <a:pt x="3612412" y="192188"/>
                </a:cubicBezTo>
                <a:lnTo>
                  <a:pt x="3604846" y="185610"/>
                </a:lnTo>
                <a:cubicBezTo>
                  <a:pt x="3604846" y="182320"/>
                  <a:pt x="3612412" y="182320"/>
                  <a:pt x="3612412" y="185610"/>
                </a:cubicBezTo>
                <a:cubicBezTo>
                  <a:pt x="3619981" y="185610"/>
                  <a:pt x="3619981" y="185610"/>
                  <a:pt x="3627547" y="185610"/>
                </a:cubicBezTo>
                <a:cubicBezTo>
                  <a:pt x="3635113" y="185610"/>
                  <a:pt x="3627547" y="182320"/>
                  <a:pt x="3635113" y="179029"/>
                </a:cubicBezTo>
                <a:lnTo>
                  <a:pt x="3635113" y="175739"/>
                </a:lnTo>
                <a:cubicBezTo>
                  <a:pt x="3635113" y="172449"/>
                  <a:pt x="3635113" y="169161"/>
                  <a:pt x="3635113" y="165870"/>
                </a:cubicBezTo>
                <a:cubicBezTo>
                  <a:pt x="3642680" y="165870"/>
                  <a:pt x="3642680" y="162580"/>
                  <a:pt x="3650249" y="162580"/>
                </a:cubicBezTo>
                <a:lnTo>
                  <a:pt x="3657815" y="162580"/>
                </a:lnTo>
                <a:cubicBezTo>
                  <a:pt x="3665381" y="159290"/>
                  <a:pt x="3665381" y="159290"/>
                  <a:pt x="3665381" y="159290"/>
                </a:cubicBezTo>
                <a:cubicBezTo>
                  <a:pt x="3672947" y="159290"/>
                  <a:pt x="3680517" y="159290"/>
                  <a:pt x="3680517" y="159290"/>
                </a:cubicBezTo>
                <a:cubicBezTo>
                  <a:pt x="3680517" y="159290"/>
                  <a:pt x="3688083" y="159290"/>
                  <a:pt x="3688083" y="162580"/>
                </a:cubicBezTo>
                <a:cubicBezTo>
                  <a:pt x="3703215" y="162580"/>
                  <a:pt x="3717951" y="162580"/>
                  <a:pt x="3725520" y="162580"/>
                </a:cubicBezTo>
                <a:cubicBezTo>
                  <a:pt x="3733086" y="159290"/>
                  <a:pt x="3733086" y="159290"/>
                  <a:pt x="3733086" y="159290"/>
                </a:cubicBezTo>
                <a:cubicBezTo>
                  <a:pt x="3748219" y="159290"/>
                  <a:pt x="3755388" y="159290"/>
                  <a:pt x="3770524" y="159290"/>
                </a:cubicBezTo>
                <a:cubicBezTo>
                  <a:pt x="3778090" y="159290"/>
                  <a:pt x="3778090" y="165870"/>
                  <a:pt x="3785656" y="169161"/>
                </a:cubicBezTo>
                <a:cubicBezTo>
                  <a:pt x="3785656" y="175739"/>
                  <a:pt x="3785656" y="182320"/>
                  <a:pt x="3785656" y="188900"/>
                </a:cubicBezTo>
                <a:cubicBezTo>
                  <a:pt x="3793225" y="188900"/>
                  <a:pt x="3793225" y="192188"/>
                  <a:pt x="3793225" y="195479"/>
                </a:cubicBezTo>
                <a:cubicBezTo>
                  <a:pt x="3800791" y="195479"/>
                  <a:pt x="3808358" y="195479"/>
                  <a:pt x="3808358" y="198769"/>
                </a:cubicBezTo>
                <a:cubicBezTo>
                  <a:pt x="3815924" y="198769"/>
                  <a:pt x="3823493" y="198769"/>
                  <a:pt x="3823493" y="198769"/>
                </a:cubicBezTo>
                <a:cubicBezTo>
                  <a:pt x="3823493" y="198769"/>
                  <a:pt x="3831059" y="198769"/>
                  <a:pt x="3831059" y="195479"/>
                </a:cubicBezTo>
                <a:cubicBezTo>
                  <a:pt x="3838625" y="195479"/>
                  <a:pt x="3838625" y="202059"/>
                  <a:pt x="3853361" y="198769"/>
                </a:cubicBezTo>
                <a:cubicBezTo>
                  <a:pt x="3853361" y="195479"/>
                  <a:pt x="3860927" y="195479"/>
                  <a:pt x="3860927" y="192188"/>
                </a:cubicBezTo>
                <a:cubicBezTo>
                  <a:pt x="3868496" y="192188"/>
                  <a:pt x="3876063" y="192188"/>
                  <a:pt x="3876063" y="192188"/>
                </a:cubicBezTo>
                <a:cubicBezTo>
                  <a:pt x="3883629" y="188900"/>
                  <a:pt x="3891195" y="185610"/>
                  <a:pt x="3905931" y="182320"/>
                </a:cubicBezTo>
                <a:cubicBezTo>
                  <a:pt x="3905931" y="179029"/>
                  <a:pt x="3905931" y="179029"/>
                  <a:pt x="3905931" y="175739"/>
                </a:cubicBezTo>
                <a:cubicBezTo>
                  <a:pt x="3898364" y="175739"/>
                  <a:pt x="3898364" y="172449"/>
                  <a:pt x="3898364" y="172449"/>
                </a:cubicBezTo>
                <a:cubicBezTo>
                  <a:pt x="3898364" y="169160"/>
                  <a:pt x="3898364" y="169160"/>
                  <a:pt x="3898364" y="165870"/>
                </a:cubicBezTo>
                <a:cubicBezTo>
                  <a:pt x="3898364" y="165870"/>
                  <a:pt x="3898364" y="162580"/>
                  <a:pt x="3905931" y="162580"/>
                </a:cubicBezTo>
                <a:cubicBezTo>
                  <a:pt x="3905931" y="159290"/>
                  <a:pt x="3905931" y="155999"/>
                  <a:pt x="3905931" y="155999"/>
                </a:cubicBezTo>
                <a:cubicBezTo>
                  <a:pt x="3905931" y="149421"/>
                  <a:pt x="3913500" y="146131"/>
                  <a:pt x="3913500" y="142840"/>
                </a:cubicBezTo>
                <a:cubicBezTo>
                  <a:pt x="3921066" y="146131"/>
                  <a:pt x="3913500" y="149421"/>
                  <a:pt x="3921066" y="152709"/>
                </a:cubicBezTo>
                <a:cubicBezTo>
                  <a:pt x="3921066" y="155999"/>
                  <a:pt x="3928632" y="159290"/>
                  <a:pt x="3936198" y="162580"/>
                </a:cubicBezTo>
                <a:cubicBezTo>
                  <a:pt x="3936198" y="165870"/>
                  <a:pt x="3936198" y="165870"/>
                  <a:pt x="3936198" y="169160"/>
                </a:cubicBezTo>
                <a:cubicBezTo>
                  <a:pt x="3943768" y="172449"/>
                  <a:pt x="3943768" y="175739"/>
                  <a:pt x="3951334" y="175739"/>
                </a:cubicBezTo>
                <a:cubicBezTo>
                  <a:pt x="3951334" y="179029"/>
                  <a:pt x="3943768" y="182320"/>
                  <a:pt x="3951334" y="185610"/>
                </a:cubicBezTo>
                <a:cubicBezTo>
                  <a:pt x="3958900" y="188900"/>
                  <a:pt x="3958900" y="192188"/>
                  <a:pt x="3966466" y="195479"/>
                </a:cubicBezTo>
                <a:cubicBezTo>
                  <a:pt x="3966466" y="198769"/>
                  <a:pt x="3966466" y="205350"/>
                  <a:pt x="3966466" y="208640"/>
                </a:cubicBezTo>
                <a:cubicBezTo>
                  <a:pt x="3966466" y="211930"/>
                  <a:pt x="3966466" y="211930"/>
                  <a:pt x="3974036" y="211930"/>
                </a:cubicBezTo>
                <a:cubicBezTo>
                  <a:pt x="3974036" y="215218"/>
                  <a:pt x="3974036" y="218509"/>
                  <a:pt x="3974036" y="221799"/>
                </a:cubicBezTo>
                <a:cubicBezTo>
                  <a:pt x="3981602" y="225089"/>
                  <a:pt x="3981602" y="231670"/>
                  <a:pt x="3989168" y="231670"/>
                </a:cubicBezTo>
                <a:lnTo>
                  <a:pt x="3996734" y="228380"/>
                </a:lnTo>
                <a:cubicBezTo>
                  <a:pt x="3996734" y="225089"/>
                  <a:pt x="3996734" y="225089"/>
                  <a:pt x="3989168" y="221799"/>
                </a:cubicBezTo>
                <a:cubicBezTo>
                  <a:pt x="3996734" y="221799"/>
                  <a:pt x="3996734" y="221799"/>
                  <a:pt x="3996734" y="218509"/>
                </a:cubicBezTo>
                <a:cubicBezTo>
                  <a:pt x="3996734" y="218509"/>
                  <a:pt x="3996734" y="218509"/>
                  <a:pt x="3989168" y="215218"/>
                </a:cubicBezTo>
                <a:cubicBezTo>
                  <a:pt x="3989168" y="205350"/>
                  <a:pt x="3996734" y="195479"/>
                  <a:pt x="3989168" y="185883"/>
                </a:cubicBezTo>
                <a:cubicBezTo>
                  <a:pt x="3989168" y="182593"/>
                  <a:pt x="3989168" y="182593"/>
                  <a:pt x="3989168" y="182593"/>
                </a:cubicBezTo>
                <a:cubicBezTo>
                  <a:pt x="3989168" y="176014"/>
                  <a:pt x="3989168" y="172724"/>
                  <a:pt x="3989168" y="166143"/>
                </a:cubicBezTo>
                <a:cubicBezTo>
                  <a:pt x="3989168" y="166143"/>
                  <a:pt x="3989168" y="166143"/>
                  <a:pt x="3989168" y="162853"/>
                </a:cubicBezTo>
                <a:cubicBezTo>
                  <a:pt x="3989168" y="159563"/>
                  <a:pt x="3989168" y="156275"/>
                  <a:pt x="3989168" y="149694"/>
                </a:cubicBezTo>
                <a:cubicBezTo>
                  <a:pt x="3989168" y="149694"/>
                  <a:pt x="3989168" y="149694"/>
                  <a:pt x="3989168" y="146404"/>
                </a:cubicBezTo>
                <a:cubicBezTo>
                  <a:pt x="3989168" y="146404"/>
                  <a:pt x="3989168" y="143113"/>
                  <a:pt x="3989168" y="139823"/>
                </a:cubicBezTo>
                <a:lnTo>
                  <a:pt x="3996734" y="136535"/>
                </a:lnTo>
                <a:cubicBezTo>
                  <a:pt x="3996734" y="133245"/>
                  <a:pt x="4004303" y="129954"/>
                  <a:pt x="4004303" y="129954"/>
                </a:cubicBezTo>
                <a:cubicBezTo>
                  <a:pt x="4004303" y="123374"/>
                  <a:pt x="4004303" y="120083"/>
                  <a:pt x="4004303" y="116793"/>
                </a:cubicBezTo>
                <a:cubicBezTo>
                  <a:pt x="4011870" y="113505"/>
                  <a:pt x="4011870" y="113505"/>
                  <a:pt x="4019436" y="110215"/>
                </a:cubicBezTo>
                <a:cubicBezTo>
                  <a:pt x="4019436" y="113505"/>
                  <a:pt x="4019436" y="113505"/>
                  <a:pt x="4027002" y="116793"/>
                </a:cubicBezTo>
                <a:cubicBezTo>
                  <a:pt x="4027002" y="120083"/>
                  <a:pt x="4027002" y="126664"/>
                  <a:pt x="4027002" y="129954"/>
                </a:cubicBezTo>
                <a:cubicBezTo>
                  <a:pt x="4027002" y="133245"/>
                  <a:pt x="4034571" y="133245"/>
                  <a:pt x="4034571" y="136535"/>
                </a:cubicBezTo>
                <a:cubicBezTo>
                  <a:pt x="4042137" y="143113"/>
                  <a:pt x="4056873" y="146404"/>
                  <a:pt x="4056873" y="152984"/>
                </a:cubicBezTo>
                <a:cubicBezTo>
                  <a:pt x="4056873" y="166143"/>
                  <a:pt x="4056873" y="176014"/>
                  <a:pt x="4056873" y="188900"/>
                </a:cubicBezTo>
                <a:cubicBezTo>
                  <a:pt x="4064439" y="188900"/>
                  <a:pt x="4064439" y="188900"/>
                  <a:pt x="4064439" y="192188"/>
                </a:cubicBezTo>
                <a:cubicBezTo>
                  <a:pt x="4064439" y="195479"/>
                  <a:pt x="4064439" y="202059"/>
                  <a:pt x="4064439" y="208640"/>
                </a:cubicBezTo>
                <a:cubicBezTo>
                  <a:pt x="4072008" y="211930"/>
                  <a:pt x="4079575" y="215218"/>
                  <a:pt x="4086744" y="218509"/>
                </a:cubicBezTo>
                <a:cubicBezTo>
                  <a:pt x="4086744" y="218509"/>
                  <a:pt x="4094310" y="218509"/>
                  <a:pt x="4101876" y="218509"/>
                </a:cubicBezTo>
                <a:cubicBezTo>
                  <a:pt x="4101876" y="215218"/>
                  <a:pt x="4109443" y="208640"/>
                  <a:pt x="4124178" y="205350"/>
                </a:cubicBezTo>
                <a:lnTo>
                  <a:pt x="4124178" y="202059"/>
                </a:lnTo>
                <a:cubicBezTo>
                  <a:pt x="4124178" y="195479"/>
                  <a:pt x="4139314" y="202059"/>
                  <a:pt x="4139314" y="198769"/>
                </a:cubicBezTo>
                <a:cubicBezTo>
                  <a:pt x="4146880" y="195479"/>
                  <a:pt x="4154446" y="195479"/>
                  <a:pt x="4161615" y="195479"/>
                </a:cubicBezTo>
                <a:cubicBezTo>
                  <a:pt x="4161615" y="192188"/>
                  <a:pt x="4161615" y="188900"/>
                  <a:pt x="4161615" y="185610"/>
                </a:cubicBezTo>
                <a:cubicBezTo>
                  <a:pt x="4161615" y="182320"/>
                  <a:pt x="4161615" y="179029"/>
                  <a:pt x="4161615" y="175739"/>
                </a:cubicBezTo>
                <a:cubicBezTo>
                  <a:pt x="4161615" y="175739"/>
                  <a:pt x="4161615" y="172449"/>
                  <a:pt x="4154049" y="172449"/>
                </a:cubicBezTo>
                <a:lnTo>
                  <a:pt x="4154049" y="169160"/>
                </a:lnTo>
                <a:cubicBezTo>
                  <a:pt x="4154049" y="165870"/>
                  <a:pt x="4154049" y="159290"/>
                  <a:pt x="4154049" y="155999"/>
                </a:cubicBezTo>
                <a:cubicBezTo>
                  <a:pt x="4154049" y="155999"/>
                  <a:pt x="4154049" y="155999"/>
                  <a:pt x="4161615" y="155999"/>
                </a:cubicBezTo>
                <a:cubicBezTo>
                  <a:pt x="4169182" y="155999"/>
                  <a:pt x="4161615" y="162580"/>
                  <a:pt x="4169182" y="162580"/>
                </a:cubicBezTo>
                <a:cubicBezTo>
                  <a:pt x="4169182" y="169160"/>
                  <a:pt x="4169182" y="179029"/>
                  <a:pt x="4169182" y="185610"/>
                </a:cubicBezTo>
                <a:cubicBezTo>
                  <a:pt x="4169182" y="185610"/>
                  <a:pt x="4176751" y="185610"/>
                  <a:pt x="4176751" y="188900"/>
                </a:cubicBezTo>
                <a:cubicBezTo>
                  <a:pt x="4176751" y="192188"/>
                  <a:pt x="4176751" y="192188"/>
                  <a:pt x="4176751" y="195479"/>
                </a:cubicBezTo>
                <a:cubicBezTo>
                  <a:pt x="4176751" y="198769"/>
                  <a:pt x="4176751" y="198769"/>
                  <a:pt x="4184317" y="202059"/>
                </a:cubicBezTo>
                <a:lnTo>
                  <a:pt x="4184317" y="205350"/>
                </a:lnTo>
                <a:cubicBezTo>
                  <a:pt x="4184317" y="208640"/>
                  <a:pt x="4191883" y="208640"/>
                  <a:pt x="4191883" y="211930"/>
                </a:cubicBezTo>
                <a:cubicBezTo>
                  <a:pt x="4199453" y="211930"/>
                  <a:pt x="4207019" y="211930"/>
                  <a:pt x="4221754" y="211930"/>
                </a:cubicBezTo>
                <a:cubicBezTo>
                  <a:pt x="4221754" y="211930"/>
                  <a:pt x="4229321" y="215218"/>
                  <a:pt x="4229321" y="218509"/>
                </a:cubicBezTo>
                <a:cubicBezTo>
                  <a:pt x="4236887" y="218509"/>
                  <a:pt x="4244453" y="218509"/>
                  <a:pt x="4244453" y="215218"/>
                </a:cubicBezTo>
                <a:lnTo>
                  <a:pt x="4252022" y="211930"/>
                </a:lnTo>
                <a:cubicBezTo>
                  <a:pt x="4252022" y="208640"/>
                  <a:pt x="4259588" y="205350"/>
                  <a:pt x="4259588" y="205350"/>
                </a:cubicBezTo>
                <a:cubicBezTo>
                  <a:pt x="4267155" y="205350"/>
                  <a:pt x="4267155" y="205350"/>
                  <a:pt x="4267155" y="205350"/>
                </a:cubicBezTo>
                <a:cubicBezTo>
                  <a:pt x="4274721" y="208640"/>
                  <a:pt x="4267155" y="211930"/>
                  <a:pt x="4274721" y="211930"/>
                </a:cubicBezTo>
                <a:cubicBezTo>
                  <a:pt x="4274721" y="215218"/>
                  <a:pt x="4274721" y="215218"/>
                  <a:pt x="4274721" y="215218"/>
                </a:cubicBezTo>
                <a:cubicBezTo>
                  <a:pt x="4274721" y="218509"/>
                  <a:pt x="4282290" y="221799"/>
                  <a:pt x="4282290" y="225089"/>
                </a:cubicBezTo>
                <a:cubicBezTo>
                  <a:pt x="4289856" y="228380"/>
                  <a:pt x="4289856" y="231670"/>
                  <a:pt x="4297422" y="234958"/>
                </a:cubicBezTo>
                <a:cubicBezTo>
                  <a:pt x="4297422" y="234958"/>
                  <a:pt x="4297422" y="234958"/>
                  <a:pt x="4304992" y="234958"/>
                </a:cubicBezTo>
                <a:cubicBezTo>
                  <a:pt x="4304992" y="238248"/>
                  <a:pt x="4304992" y="238248"/>
                  <a:pt x="4304992" y="241539"/>
                </a:cubicBezTo>
                <a:cubicBezTo>
                  <a:pt x="4320124" y="248119"/>
                  <a:pt x="4327293" y="254698"/>
                  <a:pt x="4334860" y="261278"/>
                </a:cubicBezTo>
                <a:cubicBezTo>
                  <a:pt x="4342425" y="264569"/>
                  <a:pt x="4342425" y="264569"/>
                  <a:pt x="4342425" y="264569"/>
                </a:cubicBezTo>
                <a:cubicBezTo>
                  <a:pt x="4349995" y="264569"/>
                  <a:pt x="4349995" y="264569"/>
                  <a:pt x="4349995" y="264569"/>
                </a:cubicBezTo>
                <a:cubicBezTo>
                  <a:pt x="4402565" y="264569"/>
                  <a:pt x="4462304" y="264569"/>
                  <a:pt x="4514873" y="264569"/>
                </a:cubicBezTo>
                <a:cubicBezTo>
                  <a:pt x="4514873" y="264569"/>
                  <a:pt x="4514873" y="267859"/>
                  <a:pt x="4522442" y="267859"/>
                </a:cubicBezTo>
                <a:cubicBezTo>
                  <a:pt x="4522442" y="267859"/>
                  <a:pt x="4522442" y="264569"/>
                  <a:pt x="4530009" y="264569"/>
                </a:cubicBezTo>
                <a:cubicBezTo>
                  <a:pt x="4530009" y="264569"/>
                  <a:pt x="4537575" y="264569"/>
                  <a:pt x="4545141" y="264569"/>
                </a:cubicBezTo>
                <a:cubicBezTo>
                  <a:pt x="4552710" y="264569"/>
                  <a:pt x="4552710" y="267859"/>
                  <a:pt x="4560276" y="267859"/>
                </a:cubicBezTo>
                <a:lnTo>
                  <a:pt x="4567842" y="264569"/>
                </a:lnTo>
                <a:cubicBezTo>
                  <a:pt x="4575408" y="264569"/>
                  <a:pt x="4582978" y="264569"/>
                  <a:pt x="4597713" y="264569"/>
                </a:cubicBezTo>
                <a:cubicBezTo>
                  <a:pt x="4597713" y="264569"/>
                  <a:pt x="4597713" y="267859"/>
                  <a:pt x="4605280" y="267859"/>
                </a:cubicBezTo>
                <a:lnTo>
                  <a:pt x="4612846" y="267859"/>
                </a:lnTo>
                <a:cubicBezTo>
                  <a:pt x="4620412" y="267859"/>
                  <a:pt x="4620412" y="264569"/>
                  <a:pt x="4620412" y="264569"/>
                </a:cubicBezTo>
                <a:cubicBezTo>
                  <a:pt x="4642717" y="264569"/>
                  <a:pt x="4657850" y="264569"/>
                  <a:pt x="4680151" y="264569"/>
                </a:cubicBezTo>
                <a:cubicBezTo>
                  <a:pt x="4687720" y="267859"/>
                  <a:pt x="4687720" y="267859"/>
                  <a:pt x="4702456" y="267859"/>
                </a:cubicBezTo>
                <a:lnTo>
                  <a:pt x="4710022" y="264569"/>
                </a:lnTo>
                <a:cubicBezTo>
                  <a:pt x="4717588" y="264569"/>
                  <a:pt x="4717588" y="264569"/>
                  <a:pt x="4725158" y="267859"/>
                </a:cubicBezTo>
                <a:cubicBezTo>
                  <a:pt x="4740290" y="267859"/>
                  <a:pt x="4755025" y="267859"/>
                  <a:pt x="4770161" y="267859"/>
                </a:cubicBezTo>
                <a:cubicBezTo>
                  <a:pt x="4777727" y="267859"/>
                  <a:pt x="4777727" y="264569"/>
                  <a:pt x="4777727" y="264569"/>
                </a:cubicBezTo>
                <a:cubicBezTo>
                  <a:pt x="4800029" y="264569"/>
                  <a:pt x="4822731" y="264569"/>
                  <a:pt x="4837466" y="264569"/>
                </a:cubicBezTo>
                <a:cubicBezTo>
                  <a:pt x="4845032" y="264569"/>
                  <a:pt x="4845032" y="267859"/>
                  <a:pt x="4845032" y="267859"/>
                </a:cubicBezTo>
                <a:cubicBezTo>
                  <a:pt x="4852602" y="267859"/>
                  <a:pt x="4860168" y="267859"/>
                  <a:pt x="4860168" y="267859"/>
                </a:cubicBezTo>
                <a:lnTo>
                  <a:pt x="4867734" y="264569"/>
                </a:lnTo>
                <a:cubicBezTo>
                  <a:pt x="4867734" y="264569"/>
                  <a:pt x="4875301" y="264569"/>
                  <a:pt x="4875301" y="267859"/>
                </a:cubicBezTo>
                <a:cubicBezTo>
                  <a:pt x="4882869" y="267859"/>
                  <a:pt x="4890436" y="267859"/>
                  <a:pt x="4905171" y="267859"/>
                </a:cubicBezTo>
                <a:lnTo>
                  <a:pt x="4905171" y="264569"/>
                </a:lnTo>
                <a:cubicBezTo>
                  <a:pt x="4920304" y="264569"/>
                  <a:pt x="4935040" y="264569"/>
                  <a:pt x="4942609" y="264569"/>
                </a:cubicBezTo>
                <a:lnTo>
                  <a:pt x="4950175" y="267859"/>
                </a:lnTo>
                <a:cubicBezTo>
                  <a:pt x="4957741" y="267859"/>
                  <a:pt x="4972476" y="267859"/>
                  <a:pt x="4980043" y="267859"/>
                </a:cubicBezTo>
                <a:cubicBezTo>
                  <a:pt x="4987612" y="267859"/>
                  <a:pt x="4987612" y="271149"/>
                  <a:pt x="4987612" y="271149"/>
                </a:cubicBezTo>
                <a:cubicBezTo>
                  <a:pt x="5002745" y="271149"/>
                  <a:pt x="5009914" y="271149"/>
                  <a:pt x="5025047" y="271149"/>
                </a:cubicBezTo>
                <a:cubicBezTo>
                  <a:pt x="5025047" y="271149"/>
                  <a:pt x="5032615" y="271149"/>
                  <a:pt x="5032615" y="274439"/>
                </a:cubicBezTo>
                <a:cubicBezTo>
                  <a:pt x="5047748" y="274439"/>
                  <a:pt x="5070049" y="274439"/>
                  <a:pt x="5085185" y="274439"/>
                </a:cubicBezTo>
                <a:cubicBezTo>
                  <a:pt x="5085185" y="274439"/>
                  <a:pt x="5092752" y="274439"/>
                  <a:pt x="5092752" y="277730"/>
                </a:cubicBezTo>
                <a:cubicBezTo>
                  <a:pt x="5100317" y="277730"/>
                  <a:pt x="5107887" y="277730"/>
                  <a:pt x="5122622" y="277730"/>
                </a:cubicBezTo>
                <a:lnTo>
                  <a:pt x="5130189" y="281018"/>
                </a:lnTo>
                <a:lnTo>
                  <a:pt x="5130189" y="284308"/>
                </a:lnTo>
                <a:cubicBezTo>
                  <a:pt x="5122622" y="287599"/>
                  <a:pt x="5115053" y="284308"/>
                  <a:pt x="5107887" y="287599"/>
                </a:cubicBezTo>
                <a:cubicBezTo>
                  <a:pt x="5100317" y="287599"/>
                  <a:pt x="5100317" y="287599"/>
                  <a:pt x="5100317" y="290889"/>
                </a:cubicBezTo>
                <a:cubicBezTo>
                  <a:pt x="5092752" y="294179"/>
                  <a:pt x="5092752" y="294179"/>
                  <a:pt x="5092752" y="297469"/>
                </a:cubicBezTo>
                <a:cubicBezTo>
                  <a:pt x="5085185" y="300758"/>
                  <a:pt x="5077619" y="297469"/>
                  <a:pt x="5070449" y="297469"/>
                </a:cubicBezTo>
                <a:cubicBezTo>
                  <a:pt x="5070449" y="300758"/>
                  <a:pt x="5062883" y="300758"/>
                  <a:pt x="5062883" y="304048"/>
                </a:cubicBezTo>
                <a:cubicBezTo>
                  <a:pt x="5070449" y="304048"/>
                  <a:pt x="5078015" y="304048"/>
                  <a:pt x="5085185" y="307338"/>
                </a:cubicBezTo>
                <a:cubicBezTo>
                  <a:pt x="5092752" y="310629"/>
                  <a:pt x="5100317" y="307338"/>
                  <a:pt x="5107487" y="307338"/>
                </a:cubicBezTo>
                <a:cubicBezTo>
                  <a:pt x="5107487" y="310629"/>
                  <a:pt x="5107487" y="310629"/>
                  <a:pt x="5115053" y="310629"/>
                </a:cubicBezTo>
                <a:cubicBezTo>
                  <a:pt x="5130189" y="310629"/>
                  <a:pt x="5144924" y="310629"/>
                  <a:pt x="5167626" y="310629"/>
                </a:cubicBezTo>
                <a:cubicBezTo>
                  <a:pt x="5167626" y="310629"/>
                  <a:pt x="5167626" y="313919"/>
                  <a:pt x="5175192" y="313919"/>
                </a:cubicBezTo>
                <a:cubicBezTo>
                  <a:pt x="5175192" y="313919"/>
                  <a:pt x="5182758" y="313919"/>
                  <a:pt x="5190327" y="313919"/>
                </a:cubicBezTo>
                <a:cubicBezTo>
                  <a:pt x="5190327" y="317209"/>
                  <a:pt x="5197893" y="317209"/>
                  <a:pt x="5205460" y="320497"/>
                </a:cubicBezTo>
                <a:cubicBezTo>
                  <a:pt x="5213026" y="320497"/>
                  <a:pt x="5227761" y="320497"/>
                  <a:pt x="5242897" y="320497"/>
                </a:cubicBezTo>
                <a:cubicBezTo>
                  <a:pt x="5250463" y="323788"/>
                  <a:pt x="5258029" y="327078"/>
                  <a:pt x="5265199" y="327078"/>
                </a:cubicBezTo>
                <a:cubicBezTo>
                  <a:pt x="5265199" y="330368"/>
                  <a:pt x="5257633" y="330368"/>
                  <a:pt x="5257633" y="330368"/>
                </a:cubicBezTo>
                <a:cubicBezTo>
                  <a:pt x="5257633" y="333658"/>
                  <a:pt x="5265199" y="336949"/>
                  <a:pt x="5265199" y="336949"/>
                </a:cubicBezTo>
                <a:cubicBezTo>
                  <a:pt x="5265199" y="340237"/>
                  <a:pt x="5265199" y="340237"/>
                  <a:pt x="5265199" y="340237"/>
                </a:cubicBezTo>
                <a:cubicBezTo>
                  <a:pt x="5220196" y="340237"/>
                  <a:pt x="5175192" y="340237"/>
                  <a:pt x="5130585" y="340237"/>
                </a:cubicBezTo>
                <a:cubicBezTo>
                  <a:pt x="5123019" y="336949"/>
                  <a:pt x="5123019" y="336949"/>
                  <a:pt x="5123019" y="336949"/>
                </a:cubicBezTo>
                <a:cubicBezTo>
                  <a:pt x="5107887" y="336949"/>
                  <a:pt x="5107887" y="340237"/>
                  <a:pt x="5100717" y="340237"/>
                </a:cubicBezTo>
                <a:cubicBezTo>
                  <a:pt x="5100717" y="343529"/>
                  <a:pt x="5100717" y="343529"/>
                  <a:pt x="5100717" y="346818"/>
                </a:cubicBezTo>
                <a:cubicBezTo>
                  <a:pt x="5108283" y="350108"/>
                  <a:pt x="5108283" y="350108"/>
                  <a:pt x="5115853" y="350108"/>
                </a:cubicBezTo>
                <a:cubicBezTo>
                  <a:pt x="5153287" y="350108"/>
                  <a:pt x="5190724" y="350108"/>
                  <a:pt x="5228161" y="350108"/>
                </a:cubicBezTo>
                <a:cubicBezTo>
                  <a:pt x="5235728" y="353398"/>
                  <a:pt x="5235728" y="356688"/>
                  <a:pt x="5243294" y="356688"/>
                </a:cubicBezTo>
                <a:cubicBezTo>
                  <a:pt x="5243294" y="359979"/>
                  <a:pt x="5235728" y="356688"/>
                  <a:pt x="5235728" y="356688"/>
                </a:cubicBezTo>
                <a:cubicBezTo>
                  <a:pt x="5228161" y="359979"/>
                  <a:pt x="5228161" y="363269"/>
                  <a:pt x="5220595" y="366557"/>
                </a:cubicBezTo>
                <a:cubicBezTo>
                  <a:pt x="5220595" y="366557"/>
                  <a:pt x="5220595" y="369848"/>
                  <a:pt x="5220595" y="373138"/>
                </a:cubicBezTo>
                <a:cubicBezTo>
                  <a:pt x="5220595" y="376428"/>
                  <a:pt x="5235728" y="373138"/>
                  <a:pt x="5235728" y="376428"/>
                </a:cubicBezTo>
                <a:cubicBezTo>
                  <a:pt x="5250863" y="376428"/>
                  <a:pt x="5273165" y="376428"/>
                  <a:pt x="5295466" y="376428"/>
                </a:cubicBezTo>
                <a:cubicBezTo>
                  <a:pt x="5295466" y="379718"/>
                  <a:pt x="5287900" y="379718"/>
                  <a:pt x="5280334" y="383009"/>
                </a:cubicBezTo>
                <a:lnTo>
                  <a:pt x="5272768" y="383009"/>
                </a:lnTo>
                <a:cubicBezTo>
                  <a:pt x="5265199" y="383009"/>
                  <a:pt x="5265199" y="379718"/>
                  <a:pt x="5257633" y="379718"/>
                </a:cubicBezTo>
                <a:cubicBezTo>
                  <a:pt x="5257633" y="379718"/>
                  <a:pt x="5250066" y="379718"/>
                  <a:pt x="5250066" y="383009"/>
                </a:cubicBezTo>
                <a:cubicBezTo>
                  <a:pt x="5234931" y="383009"/>
                  <a:pt x="5220196" y="383009"/>
                  <a:pt x="5205063" y="383009"/>
                </a:cubicBezTo>
                <a:cubicBezTo>
                  <a:pt x="5197494" y="386297"/>
                  <a:pt x="5197494" y="386297"/>
                  <a:pt x="5189928" y="386297"/>
                </a:cubicBezTo>
                <a:cubicBezTo>
                  <a:pt x="5197494" y="389587"/>
                  <a:pt x="5197494" y="392878"/>
                  <a:pt x="5212229" y="392878"/>
                </a:cubicBezTo>
                <a:cubicBezTo>
                  <a:pt x="5212229" y="396168"/>
                  <a:pt x="5204663" y="396168"/>
                  <a:pt x="5204663" y="396168"/>
                </a:cubicBezTo>
                <a:cubicBezTo>
                  <a:pt x="5204663" y="399458"/>
                  <a:pt x="5204663" y="399458"/>
                  <a:pt x="5212229" y="399458"/>
                </a:cubicBezTo>
                <a:cubicBezTo>
                  <a:pt x="5204663" y="402748"/>
                  <a:pt x="5189928" y="399458"/>
                  <a:pt x="5182361" y="402748"/>
                </a:cubicBezTo>
                <a:cubicBezTo>
                  <a:pt x="5174795" y="402748"/>
                  <a:pt x="5174795" y="402748"/>
                  <a:pt x="5174795" y="406037"/>
                </a:cubicBezTo>
                <a:cubicBezTo>
                  <a:pt x="5167226" y="406037"/>
                  <a:pt x="5159660" y="406037"/>
                  <a:pt x="5152491" y="406037"/>
                </a:cubicBezTo>
                <a:cubicBezTo>
                  <a:pt x="5152491" y="406037"/>
                  <a:pt x="5152491" y="406037"/>
                  <a:pt x="5144924" y="409327"/>
                </a:cubicBezTo>
                <a:cubicBezTo>
                  <a:pt x="5137358" y="409327"/>
                  <a:pt x="5137358" y="409327"/>
                  <a:pt x="5129792" y="409327"/>
                </a:cubicBezTo>
                <a:cubicBezTo>
                  <a:pt x="5122222" y="409327"/>
                  <a:pt x="5122222" y="409327"/>
                  <a:pt x="5122222" y="412617"/>
                </a:cubicBezTo>
                <a:cubicBezTo>
                  <a:pt x="5122222" y="412617"/>
                  <a:pt x="5122222" y="412617"/>
                  <a:pt x="5114656" y="415907"/>
                </a:cubicBezTo>
                <a:cubicBezTo>
                  <a:pt x="5114656" y="425778"/>
                  <a:pt x="5114656" y="435647"/>
                  <a:pt x="5114656" y="445243"/>
                </a:cubicBezTo>
                <a:cubicBezTo>
                  <a:pt x="5114656" y="448533"/>
                  <a:pt x="5122222" y="448533"/>
                  <a:pt x="5122222" y="448533"/>
                </a:cubicBezTo>
                <a:cubicBezTo>
                  <a:pt x="5122222" y="455114"/>
                  <a:pt x="5122222" y="455114"/>
                  <a:pt x="5114656" y="458404"/>
                </a:cubicBezTo>
                <a:cubicBezTo>
                  <a:pt x="5114656" y="468273"/>
                  <a:pt x="5114656" y="481432"/>
                  <a:pt x="5114656" y="491027"/>
                </a:cubicBezTo>
                <a:cubicBezTo>
                  <a:pt x="5114656" y="491027"/>
                  <a:pt x="5122222" y="491027"/>
                  <a:pt x="5122222" y="494318"/>
                </a:cubicBezTo>
                <a:cubicBezTo>
                  <a:pt x="5122222" y="494318"/>
                  <a:pt x="5114656" y="494318"/>
                  <a:pt x="5114656" y="497608"/>
                </a:cubicBezTo>
                <a:cubicBezTo>
                  <a:pt x="5122222" y="497608"/>
                  <a:pt x="5122222" y="500898"/>
                  <a:pt x="5122222" y="500898"/>
                </a:cubicBezTo>
                <a:cubicBezTo>
                  <a:pt x="5137358" y="500898"/>
                  <a:pt x="5152093" y="500898"/>
                  <a:pt x="5167226" y="500898"/>
                </a:cubicBezTo>
                <a:lnTo>
                  <a:pt x="5174795" y="504189"/>
                </a:lnTo>
                <a:cubicBezTo>
                  <a:pt x="5174795" y="504189"/>
                  <a:pt x="5182361" y="504189"/>
                  <a:pt x="5189928" y="504189"/>
                </a:cubicBezTo>
                <a:cubicBezTo>
                  <a:pt x="5189928" y="504189"/>
                  <a:pt x="5189928" y="500898"/>
                  <a:pt x="5197494" y="500898"/>
                </a:cubicBezTo>
                <a:cubicBezTo>
                  <a:pt x="5219798" y="500898"/>
                  <a:pt x="5242497" y="500898"/>
                  <a:pt x="5272368" y="500898"/>
                </a:cubicBezTo>
                <a:cubicBezTo>
                  <a:pt x="5272368" y="504189"/>
                  <a:pt x="5257233" y="504189"/>
                  <a:pt x="5264802" y="510769"/>
                </a:cubicBezTo>
                <a:cubicBezTo>
                  <a:pt x="5272368" y="510769"/>
                  <a:pt x="5279935" y="510769"/>
                  <a:pt x="5287104" y="514060"/>
                </a:cubicBezTo>
                <a:cubicBezTo>
                  <a:pt x="5287104" y="517348"/>
                  <a:pt x="5302236" y="517348"/>
                  <a:pt x="5302236" y="520638"/>
                </a:cubicBezTo>
                <a:cubicBezTo>
                  <a:pt x="5317372" y="520638"/>
                  <a:pt x="5324541" y="520638"/>
                  <a:pt x="5339674" y="520638"/>
                </a:cubicBezTo>
                <a:cubicBezTo>
                  <a:pt x="5339674" y="523928"/>
                  <a:pt x="5347243" y="523928"/>
                  <a:pt x="5347243" y="523928"/>
                </a:cubicBezTo>
                <a:cubicBezTo>
                  <a:pt x="5377111" y="523928"/>
                  <a:pt x="5406982" y="523928"/>
                  <a:pt x="5437249" y="523928"/>
                </a:cubicBezTo>
                <a:cubicBezTo>
                  <a:pt x="5444816" y="527219"/>
                  <a:pt x="5444816" y="527219"/>
                  <a:pt x="5437249" y="533799"/>
                </a:cubicBezTo>
                <a:cubicBezTo>
                  <a:pt x="5429680" y="533799"/>
                  <a:pt x="5414944" y="533799"/>
                  <a:pt x="5407378" y="533799"/>
                </a:cubicBezTo>
                <a:cubicBezTo>
                  <a:pt x="5399812" y="533799"/>
                  <a:pt x="5399812" y="533799"/>
                  <a:pt x="5399812" y="533799"/>
                </a:cubicBezTo>
                <a:cubicBezTo>
                  <a:pt x="5384677" y="533799"/>
                  <a:pt x="5369941" y="533799"/>
                  <a:pt x="5354809" y="533799"/>
                </a:cubicBezTo>
                <a:cubicBezTo>
                  <a:pt x="5354809" y="537087"/>
                  <a:pt x="5354809" y="540378"/>
                  <a:pt x="5347243" y="540378"/>
                </a:cubicBezTo>
                <a:lnTo>
                  <a:pt x="5347243" y="543668"/>
                </a:lnTo>
                <a:cubicBezTo>
                  <a:pt x="5362375" y="543668"/>
                  <a:pt x="5369544" y="543668"/>
                  <a:pt x="5384677" y="543668"/>
                </a:cubicBezTo>
                <a:cubicBezTo>
                  <a:pt x="5384677" y="546958"/>
                  <a:pt x="5384677" y="546958"/>
                  <a:pt x="5392246" y="546958"/>
                </a:cubicBezTo>
                <a:cubicBezTo>
                  <a:pt x="5399812" y="550249"/>
                  <a:pt x="5407378" y="546958"/>
                  <a:pt x="5414548" y="546958"/>
                </a:cubicBezTo>
                <a:cubicBezTo>
                  <a:pt x="5414548" y="550249"/>
                  <a:pt x="5414548" y="550249"/>
                  <a:pt x="5422114" y="550249"/>
                </a:cubicBezTo>
                <a:cubicBezTo>
                  <a:pt x="5422114" y="550249"/>
                  <a:pt x="5429680" y="550249"/>
                  <a:pt x="5437249" y="550249"/>
                </a:cubicBezTo>
                <a:cubicBezTo>
                  <a:pt x="5444816" y="550249"/>
                  <a:pt x="5444816" y="553539"/>
                  <a:pt x="5452382" y="553539"/>
                </a:cubicBezTo>
                <a:cubicBezTo>
                  <a:pt x="5459948" y="553539"/>
                  <a:pt x="5459948" y="556827"/>
                  <a:pt x="5467517" y="556827"/>
                </a:cubicBezTo>
                <a:cubicBezTo>
                  <a:pt x="5475083" y="556827"/>
                  <a:pt x="5482650" y="556827"/>
                  <a:pt x="5489819" y="556827"/>
                </a:cubicBezTo>
                <a:cubicBezTo>
                  <a:pt x="5489819" y="560117"/>
                  <a:pt x="5489819" y="560117"/>
                  <a:pt x="5497385" y="560117"/>
                </a:cubicBezTo>
                <a:cubicBezTo>
                  <a:pt x="5489819" y="563408"/>
                  <a:pt x="5489819" y="566698"/>
                  <a:pt x="5489819" y="573279"/>
                </a:cubicBezTo>
                <a:cubicBezTo>
                  <a:pt x="5489819" y="573279"/>
                  <a:pt x="5489819" y="573279"/>
                  <a:pt x="5497385" y="573279"/>
                </a:cubicBezTo>
                <a:cubicBezTo>
                  <a:pt x="5519690" y="573279"/>
                  <a:pt x="5549958" y="573279"/>
                  <a:pt x="5579826" y="573279"/>
                </a:cubicBezTo>
                <a:cubicBezTo>
                  <a:pt x="5587392" y="573279"/>
                  <a:pt x="5587392" y="576569"/>
                  <a:pt x="5587392" y="576569"/>
                </a:cubicBezTo>
                <a:close/>
              </a:path>
            </a:pathLst>
          </a:custGeom>
          <a:blipFill dpi="0" rotWithShape="0">
            <a:blip r:embed="rId3">
              <a:duotone>
                <a:prstClr val="black"/>
                <a:srgbClr val="D9C3A5">
                  <a:tint val="50000"/>
                  <a:satMod val="180000"/>
                </a:srgbClr>
              </a:duotone>
            </a:blip>
            <a:srcRect/>
            <a:tile tx="-209550" ty="0" sx="100000" sy="100000" flip="none" algn="tl"/>
          </a:blipFill>
          <a:ln w="124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699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9FEFD00C-91A1-9125-362D-48A15E800455}"/>
              </a:ext>
            </a:extLst>
          </p:cNvPr>
          <p:cNvGrpSpPr/>
          <p:nvPr/>
        </p:nvGrpSpPr>
        <p:grpSpPr>
          <a:xfrm>
            <a:off x="5225669" y="958490"/>
            <a:ext cx="1740661" cy="2312167"/>
            <a:chOff x="2027978" y="2336026"/>
            <a:chExt cx="1740661" cy="231216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B4FE3520-5C19-EA97-AF3A-55E215861E63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EBC7528-C519-E348-C77C-1EF736DACB3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E3B4B44-42B5-1407-CF30-EB859C10FD3C}"/>
                  </a:ext>
                </a:extLst>
              </p:cNvPr>
              <p:cNvSpPr txBox="1"/>
              <p:nvPr/>
            </p:nvSpPr>
            <p:spPr>
              <a:xfrm>
                <a:off x="1729629" y="2793440"/>
                <a:ext cx="1205779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6000" dirty="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rPr>
                  <a:t>02</a:t>
                </a:r>
                <a:endParaRPr lang="zh-CN" altLang="en-US" sz="6000" dirty="0">
                  <a:ln w="15875"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rgbClr val="FF5D57"/>
                      </a:gs>
                      <a:gs pos="78000">
                        <a:srgbClr val="F62213">
                          <a:alpha val="0"/>
                        </a:srgbClr>
                      </a:gs>
                    </a:gsLst>
                    <a:lin ang="16200000" scaled="1"/>
                    <a:tileRect/>
                  </a:gradFill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DCB440-8CD8-4423-F85F-A24A24DEDBFD}"/>
                  </a:ext>
                </a:extLst>
              </p:cNvPr>
              <p:cNvSpPr txBox="1"/>
              <p:nvPr/>
            </p:nvSpPr>
            <p:spPr>
              <a:xfrm>
                <a:off x="1741122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节日习俗</a:t>
                </a: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F43CEF3-9EAC-FF55-6E40-878590E0477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FE3E09-8403-A0BF-2E45-EF19A5416C6C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24036D6B-9CD0-7DAF-64B6-B9D68713BC74}"/>
              </a:ext>
            </a:extLst>
          </p:cNvPr>
          <p:cNvSpPr/>
          <p:nvPr/>
        </p:nvSpPr>
        <p:spPr>
          <a:xfrm>
            <a:off x="2388908" y="3634480"/>
            <a:ext cx="7402287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腊八节又称腊日祭、腊八祭、王侯腊或佛成道日，原来古代欢庆丰收、感谢祖先和神灵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包括门神、户神、宅神、灶神、井神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的祭祀仪式，除祭祖敬神的活动外，人们还要逐疫。</a:t>
            </a:r>
          </a:p>
        </p:txBody>
      </p:sp>
    </p:spTree>
    <p:extLst>
      <p:ext uri="{BB962C8B-B14F-4D97-AF65-F5344CB8AC3E}">
        <p14:creationId xmlns:p14="http://schemas.microsoft.com/office/powerpoint/2010/main" val="617587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节日习俗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C8334E66-9316-4A11-823A-02AE1D54D7EE}"/>
              </a:ext>
            </a:extLst>
          </p:cNvPr>
          <p:cNvSpPr/>
          <p:nvPr/>
        </p:nvSpPr>
        <p:spPr>
          <a:xfrm>
            <a:off x="4130494" y="1777410"/>
            <a:ext cx="7060020" cy="13547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煮腊八粥、喝腊八粥是最主要的习俗。腊八粥也叫“七宝五味粥”、也叫“福寿粥”，是以很多种瓜果、豆、米等五谷杂粮煮成。各地区所用材料不一。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根据口味，还有甜、咸之分。部分地区还有用腊八粥祭祀的习俗；佛教用腊八粥供佛；部分寺庙还会煮腊八粥分给信徒吃。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B4FC7EDD-3653-4678-96A6-D09AE9740F80}"/>
              </a:ext>
            </a:extLst>
          </p:cNvPr>
          <p:cNvSpPr txBox="1"/>
          <p:nvPr/>
        </p:nvSpPr>
        <p:spPr>
          <a:xfrm>
            <a:off x="4368909" y="1198528"/>
            <a:ext cx="2357510" cy="578882"/>
          </a:xfrm>
          <a:prstGeom prst="round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喝腊八粥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165CD61B-F4D5-412E-9F99-B3C6E1DA2982}"/>
              </a:ext>
            </a:extLst>
          </p:cNvPr>
          <p:cNvSpPr/>
          <p:nvPr/>
        </p:nvSpPr>
        <p:spPr>
          <a:xfrm>
            <a:off x="1256183" y="4202883"/>
            <a:ext cx="6495751" cy="13547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本来就是祭祀的日子，一些地方至今还保留着这样的习俗。祭祀的对象包括：先啬神神农、司啬神后稷、农神田官之神、邮表畦神、开路、划疆界之人、猫虎神、坊神、水庸神、昆虫神等。唐宋后来又融入了拜祭佛祖的成分，佛教习惯在这天祭佛。部分地区很隆重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CD88D5FE-4045-4A3A-9254-3DF4C068E0FD}"/>
              </a:ext>
            </a:extLst>
          </p:cNvPr>
          <p:cNvSpPr txBox="1"/>
          <p:nvPr/>
        </p:nvSpPr>
        <p:spPr>
          <a:xfrm>
            <a:off x="5727767" y="3624001"/>
            <a:ext cx="1997304" cy="578882"/>
          </a:xfrm>
          <a:prstGeom prst="round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zh-CN"/>
            </a:defPPr>
            <a:lvl1pPr>
              <a:defRPr sz="28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pPr algn="r"/>
            <a:r>
              <a:rPr lang="zh-CN" altLang="en-US" dirty="0">
                <a:sym typeface="+mn-lt"/>
              </a:rPr>
              <a:t>祭祀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B68D36E4-13DD-7F6C-10DA-BFD142BF69CD}"/>
              </a:ext>
            </a:extLst>
          </p:cNvPr>
          <p:cNvGrpSpPr/>
          <p:nvPr/>
        </p:nvGrpSpPr>
        <p:grpSpPr>
          <a:xfrm>
            <a:off x="902927" y="1012950"/>
            <a:ext cx="3154515" cy="2921673"/>
            <a:chOff x="1711440" y="1123438"/>
            <a:chExt cx="2354266" cy="2180492"/>
          </a:xfrm>
        </p:grpSpPr>
        <p:sp>
          <p:nvSpPr>
            <p:cNvPr id="2" name="图形 1">
              <a:extLst>
                <a:ext uri="{FF2B5EF4-FFF2-40B4-BE49-F238E27FC236}">
                  <a16:creationId xmlns:a16="http://schemas.microsoft.com/office/drawing/2014/main" id="{969D70A1-07BC-330C-71EF-06FAD7FF4C06}"/>
                </a:ext>
              </a:extLst>
            </p:cNvPr>
            <p:cNvSpPr/>
            <p:nvPr/>
          </p:nvSpPr>
          <p:spPr>
            <a:xfrm>
              <a:off x="1711440" y="1123438"/>
              <a:ext cx="2354266" cy="2180492"/>
            </a:xfrm>
            <a:custGeom>
              <a:avLst/>
              <a:gdLst>
                <a:gd name="connsiteX0" fmla="*/ 87614 w 2354265"/>
                <a:gd name="connsiteY0" fmla="*/ 1345166 h 2180492"/>
                <a:gd name="connsiteX1" fmla="*/ 117684 w 2354265"/>
                <a:gd name="connsiteY1" fmla="*/ 1362543 h 2180492"/>
                <a:gd name="connsiteX2" fmla="*/ 124031 w 2354265"/>
                <a:gd name="connsiteY2" fmla="*/ 1381432 h 2180492"/>
                <a:gd name="connsiteX3" fmla="*/ 115720 w 2354265"/>
                <a:gd name="connsiteY3" fmla="*/ 1386569 h 2180492"/>
                <a:gd name="connsiteX4" fmla="*/ 108618 w 2354265"/>
                <a:gd name="connsiteY4" fmla="*/ 1399716 h 2180492"/>
                <a:gd name="connsiteX5" fmla="*/ 138084 w 2354265"/>
                <a:gd name="connsiteY5" fmla="*/ 1426009 h 2180492"/>
                <a:gd name="connsiteX6" fmla="*/ 138990 w 2354265"/>
                <a:gd name="connsiteY6" fmla="*/ 1418604 h 2180492"/>
                <a:gd name="connsiteX7" fmla="*/ 129622 w 2354265"/>
                <a:gd name="connsiteY7" fmla="*/ 1370854 h 2180492"/>
                <a:gd name="connsiteX8" fmla="*/ 117684 w 2354265"/>
                <a:gd name="connsiteY8" fmla="*/ 1327335 h 2180492"/>
                <a:gd name="connsiteX9" fmla="*/ 91845 w 2354265"/>
                <a:gd name="connsiteY9" fmla="*/ 1229417 h 2180492"/>
                <a:gd name="connsiteX10" fmla="*/ 103027 w 2354265"/>
                <a:gd name="connsiteY10" fmla="*/ 1227452 h 2180492"/>
                <a:gd name="connsiteX11" fmla="*/ 101969 w 2354265"/>
                <a:gd name="connsiteY11" fmla="*/ 1212190 h 2180492"/>
                <a:gd name="connsiteX12" fmla="*/ 99551 w 2354265"/>
                <a:gd name="connsiteY12" fmla="*/ 1214155 h 2180492"/>
                <a:gd name="connsiteX13" fmla="*/ 82325 w 2354265"/>
                <a:gd name="connsiteY13" fmla="*/ 1194511 h 2180492"/>
                <a:gd name="connsiteX14" fmla="*/ 98191 w 2354265"/>
                <a:gd name="connsiteY14" fmla="*/ 1190280 h 2180492"/>
                <a:gd name="connsiteX15" fmla="*/ 93356 w 2354265"/>
                <a:gd name="connsiteY15" fmla="*/ 1177284 h 2180492"/>
                <a:gd name="connsiteX16" fmla="*/ 90182 w 2354265"/>
                <a:gd name="connsiteY16" fmla="*/ 1166858 h 2180492"/>
                <a:gd name="connsiteX17" fmla="*/ 87160 w 2354265"/>
                <a:gd name="connsiteY17" fmla="*/ 1158396 h 2180492"/>
                <a:gd name="connsiteX18" fmla="*/ 88369 w 2354265"/>
                <a:gd name="connsiteY18" fmla="*/ 1141170 h 2180492"/>
                <a:gd name="connsiteX19" fmla="*/ 71143 w 2354265"/>
                <a:gd name="connsiteY19" fmla="*/ 1136787 h 2180492"/>
                <a:gd name="connsiteX20" fmla="*/ 68876 w 2354265"/>
                <a:gd name="connsiteY20" fmla="*/ 1089491 h 2180492"/>
                <a:gd name="connsiteX21" fmla="*/ 79605 w 2354265"/>
                <a:gd name="connsiteY21" fmla="*/ 1083446 h 2180492"/>
                <a:gd name="connsiteX22" fmla="*/ 78849 w 2354265"/>
                <a:gd name="connsiteY22" fmla="*/ 1081028 h 2180492"/>
                <a:gd name="connsiteX23" fmla="*/ 67667 w 2354265"/>
                <a:gd name="connsiteY23" fmla="*/ 1081028 h 2180492"/>
                <a:gd name="connsiteX24" fmla="*/ 73863 w 2354265"/>
                <a:gd name="connsiteY24" fmla="*/ 1060629 h 2180492"/>
                <a:gd name="connsiteX25" fmla="*/ 82325 w 2354265"/>
                <a:gd name="connsiteY25" fmla="*/ 1055642 h 2180492"/>
                <a:gd name="connsiteX26" fmla="*/ 80360 w 2354265"/>
                <a:gd name="connsiteY26" fmla="*/ 1043856 h 2180492"/>
                <a:gd name="connsiteX27" fmla="*/ 65250 w 2354265"/>
                <a:gd name="connsiteY27" fmla="*/ 1021794 h 2180492"/>
                <a:gd name="connsiteX28" fmla="*/ 61774 w 2354265"/>
                <a:gd name="connsiteY28" fmla="*/ 998977 h 2180492"/>
                <a:gd name="connsiteX29" fmla="*/ 55881 w 2354265"/>
                <a:gd name="connsiteY29" fmla="*/ 1005474 h 2180492"/>
                <a:gd name="connsiteX30" fmla="*/ 57845 w 2354265"/>
                <a:gd name="connsiteY30" fmla="*/ 1037207 h 2180492"/>
                <a:gd name="connsiteX31" fmla="*/ 58752 w 2354265"/>
                <a:gd name="connsiteY31" fmla="*/ 1047029 h 2180492"/>
                <a:gd name="connsiteX32" fmla="*/ 64494 w 2354265"/>
                <a:gd name="connsiteY32" fmla="*/ 1070149 h 2180492"/>
                <a:gd name="connsiteX33" fmla="*/ 62227 w 2354265"/>
                <a:gd name="connsiteY33" fmla="*/ 1080575 h 2180492"/>
                <a:gd name="connsiteX34" fmla="*/ 56788 w 2354265"/>
                <a:gd name="connsiteY34" fmla="*/ 1100673 h 2180492"/>
                <a:gd name="connsiteX35" fmla="*/ 58299 w 2354265"/>
                <a:gd name="connsiteY35" fmla="*/ 1114272 h 2180492"/>
                <a:gd name="connsiteX36" fmla="*/ 66005 w 2354265"/>
                <a:gd name="connsiteY36" fmla="*/ 1129987 h 2180492"/>
                <a:gd name="connsiteX37" fmla="*/ 26264 w 2354265"/>
                <a:gd name="connsiteY37" fmla="*/ 1136787 h 2180492"/>
                <a:gd name="connsiteX38" fmla="*/ 8584 w 2354265"/>
                <a:gd name="connsiteY38" fmla="*/ 1111855 h 2180492"/>
                <a:gd name="connsiteX39" fmla="*/ 11606 w 2354265"/>
                <a:gd name="connsiteY39" fmla="*/ 1097046 h 2180492"/>
                <a:gd name="connsiteX40" fmla="*/ 17046 w 2354265"/>
                <a:gd name="connsiteY40" fmla="*/ 1095384 h 2180492"/>
                <a:gd name="connsiteX41" fmla="*/ 6620 w 2354265"/>
                <a:gd name="connsiteY41" fmla="*/ 1085259 h 2180492"/>
                <a:gd name="connsiteX42" fmla="*/ 4353 w 2354265"/>
                <a:gd name="connsiteY42" fmla="*/ 1068789 h 2180492"/>
                <a:gd name="connsiteX43" fmla="*/ 31855 w 2354265"/>
                <a:gd name="connsiteY43" fmla="*/ 1072566 h 2180492"/>
                <a:gd name="connsiteX44" fmla="*/ 44548 w 2354265"/>
                <a:gd name="connsiteY44" fmla="*/ 1073775 h 2180492"/>
                <a:gd name="connsiteX45" fmla="*/ 12513 w 2354265"/>
                <a:gd name="connsiteY45" fmla="*/ 1052620 h 2180492"/>
                <a:gd name="connsiteX46" fmla="*/ 32157 w 2354265"/>
                <a:gd name="connsiteY46" fmla="*/ 1030256 h 2180492"/>
                <a:gd name="connsiteX47" fmla="*/ 22033 w 2354265"/>
                <a:gd name="connsiteY47" fmla="*/ 1015750 h 2180492"/>
                <a:gd name="connsiteX48" fmla="*/ 16744 w 2354265"/>
                <a:gd name="connsiteY48" fmla="*/ 1033732 h 2180492"/>
                <a:gd name="connsiteX49" fmla="*/ 12815 w 2354265"/>
                <a:gd name="connsiteY49" fmla="*/ 1033127 h 2180492"/>
                <a:gd name="connsiteX50" fmla="*/ 575 w 2354265"/>
                <a:gd name="connsiteY50" fmla="*/ 1000186 h 2180492"/>
                <a:gd name="connsiteX51" fmla="*/ 1482 w 2354265"/>
                <a:gd name="connsiteY51" fmla="*/ 990363 h 2180492"/>
                <a:gd name="connsiteX52" fmla="*/ 1482 w 2354265"/>
                <a:gd name="connsiteY52" fmla="*/ 968906 h 2180492"/>
                <a:gd name="connsiteX53" fmla="*/ 26264 w 2354265"/>
                <a:gd name="connsiteY53" fmla="*/ 960293 h 2180492"/>
                <a:gd name="connsiteX54" fmla="*/ 2993 w 2354265"/>
                <a:gd name="connsiteY54" fmla="*/ 932338 h 2180492"/>
                <a:gd name="connsiteX55" fmla="*/ 15082 w 2354265"/>
                <a:gd name="connsiteY55" fmla="*/ 899699 h 2180492"/>
                <a:gd name="connsiteX56" fmla="*/ 9944 w 2354265"/>
                <a:gd name="connsiteY56" fmla="*/ 893805 h 2180492"/>
                <a:gd name="connsiteX57" fmla="*/ 19766 w 2354265"/>
                <a:gd name="connsiteY57" fmla="*/ 888517 h 2180492"/>
                <a:gd name="connsiteX58" fmla="*/ 30495 w 2354265"/>
                <a:gd name="connsiteY58" fmla="*/ 872348 h 2180492"/>
                <a:gd name="connsiteX59" fmla="*/ 33064 w 2354265"/>
                <a:gd name="connsiteY59" fmla="*/ 861317 h 2180492"/>
                <a:gd name="connsiteX60" fmla="*/ 21428 w 2354265"/>
                <a:gd name="connsiteY60" fmla="*/ 865095 h 2180492"/>
                <a:gd name="connsiteX61" fmla="*/ 14024 w 2354265"/>
                <a:gd name="connsiteY61" fmla="*/ 864490 h 2180492"/>
                <a:gd name="connsiteX62" fmla="*/ 18406 w 2354265"/>
                <a:gd name="connsiteY62" fmla="*/ 857539 h 2180492"/>
                <a:gd name="connsiteX63" fmla="*/ 46512 w 2354265"/>
                <a:gd name="connsiteY63" fmla="*/ 846811 h 2180492"/>
                <a:gd name="connsiteX64" fmla="*/ 63739 w 2354265"/>
                <a:gd name="connsiteY64" fmla="*/ 857842 h 2180492"/>
                <a:gd name="connsiteX65" fmla="*/ 59054 w 2354265"/>
                <a:gd name="connsiteY65" fmla="*/ 879601 h 2180492"/>
                <a:gd name="connsiteX66" fmla="*/ 72956 w 2354265"/>
                <a:gd name="connsiteY66" fmla="*/ 884890 h 2180492"/>
                <a:gd name="connsiteX67" fmla="*/ 76432 w 2354265"/>
                <a:gd name="connsiteY67" fmla="*/ 868419 h 2180492"/>
                <a:gd name="connsiteX68" fmla="*/ 83685 w 2354265"/>
                <a:gd name="connsiteY68" fmla="*/ 841522 h 2180492"/>
                <a:gd name="connsiteX69" fmla="*/ 88218 w 2354265"/>
                <a:gd name="connsiteY69" fmla="*/ 810242 h 2180492"/>
                <a:gd name="connsiteX70" fmla="*/ 98645 w 2354265"/>
                <a:gd name="connsiteY70" fmla="*/ 791656 h 2180492"/>
                <a:gd name="connsiteX71" fmla="*/ 110733 w 2354265"/>
                <a:gd name="connsiteY71" fmla="*/ 776999 h 2180492"/>
                <a:gd name="connsiteX72" fmla="*/ 100005 w 2354265"/>
                <a:gd name="connsiteY72" fmla="*/ 768537 h 2180492"/>
                <a:gd name="connsiteX73" fmla="*/ 112546 w 2354265"/>
                <a:gd name="connsiteY73" fmla="*/ 762794 h 2180492"/>
                <a:gd name="connsiteX74" fmla="*/ 106049 w 2354265"/>
                <a:gd name="connsiteY74" fmla="*/ 752972 h 2180492"/>
                <a:gd name="connsiteX75" fmla="*/ 118440 w 2354265"/>
                <a:gd name="connsiteY75" fmla="*/ 725169 h 2180492"/>
                <a:gd name="connsiteX76" fmla="*/ 97436 w 2354265"/>
                <a:gd name="connsiteY76" fmla="*/ 711871 h 2180492"/>
                <a:gd name="connsiteX77" fmla="*/ 88369 w 2354265"/>
                <a:gd name="connsiteY77" fmla="*/ 718369 h 2180492"/>
                <a:gd name="connsiteX78" fmla="*/ 79454 w 2354265"/>
                <a:gd name="connsiteY78" fmla="*/ 718369 h 2180492"/>
                <a:gd name="connsiteX79" fmla="*/ 57694 w 2354265"/>
                <a:gd name="connsiteY79" fmla="*/ 703711 h 2180492"/>
                <a:gd name="connsiteX80" fmla="*/ 85951 w 2354265"/>
                <a:gd name="connsiteY80" fmla="*/ 677720 h 2180492"/>
                <a:gd name="connsiteX81" fmla="*/ 83836 w 2354265"/>
                <a:gd name="connsiteY81" fmla="*/ 674094 h 2180492"/>
                <a:gd name="connsiteX82" fmla="*/ 64645 w 2354265"/>
                <a:gd name="connsiteY82" fmla="*/ 682254 h 2180492"/>
                <a:gd name="connsiteX83" fmla="*/ 66156 w 2354265"/>
                <a:gd name="connsiteY83" fmla="*/ 658076 h 2180492"/>
                <a:gd name="connsiteX84" fmla="*/ 82174 w 2354265"/>
                <a:gd name="connsiteY84" fmla="*/ 647952 h 2180492"/>
                <a:gd name="connsiteX85" fmla="*/ 99853 w 2354265"/>
                <a:gd name="connsiteY85" fmla="*/ 641455 h 2180492"/>
                <a:gd name="connsiteX86" fmla="*/ 108920 w 2354265"/>
                <a:gd name="connsiteY86" fmla="*/ 621508 h 2180492"/>
                <a:gd name="connsiteX87" fmla="*/ 94867 w 2354265"/>
                <a:gd name="connsiteY87" fmla="*/ 600202 h 2180492"/>
                <a:gd name="connsiteX88" fmla="*/ 116929 w 2354265"/>
                <a:gd name="connsiteY88" fmla="*/ 608362 h 2180492"/>
                <a:gd name="connsiteX89" fmla="*/ 119044 w 2354265"/>
                <a:gd name="connsiteY89" fmla="*/ 605944 h 2180492"/>
                <a:gd name="connsiteX90" fmla="*/ 102876 w 2354265"/>
                <a:gd name="connsiteY90" fmla="*/ 580256 h 2180492"/>
                <a:gd name="connsiteX91" fmla="*/ 111035 w 2354265"/>
                <a:gd name="connsiteY91" fmla="*/ 573607 h 2180492"/>
                <a:gd name="connsiteX92" fmla="*/ 141861 w 2354265"/>
                <a:gd name="connsiteY92" fmla="*/ 583580 h 2180492"/>
                <a:gd name="connsiteX93" fmla="*/ 126297 w 2354265"/>
                <a:gd name="connsiteY93" fmla="*/ 593402 h 2180492"/>
                <a:gd name="connsiteX94" fmla="*/ 118893 w 2354265"/>
                <a:gd name="connsiteY94" fmla="*/ 636317 h 2180492"/>
                <a:gd name="connsiteX95" fmla="*/ 130528 w 2354265"/>
                <a:gd name="connsiteY95" fmla="*/ 646441 h 2180492"/>
                <a:gd name="connsiteX96" fmla="*/ 141408 w 2354265"/>
                <a:gd name="connsiteY96" fmla="*/ 640699 h 2180492"/>
                <a:gd name="connsiteX97" fmla="*/ 188705 w 2354265"/>
                <a:gd name="connsiteY97" fmla="*/ 512710 h 2180492"/>
                <a:gd name="connsiteX98" fmla="*/ 199887 w 2354265"/>
                <a:gd name="connsiteY98" fmla="*/ 522683 h 2180492"/>
                <a:gd name="connsiteX99" fmla="*/ 194749 w 2354265"/>
                <a:gd name="connsiteY99" fmla="*/ 518301 h 2180492"/>
                <a:gd name="connsiteX100" fmla="*/ 202758 w 2354265"/>
                <a:gd name="connsiteY100" fmla="*/ 500017 h 2180492"/>
                <a:gd name="connsiteX101" fmla="*/ 212429 w 2354265"/>
                <a:gd name="connsiteY101" fmla="*/ 508781 h 2180492"/>
                <a:gd name="connsiteX102" fmla="*/ 202758 w 2354265"/>
                <a:gd name="connsiteY102" fmla="*/ 507422 h 2180492"/>
                <a:gd name="connsiteX103" fmla="*/ 200945 w 2354265"/>
                <a:gd name="connsiteY103" fmla="*/ 497902 h 2180492"/>
                <a:gd name="connsiteX104" fmla="*/ 205176 w 2354265"/>
                <a:gd name="connsiteY104" fmla="*/ 487324 h 2180492"/>
                <a:gd name="connsiteX105" fmla="*/ 212429 w 2354265"/>
                <a:gd name="connsiteY105" fmla="*/ 479920 h 2180492"/>
                <a:gd name="connsiteX106" fmla="*/ 221496 w 2354265"/>
                <a:gd name="connsiteY106" fmla="*/ 472062 h 2180492"/>
                <a:gd name="connsiteX107" fmla="*/ 230713 w 2354265"/>
                <a:gd name="connsiteY107" fmla="*/ 446072 h 2180492"/>
                <a:gd name="connsiteX108" fmla="*/ 240082 w 2354265"/>
                <a:gd name="connsiteY108" fmla="*/ 452569 h 2180492"/>
                <a:gd name="connsiteX109" fmla="*/ 242953 w 2354265"/>
                <a:gd name="connsiteY109" fmla="*/ 438516 h 2180492"/>
                <a:gd name="connsiteX110" fmla="*/ 235397 w 2354265"/>
                <a:gd name="connsiteY110" fmla="*/ 433681 h 2180492"/>
                <a:gd name="connsiteX111" fmla="*/ 254739 w 2354265"/>
                <a:gd name="connsiteY111" fmla="*/ 414943 h 2180492"/>
                <a:gd name="connsiteX112" fmla="*/ 258668 w 2354265"/>
                <a:gd name="connsiteY112" fmla="*/ 401646 h 2180492"/>
                <a:gd name="connsiteX113" fmla="*/ 290099 w 2354265"/>
                <a:gd name="connsiteY113" fmla="*/ 363566 h 2180492"/>
                <a:gd name="connsiteX114" fmla="*/ 314578 w 2354265"/>
                <a:gd name="connsiteY114" fmla="*/ 328509 h 2180492"/>
                <a:gd name="connsiteX115" fmla="*/ 344346 w 2354265"/>
                <a:gd name="connsiteY115" fmla="*/ 295417 h 2180492"/>
                <a:gd name="connsiteX116" fmla="*/ 371093 w 2354265"/>
                <a:gd name="connsiteY116" fmla="*/ 268670 h 2180492"/>
                <a:gd name="connsiteX117" fmla="*/ 384843 w 2354265"/>
                <a:gd name="connsiteY117" fmla="*/ 258395 h 2180492"/>
                <a:gd name="connsiteX118" fmla="*/ 405545 w 2354265"/>
                <a:gd name="connsiteY118" fmla="*/ 250991 h 2180492"/>
                <a:gd name="connsiteX119" fmla="*/ 391039 w 2354265"/>
                <a:gd name="connsiteY119" fmla="*/ 243133 h 2180492"/>
                <a:gd name="connsiteX120" fmla="*/ 419749 w 2354265"/>
                <a:gd name="connsiteY120" fmla="*/ 216840 h 2180492"/>
                <a:gd name="connsiteX121" fmla="*/ 429572 w 2354265"/>
                <a:gd name="connsiteY121" fmla="*/ 213969 h 2180492"/>
                <a:gd name="connsiteX122" fmla="*/ 435918 w 2354265"/>
                <a:gd name="connsiteY122" fmla="*/ 211854 h 2180492"/>
                <a:gd name="connsiteX123" fmla="*/ 465989 w 2354265"/>
                <a:gd name="connsiteY123" fmla="*/ 195987 h 2180492"/>
                <a:gd name="connsiteX124" fmla="*/ 507090 w 2354265"/>
                <a:gd name="connsiteY124" fmla="*/ 154282 h 2180492"/>
                <a:gd name="connsiteX125" fmla="*/ 499232 w 2354265"/>
                <a:gd name="connsiteY125" fmla="*/ 155944 h 2180492"/>
                <a:gd name="connsiteX126" fmla="*/ 497872 w 2354265"/>
                <a:gd name="connsiteY126" fmla="*/ 153375 h 2180492"/>
                <a:gd name="connsiteX127" fmla="*/ 507694 w 2354265"/>
                <a:gd name="connsiteY127" fmla="*/ 149144 h 2180492"/>
                <a:gd name="connsiteX128" fmla="*/ 532023 w 2354265"/>
                <a:gd name="connsiteY128" fmla="*/ 132673 h 2180492"/>
                <a:gd name="connsiteX129" fmla="*/ 542147 w 2354265"/>
                <a:gd name="connsiteY129" fmla="*/ 123304 h 2180492"/>
                <a:gd name="connsiteX130" fmla="*/ 586573 w 2354265"/>
                <a:gd name="connsiteY130" fmla="*/ 97616 h 2180492"/>
                <a:gd name="connsiteX131" fmla="*/ 598964 w 2354265"/>
                <a:gd name="connsiteY131" fmla="*/ 90665 h 2180492"/>
                <a:gd name="connsiteX132" fmla="*/ 606368 w 2354265"/>
                <a:gd name="connsiteY132" fmla="*/ 85074 h 2180492"/>
                <a:gd name="connsiteX133" fmla="*/ 614830 w 2354265"/>
                <a:gd name="connsiteY133" fmla="*/ 76159 h 2180492"/>
                <a:gd name="connsiteX134" fmla="*/ 713655 w 2354265"/>
                <a:gd name="connsiteY134" fmla="*/ 31128 h 2180492"/>
                <a:gd name="connsiteX135" fmla="*/ 739343 w 2354265"/>
                <a:gd name="connsiteY135" fmla="*/ 21457 h 2180492"/>
                <a:gd name="connsiteX136" fmla="*/ 799031 w 2354265"/>
                <a:gd name="connsiteY136" fmla="*/ 0 h 2180492"/>
                <a:gd name="connsiteX137" fmla="*/ 790720 w 2354265"/>
                <a:gd name="connsiteY137" fmla="*/ 10124 h 2180492"/>
                <a:gd name="connsiteX138" fmla="*/ 762916 w 2354265"/>
                <a:gd name="connsiteY138" fmla="*/ 27653 h 2180492"/>
                <a:gd name="connsiteX139" fmla="*/ 756570 w 2354265"/>
                <a:gd name="connsiteY139" fmla="*/ 30826 h 2180492"/>
                <a:gd name="connsiteX140" fmla="*/ 751130 w 2354265"/>
                <a:gd name="connsiteY140" fmla="*/ 45332 h 2180492"/>
                <a:gd name="connsiteX141" fmla="*/ 754605 w 2354265"/>
                <a:gd name="connsiteY141" fmla="*/ 53039 h 2180492"/>
                <a:gd name="connsiteX142" fmla="*/ 719095 w 2354265"/>
                <a:gd name="connsiteY142" fmla="*/ 48657 h 2180492"/>
                <a:gd name="connsiteX143" fmla="*/ 701113 w 2354265"/>
                <a:gd name="connsiteY143" fmla="*/ 53492 h 2180492"/>
                <a:gd name="connsiteX144" fmla="*/ 677540 w 2354265"/>
                <a:gd name="connsiteY144" fmla="*/ 61501 h 2180492"/>
                <a:gd name="connsiteX145" fmla="*/ 666660 w 2354265"/>
                <a:gd name="connsiteY145" fmla="*/ 79030 h 2180492"/>
                <a:gd name="connsiteX146" fmla="*/ 662127 w 2354265"/>
                <a:gd name="connsiteY146" fmla="*/ 89003 h 2180492"/>
                <a:gd name="connsiteX147" fmla="*/ 615737 w 2354265"/>
                <a:gd name="connsiteY147" fmla="*/ 114087 h 2180492"/>
                <a:gd name="connsiteX148" fmla="*/ 617097 w 2354265"/>
                <a:gd name="connsiteY148" fmla="*/ 103207 h 2180492"/>
                <a:gd name="connsiteX149" fmla="*/ 611808 w 2354265"/>
                <a:gd name="connsiteY149" fmla="*/ 108194 h 2180492"/>
                <a:gd name="connsiteX150" fmla="*/ 583853 w 2354265"/>
                <a:gd name="connsiteY150" fmla="*/ 140228 h 2180492"/>
                <a:gd name="connsiteX151" fmla="*/ 556956 w 2354265"/>
                <a:gd name="connsiteY151" fmla="*/ 161384 h 2180492"/>
                <a:gd name="connsiteX152" fmla="*/ 547285 w 2354265"/>
                <a:gd name="connsiteY152" fmla="*/ 167730 h 2180492"/>
                <a:gd name="connsiteX153" fmla="*/ 548494 w 2354265"/>
                <a:gd name="connsiteY153" fmla="*/ 187525 h 2180492"/>
                <a:gd name="connsiteX154" fmla="*/ 556351 w 2354265"/>
                <a:gd name="connsiteY154" fmla="*/ 186619 h 2180492"/>
                <a:gd name="connsiteX155" fmla="*/ 556805 w 2354265"/>
                <a:gd name="connsiteY155" fmla="*/ 169392 h 2180492"/>
                <a:gd name="connsiteX156" fmla="*/ 582644 w 2354265"/>
                <a:gd name="connsiteY156" fmla="*/ 156850 h 2180492"/>
                <a:gd name="connsiteX157" fmla="*/ 608181 w 2354265"/>
                <a:gd name="connsiteY157" fmla="*/ 145668 h 2180492"/>
                <a:gd name="connsiteX158" fmla="*/ 632812 w 2354265"/>
                <a:gd name="connsiteY158" fmla="*/ 131011 h 2180492"/>
                <a:gd name="connsiteX159" fmla="*/ 654421 w 2354265"/>
                <a:gd name="connsiteY159" fmla="*/ 106229 h 2180492"/>
                <a:gd name="connsiteX160" fmla="*/ 681922 w 2354265"/>
                <a:gd name="connsiteY160" fmla="*/ 110611 h 2180492"/>
                <a:gd name="connsiteX161" fmla="*/ 706402 w 2354265"/>
                <a:gd name="connsiteY161" fmla="*/ 92327 h 2180492"/>
                <a:gd name="connsiteX162" fmla="*/ 733299 w 2354265"/>
                <a:gd name="connsiteY162" fmla="*/ 77670 h 2180492"/>
                <a:gd name="connsiteX163" fmla="*/ 737077 w 2354265"/>
                <a:gd name="connsiteY163" fmla="*/ 68452 h 2180492"/>
                <a:gd name="connsiteX164" fmla="*/ 751885 w 2354265"/>
                <a:gd name="connsiteY164" fmla="*/ 83412 h 2180492"/>
                <a:gd name="connsiteX165" fmla="*/ 755814 w 2354265"/>
                <a:gd name="connsiteY165" fmla="*/ 77367 h 2180492"/>
                <a:gd name="connsiteX166" fmla="*/ 768356 w 2354265"/>
                <a:gd name="connsiteY166" fmla="*/ 61803 h 2180492"/>
                <a:gd name="connsiteX167" fmla="*/ 801449 w 2354265"/>
                <a:gd name="connsiteY167" fmla="*/ 46088 h 2180492"/>
                <a:gd name="connsiteX168" fmla="*/ 840737 w 2354265"/>
                <a:gd name="connsiteY168" fmla="*/ 35359 h 2180492"/>
                <a:gd name="connsiteX169" fmla="*/ 813235 w 2354265"/>
                <a:gd name="connsiteY169" fmla="*/ 63768 h 2180492"/>
                <a:gd name="connsiteX170" fmla="*/ 815653 w 2354265"/>
                <a:gd name="connsiteY170" fmla="*/ 64825 h 2180492"/>
                <a:gd name="connsiteX171" fmla="*/ 811724 w 2354265"/>
                <a:gd name="connsiteY171" fmla="*/ 87945 h 2180492"/>
                <a:gd name="connsiteX172" fmla="*/ 830915 w 2354265"/>
                <a:gd name="connsiteY172" fmla="*/ 84016 h 2180492"/>
                <a:gd name="connsiteX173" fmla="*/ 831973 w 2354265"/>
                <a:gd name="connsiteY173" fmla="*/ 86887 h 2180492"/>
                <a:gd name="connsiteX174" fmla="*/ 799787 w 2354265"/>
                <a:gd name="connsiteY174" fmla="*/ 110007 h 2180492"/>
                <a:gd name="connsiteX175" fmla="*/ 774400 w 2354265"/>
                <a:gd name="connsiteY175" fmla="*/ 113331 h 2180492"/>
                <a:gd name="connsiteX176" fmla="*/ 772889 w 2354265"/>
                <a:gd name="connsiteY176" fmla="*/ 120584 h 2180492"/>
                <a:gd name="connsiteX177" fmla="*/ 775005 w 2354265"/>
                <a:gd name="connsiteY177" fmla="*/ 128291 h 2180492"/>
                <a:gd name="connsiteX178" fmla="*/ 826684 w 2354265"/>
                <a:gd name="connsiteY178" fmla="*/ 117260 h 2180492"/>
                <a:gd name="connsiteX179" fmla="*/ 828346 w 2354265"/>
                <a:gd name="connsiteY179" fmla="*/ 119980 h 2180492"/>
                <a:gd name="connsiteX180" fmla="*/ 817466 w 2354265"/>
                <a:gd name="connsiteY180" fmla="*/ 128895 h 2180492"/>
                <a:gd name="connsiteX181" fmla="*/ 754756 w 2354265"/>
                <a:gd name="connsiteY181" fmla="*/ 159117 h 2180492"/>
                <a:gd name="connsiteX182" fmla="*/ 691744 w 2354265"/>
                <a:gd name="connsiteY182" fmla="*/ 195383 h 2180492"/>
                <a:gd name="connsiteX183" fmla="*/ 717433 w 2354265"/>
                <a:gd name="connsiteY183" fmla="*/ 191303 h 2180492"/>
                <a:gd name="connsiteX184" fmla="*/ 779085 w 2354265"/>
                <a:gd name="connsiteY184" fmla="*/ 158664 h 2180492"/>
                <a:gd name="connsiteX185" fmla="*/ 814746 w 2354265"/>
                <a:gd name="connsiteY185" fmla="*/ 141286 h 2180492"/>
                <a:gd name="connsiteX186" fmla="*/ 826835 w 2354265"/>
                <a:gd name="connsiteY186" fmla="*/ 137660 h 2180492"/>
                <a:gd name="connsiteX187" fmla="*/ 828346 w 2354265"/>
                <a:gd name="connsiteY187" fmla="*/ 141286 h 2180492"/>
                <a:gd name="connsiteX188" fmla="*/ 808400 w 2354265"/>
                <a:gd name="connsiteY188" fmla="*/ 149295 h 2180492"/>
                <a:gd name="connsiteX189" fmla="*/ 832124 w 2354265"/>
                <a:gd name="connsiteY189" fmla="*/ 146877 h 2180492"/>
                <a:gd name="connsiteX190" fmla="*/ 841946 w 2354265"/>
                <a:gd name="connsiteY190" fmla="*/ 143704 h 2180492"/>
                <a:gd name="connsiteX191" fmla="*/ 873376 w 2354265"/>
                <a:gd name="connsiteY191" fmla="*/ 126780 h 2180492"/>
                <a:gd name="connsiteX192" fmla="*/ 850257 w 2354265"/>
                <a:gd name="connsiteY192" fmla="*/ 132069 h 2180492"/>
                <a:gd name="connsiteX193" fmla="*/ 849199 w 2354265"/>
                <a:gd name="connsiteY193" fmla="*/ 127686 h 2180492"/>
                <a:gd name="connsiteX194" fmla="*/ 1047000 w 2354265"/>
                <a:gd name="connsiteY194" fmla="*/ 75101 h 2180492"/>
                <a:gd name="connsiteX195" fmla="*/ 1048209 w 2354265"/>
                <a:gd name="connsiteY195" fmla="*/ 79634 h 2180492"/>
                <a:gd name="connsiteX196" fmla="*/ 985801 w 2354265"/>
                <a:gd name="connsiteY196" fmla="*/ 93687 h 2180492"/>
                <a:gd name="connsiteX197" fmla="*/ 1017836 w 2354265"/>
                <a:gd name="connsiteY197" fmla="*/ 94745 h 2180492"/>
                <a:gd name="connsiteX198" fmla="*/ 1047604 w 2354265"/>
                <a:gd name="connsiteY198" fmla="*/ 95198 h 2180492"/>
                <a:gd name="connsiteX199" fmla="*/ 980512 w 2354265"/>
                <a:gd name="connsiteY199" fmla="*/ 124513 h 2180492"/>
                <a:gd name="connsiteX200" fmla="*/ 981268 w 2354265"/>
                <a:gd name="connsiteY200" fmla="*/ 127838 h 2180492"/>
                <a:gd name="connsiteX201" fmla="*/ 997285 w 2354265"/>
                <a:gd name="connsiteY201" fmla="*/ 124815 h 2180492"/>
                <a:gd name="connsiteX202" fmla="*/ 1013454 w 2354265"/>
                <a:gd name="connsiteY202" fmla="*/ 125571 h 2180492"/>
                <a:gd name="connsiteX203" fmla="*/ 1029622 w 2354265"/>
                <a:gd name="connsiteY203" fmla="*/ 127082 h 2180492"/>
                <a:gd name="connsiteX204" fmla="*/ 1001969 w 2354265"/>
                <a:gd name="connsiteY204" fmla="*/ 139322 h 2180492"/>
                <a:gd name="connsiteX205" fmla="*/ 967366 w 2354265"/>
                <a:gd name="connsiteY205" fmla="*/ 144913 h 2180492"/>
                <a:gd name="connsiteX206" fmla="*/ 955730 w 2354265"/>
                <a:gd name="connsiteY206" fmla="*/ 158059 h 2180492"/>
                <a:gd name="connsiteX207" fmla="*/ 952255 w 2354265"/>
                <a:gd name="connsiteY207" fmla="*/ 154584 h 2180492"/>
                <a:gd name="connsiteX208" fmla="*/ 963135 w 2354265"/>
                <a:gd name="connsiteY208" fmla="*/ 148539 h 2180492"/>
                <a:gd name="connsiteX209" fmla="*/ 953464 w 2354265"/>
                <a:gd name="connsiteY209" fmla="*/ 143100 h 2180492"/>
                <a:gd name="connsiteX210" fmla="*/ 976130 w 2354265"/>
                <a:gd name="connsiteY210" fmla="*/ 126780 h 2180492"/>
                <a:gd name="connsiteX211" fmla="*/ 944851 w 2354265"/>
                <a:gd name="connsiteY211" fmla="*/ 123909 h 2180492"/>
                <a:gd name="connsiteX212" fmla="*/ 919011 w 2354265"/>
                <a:gd name="connsiteY212" fmla="*/ 129046 h 2180492"/>
                <a:gd name="connsiteX213" fmla="*/ 902540 w 2354265"/>
                <a:gd name="connsiteY213" fmla="*/ 121491 h 2180492"/>
                <a:gd name="connsiteX214" fmla="*/ 936086 w 2354265"/>
                <a:gd name="connsiteY214" fmla="*/ 117411 h 2180492"/>
                <a:gd name="connsiteX215" fmla="*/ 948477 w 2354265"/>
                <a:gd name="connsiteY215" fmla="*/ 115296 h 2180492"/>
                <a:gd name="connsiteX216" fmla="*/ 947419 w 2354265"/>
                <a:gd name="connsiteY216" fmla="*/ 109402 h 2180492"/>
                <a:gd name="connsiteX217" fmla="*/ 936691 w 2354265"/>
                <a:gd name="connsiteY217" fmla="*/ 104265 h 2180492"/>
                <a:gd name="connsiteX218" fmla="*/ 880478 w 2354265"/>
                <a:gd name="connsiteY218" fmla="*/ 123607 h 2180492"/>
                <a:gd name="connsiteX219" fmla="*/ 902691 w 2354265"/>
                <a:gd name="connsiteY219" fmla="*/ 134335 h 2180492"/>
                <a:gd name="connsiteX220" fmla="*/ 836053 w 2354265"/>
                <a:gd name="connsiteY220" fmla="*/ 166219 h 2180492"/>
                <a:gd name="connsiteX221" fmla="*/ 840737 w 2354265"/>
                <a:gd name="connsiteY221" fmla="*/ 150655 h 2180492"/>
                <a:gd name="connsiteX222" fmla="*/ 816106 w 2354265"/>
                <a:gd name="connsiteY222" fmla="*/ 159873 h 2180492"/>
                <a:gd name="connsiteX223" fmla="*/ 826080 w 2354265"/>
                <a:gd name="connsiteY223" fmla="*/ 163650 h 2180492"/>
                <a:gd name="connsiteX224" fmla="*/ 825324 w 2354265"/>
                <a:gd name="connsiteY224" fmla="*/ 168032 h 2180492"/>
                <a:gd name="connsiteX225" fmla="*/ 810515 w 2354265"/>
                <a:gd name="connsiteY225" fmla="*/ 165312 h 2180492"/>
                <a:gd name="connsiteX226" fmla="*/ 806738 w 2354265"/>
                <a:gd name="connsiteY226" fmla="*/ 178308 h 2180492"/>
                <a:gd name="connsiteX227" fmla="*/ 770472 w 2354265"/>
                <a:gd name="connsiteY227" fmla="*/ 198707 h 2180492"/>
                <a:gd name="connsiteX228" fmla="*/ 753245 w 2354265"/>
                <a:gd name="connsiteY228" fmla="*/ 211098 h 2180492"/>
                <a:gd name="connsiteX229" fmla="*/ 738135 w 2354265"/>
                <a:gd name="connsiteY229" fmla="*/ 221676 h 2180492"/>
                <a:gd name="connsiteX230" fmla="*/ 706402 w 2354265"/>
                <a:gd name="connsiteY230" fmla="*/ 242075 h 2180492"/>
                <a:gd name="connsiteX231" fmla="*/ 702020 w 2354265"/>
                <a:gd name="connsiteY231" fmla="*/ 248875 h 2180492"/>
                <a:gd name="connsiteX232" fmla="*/ 704286 w 2354265"/>
                <a:gd name="connsiteY232" fmla="*/ 250840 h 2180492"/>
                <a:gd name="connsiteX233" fmla="*/ 764730 w 2354265"/>
                <a:gd name="connsiteY233" fmla="*/ 214272 h 2180492"/>
                <a:gd name="connsiteX234" fmla="*/ 783920 w 2354265"/>
                <a:gd name="connsiteY234" fmla="*/ 212307 h 2180492"/>
                <a:gd name="connsiteX235" fmla="*/ 775005 w 2354265"/>
                <a:gd name="connsiteY235" fmla="*/ 222582 h 2180492"/>
                <a:gd name="connsiteX236" fmla="*/ 789360 w 2354265"/>
                <a:gd name="connsiteY236" fmla="*/ 218351 h 2180492"/>
                <a:gd name="connsiteX237" fmla="*/ 806587 w 2354265"/>
                <a:gd name="connsiteY237" fmla="*/ 207623 h 2180492"/>
                <a:gd name="connsiteX238" fmla="*/ 814444 w 2354265"/>
                <a:gd name="connsiteY238" fmla="*/ 206867 h 2180492"/>
                <a:gd name="connsiteX239" fmla="*/ 815351 w 2354265"/>
                <a:gd name="connsiteY239" fmla="*/ 210040 h 2180492"/>
                <a:gd name="connsiteX240" fmla="*/ 795253 w 2354265"/>
                <a:gd name="connsiteY240" fmla="*/ 221071 h 2180492"/>
                <a:gd name="connsiteX241" fmla="*/ 796764 w 2354265"/>
                <a:gd name="connsiteY241" fmla="*/ 224396 h 2180492"/>
                <a:gd name="connsiteX242" fmla="*/ 827288 w 2354265"/>
                <a:gd name="connsiteY242" fmla="*/ 213818 h 2180492"/>
                <a:gd name="connsiteX243" fmla="*/ 828346 w 2354265"/>
                <a:gd name="connsiteY243" fmla="*/ 215480 h 2180492"/>
                <a:gd name="connsiteX244" fmla="*/ 822906 w 2354265"/>
                <a:gd name="connsiteY244" fmla="*/ 221676 h 2180492"/>
                <a:gd name="connsiteX245" fmla="*/ 823964 w 2354265"/>
                <a:gd name="connsiteY245" fmla="*/ 223036 h 2180492"/>
                <a:gd name="connsiteX246" fmla="*/ 831217 w 2354265"/>
                <a:gd name="connsiteY246" fmla="*/ 217747 h 2180492"/>
                <a:gd name="connsiteX247" fmla="*/ 843759 w 2354265"/>
                <a:gd name="connsiteY247" fmla="*/ 205356 h 2180492"/>
                <a:gd name="connsiteX248" fmla="*/ 872016 w 2354265"/>
                <a:gd name="connsiteY248" fmla="*/ 196743 h 2180492"/>
                <a:gd name="connsiteX249" fmla="*/ 889394 w 2354265"/>
                <a:gd name="connsiteY249" fmla="*/ 184352 h 2180492"/>
                <a:gd name="connsiteX250" fmla="*/ 893625 w 2354265"/>
                <a:gd name="connsiteY250" fmla="*/ 192512 h 2180492"/>
                <a:gd name="connsiteX251" fmla="*/ 896496 w 2354265"/>
                <a:gd name="connsiteY251" fmla="*/ 185561 h 2180492"/>
                <a:gd name="connsiteX252" fmla="*/ 902238 w 2354265"/>
                <a:gd name="connsiteY252" fmla="*/ 179970 h 2180492"/>
                <a:gd name="connsiteX253" fmla="*/ 936237 w 2354265"/>
                <a:gd name="connsiteY253" fmla="*/ 172112 h 2180492"/>
                <a:gd name="connsiteX254" fmla="*/ 944095 w 2354265"/>
                <a:gd name="connsiteY254" fmla="*/ 166824 h 2180492"/>
                <a:gd name="connsiteX255" fmla="*/ 985196 w 2354265"/>
                <a:gd name="connsiteY255" fmla="*/ 156548 h 2180492"/>
                <a:gd name="connsiteX256" fmla="*/ 990939 w 2354265"/>
                <a:gd name="connsiteY256" fmla="*/ 153828 h 2180492"/>
                <a:gd name="connsiteX257" fmla="*/ 1000609 w 2354265"/>
                <a:gd name="connsiteY257" fmla="*/ 152166 h 2180492"/>
                <a:gd name="connsiteX258" fmla="*/ 1018440 w 2354265"/>
                <a:gd name="connsiteY258" fmla="*/ 147482 h 2180492"/>
                <a:gd name="connsiteX259" fmla="*/ 1030076 w 2354265"/>
                <a:gd name="connsiteY259" fmla="*/ 151259 h 2180492"/>
                <a:gd name="connsiteX260" fmla="*/ 1030831 w 2354265"/>
                <a:gd name="connsiteY260" fmla="*/ 148842 h 2180492"/>
                <a:gd name="connsiteX261" fmla="*/ 1026298 w 2354265"/>
                <a:gd name="connsiteY261" fmla="*/ 145064 h 2180492"/>
                <a:gd name="connsiteX262" fmla="*/ 1032342 w 2354265"/>
                <a:gd name="connsiteY262" fmla="*/ 144459 h 2180492"/>
                <a:gd name="connsiteX263" fmla="*/ 1059693 w 2354265"/>
                <a:gd name="connsiteY263" fmla="*/ 147784 h 2180492"/>
                <a:gd name="connsiteX264" fmla="*/ 1069213 w 2354265"/>
                <a:gd name="connsiteY264" fmla="*/ 146877 h 2180492"/>
                <a:gd name="connsiteX265" fmla="*/ 1079488 w 2354265"/>
                <a:gd name="connsiteY265" fmla="*/ 160326 h 2180492"/>
                <a:gd name="connsiteX266" fmla="*/ 1037480 w 2354265"/>
                <a:gd name="connsiteY266" fmla="*/ 165615 h 2180492"/>
                <a:gd name="connsiteX267" fmla="*/ 996681 w 2354265"/>
                <a:gd name="connsiteY267" fmla="*/ 171961 h 2180492"/>
                <a:gd name="connsiteX268" fmla="*/ 976734 w 2354265"/>
                <a:gd name="connsiteY268" fmla="*/ 195534 h 2180492"/>
                <a:gd name="connsiteX269" fmla="*/ 1003329 w 2354265"/>
                <a:gd name="connsiteY269" fmla="*/ 193570 h 2180492"/>
                <a:gd name="connsiteX270" fmla="*/ 1004538 w 2354265"/>
                <a:gd name="connsiteY270" fmla="*/ 195685 h 2180492"/>
                <a:gd name="connsiteX271" fmla="*/ 985952 w 2354265"/>
                <a:gd name="connsiteY271" fmla="*/ 205658 h 2180492"/>
                <a:gd name="connsiteX272" fmla="*/ 1005143 w 2354265"/>
                <a:gd name="connsiteY272" fmla="*/ 216689 h 2180492"/>
                <a:gd name="connsiteX273" fmla="*/ 1014814 w 2354265"/>
                <a:gd name="connsiteY273" fmla="*/ 214725 h 2180492"/>
                <a:gd name="connsiteX274" fmla="*/ 1029018 w 2354265"/>
                <a:gd name="connsiteY274" fmla="*/ 207623 h 2180492"/>
                <a:gd name="connsiteX275" fmla="*/ 1114847 w 2354265"/>
                <a:gd name="connsiteY275" fmla="*/ 196441 h 2180492"/>
                <a:gd name="connsiteX276" fmla="*/ 1170153 w 2354265"/>
                <a:gd name="connsiteY276" fmla="*/ 197650 h 2180492"/>
                <a:gd name="connsiteX277" fmla="*/ 1136305 w 2354265"/>
                <a:gd name="connsiteY277" fmla="*/ 211703 h 2180492"/>
                <a:gd name="connsiteX278" fmla="*/ 1079488 w 2354265"/>
                <a:gd name="connsiteY278" fmla="*/ 218805 h 2180492"/>
                <a:gd name="connsiteX279" fmla="*/ 1076164 w 2354265"/>
                <a:gd name="connsiteY279" fmla="*/ 220014 h 2180492"/>
                <a:gd name="connsiteX280" fmla="*/ 1039595 w 2354265"/>
                <a:gd name="connsiteY280" fmla="*/ 221222 h 2180492"/>
                <a:gd name="connsiteX281" fmla="*/ 1016778 w 2354265"/>
                <a:gd name="connsiteY281" fmla="*/ 239809 h 2180492"/>
                <a:gd name="connsiteX282" fmla="*/ 1010885 w 2354265"/>
                <a:gd name="connsiteY282" fmla="*/ 229685 h 2180492"/>
                <a:gd name="connsiteX283" fmla="*/ 1004689 w 2354265"/>
                <a:gd name="connsiteY283" fmla="*/ 249480 h 2180492"/>
                <a:gd name="connsiteX284" fmla="*/ 990334 w 2354265"/>
                <a:gd name="connsiteY284" fmla="*/ 246760 h 2180492"/>
                <a:gd name="connsiteX285" fmla="*/ 989881 w 2354265"/>
                <a:gd name="connsiteY285" fmla="*/ 242982 h 2180492"/>
                <a:gd name="connsiteX286" fmla="*/ 967517 w 2354265"/>
                <a:gd name="connsiteY286" fmla="*/ 261568 h 2180492"/>
                <a:gd name="connsiteX287" fmla="*/ 934424 w 2354265"/>
                <a:gd name="connsiteY287" fmla="*/ 278946 h 2180492"/>
                <a:gd name="connsiteX288" fmla="*/ 931100 w 2354265"/>
                <a:gd name="connsiteY288" fmla="*/ 282421 h 2180492"/>
                <a:gd name="connsiteX289" fmla="*/ 907225 w 2354265"/>
                <a:gd name="connsiteY289" fmla="*/ 283026 h 2180492"/>
                <a:gd name="connsiteX290" fmla="*/ 867785 w 2354265"/>
                <a:gd name="connsiteY290" fmla="*/ 299345 h 2180492"/>
                <a:gd name="connsiteX291" fmla="*/ 841341 w 2354265"/>
                <a:gd name="connsiteY291" fmla="*/ 312794 h 2180492"/>
                <a:gd name="connsiteX292" fmla="*/ 839075 w 2354265"/>
                <a:gd name="connsiteY292" fmla="*/ 312190 h 2180492"/>
                <a:gd name="connsiteX293" fmla="*/ 809004 w 2354265"/>
                <a:gd name="connsiteY293" fmla="*/ 328056 h 2180492"/>
                <a:gd name="connsiteX294" fmla="*/ 795253 w 2354265"/>
                <a:gd name="connsiteY294" fmla="*/ 339994 h 2180492"/>
                <a:gd name="connsiteX295" fmla="*/ 812933 w 2354265"/>
                <a:gd name="connsiteY295" fmla="*/ 344678 h 2180492"/>
                <a:gd name="connsiteX296" fmla="*/ 794347 w 2354265"/>
                <a:gd name="connsiteY296" fmla="*/ 354802 h 2180492"/>
                <a:gd name="connsiteX297" fmla="*/ 808098 w 2354265"/>
                <a:gd name="connsiteY297" fmla="*/ 367042 h 2180492"/>
                <a:gd name="connsiteX298" fmla="*/ 795253 w 2354265"/>
                <a:gd name="connsiteY298" fmla="*/ 369460 h 2180492"/>
                <a:gd name="connsiteX299" fmla="*/ 775912 w 2354265"/>
                <a:gd name="connsiteY299" fmla="*/ 387895 h 2180492"/>
                <a:gd name="connsiteX300" fmla="*/ 740099 w 2354265"/>
                <a:gd name="connsiteY300" fmla="*/ 412979 h 2180492"/>
                <a:gd name="connsiteX301" fmla="*/ 717886 w 2354265"/>
                <a:gd name="connsiteY301" fmla="*/ 425823 h 2180492"/>
                <a:gd name="connsiteX302" fmla="*/ 726953 w 2354265"/>
                <a:gd name="connsiteY302" fmla="*/ 400890 h 2180492"/>
                <a:gd name="connsiteX303" fmla="*/ 760801 w 2354265"/>
                <a:gd name="connsiteY303" fmla="*/ 384268 h 2180492"/>
                <a:gd name="connsiteX304" fmla="*/ 764578 w 2354265"/>
                <a:gd name="connsiteY304" fmla="*/ 372482 h 2180492"/>
                <a:gd name="connsiteX305" fmla="*/ 753850 w 2354265"/>
                <a:gd name="connsiteY305" fmla="*/ 368553 h 2180492"/>
                <a:gd name="connsiteX306" fmla="*/ 738739 w 2354265"/>
                <a:gd name="connsiteY306" fmla="*/ 370517 h 2180492"/>
                <a:gd name="connsiteX307" fmla="*/ 748712 w 2354265"/>
                <a:gd name="connsiteY307" fmla="*/ 363415 h 2180492"/>
                <a:gd name="connsiteX308" fmla="*/ 736472 w 2354265"/>
                <a:gd name="connsiteY308" fmla="*/ 353140 h 2180492"/>
                <a:gd name="connsiteX309" fmla="*/ 726953 w 2354265"/>
                <a:gd name="connsiteY309" fmla="*/ 370366 h 2180492"/>
                <a:gd name="connsiteX310" fmla="*/ 738890 w 2354265"/>
                <a:gd name="connsiteY310" fmla="*/ 370366 h 2180492"/>
                <a:gd name="connsiteX311" fmla="*/ 735566 w 2354265"/>
                <a:gd name="connsiteY311" fmla="*/ 379886 h 2180492"/>
                <a:gd name="connsiteX312" fmla="*/ 703077 w 2354265"/>
                <a:gd name="connsiteY312" fmla="*/ 397717 h 2180492"/>
                <a:gd name="connsiteX313" fmla="*/ 712899 w 2354265"/>
                <a:gd name="connsiteY313" fmla="*/ 404970 h 2180492"/>
                <a:gd name="connsiteX314" fmla="*/ 700962 w 2354265"/>
                <a:gd name="connsiteY314" fmla="*/ 412072 h 2180492"/>
                <a:gd name="connsiteX315" fmla="*/ 687967 w 2354265"/>
                <a:gd name="connsiteY315" fmla="*/ 426579 h 2180492"/>
                <a:gd name="connsiteX316" fmla="*/ 669078 w 2354265"/>
                <a:gd name="connsiteY316" fmla="*/ 437761 h 2180492"/>
                <a:gd name="connsiteX317" fmla="*/ 662127 w 2354265"/>
                <a:gd name="connsiteY317" fmla="*/ 422952 h 2180492"/>
                <a:gd name="connsiteX318" fmla="*/ 656838 w 2354265"/>
                <a:gd name="connsiteY318" fmla="*/ 409352 h 2180492"/>
                <a:gd name="connsiteX319" fmla="*/ 635532 w 2354265"/>
                <a:gd name="connsiteY319" fmla="*/ 413886 h 2180492"/>
                <a:gd name="connsiteX320" fmla="*/ 644599 w 2354265"/>
                <a:gd name="connsiteY320" fmla="*/ 401344 h 2180492"/>
                <a:gd name="connsiteX321" fmla="*/ 637950 w 2354265"/>
                <a:gd name="connsiteY321" fmla="*/ 389104 h 2180492"/>
                <a:gd name="connsiteX322" fmla="*/ 678598 w 2354265"/>
                <a:gd name="connsiteY322" fmla="*/ 355709 h 2180492"/>
                <a:gd name="connsiteX323" fmla="*/ 677540 w 2354265"/>
                <a:gd name="connsiteY323" fmla="*/ 352989 h 2180492"/>
                <a:gd name="connsiteX324" fmla="*/ 669531 w 2354265"/>
                <a:gd name="connsiteY324" fmla="*/ 353140 h 2180492"/>
                <a:gd name="connsiteX325" fmla="*/ 641727 w 2354265"/>
                <a:gd name="connsiteY325" fmla="*/ 371877 h 2180492"/>
                <a:gd name="connsiteX326" fmla="*/ 635532 w 2354265"/>
                <a:gd name="connsiteY326" fmla="*/ 376411 h 2180492"/>
                <a:gd name="connsiteX327" fmla="*/ 615284 w 2354265"/>
                <a:gd name="connsiteY327" fmla="*/ 407539 h 2180492"/>
                <a:gd name="connsiteX328" fmla="*/ 617399 w 2354265"/>
                <a:gd name="connsiteY328" fmla="*/ 409806 h 2180492"/>
                <a:gd name="connsiteX329" fmla="*/ 637799 w 2354265"/>
                <a:gd name="connsiteY329" fmla="*/ 393788 h 2180492"/>
                <a:gd name="connsiteX330" fmla="*/ 639008 w 2354265"/>
                <a:gd name="connsiteY330" fmla="*/ 399379 h 2180492"/>
                <a:gd name="connsiteX331" fmla="*/ 636439 w 2354265"/>
                <a:gd name="connsiteY331" fmla="*/ 430659 h 2180492"/>
                <a:gd name="connsiteX332" fmla="*/ 650492 w 2354265"/>
                <a:gd name="connsiteY332" fmla="*/ 437005 h 2180492"/>
                <a:gd name="connsiteX333" fmla="*/ 661674 w 2354265"/>
                <a:gd name="connsiteY333" fmla="*/ 443201 h 2180492"/>
                <a:gd name="connsiteX334" fmla="*/ 657443 w 2354265"/>
                <a:gd name="connsiteY334" fmla="*/ 452720 h 2180492"/>
                <a:gd name="connsiteX335" fmla="*/ 661372 w 2354265"/>
                <a:gd name="connsiteY335" fmla="*/ 470853 h 2180492"/>
                <a:gd name="connsiteX336" fmla="*/ 660012 w 2354265"/>
                <a:gd name="connsiteY336" fmla="*/ 473422 h 2180492"/>
                <a:gd name="connsiteX337" fmla="*/ 614981 w 2354265"/>
                <a:gd name="connsiteY337" fmla="*/ 514675 h 2180492"/>
                <a:gd name="connsiteX338" fmla="*/ 601986 w 2354265"/>
                <a:gd name="connsiteY338" fmla="*/ 533261 h 2180492"/>
                <a:gd name="connsiteX339" fmla="*/ 592315 w 2354265"/>
                <a:gd name="connsiteY339" fmla="*/ 537643 h 2180492"/>
                <a:gd name="connsiteX340" fmla="*/ 592920 w 2354265"/>
                <a:gd name="connsiteY340" fmla="*/ 542025 h 2180492"/>
                <a:gd name="connsiteX341" fmla="*/ 562698 w 2354265"/>
                <a:gd name="connsiteY341" fmla="*/ 588718 h 2180492"/>
                <a:gd name="connsiteX342" fmla="*/ 541241 w 2354265"/>
                <a:gd name="connsiteY342" fmla="*/ 603526 h 2180492"/>
                <a:gd name="connsiteX343" fmla="*/ 542298 w 2354265"/>
                <a:gd name="connsiteY343" fmla="*/ 615011 h 2180492"/>
                <a:gd name="connsiteX344" fmla="*/ 535045 w 2354265"/>
                <a:gd name="connsiteY344" fmla="*/ 645686 h 2180492"/>
                <a:gd name="connsiteX345" fmla="*/ 528547 w 2354265"/>
                <a:gd name="connsiteY345" fmla="*/ 655205 h 2180492"/>
                <a:gd name="connsiteX346" fmla="*/ 507392 w 2354265"/>
                <a:gd name="connsiteY346" fmla="*/ 689658 h 2180492"/>
                <a:gd name="connsiteX347" fmla="*/ 507846 w 2354265"/>
                <a:gd name="connsiteY347" fmla="*/ 694947 h 2180492"/>
                <a:gd name="connsiteX348" fmla="*/ 505428 w 2354265"/>
                <a:gd name="connsiteY348" fmla="*/ 712627 h 2180492"/>
                <a:gd name="connsiteX349" fmla="*/ 478379 w 2354265"/>
                <a:gd name="connsiteY349" fmla="*/ 776243 h 2180492"/>
                <a:gd name="connsiteX350" fmla="*/ 472486 w 2354265"/>
                <a:gd name="connsiteY350" fmla="*/ 788030 h 2180492"/>
                <a:gd name="connsiteX351" fmla="*/ 473393 w 2354265"/>
                <a:gd name="connsiteY351" fmla="*/ 819762 h 2180492"/>
                <a:gd name="connsiteX352" fmla="*/ 465989 w 2354265"/>
                <a:gd name="connsiteY352" fmla="*/ 824749 h 2180492"/>
                <a:gd name="connsiteX353" fmla="*/ 462815 w 2354265"/>
                <a:gd name="connsiteY353" fmla="*/ 844544 h 2180492"/>
                <a:gd name="connsiteX354" fmla="*/ 465082 w 2354265"/>
                <a:gd name="connsiteY354" fmla="*/ 849380 h 2180492"/>
                <a:gd name="connsiteX355" fmla="*/ 458131 w 2354265"/>
                <a:gd name="connsiteY355" fmla="*/ 879148 h 2180492"/>
                <a:gd name="connsiteX356" fmla="*/ 442567 w 2354265"/>
                <a:gd name="connsiteY356" fmla="*/ 932489 h 2180492"/>
                <a:gd name="connsiteX357" fmla="*/ 433349 w 2354265"/>
                <a:gd name="connsiteY357" fmla="*/ 964524 h 2180492"/>
                <a:gd name="connsiteX358" fmla="*/ 435918 w 2354265"/>
                <a:gd name="connsiteY358" fmla="*/ 987039 h 2180492"/>
                <a:gd name="connsiteX359" fmla="*/ 435767 w 2354265"/>
                <a:gd name="connsiteY359" fmla="*/ 989457 h 2180492"/>
                <a:gd name="connsiteX360" fmla="*/ 437429 w 2354265"/>
                <a:gd name="connsiteY360" fmla="*/ 1039323 h 2180492"/>
                <a:gd name="connsiteX361" fmla="*/ 441207 w 2354265"/>
                <a:gd name="connsiteY361" fmla="*/ 1114423 h 2180492"/>
                <a:gd name="connsiteX362" fmla="*/ 449669 w 2354265"/>
                <a:gd name="connsiteY362" fmla="*/ 1161871 h 2180492"/>
                <a:gd name="connsiteX363" fmla="*/ 449367 w 2354265"/>
                <a:gd name="connsiteY363" fmla="*/ 1172600 h 2180492"/>
                <a:gd name="connsiteX364" fmla="*/ 455411 w 2354265"/>
                <a:gd name="connsiteY364" fmla="*/ 1191337 h 2180492"/>
                <a:gd name="connsiteX365" fmla="*/ 461455 w 2354265"/>
                <a:gd name="connsiteY365" fmla="*/ 1214608 h 2180492"/>
                <a:gd name="connsiteX366" fmla="*/ 471731 w 2354265"/>
                <a:gd name="connsiteY366" fmla="*/ 1243923 h 2180492"/>
                <a:gd name="connsiteX367" fmla="*/ 473846 w 2354265"/>
                <a:gd name="connsiteY367" fmla="*/ 1250421 h 2180492"/>
                <a:gd name="connsiteX368" fmla="*/ 479588 w 2354265"/>
                <a:gd name="connsiteY368" fmla="*/ 1264021 h 2180492"/>
                <a:gd name="connsiteX369" fmla="*/ 487144 w 2354265"/>
                <a:gd name="connsiteY369" fmla="*/ 1283211 h 2180492"/>
                <a:gd name="connsiteX370" fmla="*/ 504219 w 2354265"/>
                <a:gd name="connsiteY370" fmla="*/ 1340028 h 2180492"/>
                <a:gd name="connsiteX371" fmla="*/ 517668 w 2354265"/>
                <a:gd name="connsiteY371" fmla="*/ 1357557 h 2180492"/>
                <a:gd name="connsiteX372" fmla="*/ 519481 w 2354265"/>
                <a:gd name="connsiteY372" fmla="*/ 1371307 h 2180492"/>
                <a:gd name="connsiteX373" fmla="*/ 521899 w 2354265"/>
                <a:gd name="connsiteY373" fmla="*/ 1378107 h 2180492"/>
                <a:gd name="connsiteX374" fmla="*/ 526734 w 2354265"/>
                <a:gd name="connsiteY374" fmla="*/ 1400169 h 2180492"/>
                <a:gd name="connsiteX375" fmla="*/ 566173 w 2354265"/>
                <a:gd name="connsiteY375" fmla="*/ 1443688 h 2180492"/>
                <a:gd name="connsiteX376" fmla="*/ 614679 w 2354265"/>
                <a:gd name="connsiteY376" fmla="*/ 1515918 h 2180492"/>
                <a:gd name="connsiteX377" fmla="*/ 640670 w 2354265"/>
                <a:gd name="connsiteY377" fmla="*/ 1544326 h 2180492"/>
                <a:gd name="connsiteX378" fmla="*/ 653967 w 2354265"/>
                <a:gd name="connsiteY378" fmla="*/ 1558833 h 2180492"/>
                <a:gd name="connsiteX379" fmla="*/ 711237 w 2354265"/>
                <a:gd name="connsiteY379" fmla="*/ 1598876 h 2180492"/>
                <a:gd name="connsiteX380" fmla="*/ 726197 w 2354265"/>
                <a:gd name="connsiteY380" fmla="*/ 1614440 h 2180492"/>
                <a:gd name="connsiteX381" fmla="*/ 784676 w 2354265"/>
                <a:gd name="connsiteY381" fmla="*/ 1664760 h 2180492"/>
                <a:gd name="connsiteX382" fmla="*/ 818373 w 2354265"/>
                <a:gd name="connsiteY382" fmla="*/ 1682893 h 2180492"/>
                <a:gd name="connsiteX383" fmla="*/ 833635 w 2354265"/>
                <a:gd name="connsiteY383" fmla="*/ 1693470 h 2180492"/>
                <a:gd name="connsiteX384" fmla="*/ 882141 w 2354265"/>
                <a:gd name="connsiteY384" fmla="*/ 1715381 h 2180492"/>
                <a:gd name="connsiteX385" fmla="*/ 895287 w 2354265"/>
                <a:gd name="connsiteY385" fmla="*/ 1725354 h 2180492"/>
                <a:gd name="connsiteX386" fmla="*/ 902994 w 2354265"/>
                <a:gd name="connsiteY386" fmla="*/ 1728376 h 2180492"/>
                <a:gd name="connsiteX387" fmla="*/ 899367 w 2354265"/>
                <a:gd name="connsiteY387" fmla="*/ 1738501 h 2180492"/>
                <a:gd name="connsiteX388" fmla="*/ 906620 w 2354265"/>
                <a:gd name="connsiteY388" fmla="*/ 1737443 h 2180492"/>
                <a:gd name="connsiteX389" fmla="*/ 920069 w 2354265"/>
                <a:gd name="connsiteY389" fmla="*/ 1738047 h 2180492"/>
                <a:gd name="connsiteX390" fmla="*/ 946513 w 2354265"/>
                <a:gd name="connsiteY390" fmla="*/ 1747869 h 2180492"/>
                <a:gd name="connsiteX391" fmla="*/ 960113 w 2354265"/>
                <a:gd name="connsiteY391" fmla="*/ 1751042 h 2180492"/>
                <a:gd name="connsiteX392" fmla="*/ 979908 w 2354265"/>
                <a:gd name="connsiteY392" fmla="*/ 1756785 h 2180492"/>
                <a:gd name="connsiteX393" fmla="*/ 986708 w 2354265"/>
                <a:gd name="connsiteY393" fmla="*/ 1763736 h 2180492"/>
                <a:gd name="connsiteX394" fmla="*/ 1013605 w 2354265"/>
                <a:gd name="connsiteY394" fmla="*/ 1774464 h 2180492"/>
                <a:gd name="connsiteX395" fmla="*/ 1069364 w 2354265"/>
                <a:gd name="connsiteY395" fmla="*/ 1780962 h 2180492"/>
                <a:gd name="connsiteX396" fmla="*/ 1096714 w 2354265"/>
                <a:gd name="connsiteY396" fmla="*/ 1787157 h 2180492"/>
                <a:gd name="connsiteX397" fmla="*/ 1107141 w 2354265"/>
                <a:gd name="connsiteY397" fmla="*/ 1800757 h 2180492"/>
                <a:gd name="connsiteX398" fmla="*/ 1119985 w 2354265"/>
                <a:gd name="connsiteY398" fmla="*/ 1795317 h 2180492"/>
                <a:gd name="connsiteX399" fmla="*/ 1155193 w 2354265"/>
                <a:gd name="connsiteY399" fmla="*/ 1788215 h 2180492"/>
                <a:gd name="connsiteX400" fmla="*/ 1214730 w 2354265"/>
                <a:gd name="connsiteY400" fmla="*/ 1787157 h 2180492"/>
                <a:gd name="connsiteX401" fmla="*/ 1240569 w 2354265"/>
                <a:gd name="connsiteY401" fmla="*/ 1788819 h 2180492"/>
                <a:gd name="connsiteX402" fmla="*/ 1270640 w 2354265"/>
                <a:gd name="connsiteY402" fmla="*/ 1791691 h 2180492"/>
                <a:gd name="connsiteX403" fmla="*/ 1303430 w 2354265"/>
                <a:gd name="connsiteY403" fmla="*/ 1785344 h 2180492"/>
                <a:gd name="connsiteX404" fmla="*/ 1329723 w 2354265"/>
                <a:gd name="connsiteY404" fmla="*/ 1798339 h 2180492"/>
                <a:gd name="connsiteX405" fmla="*/ 1337732 w 2354265"/>
                <a:gd name="connsiteY405" fmla="*/ 1802722 h 2180492"/>
                <a:gd name="connsiteX406" fmla="*/ 1339243 w 2354265"/>
                <a:gd name="connsiteY406" fmla="*/ 1783531 h 2180492"/>
                <a:gd name="connsiteX407" fmla="*/ 1363420 w 2354265"/>
                <a:gd name="connsiteY407" fmla="*/ 1777486 h 2180492"/>
                <a:gd name="connsiteX408" fmla="*/ 1363874 w 2354265"/>
                <a:gd name="connsiteY408" fmla="*/ 1784135 h 2180492"/>
                <a:gd name="connsiteX409" fmla="*/ 1366745 w 2354265"/>
                <a:gd name="connsiteY409" fmla="*/ 1783380 h 2180492"/>
                <a:gd name="connsiteX410" fmla="*/ 1382913 w 2354265"/>
                <a:gd name="connsiteY410" fmla="*/ 1771140 h 2180492"/>
                <a:gd name="connsiteX411" fmla="*/ 1443205 w 2354265"/>
                <a:gd name="connsiteY411" fmla="*/ 1750136 h 2180492"/>
                <a:gd name="connsiteX412" fmla="*/ 1492769 w 2354265"/>
                <a:gd name="connsiteY412" fmla="*/ 1736536 h 2180492"/>
                <a:gd name="connsiteX413" fmla="*/ 1539764 w 2354265"/>
                <a:gd name="connsiteY413" fmla="*/ 1712359 h 2180492"/>
                <a:gd name="connsiteX414" fmla="*/ 1551550 w 2354265"/>
                <a:gd name="connsiteY414" fmla="*/ 1692866 h 2180492"/>
                <a:gd name="connsiteX415" fmla="*/ 1582074 w 2354265"/>
                <a:gd name="connsiteY415" fmla="*/ 1667933 h 2180492"/>
                <a:gd name="connsiteX416" fmla="*/ 1589025 w 2354265"/>
                <a:gd name="connsiteY416" fmla="*/ 1666422 h 2180492"/>
                <a:gd name="connsiteX417" fmla="*/ 1614562 w 2354265"/>
                <a:gd name="connsiteY417" fmla="*/ 1671711 h 2180492"/>
                <a:gd name="connsiteX418" fmla="*/ 1623780 w 2354265"/>
                <a:gd name="connsiteY418" fmla="*/ 1661284 h 2180492"/>
                <a:gd name="connsiteX419" fmla="*/ 1637833 w 2354265"/>
                <a:gd name="connsiteY419" fmla="*/ 1649951 h 2180492"/>
                <a:gd name="connsiteX420" fmla="*/ 1649015 w 2354265"/>
                <a:gd name="connsiteY420" fmla="*/ 1630609 h 2180492"/>
                <a:gd name="connsiteX421" fmla="*/ 1658988 w 2354265"/>
                <a:gd name="connsiteY421" fmla="*/ 1623507 h 2180492"/>
                <a:gd name="connsiteX422" fmla="*/ 1690721 w 2354265"/>
                <a:gd name="connsiteY422" fmla="*/ 1601899 h 2180492"/>
                <a:gd name="connsiteX423" fmla="*/ 1721396 w 2354265"/>
                <a:gd name="connsiteY423" fmla="*/ 1574397 h 2180492"/>
                <a:gd name="connsiteX424" fmla="*/ 1739831 w 2354265"/>
                <a:gd name="connsiteY424" fmla="*/ 1552486 h 2180492"/>
                <a:gd name="connsiteX425" fmla="*/ 1744817 w 2354265"/>
                <a:gd name="connsiteY425" fmla="*/ 1545233 h 2180492"/>
                <a:gd name="connsiteX426" fmla="*/ 1762195 w 2354265"/>
                <a:gd name="connsiteY426" fmla="*/ 1529216 h 2180492"/>
                <a:gd name="connsiteX427" fmla="*/ 1788186 w 2354265"/>
                <a:gd name="connsiteY427" fmla="*/ 1478141 h 2180492"/>
                <a:gd name="connsiteX428" fmla="*/ 1798008 w 2354265"/>
                <a:gd name="connsiteY428" fmla="*/ 1453964 h 2180492"/>
                <a:gd name="connsiteX429" fmla="*/ 1811003 w 2354265"/>
                <a:gd name="connsiteY429" fmla="*/ 1425555 h 2180492"/>
                <a:gd name="connsiteX430" fmla="*/ 1825056 w 2354265"/>
                <a:gd name="connsiteY430" fmla="*/ 1402285 h 2180492"/>
                <a:gd name="connsiteX431" fmla="*/ 1839713 w 2354265"/>
                <a:gd name="connsiteY431" fmla="*/ 1386418 h 2180492"/>
                <a:gd name="connsiteX432" fmla="*/ 1861624 w 2354265"/>
                <a:gd name="connsiteY432" fmla="*/ 1354988 h 2180492"/>
                <a:gd name="connsiteX433" fmla="*/ 1862984 w 2354265"/>
                <a:gd name="connsiteY433" fmla="*/ 1334286 h 2180492"/>
                <a:gd name="connsiteX434" fmla="*/ 1873259 w 2354265"/>
                <a:gd name="connsiteY434" fmla="*/ 1319326 h 2180492"/>
                <a:gd name="connsiteX435" fmla="*/ 1880210 w 2354265"/>
                <a:gd name="connsiteY435" fmla="*/ 1303460 h 2180492"/>
                <a:gd name="connsiteX436" fmla="*/ 1891695 w 2354265"/>
                <a:gd name="connsiteY436" fmla="*/ 1267647 h 2180492"/>
                <a:gd name="connsiteX437" fmla="*/ 1901970 w 2354265"/>
                <a:gd name="connsiteY437" fmla="*/ 1241505 h 2180492"/>
                <a:gd name="connsiteX438" fmla="*/ 1893508 w 2354265"/>
                <a:gd name="connsiteY438" fmla="*/ 1233799 h 2180492"/>
                <a:gd name="connsiteX439" fmla="*/ 1904085 w 2354265"/>
                <a:gd name="connsiteY439" fmla="*/ 1223675 h 2180492"/>
                <a:gd name="connsiteX440" fmla="*/ 1906503 w 2354265"/>
                <a:gd name="connsiteY440" fmla="*/ 1216421 h 2180492"/>
                <a:gd name="connsiteX441" fmla="*/ 1911339 w 2354265"/>
                <a:gd name="connsiteY441" fmla="*/ 1182422 h 2180492"/>
                <a:gd name="connsiteX442" fmla="*/ 1913454 w 2354265"/>
                <a:gd name="connsiteY442" fmla="*/ 1161720 h 2180492"/>
                <a:gd name="connsiteX443" fmla="*/ 1918139 w 2354265"/>
                <a:gd name="connsiteY443" fmla="*/ 1149783 h 2180492"/>
                <a:gd name="connsiteX444" fmla="*/ 1918894 w 2354265"/>
                <a:gd name="connsiteY444" fmla="*/ 1135125 h 2180492"/>
                <a:gd name="connsiteX445" fmla="*/ 1911188 w 2354265"/>
                <a:gd name="connsiteY445" fmla="*/ 1125605 h 2180492"/>
                <a:gd name="connsiteX446" fmla="*/ 1917383 w 2354265"/>
                <a:gd name="connsiteY446" fmla="*/ 1119863 h 2180492"/>
                <a:gd name="connsiteX447" fmla="*/ 1921312 w 2354265"/>
                <a:gd name="connsiteY447" fmla="*/ 1093268 h 2180492"/>
                <a:gd name="connsiteX448" fmla="*/ 1925996 w 2354265"/>
                <a:gd name="connsiteY448" fmla="*/ 1044611 h 2180492"/>
                <a:gd name="connsiteX449" fmla="*/ 1926752 w 2354265"/>
                <a:gd name="connsiteY449" fmla="*/ 1025572 h 2180492"/>
                <a:gd name="connsiteX450" fmla="*/ 1929321 w 2354265"/>
                <a:gd name="connsiteY450" fmla="*/ 1010310 h 2180492"/>
                <a:gd name="connsiteX451" fmla="*/ 1914965 w 2354265"/>
                <a:gd name="connsiteY451" fmla="*/ 979484 h 2180492"/>
                <a:gd name="connsiteX452" fmla="*/ 1919801 w 2354265"/>
                <a:gd name="connsiteY452" fmla="*/ 975102 h 2180492"/>
                <a:gd name="connsiteX453" fmla="*/ 1913152 w 2354265"/>
                <a:gd name="connsiteY453" fmla="*/ 967999 h 2180492"/>
                <a:gd name="connsiteX454" fmla="*/ 1915872 w 2354265"/>
                <a:gd name="connsiteY454" fmla="*/ 946693 h 2180492"/>
                <a:gd name="connsiteX455" fmla="*/ 1915872 w 2354265"/>
                <a:gd name="connsiteY455" fmla="*/ 920703 h 2180492"/>
                <a:gd name="connsiteX456" fmla="*/ 1922067 w 2354265"/>
                <a:gd name="connsiteY456" fmla="*/ 906498 h 2180492"/>
                <a:gd name="connsiteX457" fmla="*/ 1910130 w 2354265"/>
                <a:gd name="connsiteY457" fmla="*/ 909823 h 2180492"/>
                <a:gd name="connsiteX458" fmla="*/ 1913605 w 2354265"/>
                <a:gd name="connsiteY458" fmla="*/ 881112 h 2180492"/>
                <a:gd name="connsiteX459" fmla="*/ 1911943 w 2354265"/>
                <a:gd name="connsiteY459" fmla="*/ 872952 h 2180492"/>
                <a:gd name="connsiteX460" fmla="*/ 1900912 w 2354265"/>
                <a:gd name="connsiteY460" fmla="*/ 844695 h 2180492"/>
                <a:gd name="connsiteX461" fmla="*/ 1900610 w 2354265"/>
                <a:gd name="connsiteY461" fmla="*/ 828678 h 2180492"/>
                <a:gd name="connsiteX462" fmla="*/ 1887312 w 2354265"/>
                <a:gd name="connsiteY462" fmla="*/ 819309 h 2180492"/>
                <a:gd name="connsiteX463" fmla="*/ 1879606 w 2354265"/>
                <a:gd name="connsiteY463" fmla="*/ 793016 h 2180492"/>
                <a:gd name="connsiteX464" fmla="*/ 1874770 w 2354265"/>
                <a:gd name="connsiteY464" fmla="*/ 782590 h 2180492"/>
                <a:gd name="connsiteX465" fmla="*/ 1857544 w 2354265"/>
                <a:gd name="connsiteY465" fmla="*/ 757657 h 2180492"/>
                <a:gd name="connsiteX466" fmla="*/ 1849838 w 2354265"/>
                <a:gd name="connsiteY466" fmla="*/ 738617 h 2180492"/>
                <a:gd name="connsiteX467" fmla="*/ 1854673 w 2354265"/>
                <a:gd name="connsiteY467" fmla="*/ 719124 h 2180492"/>
                <a:gd name="connsiteX468" fmla="*/ 1857846 w 2354265"/>
                <a:gd name="connsiteY468" fmla="*/ 713684 h 2180492"/>
                <a:gd name="connsiteX469" fmla="*/ 1843038 w 2354265"/>
                <a:gd name="connsiteY469" fmla="*/ 712173 h 2180492"/>
                <a:gd name="connsiteX470" fmla="*/ 1852558 w 2354265"/>
                <a:gd name="connsiteY470" fmla="*/ 708093 h 2180492"/>
                <a:gd name="connsiteX471" fmla="*/ 1847118 w 2354265"/>
                <a:gd name="connsiteY471" fmla="*/ 705524 h 2180492"/>
                <a:gd name="connsiteX472" fmla="*/ 1814025 w 2354265"/>
                <a:gd name="connsiteY472" fmla="*/ 684520 h 2180492"/>
                <a:gd name="connsiteX473" fmla="*/ 1796799 w 2354265"/>
                <a:gd name="connsiteY473" fmla="*/ 671978 h 2180492"/>
                <a:gd name="connsiteX474" fmla="*/ 1765217 w 2354265"/>
                <a:gd name="connsiteY474" fmla="*/ 634504 h 2180492"/>
                <a:gd name="connsiteX475" fmla="*/ 1760835 w 2354265"/>
                <a:gd name="connsiteY475" fmla="*/ 637979 h 2180492"/>
                <a:gd name="connsiteX476" fmla="*/ 1743004 w 2354265"/>
                <a:gd name="connsiteY476" fmla="*/ 620904 h 2180492"/>
                <a:gd name="connsiteX477" fmla="*/ 1751466 w 2354265"/>
                <a:gd name="connsiteY477" fmla="*/ 607757 h 2180492"/>
                <a:gd name="connsiteX478" fmla="*/ 1742098 w 2354265"/>
                <a:gd name="connsiteY478" fmla="*/ 603980 h 2180492"/>
                <a:gd name="connsiteX479" fmla="*/ 1755395 w 2354265"/>
                <a:gd name="connsiteY479" fmla="*/ 596575 h 2180492"/>
                <a:gd name="connsiteX480" fmla="*/ 1751768 w 2354265"/>
                <a:gd name="connsiteY480" fmla="*/ 587207 h 2180492"/>
                <a:gd name="connsiteX481" fmla="*/ 1761742 w 2354265"/>
                <a:gd name="connsiteY481" fmla="*/ 585242 h 2180492"/>
                <a:gd name="connsiteX482" fmla="*/ 1761742 w 2354265"/>
                <a:gd name="connsiteY482" fmla="*/ 583429 h 2180492"/>
                <a:gd name="connsiteX483" fmla="*/ 1749351 w 2354265"/>
                <a:gd name="connsiteY483" fmla="*/ 580407 h 2180492"/>
                <a:gd name="connsiteX484" fmla="*/ 1770204 w 2354265"/>
                <a:gd name="connsiteY484" fmla="*/ 557287 h 2180492"/>
                <a:gd name="connsiteX485" fmla="*/ 1762799 w 2354265"/>
                <a:gd name="connsiteY485" fmla="*/ 550790 h 2180492"/>
                <a:gd name="connsiteX486" fmla="*/ 1759777 w 2354265"/>
                <a:gd name="connsiteY486" fmla="*/ 535679 h 2180492"/>
                <a:gd name="connsiteX487" fmla="*/ 1768995 w 2354265"/>
                <a:gd name="connsiteY487" fmla="*/ 533563 h 2180492"/>
                <a:gd name="connsiteX488" fmla="*/ 1769146 w 2354265"/>
                <a:gd name="connsiteY488" fmla="*/ 506968 h 2180492"/>
                <a:gd name="connsiteX489" fmla="*/ 1773679 w 2354265"/>
                <a:gd name="connsiteY489" fmla="*/ 481733 h 2180492"/>
                <a:gd name="connsiteX490" fmla="*/ 1766577 w 2354265"/>
                <a:gd name="connsiteY490" fmla="*/ 477955 h 2180492"/>
                <a:gd name="connsiteX491" fmla="*/ 1778061 w 2354265"/>
                <a:gd name="connsiteY491" fmla="*/ 465111 h 2180492"/>
                <a:gd name="connsiteX492" fmla="*/ 1802692 w 2354265"/>
                <a:gd name="connsiteY492" fmla="*/ 450000 h 2180492"/>
                <a:gd name="connsiteX493" fmla="*/ 1820674 w 2354265"/>
                <a:gd name="connsiteY493" fmla="*/ 432774 h 2180492"/>
                <a:gd name="connsiteX494" fmla="*/ 1841224 w 2354265"/>
                <a:gd name="connsiteY494" fmla="*/ 391370 h 2180492"/>
                <a:gd name="connsiteX495" fmla="*/ 1861473 w 2354265"/>
                <a:gd name="connsiteY495" fmla="*/ 362055 h 2180492"/>
                <a:gd name="connsiteX496" fmla="*/ 1880210 w 2354265"/>
                <a:gd name="connsiteY496" fmla="*/ 341656 h 2180492"/>
                <a:gd name="connsiteX497" fmla="*/ 1873713 w 2354265"/>
                <a:gd name="connsiteY497" fmla="*/ 336367 h 2180492"/>
                <a:gd name="connsiteX498" fmla="*/ 1903481 w 2354265"/>
                <a:gd name="connsiteY498" fmla="*/ 306750 h 2180492"/>
                <a:gd name="connsiteX499" fmla="*/ 1919952 w 2354265"/>
                <a:gd name="connsiteY499" fmla="*/ 272901 h 2180492"/>
                <a:gd name="connsiteX500" fmla="*/ 1921463 w 2354265"/>
                <a:gd name="connsiteY500" fmla="*/ 266555 h 2180492"/>
                <a:gd name="connsiteX501" fmla="*/ 1946396 w 2354265"/>
                <a:gd name="connsiteY501" fmla="*/ 253106 h 2180492"/>
                <a:gd name="connsiteX502" fmla="*/ 1949116 w 2354265"/>
                <a:gd name="connsiteY502" fmla="*/ 251293 h 2180492"/>
                <a:gd name="connsiteX503" fmla="*/ 2001550 w 2354265"/>
                <a:gd name="connsiteY503" fmla="*/ 243284 h 2180492"/>
                <a:gd name="connsiteX504" fmla="*/ 2041896 w 2354265"/>
                <a:gd name="connsiteY504" fmla="*/ 264742 h 2180492"/>
                <a:gd name="connsiteX505" fmla="*/ 2074989 w 2354265"/>
                <a:gd name="connsiteY505" fmla="*/ 275017 h 2180492"/>
                <a:gd name="connsiteX506" fmla="*/ 2077860 w 2354265"/>
                <a:gd name="connsiteY506" fmla="*/ 278644 h 2180492"/>
                <a:gd name="connsiteX507" fmla="*/ 2105664 w 2354265"/>
                <a:gd name="connsiteY507" fmla="*/ 296021 h 2180492"/>
                <a:gd name="connsiteX508" fmla="*/ 2104606 w 2354265"/>
                <a:gd name="connsiteY508" fmla="*/ 299950 h 2180492"/>
                <a:gd name="connsiteX509" fmla="*/ 2093122 w 2354265"/>
                <a:gd name="connsiteY509" fmla="*/ 299345 h 2180492"/>
                <a:gd name="connsiteX510" fmla="*/ 2112162 w 2354265"/>
                <a:gd name="connsiteY510" fmla="*/ 316572 h 2180492"/>
                <a:gd name="connsiteX511" fmla="*/ 2116544 w 2354265"/>
                <a:gd name="connsiteY511" fmla="*/ 338029 h 2180492"/>
                <a:gd name="connsiteX512" fmla="*/ 2123646 w 2354265"/>
                <a:gd name="connsiteY512" fmla="*/ 340296 h 2180492"/>
                <a:gd name="connsiteX513" fmla="*/ 2123646 w 2354265"/>
                <a:gd name="connsiteY513" fmla="*/ 358731 h 2180492"/>
                <a:gd name="connsiteX514" fmla="*/ 2125912 w 2354265"/>
                <a:gd name="connsiteY514" fmla="*/ 358882 h 2180492"/>
                <a:gd name="connsiteX515" fmla="*/ 2127877 w 2354265"/>
                <a:gd name="connsiteY515" fmla="*/ 346340 h 2180492"/>
                <a:gd name="connsiteX516" fmla="*/ 2149636 w 2354265"/>
                <a:gd name="connsiteY516" fmla="*/ 355709 h 2180492"/>
                <a:gd name="connsiteX517" fmla="*/ 2145708 w 2354265"/>
                <a:gd name="connsiteY517" fmla="*/ 360998 h 2180492"/>
                <a:gd name="connsiteX518" fmla="*/ 2159156 w 2354265"/>
                <a:gd name="connsiteY518" fmla="*/ 376108 h 2180492"/>
                <a:gd name="connsiteX519" fmla="*/ 2152659 w 2354265"/>
                <a:gd name="connsiteY519" fmla="*/ 378526 h 2180492"/>
                <a:gd name="connsiteX520" fmla="*/ 2186960 w 2354265"/>
                <a:gd name="connsiteY520" fmla="*/ 395601 h 2180492"/>
                <a:gd name="connsiteX521" fmla="*/ 2172152 w 2354265"/>
                <a:gd name="connsiteY521" fmla="*/ 409503 h 2180492"/>
                <a:gd name="connsiteX522" fmla="*/ 2189227 w 2354265"/>
                <a:gd name="connsiteY522" fmla="*/ 420232 h 2180492"/>
                <a:gd name="connsiteX523" fmla="*/ 2191796 w 2354265"/>
                <a:gd name="connsiteY523" fmla="*/ 434738 h 2180492"/>
                <a:gd name="connsiteX524" fmla="*/ 2197084 w 2354265"/>
                <a:gd name="connsiteY524" fmla="*/ 448489 h 2180492"/>
                <a:gd name="connsiteX525" fmla="*/ 2189378 w 2354265"/>
                <a:gd name="connsiteY525" fmla="*/ 467378 h 2180492"/>
                <a:gd name="connsiteX526" fmla="*/ 2206453 w 2354265"/>
                <a:gd name="connsiteY526" fmla="*/ 472818 h 2180492"/>
                <a:gd name="connsiteX527" fmla="*/ 2197689 w 2354265"/>
                <a:gd name="connsiteY527" fmla="*/ 477502 h 2180492"/>
                <a:gd name="connsiteX528" fmla="*/ 2222017 w 2354265"/>
                <a:gd name="connsiteY528" fmla="*/ 497751 h 2180492"/>
                <a:gd name="connsiteX529" fmla="*/ 2227910 w 2354265"/>
                <a:gd name="connsiteY529" fmla="*/ 512861 h 2180492"/>
                <a:gd name="connsiteX530" fmla="*/ 2231386 w 2354265"/>
                <a:gd name="connsiteY530" fmla="*/ 526159 h 2180492"/>
                <a:gd name="connsiteX531" fmla="*/ 2234710 w 2354265"/>
                <a:gd name="connsiteY531" fmla="*/ 525555 h 2180492"/>
                <a:gd name="connsiteX532" fmla="*/ 2230328 w 2354265"/>
                <a:gd name="connsiteY532" fmla="*/ 529483 h 2180492"/>
                <a:gd name="connsiteX533" fmla="*/ 2248461 w 2354265"/>
                <a:gd name="connsiteY533" fmla="*/ 560158 h 2180492"/>
                <a:gd name="connsiteX534" fmla="*/ 2255563 w 2354265"/>
                <a:gd name="connsiteY534" fmla="*/ 568016 h 2180492"/>
                <a:gd name="connsiteX535" fmla="*/ 2272487 w 2354265"/>
                <a:gd name="connsiteY535" fmla="*/ 595215 h 2180492"/>
                <a:gd name="connsiteX536" fmla="*/ 2278229 w 2354265"/>
                <a:gd name="connsiteY536" fmla="*/ 606246 h 2180492"/>
                <a:gd name="connsiteX537" fmla="*/ 2290771 w 2354265"/>
                <a:gd name="connsiteY537" fmla="*/ 626495 h 2180492"/>
                <a:gd name="connsiteX538" fmla="*/ 2283669 w 2354265"/>
                <a:gd name="connsiteY538" fmla="*/ 646290 h 2180492"/>
                <a:gd name="connsiteX539" fmla="*/ 2303162 w 2354265"/>
                <a:gd name="connsiteY539" fmla="*/ 657321 h 2180492"/>
                <a:gd name="connsiteX540" fmla="*/ 2297873 w 2354265"/>
                <a:gd name="connsiteY540" fmla="*/ 654299 h 2180492"/>
                <a:gd name="connsiteX541" fmla="*/ 2294549 w 2354265"/>
                <a:gd name="connsiteY541" fmla="*/ 665027 h 2180492"/>
                <a:gd name="connsiteX542" fmla="*/ 2306940 w 2354265"/>
                <a:gd name="connsiteY542" fmla="*/ 682556 h 2180492"/>
                <a:gd name="connsiteX543" fmla="*/ 2305580 w 2354265"/>
                <a:gd name="connsiteY543" fmla="*/ 702049 h 2180492"/>
                <a:gd name="connsiteX544" fmla="*/ 2317971 w 2354265"/>
                <a:gd name="connsiteY544" fmla="*/ 754181 h 2180492"/>
                <a:gd name="connsiteX545" fmla="*/ 2314798 w 2354265"/>
                <a:gd name="connsiteY545" fmla="*/ 761586 h 2180492"/>
                <a:gd name="connsiteX546" fmla="*/ 2325677 w 2354265"/>
                <a:gd name="connsiteY546" fmla="*/ 807976 h 2180492"/>
                <a:gd name="connsiteX547" fmla="*/ 2331117 w 2354265"/>
                <a:gd name="connsiteY547" fmla="*/ 834873 h 2180492"/>
                <a:gd name="connsiteX548" fmla="*/ 2328246 w 2354265"/>
                <a:gd name="connsiteY548" fmla="*/ 835326 h 2180492"/>
                <a:gd name="connsiteX549" fmla="*/ 2341091 w 2354265"/>
                <a:gd name="connsiteY549" fmla="*/ 885192 h 2180492"/>
                <a:gd name="connsiteX550" fmla="*/ 2335197 w 2354265"/>
                <a:gd name="connsiteY550" fmla="*/ 887761 h 2180492"/>
                <a:gd name="connsiteX551" fmla="*/ 2347739 w 2354265"/>
                <a:gd name="connsiteY551" fmla="*/ 891841 h 2180492"/>
                <a:gd name="connsiteX552" fmla="*/ 2347135 w 2354265"/>
                <a:gd name="connsiteY552" fmla="*/ 937778 h 2180492"/>
                <a:gd name="connsiteX553" fmla="*/ 2349250 w 2354265"/>
                <a:gd name="connsiteY553" fmla="*/ 969359 h 2180492"/>
                <a:gd name="connsiteX554" fmla="*/ 2345321 w 2354265"/>
                <a:gd name="connsiteY554" fmla="*/ 1020736 h 2180492"/>
                <a:gd name="connsiteX555" fmla="*/ 2350157 w 2354265"/>
                <a:gd name="connsiteY555" fmla="*/ 1057607 h 2180492"/>
                <a:gd name="connsiteX556" fmla="*/ 2349704 w 2354265"/>
                <a:gd name="connsiteY556" fmla="*/ 1064407 h 2180492"/>
                <a:gd name="connsiteX557" fmla="*/ 2354237 w 2354265"/>
                <a:gd name="connsiteY557" fmla="*/ 1087526 h 2180492"/>
                <a:gd name="connsiteX558" fmla="*/ 2354388 w 2354265"/>
                <a:gd name="connsiteY558" fmla="*/ 1101579 h 2180492"/>
                <a:gd name="connsiteX559" fmla="*/ 2354690 w 2354265"/>
                <a:gd name="connsiteY559" fmla="*/ 1137241 h 2180492"/>
                <a:gd name="connsiteX560" fmla="*/ 2351064 w 2354265"/>
                <a:gd name="connsiteY560" fmla="*/ 1153258 h 2180492"/>
                <a:gd name="connsiteX561" fmla="*/ 2335953 w 2354265"/>
                <a:gd name="connsiteY561" fmla="*/ 1191186 h 2180492"/>
                <a:gd name="connsiteX562" fmla="*/ 2326433 w 2354265"/>
                <a:gd name="connsiteY562" fmla="*/ 1229719 h 2180492"/>
                <a:gd name="connsiteX563" fmla="*/ 2326131 w 2354265"/>
                <a:gd name="connsiteY563" fmla="*/ 1234857 h 2180492"/>
                <a:gd name="connsiteX564" fmla="*/ 2319633 w 2354265"/>
                <a:gd name="connsiteY564" fmla="*/ 1252083 h 2180492"/>
                <a:gd name="connsiteX565" fmla="*/ 2309509 w 2354265"/>
                <a:gd name="connsiteY565" fmla="*/ 1301344 h 2180492"/>
                <a:gd name="connsiteX566" fmla="*/ 2309207 w 2354265"/>
                <a:gd name="connsiteY566" fmla="*/ 1319175 h 2180492"/>
                <a:gd name="connsiteX567" fmla="*/ 2307847 w 2354265"/>
                <a:gd name="connsiteY567" fmla="*/ 1327033 h 2180492"/>
                <a:gd name="connsiteX568" fmla="*/ 2288958 w 2354265"/>
                <a:gd name="connsiteY568" fmla="*/ 1381885 h 2180492"/>
                <a:gd name="connsiteX569" fmla="*/ 2280043 w 2354265"/>
                <a:gd name="connsiteY569" fmla="*/ 1409689 h 2180492"/>
                <a:gd name="connsiteX570" fmla="*/ 2284274 w 2354265"/>
                <a:gd name="connsiteY570" fmla="*/ 1416338 h 2180492"/>
                <a:gd name="connsiteX571" fmla="*/ 2270372 w 2354265"/>
                <a:gd name="connsiteY571" fmla="*/ 1463483 h 2180492"/>
                <a:gd name="connsiteX572" fmla="*/ 2268559 w 2354265"/>
                <a:gd name="connsiteY572" fmla="*/ 1469679 h 2180492"/>
                <a:gd name="connsiteX573" fmla="*/ 2258737 w 2354265"/>
                <a:gd name="connsiteY573" fmla="*/ 1490532 h 2180492"/>
                <a:gd name="connsiteX574" fmla="*/ 2249368 w 2354265"/>
                <a:gd name="connsiteY574" fmla="*/ 1507758 h 2180492"/>
                <a:gd name="connsiteX575" fmla="*/ 2235466 w 2354265"/>
                <a:gd name="connsiteY575" fmla="*/ 1545686 h 2180492"/>
                <a:gd name="connsiteX576" fmla="*/ 2230630 w 2354265"/>
                <a:gd name="connsiteY576" fmla="*/ 1552788 h 2180492"/>
                <a:gd name="connsiteX577" fmla="*/ 2217937 w 2354265"/>
                <a:gd name="connsiteY577" fmla="*/ 1579081 h 2180492"/>
                <a:gd name="connsiteX578" fmla="*/ 2206453 w 2354265"/>
                <a:gd name="connsiteY578" fmla="*/ 1601445 h 2180492"/>
                <a:gd name="connsiteX579" fmla="*/ 2188471 w 2354265"/>
                <a:gd name="connsiteY579" fmla="*/ 1635898 h 2180492"/>
                <a:gd name="connsiteX580" fmla="*/ 2174569 w 2354265"/>
                <a:gd name="connsiteY580" fmla="*/ 1651160 h 2180492"/>
                <a:gd name="connsiteX581" fmla="*/ 2140721 w 2354265"/>
                <a:gd name="connsiteY581" fmla="*/ 1687577 h 2180492"/>
                <a:gd name="connsiteX582" fmla="*/ 2133468 w 2354265"/>
                <a:gd name="connsiteY582" fmla="*/ 1693319 h 2180492"/>
                <a:gd name="connsiteX583" fmla="*/ 2109291 w 2354265"/>
                <a:gd name="connsiteY583" fmla="*/ 1721879 h 2180492"/>
                <a:gd name="connsiteX584" fmla="*/ 2090855 w 2354265"/>
                <a:gd name="connsiteY584" fmla="*/ 1740012 h 2180492"/>
                <a:gd name="connsiteX585" fmla="*/ 2046278 w 2354265"/>
                <a:gd name="connsiteY585" fmla="*/ 1793957 h 2180492"/>
                <a:gd name="connsiteX586" fmla="*/ 2039176 w 2354265"/>
                <a:gd name="connsiteY586" fmla="*/ 1800001 h 2180492"/>
                <a:gd name="connsiteX587" fmla="*/ 1991577 w 2354265"/>
                <a:gd name="connsiteY587" fmla="*/ 1843218 h 2180492"/>
                <a:gd name="connsiteX588" fmla="*/ 1972386 w 2354265"/>
                <a:gd name="connsiteY588" fmla="*/ 1856969 h 2180492"/>
                <a:gd name="connsiteX589" fmla="*/ 1968306 w 2354265"/>
                <a:gd name="connsiteY589" fmla="*/ 1867245 h 2180492"/>
                <a:gd name="connsiteX590" fmla="*/ 1963773 w 2354265"/>
                <a:gd name="connsiteY590" fmla="*/ 1878880 h 2180492"/>
                <a:gd name="connsiteX591" fmla="*/ 1968760 w 2354265"/>
                <a:gd name="connsiteY591" fmla="*/ 1881600 h 2180492"/>
                <a:gd name="connsiteX592" fmla="*/ 1966946 w 2354265"/>
                <a:gd name="connsiteY592" fmla="*/ 1884018 h 2180492"/>
                <a:gd name="connsiteX593" fmla="*/ 1950778 w 2354265"/>
                <a:gd name="connsiteY593" fmla="*/ 1888551 h 2180492"/>
                <a:gd name="connsiteX594" fmla="*/ 1931889 w 2354265"/>
                <a:gd name="connsiteY594" fmla="*/ 1903209 h 2180492"/>
                <a:gd name="connsiteX595" fmla="*/ 1920707 w 2354265"/>
                <a:gd name="connsiteY595" fmla="*/ 1916355 h 2180492"/>
                <a:gd name="connsiteX596" fmla="*/ 1887464 w 2354265"/>
                <a:gd name="connsiteY596" fmla="*/ 1940986 h 2180492"/>
                <a:gd name="connsiteX597" fmla="*/ 1821731 w 2354265"/>
                <a:gd name="connsiteY597" fmla="*/ 1974985 h 2180492"/>
                <a:gd name="connsiteX598" fmla="*/ 1807376 w 2354265"/>
                <a:gd name="connsiteY598" fmla="*/ 1986922 h 2180492"/>
                <a:gd name="connsiteX599" fmla="*/ 1787279 w 2354265"/>
                <a:gd name="connsiteY599" fmla="*/ 2003695 h 2180492"/>
                <a:gd name="connsiteX600" fmla="*/ 1776097 w 2354265"/>
                <a:gd name="connsiteY600" fmla="*/ 2006113 h 2180492"/>
                <a:gd name="connsiteX601" fmla="*/ 1757208 w 2354265"/>
                <a:gd name="connsiteY601" fmla="*/ 2017446 h 2180492"/>
                <a:gd name="connsiteX602" fmla="*/ 1754186 w 2354265"/>
                <a:gd name="connsiteY602" fmla="*/ 2020771 h 2180492"/>
                <a:gd name="connsiteX603" fmla="*/ 1726080 w 2354265"/>
                <a:gd name="connsiteY603" fmla="*/ 2035881 h 2180492"/>
                <a:gd name="connsiteX604" fmla="*/ 1719280 w 2354265"/>
                <a:gd name="connsiteY604" fmla="*/ 2046006 h 2180492"/>
                <a:gd name="connsiteX605" fmla="*/ 1689663 w 2354265"/>
                <a:gd name="connsiteY605" fmla="*/ 2057339 h 2180492"/>
                <a:gd name="connsiteX606" fmla="*/ 1673797 w 2354265"/>
                <a:gd name="connsiteY606" fmla="*/ 2061419 h 2180492"/>
                <a:gd name="connsiteX607" fmla="*/ 1670926 w 2354265"/>
                <a:gd name="connsiteY607" fmla="*/ 2055828 h 2180492"/>
                <a:gd name="connsiteX608" fmla="*/ 1662766 w 2354265"/>
                <a:gd name="connsiteY608" fmla="*/ 2067161 h 2180492"/>
                <a:gd name="connsiteX609" fmla="*/ 1644179 w 2354265"/>
                <a:gd name="connsiteY609" fmla="*/ 2055828 h 2180492"/>
                <a:gd name="connsiteX610" fmla="*/ 1643877 w 2354265"/>
                <a:gd name="connsiteY610" fmla="*/ 2059152 h 2180492"/>
                <a:gd name="connsiteX611" fmla="*/ 1613051 w 2354265"/>
                <a:gd name="connsiteY611" fmla="*/ 2057490 h 2180492"/>
                <a:gd name="connsiteX612" fmla="*/ 1631184 w 2354265"/>
                <a:gd name="connsiteY612" fmla="*/ 2068823 h 2180492"/>
                <a:gd name="connsiteX613" fmla="*/ 1614864 w 2354265"/>
                <a:gd name="connsiteY613" fmla="*/ 2089374 h 2180492"/>
                <a:gd name="connsiteX614" fmla="*/ 1599451 w 2354265"/>
                <a:gd name="connsiteY614" fmla="*/ 2095267 h 2180492"/>
                <a:gd name="connsiteX615" fmla="*/ 1590536 w 2354265"/>
                <a:gd name="connsiteY615" fmla="*/ 2099800 h 2180492"/>
                <a:gd name="connsiteX616" fmla="*/ 1575727 w 2354265"/>
                <a:gd name="connsiteY616" fmla="*/ 2109018 h 2180492"/>
                <a:gd name="connsiteX617" fmla="*/ 1562581 w 2354265"/>
                <a:gd name="connsiteY617" fmla="*/ 2100556 h 2180492"/>
                <a:gd name="connsiteX618" fmla="*/ 1555177 w 2354265"/>
                <a:gd name="connsiteY618" fmla="*/ 2098894 h 2180492"/>
                <a:gd name="connsiteX619" fmla="*/ 1537195 w 2354265"/>
                <a:gd name="connsiteY619" fmla="*/ 2125942 h 2180492"/>
                <a:gd name="connsiteX620" fmla="*/ 1521782 w 2354265"/>
                <a:gd name="connsiteY620" fmla="*/ 2118084 h 2180492"/>
                <a:gd name="connsiteX621" fmla="*/ 1534173 w 2354265"/>
                <a:gd name="connsiteY621" fmla="*/ 2115062 h 2180492"/>
                <a:gd name="connsiteX622" fmla="*/ 1546715 w 2354265"/>
                <a:gd name="connsiteY622" fmla="*/ 2110529 h 2180492"/>
                <a:gd name="connsiteX623" fmla="*/ 1508333 w 2354265"/>
                <a:gd name="connsiteY623" fmla="*/ 2117631 h 2180492"/>
                <a:gd name="connsiteX624" fmla="*/ 1494733 w 2354265"/>
                <a:gd name="connsiteY624" fmla="*/ 2115969 h 2180492"/>
                <a:gd name="connsiteX625" fmla="*/ 1494129 w 2354265"/>
                <a:gd name="connsiteY625" fmla="*/ 2120502 h 2180492"/>
                <a:gd name="connsiteX626" fmla="*/ 1515133 w 2354265"/>
                <a:gd name="connsiteY626" fmla="*/ 2123675 h 2180492"/>
                <a:gd name="connsiteX627" fmla="*/ 1490049 w 2354265"/>
                <a:gd name="connsiteY627" fmla="*/ 2125338 h 2180492"/>
                <a:gd name="connsiteX628" fmla="*/ 1478263 w 2354265"/>
                <a:gd name="connsiteY628" fmla="*/ 2121258 h 2180492"/>
                <a:gd name="connsiteX629" fmla="*/ 1477054 w 2354265"/>
                <a:gd name="connsiteY629" fmla="*/ 2124280 h 2180492"/>
                <a:gd name="connsiteX630" fmla="*/ 1485667 w 2354265"/>
                <a:gd name="connsiteY630" fmla="*/ 2132440 h 2180492"/>
                <a:gd name="connsiteX631" fmla="*/ 1462245 w 2354265"/>
                <a:gd name="connsiteY631" fmla="*/ 2132440 h 2180492"/>
                <a:gd name="connsiteX632" fmla="*/ 1462094 w 2354265"/>
                <a:gd name="connsiteY632" fmla="*/ 2135160 h 2180492"/>
                <a:gd name="connsiteX633" fmla="*/ 1474636 w 2354265"/>
                <a:gd name="connsiteY633" fmla="*/ 2138031 h 2180492"/>
                <a:gd name="connsiteX634" fmla="*/ 1437010 w 2354265"/>
                <a:gd name="connsiteY634" fmla="*/ 2131231 h 2180492"/>
                <a:gd name="connsiteX635" fmla="*/ 1405428 w 2354265"/>
                <a:gd name="connsiteY635" fmla="*/ 2143622 h 2180492"/>
                <a:gd name="connsiteX636" fmla="*/ 1406486 w 2354265"/>
                <a:gd name="connsiteY636" fmla="*/ 2146795 h 2180492"/>
                <a:gd name="connsiteX637" fmla="*/ 1401953 w 2354265"/>
                <a:gd name="connsiteY637" fmla="*/ 2145586 h 2180492"/>
                <a:gd name="connsiteX638" fmla="*/ 1394246 w 2354265"/>
                <a:gd name="connsiteY638" fmla="*/ 2138182 h 2180492"/>
                <a:gd name="connsiteX639" fmla="*/ 1403917 w 2354265"/>
                <a:gd name="connsiteY639" fmla="*/ 2132289 h 2180492"/>
                <a:gd name="connsiteX640" fmla="*/ 1421899 w 2354265"/>
                <a:gd name="connsiteY640" fmla="*/ 2131080 h 2180492"/>
                <a:gd name="connsiteX641" fmla="*/ 1421295 w 2354265"/>
                <a:gd name="connsiteY641" fmla="*/ 2125338 h 2180492"/>
                <a:gd name="connsiteX642" fmla="*/ 1400291 w 2354265"/>
                <a:gd name="connsiteY642" fmla="*/ 2128964 h 2180492"/>
                <a:gd name="connsiteX643" fmla="*/ 1385633 w 2354265"/>
                <a:gd name="connsiteY643" fmla="*/ 2128209 h 2180492"/>
                <a:gd name="connsiteX644" fmla="*/ 1375509 w 2354265"/>
                <a:gd name="connsiteY644" fmla="*/ 2127302 h 2180492"/>
                <a:gd name="connsiteX645" fmla="*/ 1343323 w 2354265"/>
                <a:gd name="connsiteY645" fmla="*/ 2155710 h 2180492"/>
                <a:gd name="connsiteX646" fmla="*/ 1314159 w 2354265"/>
                <a:gd name="connsiteY646" fmla="*/ 2153293 h 2180492"/>
                <a:gd name="connsiteX647" fmla="*/ 1291644 w 2354265"/>
                <a:gd name="connsiteY647" fmla="*/ 2162661 h 2180492"/>
                <a:gd name="connsiteX648" fmla="*/ 1285751 w 2354265"/>
                <a:gd name="connsiteY648" fmla="*/ 2144982 h 2180492"/>
                <a:gd name="connsiteX649" fmla="*/ 1259458 w 2354265"/>
                <a:gd name="connsiteY649" fmla="*/ 2151328 h 2180492"/>
                <a:gd name="connsiteX650" fmla="*/ 1281520 w 2354265"/>
                <a:gd name="connsiteY650" fmla="*/ 2164475 h 2180492"/>
                <a:gd name="connsiteX651" fmla="*/ 1260969 w 2354265"/>
                <a:gd name="connsiteY651" fmla="*/ 2175959 h 2180492"/>
                <a:gd name="connsiteX652" fmla="*/ 1252205 w 2354265"/>
                <a:gd name="connsiteY652" fmla="*/ 2170066 h 2180492"/>
                <a:gd name="connsiteX653" fmla="*/ 1229538 w 2354265"/>
                <a:gd name="connsiteY653" fmla="*/ 2163266 h 2180492"/>
                <a:gd name="connsiteX654" fmla="*/ 1237094 w 2354265"/>
                <a:gd name="connsiteY654" fmla="*/ 2179434 h 2180492"/>
                <a:gd name="connsiteX655" fmla="*/ 1223343 w 2354265"/>
                <a:gd name="connsiteY655" fmla="*/ 2180945 h 2180492"/>
                <a:gd name="connsiteX656" fmla="*/ 1223192 w 2354265"/>
                <a:gd name="connsiteY656" fmla="*/ 2169159 h 2180492"/>
                <a:gd name="connsiteX657" fmla="*/ 1213672 w 2354265"/>
                <a:gd name="connsiteY657" fmla="*/ 2157977 h 2180492"/>
                <a:gd name="connsiteX658" fmla="*/ 1189646 w 2354265"/>
                <a:gd name="connsiteY658" fmla="*/ 2164626 h 2180492"/>
                <a:gd name="connsiteX659" fmla="*/ 1180731 w 2354265"/>
                <a:gd name="connsiteY659" fmla="*/ 2150422 h 2180492"/>
                <a:gd name="connsiteX660" fmla="*/ 1162144 w 2354265"/>
                <a:gd name="connsiteY660" fmla="*/ 2143924 h 2180492"/>
                <a:gd name="connsiteX661" fmla="*/ 1140687 w 2354265"/>
                <a:gd name="connsiteY661" fmla="*/ 2151479 h 2180492"/>
                <a:gd name="connsiteX662" fmla="*/ 1166829 w 2354265"/>
                <a:gd name="connsiteY662" fmla="*/ 2163417 h 2180492"/>
                <a:gd name="connsiteX663" fmla="*/ 1165620 w 2354265"/>
                <a:gd name="connsiteY663" fmla="*/ 2166288 h 2180492"/>
                <a:gd name="connsiteX664" fmla="*/ 1139327 w 2354265"/>
                <a:gd name="connsiteY664" fmla="*/ 2170217 h 2180492"/>
                <a:gd name="connsiteX665" fmla="*/ 1125727 w 2354265"/>
                <a:gd name="connsiteY665" fmla="*/ 2178528 h 2180492"/>
                <a:gd name="connsiteX666" fmla="*/ 1108652 w 2354265"/>
                <a:gd name="connsiteY666" fmla="*/ 2168404 h 2180492"/>
                <a:gd name="connsiteX667" fmla="*/ 1067550 w 2354265"/>
                <a:gd name="connsiteY667" fmla="*/ 2169008 h 2180492"/>
                <a:gd name="connsiteX668" fmla="*/ 1076012 w 2354265"/>
                <a:gd name="connsiteY668" fmla="*/ 2142262 h 2180492"/>
                <a:gd name="connsiteX669" fmla="*/ 1069666 w 2354265"/>
                <a:gd name="connsiteY669" fmla="*/ 2139995 h 2180492"/>
                <a:gd name="connsiteX670" fmla="*/ 1064982 w 2354265"/>
                <a:gd name="connsiteY670" fmla="*/ 2152688 h 2180492"/>
                <a:gd name="connsiteX671" fmla="*/ 1047302 w 2354265"/>
                <a:gd name="connsiteY671" fmla="*/ 2142111 h 2180492"/>
                <a:gd name="connsiteX672" fmla="*/ 1033098 w 2354265"/>
                <a:gd name="connsiteY672" fmla="*/ 2145284 h 2180492"/>
                <a:gd name="connsiteX673" fmla="*/ 1008467 w 2354265"/>
                <a:gd name="connsiteY673" fmla="*/ 2159337 h 2180492"/>
                <a:gd name="connsiteX674" fmla="*/ 987614 w 2354265"/>
                <a:gd name="connsiteY674" fmla="*/ 2156617 h 2180492"/>
                <a:gd name="connsiteX675" fmla="*/ 976583 w 2354265"/>
                <a:gd name="connsiteY675" fmla="*/ 2137275 h 2180492"/>
                <a:gd name="connsiteX676" fmla="*/ 973863 w 2354265"/>
                <a:gd name="connsiteY676" fmla="*/ 2122769 h 2180492"/>
                <a:gd name="connsiteX677" fmla="*/ 954824 w 2354265"/>
                <a:gd name="connsiteY677" fmla="*/ 2124129 h 2180492"/>
                <a:gd name="connsiteX678" fmla="*/ 946966 w 2354265"/>
                <a:gd name="connsiteY678" fmla="*/ 2126093 h 2180492"/>
                <a:gd name="connsiteX679" fmla="*/ 913571 w 2354265"/>
                <a:gd name="connsiteY679" fmla="*/ 2138786 h 2180492"/>
                <a:gd name="connsiteX680" fmla="*/ 900576 w 2354265"/>
                <a:gd name="connsiteY680" fmla="*/ 2141204 h 2180492"/>
                <a:gd name="connsiteX681" fmla="*/ 905411 w 2354265"/>
                <a:gd name="connsiteY681" fmla="*/ 2130626 h 2180492"/>
                <a:gd name="connsiteX682" fmla="*/ 896647 w 2354265"/>
                <a:gd name="connsiteY682" fmla="*/ 2129418 h 2180492"/>
                <a:gd name="connsiteX683" fmla="*/ 905260 w 2354265"/>
                <a:gd name="connsiteY683" fmla="*/ 2117480 h 2180492"/>
                <a:gd name="connsiteX684" fmla="*/ 892869 w 2354265"/>
                <a:gd name="connsiteY684" fmla="*/ 2115667 h 2180492"/>
                <a:gd name="connsiteX685" fmla="*/ 888940 w 2354265"/>
                <a:gd name="connsiteY685" fmla="*/ 2129720 h 2180492"/>
                <a:gd name="connsiteX686" fmla="*/ 878967 w 2354265"/>
                <a:gd name="connsiteY686" fmla="*/ 2117933 h 2180492"/>
                <a:gd name="connsiteX687" fmla="*/ 859021 w 2354265"/>
                <a:gd name="connsiteY687" fmla="*/ 2110378 h 2180492"/>
                <a:gd name="connsiteX688" fmla="*/ 851163 w 2354265"/>
                <a:gd name="connsiteY688" fmla="*/ 2110076 h 2180492"/>
                <a:gd name="connsiteX689" fmla="*/ 838621 w 2354265"/>
                <a:gd name="connsiteY689" fmla="*/ 2113702 h 2180492"/>
                <a:gd name="connsiteX690" fmla="*/ 833484 w 2354265"/>
                <a:gd name="connsiteY690" fmla="*/ 2115667 h 2180492"/>
                <a:gd name="connsiteX691" fmla="*/ 815955 w 2354265"/>
                <a:gd name="connsiteY691" fmla="*/ 2109169 h 2180492"/>
                <a:gd name="connsiteX692" fmla="*/ 802204 w 2354265"/>
                <a:gd name="connsiteY692" fmla="*/ 2098894 h 2180492"/>
                <a:gd name="connsiteX693" fmla="*/ 780747 w 2354265"/>
                <a:gd name="connsiteY693" fmla="*/ 2095720 h 2180492"/>
                <a:gd name="connsiteX694" fmla="*/ 755814 w 2354265"/>
                <a:gd name="connsiteY694" fmla="*/ 2093151 h 2180492"/>
                <a:gd name="connsiteX695" fmla="*/ 772436 w 2354265"/>
                <a:gd name="connsiteY695" fmla="*/ 2089525 h 2180492"/>
                <a:gd name="connsiteX696" fmla="*/ 763823 w 2354265"/>
                <a:gd name="connsiteY696" fmla="*/ 2082725 h 2180492"/>
                <a:gd name="connsiteX697" fmla="*/ 716224 w 2354265"/>
                <a:gd name="connsiteY697" fmla="*/ 2067916 h 2180492"/>
                <a:gd name="connsiteX698" fmla="*/ 680562 w 2354265"/>
                <a:gd name="connsiteY698" fmla="*/ 2056432 h 2180492"/>
                <a:gd name="connsiteX699" fmla="*/ 694918 w 2354265"/>
                <a:gd name="connsiteY699" fmla="*/ 2055526 h 2180492"/>
                <a:gd name="connsiteX700" fmla="*/ 713806 w 2354265"/>
                <a:gd name="connsiteY700" fmla="*/ 2035579 h 2180492"/>
                <a:gd name="connsiteX701" fmla="*/ 713655 w 2354265"/>
                <a:gd name="connsiteY701" fmla="*/ 2033464 h 2180492"/>
                <a:gd name="connsiteX702" fmla="*/ 714562 w 2354265"/>
                <a:gd name="connsiteY702" fmla="*/ 2033010 h 2180492"/>
                <a:gd name="connsiteX703" fmla="*/ 727406 w 2354265"/>
                <a:gd name="connsiteY703" fmla="*/ 2041170 h 2180492"/>
                <a:gd name="connsiteX704" fmla="*/ 718642 w 2354265"/>
                <a:gd name="connsiteY704" fmla="*/ 2029535 h 2180492"/>
                <a:gd name="connsiteX705" fmla="*/ 712748 w 2354265"/>
                <a:gd name="connsiteY705" fmla="*/ 2022886 h 2180492"/>
                <a:gd name="connsiteX706" fmla="*/ 688873 w 2354265"/>
                <a:gd name="connsiteY706" fmla="*/ 2003091 h 2180492"/>
                <a:gd name="connsiteX707" fmla="*/ 651550 w 2354265"/>
                <a:gd name="connsiteY707" fmla="*/ 1981331 h 2180492"/>
                <a:gd name="connsiteX708" fmla="*/ 633719 w 2354265"/>
                <a:gd name="connsiteY708" fmla="*/ 1965465 h 2180492"/>
                <a:gd name="connsiteX709" fmla="*/ 623443 w 2354265"/>
                <a:gd name="connsiteY709" fmla="*/ 1979669 h 2180492"/>
                <a:gd name="connsiteX710" fmla="*/ 609693 w 2354265"/>
                <a:gd name="connsiteY710" fmla="*/ 1958967 h 2180492"/>
                <a:gd name="connsiteX711" fmla="*/ 590804 w 2354265"/>
                <a:gd name="connsiteY711" fmla="*/ 1954132 h 2180492"/>
                <a:gd name="connsiteX712" fmla="*/ 560431 w 2354265"/>
                <a:gd name="connsiteY712" fmla="*/ 1938719 h 2180492"/>
                <a:gd name="connsiteX713" fmla="*/ 554236 w 2354265"/>
                <a:gd name="connsiteY713" fmla="*/ 1932221 h 2180492"/>
                <a:gd name="connsiteX714" fmla="*/ 534592 w 2354265"/>
                <a:gd name="connsiteY714" fmla="*/ 1928595 h 2180492"/>
                <a:gd name="connsiteX715" fmla="*/ 535952 w 2354265"/>
                <a:gd name="connsiteY715" fmla="*/ 1923306 h 2180492"/>
                <a:gd name="connsiteX716" fmla="*/ 552725 w 2354265"/>
                <a:gd name="connsiteY716" fmla="*/ 1928292 h 2180492"/>
                <a:gd name="connsiteX717" fmla="*/ 554689 w 2354265"/>
                <a:gd name="connsiteY717" fmla="*/ 1925421 h 2180492"/>
                <a:gd name="connsiteX718" fmla="*/ 519934 w 2354265"/>
                <a:gd name="connsiteY718" fmla="*/ 1900186 h 2180492"/>
                <a:gd name="connsiteX719" fmla="*/ 497570 w 2354265"/>
                <a:gd name="connsiteY719" fmla="*/ 1905324 h 2180492"/>
                <a:gd name="connsiteX720" fmla="*/ 527036 w 2354265"/>
                <a:gd name="connsiteY720" fmla="*/ 1907288 h 2180492"/>
                <a:gd name="connsiteX721" fmla="*/ 526281 w 2354265"/>
                <a:gd name="connsiteY721" fmla="*/ 1912275 h 2180492"/>
                <a:gd name="connsiteX722" fmla="*/ 528094 w 2354265"/>
                <a:gd name="connsiteY722" fmla="*/ 1930710 h 2180492"/>
                <a:gd name="connsiteX723" fmla="*/ 564813 w 2354265"/>
                <a:gd name="connsiteY723" fmla="*/ 1958514 h 2180492"/>
                <a:gd name="connsiteX724" fmla="*/ 607728 w 2354265"/>
                <a:gd name="connsiteY724" fmla="*/ 1981331 h 2180492"/>
                <a:gd name="connsiteX725" fmla="*/ 612715 w 2354265"/>
                <a:gd name="connsiteY725" fmla="*/ 1984505 h 2180492"/>
                <a:gd name="connsiteX726" fmla="*/ 633568 w 2354265"/>
                <a:gd name="connsiteY726" fmla="*/ 1995989 h 2180492"/>
                <a:gd name="connsiteX727" fmla="*/ 651550 w 2354265"/>
                <a:gd name="connsiteY727" fmla="*/ 2011100 h 2180492"/>
                <a:gd name="connsiteX728" fmla="*/ 663487 w 2354265"/>
                <a:gd name="connsiteY728" fmla="*/ 2012309 h 2180492"/>
                <a:gd name="connsiteX729" fmla="*/ 659709 w 2354265"/>
                <a:gd name="connsiteY729" fmla="*/ 2020015 h 2180492"/>
                <a:gd name="connsiteX730" fmla="*/ 676633 w 2354265"/>
                <a:gd name="connsiteY730" fmla="*/ 2020317 h 2180492"/>
                <a:gd name="connsiteX731" fmla="*/ 713806 w 2354265"/>
                <a:gd name="connsiteY731" fmla="*/ 2035730 h 2180492"/>
                <a:gd name="connsiteX732" fmla="*/ 674971 w 2354265"/>
                <a:gd name="connsiteY732" fmla="*/ 2043437 h 2180492"/>
                <a:gd name="connsiteX733" fmla="*/ 634625 w 2354265"/>
                <a:gd name="connsiteY733" fmla="*/ 2039357 h 2180492"/>
                <a:gd name="connsiteX734" fmla="*/ 617399 w 2354265"/>
                <a:gd name="connsiteY734" fmla="*/ 2034219 h 2180492"/>
                <a:gd name="connsiteX735" fmla="*/ 612261 w 2354265"/>
                <a:gd name="connsiteY735" fmla="*/ 2028477 h 2180492"/>
                <a:gd name="connsiteX736" fmla="*/ 619061 w 2354265"/>
                <a:gd name="connsiteY736" fmla="*/ 2025455 h 2180492"/>
                <a:gd name="connsiteX737" fmla="*/ 638252 w 2354265"/>
                <a:gd name="connsiteY737" fmla="*/ 2014726 h 2180492"/>
                <a:gd name="connsiteX738" fmla="*/ 636741 w 2354265"/>
                <a:gd name="connsiteY738" fmla="*/ 2010646 h 2180492"/>
                <a:gd name="connsiteX739" fmla="*/ 611506 w 2354265"/>
                <a:gd name="connsiteY739" fmla="*/ 2010344 h 2180492"/>
                <a:gd name="connsiteX740" fmla="*/ 586271 w 2354265"/>
                <a:gd name="connsiteY740" fmla="*/ 2002940 h 2180492"/>
                <a:gd name="connsiteX741" fmla="*/ 572369 w 2354265"/>
                <a:gd name="connsiteY741" fmla="*/ 2009589 h 2180492"/>
                <a:gd name="connsiteX742" fmla="*/ 575693 w 2354265"/>
                <a:gd name="connsiteY742" fmla="*/ 1992967 h 2180492"/>
                <a:gd name="connsiteX743" fmla="*/ 553329 w 2354265"/>
                <a:gd name="connsiteY743" fmla="*/ 1977403 h 2180492"/>
                <a:gd name="connsiteX744" fmla="*/ 528396 w 2354265"/>
                <a:gd name="connsiteY744" fmla="*/ 1974834 h 2180492"/>
                <a:gd name="connsiteX745" fmla="*/ 520236 w 2354265"/>
                <a:gd name="connsiteY745" fmla="*/ 1957910 h 2180492"/>
                <a:gd name="connsiteX746" fmla="*/ 513739 w 2354265"/>
                <a:gd name="connsiteY746" fmla="*/ 1966069 h 2180492"/>
                <a:gd name="connsiteX747" fmla="*/ 486690 w 2354265"/>
                <a:gd name="connsiteY747" fmla="*/ 1952470 h 2180492"/>
                <a:gd name="connsiteX748" fmla="*/ 469011 w 2354265"/>
                <a:gd name="connsiteY748" fmla="*/ 1929804 h 2180492"/>
                <a:gd name="connsiteX749" fmla="*/ 478379 w 2354265"/>
                <a:gd name="connsiteY749" fmla="*/ 1928292 h 2180492"/>
                <a:gd name="connsiteX750" fmla="*/ 479437 w 2354265"/>
                <a:gd name="connsiteY750" fmla="*/ 1925875 h 2180492"/>
                <a:gd name="connsiteX751" fmla="*/ 452087 w 2354265"/>
                <a:gd name="connsiteY751" fmla="*/ 1911519 h 2180492"/>
                <a:gd name="connsiteX752" fmla="*/ 449669 w 2354265"/>
                <a:gd name="connsiteY752" fmla="*/ 1914542 h 2180492"/>
                <a:gd name="connsiteX753" fmla="*/ 452842 w 2354265"/>
                <a:gd name="connsiteY753" fmla="*/ 1923306 h 2180492"/>
                <a:gd name="connsiteX754" fmla="*/ 410079 w 2354265"/>
                <a:gd name="connsiteY754" fmla="*/ 1892026 h 2180492"/>
                <a:gd name="connsiteX755" fmla="*/ 398141 w 2354265"/>
                <a:gd name="connsiteY755" fmla="*/ 1882053 h 2180492"/>
                <a:gd name="connsiteX756" fmla="*/ 386657 w 2354265"/>
                <a:gd name="connsiteY756" fmla="*/ 1872836 h 2180492"/>
                <a:gd name="connsiteX757" fmla="*/ 356284 w 2354265"/>
                <a:gd name="connsiteY757" fmla="*/ 1844276 h 2180492"/>
                <a:gd name="connsiteX758" fmla="*/ 344649 w 2354265"/>
                <a:gd name="connsiteY758" fmla="*/ 1831583 h 2180492"/>
                <a:gd name="connsiteX759" fmla="*/ 335733 w 2354265"/>
                <a:gd name="connsiteY759" fmla="*/ 1819041 h 2180492"/>
                <a:gd name="connsiteX760" fmla="*/ 331956 w 2354265"/>
                <a:gd name="connsiteY760" fmla="*/ 1810428 h 2180492"/>
                <a:gd name="connsiteX761" fmla="*/ 308987 w 2354265"/>
                <a:gd name="connsiteY761" fmla="*/ 1796224 h 2180492"/>
                <a:gd name="connsiteX762" fmla="*/ 314729 w 2354265"/>
                <a:gd name="connsiteY762" fmla="*/ 1779451 h 2180492"/>
                <a:gd name="connsiteX763" fmla="*/ 289796 w 2354265"/>
                <a:gd name="connsiteY763" fmla="*/ 1764793 h 2180492"/>
                <a:gd name="connsiteX764" fmla="*/ 268188 w 2354265"/>
                <a:gd name="connsiteY764" fmla="*/ 1748474 h 2180492"/>
                <a:gd name="connsiteX765" fmla="*/ 283752 w 2354265"/>
                <a:gd name="connsiteY765" fmla="*/ 1743487 h 2180492"/>
                <a:gd name="connsiteX766" fmla="*/ 282543 w 2354265"/>
                <a:gd name="connsiteY766" fmla="*/ 1733514 h 2180492"/>
                <a:gd name="connsiteX767" fmla="*/ 273175 w 2354265"/>
                <a:gd name="connsiteY767" fmla="*/ 1727470 h 2180492"/>
                <a:gd name="connsiteX768" fmla="*/ 244313 w 2354265"/>
                <a:gd name="connsiteY768" fmla="*/ 1715532 h 2180492"/>
                <a:gd name="connsiteX769" fmla="*/ 256855 w 2354265"/>
                <a:gd name="connsiteY769" fmla="*/ 1709790 h 2180492"/>
                <a:gd name="connsiteX770" fmla="*/ 253379 w 2354265"/>
                <a:gd name="connsiteY770" fmla="*/ 1696492 h 2180492"/>
                <a:gd name="connsiteX771" fmla="*/ 237362 w 2354265"/>
                <a:gd name="connsiteY771" fmla="*/ 1688786 h 2180492"/>
                <a:gd name="connsiteX772" fmla="*/ 224215 w 2354265"/>
                <a:gd name="connsiteY772" fmla="*/ 1691204 h 2180492"/>
                <a:gd name="connsiteX773" fmla="*/ 223007 w 2354265"/>
                <a:gd name="connsiteY773" fmla="*/ 1688484 h 2180492"/>
                <a:gd name="connsiteX774" fmla="*/ 247788 w 2354265"/>
                <a:gd name="connsiteY774" fmla="*/ 1659017 h 2180492"/>
                <a:gd name="connsiteX775" fmla="*/ 252322 w 2354265"/>
                <a:gd name="connsiteY775" fmla="*/ 1664306 h 2180492"/>
                <a:gd name="connsiteX776" fmla="*/ 293876 w 2354265"/>
                <a:gd name="connsiteY776" fmla="*/ 1707977 h 2180492"/>
                <a:gd name="connsiteX777" fmla="*/ 308534 w 2354265"/>
                <a:gd name="connsiteY777" fmla="*/ 1723390 h 2180492"/>
                <a:gd name="connsiteX778" fmla="*/ 324249 w 2354265"/>
                <a:gd name="connsiteY778" fmla="*/ 1751496 h 2180492"/>
                <a:gd name="connsiteX779" fmla="*/ 331805 w 2354265"/>
                <a:gd name="connsiteY779" fmla="*/ 1762678 h 2180492"/>
                <a:gd name="connsiteX780" fmla="*/ 350995 w 2354265"/>
                <a:gd name="connsiteY780" fmla="*/ 1775220 h 2180492"/>
                <a:gd name="connsiteX781" fmla="*/ 364746 w 2354265"/>
                <a:gd name="connsiteY781" fmla="*/ 1789575 h 2180492"/>
                <a:gd name="connsiteX782" fmla="*/ 365653 w 2354265"/>
                <a:gd name="connsiteY782" fmla="*/ 1791691 h 2180492"/>
                <a:gd name="connsiteX783" fmla="*/ 382577 w 2354265"/>
                <a:gd name="connsiteY783" fmla="*/ 1808615 h 2180492"/>
                <a:gd name="connsiteX784" fmla="*/ 417634 w 2354265"/>
                <a:gd name="connsiteY784" fmla="*/ 1822366 h 2180492"/>
                <a:gd name="connsiteX785" fmla="*/ 398292 w 2354265"/>
                <a:gd name="connsiteY785" fmla="*/ 1812846 h 2180492"/>
                <a:gd name="connsiteX786" fmla="*/ 382275 w 2354265"/>
                <a:gd name="connsiteY786" fmla="*/ 1808766 h 2180492"/>
                <a:gd name="connsiteX787" fmla="*/ 387866 w 2354265"/>
                <a:gd name="connsiteY787" fmla="*/ 1799246 h 2180492"/>
                <a:gd name="connsiteX788" fmla="*/ 379101 w 2354265"/>
                <a:gd name="connsiteY788" fmla="*/ 1793353 h 2180492"/>
                <a:gd name="connsiteX789" fmla="*/ 386052 w 2354265"/>
                <a:gd name="connsiteY789" fmla="*/ 1781415 h 2180492"/>
                <a:gd name="connsiteX790" fmla="*/ 360968 w 2354265"/>
                <a:gd name="connsiteY790" fmla="*/ 1765700 h 2180492"/>
                <a:gd name="connsiteX791" fmla="*/ 360968 w 2354265"/>
                <a:gd name="connsiteY791" fmla="*/ 1752856 h 2180492"/>
                <a:gd name="connsiteX792" fmla="*/ 342987 w 2354265"/>
                <a:gd name="connsiteY792" fmla="*/ 1752856 h 2180492"/>
                <a:gd name="connsiteX793" fmla="*/ 290854 w 2354265"/>
                <a:gd name="connsiteY793" fmla="*/ 1689692 h 2180492"/>
                <a:gd name="connsiteX794" fmla="*/ 279068 w 2354265"/>
                <a:gd name="connsiteY794" fmla="*/ 1670653 h 2180492"/>
                <a:gd name="connsiteX795" fmla="*/ 237966 w 2354265"/>
                <a:gd name="connsiteY795" fmla="*/ 1605827 h 2180492"/>
                <a:gd name="connsiteX796" fmla="*/ 232678 w 2354265"/>
                <a:gd name="connsiteY796" fmla="*/ 1586334 h 2180492"/>
                <a:gd name="connsiteX797" fmla="*/ 202305 w 2354265"/>
                <a:gd name="connsiteY797" fmla="*/ 1541757 h 2180492"/>
                <a:gd name="connsiteX798" fmla="*/ 194749 w 2354265"/>
                <a:gd name="connsiteY798" fmla="*/ 1532691 h 2180492"/>
                <a:gd name="connsiteX799" fmla="*/ 166341 w 2354265"/>
                <a:gd name="connsiteY799" fmla="*/ 1469528 h 2180492"/>
                <a:gd name="connsiteX800" fmla="*/ 141559 w 2354265"/>
                <a:gd name="connsiteY800" fmla="*/ 1431297 h 2180492"/>
                <a:gd name="connsiteX801" fmla="*/ 138386 w 2354265"/>
                <a:gd name="connsiteY801" fmla="*/ 1445804 h 2180492"/>
                <a:gd name="connsiteX802" fmla="*/ 140804 w 2354265"/>
                <a:gd name="connsiteY802" fmla="*/ 1450941 h 2180492"/>
                <a:gd name="connsiteX803" fmla="*/ 157728 w 2354265"/>
                <a:gd name="connsiteY803" fmla="*/ 1468319 h 2180492"/>
                <a:gd name="connsiteX804" fmla="*/ 155612 w 2354265"/>
                <a:gd name="connsiteY804" fmla="*/ 1506096 h 2180492"/>
                <a:gd name="connsiteX805" fmla="*/ 171025 w 2354265"/>
                <a:gd name="connsiteY805" fmla="*/ 1511838 h 2180492"/>
                <a:gd name="connsiteX806" fmla="*/ 169061 w 2354265"/>
                <a:gd name="connsiteY806" fmla="*/ 1519696 h 2180492"/>
                <a:gd name="connsiteX807" fmla="*/ 198527 w 2354265"/>
                <a:gd name="connsiteY807" fmla="*/ 1562762 h 2180492"/>
                <a:gd name="connsiteX808" fmla="*/ 154706 w 2354265"/>
                <a:gd name="connsiteY808" fmla="*/ 1582708 h 2180492"/>
                <a:gd name="connsiteX809" fmla="*/ 174350 w 2354265"/>
                <a:gd name="connsiteY809" fmla="*/ 1564122 h 2180492"/>
                <a:gd name="connsiteX810" fmla="*/ 146999 w 2354265"/>
                <a:gd name="connsiteY810" fmla="*/ 1562762 h 2180492"/>
                <a:gd name="connsiteX811" fmla="*/ 135364 w 2354265"/>
                <a:gd name="connsiteY811" fmla="*/ 1544931 h 2180492"/>
                <a:gd name="connsiteX812" fmla="*/ 164981 w 2354265"/>
                <a:gd name="connsiteY812" fmla="*/ 1525891 h 2180492"/>
                <a:gd name="connsiteX813" fmla="*/ 126297 w 2354265"/>
                <a:gd name="connsiteY813" fmla="*/ 1508363 h 2180492"/>
                <a:gd name="connsiteX814" fmla="*/ 122671 w 2354265"/>
                <a:gd name="connsiteY814" fmla="*/ 1473608 h 2180492"/>
                <a:gd name="connsiteX815" fmla="*/ 122066 w 2354265"/>
                <a:gd name="connsiteY815" fmla="*/ 1465448 h 2180492"/>
                <a:gd name="connsiteX816" fmla="*/ 111338 w 2354265"/>
                <a:gd name="connsiteY816" fmla="*/ 1449884 h 2180492"/>
                <a:gd name="connsiteX817" fmla="*/ 95169 w 2354265"/>
                <a:gd name="connsiteY817" fmla="*/ 1446106 h 2180492"/>
                <a:gd name="connsiteX818" fmla="*/ 91089 w 2354265"/>
                <a:gd name="connsiteY818" fmla="*/ 1436133 h 2180492"/>
                <a:gd name="connsiteX819" fmla="*/ 88218 w 2354265"/>
                <a:gd name="connsiteY819" fmla="*/ 1426915 h 2180492"/>
                <a:gd name="connsiteX820" fmla="*/ 76583 w 2354265"/>
                <a:gd name="connsiteY820" fmla="*/ 1416791 h 2180492"/>
                <a:gd name="connsiteX821" fmla="*/ 70085 w 2354265"/>
                <a:gd name="connsiteY821" fmla="*/ 1398809 h 2180492"/>
                <a:gd name="connsiteX822" fmla="*/ 84894 w 2354265"/>
                <a:gd name="connsiteY822" fmla="*/ 1388836 h 2180492"/>
                <a:gd name="connsiteX823" fmla="*/ 72049 w 2354265"/>
                <a:gd name="connsiteY823" fmla="*/ 1377503 h 2180492"/>
                <a:gd name="connsiteX824" fmla="*/ 59508 w 2354265"/>
                <a:gd name="connsiteY824" fmla="*/ 1371005 h 2180492"/>
                <a:gd name="connsiteX825" fmla="*/ 59054 w 2354265"/>
                <a:gd name="connsiteY825" fmla="*/ 1366170 h 2180492"/>
                <a:gd name="connsiteX826" fmla="*/ 76885 w 2354265"/>
                <a:gd name="connsiteY826" fmla="*/ 1359068 h 2180492"/>
                <a:gd name="connsiteX827" fmla="*/ 87463 w 2354265"/>
                <a:gd name="connsiteY827" fmla="*/ 1345468 h 2180492"/>
                <a:gd name="connsiteX828" fmla="*/ 87614 w 2354265"/>
                <a:gd name="connsiteY828" fmla="*/ 1345166 h 2180492"/>
                <a:gd name="connsiteX829" fmla="*/ 844666 w 2354265"/>
                <a:gd name="connsiteY829" fmla="*/ 238600 h 2180492"/>
                <a:gd name="connsiteX830" fmla="*/ 851919 w 2354265"/>
                <a:gd name="connsiteY830" fmla="*/ 240867 h 2180492"/>
                <a:gd name="connsiteX831" fmla="*/ 891660 w 2354265"/>
                <a:gd name="connsiteY831" fmla="*/ 226058 h 2180492"/>
                <a:gd name="connsiteX832" fmla="*/ 894078 w 2354265"/>
                <a:gd name="connsiteY832" fmla="*/ 224547 h 2180492"/>
                <a:gd name="connsiteX833" fmla="*/ 889545 w 2354265"/>
                <a:gd name="connsiteY833" fmla="*/ 215480 h 2180492"/>
                <a:gd name="connsiteX834" fmla="*/ 900123 w 2354265"/>
                <a:gd name="connsiteY834" fmla="*/ 211854 h 2180492"/>
                <a:gd name="connsiteX835" fmla="*/ 893625 w 2354265"/>
                <a:gd name="connsiteY835" fmla="*/ 212609 h 2180492"/>
                <a:gd name="connsiteX836" fmla="*/ 875190 w 2354265"/>
                <a:gd name="connsiteY836" fmla="*/ 221978 h 2180492"/>
                <a:gd name="connsiteX837" fmla="*/ 859172 w 2354265"/>
                <a:gd name="connsiteY837" fmla="*/ 228778 h 2180492"/>
                <a:gd name="connsiteX838" fmla="*/ 844061 w 2354265"/>
                <a:gd name="connsiteY838" fmla="*/ 238902 h 2180492"/>
                <a:gd name="connsiteX839" fmla="*/ 840133 w 2354265"/>
                <a:gd name="connsiteY839" fmla="*/ 237089 h 2180492"/>
                <a:gd name="connsiteX840" fmla="*/ 824568 w 2354265"/>
                <a:gd name="connsiteY840" fmla="*/ 235124 h 2180492"/>
                <a:gd name="connsiteX841" fmla="*/ 836808 w 2354265"/>
                <a:gd name="connsiteY841" fmla="*/ 225756 h 2180492"/>
                <a:gd name="connsiteX842" fmla="*/ 826684 w 2354265"/>
                <a:gd name="connsiteY842" fmla="*/ 227267 h 2180492"/>
                <a:gd name="connsiteX843" fmla="*/ 805075 w 2354265"/>
                <a:gd name="connsiteY843" fmla="*/ 248120 h 2180492"/>
                <a:gd name="connsiteX844" fmla="*/ 788907 w 2354265"/>
                <a:gd name="connsiteY844" fmla="*/ 262777 h 2180492"/>
                <a:gd name="connsiteX845" fmla="*/ 777574 w 2354265"/>
                <a:gd name="connsiteY845" fmla="*/ 268519 h 2180492"/>
                <a:gd name="connsiteX846" fmla="*/ 763370 w 2354265"/>
                <a:gd name="connsiteY846" fmla="*/ 276981 h 2180492"/>
                <a:gd name="connsiteX847" fmla="*/ 746748 w 2354265"/>
                <a:gd name="connsiteY847" fmla="*/ 298741 h 2180492"/>
                <a:gd name="connsiteX848" fmla="*/ 760650 w 2354265"/>
                <a:gd name="connsiteY848" fmla="*/ 294359 h 2180492"/>
                <a:gd name="connsiteX849" fmla="*/ 773796 w 2354265"/>
                <a:gd name="connsiteY849" fmla="*/ 288163 h 2180492"/>
                <a:gd name="connsiteX850" fmla="*/ 804320 w 2354265"/>
                <a:gd name="connsiteY850" fmla="*/ 267310 h 2180492"/>
                <a:gd name="connsiteX851" fmla="*/ 844666 w 2354265"/>
                <a:gd name="connsiteY851" fmla="*/ 238600 h 2180492"/>
                <a:gd name="connsiteX852" fmla="*/ 884558 w 2354265"/>
                <a:gd name="connsiteY852" fmla="*/ 239204 h 2180492"/>
                <a:gd name="connsiteX853" fmla="*/ 858266 w 2354265"/>
                <a:gd name="connsiteY853" fmla="*/ 251897 h 2180492"/>
                <a:gd name="connsiteX854" fmla="*/ 805831 w 2354265"/>
                <a:gd name="connsiteY854" fmla="*/ 282724 h 2180492"/>
                <a:gd name="connsiteX855" fmla="*/ 788756 w 2354265"/>
                <a:gd name="connsiteY855" fmla="*/ 292999 h 2180492"/>
                <a:gd name="connsiteX856" fmla="*/ 782560 w 2354265"/>
                <a:gd name="connsiteY856" fmla="*/ 299648 h 2180492"/>
                <a:gd name="connsiteX857" fmla="*/ 783316 w 2354265"/>
                <a:gd name="connsiteY857" fmla="*/ 304181 h 2180492"/>
                <a:gd name="connsiteX858" fmla="*/ 805529 w 2354265"/>
                <a:gd name="connsiteY858" fmla="*/ 305843 h 2180492"/>
                <a:gd name="connsiteX859" fmla="*/ 823813 w 2354265"/>
                <a:gd name="connsiteY859" fmla="*/ 300101 h 2180492"/>
                <a:gd name="connsiteX860" fmla="*/ 826080 w 2354265"/>
                <a:gd name="connsiteY860" fmla="*/ 284990 h 2180492"/>
                <a:gd name="connsiteX861" fmla="*/ 835902 w 2354265"/>
                <a:gd name="connsiteY861" fmla="*/ 281666 h 2180492"/>
                <a:gd name="connsiteX862" fmla="*/ 852070 w 2354265"/>
                <a:gd name="connsiteY862" fmla="*/ 287559 h 2180492"/>
                <a:gd name="connsiteX863" fmla="*/ 858114 w 2354265"/>
                <a:gd name="connsiteY863" fmla="*/ 272448 h 2180492"/>
                <a:gd name="connsiteX864" fmla="*/ 847083 w 2354265"/>
                <a:gd name="connsiteY864" fmla="*/ 266555 h 2180492"/>
                <a:gd name="connsiteX865" fmla="*/ 847083 w 2354265"/>
                <a:gd name="connsiteY865" fmla="*/ 262777 h 2180492"/>
                <a:gd name="connsiteX866" fmla="*/ 881536 w 2354265"/>
                <a:gd name="connsiteY866" fmla="*/ 249329 h 2180492"/>
                <a:gd name="connsiteX867" fmla="*/ 884256 w 2354265"/>
                <a:gd name="connsiteY867" fmla="*/ 252653 h 2180492"/>
                <a:gd name="connsiteX868" fmla="*/ 884558 w 2354265"/>
                <a:gd name="connsiteY868" fmla="*/ 239204 h 2180492"/>
                <a:gd name="connsiteX869" fmla="*/ 888638 w 2354265"/>
                <a:gd name="connsiteY869" fmla="*/ 248724 h 2180492"/>
                <a:gd name="connsiteX870" fmla="*/ 895892 w 2354265"/>
                <a:gd name="connsiteY870" fmla="*/ 253106 h 2180492"/>
                <a:gd name="connsiteX871" fmla="*/ 903749 w 2354265"/>
                <a:gd name="connsiteY871" fmla="*/ 247969 h 2180492"/>
                <a:gd name="connsiteX872" fmla="*/ 922789 w 2354265"/>
                <a:gd name="connsiteY872" fmla="*/ 237089 h 2180492"/>
                <a:gd name="connsiteX873" fmla="*/ 937144 w 2354265"/>
                <a:gd name="connsiteY873" fmla="*/ 239658 h 2180492"/>
                <a:gd name="connsiteX874" fmla="*/ 983685 w 2354265"/>
                <a:gd name="connsiteY874" fmla="*/ 210040 h 2180492"/>
                <a:gd name="connsiteX875" fmla="*/ 978094 w 2354265"/>
                <a:gd name="connsiteY875" fmla="*/ 207925 h 2180492"/>
                <a:gd name="connsiteX876" fmla="*/ 904505 w 2354265"/>
                <a:gd name="connsiteY876" fmla="*/ 230289 h 2180492"/>
                <a:gd name="connsiteX877" fmla="*/ 884558 w 2354265"/>
                <a:gd name="connsiteY877" fmla="*/ 239204 h 2180492"/>
                <a:gd name="connsiteX878" fmla="*/ 484877 w 2354265"/>
                <a:gd name="connsiteY878" fmla="*/ 206716 h 2180492"/>
                <a:gd name="connsiteX879" fmla="*/ 481402 w 2354265"/>
                <a:gd name="connsiteY879" fmla="*/ 204298 h 2180492"/>
                <a:gd name="connsiteX880" fmla="*/ 470069 w 2354265"/>
                <a:gd name="connsiteY880" fmla="*/ 224245 h 2180492"/>
                <a:gd name="connsiteX881" fmla="*/ 465082 w 2354265"/>
                <a:gd name="connsiteY881" fmla="*/ 236787 h 2180492"/>
                <a:gd name="connsiteX882" fmla="*/ 458887 w 2354265"/>
                <a:gd name="connsiteY882" fmla="*/ 243889 h 2180492"/>
                <a:gd name="connsiteX883" fmla="*/ 476113 w 2354265"/>
                <a:gd name="connsiteY883" fmla="*/ 248120 h 2180492"/>
                <a:gd name="connsiteX884" fmla="*/ 503010 w 2354265"/>
                <a:gd name="connsiteY884" fmla="*/ 237693 h 2180492"/>
                <a:gd name="connsiteX885" fmla="*/ 503917 w 2354265"/>
                <a:gd name="connsiteY885" fmla="*/ 240715 h 2180492"/>
                <a:gd name="connsiteX886" fmla="*/ 507543 w 2354265"/>
                <a:gd name="connsiteY886" fmla="*/ 223187 h 2180492"/>
                <a:gd name="connsiteX887" fmla="*/ 522956 w 2354265"/>
                <a:gd name="connsiteY887" fmla="*/ 227116 h 2180492"/>
                <a:gd name="connsiteX888" fmla="*/ 512681 w 2354265"/>
                <a:gd name="connsiteY888" fmla="*/ 215178 h 2180492"/>
                <a:gd name="connsiteX889" fmla="*/ 528699 w 2354265"/>
                <a:gd name="connsiteY889" fmla="*/ 216689 h 2180492"/>
                <a:gd name="connsiteX890" fmla="*/ 529605 w 2354265"/>
                <a:gd name="connsiteY890" fmla="*/ 212912 h 2180492"/>
                <a:gd name="connsiteX891" fmla="*/ 508601 w 2354265"/>
                <a:gd name="connsiteY891" fmla="*/ 204601 h 2180492"/>
                <a:gd name="connsiteX892" fmla="*/ 536707 w 2354265"/>
                <a:gd name="connsiteY892" fmla="*/ 204601 h 2180492"/>
                <a:gd name="connsiteX893" fmla="*/ 537161 w 2354265"/>
                <a:gd name="connsiteY893" fmla="*/ 200370 h 2180492"/>
                <a:gd name="connsiteX894" fmla="*/ 517365 w 2354265"/>
                <a:gd name="connsiteY894" fmla="*/ 192210 h 2180492"/>
                <a:gd name="connsiteX895" fmla="*/ 488655 w 2354265"/>
                <a:gd name="connsiteY895" fmla="*/ 218805 h 2180492"/>
                <a:gd name="connsiteX896" fmla="*/ 480797 w 2354265"/>
                <a:gd name="connsiteY896" fmla="*/ 214876 h 2180492"/>
                <a:gd name="connsiteX897" fmla="*/ 484877 w 2354265"/>
                <a:gd name="connsiteY897" fmla="*/ 206716 h 2180492"/>
                <a:gd name="connsiteX898" fmla="*/ 720153 w 2354265"/>
                <a:gd name="connsiteY898" fmla="*/ 122398 h 2180492"/>
                <a:gd name="connsiteX899" fmla="*/ 738890 w 2354265"/>
                <a:gd name="connsiteY899" fmla="*/ 122851 h 2180492"/>
                <a:gd name="connsiteX900" fmla="*/ 755663 w 2354265"/>
                <a:gd name="connsiteY900" fmla="*/ 114993 h 2180492"/>
                <a:gd name="connsiteX901" fmla="*/ 759290 w 2354265"/>
                <a:gd name="connsiteY901" fmla="*/ 110460 h 2180492"/>
                <a:gd name="connsiteX902" fmla="*/ 753396 w 2354265"/>
                <a:gd name="connsiteY902" fmla="*/ 100185 h 2180492"/>
                <a:gd name="connsiteX903" fmla="*/ 739797 w 2354265"/>
                <a:gd name="connsiteY903" fmla="*/ 98523 h 2180492"/>
                <a:gd name="connsiteX904" fmla="*/ 727557 w 2354265"/>
                <a:gd name="connsiteY904" fmla="*/ 110460 h 2180492"/>
                <a:gd name="connsiteX905" fmla="*/ 724384 w 2354265"/>
                <a:gd name="connsiteY905" fmla="*/ 110158 h 2180492"/>
                <a:gd name="connsiteX906" fmla="*/ 729824 w 2354265"/>
                <a:gd name="connsiteY906" fmla="*/ 100638 h 2180492"/>
                <a:gd name="connsiteX907" fmla="*/ 706251 w 2354265"/>
                <a:gd name="connsiteY907" fmla="*/ 103660 h 2180492"/>
                <a:gd name="connsiteX908" fmla="*/ 686304 w 2354265"/>
                <a:gd name="connsiteY908" fmla="*/ 119980 h 2180492"/>
                <a:gd name="connsiteX909" fmla="*/ 697940 w 2354265"/>
                <a:gd name="connsiteY909" fmla="*/ 124060 h 2180492"/>
                <a:gd name="connsiteX910" fmla="*/ 688873 w 2354265"/>
                <a:gd name="connsiteY910" fmla="*/ 130255 h 2180492"/>
                <a:gd name="connsiteX911" fmla="*/ 689478 w 2354265"/>
                <a:gd name="connsiteY911" fmla="*/ 132824 h 2180492"/>
                <a:gd name="connsiteX912" fmla="*/ 720002 w 2354265"/>
                <a:gd name="connsiteY912" fmla="*/ 134940 h 2180492"/>
                <a:gd name="connsiteX913" fmla="*/ 720153 w 2354265"/>
                <a:gd name="connsiteY913" fmla="*/ 122398 h 2180492"/>
                <a:gd name="connsiteX914" fmla="*/ 553631 w 2354265"/>
                <a:gd name="connsiteY914" fmla="*/ 569678 h 2180492"/>
                <a:gd name="connsiteX915" fmla="*/ 553178 w 2354265"/>
                <a:gd name="connsiteY915" fmla="*/ 560763 h 2180492"/>
                <a:gd name="connsiteX916" fmla="*/ 552271 w 2354265"/>
                <a:gd name="connsiteY916" fmla="*/ 548523 h 2180492"/>
                <a:gd name="connsiteX917" fmla="*/ 537765 w 2354265"/>
                <a:gd name="connsiteY917" fmla="*/ 542479 h 2180492"/>
                <a:gd name="connsiteX918" fmla="*/ 515552 w 2354265"/>
                <a:gd name="connsiteY918" fmla="*/ 543385 h 2180492"/>
                <a:gd name="connsiteX919" fmla="*/ 507694 w 2354265"/>
                <a:gd name="connsiteY919" fmla="*/ 564087 h 2180492"/>
                <a:gd name="connsiteX920" fmla="*/ 523410 w 2354265"/>
                <a:gd name="connsiteY920" fmla="*/ 563332 h 2180492"/>
                <a:gd name="connsiteX921" fmla="*/ 533836 w 2354265"/>
                <a:gd name="connsiteY921" fmla="*/ 570585 h 2180492"/>
                <a:gd name="connsiteX922" fmla="*/ 537463 w 2354265"/>
                <a:gd name="connsiteY922" fmla="*/ 590078 h 2180492"/>
                <a:gd name="connsiteX923" fmla="*/ 553631 w 2354265"/>
                <a:gd name="connsiteY923" fmla="*/ 569678 h 2180492"/>
                <a:gd name="connsiteX924" fmla="*/ 130982 w 2354265"/>
                <a:gd name="connsiteY924" fmla="*/ 650672 h 2180492"/>
                <a:gd name="connsiteX925" fmla="*/ 118137 w 2354265"/>
                <a:gd name="connsiteY925" fmla="*/ 657623 h 2180492"/>
                <a:gd name="connsiteX926" fmla="*/ 108467 w 2354265"/>
                <a:gd name="connsiteY926" fmla="*/ 670014 h 2180492"/>
                <a:gd name="connsiteX927" fmla="*/ 100458 w 2354265"/>
                <a:gd name="connsiteY927" fmla="*/ 695853 h 2180492"/>
                <a:gd name="connsiteX928" fmla="*/ 112395 w 2354265"/>
                <a:gd name="connsiteY928" fmla="*/ 701293 h 2180492"/>
                <a:gd name="connsiteX929" fmla="*/ 130528 w 2354265"/>
                <a:gd name="connsiteY929" fmla="*/ 697818 h 2180492"/>
                <a:gd name="connsiteX930" fmla="*/ 123124 w 2354265"/>
                <a:gd name="connsiteY930" fmla="*/ 687240 h 2180492"/>
                <a:gd name="connsiteX931" fmla="*/ 130982 w 2354265"/>
                <a:gd name="connsiteY931" fmla="*/ 650672 h 2180492"/>
                <a:gd name="connsiteX932" fmla="*/ 454504 w 2354265"/>
                <a:gd name="connsiteY932" fmla="*/ 663819 h 2180492"/>
                <a:gd name="connsiteX933" fmla="*/ 459491 w 2354265"/>
                <a:gd name="connsiteY933" fmla="*/ 674396 h 2180492"/>
                <a:gd name="connsiteX934" fmla="*/ 477775 w 2354265"/>
                <a:gd name="connsiteY934" fmla="*/ 659436 h 2180492"/>
                <a:gd name="connsiteX935" fmla="*/ 476113 w 2354265"/>
                <a:gd name="connsiteY935" fmla="*/ 652334 h 2180492"/>
                <a:gd name="connsiteX936" fmla="*/ 462362 w 2354265"/>
                <a:gd name="connsiteY936" fmla="*/ 642966 h 2180492"/>
                <a:gd name="connsiteX937" fmla="*/ 449216 w 2354265"/>
                <a:gd name="connsiteY937" fmla="*/ 641455 h 2180492"/>
                <a:gd name="connsiteX938" fmla="*/ 437429 w 2354265"/>
                <a:gd name="connsiteY938" fmla="*/ 665330 h 2180492"/>
                <a:gd name="connsiteX939" fmla="*/ 439696 w 2354265"/>
                <a:gd name="connsiteY939" fmla="*/ 668050 h 2180492"/>
                <a:gd name="connsiteX940" fmla="*/ 454504 w 2354265"/>
                <a:gd name="connsiteY940" fmla="*/ 663819 h 2180492"/>
                <a:gd name="connsiteX941" fmla="*/ 736321 w 2354265"/>
                <a:gd name="connsiteY941" fmla="*/ 254164 h 2180492"/>
                <a:gd name="connsiteX942" fmla="*/ 734357 w 2354265"/>
                <a:gd name="connsiteY942" fmla="*/ 250084 h 2180492"/>
                <a:gd name="connsiteX943" fmla="*/ 772134 w 2354265"/>
                <a:gd name="connsiteY943" fmla="*/ 227116 h 2180492"/>
                <a:gd name="connsiteX944" fmla="*/ 769716 w 2354265"/>
                <a:gd name="connsiteY944" fmla="*/ 223187 h 2180492"/>
                <a:gd name="connsiteX945" fmla="*/ 722419 w 2354265"/>
                <a:gd name="connsiteY945" fmla="*/ 252351 h 2180492"/>
                <a:gd name="connsiteX946" fmla="*/ 731335 w 2354265"/>
                <a:gd name="connsiteY946" fmla="*/ 257488 h 2180492"/>
                <a:gd name="connsiteX947" fmla="*/ 714864 w 2354265"/>
                <a:gd name="connsiteY947" fmla="*/ 271995 h 2180492"/>
                <a:gd name="connsiteX948" fmla="*/ 716526 w 2354265"/>
                <a:gd name="connsiteY948" fmla="*/ 275470 h 2180492"/>
                <a:gd name="connsiteX949" fmla="*/ 726046 w 2354265"/>
                <a:gd name="connsiteY949" fmla="*/ 271693 h 2180492"/>
                <a:gd name="connsiteX950" fmla="*/ 752339 w 2354265"/>
                <a:gd name="connsiteY950" fmla="*/ 260964 h 2180492"/>
                <a:gd name="connsiteX951" fmla="*/ 750828 w 2354265"/>
                <a:gd name="connsiteY951" fmla="*/ 268822 h 2180492"/>
                <a:gd name="connsiteX952" fmla="*/ 757325 w 2354265"/>
                <a:gd name="connsiteY952" fmla="*/ 265346 h 2180492"/>
                <a:gd name="connsiteX953" fmla="*/ 766392 w 2354265"/>
                <a:gd name="connsiteY953" fmla="*/ 260208 h 2180492"/>
                <a:gd name="connsiteX954" fmla="*/ 766543 w 2354265"/>
                <a:gd name="connsiteY954" fmla="*/ 258093 h 2180492"/>
                <a:gd name="connsiteX955" fmla="*/ 751734 w 2354265"/>
                <a:gd name="connsiteY955" fmla="*/ 258093 h 2180492"/>
                <a:gd name="connsiteX956" fmla="*/ 764125 w 2354265"/>
                <a:gd name="connsiteY956" fmla="*/ 243284 h 2180492"/>
                <a:gd name="connsiteX957" fmla="*/ 736321 w 2354265"/>
                <a:gd name="connsiteY957" fmla="*/ 254164 h 2180492"/>
                <a:gd name="connsiteX958" fmla="*/ 905562 w 2354265"/>
                <a:gd name="connsiteY958" fmla="*/ 215631 h 2180492"/>
                <a:gd name="connsiteX959" fmla="*/ 909491 w 2354265"/>
                <a:gd name="connsiteY959" fmla="*/ 218503 h 2180492"/>
                <a:gd name="connsiteX960" fmla="*/ 938806 w 2354265"/>
                <a:gd name="connsiteY960" fmla="*/ 207925 h 2180492"/>
                <a:gd name="connsiteX961" fmla="*/ 942584 w 2354265"/>
                <a:gd name="connsiteY961" fmla="*/ 191001 h 2180492"/>
                <a:gd name="connsiteX962" fmla="*/ 919313 w 2354265"/>
                <a:gd name="connsiteY962" fmla="*/ 190548 h 2180492"/>
                <a:gd name="connsiteX963" fmla="*/ 912362 w 2354265"/>
                <a:gd name="connsiteY963" fmla="*/ 203845 h 2180492"/>
                <a:gd name="connsiteX964" fmla="*/ 905562 w 2354265"/>
                <a:gd name="connsiteY964" fmla="*/ 215631 h 2180492"/>
                <a:gd name="connsiteX965" fmla="*/ 742366 w 2354265"/>
                <a:gd name="connsiteY965" fmla="*/ 138113 h 2180492"/>
                <a:gd name="connsiteX966" fmla="*/ 702171 w 2354265"/>
                <a:gd name="connsiteY966" fmla="*/ 169241 h 2180492"/>
                <a:gd name="connsiteX967" fmla="*/ 702171 w 2354265"/>
                <a:gd name="connsiteY967" fmla="*/ 176494 h 2180492"/>
                <a:gd name="connsiteX968" fmla="*/ 707308 w 2354265"/>
                <a:gd name="connsiteY968" fmla="*/ 178157 h 2180492"/>
                <a:gd name="connsiteX969" fmla="*/ 709877 w 2354265"/>
                <a:gd name="connsiteY969" fmla="*/ 174681 h 2180492"/>
                <a:gd name="connsiteX970" fmla="*/ 722721 w 2354265"/>
                <a:gd name="connsiteY970" fmla="*/ 161535 h 2180492"/>
                <a:gd name="connsiteX971" fmla="*/ 722721 w 2354265"/>
                <a:gd name="connsiteY971" fmla="*/ 170148 h 2180492"/>
                <a:gd name="connsiteX972" fmla="*/ 731939 w 2354265"/>
                <a:gd name="connsiteY972" fmla="*/ 154584 h 2180492"/>
                <a:gd name="connsiteX973" fmla="*/ 742366 w 2354265"/>
                <a:gd name="connsiteY973" fmla="*/ 138113 h 2180492"/>
                <a:gd name="connsiteX974" fmla="*/ 589142 w 2354265"/>
                <a:gd name="connsiteY974" fmla="*/ 192512 h 2180492"/>
                <a:gd name="connsiteX975" fmla="*/ 560431 w 2354265"/>
                <a:gd name="connsiteY975" fmla="*/ 207321 h 2180492"/>
                <a:gd name="connsiteX976" fmla="*/ 556956 w 2354265"/>
                <a:gd name="connsiteY976" fmla="*/ 223640 h 2180492"/>
                <a:gd name="connsiteX977" fmla="*/ 574484 w 2354265"/>
                <a:gd name="connsiteY977" fmla="*/ 217898 h 2180492"/>
                <a:gd name="connsiteX978" fmla="*/ 589142 w 2354265"/>
                <a:gd name="connsiteY978" fmla="*/ 192512 h 2180492"/>
                <a:gd name="connsiteX979" fmla="*/ 560733 w 2354265"/>
                <a:gd name="connsiteY979" fmla="*/ 448791 h 2180492"/>
                <a:gd name="connsiteX980" fmla="*/ 557862 w 2354265"/>
                <a:gd name="connsiteY980" fmla="*/ 458614 h 2180492"/>
                <a:gd name="connsiteX981" fmla="*/ 550005 w 2354265"/>
                <a:gd name="connsiteY981" fmla="*/ 451209 h 2180492"/>
                <a:gd name="connsiteX982" fmla="*/ 538823 w 2354265"/>
                <a:gd name="connsiteY982" fmla="*/ 450605 h 2180492"/>
                <a:gd name="connsiteX983" fmla="*/ 531872 w 2354265"/>
                <a:gd name="connsiteY983" fmla="*/ 462996 h 2180492"/>
                <a:gd name="connsiteX984" fmla="*/ 547889 w 2354265"/>
                <a:gd name="connsiteY984" fmla="*/ 464356 h 2180492"/>
                <a:gd name="connsiteX985" fmla="*/ 562849 w 2354265"/>
                <a:gd name="connsiteY985" fmla="*/ 470551 h 2180492"/>
                <a:gd name="connsiteX986" fmla="*/ 580226 w 2354265"/>
                <a:gd name="connsiteY986" fmla="*/ 449547 h 2180492"/>
                <a:gd name="connsiteX987" fmla="*/ 560733 w 2354265"/>
                <a:gd name="connsiteY987" fmla="*/ 448791 h 2180492"/>
                <a:gd name="connsiteX988" fmla="*/ 64343 w 2354265"/>
                <a:gd name="connsiteY988" fmla="*/ 941102 h 2180492"/>
                <a:gd name="connsiteX989" fmla="*/ 83080 w 2354265"/>
                <a:gd name="connsiteY989" fmla="*/ 906952 h 2180492"/>
                <a:gd name="connsiteX990" fmla="*/ 81116 w 2354265"/>
                <a:gd name="connsiteY990" fmla="*/ 904987 h 2180492"/>
                <a:gd name="connsiteX991" fmla="*/ 70992 w 2354265"/>
                <a:gd name="connsiteY991" fmla="*/ 913298 h 2180492"/>
                <a:gd name="connsiteX992" fmla="*/ 70992 w 2354265"/>
                <a:gd name="connsiteY992" fmla="*/ 897583 h 2180492"/>
                <a:gd name="connsiteX993" fmla="*/ 55730 w 2354265"/>
                <a:gd name="connsiteY993" fmla="*/ 909067 h 2180492"/>
                <a:gd name="connsiteX994" fmla="*/ 59054 w 2354265"/>
                <a:gd name="connsiteY994" fmla="*/ 909672 h 2180492"/>
                <a:gd name="connsiteX995" fmla="*/ 57694 w 2354265"/>
                <a:gd name="connsiteY995" fmla="*/ 930525 h 2180492"/>
                <a:gd name="connsiteX996" fmla="*/ 64343 w 2354265"/>
                <a:gd name="connsiteY996" fmla="*/ 941102 h 2180492"/>
                <a:gd name="connsiteX997" fmla="*/ 712748 w 2354265"/>
                <a:gd name="connsiteY997" fmla="*/ 263986 h 2180492"/>
                <a:gd name="connsiteX998" fmla="*/ 686607 w 2354265"/>
                <a:gd name="connsiteY998" fmla="*/ 257488 h 2180492"/>
                <a:gd name="connsiteX999" fmla="*/ 660465 w 2354265"/>
                <a:gd name="connsiteY999" fmla="*/ 266253 h 2180492"/>
                <a:gd name="connsiteX1000" fmla="*/ 668020 w 2354265"/>
                <a:gd name="connsiteY1000" fmla="*/ 271239 h 2180492"/>
                <a:gd name="connsiteX1001" fmla="*/ 697940 w 2354265"/>
                <a:gd name="connsiteY1001" fmla="*/ 261115 h 2180492"/>
                <a:gd name="connsiteX1002" fmla="*/ 700811 w 2354265"/>
                <a:gd name="connsiteY1002" fmla="*/ 265648 h 2180492"/>
                <a:gd name="connsiteX1003" fmla="*/ 687815 w 2354265"/>
                <a:gd name="connsiteY1003" fmla="*/ 279701 h 2180492"/>
                <a:gd name="connsiteX1004" fmla="*/ 689478 w 2354265"/>
                <a:gd name="connsiteY1004" fmla="*/ 281968 h 2180492"/>
                <a:gd name="connsiteX1005" fmla="*/ 712748 w 2354265"/>
                <a:gd name="connsiteY1005" fmla="*/ 263986 h 2180492"/>
                <a:gd name="connsiteX1006" fmla="*/ 1122100 w 2354265"/>
                <a:gd name="connsiteY1006" fmla="*/ 2153746 h 2180492"/>
                <a:gd name="connsiteX1007" fmla="*/ 1112278 w 2354265"/>
                <a:gd name="connsiteY1007" fmla="*/ 2146342 h 2180492"/>
                <a:gd name="connsiteX1008" fmla="*/ 1088252 w 2354265"/>
                <a:gd name="connsiteY1008" fmla="*/ 2165381 h 2180492"/>
                <a:gd name="connsiteX1009" fmla="*/ 1099736 w 2354265"/>
                <a:gd name="connsiteY1009" fmla="*/ 2169915 h 2180492"/>
                <a:gd name="connsiteX1010" fmla="*/ 1122100 w 2354265"/>
                <a:gd name="connsiteY1010" fmla="*/ 2153746 h 2180492"/>
                <a:gd name="connsiteX1011" fmla="*/ 742668 w 2354265"/>
                <a:gd name="connsiteY1011" fmla="*/ 127838 h 2180492"/>
                <a:gd name="connsiteX1012" fmla="*/ 759290 w 2354265"/>
                <a:gd name="connsiteY1012" fmla="*/ 142948 h 2180492"/>
                <a:gd name="connsiteX1013" fmla="*/ 763521 w 2354265"/>
                <a:gd name="connsiteY1013" fmla="*/ 124362 h 2180492"/>
                <a:gd name="connsiteX1014" fmla="*/ 742668 w 2354265"/>
                <a:gd name="connsiteY1014" fmla="*/ 127838 h 2180492"/>
                <a:gd name="connsiteX1015" fmla="*/ 353262 w 2354265"/>
                <a:gd name="connsiteY1015" fmla="*/ 625135 h 2180492"/>
                <a:gd name="connsiteX1016" fmla="*/ 350391 w 2354265"/>
                <a:gd name="connsiteY1016" fmla="*/ 619997 h 2180492"/>
                <a:gd name="connsiteX1017" fmla="*/ 325307 w 2354265"/>
                <a:gd name="connsiteY1017" fmla="*/ 629366 h 2180492"/>
                <a:gd name="connsiteX1018" fmla="*/ 334978 w 2354265"/>
                <a:gd name="connsiteY1018" fmla="*/ 646290 h 2180492"/>
                <a:gd name="connsiteX1019" fmla="*/ 353262 w 2354265"/>
                <a:gd name="connsiteY1019" fmla="*/ 625135 h 2180492"/>
                <a:gd name="connsiteX1020" fmla="*/ 596999 w 2354265"/>
                <a:gd name="connsiteY1020" fmla="*/ 476142 h 2180492"/>
                <a:gd name="connsiteX1021" fmla="*/ 570404 w 2354265"/>
                <a:gd name="connsiteY1021" fmla="*/ 476142 h 2180492"/>
                <a:gd name="connsiteX1022" fmla="*/ 589897 w 2354265"/>
                <a:gd name="connsiteY1022" fmla="*/ 491857 h 2180492"/>
                <a:gd name="connsiteX1023" fmla="*/ 596999 w 2354265"/>
                <a:gd name="connsiteY1023" fmla="*/ 476142 h 2180492"/>
                <a:gd name="connsiteX1024" fmla="*/ 632963 w 2354265"/>
                <a:gd name="connsiteY1024" fmla="*/ 299497 h 2180492"/>
                <a:gd name="connsiteX1025" fmla="*/ 635985 w 2354265"/>
                <a:gd name="connsiteY1025" fmla="*/ 301159 h 2180492"/>
                <a:gd name="connsiteX1026" fmla="*/ 643390 w 2354265"/>
                <a:gd name="connsiteY1026" fmla="*/ 288919 h 2180492"/>
                <a:gd name="connsiteX1027" fmla="*/ 652909 w 2354265"/>
                <a:gd name="connsiteY1027" fmla="*/ 280910 h 2180492"/>
                <a:gd name="connsiteX1028" fmla="*/ 657745 w 2354265"/>
                <a:gd name="connsiteY1028" fmla="*/ 277133 h 2180492"/>
                <a:gd name="connsiteX1029" fmla="*/ 653061 w 2354265"/>
                <a:gd name="connsiteY1029" fmla="*/ 273355 h 2180492"/>
                <a:gd name="connsiteX1030" fmla="*/ 632963 w 2354265"/>
                <a:gd name="connsiteY1030" fmla="*/ 299497 h 2180492"/>
                <a:gd name="connsiteX1031" fmla="*/ 644901 w 2354265"/>
                <a:gd name="connsiteY1031" fmla="*/ 324127 h 2180492"/>
                <a:gd name="connsiteX1032" fmla="*/ 634172 w 2354265"/>
                <a:gd name="connsiteY1032" fmla="*/ 332438 h 2180492"/>
                <a:gd name="connsiteX1033" fmla="*/ 654723 w 2354265"/>
                <a:gd name="connsiteY1033" fmla="*/ 337878 h 2180492"/>
                <a:gd name="connsiteX1034" fmla="*/ 645052 w 2354265"/>
                <a:gd name="connsiteY1034" fmla="*/ 346491 h 2180492"/>
                <a:gd name="connsiteX1035" fmla="*/ 647167 w 2354265"/>
                <a:gd name="connsiteY1035" fmla="*/ 349362 h 2180492"/>
                <a:gd name="connsiteX1036" fmla="*/ 664243 w 2354265"/>
                <a:gd name="connsiteY1036" fmla="*/ 338331 h 2180492"/>
                <a:gd name="connsiteX1037" fmla="*/ 644901 w 2354265"/>
                <a:gd name="connsiteY1037" fmla="*/ 324127 h 2180492"/>
                <a:gd name="connsiteX1038" fmla="*/ 454202 w 2354265"/>
                <a:gd name="connsiteY1038" fmla="*/ 436098 h 2180492"/>
                <a:gd name="connsiteX1039" fmla="*/ 455864 w 2354265"/>
                <a:gd name="connsiteY1039" fmla="*/ 448943 h 2180492"/>
                <a:gd name="connsiteX1040" fmla="*/ 458887 w 2354265"/>
                <a:gd name="connsiteY1040" fmla="*/ 449396 h 2180492"/>
                <a:gd name="connsiteX1041" fmla="*/ 469917 w 2354265"/>
                <a:gd name="connsiteY1041" fmla="*/ 430507 h 2180492"/>
                <a:gd name="connsiteX1042" fmla="*/ 441811 w 2354265"/>
                <a:gd name="connsiteY1042" fmla="*/ 433983 h 2180492"/>
                <a:gd name="connsiteX1043" fmla="*/ 454202 w 2354265"/>
                <a:gd name="connsiteY1043" fmla="*/ 436098 h 2180492"/>
                <a:gd name="connsiteX1044" fmla="*/ 682073 w 2354265"/>
                <a:gd name="connsiteY1044" fmla="*/ 347096 h 2180492"/>
                <a:gd name="connsiteX1045" fmla="*/ 712899 w 2354265"/>
                <a:gd name="connsiteY1045" fmla="*/ 348002 h 2180492"/>
                <a:gd name="connsiteX1046" fmla="*/ 694313 w 2354265"/>
                <a:gd name="connsiteY1046" fmla="*/ 338180 h 2180492"/>
                <a:gd name="connsiteX1047" fmla="*/ 692651 w 2354265"/>
                <a:gd name="connsiteY1047" fmla="*/ 347096 h 2180492"/>
                <a:gd name="connsiteX1048" fmla="*/ 682073 w 2354265"/>
                <a:gd name="connsiteY1048" fmla="*/ 347096 h 2180492"/>
                <a:gd name="connsiteX1049" fmla="*/ 272570 w 2354265"/>
                <a:gd name="connsiteY1049" fmla="*/ 838953 h 2180492"/>
                <a:gd name="connsiteX1050" fmla="*/ 272721 w 2354265"/>
                <a:gd name="connsiteY1050" fmla="*/ 829433 h 2180492"/>
                <a:gd name="connsiteX1051" fmla="*/ 274837 w 2354265"/>
                <a:gd name="connsiteY1051" fmla="*/ 820518 h 2180492"/>
                <a:gd name="connsiteX1052" fmla="*/ 270757 w 2354265"/>
                <a:gd name="connsiteY1052" fmla="*/ 813718 h 2180492"/>
                <a:gd name="connsiteX1053" fmla="*/ 263504 w 2354265"/>
                <a:gd name="connsiteY1053" fmla="*/ 817042 h 2180492"/>
                <a:gd name="connsiteX1054" fmla="*/ 272570 w 2354265"/>
                <a:gd name="connsiteY1054" fmla="*/ 838953 h 2180492"/>
                <a:gd name="connsiteX1055" fmla="*/ 741157 w 2354265"/>
                <a:gd name="connsiteY1055" fmla="*/ 325638 h 2180492"/>
                <a:gd name="connsiteX1056" fmla="*/ 738588 w 2354265"/>
                <a:gd name="connsiteY1056" fmla="*/ 322465 h 2180492"/>
                <a:gd name="connsiteX1057" fmla="*/ 718944 w 2354265"/>
                <a:gd name="connsiteY1057" fmla="*/ 339238 h 2180492"/>
                <a:gd name="connsiteX1058" fmla="*/ 721210 w 2354265"/>
                <a:gd name="connsiteY1058" fmla="*/ 341807 h 2180492"/>
                <a:gd name="connsiteX1059" fmla="*/ 734508 w 2354265"/>
                <a:gd name="connsiteY1059" fmla="*/ 342411 h 2180492"/>
                <a:gd name="connsiteX1060" fmla="*/ 741157 w 2354265"/>
                <a:gd name="connsiteY1060" fmla="*/ 325638 h 2180492"/>
                <a:gd name="connsiteX1061" fmla="*/ 566778 w 2354265"/>
                <a:gd name="connsiteY1061" fmla="*/ 394544 h 2180492"/>
                <a:gd name="connsiteX1062" fmla="*/ 547889 w 2354265"/>
                <a:gd name="connsiteY1062" fmla="*/ 415397 h 2180492"/>
                <a:gd name="connsiteX1063" fmla="*/ 566778 w 2354265"/>
                <a:gd name="connsiteY1063" fmla="*/ 394544 h 2180492"/>
                <a:gd name="connsiteX1064" fmla="*/ 139444 w 2354265"/>
                <a:gd name="connsiteY1064" fmla="*/ 904685 h 2180492"/>
                <a:gd name="connsiteX1065" fmla="*/ 134759 w 2354265"/>
                <a:gd name="connsiteY1065" fmla="*/ 904232 h 2180492"/>
                <a:gd name="connsiteX1066" fmla="*/ 122973 w 2354265"/>
                <a:gd name="connsiteY1066" fmla="*/ 919645 h 2180492"/>
                <a:gd name="connsiteX1067" fmla="*/ 124484 w 2354265"/>
                <a:gd name="connsiteY1067" fmla="*/ 923574 h 2180492"/>
                <a:gd name="connsiteX1068" fmla="*/ 137177 w 2354265"/>
                <a:gd name="connsiteY1068" fmla="*/ 920098 h 2180492"/>
                <a:gd name="connsiteX1069" fmla="*/ 139444 w 2354265"/>
                <a:gd name="connsiteY1069" fmla="*/ 904685 h 2180492"/>
                <a:gd name="connsiteX1070" fmla="*/ 614075 w 2354265"/>
                <a:gd name="connsiteY1070" fmla="*/ 225000 h 2180492"/>
                <a:gd name="connsiteX1071" fmla="*/ 622386 w 2354265"/>
                <a:gd name="connsiteY1071" fmla="*/ 247364 h 2180492"/>
                <a:gd name="connsiteX1072" fmla="*/ 641274 w 2354265"/>
                <a:gd name="connsiteY1072" fmla="*/ 232556 h 2180492"/>
                <a:gd name="connsiteX1073" fmla="*/ 640367 w 2354265"/>
                <a:gd name="connsiteY1073" fmla="*/ 230138 h 2180492"/>
                <a:gd name="connsiteX1074" fmla="*/ 617248 w 2354265"/>
                <a:gd name="connsiteY1074" fmla="*/ 239658 h 2180492"/>
                <a:gd name="connsiteX1075" fmla="*/ 614075 w 2354265"/>
                <a:gd name="connsiteY1075" fmla="*/ 225000 h 2180492"/>
                <a:gd name="connsiteX1076" fmla="*/ 363084 w 2354265"/>
                <a:gd name="connsiteY1076" fmla="*/ 977670 h 2180492"/>
                <a:gd name="connsiteX1077" fmla="*/ 363084 w 2354265"/>
                <a:gd name="connsiteY1077" fmla="*/ 942009 h 2180492"/>
                <a:gd name="connsiteX1078" fmla="*/ 354924 w 2354265"/>
                <a:gd name="connsiteY1078" fmla="*/ 972231 h 2180492"/>
                <a:gd name="connsiteX1079" fmla="*/ 363084 w 2354265"/>
                <a:gd name="connsiteY1079" fmla="*/ 977670 h 2180492"/>
                <a:gd name="connsiteX1080" fmla="*/ 283752 w 2354265"/>
                <a:gd name="connsiteY1080" fmla="*/ 509537 h 2180492"/>
                <a:gd name="connsiteX1081" fmla="*/ 285414 w 2354265"/>
                <a:gd name="connsiteY1081" fmla="*/ 506515 h 2180492"/>
                <a:gd name="connsiteX1082" fmla="*/ 273023 w 2354265"/>
                <a:gd name="connsiteY1082" fmla="*/ 500924 h 2180492"/>
                <a:gd name="connsiteX1083" fmla="*/ 277859 w 2354265"/>
                <a:gd name="connsiteY1083" fmla="*/ 490800 h 2180492"/>
                <a:gd name="connsiteX1084" fmla="*/ 256250 w 2354265"/>
                <a:gd name="connsiteY1084" fmla="*/ 502284 h 2180492"/>
                <a:gd name="connsiteX1085" fmla="*/ 283752 w 2354265"/>
                <a:gd name="connsiteY1085" fmla="*/ 509537 h 2180492"/>
                <a:gd name="connsiteX1086" fmla="*/ 1694801 w 2354265"/>
                <a:gd name="connsiteY1086" fmla="*/ 2037544 h 2180492"/>
                <a:gd name="connsiteX1087" fmla="*/ 1690872 w 2354265"/>
                <a:gd name="connsiteY1087" fmla="*/ 2034975 h 2180492"/>
                <a:gd name="connsiteX1088" fmla="*/ 1675912 w 2354265"/>
                <a:gd name="connsiteY1088" fmla="*/ 2038450 h 2180492"/>
                <a:gd name="connsiteX1089" fmla="*/ 1683921 w 2354265"/>
                <a:gd name="connsiteY1089" fmla="*/ 2053259 h 2180492"/>
                <a:gd name="connsiteX1090" fmla="*/ 1694801 w 2354265"/>
                <a:gd name="connsiteY1090" fmla="*/ 2037544 h 2180492"/>
                <a:gd name="connsiteX1091" fmla="*/ 500139 w 2354265"/>
                <a:gd name="connsiteY1091" fmla="*/ 414188 h 2180492"/>
                <a:gd name="connsiteX1092" fmla="*/ 485179 w 2354265"/>
                <a:gd name="connsiteY1092" fmla="*/ 434587 h 2180492"/>
                <a:gd name="connsiteX1093" fmla="*/ 486842 w 2354265"/>
                <a:gd name="connsiteY1093" fmla="*/ 436703 h 2180492"/>
                <a:gd name="connsiteX1094" fmla="*/ 502708 w 2354265"/>
                <a:gd name="connsiteY1094" fmla="*/ 427636 h 2180492"/>
                <a:gd name="connsiteX1095" fmla="*/ 500139 w 2354265"/>
                <a:gd name="connsiteY1095" fmla="*/ 414188 h 2180492"/>
                <a:gd name="connsiteX1096" fmla="*/ 397688 w 2354265"/>
                <a:gd name="connsiteY1096" fmla="*/ 378224 h 2180492"/>
                <a:gd name="connsiteX1097" fmla="*/ 401616 w 2354265"/>
                <a:gd name="connsiteY1097" fmla="*/ 382153 h 2180492"/>
                <a:gd name="connsiteX1098" fmla="*/ 421563 w 2354265"/>
                <a:gd name="connsiteY1098" fmla="*/ 360695 h 2180492"/>
                <a:gd name="connsiteX1099" fmla="*/ 418541 w 2354265"/>
                <a:gd name="connsiteY1099" fmla="*/ 358127 h 2180492"/>
                <a:gd name="connsiteX1100" fmla="*/ 397688 w 2354265"/>
                <a:gd name="connsiteY1100" fmla="*/ 378224 h 2180492"/>
                <a:gd name="connsiteX1101" fmla="*/ 298410 w 2354265"/>
                <a:gd name="connsiteY1101" fmla="*/ 836384 h 2180492"/>
                <a:gd name="connsiteX1102" fmla="*/ 305663 w 2354265"/>
                <a:gd name="connsiteY1102" fmla="*/ 859050 h 2180492"/>
                <a:gd name="connsiteX1103" fmla="*/ 298410 w 2354265"/>
                <a:gd name="connsiteY1103" fmla="*/ 836384 h 2180492"/>
                <a:gd name="connsiteX1104" fmla="*/ 572218 w 2354265"/>
                <a:gd name="connsiteY1104" fmla="*/ 532506 h 2180492"/>
                <a:gd name="connsiteX1105" fmla="*/ 563453 w 2354265"/>
                <a:gd name="connsiteY1105" fmla="*/ 521626 h 2180492"/>
                <a:gd name="connsiteX1106" fmla="*/ 553934 w 2354265"/>
                <a:gd name="connsiteY1106" fmla="*/ 522532 h 2180492"/>
                <a:gd name="connsiteX1107" fmla="*/ 552271 w 2354265"/>
                <a:gd name="connsiteY1107" fmla="*/ 527972 h 2180492"/>
                <a:gd name="connsiteX1108" fmla="*/ 560280 w 2354265"/>
                <a:gd name="connsiteY1108" fmla="*/ 531750 h 2180492"/>
                <a:gd name="connsiteX1109" fmla="*/ 572218 w 2354265"/>
                <a:gd name="connsiteY1109" fmla="*/ 532506 h 2180492"/>
                <a:gd name="connsiteX1110" fmla="*/ 412194 w 2354265"/>
                <a:gd name="connsiteY1110" fmla="*/ 747381 h 2180492"/>
                <a:gd name="connsiteX1111" fmla="*/ 397839 w 2354265"/>
                <a:gd name="connsiteY1111" fmla="*/ 773372 h 2180492"/>
                <a:gd name="connsiteX1112" fmla="*/ 400559 w 2354265"/>
                <a:gd name="connsiteY1112" fmla="*/ 774581 h 2180492"/>
                <a:gd name="connsiteX1113" fmla="*/ 412194 w 2354265"/>
                <a:gd name="connsiteY1113" fmla="*/ 747381 h 2180492"/>
                <a:gd name="connsiteX1114" fmla="*/ 279974 w 2354265"/>
                <a:gd name="connsiteY1114" fmla="*/ 483546 h 2180492"/>
                <a:gd name="connsiteX1115" fmla="*/ 284810 w 2354265"/>
                <a:gd name="connsiteY1115" fmla="*/ 484755 h 2180492"/>
                <a:gd name="connsiteX1116" fmla="*/ 288739 w 2354265"/>
                <a:gd name="connsiteY1116" fmla="*/ 475084 h 2180492"/>
                <a:gd name="connsiteX1117" fmla="*/ 281032 w 2354265"/>
                <a:gd name="connsiteY1117" fmla="*/ 466320 h 2180492"/>
                <a:gd name="connsiteX1118" fmla="*/ 277557 w 2354265"/>
                <a:gd name="connsiteY1118" fmla="*/ 468436 h 2180492"/>
                <a:gd name="connsiteX1119" fmla="*/ 279974 w 2354265"/>
                <a:gd name="connsiteY1119" fmla="*/ 483546 h 2180492"/>
                <a:gd name="connsiteX1120" fmla="*/ 537009 w 2354265"/>
                <a:gd name="connsiteY1120" fmla="*/ 472516 h 2180492"/>
                <a:gd name="connsiteX1121" fmla="*/ 516005 w 2354265"/>
                <a:gd name="connsiteY1121" fmla="*/ 482791 h 2180492"/>
                <a:gd name="connsiteX1122" fmla="*/ 537009 w 2354265"/>
                <a:gd name="connsiteY1122" fmla="*/ 472516 h 2180492"/>
                <a:gd name="connsiteX1123" fmla="*/ 593222 w 2354265"/>
                <a:gd name="connsiteY1123" fmla="*/ 403610 h 2180492"/>
                <a:gd name="connsiteX1124" fmla="*/ 573275 w 2354265"/>
                <a:gd name="connsiteY1124" fmla="*/ 411014 h 2180492"/>
                <a:gd name="connsiteX1125" fmla="*/ 593222 w 2354265"/>
                <a:gd name="connsiteY1125" fmla="*/ 403610 h 2180492"/>
                <a:gd name="connsiteX1126" fmla="*/ 1228481 w 2354265"/>
                <a:gd name="connsiteY1126" fmla="*/ 1857725 h 2180492"/>
                <a:gd name="connsiteX1127" fmla="*/ 1236187 w 2354265"/>
                <a:gd name="connsiteY1127" fmla="*/ 1870418 h 2180492"/>
                <a:gd name="connsiteX1128" fmla="*/ 1249334 w 2354265"/>
                <a:gd name="connsiteY1128" fmla="*/ 1864223 h 2180492"/>
                <a:gd name="connsiteX1129" fmla="*/ 1249334 w 2354265"/>
                <a:gd name="connsiteY1129" fmla="*/ 1861654 h 2180492"/>
                <a:gd name="connsiteX1130" fmla="*/ 1228481 w 2354265"/>
                <a:gd name="connsiteY1130" fmla="*/ 1857725 h 2180492"/>
                <a:gd name="connsiteX1131" fmla="*/ 321378 w 2354265"/>
                <a:gd name="connsiteY1131" fmla="*/ 1287896 h 2180492"/>
                <a:gd name="connsiteX1132" fmla="*/ 323947 w 2354265"/>
                <a:gd name="connsiteY1132" fmla="*/ 1286536 h 2180492"/>
                <a:gd name="connsiteX1133" fmla="*/ 320471 w 2354265"/>
                <a:gd name="connsiteY1133" fmla="*/ 1272029 h 2180492"/>
                <a:gd name="connsiteX1134" fmla="*/ 307325 w 2354265"/>
                <a:gd name="connsiteY1134" fmla="*/ 1275354 h 2180492"/>
                <a:gd name="connsiteX1135" fmla="*/ 321378 w 2354265"/>
                <a:gd name="connsiteY1135" fmla="*/ 1287896 h 2180492"/>
                <a:gd name="connsiteX1136" fmla="*/ 1327003 w 2354265"/>
                <a:gd name="connsiteY1136" fmla="*/ 1857120 h 2180492"/>
                <a:gd name="connsiteX1137" fmla="*/ 1326399 w 2354265"/>
                <a:gd name="connsiteY1137" fmla="*/ 1852738 h 2180492"/>
                <a:gd name="connsiteX1138" fmla="*/ 1304337 w 2354265"/>
                <a:gd name="connsiteY1138" fmla="*/ 1858632 h 2180492"/>
                <a:gd name="connsiteX1139" fmla="*/ 1327003 w 2354265"/>
                <a:gd name="connsiteY1139" fmla="*/ 1857120 h 2180492"/>
                <a:gd name="connsiteX1140" fmla="*/ 588235 w 2354265"/>
                <a:gd name="connsiteY1140" fmla="*/ 444712 h 2180492"/>
                <a:gd name="connsiteX1141" fmla="*/ 597906 w 2354265"/>
                <a:gd name="connsiteY1141" fmla="*/ 430961 h 2180492"/>
                <a:gd name="connsiteX1142" fmla="*/ 576449 w 2354265"/>
                <a:gd name="connsiteY1142" fmla="*/ 438063 h 2180492"/>
                <a:gd name="connsiteX1143" fmla="*/ 588235 w 2354265"/>
                <a:gd name="connsiteY1143" fmla="*/ 444712 h 2180492"/>
                <a:gd name="connsiteX1144" fmla="*/ 767449 w 2354265"/>
                <a:gd name="connsiteY1144" fmla="*/ 104416 h 2180492"/>
                <a:gd name="connsiteX1145" fmla="*/ 773343 w 2354265"/>
                <a:gd name="connsiteY1145" fmla="*/ 103207 h 2180492"/>
                <a:gd name="connsiteX1146" fmla="*/ 772134 w 2354265"/>
                <a:gd name="connsiteY1146" fmla="*/ 89909 h 2180492"/>
                <a:gd name="connsiteX1147" fmla="*/ 763823 w 2354265"/>
                <a:gd name="connsiteY1147" fmla="*/ 93083 h 2180492"/>
                <a:gd name="connsiteX1148" fmla="*/ 767449 w 2354265"/>
                <a:gd name="connsiteY1148" fmla="*/ 104416 h 2180492"/>
                <a:gd name="connsiteX1149" fmla="*/ 385599 w 2354265"/>
                <a:gd name="connsiteY1149" fmla="*/ 344527 h 2180492"/>
                <a:gd name="connsiteX1150" fmla="*/ 383332 w 2354265"/>
                <a:gd name="connsiteY1150" fmla="*/ 341958 h 2180492"/>
                <a:gd name="connsiteX1151" fmla="*/ 368675 w 2354265"/>
                <a:gd name="connsiteY1151" fmla="*/ 344527 h 2180492"/>
                <a:gd name="connsiteX1152" fmla="*/ 375475 w 2354265"/>
                <a:gd name="connsiteY1152" fmla="*/ 358429 h 2180492"/>
                <a:gd name="connsiteX1153" fmla="*/ 385599 w 2354265"/>
                <a:gd name="connsiteY1153" fmla="*/ 344527 h 2180492"/>
                <a:gd name="connsiteX1154" fmla="*/ 338453 w 2354265"/>
                <a:gd name="connsiteY1154" fmla="*/ 1216119 h 2180492"/>
                <a:gd name="connsiteX1155" fmla="*/ 359911 w 2354265"/>
                <a:gd name="connsiteY1155" fmla="*/ 1224430 h 2180492"/>
                <a:gd name="connsiteX1156" fmla="*/ 338453 w 2354265"/>
                <a:gd name="connsiteY1156" fmla="*/ 1216119 h 2180492"/>
                <a:gd name="connsiteX1157" fmla="*/ 454958 w 2354265"/>
                <a:gd name="connsiteY1157" fmla="*/ 682103 h 2180492"/>
                <a:gd name="connsiteX1158" fmla="*/ 445891 w 2354265"/>
                <a:gd name="connsiteY1158" fmla="*/ 700538 h 2180492"/>
                <a:gd name="connsiteX1159" fmla="*/ 454958 w 2354265"/>
                <a:gd name="connsiteY1159" fmla="*/ 682103 h 2180492"/>
                <a:gd name="connsiteX1160" fmla="*/ 717130 w 2354265"/>
                <a:gd name="connsiteY1160" fmla="*/ 2023642 h 2180492"/>
                <a:gd name="connsiteX1161" fmla="*/ 737681 w 2354265"/>
                <a:gd name="connsiteY1161" fmla="*/ 2028175 h 2180492"/>
                <a:gd name="connsiteX1162" fmla="*/ 717130 w 2354265"/>
                <a:gd name="connsiteY1162" fmla="*/ 2023642 h 2180492"/>
                <a:gd name="connsiteX1163" fmla="*/ 362933 w 2354265"/>
                <a:gd name="connsiteY1163" fmla="*/ 1258278 h 2180492"/>
                <a:gd name="connsiteX1164" fmla="*/ 357644 w 2354265"/>
                <a:gd name="connsiteY1164" fmla="*/ 1265532 h 2180492"/>
                <a:gd name="connsiteX1165" fmla="*/ 371546 w 2354265"/>
                <a:gd name="connsiteY1165" fmla="*/ 1277469 h 2180492"/>
                <a:gd name="connsiteX1166" fmla="*/ 372755 w 2354265"/>
                <a:gd name="connsiteY1166" fmla="*/ 1275505 h 2180492"/>
                <a:gd name="connsiteX1167" fmla="*/ 362933 w 2354265"/>
                <a:gd name="connsiteY1167" fmla="*/ 1258278 h 21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</a:cxnLst>
              <a:rect l="l" t="t" r="r" b="b"/>
              <a:pathLst>
                <a:path w="2354265" h="2180492">
                  <a:moveTo>
                    <a:pt x="87614" y="1345166"/>
                  </a:moveTo>
                  <a:cubicBezTo>
                    <a:pt x="104236" y="1337912"/>
                    <a:pt x="114360" y="1344108"/>
                    <a:pt x="117684" y="1362543"/>
                  </a:cubicBezTo>
                  <a:cubicBezTo>
                    <a:pt x="118742" y="1368436"/>
                    <a:pt x="121462" y="1374027"/>
                    <a:pt x="124031" y="1381432"/>
                  </a:cubicBezTo>
                  <a:cubicBezTo>
                    <a:pt x="122520" y="1382338"/>
                    <a:pt x="118289" y="1383698"/>
                    <a:pt x="115720" y="1386569"/>
                  </a:cubicBezTo>
                  <a:cubicBezTo>
                    <a:pt x="113000" y="1389592"/>
                    <a:pt x="111640" y="1393974"/>
                    <a:pt x="108618" y="1399716"/>
                  </a:cubicBezTo>
                  <a:cubicBezTo>
                    <a:pt x="132946" y="1393671"/>
                    <a:pt x="128866" y="1415582"/>
                    <a:pt x="138084" y="1426009"/>
                  </a:cubicBezTo>
                  <a:cubicBezTo>
                    <a:pt x="138386" y="1423440"/>
                    <a:pt x="139444" y="1420871"/>
                    <a:pt x="138990" y="1418604"/>
                  </a:cubicBezTo>
                  <a:cubicBezTo>
                    <a:pt x="136119" y="1402587"/>
                    <a:pt x="133248" y="1386569"/>
                    <a:pt x="129622" y="1370854"/>
                  </a:cubicBezTo>
                  <a:cubicBezTo>
                    <a:pt x="126146" y="1356197"/>
                    <a:pt x="121613" y="1341841"/>
                    <a:pt x="117684" y="1327335"/>
                  </a:cubicBezTo>
                  <a:cubicBezTo>
                    <a:pt x="109071" y="1295149"/>
                    <a:pt x="100609" y="1262812"/>
                    <a:pt x="91845" y="1229417"/>
                  </a:cubicBezTo>
                  <a:cubicBezTo>
                    <a:pt x="95622" y="1228661"/>
                    <a:pt x="99098" y="1228057"/>
                    <a:pt x="103027" y="1227452"/>
                  </a:cubicBezTo>
                  <a:cubicBezTo>
                    <a:pt x="102724" y="1222315"/>
                    <a:pt x="102271" y="1217328"/>
                    <a:pt x="101969" y="1212190"/>
                  </a:cubicBezTo>
                  <a:cubicBezTo>
                    <a:pt x="101213" y="1212795"/>
                    <a:pt x="100307" y="1213550"/>
                    <a:pt x="99551" y="1214155"/>
                  </a:cubicBezTo>
                  <a:cubicBezTo>
                    <a:pt x="93960" y="1207808"/>
                    <a:pt x="88369" y="1201311"/>
                    <a:pt x="82325" y="1194511"/>
                  </a:cubicBezTo>
                  <a:cubicBezTo>
                    <a:pt x="89276" y="1192697"/>
                    <a:pt x="93658" y="1191489"/>
                    <a:pt x="98191" y="1190280"/>
                  </a:cubicBezTo>
                  <a:cubicBezTo>
                    <a:pt x="96529" y="1185898"/>
                    <a:pt x="94867" y="1181667"/>
                    <a:pt x="93356" y="1177284"/>
                  </a:cubicBezTo>
                  <a:cubicBezTo>
                    <a:pt x="92147" y="1173809"/>
                    <a:pt x="91240" y="1170333"/>
                    <a:pt x="90182" y="1166858"/>
                  </a:cubicBezTo>
                  <a:cubicBezTo>
                    <a:pt x="88974" y="1163231"/>
                    <a:pt x="87614" y="1159454"/>
                    <a:pt x="87160" y="1158396"/>
                  </a:cubicBezTo>
                  <a:cubicBezTo>
                    <a:pt x="87765" y="1151143"/>
                    <a:pt x="90485" y="1144796"/>
                    <a:pt x="88369" y="1141170"/>
                  </a:cubicBezTo>
                  <a:cubicBezTo>
                    <a:pt x="84743" y="1134823"/>
                    <a:pt x="77943" y="1131045"/>
                    <a:pt x="71143" y="1136787"/>
                  </a:cubicBezTo>
                  <a:cubicBezTo>
                    <a:pt x="70387" y="1121374"/>
                    <a:pt x="69632" y="1105961"/>
                    <a:pt x="68876" y="1089491"/>
                  </a:cubicBezTo>
                  <a:cubicBezTo>
                    <a:pt x="71143" y="1088131"/>
                    <a:pt x="75374" y="1085864"/>
                    <a:pt x="79605" y="1083446"/>
                  </a:cubicBezTo>
                  <a:cubicBezTo>
                    <a:pt x="79303" y="1082691"/>
                    <a:pt x="79152" y="1081784"/>
                    <a:pt x="78849" y="1081028"/>
                  </a:cubicBezTo>
                  <a:cubicBezTo>
                    <a:pt x="75072" y="1081028"/>
                    <a:pt x="71445" y="1081028"/>
                    <a:pt x="67667" y="1081028"/>
                  </a:cubicBezTo>
                  <a:cubicBezTo>
                    <a:pt x="77792" y="1076344"/>
                    <a:pt x="84138" y="1071358"/>
                    <a:pt x="73863" y="1060629"/>
                  </a:cubicBezTo>
                  <a:cubicBezTo>
                    <a:pt x="77036" y="1058664"/>
                    <a:pt x="79756" y="1057153"/>
                    <a:pt x="82325" y="1055642"/>
                  </a:cubicBezTo>
                  <a:cubicBezTo>
                    <a:pt x="81569" y="1051562"/>
                    <a:pt x="80965" y="1047633"/>
                    <a:pt x="80360" y="1043856"/>
                  </a:cubicBezTo>
                  <a:cubicBezTo>
                    <a:pt x="64494" y="1040380"/>
                    <a:pt x="63134" y="1037509"/>
                    <a:pt x="65250" y="1021794"/>
                  </a:cubicBezTo>
                  <a:cubicBezTo>
                    <a:pt x="66005" y="1015447"/>
                    <a:pt x="63436" y="1008799"/>
                    <a:pt x="61774" y="998977"/>
                  </a:cubicBezTo>
                  <a:cubicBezTo>
                    <a:pt x="57694" y="1003359"/>
                    <a:pt x="55881" y="1004568"/>
                    <a:pt x="55881" y="1005474"/>
                  </a:cubicBezTo>
                  <a:cubicBezTo>
                    <a:pt x="56939" y="1015901"/>
                    <a:pt x="50894" y="1026781"/>
                    <a:pt x="57845" y="1037207"/>
                  </a:cubicBezTo>
                  <a:cubicBezTo>
                    <a:pt x="59508" y="1039776"/>
                    <a:pt x="60263" y="1044914"/>
                    <a:pt x="58752" y="1047029"/>
                  </a:cubicBezTo>
                  <a:cubicBezTo>
                    <a:pt x="50441" y="1058664"/>
                    <a:pt x="56183" y="1065464"/>
                    <a:pt x="64494" y="1070149"/>
                  </a:cubicBezTo>
                  <a:cubicBezTo>
                    <a:pt x="63587" y="1074531"/>
                    <a:pt x="62983" y="1077553"/>
                    <a:pt x="62227" y="1080575"/>
                  </a:cubicBezTo>
                  <a:cubicBezTo>
                    <a:pt x="60414" y="1087224"/>
                    <a:pt x="57845" y="1093873"/>
                    <a:pt x="56788" y="1100673"/>
                  </a:cubicBezTo>
                  <a:cubicBezTo>
                    <a:pt x="56183" y="1105055"/>
                    <a:pt x="56939" y="1110041"/>
                    <a:pt x="58299" y="1114272"/>
                  </a:cubicBezTo>
                  <a:cubicBezTo>
                    <a:pt x="60112" y="1119712"/>
                    <a:pt x="63285" y="1124699"/>
                    <a:pt x="66005" y="1129987"/>
                  </a:cubicBezTo>
                  <a:cubicBezTo>
                    <a:pt x="53010" y="1140867"/>
                    <a:pt x="37143" y="1121979"/>
                    <a:pt x="26264" y="1136787"/>
                  </a:cubicBezTo>
                  <a:cubicBezTo>
                    <a:pt x="20068" y="1128476"/>
                    <a:pt x="13117" y="1120770"/>
                    <a:pt x="8584" y="1111855"/>
                  </a:cubicBezTo>
                  <a:cubicBezTo>
                    <a:pt x="6771" y="1108379"/>
                    <a:pt x="10397" y="1102032"/>
                    <a:pt x="11606" y="1097046"/>
                  </a:cubicBezTo>
                  <a:cubicBezTo>
                    <a:pt x="13420" y="1096442"/>
                    <a:pt x="15233" y="1095988"/>
                    <a:pt x="17046" y="1095384"/>
                  </a:cubicBezTo>
                  <a:cubicBezTo>
                    <a:pt x="13571" y="1091908"/>
                    <a:pt x="10548" y="1087979"/>
                    <a:pt x="6620" y="1085259"/>
                  </a:cubicBezTo>
                  <a:cubicBezTo>
                    <a:pt x="1331" y="1081633"/>
                    <a:pt x="-180" y="1073322"/>
                    <a:pt x="4353" y="1068789"/>
                  </a:cubicBezTo>
                  <a:cubicBezTo>
                    <a:pt x="14326" y="1058816"/>
                    <a:pt x="25508" y="1060327"/>
                    <a:pt x="31855" y="1072566"/>
                  </a:cubicBezTo>
                  <a:cubicBezTo>
                    <a:pt x="34877" y="1078309"/>
                    <a:pt x="37597" y="1078460"/>
                    <a:pt x="44548" y="1073775"/>
                  </a:cubicBezTo>
                  <a:cubicBezTo>
                    <a:pt x="42583" y="1055793"/>
                    <a:pt x="32157" y="1048691"/>
                    <a:pt x="12513" y="1052620"/>
                  </a:cubicBezTo>
                  <a:cubicBezTo>
                    <a:pt x="19313" y="1042194"/>
                    <a:pt x="36539" y="1044914"/>
                    <a:pt x="32157" y="1030256"/>
                  </a:cubicBezTo>
                  <a:cubicBezTo>
                    <a:pt x="30646" y="1025118"/>
                    <a:pt x="25810" y="1021038"/>
                    <a:pt x="22033" y="1015750"/>
                  </a:cubicBezTo>
                  <a:cubicBezTo>
                    <a:pt x="19615" y="1023758"/>
                    <a:pt x="18255" y="1028745"/>
                    <a:pt x="16744" y="1033732"/>
                  </a:cubicBezTo>
                  <a:cubicBezTo>
                    <a:pt x="15384" y="1033580"/>
                    <a:pt x="14175" y="1033278"/>
                    <a:pt x="12815" y="1033127"/>
                  </a:cubicBezTo>
                  <a:cubicBezTo>
                    <a:pt x="11606" y="1020736"/>
                    <a:pt x="-3051" y="1014239"/>
                    <a:pt x="575" y="1000186"/>
                  </a:cubicBezTo>
                  <a:cubicBezTo>
                    <a:pt x="1331" y="997012"/>
                    <a:pt x="1331" y="993688"/>
                    <a:pt x="1482" y="990363"/>
                  </a:cubicBezTo>
                  <a:cubicBezTo>
                    <a:pt x="1633" y="983715"/>
                    <a:pt x="1482" y="977217"/>
                    <a:pt x="1482" y="968906"/>
                  </a:cubicBezTo>
                  <a:cubicBezTo>
                    <a:pt x="8886" y="966337"/>
                    <a:pt x="17499" y="963315"/>
                    <a:pt x="26264" y="960293"/>
                  </a:cubicBezTo>
                  <a:cubicBezTo>
                    <a:pt x="9491" y="958329"/>
                    <a:pt x="2691" y="945787"/>
                    <a:pt x="2993" y="932338"/>
                  </a:cubicBezTo>
                  <a:cubicBezTo>
                    <a:pt x="3144" y="921609"/>
                    <a:pt x="10700" y="911032"/>
                    <a:pt x="15082" y="899699"/>
                  </a:cubicBezTo>
                  <a:cubicBezTo>
                    <a:pt x="14779" y="899396"/>
                    <a:pt x="12362" y="896525"/>
                    <a:pt x="9944" y="893805"/>
                  </a:cubicBezTo>
                  <a:cubicBezTo>
                    <a:pt x="13268" y="892143"/>
                    <a:pt x="17499" y="891085"/>
                    <a:pt x="19766" y="888517"/>
                  </a:cubicBezTo>
                  <a:cubicBezTo>
                    <a:pt x="23997" y="883681"/>
                    <a:pt x="27321" y="877939"/>
                    <a:pt x="30495" y="872348"/>
                  </a:cubicBezTo>
                  <a:cubicBezTo>
                    <a:pt x="32006" y="869779"/>
                    <a:pt x="32006" y="866304"/>
                    <a:pt x="33064" y="861317"/>
                  </a:cubicBezTo>
                  <a:cubicBezTo>
                    <a:pt x="28530" y="862828"/>
                    <a:pt x="25055" y="864490"/>
                    <a:pt x="21428" y="865095"/>
                  </a:cubicBezTo>
                  <a:cubicBezTo>
                    <a:pt x="19162" y="865548"/>
                    <a:pt x="16593" y="864792"/>
                    <a:pt x="14024" y="864490"/>
                  </a:cubicBezTo>
                  <a:cubicBezTo>
                    <a:pt x="15384" y="862073"/>
                    <a:pt x="16291" y="858446"/>
                    <a:pt x="18406" y="857539"/>
                  </a:cubicBezTo>
                  <a:cubicBezTo>
                    <a:pt x="27170" y="853611"/>
                    <a:pt x="36237" y="850588"/>
                    <a:pt x="46512" y="846811"/>
                  </a:cubicBezTo>
                  <a:cubicBezTo>
                    <a:pt x="43490" y="864490"/>
                    <a:pt x="56788" y="855575"/>
                    <a:pt x="63739" y="857842"/>
                  </a:cubicBezTo>
                  <a:cubicBezTo>
                    <a:pt x="62076" y="865397"/>
                    <a:pt x="60565" y="872499"/>
                    <a:pt x="59054" y="879601"/>
                  </a:cubicBezTo>
                  <a:cubicBezTo>
                    <a:pt x="62530" y="880961"/>
                    <a:pt x="66458" y="882472"/>
                    <a:pt x="72956" y="884890"/>
                  </a:cubicBezTo>
                  <a:cubicBezTo>
                    <a:pt x="74165" y="879148"/>
                    <a:pt x="75072" y="873708"/>
                    <a:pt x="76432" y="868419"/>
                  </a:cubicBezTo>
                  <a:cubicBezTo>
                    <a:pt x="78698" y="859504"/>
                    <a:pt x="81872" y="850588"/>
                    <a:pt x="83685" y="841522"/>
                  </a:cubicBezTo>
                  <a:cubicBezTo>
                    <a:pt x="85800" y="831247"/>
                    <a:pt x="87463" y="820669"/>
                    <a:pt x="88218" y="810242"/>
                  </a:cubicBezTo>
                  <a:cubicBezTo>
                    <a:pt x="88823" y="802083"/>
                    <a:pt x="86707" y="794376"/>
                    <a:pt x="98645" y="791656"/>
                  </a:cubicBezTo>
                  <a:cubicBezTo>
                    <a:pt x="103329" y="790598"/>
                    <a:pt x="106502" y="782438"/>
                    <a:pt x="110733" y="776999"/>
                  </a:cubicBezTo>
                  <a:cubicBezTo>
                    <a:pt x="106955" y="773976"/>
                    <a:pt x="104236" y="771861"/>
                    <a:pt x="100005" y="768537"/>
                  </a:cubicBezTo>
                  <a:cubicBezTo>
                    <a:pt x="104689" y="766421"/>
                    <a:pt x="108315" y="764759"/>
                    <a:pt x="112546" y="762794"/>
                  </a:cubicBezTo>
                  <a:cubicBezTo>
                    <a:pt x="110582" y="759923"/>
                    <a:pt x="108467" y="756750"/>
                    <a:pt x="106049" y="752972"/>
                  </a:cubicBezTo>
                  <a:cubicBezTo>
                    <a:pt x="114209" y="745719"/>
                    <a:pt x="121009" y="738919"/>
                    <a:pt x="118440" y="725169"/>
                  </a:cubicBezTo>
                  <a:cubicBezTo>
                    <a:pt x="115569" y="709604"/>
                    <a:pt x="111338" y="704920"/>
                    <a:pt x="97436" y="711871"/>
                  </a:cubicBezTo>
                  <a:cubicBezTo>
                    <a:pt x="94111" y="713533"/>
                    <a:pt x="91694" y="716858"/>
                    <a:pt x="88369" y="718369"/>
                  </a:cubicBezTo>
                  <a:cubicBezTo>
                    <a:pt x="85196" y="719729"/>
                    <a:pt x="81418" y="719729"/>
                    <a:pt x="79454" y="718369"/>
                  </a:cubicBezTo>
                  <a:cubicBezTo>
                    <a:pt x="72956" y="713986"/>
                    <a:pt x="66458" y="709604"/>
                    <a:pt x="57694" y="703711"/>
                  </a:cubicBezTo>
                  <a:cubicBezTo>
                    <a:pt x="66458" y="695551"/>
                    <a:pt x="76281" y="686636"/>
                    <a:pt x="85951" y="677720"/>
                  </a:cubicBezTo>
                  <a:cubicBezTo>
                    <a:pt x="85196" y="676512"/>
                    <a:pt x="84591" y="675303"/>
                    <a:pt x="83836" y="674094"/>
                  </a:cubicBezTo>
                  <a:cubicBezTo>
                    <a:pt x="78094" y="676512"/>
                    <a:pt x="72352" y="679081"/>
                    <a:pt x="64645" y="682254"/>
                  </a:cubicBezTo>
                  <a:cubicBezTo>
                    <a:pt x="60263" y="675605"/>
                    <a:pt x="60867" y="665632"/>
                    <a:pt x="66156" y="658076"/>
                  </a:cubicBezTo>
                  <a:cubicBezTo>
                    <a:pt x="69178" y="653845"/>
                    <a:pt x="69481" y="639037"/>
                    <a:pt x="82174" y="647952"/>
                  </a:cubicBezTo>
                  <a:cubicBezTo>
                    <a:pt x="85498" y="637677"/>
                    <a:pt x="96076" y="645686"/>
                    <a:pt x="99853" y="641455"/>
                  </a:cubicBezTo>
                  <a:cubicBezTo>
                    <a:pt x="104689" y="636166"/>
                    <a:pt x="106200" y="627855"/>
                    <a:pt x="108920" y="621508"/>
                  </a:cubicBezTo>
                  <a:cubicBezTo>
                    <a:pt x="103480" y="614255"/>
                    <a:pt x="91542" y="612895"/>
                    <a:pt x="94867" y="600202"/>
                  </a:cubicBezTo>
                  <a:cubicBezTo>
                    <a:pt x="102573" y="603073"/>
                    <a:pt x="109827" y="605793"/>
                    <a:pt x="116929" y="608362"/>
                  </a:cubicBezTo>
                  <a:cubicBezTo>
                    <a:pt x="117684" y="607606"/>
                    <a:pt x="118289" y="606851"/>
                    <a:pt x="119044" y="605944"/>
                  </a:cubicBezTo>
                  <a:cubicBezTo>
                    <a:pt x="113755" y="597482"/>
                    <a:pt x="108315" y="588869"/>
                    <a:pt x="102876" y="580256"/>
                  </a:cubicBezTo>
                  <a:cubicBezTo>
                    <a:pt x="106200" y="577536"/>
                    <a:pt x="108920" y="575269"/>
                    <a:pt x="111035" y="573607"/>
                  </a:cubicBezTo>
                  <a:cubicBezTo>
                    <a:pt x="120253" y="576629"/>
                    <a:pt x="129471" y="579500"/>
                    <a:pt x="141861" y="583580"/>
                  </a:cubicBezTo>
                  <a:cubicBezTo>
                    <a:pt x="134911" y="587962"/>
                    <a:pt x="130528" y="590682"/>
                    <a:pt x="126297" y="593402"/>
                  </a:cubicBezTo>
                  <a:cubicBezTo>
                    <a:pt x="130528" y="601109"/>
                    <a:pt x="126448" y="627704"/>
                    <a:pt x="118893" y="636317"/>
                  </a:cubicBezTo>
                  <a:cubicBezTo>
                    <a:pt x="122671" y="639641"/>
                    <a:pt x="126448" y="642966"/>
                    <a:pt x="130528" y="646441"/>
                  </a:cubicBezTo>
                  <a:cubicBezTo>
                    <a:pt x="133702" y="644779"/>
                    <a:pt x="137328" y="642815"/>
                    <a:pt x="141408" y="640699"/>
                  </a:cubicBezTo>
                  <a:cubicBezTo>
                    <a:pt x="146244" y="595215"/>
                    <a:pt x="175256" y="558345"/>
                    <a:pt x="188705" y="512710"/>
                  </a:cubicBezTo>
                  <a:cubicBezTo>
                    <a:pt x="193389" y="516941"/>
                    <a:pt x="196714" y="519812"/>
                    <a:pt x="199887" y="522683"/>
                  </a:cubicBezTo>
                  <a:cubicBezTo>
                    <a:pt x="198225" y="521172"/>
                    <a:pt x="196412" y="519812"/>
                    <a:pt x="194749" y="518301"/>
                  </a:cubicBezTo>
                  <a:cubicBezTo>
                    <a:pt x="197469" y="512257"/>
                    <a:pt x="200038" y="506062"/>
                    <a:pt x="202758" y="500017"/>
                  </a:cubicBezTo>
                  <a:cubicBezTo>
                    <a:pt x="205931" y="502888"/>
                    <a:pt x="209105" y="505910"/>
                    <a:pt x="212429" y="508781"/>
                  </a:cubicBezTo>
                  <a:cubicBezTo>
                    <a:pt x="209105" y="508328"/>
                    <a:pt x="205780" y="507875"/>
                    <a:pt x="202758" y="507422"/>
                  </a:cubicBezTo>
                  <a:cubicBezTo>
                    <a:pt x="202003" y="503190"/>
                    <a:pt x="201096" y="499111"/>
                    <a:pt x="200945" y="497902"/>
                  </a:cubicBezTo>
                  <a:cubicBezTo>
                    <a:pt x="202909" y="492915"/>
                    <a:pt x="203514" y="489742"/>
                    <a:pt x="205176" y="487324"/>
                  </a:cubicBezTo>
                  <a:cubicBezTo>
                    <a:pt x="207140" y="484453"/>
                    <a:pt x="209860" y="482186"/>
                    <a:pt x="212429" y="479920"/>
                  </a:cubicBezTo>
                  <a:cubicBezTo>
                    <a:pt x="215451" y="477200"/>
                    <a:pt x="219984" y="475387"/>
                    <a:pt x="221496" y="472062"/>
                  </a:cubicBezTo>
                  <a:cubicBezTo>
                    <a:pt x="225122" y="464053"/>
                    <a:pt x="227389" y="455440"/>
                    <a:pt x="230713" y="446072"/>
                  </a:cubicBezTo>
                  <a:cubicBezTo>
                    <a:pt x="235700" y="449547"/>
                    <a:pt x="237664" y="450907"/>
                    <a:pt x="240082" y="452569"/>
                  </a:cubicBezTo>
                  <a:cubicBezTo>
                    <a:pt x="241291" y="446978"/>
                    <a:pt x="242197" y="442294"/>
                    <a:pt x="242953" y="438516"/>
                  </a:cubicBezTo>
                  <a:cubicBezTo>
                    <a:pt x="240384" y="436854"/>
                    <a:pt x="237815" y="435192"/>
                    <a:pt x="235397" y="433681"/>
                  </a:cubicBezTo>
                  <a:cubicBezTo>
                    <a:pt x="242197" y="427032"/>
                    <a:pt x="249148" y="420383"/>
                    <a:pt x="254739" y="414943"/>
                  </a:cubicBezTo>
                  <a:cubicBezTo>
                    <a:pt x="255948" y="410259"/>
                    <a:pt x="255797" y="404517"/>
                    <a:pt x="258668" y="401646"/>
                  </a:cubicBezTo>
                  <a:cubicBezTo>
                    <a:pt x="270152" y="389859"/>
                    <a:pt x="275441" y="373842"/>
                    <a:pt x="290099" y="363566"/>
                  </a:cubicBezTo>
                  <a:cubicBezTo>
                    <a:pt x="300978" y="355860"/>
                    <a:pt x="305663" y="339842"/>
                    <a:pt x="314578" y="328509"/>
                  </a:cubicBezTo>
                  <a:cubicBezTo>
                    <a:pt x="323645" y="316874"/>
                    <a:pt x="334222" y="306145"/>
                    <a:pt x="344346" y="295417"/>
                  </a:cubicBezTo>
                  <a:cubicBezTo>
                    <a:pt x="352809" y="286501"/>
                    <a:pt x="361724" y="278039"/>
                    <a:pt x="371093" y="268670"/>
                  </a:cubicBezTo>
                  <a:cubicBezTo>
                    <a:pt x="365048" y="255373"/>
                    <a:pt x="379252" y="260964"/>
                    <a:pt x="384843" y="258395"/>
                  </a:cubicBezTo>
                  <a:cubicBezTo>
                    <a:pt x="391341" y="255373"/>
                    <a:pt x="398443" y="253409"/>
                    <a:pt x="405545" y="250991"/>
                  </a:cubicBezTo>
                  <a:cubicBezTo>
                    <a:pt x="401163" y="248573"/>
                    <a:pt x="396781" y="246155"/>
                    <a:pt x="391039" y="243133"/>
                  </a:cubicBezTo>
                  <a:cubicBezTo>
                    <a:pt x="401465" y="233462"/>
                    <a:pt x="410230" y="224849"/>
                    <a:pt x="419749" y="216840"/>
                  </a:cubicBezTo>
                  <a:cubicBezTo>
                    <a:pt x="422167" y="214876"/>
                    <a:pt x="426247" y="215027"/>
                    <a:pt x="429572" y="213969"/>
                  </a:cubicBezTo>
                  <a:cubicBezTo>
                    <a:pt x="431838" y="213365"/>
                    <a:pt x="435011" y="213365"/>
                    <a:pt x="435918" y="211854"/>
                  </a:cubicBezTo>
                  <a:cubicBezTo>
                    <a:pt x="443625" y="199312"/>
                    <a:pt x="457678" y="199010"/>
                    <a:pt x="465989" y="195987"/>
                  </a:cubicBezTo>
                  <a:cubicBezTo>
                    <a:pt x="476415" y="176041"/>
                    <a:pt x="495001" y="168788"/>
                    <a:pt x="507090" y="154282"/>
                  </a:cubicBezTo>
                  <a:cubicBezTo>
                    <a:pt x="504219" y="154886"/>
                    <a:pt x="501650" y="155490"/>
                    <a:pt x="499232" y="155944"/>
                  </a:cubicBezTo>
                  <a:cubicBezTo>
                    <a:pt x="498779" y="155037"/>
                    <a:pt x="498326" y="154282"/>
                    <a:pt x="497872" y="153375"/>
                  </a:cubicBezTo>
                  <a:cubicBezTo>
                    <a:pt x="501197" y="151864"/>
                    <a:pt x="504370" y="149597"/>
                    <a:pt x="507694" y="149144"/>
                  </a:cubicBezTo>
                  <a:cubicBezTo>
                    <a:pt x="518574" y="147633"/>
                    <a:pt x="527187" y="143704"/>
                    <a:pt x="532023" y="132673"/>
                  </a:cubicBezTo>
                  <a:cubicBezTo>
                    <a:pt x="533836" y="128744"/>
                    <a:pt x="538218" y="123758"/>
                    <a:pt x="542147" y="123304"/>
                  </a:cubicBezTo>
                  <a:cubicBezTo>
                    <a:pt x="560582" y="120584"/>
                    <a:pt x="571009" y="104869"/>
                    <a:pt x="586573" y="97616"/>
                  </a:cubicBezTo>
                  <a:cubicBezTo>
                    <a:pt x="590804" y="95652"/>
                    <a:pt x="594884" y="93234"/>
                    <a:pt x="598964" y="90665"/>
                  </a:cubicBezTo>
                  <a:cubicBezTo>
                    <a:pt x="601533" y="89003"/>
                    <a:pt x="604102" y="87189"/>
                    <a:pt x="606368" y="85074"/>
                  </a:cubicBezTo>
                  <a:cubicBezTo>
                    <a:pt x="609390" y="82203"/>
                    <a:pt x="611355" y="77519"/>
                    <a:pt x="614830" y="76159"/>
                  </a:cubicBezTo>
                  <a:cubicBezTo>
                    <a:pt x="648074" y="61954"/>
                    <a:pt x="682678" y="50772"/>
                    <a:pt x="713655" y="31128"/>
                  </a:cubicBezTo>
                  <a:cubicBezTo>
                    <a:pt x="721210" y="26293"/>
                    <a:pt x="730730" y="24480"/>
                    <a:pt x="739343" y="21457"/>
                  </a:cubicBezTo>
                  <a:cubicBezTo>
                    <a:pt x="758081" y="14658"/>
                    <a:pt x="776969" y="8009"/>
                    <a:pt x="799031" y="0"/>
                  </a:cubicBezTo>
                  <a:cubicBezTo>
                    <a:pt x="794800" y="5289"/>
                    <a:pt x="792685" y="10275"/>
                    <a:pt x="790720" y="10124"/>
                  </a:cubicBezTo>
                  <a:cubicBezTo>
                    <a:pt x="777272" y="9822"/>
                    <a:pt x="771529" y="21004"/>
                    <a:pt x="762916" y="27653"/>
                  </a:cubicBezTo>
                  <a:cubicBezTo>
                    <a:pt x="761103" y="29013"/>
                    <a:pt x="758836" y="30222"/>
                    <a:pt x="756570" y="30826"/>
                  </a:cubicBezTo>
                  <a:cubicBezTo>
                    <a:pt x="743574" y="33697"/>
                    <a:pt x="743574" y="33546"/>
                    <a:pt x="751130" y="45332"/>
                  </a:cubicBezTo>
                  <a:cubicBezTo>
                    <a:pt x="752339" y="47297"/>
                    <a:pt x="753094" y="49564"/>
                    <a:pt x="754605" y="53039"/>
                  </a:cubicBezTo>
                  <a:cubicBezTo>
                    <a:pt x="741912" y="51377"/>
                    <a:pt x="730428" y="48959"/>
                    <a:pt x="719095" y="48657"/>
                  </a:cubicBezTo>
                  <a:cubicBezTo>
                    <a:pt x="713202" y="48506"/>
                    <a:pt x="707006" y="51528"/>
                    <a:pt x="701113" y="53492"/>
                  </a:cubicBezTo>
                  <a:cubicBezTo>
                    <a:pt x="693255" y="56061"/>
                    <a:pt x="685549" y="59839"/>
                    <a:pt x="677540" y="61501"/>
                  </a:cubicBezTo>
                  <a:cubicBezTo>
                    <a:pt x="667567" y="63617"/>
                    <a:pt x="664243" y="68905"/>
                    <a:pt x="666660" y="79030"/>
                  </a:cubicBezTo>
                  <a:cubicBezTo>
                    <a:pt x="667416" y="81901"/>
                    <a:pt x="664696" y="87492"/>
                    <a:pt x="662127" y="89003"/>
                  </a:cubicBezTo>
                  <a:cubicBezTo>
                    <a:pt x="647470" y="97616"/>
                    <a:pt x="632208" y="105322"/>
                    <a:pt x="615737" y="114087"/>
                  </a:cubicBezTo>
                  <a:cubicBezTo>
                    <a:pt x="616190" y="110460"/>
                    <a:pt x="616492" y="108042"/>
                    <a:pt x="617097" y="103207"/>
                  </a:cubicBezTo>
                  <a:cubicBezTo>
                    <a:pt x="614226" y="105927"/>
                    <a:pt x="611808" y="107136"/>
                    <a:pt x="611808" y="108194"/>
                  </a:cubicBezTo>
                  <a:cubicBezTo>
                    <a:pt x="613772" y="128593"/>
                    <a:pt x="593071" y="129500"/>
                    <a:pt x="583853" y="140228"/>
                  </a:cubicBezTo>
                  <a:cubicBezTo>
                    <a:pt x="576600" y="148842"/>
                    <a:pt x="566022" y="154584"/>
                    <a:pt x="556956" y="161384"/>
                  </a:cubicBezTo>
                  <a:cubicBezTo>
                    <a:pt x="553934" y="163650"/>
                    <a:pt x="550458" y="165615"/>
                    <a:pt x="547285" y="167730"/>
                  </a:cubicBezTo>
                  <a:cubicBezTo>
                    <a:pt x="547587" y="173623"/>
                    <a:pt x="548040" y="179819"/>
                    <a:pt x="548494" y="187525"/>
                  </a:cubicBezTo>
                  <a:cubicBezTo>
                    <a:pt x="550911" y="187223"/>
                    <a:pt x="556200" y="187374"/>
                    <a:pt x="556351" y="186619"/>
                  </a:cubicBezTo>
                  <a:cubicBezTo>
                    <a:pt x="557107" y="181632"/>
                    <a:pt x="556805" y="176343"/>
                    <a:pt x="556805" y="169392"/>
                  </a:cubicBezTo>
                  <a:cubicBezTo>
                    <a:pt x="561942" y="162744"/>
                    <a:pt x="578262" y="172717"/>
                    <a:pt x="582644" y="156850"/>
                  </a:cubicBezTo>
                  <a:cubicBezTo>
                    <a:pt x="596546" y="168939"/>
                    <a:pt x="596546" y="146122"/>
                    <a:pt x="608181" y="145668"/>
                  </a:cubicBezTo>
                  <a:cubicBezTo>
                    <a:pt x="616644" y="145215"/>
                    <a:pt x="625559" y="137357"/>
                    <a:pt x="632812" y="131011"/>
                  </a:cubicBezTo>
                  <a:cubicBezTo>
                    <a:pt x="640821" y="123909"/>
                    <a:pt x="647016" y="114842"/>
                    <a:pt x="654421" y="106229"/>
                  </a:cubicBezTo>
                  <a:cubicBezTo>
                    <a:pt x="663638" y="107740"/>
                    <a:pt x="673460" y="109251"/>
                    <a:pt x="681922" y="110611"/>
                  </a:cubicBezTo>
                  <a:cubicBezTo>
                    <a:pt x="690082" y="104416"/>
                    <a:pt x="697789" y="97616"/>
                    <a:pt x="706402" y="92327"/>
                  </a:cubicBezTo>
                  <a:cubicBezTo>
                    <a:pt x="715015" y="87038"/>
                    <a:pt x="720455" y="75554"/>
                    <a:pt x="733299" y="77670"/>
                  </a:cubicBezTo>
                  <a:cubicBezTo>
                    <a:pt x="734055" y="77821"/>
                    <a:pt x="735717" y="71776"/>
                    <a:pt x="737077" y="68452"/>
                  </a:cubicBezTo>
                  <a:cubicBezTo>
                    <a:pt x="754756" y="68603"/>
                    <a:pt x="754756" y="68603"/>
                    <a:pt x="751885" y="83412"/>
                  </a:cubicBezTo>
                  <a:cubicBezTo>
                    <a:pt x="753245" y="81447"/>
                    <a:pt x="756116" y="79181"/>
                    <a:pt x="755814" y="77367"/>
                  </a:cubicBezTo>
                  <a:cubicBezTo>
                    <a:pt x="754303" y="67243"/>
                    <a:pt x="760045" y="64674"/>
                    <a:pt x="768356" y="61803"/>
                  </a:cubicBezTo>
                  <a:cubicBezTo>
                    <a:pt x="779840" y="57723"/>
                    <a:pt x="790116" y="50621"/>
                    <a:pt x="801449" y="46088"/>
                  </a:cubicBezTo>
                  <a:cubicBezTo>
                    <a:pt x="813840" y="41253"/>
                    <a:pt x="826986" y="37928"/>
                    <a:pt x="840737" y="35359"/>
                  </a:cubicBezTo>
                  <a:cubicBezTo>
                    <a:pt x="832124" y="45786"/>
                    <a:pt x="814595" y="45937"/>
                    <a:pt x="813235" y="63768"/>
                  </a:cubicBezTo>
                  <a:cubicBezTo>
                    <a:pt x="813084" y="63768"/>
                    <a:pt x="815200" y="64674"/>
                    <a:pt x="815653" y="64825"/>
                  </a:cubicBezTo>
                  <a:cubicBezTo>
                    <a:pt x="814444" y="72230"/>
                    <a:pt x="813084" y="79483"/>
                    <a:pt x="811724" y="87945"/>
                  </a:cubicBezTo>
                  <a:cubicBezTo>
                    <a:pt x="818977" y="86434"/>
                    <a:pt x="825022" y="85225"/>
                    <a:pt x="830915" y="84016"/>
                  </a:cubicBezTo>
                  <a:cubicBezTo>
                    <a:pt x="831217" y="84923"/>
                    <a:pt x="831671" y="85829"/>
                    <a:pt x="831973" y="86887"/>
                  </a:cubicBezTo>
                  <a:cubicBezTo>
                    <a:pt x="821546" y="94292"/>
                    <a:pt x="811120" y="101847"/>
                    <a:pt x="799787" y="110007"/>
                  </a:cubicBezTo>
                  <a:cubicBezTo>
                    <a:pt x="791627" y="100487"/>
                    <a:pt x="783165" y="110611"/>
                    <a:pt x="774400" y="113331"/>
                  </a:cubicBezTo>
                  <a:cubicBezTo>
                    <a:pt x="773192" y="113633"/>
                    <a:pt x="772889" y="118167"/>
                    <a:pt x="772889" y="120584"/>
                  </a:cubicBezTo>
                  <a:cubicBezTo>
                    <a:pt x="773041" y="123002"/>
                    <a:pt x="774098" y="125420"/>
                    <a:pt x="775005" y="128291"/>
                  </a:cubicBezTo>
                  <a:cubicBezTo>
                    <a:pt x="791022" y="124815"/>
                    <a:pt x="808853" y="121038"/>
                    <a:pt x="826684" y="117260"/>
                  </a:cubicBezTo>
                  <a:cubicBezTo>
                    <a:pt x="827288" y="118167"/>
                    <a:pt x="827893" y="119073"/>
                    <a:pt x="828346" y="119980"/>
                  </a:cubicBezTo>
                  <a:cubicBezTo>
                    <a:pt x="824720" y="123002"/>
                    <a:pt x="821546" y="126931"/>
                    <a:pt x="817466" y="128895"/>
                  </a:cubicBezTo>
                  <a:cubicBezTo>
                    <a:pt x="796462" y="139322"/>
                    <a:pt x="775156" y="148388"/>
                    <a:pt x="754756" y="159117"/>
                  </a:cubicBezTo>
                  <a:cubicBezTo>
                    <a:pt x="733450" y="170299"/>
                    <a:pt x="712899" y="183143"/>
                    <a:pt x="691744" y="195383"/>
                  </a:cubicBezTo>
                  <a:cubicBezTo>
                    <a:pt x="702926" y="204752"/>
                    <a:pt x="710331" y="194627"/>
                    <a:pt x="717433" y="191303"/>
                  </a:cubicBezTo>
                  <a:cubicBezTo>
                    <a:pt x="738437" y="181481"/>
                    <a:pt x="758383" y="169392"/>
                    <a:pt x="779085" y="158664"/>
                  </a:cubicBezTo>
                  <a:cubicBezTo>
                    <a:pt x="790720" y="152468"/>
                    <a:pt x="802809" y="146877"/>
                    <a:pt x="814746" y="141286"/>
                  </a:cubicBezTo>
                  <a:cubicBezTo>
                    <a:pt x="818524" y="139473"/>
                    <a:pt x="822755" y="138868"/>
                    <a:pt x="826835" y="137660"/>
                  </a:cubicBezTo>
                  <a:cubicBezTo>
                    <a:pt x="827288" y="138868"/>
                    <a:pt x="827742" y="140077"/>
                    <a:pt x="828346" y="141286"/>
                  </a:cubicBezTo>
                  <a:cubicBezTo>
                    <a:pt x="821848" y="143855"/>
                    <a:pt x="815351" y="146575"/>
                    <a:pt x="808400" y="149295"/>
                  </a:cubicBezTo>
                  <a:cubicBezTo>
                    <a:pt x="817164" y="154282"/>
                    <a:pt x="824720" y="153979"/>
                    <a:pt x="832124" y="146877"/>
                  </a:cubicBezTo>
                  <a:cubicBezTo>
                    <a:pt x="834390" y="144611"/>
                    <a:pt x="839377" y="142797"/>
                    <a:pt x="841946" y="143704"/>
                  </a:cubicBezTo>
                  <a:cubicBezTo>
                    <a:pt x="858719" y="149446"/>
                    <a:pt x="863403" y="133580"/>
                    <a:pt x="873376" y="126780"/>
                  </a:cubicBezTo>
                  <a:cubicBezTo>
                    <a:pt x="865670" y="128593"/>
                    <a:pt x="857963" y="130255"/>
                    <a:pt x="850257" y="132069"/>
                  </a:cubicBezTo>
                  <a:cubicBezTo>
                    <a:pt x="849955" y="130558"/>
                    <a:pt x="849652" y="129198"/>
                    <a:pt x="849199" y="127686"/>
                  </a:cubicBezTo>
                  <a:cubicBezTo>
                    <a:pt x="912664" y="100638"/>
                    <a:pt x="978397" y="82505"/>
                    <a:pt x="1047000" y="75101"/>
                  </a:cubicBezTo>
                  <a:cubicBezTo>
                    <a:pt x="1047453" y="76612"/>
                    <a:pt x="1047755" y="78123"/>
                    <a:pt x="1048209" y="79634"/>
                  </a:cubicBezTo>
                  <a:cubicBezTo>
                    <a:pt x="1027960" y="84167"/>
                    <a:pt x="1007712" y="88701"/>
                    <a:pt x="985801" y="93687"/>
                  </a:cubicBezTo>
                  <a:cubicBezTo>
                    <a:pt x="997738" y="105171"/>
                    <a:pt x="1007712" y="93989"/>
                    <a:pt x="1017836" y="94745"/>
                  </a:cubicBezTo>
                  <a:cubicBezTo>
                    <a:pt x="1027507" y="95500"/>
                    <a:pt x="1037329" y="93687"/>
                    <a:pt x="1047604" y="95198"/>
                  </a:cubicBezTo>
                  <a:cubicBezTo>
                    <a:pt x="1026902" y="109553"/>
                    <a:pt x="1006049" y="122398"/>
                    <a:pt x="980512" y="124513"/>
                  </a:cubicBezTo>
                  <a:cubicBezTo>
                    <a:pt x="980814" y="125571"/>
                    <a:pt x="980965" y="126780"/>
                    <a:pt x="981268" y="127838"/>
                  </a:cubicBezTo>
                  <a:cubicBezTo>
                    <a:pt x="986556" y="126780"/>
                    <a:pt x="991845" y="125269"/>
                    <a:pt x="997285" y="124815"/>
                  </a:cubicBezTo>
                  <a:cubicBezTo>
                    <a:pt x="1002574" y="124513"/>
                    <a:pt x="1008014" y="125420"/>
                    <a:pt x="1013454" y="125571"/>
                  </a:cubicBezTo>
                  <a:cubicBezTo>
                    <a:pt x="1018742" y="125722"/>
                    <a:pt x="1024031" y="125571"/>
                    <a:pt x="1029622" y="127082"/>
                  </a:cubicBezTo>
                  <a:cubicBezTo>
                    <a:pt x="1018742" y="130709"/>
                    <a:pt x="1005898" y="129802"/>
                    <a:pt x="1001969" y="139322"/>
                  </a:cubicBezTo>
                  <a:cubicBezTo>
                    <a:pt x="989125" y="141437"/>
                    <a:pt x="978397" y="143100"/>
                    <a:pt x="967366" y="144913"/>
                  </a:cubicBezTo>
                  <a:cubicBezTo>
                    <a:pt x="971748" y="157455"/>
                    <a:pt x="961624" y="155642"/>
                    <a:pt x="955730" y="158059"/>
                  </a:cubicBezTo>
                  <a:cubicBezTo>
                    <a:pt x="954521" y="156850"/>
                    <a:pt x="953313" y="155793"/>
                    <a:pt x="952255" y="154584"/>
                  </a:cubicBezTo>
                  <a:cubicBezTo>
                    <a:pt x="955881" y="152619"/>
                    <a:pt x="959357" y="150655"/>
                    <a:pt x="963135" y="148539"/>
                  </a:cubicBezTo>
                  <a:cubicBezTo>
                    <a:pt x="959206" y="146424"/>
                    <a:pt x="956335" y="144762"/>
                    <a:pt x="953464" y="143100"/>
                  </a:cubicBezTo>
                  <a:cubicBezTo>
                    <a:pt x="960264" y="138113"/>
                    <a:pt x="967215" y="133277"/>
                    <a:pt x="976130" y="126780"/>
                  </a:cubicBezTo>
                  <a:cubicBezTo>
                    <a:pt x="966610" y="125873"/>
                    <a:pt x="957241" y="124967"/>
                    <a:pt x="944851" y="123909"/>
                  </a:cubicBezTo>
                  <a:cubicBezTo>
                    <a:pt x="939562" y="128744"/>
                    <a:pt x="932309" y="134486"/>
                    <a:pt x="919011" y="129046"/>
                  </a:cubicBezTo>
                  <a:cubicBezTo>
                    <a:pt x="914176" y="127082"/>
                    <a:pt x="904958" y="135393"/>
                    <a:pt x="902540" y="121491"/>
                  </a:cubicBezTo>
                  <a:cubicBezTo>
                    <a:pt x="913722" y="119224"/>
                    <a:pt x="922789" y="107438"/>
                    <a:pt x="936086" y="117411"/>
                  </a:cubicBezTo>
                  <a:cubicBezTo>
                    <a:pt x="938504" y="119224"/>
                    <a:pt x="944246" y="116353"/>
                    <a:pt x="948477" y="115296"/>
                  </a:cubicBezTo>
                  <a:cubicBezTo>
                    <a:pt x="948628" y="115296"/>
                    <a:pt x="948628" y="110309"/>
                    <a:pt x="947419" y="109402"/>
                  </a:cubicBezTo>
                  <a:cubicBezTo>
                    <a:pt x="944246" y="106985"/>
                    <a:pt x="939562" y="103358"/>
                    <a:pt x="936691" y="104265"/>
                  </a:cubicBezTo>
                  <a:cubicBezTo>
                    <a:pt x="917500" y="110158"/>
                    <a:pt x="898460" y="117260"/>
                    <a:pt x="880478" y="123607"/>
                  </a:cubicBezTo>
                  <a:cubicBezTo>
                    <a:pt x="886221" y="126478"/>
                    <a:pt x="893172" y="129802"/>
                    <a:pt x="902691" y="134335"/>
                  </a:cubicBezTo>
                  <a:cubicBezTo>
                    <a:pt x="878061" y="141740"/>
                    <a:pt x="861892" y="160930"/>
                    <a:pt x="836053" y="166219"/>
                  </a:cubicBezTo>
                  <a:cubicBezTo>
                    <a:pt x="838017" y="159873"/>
                    <a:pt x="839075" y="156246"/>
                    <a:pt x="840737" y="150655"/>
                  </a:cubicBezTo>
                  <a:cubicBezTo>
                    <a:pt x="832426" y="153677"/>
                    <a:pt x="825173" y="156397"/>
                    <a:pt x="816106" y="159873"/>
                  </a:cubicBezTo>
                  <a:cubicBezTo>
                    <a:pt x="820640" y="161535"/>
                    <a:pt x="823360" y="162592"/>
                    <a:pt x="826080" y="163650"/>
                  </a:cubicBezTo>
                  <a:cubicBezTo>
                    <a:pt x="825777" y="165161"/>
                    <a:pt x="825475" y="166521"/>
                    <a:pt x="825324" y="168032"/>
                  </a:cubicBezTo>
                  <a:cubicBezTo>
                    <a:pt x="819431" y="166975"/>
                    <a:pt x="813689" y="165917"/>
                    <a:pt x="810515" y="165312"/>
                  </a:cubicBezTo>
                  <a:cubicBezTo>
                    <a:pt x="809458" y="169392"/>
                    <a:pt x="809458" y="174983"/>
                    <a:pt x="806738" y="178308"/>
                  </a:cubicBezTo>
                  <a:cubicBezTo>
                    <a:pt x="797671" y="190094"/>
                    <a:pt x="784071" y="194930"/>
                    <a:pt x="770472" y="198707"/>
                  </a:cubicBezTo>
                  <a:cubicBezTo>
                    <a:pt x="763067" y="200823"/>
                    <a:pt x="756721" y="202183"/>
                    <a:pt x="753245" y="211098"/>
                  </a:cubicBezTo>
                  <a:cubicBezTo>
                    <a:pt x="751432" y="215783"/>
                    <a:pt x="743423" y="218351"/>
                    <a:pt x="738135" y="221676"/>
                  </a:cubicBezTo>
                  <a:cubicBezTo>
                    <a:pt x="727557" y="228476"/>
                    <a:pt x="716828" y="234973"/>
                    <a:pt x="706402" y="242075"/>
                  </a:cubicBezTo>
                  <a:cubicBezTo>
                    <a:pt x="704437" y="243435"/>
                    <a:pt x="703531" y="246609"/>
                    <a:pt x="702020" y="248875"/>
                  </a:cubicBezTo>
                  <a:cubicBezTo>
                    <a:pt x="702775" y="249480"/>
                    <a:pt x="703531" y="250235"/>
                    <a:pt x="704286" y="250840"/>
                  </a:cubicBezTo>
                  <a:cubicBezTo>
                    <a:pt x="724384" y="238600"/>
                    <a:pt x="744179" y="225907"/>
                    <a:pt x="764730" y="214272"/>
                  </a:cubicBezTo>
                  <a:cubicBezTo>
                    <a:pt x="770169" y="211098"/>
                    <a:pt x="777423" y="211098"/>
                    <a:pt x="783920" y="212307"/>
                  </a:cubicBezTo>
                  <a:cubicBezTo>
                    <a:pt x="780898" y="215783"/>
                    <a:pt x="778027" y="219107"/>
                    <a:pt x="775005" y="222582"/>
                  </a:cubicBezTo>
                  <a:cubicBezTo>
                    <a:pt x="779840" y="221222"/>
                    <a:pt x="784978" y="220618"/>
                    <a:pt x="789360" y="218351"/>
                  </a:cubicBezTo>
                  <a:cubicBezTo>
                    <a:pt x="795405" y="215329"/>
                    <a:pt x="800693" y="210796"/>
                    <a:pt x="806587" y="207623"/>
                  </a:cubicBezTo>
                  <a:cubicBezTo>
                    <a:pt x="808702" y="206414"/>
                    <a:pt x="811724" y="207018"/>
                    <a:pt x="814444" y="206867"/>
                  </a:cubicBezTo>
                  <a:cubicBezTo>
                    <a:pt x="814746" y="207925"/>
                    <a:pt x="815049" y="208983"/>
                    <a:pt x="815351" y="210040"/>
                  </a:cubicBezTo>
                  <a:cubicBezTo>
                    <a:pt x="808702" y="213667"/>
                    <a:pt x="802053" y="217445"/>
                    <a:pt x="795253" y="221071"/>
                  </a:cubicBezTo>
                  <a:cubicBezTo>
                    <a:pt x="795707" y="222129"/>
                    <a:pt x="796160" y="223338"/>
                    <a:pt x="796764" y="224396"/>
                  </a:cubicBezTo>
                  <a:cubicBezTo>
                    <a:pt x="806889" y="220920"/>
                    <a:pt x="817013" y="217294"/>
                    <a:pt x="827288" y="213818"/>
                  </a:cubicBezTo>
                  <a:cubicBezTo>
                    <a:pt x="827591" y="214423"/>
                    <a:pt x="828044" y="215027"/>
                    <a:pt x="828346" y="215480"/>
                  </a:cubicBezTo>
                  <a:cubicBezTo>
                    <a:pt x="826533" y="217596"/>
                    <a:pt x="824720" y="219560"/>
                    <a:pt x="822906" y="221676"/>
                  </a:cubicBezTo>
                  <a:cubicBezTo>
                    <a:pt x="823208" y="222129"/>
                    <a:pt x="823662" y="222582"/>
                    <a:pt x="823964" y="223036"/>
                  </a:cubicBezTo>
                  <a:cubicBezTo>
                    <a:pt x="826382" y="221222"/>
                    <a:pt x="829102" y="219863"/>
                    <a:pt x="831217" y="217747"/>
                  </a:cubicBezTo>
                  <a:cubicBezTo>
                    <a:pt x="835448" y="213667"/>
                    <a:pt x="838621" y="207623"/>
                    <a:pt x="843759" y="205356"/>
                  </a:cubicBezTo>
                  <a:cubicBezTo>
                    <a:pt x="852675" y="201427"/>
                    <a:pt x="862950" y="200521"/>
                    <a:pt x="872016" y="196743"/>
                  </a:cubicBezTo>
                  <a:cubicBezTo>
                    <a:pt x="878363" y="194174"/>
                    <a:pt x="883501" y="188734"/>
                    <a:pt x="889394" y="184352"/>
                  </a:cubicBezTo>
                  <a:cubicBezTo>
                    <a:pt x="891056" y="187525"/>
                    <a:pt x="892416" y="189943"/>
                    <a:pt x="893625" y="192512"/>
                  </a:cubicBezTo>
                  <a:cubicBezTo>
                    <a:pt x="894532" y="190245"/>
                    <a:pt x="895136" y="187525"/>
                    <a:pt x="896496" y="185561"/>
                  </a:cubicBezTo>
                  <a:cubicBezTo>
                    <a:pt x="898007" y="183445"/>
                    <a:pt x="899971" y="180574"/>
                    <a:pt x="902238" y="179970"/>
                  </a:cubicBezTo>
                  <a:cubicBezTo>
                    <a:pt x="913571" y="177099"/>
                    <a:pt x="925055" y="174983"/>
                    <a:pt x="936237" y="172112"/>
                  </a:cubicBezTo>
                  <a:cubicBezTo>
                    <a:pt x="939108" y="171357"/>
                    <a:pt x="941224" y="167579"/>
                    <a:pt x="944095" y="166824"/>
                  </a:cubicBezTo>
                  <a:cubicBezTo>
                    <a:pt x="957695" y="163197"/>
                    <a:pt x="971446" y="160024"/>
                    <a:pt x="985196" y="156548"/>
                  </a:cubicBezTo>
                  <a:cubicBezTo>
                    <a:pt x="987161" y="156095"/>
                    <a:pt x="988974" y="154282"/>
                    <a:pt x="990939" y="153828"/>
                  </a:cubicBezTo>
                  <a:cubicBezTo>
                    <a:pt x="994112" y="152922"/>
                    <a:pt x="999552" y="150957"/>
                    <a:pt x="1000609" y="152166"/>
                  </a:cubicBezTo>
                  <a:cubicBezTo>
                    <a:pt x="1010734" y="164708"/>
                    <a:pt x="1013756" y="152619"/>
                    <a:pt x="1018440" y="147482"/>
                  </a:cubicBezTo>
                  <a:cubicBezTo>
                    <a:pt x="1022520" y="148842"/>
                    <a:pt x="1026298" y="150050"/>
                    <a:pt x="1030076" y="151259"/>
                  </a:cubicBezTo>
                  <a:cubicBezTo>
                    <a:pt x="1030378" y="150504"/>
                    <a:pt x="1030680" y="149748"/>
                    <a:pt x="1030831" y="148842"/>
                  </a:cubicBezTo>
                  <a:cubicBezTo>
                    <a:pt x="1029471" y="147633"/>
                    <a:pt x="1028111" y="146424"/>
                    <a:pt x="1026298" y="145064"/>
                  </a:cubicBezTo>
                  <a:cubicBezTo>
                    <a:pt x="1028565" y="144762"/>
                    <a:pt x="1031889" y="143704"/>
                    <a:pt x="1032342" y="144459"/>
                  </a:cubicBezTo>
                  <a:cubicBezTo>
                    <a:pt x="1040351" y="156397"/>
                    <a:pt x="1050475" y="148086"/>
                    <a:pt x="1059693" y="147784"/>
                  </a:cubicBezTo>
                  <a:cubicBezTo>
                    <a:pt x="1062866" y="147633"/>
                    <a:pt x="1066039" y="147331"/>
                    <a:pt x="1069213" y="146877"/>
                  </a:cubicBezTo>
                  <a:cubicBezTo>
                    <a:pt x="1080697" y="145517"/>
                    <a:pt x="1083870" y="150202"/>
                    <a:pt x="1079488" y="160326"/>
                  </a:cubicBezTo>
                  <a:cubicBezTo>
                    <a:pt x="1065435" y="162290"/>
                    <a:pt x="1051382" y="166370"/>
                    <a:pt x="1037480" y="165615"/>
                  </a:cubicBezTo>
                  <a:cubicBezTo>
                    <a:pt x="1023276" y="164859"/>
                    <a:pt x="1012094" y="181028"/>
                    <a:pt x="996681" y="171961"/>
                  </a:cubicBezTo>
                  <a:cubicBezTo>
                    <a:pt x="990334" y="179365"/>
                    <a:pt x="983534" y="187525"/>
                    <a:pt x="976734" y="195534"/>
                  </a:cubicBezTo>
                  <a:cubicBezTo>
                    <a:pt x="984290" y="194930"/>
                    <a:pt x="993810" y="194325"/>
                    <a:pt x="1003329" y="193570"/>
                  </a:cubicBezTo>
                  <a:cubicBezTo>
                    <a:pt x="1003783" y="194325"/>
                    <a:pt x="1004085" y="194930"/>
                    <a:pt x="1004538" y="195685"/>
                  </a:cubicBezTo>
                  <a:cubicBezTo>
                    <a:pt x="998947" y="198707"/>
                    <a:pt x="993356" y="201730"/>
                    <a:pt x="985952" y="205658"/>
                  </a:cubicBezTo>
                  <a:cubicBezTo>
                    <a:pt x="993054" y="209889"/>
                    <a:pt x="998796" y="214120"/>
                    <a:pt x="1005143" y="216689"/>
                  </a:cubicBezTo>
                  <a:cubicBezTo>
                    <a:pt x="1007863" y="217747"/>
                    <a:pt x="1014511" y="216236"/>
                    <a:pt x="1014814" y="214725"/>
                  </a:cubicBezTo>
                  <a:cubicBezTo>
                    <a:pt x="1016929" y="206112"/>
                    <a:pt x="1023578" y="208378"/>
                    <a:pt x="1029018" y="207623"/>
                  </a:cubicBezTo>
                  <a:cubicBezTo>
                    <a:pt x="1057577" y="203845"/>
                    <a:pt x="1086137" y="199010"/>
                    <a:pt x="1114847" y="196441"/>
                  </a:cubicBezTo>
                  <a:cubicBezTo>
                    <a:pt x="1133131" y="194779"/>
                    <a:pt x="1151718" y="196139"/>
                    <a:pt x="1170153" y="197650"/>
                  </a:cubicBezTo>
                  <a:cubicBezTo>
                    <a:pt x="1159726" y="205507"/>
                    <a:pt x="1150962" y="212458"/>
                    <a:pt x="1136305" y="211703"/>
                  </a:cubicBezTo>
                  <a:cubicBezTo>
                    <a:pt x="1117567" y="210645"/>
                    <a:pt x="1098377" y="216085"/>
                    <a:pt x="1079488" y="218805"/>
                  </a:cubicBezTo>
                  <a:cubicBezTo>
                    <a:pt x="1078279" y="218956"/>
                    <a:pt x="1076919" y="219258"/>
                    <a:pt x="1076164" y="220014"/>
                  </a:cubicBezTo>
                  <a:cubicBezTo>
                    <a:pt x="1063168" y="234973"/>
                    <a:pt x="1049871" y="223791"/>
                    <a:pt x="1039595" y="221222"/>
                  </a:cubicBezTo>
                  <a:cubicBezTo>
                    <a:pt x="1030982" y="228173"/>
                    <a:pt x="1023880" y="234067"/>
                    <a:pt x="1016778" y="239809"/>
                  </a:cubicBezTo>
                  <a:cubicBezTo>
                    <a:pt x="1014814" y="236484"/>
                    <a:pt x="1012849" y="233009"/>
                    <a:pt x="1010885" y="229685"/>
                  </a:cubicBezTo>
                  <a:cubicBezTo>
                    <a:pt x="1005445" y="235124"/>
                    <a:pt x="1019196" y="247364"/>
                    <a:pt x="1004689" y="249480"/>
                  </a:cubicBezTo>
                  <a:cubicBezTo>
                    <a:pt x="1000156" y="250235"/>
                    <a:pt x="995170" y="247666"/>
                    <a:pt x="990334" y="246760"/>
                  </a:cubicBezTo>
                  <a:cubicBezTo>
                    <a:pt x="990183" y="245551"/>
                    <a:pt x="990032" y="244191"/>
                    <a:pt x="989881" y="242982"/>
                  </a:cubicBezTo>
                  <a:cubicBezTo>
                    <a:pt x="983383" y="248271"/>
                    <a:pt x="976885" y="253711"/>
                    <a:pt x="967517" y="261568"/>
                  </a:cubicBezTo>
                  <a:cubicBezTo>
                    <a:pt x="956788" y="260964"/>
                    <a:pt x="943037" y="264137"/>
                    <a:pt x="934424" y="278946"/>
                  </a:cubicBezTo>
                  <a:cubicBezTo>
                    <a:pt x="933669" y="280306"/>
                    <a:pt x="932309" y="281364"/>
                    <a:pt x="931100" y="282421"/>
                  </a:cubicBezTo>
                  <a:cubicBezTo>
                    <a:pt x="919011" y="294812"/>
                    <a:pt x="916896" y="294661"/>
                    <a:pt x="907225" y="283026"/>
                  </a:cubicBezTo>
                  <a:cubicBezTo>
                    <a:pt x="893776" y="288617"/>
                    <a:pt x="880932" y="293906"/>
                    <a:pt x="867785" y="299345"/>
                  </a:cubicBezTo>
                  <a:cubicBezTo>
                    <a:pt x="865821" y="312794"/>
                    <a:pt x="856603" y="317630"/>
                    <a:pt x="841341" y="312794"/>
                  </a:cubicBezTo>
                  <a:cubicBezTo>
                    <a:pt x="840586" y="312492"/>
                    <a:pt x="839679" y="311887"/>
                    <a:pt x="839075" y="312190"/>
                  </a:cubicBezTo>
                  <a:cubicBezTo>
                    <a:pt x="828951" y="317327"/>
                    <a:pt x="818826" y="322314"/>
                    <a:pt x="809004" y="328056"/>
                  </a:cubicBezTo>
                  <a:cubicBezTo>
                    <a:pt x="804622" y="330625"/>
                    <a:pt x="801147" y="334856"/>
                    <a:pt x="795253" y="339994"/>
                  </a:cubicBezTo>
                  <a:cubicBezTo>
                    <a:pt x="802356" y="341807"/>
                    <a:pt x="806889" y="343016"/>
                    <a:pt x="812933" y="344678"/>
                  </a:cubicBezTo>
                  <a:cubicBezTo>
                    <a:pt x="806284" y="348305"/>
                    <a:pt x="800693" y="351327"/>
                    <a:pt x="794347" y="354802"/>
                  </a:cubicBezTo>
                  <a:cubicBezTo>
                    <a:pt x="797822" y="357975"/>
                    <a:pt x="801751" y="361451"/>
                    <a:pt x="808098" y="367042"/>
                  </a:cubicBezTo>
                  <a:cubicBezTo>
                    <a:pt x="802658" y="368100"/>
                    <a:pt x="798729" y="370064"/>
                    <a:pt x="795253" y="369460"/>
                  </a:cubicBezTo>
                  <a:cubicBezTo>
                    <a:pt x="780747" y="367042"/>
                    <a:pt x="775156" y="371575"/>
                    <a:pt x="775912" y="387895"/>
                  </a:cubicBezTo>
                  <a:cubicBezTo>
                    <a:pt x="757930" y="387290"/>
                    <a:pt x="751583" y="403459"/>
                    <a:pt x="740099" y="412979"/>
                  </a:cubicBezTo>
                  <a:cubicBezTo>
                    <a:pt x="733601" y="418268"/>
                    <a:pt x="725290" y="421592"/>
                    <a:pt x="717886" y="425823"/>
                  </a:cubicBezTo>
                  <a:cubicBezTo>
                    <a:pt x="711691" y="415397"/>
                    <a:pt x="716073" y="405272"/>
                    <a:pt x="726953" y="400890"/>
                  </a:cubicBezTo>
                  <a:cubicBezTo>
                    <a:pt x="738588" y="396206"/>
                    <a:pt x="750072" y="390615"/>
                    <a:pt x="760801" y="384268"/>
                  </a:cubicBezTo>
                  <a:cubicBezTo>
                    <a:pt x="763672" y="382606"/>
                    <a:pt x="765334" y="376108"/>
                    <a:pt x="764578" y="372482"/>
                  </a:cubicBezTo>
                  <a:cubicBezTo>
                    <a:pt x="764125" y="370366"/>
                    <a:pt x="757627" y="368704"/>
                    <a:pt x="753850" y="368553"/>
                  </a:cubicBezTo>
                  <a:cubicBezTo>
                    <a:pt x="748863" y="368402"/>
                    <a:pt x="743726" y="369762"/>
                    <a:pt x="738739" y="370517"/>
                  </a:cubicBezTo>
                  <a:cubicBezTo>
                    <a:pt x="741610" y="368402"/>
                    <a:pt x="744481" y="366438"/>
                    <a:pt x="748712" y="363415"/>
                  </a:cubicBezTo>
                  <a:cubicBezTo>
                    <a:pt x="744179" y="359638"/>
                    <a:pt x="740401" y="356464"/>
                    <a:pt x="736472" y="353140"/>
                  </a:cubicBezTo>
                  <a:cubicBezTo>
                    <a:pt x="733299" y="358731"/>
                    <a:pt x="730277" y="364473"/>
                    <a:pt x="726953" y="370366"/>
                  </a:cubicBezTo>
                  <a:cubicBezTo>
                    <a:pt x="732392" y="370366"/>
                    <a:pt x="735566" y="370366"/>
                    <a:pt x="738890" y="370366"/>
                  </a:cubicBezTo>
                  <a:cubicBezTo>
                    <a:pt x="737832" y="373691"/>
                    <a:pt x="737832" y="378073"/>
                    <a:pt x="735566" y="379886"/>
                  </a:cubicBezTo>
                  <a:cubicBezTo>
                    <a:pt x="726197" y="388046"/>
                    <a:pt x="718642" y="399832"/>
                    <a:pt x="703077" y="397717"/>
                  </a:cubicBezTo>
                  <a:cubicBezTo>
                    <a:pt x="705042" y="399228"/>
                    <a:pt x="707157" y="400739"/>
                    <a:pt x="712899" y="404970"/>
                  </a:cubicBezTo>
                  <a:cubicBezTo>
                    <a:pt x="708366" y="407690"/>
                    <a:pt x="704891" y="410561"/>
                    <a:pt x="700962" y="412072"/>
                  </a:cubicBezTo>
                  <a:cubicBezTo>
                    <a:pt x="693709" y="414641"/>
                    <a:pt x="690082" y="417965"/>
                    <a:pt x="687967" y="426579"/>
                  </a:cubicBezTo>
                  <a:cubicBezTo>
                    <a:pt x="686758" y="431716"/>
                    <a:pt x="675878" y="437458"/>
                    <a:pt x="669078" y="437761"/>
                  </a:cubicBezTo>
                  <a:cubicBezTo>
                    <a:pt x="661976" y="438063"/>
                    <a:pt x="661372" y="430356"/>
                    <a:pt x="662127" y="422952"/>
                  </a:cubicBezTo>
                  <a:cubicBezTo>
                    <a:pt x="662580" y="418268"/>
                    <a:pt x="658500" y="412979"/>
                    <a:pt x="656838" y="409352"/>
                  </a:cubicBezTo>
                  <a:cubicBezTo>
                    <a:pt x="650341" y="410712"/>
                    <a:pt x="644750" y="411921"/>
                    <a:pt x="635532" y="413886"/>
                  </a:cubicBezTo>
                  <a:cubicBezTo>
                    <a:pt x="639914" y="407841"/>
                    <a:pt x="642030" y="404970"/>
                    <a:pt x="644599" y="401344"/>
                  </a:cubicBezTo>
                  <a:cubicBezTo>
                    <a:pt x="642785" y="398019"/>
                    <a:pt x="640821" y="394241"/>
                    <a:pt x="637950" y="389104"/>
                  </a:cubicBezTo>
                  <a:cubicBezTo>
                    <a:pt x="651398" y="378073"/>
                    <a:pt x="664998" y="366891"/>
                    <a:pt x="678598" y="355709"/>
                  </a:cubicBezTo>
                  <a:cubicBezTo>
                    <a:pt x="678296" y="354802"/>
                    <a:pt x="677842" y="353896"/>
                    <a:pt x="677540" y="352989"/>
                  </a:cubicBezTo>
                  <a:cubicBezTo>
                    <a:pt x="674820" y="352989"/>
                    <a:pt x="669985" y="352082"/>
                    <a:pt x="669531" y="353140"/>
                  </a:cubicBezTo>
                  <a:cubicBezTo>
                    <a:pt x="664243" y="365682"/>
                    <a:pt x="652305" y="367495"/>
                    <a:pt x="641727" y="371877"/>
                  </a:cubicBezTo>
                  <a:cubicBezTo>
                    <a:pt x="639310" y="372784"/>
                    <a:pt x="635381" y="375202"/>
                    <a:pt x="635532" y="376411"/>
                  </a:cubicBezTo>
                  <a:cubicBezTo>
                    <a:pt x="637950" y="392730"/>
                    <a:pt x="622688" y="397566"/>
                    <a:pt x="615284" y="407539"/>
                  </a:cubicBezTo>
                  <a:cubicBezTo>
                    <a:pt x="616039" y="408294"/>
                    <a:pt x="616644" y="409050"/>
                    <a:pt x="617399" y="409806"/>
                  </a:cubicBezTo>
                  <a:cubicBezTo>
                    <a:pt x="623897" y="404668"/>
                    <a:pt x="630243" y="399681"/>
                    <a:pt x="637799" y="393788"/>
                  </a:cubicBezTo>
                  <a:cubicBezTo>
                    <a:pt x="638554" y="397415"/>
                    <a:pt x="639310" y="399228"/>
                    <a:pt x="639008" y="399379"/>
                  </a:cubicBezTo>
                  <a:cubicBezTo>
                    <a:pt x="622386" y="408294"/>
                    <a:pt x="634928" y="420383"/>
                    <a:pt x="636439" y="430659"/>
                  </a:cubicBezTo>
                  <a:cubicBezTo>
                    <a:pt x="636892" y="433378"/>
                    <a:pt x="645656" y="434890"/>
                    <a:pt x="650492" y="437005"/>
                  </a:cubicBezTo>
                  <a:cubicBezTo>
                    <a:pt x="654421" y="438818"/>
                    <a:pt x="658954" y="440178"/>
                    <a:pt x="661674" y="443201"/>
                  </a:cubicBezTo>
                  <a:cubicBezTo>
                    <a:pt x="662580" y="444258"/>
                    <a:pt x="659558" y="450000"/>
                    <a:pt x="657443" y="452720"/>
                  </a:cubicBezTo>
                  <a:cubicBezTo>
                    <a:pt x="650945" y="460729"/>
                    <a:pt x="654118" y="466320"/>
                    <a:pt x="661372" y="470853"/>
                  </a:cubicBezTo>
                  <a:cubicBezTo>
                    <a:pt x="660616" y="472213"/>
                    <a:pt x="660314" y="473422"/>
                    <a:pt x="660012" y="473422"/>
                  </a:cubicBezTo>
                  <a:cubicBezTo>
                    <a:pt x="634777" y="475840"/>
                    <a:pt x="629337" y="500319"/>
                    <a:pt x="614981" y="514675"/>
                  </a:cubicBezTo>
                  <a:cubicBezTo>
                    <a:pt x="609693" y="519963"/>
                    <a:pt x="606821" y="527519"/>
                    <a:pt x="601986" y="533261"/>
                  </a:cubicBezTo>
                  <a:cubicBezTo>
                    <a:pt x="600022" y="535679"/>
                    <a:pt x="595942" y="536132"/>
                    <a:pt x="592315" y="537643"/>
                  </a:cubicBezTo>
                  <a:cubicBezTo>
                    <a:pt x="592466" y="538550"/>
                    <a:pt x="593675" y="540816"/>
                    <a:pt x="592920" y="542025"/>
                  </a:cubicBezTo>
                  <a:cubicBezTo>
                    <a:pt x="583097" y="557741"/>
                    <a:pt x="574031" y="574060"/>
                    <a:pt x="562698" y="588718"/>
                  </a:cubicBezTo>
                  <a:cubicBezTo>
                    <a:pt x="557409" y="595669"/>
                    <a:pt x="547738" y="599144"/>
                    <a:pt x="541241" y="603526"/>
                  </a:cubicBezTo>
                  <a:cubicBezTo>
                    <a:pt x="541543" y="606700"/>
                    <a:pt x="543054" y="611082"/>
                    <a:pt x="542298" y="615011"/>
                  </a:cubicBezTo>
                  <a:cubicBezTo>
                    <a:pt x="540485" y="625286"/>
                    <a:pt x="538067" y="635561"/>
                    <a:pt x="535045" y="645686"/>
                  </a:cubicBezTo>
                  <a:cubicBezTo>
                    <a:pt x="533987" y="649161"/>
                    <a:pt x="530210" y="651730"/>
                    <a:pt x="528547" y="655205"/>
                  </a:cubicBezTo>
                  <a:cubicBezTo>
                    <a:pt x="522956" y="667596"/>
                    <a:pt x="517970" y="680138"/>
                    <a:pt x="507392" y="689658"/>
                  </a:cubicBezTo>
                  <a:cubicBezTo>
                    <a:pt x="506637" y="690414"/>
                    <a:pt x="507997" y="693134"/>
                    <a:pt x="507846" y="694947"/>
                  </a:cubicBezTo>
                  <a:cubicBezTo>
                    <a:pt x="507241" y="700991"/>
                    <a:pt x="508450" y="708244"/>
                    <a:pt x="505428" y="712627"/>
                  </a:cubicBezTo>
                  <a:cubicBezTo>
                    <a:pt x="491677" y="731968"/>
                    <a:pt x="485935" y="754484"/>
                    <a:pt x="478379" y="776243"/>
                  </a:cubicBezTo>
                  <a:cubicBezTo>
                    <a:pt x="476868" y="780323"/>
                    <a:pt x="474753" y="784403"/>
                    <a:pt x="472486" y="788030"/>
                  </a:cubicBezTo>
                  <a:cubicBezTo>
                    <a:pt x="465837" y="798909"/>
                    <a:pt x="465686" y="807825"/>
                    <a:pt x="473393" y="819762"/>
                  </a:cubicBezTo>
                  <a:cubicBezTo>
                    <a:pt x="470975" y="821424"/>
                    <a:pt x="468406" y="823087"/>
                    <a:pt x="465989" y="824749"/>
                  </a:cubicBezTo>
                  <a:cubicBezTo>
                    <a:pt x="456922" y="830491"/>
                    <a:pt x="456015" y="836686"/>
                    <a:pt x="462815" y="844544"/>
                  </a:cubicBezTo>
                  <a:cubicBezTo>
                    <a:pt x="464024" y="845904"/>
                    <a:pt x="465384" y="848020"/>
                    <a:pt x="465082" y="849380"/>
                  </a:cubicBezTo>
                  <a:cubicBezTo>
                    <a:pt x="462966" y="859353"/>
                    <a:pt x="460247" y="869175"/>
                    <a:pt x="458131" y="879148"/>
                  </a:cubicBezTo>
                  <a:cubicBezTo>
                    <a:pt x="454051" y="897130"/>
                    <a:pt x="443625" y="913147"/>
                    <a:pt x="442567" y="932489"/>
                  </a:cubicBezTo>
                  <a:cubicBezTo>
                    <a:pt x="441962" y="944275"/>
                    <a:pt x="436069" y="955760"/>
                    <a:pt x="433349" y="964524"/>
                  </a:cubicBezTo>
                  <a:cubicBezTo>
                    <a:pt x="434407" y="973288"/>
                    <a:pt x="435163" y="980088"/>
                    <a:pt x="435918" y="987039"/>
                  </a:cubicBezTo>
                  <a:cubicBezTo>
                    <a:pt x="436069" y="987795"/>
                    <a:pt x="435314" y="988852"/>
                    <a:pt x="435767" y="989457"/>
                  </a:cubicBezTo>
                  <a:cubicBezTo>
                    <a:pt x="444833" y="1006079"/>
                    <a:pt x="432291" y="1023910"/>
                    <a:pt x="437429" y="1039323"/>
                  </a:cubicBezTo>
                  <a:cubicBezTo>
                    <a:pt x="445438" y="1064407"/>
                    <a:pt x="440300" y="1089642"/>
                    <a:pt x="441207" y="1114423"/>
                  </a:cubicBezTo>
                  <a:cubicBezTo>
                    <a:pt x="441811" y="1131348"/>
                    <a:pt x="450576" y="1145552"/>
                    <a:pt x="449669" y="1161871"/>
                  </a:cubicBezTo>
                  <a:cubicBezTo>
                    <a:pt x="449518" y="1165498"/>
                    <a:pt x="449669" y="1169125"/>
                    <a:pt x="449367" y="1172600"/>
                  </a:cubicBezTo>
                  <a:cubicBezTo>
                    <a:pt x="448762" y="1179702"/>
                    <a:pt x="448913" y="1185142"/>
                    <a:pt x="455411" y="1191337"/>
                  </a:cubicBezTo>
                  <a:cubicBezTo>
                    <a:pt x="460398" y="1196022"/>
                    <a:pt x="461455" y="1206599"/>
                    <a:pt x="461455" y="1214608"/>
                  </a:cubicBezTo>
                  <a:cubicBezTo>
                    <a:pt x="461455" y="1225941"/>
                    <a:pt x="459642" y="1236972"/>
                    <a:pt x="471731" y="1243923"/>
                  </a:cubicBezTo>
                  <a:cubicBezTo>
                    <a:pt x="473242" y="1244830"/>
                    <a:pt x="472940" y="1248305"/>
                    <a:pt x="473846" y="1250421"/>
                  </a:cubicBezTo>
                  <a:cubicBezTo>
                    <a:pt x="475660" y="1254954"/>
                    <a:pt x="477775" y="1259487"/>
                    <a:pt x="479588" y="1264021"/>
                  </a:cubicBezTo>
                  <a:cubicBezTo>
                    <a:pt x="482308" y="1270367"/>
                    <a:pt x="487597" y="1277016"/>
                    <a:pt x="487144" y="1283211"/>
                  </a:cubicBezTo>
                  <a:cubicBezTo>
                    <a:pt x="486086" y="1304518"/>
                    <a:pt x="496059" y="1322046"/>
                    <a:pt x="504219" y="1340028"/>
                  </a:cubicBezTo>
                  <a:cubicBezTo>
                    <a:pt x="507241" y="1346526"/>
                    <a:pt x="514041" y="1351210"/>
                    <a:pt x="517668" y="1357557"/>
                  </a:cubicBezTo>
                  <a:cubicBezTo>
                    <a:pt x="519783" y="1361334"/>
                    <a:pt x="518876" y="1366774"/>
                    <a:pt x="519481" y="1371307"/>
                  </a:cubicBezTo>
                  <a:cubicBezTo>
                    <a:pt x="519934" y="1373725"/>
                    <a:pt x="520388" y="1376747"/>
                    <a:pt x="521899" y="1378107"/>
                  </a:cubicBezTo>
                  <a:cubicBezTo>
                    <a:pt x="529001" y="1384152"/>
                    <a:pt x="533232" y="1390800"/>
                    <a:pt x="526734" y="1400169"/>
                  </a:cubicBezTo>
                  <a:cubicBezTo>
                    <a:pt x="547889" y="1408480"/>
                    <a:pt x="555294" y="1427520"/>
                    <a:pt x="566173" y="1443688"/>
                  </a:cubicBezTo>
                  <a:cubicBezTo>
                    <a:pt x="582342" y="1467714"/>
                    <a:pt x="597151" y="1492798"/>
                    <a:pt x="614679" y="1515918"/>
                  </a:cubicBezTo>
                  <a:cubicBezTo>
                    <a:pt x="622234" y="1525740"/>
                    <a:pt x="626163" y="1539491"/>
                    <a:pt x="640670" y="1544326"/>
                  </a:cubicBezTo>
                  <a:cubicBezTo>
                    <a:pt x="646110" y="1546140"/>
                    <a:pt x="649585" y="1553997"/>
                    <a:pt x="653967" y="1558833"/>
                  </a:cubicBezTo>
                  <a:cubicBezTo>
                    <a:pt x="669985" y="1576663"/>
                    <a:pt x="692953" y="1584521"/>
                    <a:pt x="711237" y="1598876"/>
                  </a:cubicBezTo>
                  <a:cubicBezTo>
                    <a:pt x="716828" y="1603259"/>
                    <a:pt x="720908" y="1609756"/>
                    <a:pt x="726197" y="1614440"/>
                  </a:cubicBezTo>
                  <a:cubicBezTo>
                    <a:pt x="745539" y="1631516"/>
                    <a:pt x="764427" y="1648893"/>
                    <a:pt x="784676" y="1664760"/>
                  </a:cubicBezTo>
                  <a:cubicBezTo>
                    <a:pt x="794649" y="1672466"/>
                    <a:pt x="807191" y="1676697"/>
                    <a:pt x="818373" y="1682893"/>
                  </a:cubicBezTo>
                  <a:cubicBezTo>
                    <a:pt x="823813" y="1685915"/>
                    <a:pt x="830462" y="1688635"/>
                    <a:pt x="833635" y="1693470"/>
                  </a:cubicBezTo>
                  <a:cubicBezTo>
                    <a:pt x="845572" y="1710697"/>
                    <a:pt x="867030" y="1705559"/>
                    <a:pt x="882141" y="1715381"/>
                  </a:cubicBezTo>
                  <a:cubicBezTo>
                    <a:pt x="886825" y="1718403"/>
                    <a:pt x="894683" y="1716287"/>
                    <a:pt x="895287" y="1725354"/>
                  </a:cubicBezTo>
                  <a:cubicBezTo>
                    <a:pt x="895438" y="1726412"/>
                    <a:pt x="899971" y="1727318"/>
                    <a:pt x="902994" y="1728376"/>
                  </a:cubicBezTo>
                  <a:cubicBezTo>
                    <a:pt x="901785" y="1731701"/>
                    <a:pt x="900727" y="1734572"/>
                    <a:pt x="899367" y="1738501"/>
                  </a:cubicBezTo>
                  <a:cubicBezTo>
                    <a:pt x="902389" y="1738047"/>
                    <a:pt x="905714" y="1738652"/>
                    <a:pt x="906620" y="1737443"/>
                  </a:cubicBezTo>
                  <a:cubicBezTo>
                    <a:pt x="911758" y="1731096"/>
                    <a:pt x="915536" y="1732909"/>
                    <a:pt x="920069" y="1738047"/>
                  </a:cubicBezTo>
                  <a:cubicBezTo>
                    <a:pt x="927020" y="1745905"/>
                    <a:pt x="934726" y="1751345"/>
                    <a:pt x="946513" y="1747869"/>
                  </a:cubicBezTo>
                  <a:cubicBezTo>
                    <a:pt x="950442" y="1746660"/>
                    <a:pt x="955579" y="1749682"/>
                    <a:pt x="960113" y="1751042"/>
                  </a:cubicBezTo>
                  <a:cubicBezTo>
                    <a:pt x="966761" y="1752856"/>
                    <a:pt x="973561" y="1754367"/>
                    <a:pt x="979908" y="1756785"/>
                  </a:cubicBezTo>
                  <a:cubicBezTo>
                    <a:pt x="982023" y="1757540"/>
                    <a:pt x="983534" y="1760411"/>
                    <a:pt x="986708" y="1763736"/>
                  </a:cubicBezTo>
                  <a:cubicBezTo>
                    <a:pt x="999854" y="1761469"/>
                    <a:pt x="1009525" y="1764491"/>
                    <a:pt x="1013605" y="1774464"/>
                  </a:cubicBezTo>
                  <a:cubicBezTo>
                    <a:pt x="1033098" y="1767664"/>
                    <a:pt x="1051080" y="1774615"/>
                    <a:pt x="1069364" y="1780962"/>
                  </a:cubicBezTo>
                  <a:cubicBezTo>
                    <a:pt x="1078128" y="1783984"/>
                    <a:pt x="1087497" y="1785193"/>
                    <a:pt x="1096714" y="1787157"/>
                  </a:cubicBezTo>
                  <a:cubicBezTo>
                    <a:pt x="1103061" y="1788517"/>
                    <a:pt x="1110012" y="1788819"/>
                    <a:pt x="1107141" y="1800757"/>
                  </a:cubicBezTo>
                  <a:cubicBezTo>
                    <a:pt x="1112581" y="1798490"/>
                    <a:pt x="1116812" y="1797584"/>
                    <a:pt x="1119985" y="1795317"/>
                  </a:cubicBezTo>
                  <a:cubicBezTo>
                    <a:pt x="1130865" y="1787762"/>
                    <a:pt x="1143558" y="1783380"/>
                    <a:pt x="1155193" y="1788215"/>
                  </a:cubicBezTo>
                  <a:cubicBezTo>
                    <a:pt x="1175744" y="1796677"/>
                    <a:pt x="1194935" y="1790179"/>
                    <a:pt x="1214730" y="1787157"/>
                  </a:cubicBezTo>
                  <a:cubicBezTo>
                    <a:pt x="1223192" y="1785797"/>
                    <a:pt x="1233618" y="1785042"/>
                    <a:pt x="1240569" y="1788819"/>
                  </a:cubicBezTo>
                  <a:cubicBezTo>
                    <a:pt x="1250996" y="1794411"/>
                    <a:pt x="1260969" y="1791993"/>
                    <a:pt x="1270640" y="1791691"/>
                  </a:cubicBezTo>
                  <a:cubicBezTo>
                    <a:pt x="1281671" y="1791388"/>
                    <a:pt x="1292399" y="1787459"/>
                    <a:pt x="1303430" y="1785344"/>
                  </a:cubicBezTo>
                  <a:cubicBezTo>
                    <a:pt x="1311892" y="1783682"/>
                    <a:pt x="1327457" y="1787913"/>
                    <a:pt x="1329723" y="1798339"/>
                  </a:cubicBezTo>
                  <a:cubicBezTo>
                    <a:pt x="1330025" y="1800001"/>
                    <a:pt x="1334105" y="1800908"/>
                    <a:pt x="1337732" y="1802722"/>
                  </a:cubicBezTo>
                  <a:cubicBezTo>
                    <a:pt x="1338336" y="1795619"/>
                    <a:pt x="1338639" y="1790331"/>
                    <a:pt x="1339243" y="1783531"/>
                  </a:cubicBezTo>
                  <a:cubicBezTo>
                    <a:pt x="1345892" y="1781869"/>
                    <a:pt x="1354505" y="1779753"/>
                    <a:pt x="1363420" y="1777486"/>
                  </a:cubicBezTo>
                  <a:cubicBezTo>
                    <a:pt x="1363571" y="1779148"/>
                    <a:pt x="1363723" y="1781566"/>
                    <a:pt x="1363874" y="1784135"/>
                  </a:cubicBezTo>
                  <a:cubicBezTo>
                    <a:pt x="1365385" y="1783833"/>
                    <a:pt x="1366745" y="1783682"/>
                    <a:pt x="1366745" y="1783380"/>
                  </a:cubicBezTo>
                  <a:cubicBezTo>
                    <a:pt x="1367198" y="1772802"/>
                    <a:pt x="1377171" y="1771291"/>
                    <a:pt x="1382913" y="1771140"/>
                  </a:cubicBezTo>
                  <a:cubicBezTo>
                    <a:pt x="1405731" y="1770686"/>
                    <a:pt x="1423864" y="1760109"/>
                    <a:pt x="1443205" y="1750136"/>
                  </a:cubicBezTo>
                  <a:cubicBezTo>
                    <a:pt x="1458165" y="1742429"/>
                    <a:pt x="1475996" y="1740314"/>
                    <a:pt x="1492769" y="1736536"/>
                  </a:cubicBezTo>
                  <a:cubicBezTo>
                    <a:pt x="1510600" y="1732456"/>
                    <a:pt x="1525408" y="1723541"/>
                    <a:pt x="1539764" y="1712359"/>
                  </a:cubicBezTo>
                  <a:cubicBezTo>
                    <a:pt x="1546866" y="1706768"/>
                    <a:pt x="1550039" y="1701479"/>
                    <a:pt x="1551550" y="1692866"/>
                  </a:cubicBezTo>
                  <a:cubicBezTo>
                    <a:pt x="1553514" y="1681230"/>
                    <a:pt x="1570287" y="1668839"/>
                    <a:pt x="1582074" y="1667933"/>
                  </a:cubicBezTo>
                  <a:cubicBezTo>
                    <a:pt x="1584341" y="1667782"/>
                    <a:pt x="1586909" y="1667328"/>
                    <a:pt x="1589025" y="1666422"/>
                  </a:cubicBezTo>
                  <a:cubicBezTo>
                    <a:pt x="1599300" y="1661435"/>
                    <a:pt x="1603682" y="1662191"/>
                    <a:pt x="1614562" y="1671711"/>
                  </a:cubicBezTo>
                  <a:cubicBezTo>
                    <a:pt x="1617584" y="1668235"/>
                    <a:pt x="1620304" y="1664457"/>
                    <a:pt x="1623780" y="1661284"/>
                  </a:cubicBezTo>
                  <a:cubicBezTo>
                    <a:pt x="1628162" y="1657204"/>
                    <a:pt x="1633451" y="1654031"/>
                    <a:pt x="1637833" y="1649951"/>
                  </a:cubicBezTo>
                  <a:cubicBezTo>
                    <a:pt x="1643273" y="1644662"/>
                    <a:pt x="1650979" y="1640884"/>
                    <a:pt x="1649015" y="1630609"/>
                  </a:cubicBezTo>
                  <a:cubicBezTo>
                    <a:pt x="1647655" y="1623658"/>
                    <a:pt x="1652188" y="1621845"/>
                    <a:pt x="1658988" y="1623507"/>
                  </a:cubicBezTo>
                  <a:cubicBezTo>
                    <a:pt x="1678330" y="1628343"/>
                    <a:pt x="1688605" y="1621240"/>
                    <a:pt x="1690721" y="1601899"/>
                  </a:cubicBezTo>
                  <a:cubicBezTo>
                    <a:pt x="1691778" y="1592832"/>
                    <a:pt x="1711422" y="1575304"/>
                    <a:pt x="1721396" y="1574397"/>
                  </a:cubicBezTo>
                  <a:cubicBezTo>
                    <a:pt x="1740586" y="1572735"/>
                    <a:pt x="1742249" y="1570619"/>
                    <a:pt x="1739831" y="1552486"/>
                  </a:cubicBezTo>
                  <a:cubicBezTo>
                    <a:pt x="1739529" y="1550219"/>
                    <a:pt x="1742702" y="1545535"/>
                    <a:pt x="1744817" y="1545233"/>
                  </a:cubicBezTo>
                  <a:cubicBezTo>
                    <a:pt x="1754791" y="1543873"/>
                    <a:pt x="1757662" y="1538131"/>
                    <a:pt x="1762195" y="1529216"/>
                  </a:cubicBezTo>
                  <a:cubicBezTo>
                    <a:pt x="1770959" y="1512443"/>
                    <a:pt x="1768995" y="1490532"/>
                    <a:pt x="1788186" y="1478141"/>
                  </a:cubicBezTo>
                  <a:cubicBezTo>
                    <a:pt x="1792719" y="1475270"/>
                    <a:pt x="1799519" y="1465599"/>
                    <a:pt x="1798008" y="1453964"/>
                  </a:cubicBezTo>
                  <a:cubicBezTo>
                    <a:pt x="1796950" y="1445048"/>
                    <a:pt x="1806016" y="1434924"/>
                    <a:pt x="1811003" y="1425555"/>
                  </a:cubicBezTo>
                  <a:cubicBezTo>
                    <a:pt x="1815234" y="1417547"/>
                    <a:pt x="1819767" y="1409538"/>
                    <a:pt x="1825056" y="1402285"/>
                  </a:cubicBezTo>
                  <a:cubicBezTo>
                    <a:pt x="1829287" y="1396542"/>
                    <a:pt x="1835331" y="1392160"/>
                    <a:pt x="1839713" y="1386418"/>
                  </a:cubicBezTo>
                  <a:cubicBezTo>
                    <a:pt x="1847571" y="1376294"/>
                    <a:pt x="1855882" y="1366170"/>
                    <a:pt x="1861624" y="1354988"/>
                  </a:cubicBezTo>
                  <a:cubicBezTo>
                    <a:pt x="1864495" y="1349397"/>
                    <a:pt x="1861171" y="1340783"/>
                    <a:pt x="1862984" y="1334286"/>
                  </a:cubicBezTo>
                  <a:cubicBezTo>
                    <a:pt x="1864646" y="1328695"/>
                    <a:pt x="1869482" y="1324162"/>
                    <a:pt x="1873259" y="1319326"/>
                  </a:cubicBezTo>
                  <a:cubicBezTo>
                    <a:pt x="1876886" y="1314642"/>
                    <a:pt x="1882477" y="1312073"/>
                    <a:pt x="1880210" y="1303460"/>
                  </a:cubicBezTo>
                  <a:cubicBezTo>
                    <a:pt x="1876584" y="1290011"/>
                    <a:pt x="1887010" y="1279283"/>
                    <a:pt x="1891695" y="1267647"/>
                  </a:cubicBezTo>
                  <a:cubicBezTo>
                    <a:pt x="1895170" y="1259034"/>
                    <a:pt x="1890033" y="1246643"/>
                    <a:pt x="1901970" y="1241505"/>
                  </a:cubicBezTo>
                  <a:cubicBezTo>
                    <a:pt x="1899552" y="1239239"/>
                    <a:pt x="1897135" y="1236972"/>
                    <a:pt x="1893508" y="1233799"/>
                  </a:cubicBezTo>
                  <a:cubicBezTo>
                    <a:pt x="1896379" y="1231079"/>
                    <a:pt x="1900610" y="1227603"/>
                    <a:pt x="1904085" y="1223675"/>
                  </a:cubicBezTo>
                  <a:cubicBezTo>
                    <a:pt x="1905597" y="1221861"/>
                    <a:pt x="1907108" y="1218386"/>
                    <a:pt x="1906503" y="1216421"/>
                  </a:cubicBezTo>
                  <a:cubicBezTo>
                    <a:pt x="1901668" y="1204031"/>
                    <a:pt x="1906654" y="1193302"/>
                    <a:pt x="1911339" y="1182422"/>
                  </a:cubicBezTo>
                  <a:cubicBezTo>
                    <a:pt x="1914210" y="1175924"/>
                    <a:pt x="1918894" y="1169578"/>
                    <a:pt x="1913454" y="1161720"/>
                  </a:cubicBezTo>
                  <a:cubicBezTo>
                    <a:pt x="1912850" y="1160814"/>
                    <a:pt x="1908921" y="1151294"/>
                    <a:pt x="1918139" y="1149783"/>
                  </a:cubicBezTo>
                  <a:cubicBezTo>
                    <a:pt x="1919347" y="1149632"/>
                    <a:pt x="1919952" y="1139961"/>
                    <a:pt x="1918894" y="1135125"/>
                  </a:cubicBezTo>
                  <a:cubicBezTo>
                    <a:pt x="1918139" y="1131650"/>
                    <a:pt x="1914059" y="1128930"/>
                    <a:pt x="1911188" y="1125605"/>
                  </a:cubicBezTo>
                  <a:cubicBezTo>
                    <a:pt x="1913454" y="1123641"/>
                    <a:pt x="1916930" y="1122130"/>
                    <a:pt x="1917383" y="1119863"/>
                  </a:cubicBezTo>
                  <a:cubicBezTo>
                    <a:pt x="1919196" y="1111099"/>
                    <a:pt x="1920405" y="1102184"/>
                    <a:pt x="1921312" y="1093268"/>
                  </a:cubicBezTo>
                  <a:cubicBezTo>
                    <a:pt x="1923125" y="1077100"/>
                    <a:pt x="1924636" y="1060931"/>
                    <a:pt x="1925996" y="1044611"/>
                  </a:cubicBezTo>
                  <a:cubicBezTo>
                    <a:pt x="1926601" y="1038265"/>
                    <a:pt x="1926147" y="1031918"/>
                    <a:pt x="1926752" y="1025572"/>
                  </a:cubicBezTo>
                  <a:cubicBezTo>
                    <a:pt x="1927205" y="1020736"/>
                    <a:pt x="1928414" y="1015901"/>
                    <a:pt x="1929321" y="1010310"/>
                  </a:cubicBezTo>
                  <a:cubicBezTo>
                    <a:pt x="1925090" y="1001243"/>
                    <a:pt x="1920254" y="990968"/>
                    <a:pt x="1914965" y="979484"/>
                  </a:cubicBezTo>
                  <a:cubicBezTo>
                    <a:pt x="1915721" y="978728"/>
                    <a:pt x="1917383" y="977217"/>
                    <a:pt x="1919801" y="975102"/>
                  </a:cubicBezTo>
                  <a:cubicBezTo>
                    <a:pt x="1917685" y="972835"/>
                    <a:pt x="1915419" y="970417"/>
                    <a:pt x="1913152" y="967999"/>
                  </a:cubicBezTo>
                  <a:cubicBezTo>
                    <a:pt x="1919196" y="961048"/>
                    <a:pt x="1920405" y="955609"/>
                    <a:pt x="1915872" y="946693"/>
                  </a:cubicBezTo>
                  <a:cubicBezTo>
                    <a:pt x="1912396" y="939742"/>
                    <a:pt x="1914965" y="929467"/>
                    <a:pt x="1915872" y="920703"/>
                  </a:cubicBezTo>
                  <a:cubicBezTo>
                    <a:pt x="1916325" y="916623"/>
                    <a:pt x="1919196" y="912845"/>
                    <a:pt x="1922067" y="906498"/>
                  </a:cubicBezTo>
                  <a:cubicBezTo>
                    <a:pt x="1916930" y="907858"/>
                    <a:pt x="1914512" y="908614"/>
                    <a:pt x="1910130" y="909823"/>
                  </a:cubicBezTo>
                  <a:cubicBezTo>
                    <a:pt x="1911339" y="899699"/>
                    <a:pt x="1912699" y="890481"/>
                    <a:pt x="1913605" y="881112"/>
                  </a:cubicBezTo>
                  <a:cubicBezTo>
                    <a:pt x="1913907" y="878543"/>
                    <a:pt x="1912850" y="875521"/>
                    <a:pt x="1911943" y="872952"/>
                  </a:cubicBezTo>
                  <a:cubicBezTo>
                    <a:pt x="1908317" y="863433"/>
                    <a:pt x="1903934" y="854366"/>
                    <a:pt x="1900912" y="844695"/>
                  </a:cubicBezTo>
                  <a:cubicBezTo>
                    <a:pt x="1899552" y="840011"/>
                    <a:pt x="1900610" y="834571"/>
                    <a:pt x="1900610" y="828678"/>
                  </a:cubicBezTo>
                  <a:cubicBezTo>
                    <a:pt x="1896077" y="828678"/>
                    <a:pt x="1890184" y="828829"/>
                    <a:pt x="1887312" y="819309"/>
                  </a:cubicBezTo>
                  <a:cubicBezTo>
                    <a:pt x="1884592" y="810696"/>
                    <a:pt x="1873259" y="805105"/>
                    <a:pt x="1879606" y="793016"/>
                  </a:cubicBezTo>
                  <a:cubicBezTo>
                    <a:pt x="1880664" y="790901"/>
                    <a:pt x="1876886" y="785914"/>
                    <a:pt x="1874770" y="782590"/>
                  </a:cubicBezTo>
                  <a:cubicBezTo>
                    <a:pt x="1869180" y="774128"/>
                    <a:pt x="1862682" y="766270"/>
                    <a:pt x="1857544" y="757657"/>
                  </a:cubicBezTo>
                  <a:cubicBezTo>
                    <a:pt x="1854069" y="751764"/>
                    <a:pt x="1850744" y="745266"/>
                    <a:pt x="1849838" y="738617"/>
                  </a:cubicBezTo>
                  <a:cubicBezTo>
                    <a:pt x="1848931" y="732119"/>
                    <a:pt x="1843491" y="723355"/>
                    <a:pt x="1854673" y="719124"/>
                  </a:cubicBezTo>
                  <a:cubicBezTo>
                    <a:pt x="1856033" y="718671"/>
                    <a:pt x="1856486" y="716102"/>
                    <a:pt x="1857846" y="713684"/>
                  </a:cubicBezTo>
                  <a:cubicBezTo>
                    <a:pt x="1853162" y="713231"/>
                    <a:pt x="1849384" y="712778"/>
                    <a:pt x="1843038" y="712173"/>
                  </a:cubicBezTo>
                  <a:cubicBezTo>
                    <a:pt x="1847420" y="710360"/>
                    <a:pt x="1849384" y="709453"/>
                    <a:pt x="1852558" y="708093"/>
                  </a:cubicBezTo>
                  <a:cubicBezTo>
                    <a:pt x="1850291" y="706884"/>
                    <a:pt x="1848780" y="705827"/>
                    <a:pt x="1847118" y="705524"/>
                  </a:cubicBezTo>
                  <a:cubicBezTo>
                    <a:pt x="1833367" y="702653"/>
                    <a:pt x="1822940" y="695249"/>
                    <a:pt x="1814025" y="684520"/>
                  </a:cubicBezTo>
                  <a:cubicBezTo>
                    <a:pt x="1809945" y="679534"/>
                    <a:pt x="1803296" y="676663"/>
                    <a:pt x="1796799" y="671978"/>
                  </a:cubicBezTo>
                  <a:cubicBezTo>
                    <a:pt x="1787128" y="660645"/>
                    <a:pt x="1776550" y="647952"/>
                    <a:pt x="1765217" y="634504"/>
                  </a:cubicBezTo>
                  <a:cubicBezTo>
                    <a:pt x="1764915" y="634806"/>
                    <a:pt x="1762195" y="636921"/>
                    <a:pt x="1760835" y="637979"/>
                  </a:cubicBezTo>
                  <a:cubicBezTo>
                    <a:pt x="1754942" y="632237"/>
                    <a:pt x="1749502" y="627099"/>
                    <a:pt x="1743004" y="620904"/>
                  </a:cubicBezTo>
                  <a:cubicBezTo>
                    <a:pt x="1744817" y="618184"/>
                    <a:pt x="1747991" y="613197"/>
                    <a:pt x="1751466" y="607757"/>
                  </a:cubicBezTo>
                  <a:cubicBezTo>
                    <a:pt x="1749351" y="607002"/>
                    <a:pt x="1746933" y="605944"/>
                    <a:pt x="1742098" y="603980"/>
                  </a:cubicBezTo>
                  <a:cubicBezTo>
                    <a:pt x="1747840" y="600806"/>
                    <a:pt x="1751466" y="598842"/>
                    <a:pt x="1755395" y="596575"/>
                  </a:cubicBezTo>
                  <a:cubicBezTo>
                    <a:pt x="1754337" y="593704"/>
                    <a:pt x="1753128" y="590682"/>
                    <a:pt x="1751768" y="587207"/>
                  </a:cubicBezTo>
                  <a:cubicBezTo>
                    <a:pt x="1755546" y="586451"/>
                    <a:pt x="1758568" y="585847"/>
                    <a:pt x="1761742" y="585242"/>
                  </a:cubicBezTo>
                  <a:cubicBezTo>
                    <a:pt x="1761742" y="584638"/>
                    <a:pt x="1761742" y="584033"/>
                    <a:pt x="1761742" y="583429"/>
                  </a:cubicBezTo>
                  <a:cubicBezTo>
                    <a:pt x="1758115" y="582522"/>
                    <a:pt x="1754488" y="581616"/>
                    <a:pt x="1749351" y="580407"/>
                  </a:cubicBezTo>
                  <a:cubicBezTo>
                    <a:pt x="1756604" y="572247"/>
                    <a:pt x="1763102" y="565145"/>
                    <a:pt x="1770204" y="557287"/>
                  </a:cubicBezTo>
                  <a:cubicBezTo>
                    <a:pt x="1768390" y="555776"/>
                    <a:pt x="1765973" y="553510"/>
                    <a:pt x="1762799" y="550790"/>
                  </a:cubicBezTo>
                  <a:cubicBezTo>
                    <a:pt x="1762497" y="546256"/>
                    <a:pt x="1773226" y="538550"/>
                    <a:pt x="1759777" y="535679"/>
                  </a:cubicBezTo>
                  <a:cubicBezTo>
                    <a:pt x="1762799" y="534923"/>
                    <a:pt x="1765973" y="534319"/>
                    <a:pt x="1768995" y="533563"/>
                  </a:cubicBezTo>
                  <a:cubicBezTo>
                    <a:pt x="1768995" y="524648"/>
                    <a:pt x="1768390" y="515732"/>
                    <a:pt x="1769146" y="506968"/>
                  </a:cubicBezTo>
                  <a:cubicBezTo>
                    <a:pt x="1769901" y="498657"/>
                    <a:pt x="1772017" y="490497"/>
                    <a:pt x="1773679" y="481733"/>
                  </a:cubicBezTo>
                  <a:cubicBezTo>
                    <a:pt x="1771564" y="480524"/>
                    <a:pt x="1767937" y="478560"/>
                    <a:pt x="1766577" y="477955"/>
                  </a:cubicBezTo>
                  <a:cubicBezTo>
                    <a:pt x="1770808" y="472969"/>
                    <a:pt x="1773830" y="468284"/>
                    <a:pt x="1778061" y="465111"/>
                  </a:cubicBezTo>
                  <a:cubicBezTo>
                    <a:pt x="1785919" y="459218"/>
                    <a:pt x="1794532" y="449849"/>
                    <a:pt x="1802692" y="450000"/>
                  </a:cubicBezTo>
                  <a:cubicBezTo>
                    <a:pt x="1817198" y="450454"/>
                    <a:pt x="1820825" y="437156"/>
                    <a:pt x="1820674" y="432774"/>
                  </a:cubicBezTo>
                  <a:cubicBezTo>
                    <a:pt x="1820220" y="414490"/>
                    <a:pt x="1835331" y="405423"/>
                    <a:pt x="1841224" y="391370"/>
                  </a:cubicBezTo>
                  <a:cubicBezTo>
                    <a:pt x="1845758" y="380642"/>
                    <a:pt x="1854069" y="371424"/>
                    <a:pt x="1861473" y="362055"/>
                  </a:cubicBezTo>
                  <a:cubicBezTo>
                    <a:pt x="1866913" y="354953"/>
                    <a:pt x="1873562" y="348909"/>
                    <a:pt x="1880210" y="341656"/>
                  </a:cubicBezTo>
                  <a:cubicBezTo>
                    <a:pt x="1879002" y="340598"/>
                    <a:pt x="1877188" y="339238"/>
                    <a:pt x="1873713" y="336367"/>
                  </a:cubicBezTo>
                  <a:cubicBezTo>
                    <a:pt x="1883535" y="326394"/>
                    <a:pt x="1892903" y="315816"/>
                    <a:pt x="1903481" y="306750"/>
                  </a:cubicBezTo>
                  <a:cubicBezTo>
                    <a:pt x="1914210" y="297532"/>
                    <a:pt x="1916779" y="285292"/>
                    <a:pt x="1919952" y="272901"/>
                  </a:cubicBezTo>
                  <a:cubicBezTo>
                    <a:pt x="1920556" y="270786"/>
                    <a:pt x="1920254" y="267310"/>
                    <a:pt x="1921463" y="266555"/>
                  </a:cubicBezTo>
                  <a:cubicBezTo>
                    <a:pt x="1929623" y="261719"/>
                    <a:pt x="1938085" y="257488"/>
                    <a:pt x="1946396" y="253106"/>
                  </a:cubicBezTo>
                  <a:cubicBezTo>
                    <a:pt x="1947454" y="252653"/>
                    <a:pt x="1948360" y="252049"/>
                    <a:pt x="1949116" y="251293"/>
                  </a:cubicBezTo>
                  <a:cubicBezTo>
                    <a:pt x="1965133" y="234369"/>
                    <a:pt x="1979942" y="231951"/>
                    <a:pt x="2001550" y="243284"/>
                  </a:cubicBezTo>
                  <a:cubicBezTo>
                    <a:pt x="2014999" y="250235"/>
                    <a:pt x="2027994" y="258697"/>
                    <a:pt x="2041896" y="264742"/>
                  </a:cubicBezTo>
                  <a:cubicBezTo>
                    <a:pt x="2052323" y="269426"/>
                    <a:pt x="2064109" y="271390"/>
                    <a:pt x="2074989" y="275017"/>
                  </a:cubicBezTo>
                  <a:cubicBezTo>
                    <a:pt x="2076802" y="275621"/>
                    <a:pt x="2078011" y="278644"/>
                    <a:pt x="2077860" y="278644"/>
                  </a:cubicBezTo>
                  <a:cubicBezTo>
                    <a:pt x="2088589" y="285292"/>
                    <a:pt x="2097202" y="290581"/>
                    <a:pt x="2105664" y="296021"/>
                  </a:cubicBezTo>
                  <a:cubicBezTo>
                    <a:pt x="2105362" y="297381"/>
                    <a:pt x="2104908" y="298590"/>
                    <a:pt x="2104606" y="299950"/>
                  </a:cubicBezTo>
                  <a:cubicBezTo>
                    <a:pt x="2100677" y="299799"/>
                    <a:pt x="2096899" y="299497"/>
                    <a:pt x="2093122" y="299345"/>
                  </a:cubicBezTo>
                  <a:cubicBezTo>
                    <a:pt x="2093877" y="311132"/>
                    <a:pt x="2102340" y="315363"/>
                    <a:pt x="2112162" y="316572"/>
                  </a:cubicBezTo>
                  <a:cubicBezTo>
                    <a:pt x="2113673" y="324127"/>
                    <a:pt x="2115033" y="330625"/>
                    <a:pt x="2116544" y="338029"/>
                  </a:cubicBezTo>
                  <a:cubicBezTo>
                    <a:pt x="2118206" y="338634"/>
                    <a:pt x="2121228" y="339540"/>
                    <a:pt x="2123646" y="340296"/>
                  </a:cubicBezTo>
                  <a:cubicBezTo>
                    <a:pt x="2123646" y="346793"/>
                    <a:pt x="2123646" y="352838"/>
                    <a:pt x="2123646" y="358731"/>
                  </a:cubicBezTo>
                  <a:cubicBezTo>
                    <a:pt x="2124401" y="358731"/>
                    <a:pt x="2125157" y="358731"/>
                    <a:pt x="2125912" y="358882"/>
                  </a:cubicBezTo>
                  <a:cubicBezTo>
                    <a:pt x="2126366" y="355558"/>
                    <a:pt x="2126970" y="352233"/>
                    <a:pt x="2127877" y="346340"/>
                  </a:cubicBezTo>
                  <a:cubicBezTo>
                    <a:pt x="2135734" y="349664"/>
                    <a:pt x="2142534" y="352687"/>
                    <a:pt x="2149636" y="355709"/>
                  </a:cubicBezTo>
                  <a:cubicBezTo>
                    <a:pt x="2147672" y="358429"/>
                    <a:pt x="2146312" y="360242"/>
                    <a:pt x="2145708" y="360998"/>
                  </a:cubicBezTo>
                  <a:cubicBezTo>
                    <a:pt x="2150241" y="366135"/>
                    <a:pt x="2154472" y="370820"/>
                    <a:pt x="2159156" y="376108"/>
                  </a:cubicBezTo>
                  <a:cubicBezTo>
                    <a:pt x="2156134" y="377317"/>
                    <a:pt x="2154019" y="378073"/>
                    <a:pt x="2152659" y="378526"/>
                  </a:cubicBezTo>
                  <a:cubicBezTo>
                    <a:pt x="2163236" y="383815"/>
                    <a:pt x="2174116" y="389255"/>
                    <a:pt x="2186960" y="395601"/>
                  </a:cubicBezTo>
                  <a:cubicBezTo>
                    <a:pt x="2180009" y="402099"/>
                    <a:pt x="2175778" y="406028"/>
                    <a:pt x="2172152" y="409503"/>
                  </a:cubicBezTo>
                  <a:cubicBezTo>
                    <a:pt x="2178196" y="413130"/>
                    <a:pt x="2184845" y="415548"/>
                    <a:pt x="2189227" y="420232"/>
                  </a:cubicBezTo>
                  <a:cubicBezTo>
                    <a:pt x="2191947" y="423103"/>
                    <a:pt x="2198595" y="427939"/>
                    <a:pt x="2191796" y="434738"/>
                  </a:cubicBezTo>
                  <a:cubicBezTo>
                    <a:pt x="2190587" y="435947"/>
                    <a:pt x="2194818" y="442747"/>
                    <a:pt x="2197084" y="448489"/>
                  </a:cubicBezTo>
                  <a:cubicBezTo>
                    <a:pt x="2195120" y="453325"/>
                    <a:pt x="2192400" y="460276"/>
                    <a:pt x="2189378" y="467378"/>
                  </a:cubicBezTo>
                  <a:cubicBezTo>
                    <a:pt x="2195271" y="469342"/>
                    <a:pt x="2200107" y="470853"/>
                    <a:pt x="2206453" y="472818"/>
                  </a:cubicBezTo>
                  <a:cubicBezTo>
                    <a:pt x="2203129" y="474480"/>
                    <a:pt x="2200862" y="475840"/>
                    <a:pt x="2197689" y="477502"/>
                  </a:cubicBezTo>
                  <a:cubicBezTo>
                    <a:pt x="2206000" y="484302"/>
                    <a:pt x="2214764" y="490346"/>
                    <a:pt x="2222017" y="497751"/>
                  </a:cubicBezTo>
                  <a:cubicBezTo>
                    <a:pt x="2225493" y="501377"/>
                    <a:pt x="2226248" y="507724"/>
                    <a:pt x="2227910" y="512861"/>
                  </a:cubicBezTo>
                  <a:cubicBezTo>
                    <a:pt x="2229271" y="517244"/>
                    <a:pt x="2230177" y="521777"/>
                    <a:pt x="2231386" y="526159"/>
                  </a:cubicBezTo>
                  <a:cubicBezTo>
                    <a:pt x="2232444" y="526008"/>
                    <a:pt x="2233652" y="525706"/>
                    <a:pt x="2234710" y="525555"/>
                  </a:cubicBezTo>
                  <a:cubicBezTo>
                    <a:pt x="2233199" y="526914"/>
                    <a:pt x="2231688" y="528274"/>
                    <a:pt x="2230328" y="529483"/>
                  </a:cubicBezTo>
                  <a:cubicBezTo>
                    <a:pt x="2239395" y="538399"/>
                    <a:pt x="2254505" y="542630"/>
                    <a:pt x="2248461" y="560158"/>
                  </a:cubicBezTo>
                  <a:cubicBezTo>
                    <a:pt x="2247857" y="561821"/>
                    <a:pt x="2252692" y="567563"/>
                    <a:pt x="2255563" y="568016"/>
                  </a:cubicBezTo>
                  <a:cubicBezTo>
                    <a:pt x="2271883" y="570887"/>
                    <a:pt x="2272034" y="583278"/>
                    <a:pt x="2272487" y="595215"/>
                  </a:cubicBezTo>
                  <a:cubicBezTo>
                    <a:pt x="2272638" y="600202"/>
                    <a:pt x="2272941" y="602771"/>
                    <a:pt x="2278229" y="606246"/>
                  </a:cubicBezTo>
                  <a:cubicBezTo>
                    <a:pt x="2284425" y="610326"/>
                    <a:pt x="2289411" y="619091"/>
                    <a:pt x="2290771" y="626495"/>
                  </a:cubicBezTo>
                  <a:cubicBezTo>
                    <a:pt x="2291829" y="632237"/>
                    <a:pt x="2286540" y="639037"/>
                    <a:pt x="2283669" y="646290"/>
                  </a:cubicBezTo>
                  <a:cubicBezTo>
                    <a:pt x="2289865" y="649765"/>
                    <a:pt x="2296514" y="653543"/>
                    <a:pt x="2303162" y="657321"/>
                  </a:cubicBezTo>
                  <a:cubicBezTo>
                    <a:pt x="2301349" y="656263"/>
                    <a:pt x="2299687" y="655356"/>
                    <a:pt x="2297873" y="654299"/>
                  </a:cubicBezTo>
                  <a:cubicBezTo>
                    <a:pt x="2296665" y="657925"/>
                    <a:pt x="2293340" y="662459"/>
                    <a:pt x="2294549" y="665027"/>
                  </a:cubicBezTo>
                  <a:cubicBezTo>
                    <a:pt x="2297269" y="670921"/>
                    <a:pt x="2301954" y="675907"/>
                    <a:pt x="2306940" y="682556"/>
                  </a:cubicBezTo>
                  <a:cubicBezTo>
                    <a:pt x="2306487" y="687996"/>
                    <a:pt x="2306033" y="695702"/>
                    <a:pt x="2305580" y="702049"/>
                  </a:cubicBezTo>
                  <a:cubicBezTo>
                    <a:pt x="2309811" y="719729"/>
                    <a:pt x="2313891" y="736804"/>
                    <a:pt x="2317971" y="754181"/>
                  </a:cubicBezTo>
                  <a:cubicBezTo>
                    <a:pt x="2317064" y="755995"/>
                    <a:pt x="2313740" y="760377"/>
                    <a:pt x="2314798" y="761586"/>
                  </a:cubicBezTo>
                  <a:cubicBezTo>
                    <a:pt x="2325224" y="775639"/>
                    <a:pt x="2322051" y="792563"/>
                    <a:pt x="2325677" y="807976"/>
                  </a:cubicBezTo>
                  <a:cubicBezTo>
                    <a:pt x="2327793" y="816891"/>
                    <a:pt x="2329304" y="825807"/>
                    <a:pt x="2331117" y="834873"/>
                  </a:cubicBezTo>
                  <a:cubicBezTo>
                    <a:pt x="2330815" y="834873"/>
                    <a:pt x="2329002" y="835175"/>
                    <a:pt x="2328246" y="835326"/>
                  </a:cubicBezTo>
                  <a:cubicBezTo>
                    <a:pt x="2332477" y="851646"/>
                    <a:pt x="2336708" y="867815"/>
                    <a:pt x="2341091" y="885192"/>
                  </a:cubicBezTo>
                  <a:cubicBezTo>
                    <a:pt x="2341393" y="885041"/>
                    <a:pt x="2338975" y="886099"/>
                    <a:pt x="2335197" y="887761"/>
                  </a:cubicBezTo>
                  <a:cubicBezTo>
                    <a:pt x="2339579" y="889121"/>
                    <a:pt x="2343055" y="890179"/>
                    <a:pt x="2347739" y="891841"/>
                  </a:cubicBezTo>
                  <a:cubicBezTo>
                    <a:pt x="2333686" y="907103"/>
                    <a:pt x="2346530" y="922365"/>
                    <a:pt x="2347135" y="937778"/>
                  </a:cubicBezTo>
                  <a:cubicBezTo>
                    <a:pt x="2347588" y="948355"/>
                    <a:pt x="2349704" y="958933"/>
                    <a:pt x="2349250" y="969359"/>
                  </a:cubicBezTo>
                  <a:cubicBezTo>
                    <a:pt x="2348495" y="986586"/>
                    <a:pt x="2345170" y="1003661"/>
                    <a:pt x="2345321" y="1020736"/>
                  </a:cubicBezTo>
                  <a:cubicBezTo>
                    <a:pt x="2345473" y="1032976"/>
                    <a:pt x="2344868" y="1045820"/>
                    <a:pt x="2350157" y="1057607"/>
                  </a:cubicBezTo>
                  <a:cubicBezTo>
                    <a:pt x="2350913" y="1059420"/>
                    <a:pt x="2349553" y="1062140"/>
                    <a:pt x="2349704" y="1064407"/>
                  </a:cubicBezTo>
                  <a:cubicBezTo>
                    <a:pt x="2350308" y="1072264"/>
                    <a:pt x="2346984" y="1080424"/>
                    <a:pt x="2354237" y="1087526"/>
                  </a:cubicBezTo>
                  <a:cubicBezTo>
                    <a:pt x="2356655" y="1089793"/>
                    <a:pt x="2354237" y="1096744"/>
                    <a:pt x="2354388" y="1101579"/>
                  </a:cubicBezTo>
                  <a:cubicBezTo>
                    <a:pt x="2354539" y="1113517"/>
                    <a:pt x="2355144" y="1125303"/>
                    <a:pt x="2354690" y="1137241"/>
                  </a:cubicBezTo>
                  <a:cubicBezTo>
                    <a:pt x="2354539" y="1142681"/>
                    <a:pt x="2353028" y="1148120"/>
                    <a:pt x="2351064" y="1153258"/>
                  </a:cubicBezTo>
                  <a:cubicBezTo>
                    <a:pt x="2346228" y="1165951"/>
                    <a:pt x="2340184" y="1178342"/>
                    <a:pt x="2335953" y="1191186"/>
                  </a:cubicBezTo>
                  <a:cubicBezTo>
                    <a:pt x="2331873" y="1203728"/>
                    <a:pt x="2329455" y="1216875"/>
                    <a:pt x="2326433" y="1229719"/>
                  </a:cubicBezTo>
                  <a:cubicBezTo>
                    <a:pt x="2325980" y="1231381"/>
                    <a:pt x="2326735" y="1234706"/>
                    <a:pt x="2326131" y="1234857"/>
                  </a:cubicBezTo>
                  <a:cubicBezTo>
                    <a:pt x="2316309" y="1237728"/>
                    <a:pt x="2319331" y="1246190"/>
                    <a:pt x="2319633" y="1252083"/>
                  </a:cubicBezTo>
                  <a:cubicBezTo>
                    <a:pt x="2320389" y="1269460"/>
                    <a:pt x="2315855" y="1285478"/>
                    <a:pt x="2309509" y="1301344"/>
                  </a:cubicBezTo>
                  <a:cubicBezTo>
                    <a:pt x="2307393" y="1306482"/>
                    <a:pt x="2309358" y="1313282"/>
                    <a:pt x="2309207" y="1319175"/>
                  </a:cubicBezTo>
                  <a:cubicBezTo>
                    <a:pt x="2309207" y="1321744"/>
                    <a:pt x="2308602" y="1324464"/>
                    <a:pt x="2307847" y="1327033"/>
                  </a:cubicBezTo>
                  <a:cubicBezTo>
                    <a:pt x="2301651" y="1345317"/>
                    <a:pt x="2295305" y="1363601"/>
                    <a:pt x="2288958" y="1381885"/>
                  </a:cubicBezTo>
                  <a:cubicBezTo>
                    <a:pt x="2285936" y="1390800"/>
                    <a:pt x="2283216" y="1399716"/>
                    <a:pt x="2280043" y="1409689"/>
                  </a:cubicBezTo>
                  <a:cubicBezTo>
                    <a:pt x="2280647" y="1410596"/>
                    <a:pt x="2284727" y="1414071"/>
                    <a:pt x="2284274" y="1416338"/>
                  </a:cubicBezTo>
                  <a:cubicBezTo>
                    <a:pt x="2280194" y="1432204"/>
                    <a:pt x="2275056" y="1447919"/>
                    <a:pt x="2270372" y="1463483"/>
                  </a:cubicBezTo>
                  <a:cubicBezTo>
                    <a:pt x="2269767" y="1465599"/>
                    <a:pt x="2269012" y="1467563"/>
                    <a:pt x="2268559" y="1469679"/>
                  </a:cubicBezTo>
                  <a:cubicBezTo>
                    <a:pt x="2267048" y="1477385"/>
                    <a:pt x="2268710" y="1485545"/>
                    <a:pt x="2258737" y="1490532"/>
                  </a:cubicBezTo>
                  <a:cubicBezTo>
                    <a:pt x="2253901" y="1492950"/>
                    <a:pt x="2251785" y="1501563"/>
                    <a:pt x="2249368" y="1507758"/>
                  </a:cubicBezTo>
                  <a:cubicBezTo>
                    <a:pt x="2244381" y="1520300"/>
                    <a:pt x="2240301" y="1533144"/>
                    <a:pt x="2235466" y="1545686"/>
                  </a:cubicBezTo>
                  <a:cubicBezTo>
                    <a:pt x="2234408" y="1548255"/>
                    <a:pt x="2232293" y="1550522"/>
                    <a:pt x="2230630" y="1552788"/>
                  </a:cubicBezTo>
                  <a:cubicBezTo>
                    <a:pt x="2225039" y="1560797"/>
                    <a:pt x="2218693" y="1567748"/>
                    <a:pt x="2217937" y="1579081"/>
                  </a:cubicBezTo>
                  <a:cubicBezTo>
                    <a:pt x="2217333" y="1586788"/>
                    <a:pt x="2211440" y="1594645"/>
                    <a:pt x="2206453" y="1601445"/>
                  </a:cubicBezTo>
                  <a:cubicBezTo>
                    <a:pt x="2198747" y="1612174"/>
                    <a:pt x="2189982" y="1621392"/>
                    <a:pt x="2188471" y="1635898"/>
                  </a:cubicBezTo>
                  <a:cubicBezTo>
                    <a:pt x="2187867" y="1641489"/>
                    <a:pt x="2180462" y="1647533"/>
                    <a:pt x="2174569" y="1651160"/>
                  </a:cubicBezTo>
                  <a:cubicBezTo>
                    <a:pt x="2159761" y="1660377"/>
                    <a:pt x="2149183" y="1672768"/>
                    <a:pt x="2140721" y="1687577"/>
                  </a:cubicBezTo>
                  <a:cubicBezTo>
                    <a:pt x="2139361" y="1689995"/>
                    <a:pt x="2136339" y="1692261"/>
                    <a:pt x="2133468" y="1693319"/>
                  </a:cubicBezTo>
                  <a:cubicBezTo>
                    <a:pt x="2119868" y="1698457"/>
                    <a:pt x="2115486" y="1710394"/>
                    <a:pt x="2109291" y="1721879"/>
                  </a:cubicBezTo>
                  <a:cubicBezTo>
                    <a:pt x="2105362" y="1729132"/>
                    <a:pt x="2097353" y="1734269"/>
                    <a:pt x="2090855" y="1740012"/>
                  </a:cubicBezTo>
                  <a:cubicBezTo>
                    <a:pt x="2073176" y="1755727"/>
                    <a:pt x="2057158" y="1772651"/>
                    <a:pt x="2046278" y="1793957"/>
                  </a:cubicBezTo>
                  <a:cubicBezTo>
                    <a:pt x="2045069" y="1796526"/>
                    <a:pt x="2041594" y="1797886"/>
                    <a:pt x="2039176" y="1800001"/>
                  </a:cubicBezTo>
                  <a:cubicBezTo>
                    <a:pt x="2023159" y="1814357"/>
                    <a:pt x="2006839" y="1828108"/>
                    <a:pt x="1991577" y="1843218"/>
                  </a:cubicBezTo>
                  <a:cubicBezTo>
                    <a:pt x="1985684" y="1848961"/>
                    <a:pt x="1974502" y="1846543"/>
                    <a:pt x="1972386" y="1856969"/>
                  </a:cubicBezTo>
                  <a:cubicBezTo>
                    <a:pt x="1971631" y="1860445"/>
                    <a:pt x="1969666" y="1863769"/>
                    <a:pt x="1968306" y="1867245"/>
                  </a:cubicBezTo>
                  <a:cubicBezTo>
                    <a:pt x="1966795" y="1871022"/>
                    <a:pt x="1965435" y="1874951"/>
                    <a:pt x="1963773" y="1878880"/>
                  </a:cubicBezTo>
                  <a:cubicBezTo>
                    <a:pt x="1964378" y="1879182"/>
                    <a:pt x="1966493" y="1880391"/>
                    <a:pt x="1968760" y="1881600"/>
                  </a:cubicBezTo>
                  <a:cubicBezTo>
                    <a:pt x="1967702" y="1882960"/>
                    <a:pt x="1967400" y="1883867"/>
                    <a:pt x="1966946" y="1884018"/>
                  </a:cubicBezTo>
                  <a:cubicBezTo>
                    <a:pt x="1961507" y="1885680"/>
                    <a:pt x="1956218" y="1887493"/>
                    <a:pt x="1950778" y="1888551"/>
                  </a:cubicBezTo>
                  <a:cubicBezTo>
                    <a:pt x="1941863" y="1890213"/>
                    <a:pt x="1936272" y="1895502"/>
                    <a:pt x="1931889" y="1903209"/>
                  </a:cubicBezTo>
                  <a:cubicBezTo>
                    <a:pt x="1929018" y="1908044"/>
                    <a:pt x="1925090" y="1912728"/>
                    <a:pt x="1920707" y="1916355"/>
                  </a:cubicBezTo>
                  <a:cubicBezTo>
                    <a:pt x="1909979" y="1925119"/>
                    <a:pt x="1899401" y="1934337"/>
                    <a:pt x="1887464" y="1940986"/>
                  </a:cubicBezTo>
                  <a:cubicBezTo>
                    <a:pt x="1866006" y="1953074"/>
                    <a:pt x="1843491" y="1963349"/>
                    <a:pt x="1821731" y="1974985"/>
                  </a:cubicBezTo>
                  <a:cubicBezTo>
                    <a:pt x="1816292" y="1977856"/>
                    <a:pt x="1812514" y="1983598"/>
                    <a:pt x="1807376" y="1986922"/>
                  </a:cubicBezTo>
                  <a:cubicBezTo>
                    <a:pt x="1799972" y="1991607"/>
                    <a:pt x="1789243" y="1991909"/>
                    <a:pt x="1787279" y="2003695"/>
                  </a:cubicBezTo>
                  <a:cubicBezTo>
                    <a:pt x="1786977" y="2005055"/>
                    <a:pt x="1780026" y="2006264"/>
                    <a:pt x="1776097" y="2006113"/>
                  </a:cubicBezTo>
                  <a:cubicBezTo>
                    <a:pt x="1767030" y="2005660"/>
                    <a:pt x="1758719" y="2005509"/>
                    <a:pt x="1757208" y="2017446"/>
                  </a:cubicBezTo>
                  <a:cubicBezTo>
                    <a:pt x="1757057" y="2018655"/>
                    <a:pt x="1755395" y="2020015"/>
                    <a:pt x="1754186" y="2020771"/>
                  </a:cubicBezTo>
                  <a:cubicBezTo>
                    <a:pt x="1744817" y="2025757"/>
                    <a:pt x="1734995" y="2030139"/>
                    <a:pt x="1726080" y="2035881"/>
                  </a:cubicBezTo>
                  <a:cubicBezTo>
                    <a:pt x="1722907" y="2037846"/>
                    <a:pt x="1722453" y="2044495"/>
                    <a:pt x="1719280" y="2046006"/>
                  </a:cubicBezTo>
                  <a:cubicBezTo>
                    <a:pt x="1709760" y="2050539"/>
                    <a:pt x="1699636" y="2053863"/>
                    <a:pt x="1689663" y="2057339"/>
                  </a:cubicBezTo>
                  <a:cubicBezTo>
                    <a:pt x="1684979" y="2059001"/>
                    <a:pt x="1680143" y="2059908"/>
                    <a:pt x="1673797" y="2061419"/>
                  </a:cubicBezTo>
                  <a:cubicBezTo>
                    <a:pt x="1673494" y="2060965"/>
                    <a:pt x="1672588" y="2059001"/>
                    <a:pt x="1670926" y="2055828"/>
                  </a:cubicBezTo>
                  <a:cubicBezTo>
                    <a:pt x="1667903" y="2060059"/>
                    <a:pt x="1665637" y="2063232"/>
                    <a:pt x="1662766" y="2067161"/>
                  </a:cubicBezTo>
                  <a:cubicBezTo>
                    <a:pt x="1656721" y="2063383"/>
                    <a:pt x="1650375" y="2059606"/>
                    <a:pt x="1644179" y="2055828"/>
                  </a:cubicBezTo>
                  <a:cubicBezTo>
                    <a:pt x="1644028" y="2056886"/>
                    <a:pt x="1644028" y="2058094"/>
                    <a:pt x="1643877" y="2059152"/>
                  </a:cubicBezTo>
                  <a:cubicBezTo>
                    <a:pt x="1634206" y="2058699"/>
                    <a:pt x="1624535" y="2058094"/>
                    <a:pt x="1613051" y="2057490"/>
                  </a:cubicBezTo>
                  <a:cubicBezTo>
                    <a:pt x="1620304" y="2062023"/>
                    <a:pt x="1626197" y="2065801"/>
                    <a:pt x="1631184" y="2068823"/>
                  </a:cubicBezTo>
                  <a:cubicBezTo>
                    <a:pt x="1625442" y="2076227"/>
                    <a:pt x="1621060" y="2083783"/>
                    <a:pt x="1614864" y="2089374"/>
                  </a:cubicBezTo>
                  <a:cubicBezTo>
                    <a:pt x="1611087" y="2092849"/>
                    <a:pt x="1604589" y="2093303"/>
                    <a:pt x="1599451" y="2095267"/>
                  </a:cubicBezTo>
                  <a:cubicBezTo>
                    <a:pt x="1596278" y="2096476"/>
                    <a:pt x="1590838" y="2097836"/>
                    <a:pt x="1590536" y="2099800"/>
                  </a:cubicBezTo>
                  <a:cubicBezTo>
                    <a:pt x="1589176" y="2109471"/>
                    <a:pt x="1581167" y="2106751"/>
                    <a:pt x="1575727" y="2109018"/>
                  </a:cubicBezTo>
                  <a:cubicBezTo>
                    <a:pt x="1566963" y="2112645"/>
                    <a:pt x="1564394" y="2107809"/>
                    <a:pt x="1562581" y="2100556"/>
                  </a:cubicBezTo>
                  <a:cubicBezTo>
                    <a:pt x="1562279" y="2099498"/>
                    <a:pt x="1558048" y="2099498"/>
                    <a:pt x="1555177" y="2098894"/>
                  </a:cubicBezTo>
                  <a:cubicBezTo>
                    <a:pt x="1556537" y="2114760"/>
                    <a:pt x="1552306" y="2120351"/>
                    <a:pt x="1537195" y="2125942"/>
                  </a:cubicBezTo>
                  <a:cubicBezTo>
                    <a:pt x="1529337" y="2128813"/>
                    <a:pt x="1525862" y="2124582"/>
                    <a:pt x="1521782" y="2118084"/>
                  </a:cubicBezTo>
                  <a:cubicBezTo>
                    <a:pt x="1526617" y="2116875"/>
                    <a:pt x="1530395" y="2116271"/>
                    <a:pt x="1534173" y="2115062"/>
                  </a:cubicBezTo>
                  <a:cubicBezTo>
                    <a:pt x="1538101" y="2113853"/>
                    <a:pt x="1541879" y="2112191"/>
                    <a:pt x="1546715" y="2110529"/>
                  </a:cubicBezTo>
                  <a:cubicBezTo>
                    <a:pt x="1532208" y="2102067"/>
                    <a:pt x="1514529" y="2105845"/>
                    <a:pt x="1508333" y="2117631"/>
                  </a:cubicBezTo>
                  <a:cubicBezTo>
                    <a:pt x="1503800" y="2117027"/>
                    <a:pt x="1499267" y="2116422"/>
                    <a:pt x="1494733" y="2115969"/>
                  </a:cubicBezTo>
                  <a:cubicBezTo>
                    <a:pt x="1494582" y="2117480"/>
                    <a:pt x="1494280" y="2118991"/>
                    <a:pt x="1494129" y="2120502"/>
                  </a:cubicBezTo>
                  <a:cubicBezTo>
                    <a:pt x="1500929" y="2121560"/>
                    <a:pt x="1507729" y="2122467"/>
                    <a:pt x="1515133" y="2123675"/>
                  </a:cubicBezTo>
                  <a:cubicBezTo>
                    <a:pt x="1503195" y="2134555"/>
                    <a:pt x="1501080" y="2134404"/>
                    <a:pt x="1490049" y="2125338"/>
                  </a:cubicBezTo>
                  <a:cubicBezTo>
                    <a:pt x="1487027" y="2122920"/>
                    <a:pt x="1482191" y="2122467"/>
                    <a:pt x="1478263" y="2121258"/>
                  </a:cubicBezTo>
                  <a:cubicBezTo>
                    <a:pt x="1477809" y="2122316"/>
                    <a:pt x="1477356" y="2123222"/>
                    <a:pt x="1477054" y="2124280"/>
                  </a:cubicBezTo>
                  <a:cubicBezTo>
                    <a:pt x="1479169" y="2126244"/>
                    <a:pt x="1481285" y="2128360"/>
                    <a:pt x="1485667" y="2132440"/>
                  </a:cubicBezTo>
                  <a:cubicBezTo>
                    <a:pt x="1475996" y="2132440"/>
                    <a:pt x="1469045" y="2132440"/>
                    <a:pt x="1462245" y="2132440"/>
                  </a:cubicBezTo>
                  <a:cubicBezTo>
                    <a:pt x="1462245" y="2133346"/>
                    <a:pt x="1462094" y="2134253"/>
                    <a:pt x="1462094" y="2135160"/>
                  </a:cubicBezTo>
                  <a:cubicBezTo>
                    <a:pt x="1466023" y="2136066"/>
                    <a:pt x="1470103" y="2136973"/>
                    <a:pt x="1474636" y="2138031"/>
                  </a:cubicBezTo>
                  <a:cubicBezTo>
                    <a:pt x="1462094" y="2143319"/>
                    <a:pt x="1444414" y="2139542"/>
                    <a:pt x="1437010" y="2131231"/>
                  </a:cubicBezTo>
                  <a:cubicBezTo>
                    <a:pt x="1426130" y="2135462"/>
                    <a:pt x="1415704" y="2139542"/>
                    <a:pt x="1405428" y="2143622"/>
                  </a:cubicBezTo>
                  <a:cubicBezTo>
                    <a:pt x="1405731" y="2144679"/>
                    <a:pt x="1406184" y="2145737"/>
                    <a:pt x="1406486" y="2146795"/>
                  </a:cubicBezTo>
                  <a:cubicBezTo>
                    <a:pt x="1404975" y="2146493"/>
                    <a:pt x="1403011" y="2146493"/>
                    <a:pt x="1401953" y="2145586"/>
                  </a:cubicBezTo>
                  <a:cubicBezTo>
                    <a:pt x="1399233" y="2143319"/>
                    <a:pt x="1396815" y="2140751"/>
                    <a:pt x="1394246" y="2138182"/>
                  </a:cubicBezTo>
                  <a:cubicBezTo>
                    <a:pt x="1397420" y="2136217"/>
                    <a:pt x="1400442" y="2133044"/>
                    <a:pt x="1403917" y="2132289"/>
                  </a:cubicBezTo>
                  <a:cubicBezTo>
                    <a:pt x="1409811" y="2131080"/>
                    <a:pt x="1416006" y="2131382"/>
                    <a:pt x="1421899" y="2131080"/>
                  </a:cubicBezTo>
                  <a:cubicBezTo>
                    <a:pt x="1421748" y="2129115"/>
                    <a:pt x="1421446" y="2127302"/>
                    <a:pt x="1421295" y="2125338"/>
                  </a:cubicBezTo>
                  <a:cubicBezTo>
                    <a:pt x="1414344" y="2126546"/>
                    <a:pt x="1407242" y="2127604"/>
                    <a:pt x="1400291" y="2128964"/>
                  </a:cubicBezTo>
                  <a:cubicBezTo>
                    <a:pt x="1395455" y="2130022"/>
                    <a:pt x="1390771" y="2135613"/>
                    <a:pt x="1385633" y="2128209"/>
                  </a:cubicBezTo>
                  <a:cubicBezTo>
                    <a:pt x="1384273" y="2126244"/>
                    <a:pt x="1377473" y="2125640"/>
                    <a:pt x="1375509" y="2127302"/>
                  </a:cubicBezTo>
                  <a:cubicBezTo>
                    <a:pt x="1365234" y="2135613"/>
                    <a:pt x="1355563" y="2144679"/>
                    <a:pt x="1343323" y="2155710"/>
                  </a:cubicBezTo>
                  <a:cubicBezTo>
                    <a:pt x="1336674" y="2156164"/>
                    <a:pt x="1327003" y="2149364"/>
                    <a:pt x="1314159" y="2153293"/>
                  </a:cubicBezTo>
                  <a:cubicBezTo>
                    <a:pt x="1306150" y="2155710"/>
                    <a:pt x="1296933" y="2155106"/>
                    <a:pt x="1291644" y="2162661"/>
                  </a:cubicBezTo>
                  <a:cubicBezTo>
                    <a:pt x="1289377" y="2155408"/>
                    <a:pt x="1289075" y="2146191"/>
                    <a:pt x="1285751" y="2144982"/>
                  </a:cubicBezTo>
                  <a:cubicBezTo>
                    <a:pt x="1276231" y="2141506"/>
                    <a:pt x="1265804" y="2142564"/>
                    <a:pt x="1259458" y="2151328"/>
                  </a:cubicBezTo>
                  <a:cubicBezTo>
                    <a:pt x="1265956" y="2155257"/>
                    <a:pt x="1272907" y="2159337"/>
                    <a:pt x="1281520" y="2164475"/>
                  </a:cubicBezTo>
                  <a:cubicBezTo>
                    <a:pt x="1273813" y="2169008"/>
                    <a:pt x="1267618" y="2173390"/>
                    <a:pt x="1260969" y="2175959"/>
                  </a:cubicBezTo>
                  <a:cubicBezTo>
                    <a:pt x="1259005" y="2176714"/>
                    <a:pt x="1253414" y="2172937"/>
                    <a:pt x="1252205" y="2170066"/>
                  </a:cubicBezTo>
                  <a:cubicBezTo>
                    <a:pt x="1247671" y="2158582"/>
                    <a:pt x="1240418" y="2158582"/>
                    <a:pt x="1229538" y="2163266"/>
                  </a:cubicBezTo>
                  <a:cubicBezTo>
                    <a:pt x="1231956" y="2168404"/>
                    <a:pt x="1234072" y="2172786"/>
                    <a:pt x="1237094" y="2179434"/>
                  </a:cubicBezTo>
                  <a:cubicBezTo>
                    <a:pt x="1232107" y="2179888"/>
                    <a:pt x="1227725" y="2180492"/>
                    <a:pt x="1223343" y="2180945"/>
                  </a:cubicBezTo>
                  <a:cubicBezTo>
                    <a:pt x="1223343" y="2177017"/>
                    <a:pt x="1222587" y="2172937"/>
                    <a:pt x="1223192" y="2169159"/>
                  </a:cubicBezTo>
                  <a:cubicBezTo>
                    <a:pt x="1224703" y="2160999"/>
                    <a:pt x="1221076" y="2157070"/>
                    <a:pt x="1213672" y="2157977"/>
                  </a:cubicBezTo>
                  <a:cubicBezTo>
                    <a:pt x="1206419" y="2158884"/>
                    <a:pt x="1199468" y="2161755"/>
                    <a:pt x="1189646" y="2164626"/>
                  </a:cubicBezTo>
                  <a:cubicBezTo>
                    <a:pt x="1186775" y="2162510"/>
                    <a:pt x="1179371" y="2160697"/>
                    <a:pt x="1180731" y="2150422"/>
                  </a:cubicBezTo>
                  <a:cubicBezTo>
                    <a:pt x="1180882" y="2148911"/>
                    <a:pt x="1168642" y="2144226"/>
                    <a:pt x="1162144" y="2143924"/>
                  </a:cubicBezTo>
                  <a:cubicBezTo>
                    <a:pt x="1156402" y="2143773"/>
                    <a:pt x="1150509" y="2147853"/>
                    <a:pt x="1140687" y="2151479"/>
                  </a:cubicBezTo>
                  <a:cubicBezTo>
                    <a:pt x="1151113" y="2156164"/>
                    <a:pt x="1158971" y="2159790"/>
                    <a:pt x="1166829" y="2163417"/>
                  </a:cubicBezTo>
                  <a:cubicBezTo>
                    <a:pt x="1166375" y="2164324"/>
                    <a:pt x="1165922" y="2165381"/>
                    <a:pt x="1165620" y="2166288"/>
                  </a:cubicBezTo>
                  <a:cubicBezTo>
                    <a:pt x="1157158" y="2167497"/>
                    <a:pt x="1148696" y="2168857"/>
                    <a:pt x="1139327" y="2170217"/>
                  </a:cubicBezTo>
                  <a:cubicBezTo>
                    <a:pt x="1142047" y="2182154"/>
                    <a:pt x="1129656" y="2178679"/>
                    <a:pt x="1125727" y="2178528"/>
                  </a:cubicBezTo>
                  <a:cubicBezTo>
                    <a:pt x="1119985" y="2178377"/>
                    <a:pt x="1114545" y="2172181"/>
                    <a:pt x="1108652" y="2168404"/>
                  </a:cubicBezTo>
                  <a:cubicBezTo>
                    <a:pt x="1097621" y="2179434"/>
                    <a:pt x="1073444" y="2178226"/>
                    <a:pt x="1067550" y="2169008"/>
                  </a:cubicBezTo>
                  <a:cubicBezTo>
                    <a:pt x="1071026" y="2158128"/>
                    <a:pt x="1073444" y="2150271"/>
                    <a:pt x="1076012" y="2142262"/>
                  </a:cubicBezTo>
                  <a:cubicBezTo>
                    <a:pt x="1073897" y="2141506"/>
                    <a:pt x="1071781" y="2140751"/>
                    <a:pt x="1069666" y="2139995"/>
                  </a:cubicBezTo>
                  <a:cubicBezTo>
                    <a:pt x="1068004" y="2144528"/>
                    <a:pt x="1066342" y="2148911"/>
                    <a:pt x="1064982" y="2152688"/>
                  </a:cubicBezTo>
                  <a:cubicBezTo>
                    <a:pt x="1060297" y="2149666"/>
                    <a:pt x="1054253" y="2144528"/>
                    <a:pt x="1047302" y="2142111"/>
                  </a:cubicBezTo>
                  <a:cubicBezTo>
                    <a:pt x="1043222" y="2140751"/>
                    <a:pt x="1036271" y="2142413"/>
                    <a:pt x="1033098" y="2145284"/>
                  </a:cubicBezTo>
                  <a:cubicBezTo>
                    <a:pt x="1025845" y="2152084"/>
                    <a:pt x="1024182" y="2167346"/>
                    <a:pt x="1008467" y="2159337"/>
                  </a:cubicBezTo>
                  <a:cubicBezTo>
                    <a:pt x="1000458" y="2166892"/>
                    <a:pt x="993054" y="2162057"/>
                    <a:pt x="987614" y="2156617"/>
                  </a:cubicBezTo>
                  <a:cubicBezTo>
                    <a:pt x="982628" y="2151328"/>
                    <a:pt x="979454" y="2144075"/>
                    <a:pt x="976583" y="2137275"/>
                  </a:cubicBezTo>
                  <a:cubicBezTo>
                    <a:pt x="974619" y="2132742"/>
                    <a:pt x="974619" y="2127302"/>
                    <a:pt x="973863" y="2122769"/>
                  </a:cubicBezTo>
                  <a:cubicBezTo>
                    <a:pt x="967215" y="2123222"/>
                    <a:pt x="961019" y="2123524"/>
                    <a:pt x="954824" y="2124129"/>
                  </a:cubicBezTo>
                  <a:cubicBezTo>
                    <a:pt x="952104" y="2124431"/>
                    <a:pt x="947873" y="2124582"/>
                    <a:pt x="946966" y="2126093"/>
                  </a:cubicBezTo>
                  <a:cubicBezTo>
                    <a:pt x="939562" y="2140751"/>
                    <a:pt x="925962" y="2137880"/>
                    <a:pt x="913571" y="2138786"/>
                  </a:cubicBezTo>
                  <a:cubicBezTo>
                    <a:pt x="909793" y="2139089"/>
                    <a:pt x="906016" y="2140146"/>
                    <a:pt x="900576" y="2141204"/>
                  </a:cubicBezTo>
                  <a:cubicBezTo>
                    <a:pt x="902540" y="2136973"/>
                    <a:pt x="903749" y="2134253"/>
                    <a:pt x="905411" y="2130626"/>
                  </a:cubicBezTo>
                  <a:cubicBezTo>
                    <a:pt x="902540" y="2130324"/>
                    <a:pt x="899971" y="2129871"/>
                    <a:pt x="896647" y="2129418"/>
                  </a:cubicBezTo>
                  <a:cubicBezTo>
                    <a:pt x="899669" y="2125338"/>
                    <a:pt x="902087" y="2121862"/>
                    <a:pt x="905260" y="2117480"/>
                  </a:cubicBezTo>
                  <a:cubicBezTo>
                    <a:pt x="900878" y="2116875"/>
                    <a:pt x="897100" y="2116271"/>
                    <a:pt x="892869" y="2115667"/>
                  </a:cubicBezTo>
                  <a:cubicBezTo>
                    <a:pt x="891660" y="2119747"/>
                    <a:pt x="890754" y="2123222"/>
                    <a:pt x="888940" y="2129720"/>
                  </a:cubicBezTo>
                  <a:cubicBezTo>
                    <a:pt x="884558" y="2124582"/>
                    <a:pt x="880781" y="2121711"/>
                    <a:pt x="878967" y="2117933"/>
                  </a:cubicBezTo>
                  <a:cubicBezTo>
                    <a:pt x="873679" y="2107053"/>
                    <a:pt x="869750" y="2105542"/>
                    <a:pt x="859021" y="2110378"/>
                  </a:cubicBezTo>
                  <a:cubicBezTo>
                    <a:pt x="856906" y="2111285"/>
                    <a:pt x="853732" y="2109622"/>
                    <a:pt x="851163" y="2110076"/>
                  </a:cubicBezTo>
                  <a:cubicBezTo>
                    <a:pt x="846932" y="2110831"/>
                    <a:pt x="842852" y="2112342"/>
                    <a:pt x="838621" y="2113702"/>
                  </a:cubicBezTo>
                  <a:cubicBezTo>
                    <a:pt x="836808" y="2114307"/>
                    <a:pt x="834844" y="2116120"/>
                    <a:pt x="833484" y="2115667"/>
                  </a:cubicBezTo>
                  <a:cubicBezTo>
                    <a:pt x="827591" y="2113702"/>
                    <a:pt x="822000" y="2110227"/>
                    <a:pt x="815955" y="2109169"/>
                  </a:cubicBezTo>
                  <a:cubicBezTo>
                    <a:pt x="809155" y="2107960"/>
                    <a:pt x="804320" y="2106902"/>
                    <a:pt x="802204" y="2098894"/>
                  </a:cubicBezTo>
                  <a:cubicBezTo>
                    <a:pt x="800240" y="2091791"/>
                    <a:pt x="785431" y="2090280"/>
                    <a:pt x="780747" y="2095720"/>
                  </a:cubicBezTo>
                  <a:cubicBezTo>
                    <a:pt x="769867" y="2108262"/>
                    <a:pt x="769867" y="2108262"/>
                    <a:pt x="755814" y="2093151"/>
                  </a:cubicBezTo>
                  <a:cubicBezTo>
                    <a:pt x="762765" y="2091640"/>
                    <a:pt x="767903" y="2090583"/>
                    <a:pt x="772436" y="2089525"/>
                  </a:cubicBezTo>
                  <a:cubicBezTo>
                    <a:pt x="770925" y="2088316"/>
                    <a:pt x="767449" y="2085596"/>
                    <a:pt x="763823" y="2082725"/>
                  </a:cubicBezTo>
                  <a:cubicBezTo>
                    <a:pt x="739646" y="2093000"/>
                    <a:pt x="732997" y="2093000"/>
                    <a:pt x="716224" y="2067916"/>
                  </a:cubicBezTo>
                  <a:cubicBezTo>
                    <a:pt x="707157" y="2074867"/>
                    <a:pt x="690233" y="2069881"/>
                    <a:pt x="680562" y="2056432"/>
                  </a:cubicBezTo>
                  <a:cubicBezTo>
                    <a:pt x="685851" y="2056130"/>
                    <a:pt x="690233" y="2055828"/>
                    <a:pt x="694918" y="2055526"/>
                  </a:cubicBezTo>
                  <a:cubicBezTo>
                    <a:pt x="689175" y="2037846"/>
                    <a:pt x="708366" y="2043286"/>
                    <a:pt x="713806" y="2035579"/>
                  </a:cubicBezTo>
                  <a:cubicBezTo>
                    <a:pt x="713655" y="2034824"/>
                    <a:pt x="713655" y="2034219"/>
                    <a:pt x="713655" y="2033464"/>
                  </a:cubicBezTo>
                  <a:cubicBezTo>
                    <a:pt x="713655" y="2033313"/>
                    <a:pt x="714411" y="2032859"/>
                    <a:pt x="714562" y="2033010"/>
                  </a:cubicBezTo>
                  <a:cubicBezTo>
                    <a:pt x="718793" y="2035730"/>
                    <a:pt x="723024" y="2038450"/>
                    <a:pt x="727406" y="2041170"/>
                  </a:cubicBezTo>
                  <a:cubicBezTo>
                    <a:pt x="724988" y="2036335"/>
                    <a:pt x="721815" y="2032859"/>
                    <a:pt x="718642" y="2029535"/>
                  </a:cubicBezTo>
                  <a:cubicBezTo>
                    <a:pt x="716526" y="2027419"/>
                    <a:pt x="713202" y="2025455"/>
                    <a:pt x="712748" y="2022886"/>
                  </a:cubicBezTo>
                  <a:cubicBezTo>
                    <a:pt x="708971" y="2006113"/>
                    <a:pt x="705797" y="2002335"/>
                    <a:pt x="688873" y="2003091"/>
                  </a:cubicBezTo>
                  <a:cubicBezTo>
                    <a:pt x="671345" y="2003847"/>
                    <a:pt x="659407" y="1991305"/>
                    <a:pt x="651550" y="1981331"/>
                  </a:cubicBezTo>
                  <a:cubicBezTo>
                    <a:pt x="645656" y="1973776"/>
                    <a:pt x="638705" y="1971358"/>
                    <a:pt x="633719" y="1965465"/>
                  </a:cubicBezTo>
                  <a:cubicBezTo>
                    <a:pt x="630394" y="1969998"/>
                    <a:pt x="627977" y="1973323"/>
                    <a:pt x="623443" y="1979669"/>
                  </a:cubicBezTo>
                  <a:cubicBezTo>
                    <a:pt x="626012" y="1964861"/>
                    <a:pt x="619968" y="1960327"/>
                    <a:pt x="609693" y="1958967"/>
                  </a:cubicBezTo>
                  <a:cubicBezTo>
                    <a:pt x="603195" y="1958061"/>
                    <a:pt x="594884" y="1958061"/>
                    <a:pt x="590804" y="1954132"/>
                  </a:cubicBezTo>
                  <a:cubicBezTo>
                    <a:pt x="581889" y="1945821"/>
                    <a:pt x="574182" y="1937359"/>
                    <a:pt x="560431" y="1938719"/>
                  </a:cubicBezTo>
                  <a:cubicBezTo>
                    <a:pt x="558618" y="1938870"/>
                    <a:pt x="556805" y="1933128"/>
                    <a:pt x="554236" y="1932221"/>
                  </a:cubicBezTo>
                  <a:cubicBezTo>
                    <a:pt x="547889" y="1930257"/>
                    <a:pt x="541089" y="1929652"/>
                    <a:pt x="534592" y="1928595"/>
                  </a:cubicBezTo>
                  <a:cubicBezTo>
                    <a:pt x="535045" y="1926781"/>
                    <a:pt x="535498" y="1924968"/>
                    <a:pt x="535952" y="1923306"/>
                  </a:cubicBezTo>
                  <a:cubicBezTo>
                    <a:pt x="541543" y="1924968"/>
                    <a:pt x="547134" y="1926630"/>
                    <a:pt x="552725" y="1928292"/>
                  </a:cubicBezTo>
                  <a:cubicBezTo>
                    <a:pt x="553329" y="1927386"/>
                    <a:pt x="553934" y="1926328"/>
                    <a:pt x="554689" y="1925421"/>
                  </a:cubicBezTo>
                  <a:cubicBezTo>
                    <a:pt x="543507" y="1916506"/>
                    <a:pt x="534138" y="1904568"/>
                    <a:pt x="519934" y="1900186"/>
                  </a:cubicBezTo>
                  <a:cubicBezTo>
                    <a:pt x="513588" y="1898222"/>
                    <a:pt x="503766" y="1891724"/>
                    <a:pt x="497570" y="1905324"/>
                  </a:cubicBezTo>
                  <a:cubicBezTo>
                    <a:pt x="507846" y="1906079"/>
                    <a:pt x="517214" y="1906684"/>
                    <a:pt x="527036" y="1907288"/>
                  </a:cubicBezTo>
                  <a:cubicBezTo>
                    <a:pt x="526885" y="1908648"/>
                    <a:pt x="527339" y="1911519"/>
                    <a:pt x="526281" y="1912275"/>
                  </a:cubicBezTo>
                  <a:cubicBezTo>
                    <a:pt x="516610" y="1919528"/>
                    <a:pt x="523712" y="1926781"/>
                    <a:pt x="528094" y="1930710"/>
                  </a:cubicBezTo>
                  <a:cubicBezTo>
                    <a:pt x="539427" y="1940986"/>
                    <a:pt x="551818" y="1950354"/>
                    <a:pt x="564813" y="1958514"/>
                  </a:cubicBezTo>
                  <a:cubicBezTo>
                    <a:pt x="578564" y="1967127"/>
                    <a:pt x="593373" y="1973776"/>
                    <a:pt x="607728" y="1981331"/>
                  </a:cubicBezTo>
                  <a:cubicBezTo>
                    <a:pt x="609541" y="1982238"/>
                    <a:pt x="612110" y="1982994"/>
                    <a:pt x="612715" y="1984505"/>
                  </a:cubicBezTo>
                  <a:cubicBezTo>
                    <a:pt x="616795" y="1994025"/>
                    <a:pt x="625559" y="1993722"/>
                    <a:pt x="633568" y="1995989"/>
                  </a:cubicBezTo>
                  <a:cubicBezTo>
                    <a:pt x="641879" y="1998255"/>
                    <a:pt x="652909" y="1998558"/>
                    <a:pt x="651550" y="2011100"/>
                  </a:cubicBezTo>
                  <a:cubicBezTo>
                    <a:pt x="655781" y="2011553"/>
                    <a:pt x="659407" y="2011855"/>
                    <a:pt x="663487" y="2012309"/>
                  </a:cubicBezTo>
                  <a:cubicBezTo>
                    <a:pt x="661674" y="2015935"/>
                    <a:pt x="660767" y="2017900"/>
                    <a:pt x="659709" y="2020015"/>
                  </a:cubicBezTo>
                  <a:cubicBezTo>
                    <a:pt x="666056" y="2020015"/>
                    <a:pt x="671949" y="2018655"/>
                    <a:pt x="676633" y="2020317"/>
                  </a:cubicBezTo>
                  <a:cubicBezTo>
                    <a:pt x="689327" y="2024699"/>
                    <a:pt x="701415" y="2030442"/>
                    <a:pt x="713806" y="2035730"/>
                  </a:cubicBezTo>
                  <a:cubicBezTo>
                    <a:pt x="699149" y="2029988"/>
                    <a:pt x="688420" y="2043890"/>
                    <a:pt x="674971" y="2043437"/>
                  </a:cubicBezTo>
                  <a:cubicBezTo>
                    <a:pt x="661523" y="2042832"/>
                    <a:pt x="647621" y="2047366"/>
                    <a:pt x="634625" y="2039357"/>
                  </a:cubicBezTo>
                  <a:cubicBezTo>
                    <a:pt x="629790" y="2036335"/>
                    <a:pt x="622990" y="2036335"/>
                    <a:pt x="617399" y="2034219"/>
                  </a:cubicBezTo>
                  <a:cubicBezTo>
                    <a:pt x="615284" y="2033464"/>
                    <a:pt x="613924" y="2030442"/>
                    <a:pt x="612261" y="2028477"/>
                  </a:cubicBezTo>
                  <a:cubicBezTo>
                    <a:pt x="614528" y="2027570"/>
                    <a:pt x="616795" y="2026664"/>
                    <a:pt x="619061" y="2025455"/>
                  </a:cubicBezTo>
                  <a:cubicBezTo>
                    <a:pt x="625559" y="2021980"/>
                    <a:pt x="631905" y="2018353"/>
                    <a:pt x="638252" y="2014726"/>
                  </a:cubicBezTo>
                  <a:cubicBezTo>
                    <a:pt x="637799" y="2013366"/>
                    <a:pt x="637345" y="2012006"/>
                    <a:pt x="636741" y="2010646"/>
                  </a:cubicBezTo>
                  <a:cubicBezTo>
                    <a:pt x="628279" y="2010646"/>
                    <a:pt x="619666" y="2011704"/>
                    <a:pt x="611506" y="2010344"/>
                  </a:cubicBezTo>
                  <a:cubicBezTo>
                    <a:pt x="602742" y="2008984"/>
                    <a:pt x="594431" y="2005358"/>
                    <a:pt x="586271" y="2002940"/>
                  </a:cubicBezTo>
                  <a:cubicBezTo>
                    <a:pt x="582040" y="2005055"/>
                    <a:pt x="576902" y="2007473"/>
                    <a:pt x="572369" y="2009589"/>
                  </a:cubicBezTo>
                  <a:cubicBezTo>
                    <a:pt x="573880" y="2002638"/>
                    <a:pt x="577658" y="1995838"/>
                    <a:pt x="575693" y="1992967"/>
                  </a:cubicBezTo>
                  <a:cubicBezTo>
                    <a:pt x="570707" y="1985411"/>
                    <a:pt x="566929" y="1974985"/>
                    <a:pt x="553329" y="1977403"/>
                  </a:cubicBezTo>
                  <a:cubicBezTo>
                    <a:pt x="545320" y="1978763"/>
                    <a:pt x="535952" y="1977705"/>
                    <a:pt x="528396" y="1974834"/>
                  </a:cubicBezTo>
                  <a:cubicBezTo>
                    <a:pt x="524619" y="1973323"/>
                    <a:pt x="523410" y="1965163"/>
                    <a:pt x="520236" y="1957910"/>
                  </a:cubicBezTo>
                  <a:cubicBezTo>
                    <a:pt x="516761" y="1962292"/>
                    <a:pt x="514948" y="1964558"/>
                    <a:pt x="513739" y="1966069"/>
                  </a:cubicBezTo>
                  <a:cubicBezTo>
                    <a:pt x="504672" y="1961536"/>
                    <a:pt x="495455" y="1957456"/>
                    <a:pt x="486690" y="1952470"/>
                  </a:cubicBezTo>
                  <a:cubicBezTo>
                    <a:pt x="478228" y="1947634"/>
                    <a:pt x="466744" y="1944914"/>
                    <a:pt x="469011" y="1929804"/>
                  </a:cubicBezTo>
                  <a:cubicBezTo>
                    <a:pt x="471580" y="1929350"/>
                    <a:pt x="475055" y="1928897"/>
                    <a:pt x="478379" y="1928292"/>
                  </a:cubicBezTo>
                  <a:cubicBezTo>
                    <a:pt x="478682" y="1927537"/>
                    <a:pt x="479135" y="1926630"/>
                    <a:pt x="479437" y="1925875"/>
                  </a:cubicBezTo>
                  <a:cubicBezTo>
                    <a:pt x="470371" y="1921039"/>
                    <a:pt x="461304" y="1916355"/>
                    <a:pt x="452087" y="1911519"/>
                  </a:cubicBezTo>
                  <a:cubicBezTo>
                    <a:pt x="451331" y="1912577"/>
                    <a:pt x="450424" y="1913484"/>
                    <a:pt x="449669" y="1914542"/>
                  </a:cubicBezTo>
                  <a:cubicBezTo>
                    <a:pt x="450576" y="1917110"/>
                    <a:pt x="451482" y="1919528"/>
                    <a:pt x="452842" y="1923306"/>
                  </a:cubicBezTo>
                  <a:cubicBezTo>
                    <a:pt x="433651" y="1918319"/>
                    <a:pt x="422318" y="1904568"/>
                    <a:pt x="410079" y="1892026"/>
                  </a:cubicBezTo>
                  <a:cubicBezTo>
                    <a:pt x="406452" y="1888249"/>
                    <a:pt x="402221" y="1885378"/>
                    <a:pt x="398141" y="1882053"/>
                  </a:cubicBezTo>
                  <a:cubicBezTo>
                    <a:pt x="394363" y="1878880"/>
                    <a:pt x="391039" y="1873893"/>
                    <a:pt x="386657" y="1872836"/>
                  </a:cubicBezTo>
                  <a:cubicBezTo>
                    <a:pt x="371093" y="1868756"/>
                    <a:pt x="366711" y="1853494"/>
                    <a:pt x="356284" y="1844276"/>
                  </a:cubicBezTo>
                  <a:cubicBezTo>
                    <a:pt x="352053" y="1840499"/>
                    <a:pt x="348275" y="1835965"/>
                    <a:pt x="344649" y="1831583"/>
                  </a:cubicBezTo>
                  <a:cubicBezTo>
                    <a:pt x="341475" y="1827654"/>
                    <a:pt x="338302" y="1823423"/>
                    <a:pt x="335733" y="1819041"/>
                  </a:cubicBezTo>
                  <a:cubicBezTo>
                    <a:pt x="333920" y="1816019"/>
                    <a:pt x="332862" y="1812544"/>
                    <a:pt x="331956" y="1810428"/>
                  </a:cubicBezTo>
                  <a:cubicBezTo>
                    <a:pt x="324551" y="1805895"/>
                    <a:pt x="315636" y="1802268"/>
                    <a:pt x="308987" y="1796224"/>
                  </a:cubicBezTo>
                  <a:cubicBezTo>
                    <a:pt x="299921" y="1787913"/>
                    <a:pt x="301734" y="1783833"/>
                    <a:pt x="314729" y="1779451"/>
                  </a:cubicBezTo>
                  <a:cubicBezTo>
                    <a:pt x="308081" y="1771593"/>
                    <a:pt x="302490" y="1764491"/>
                    <a:pt x="289796" y="1764793"/>
                  </a:cubicBezTo>
                  <a:cubicBezTo>
                    <a:pt x="283450" y="1764944"/>
                    <a:pt x="276952" y="1755576"/>
                    <a:pt x="268188" y="1748474"/>
                  </a:cubicBezTo>
                  <a:cubicBezTo>
                    <a:pt x="274988" y="1746207"/>
                    <a:pt x="278917" y="1744998"/>
                    <a:pt x="283752" y="1743487"/>
                  </a:cubicBezTo>
                  <a:cubicBezTo>
                    <a:pt x="283450" y="1740314"/>
                    <a:pt x="284357" y="1735932"/>
                    <a:pt x="282543" y="1733514"/>
                  </a:cubicBezTo>
                  <a:cubicBezTo>
                    <a:pt x="280428" y="1730492"/>
                    <a:pt x="273930" y="1726714"/>
                    <a:pt x="273175" y="1727470"/>
                  </a:cubicBezTo>
                  <a:cubicBezTo>
                    <a:pt x="255797" y="1743336"/>
                    <a:pt x="253984" y="1720368"/>
                    <a:pt x="244313" y="1715532"/>
                  </a:cubicBezTo>
                  <a:cubicBezTo>
                    <a:pt x="248997" y="1713416"/>
                    <a:pt x="253530" y="1711301"/>
                    <a:pt x="256855" y="1709790"/>
                  </a:cubicBezTo>
                  <a:cubicBezTo>
                    <a:pt x="255344" y="1704350"/>
                    <a:pt x="254135" y="1700421"/>
                    <a:pt x="253379" y="1696492"/>
                  </a:cubicBezTo>
                  <a:cubicBezTo>
                    <a:pt x="251415" y="1686670"/>
                    <a:pt x="243860" y="1688484"/>
                    <a:pt x="237362" y="1688786"/>
                  </a:cubicBezTo>
                  <a:cubicBezTo>
                    <a:pt x="232980" y="1689088"/>
                    <a:pt x="228598" y="1690297"/>
                    <a:pt x="224215" y="1691204"/>
                  </a:cubicBezTo>
                  <a:cubicBezTo>
                    <a:pt x="223762" y="1690297"/>
                    <a:pt x="223309" y="1689390"/>
                    <a:pt x="223007" y="1688484"/>
                  </a:cubicBezTo>
                  <a:cubicBezTo>
                    <a:pt x="231015" y="1678813"/>
                    <a:pt x="239175" y="1669293"/>
                    <a:pt x="247788" y="1659017"/>
                  </a:cubicBezTo>
                  <a:cubicBezTo>
                    <a:pt x="249904" y="1661586"/>
                    <a:pt x="250962" y="1664155"/>
                    <a:pt x="252322" y="1664306"/>
                  </a:cubicBezTo>
                  <a:cubicBezTo>
                    <a:pt x="278161" y="1667328"/>
                    <a:pt x="280428" y="1693168"/>
                    <a:pt x="293876" y="1707977"/>
                  </a:cubicBezTo>
                  <a:cubicBezTo>
                    <a:pt x="298561" y="1713265"/>
                    <a:pt x="300525" y="1720519"/>
                    <a:pt x="308534" y="1723390"/>
                  </a:cubicBezTo>
                  <a:cubicBezTo>
                    <a:pt x="319414" y="1727470"/>
                    <a:pt x="326969" y="1743789"/>
                    <a:pt x="324249" y="1751496"/>
                  </a:cubicBezTo>
                  <a:cubicBezTo>
                    <a:pt x="327271" y="1756029"/>
                    <a:pt x="328782" y="1760260"/>
                    <a:pt x="331805" y="1762678"/>
                  </a:cubicBezTo>
                  <a:cubicBezTo>
                    <a:pt x="337698" y="1767513"/>
                    <a:pt x="344044" y="1772651"/>
                    <a:pt x="350995" y="1775220"/>
                  </a:cubicBezTo>
                  <a:cubicBezTo>
                    <a:pt x="358551" y="1777940"/>
                    <a:pt x="364142" y="1780811"/>
                    <a:pt x="364746" y="1789575"/>
                  </a:cubicBezTo>
                  <a:cubicBezTo>
                    <a:pt x="364746" y="1790331"/>
                    <a:pt x="365199" y="1791539"/>
                    <a:pt x="365653" y="1791691"/>
                  </a:cubicBezTo>
                  <a:cubicBezTo>
                    <a:pt x="373813" y="1794864"/>
                    <a:pt x="378950" y="1801059"/>
                    <a:pt x="382577" y="1808615"/>
                  </a:cubicBezTo>
                  <a:cubicBezTo>
                    <a:pt x="392701" y="1816019"/>
                    <a:pt x="401012" y="1827503"/>
                    <a:pt x="417634" y="1822366"/>
                  </a:cubicBezTo>
                  <a:cubicBezTo>
                    <a:pt x="410381" y="1819041"/>
                    <a:pt x="402825" y="1817530"/>
                    <a:pt x="398292" y="1812846"/>
                  </a:cubicBezTo>
                  <a:cubicBezTo>
                    <a:pt x="393003" y="1807406"/>
                    <a:pt x="388923" y="1805290"/>
                    <a:pt x="382275" y="1808766"/>
                  </a:cubicBezTo>
                  <a:cubicBezTo>
                    <a:pt x="383937" y="1806046"/>
                    <a:pt x="385448" y="1803326"/>
                    <a:pt x="387866" y="1799246"/>
                  </a:cubicBezTo>
                  <a:cubicBezTo>
                    <a:pt x="384692" y="1797130"/>
                    <a:pt x="381821" y="1795166"/>
                    <a:pt x="379101" y="1793353"/>
                  </a:cubicBezTo>
                  <a:cubicBezTo>
                    <a:pt x="381821" y="1788668"/>
                    <a:pt x="383937" y="1785042"/>
                    <a:pt x="386052" y="1781415"/>
                  </a:cubicBezTo>
                  <a:cubicBezTo>
                    <a:pt x="377439" y="1775975"/>
                    <a:pt x="369733" y="1771140"/>
                    <a:pt x="360968" y="1765700"/>
                  </a:cubicBezTo>
                  <a:cubicBezTo>
                    <a:pt x="360968" y="1763736"/>
                    <a:pt x="360968" y="1759504"/>
                    <a:pt x="360968" y="1752856"/>
                  </a:cubicBezTo>
                  <a:cubicBezTo>
                    <a:pt x="353262" y="1761015"/>
                    <a:pt x="349182" y="1759353"/>
                    <a:pt x="342987" y="1752856"/>
                  </a:cubicBezTo>
                  <a:cubicBezTo>
                    <a:pt x="323947" y="1733060"/>
                    <a:pt x="309289" y="1709941"/>
                    <a:pt x="290854" y="1689692"/>
                  </a:cubicBezTo>
                  <a:cubicBezTo>
                    <a:pt x="285868" y="1684253"/>
                    <a:pt x="282997" y="1676999"/>
                    <a:pt x="279068" y="1670653"/>
                  </a:cubicBezTo>
                  <a:cubicBezTo>
                    <a:pt x="265317" y="1649044"/>
                    <a:pt x="251264" y="1627738"/>
                    <a:pt x="237966" y="1605827"/>
                  </a:cubicBezTo>
                  <a:cubicBezTo>
                    <a:pt x="234944" y="1600992"/>
                    <a:pt x="234793" y="1594343"/>
                    <a:pt x="232678" y="1586334"/>
                  </a:cubicBezTo>
                  <a:cubicBezTo>
                    <a:pt x="214242" y="1579081"/>
                    <a:pt x="214242" y="1556415"/>
                    <a:pt x="202305" y="1541757"/>
                  </a:cubicBezTo>
                  <a:cubicBezTo>
                    <a:pt x="199736" y="1538735"/>
                    <a:pt x="196412" y="1536167"/>
                    <a:pt x="194749" y="1532691"/>
                  </a:cubicBezTo>
                  <a:cubicBezTo>
                    <a:pt x="184927" y="1511838"/>
                    <a:pt x="174199" y="1491136"/>
                    <a:pt x="166341" y="1469528"/>
                  </a:cubicBezTo>
                  <a:cubicBezTo>
                    <a:pt x="160901" y="1454568"/>
                    <a:pt x="154555" y="1441270"/>
                    <a:pt x="141559" y="1431297"/>
                  </a:cubicBezTo>
                  <a:cubicBezTo>
                    <a:pt x="135213" y="1435075"/>
                    <a:pt x="133248" y="1439457"/>
                    <a:pt x="138386" y="1445804"/>
                  </a:cubicBezTo>
                  <a:cubicBezTo>
                    <a:pt x="139595" y="1447315"/>
                    <a:pt x="141257" y="1449581"/>
                    <a:pt x="140804" y="1450941"/>
                  </a:cubicBezTo>
                  <a:cubicBezTo>
                    <a:pt x="135666" y="1465448"/>
                    <a:pt x="144430" y="1468168"/>
                    <a:pt x="157728" y="1468319"/>
                  </a:cubicBezTo>
                  <a:cubicBezTo>
                    <a:pt x="156972" y="1481163"/>
                    <a:pt x="156368" y="1493252"/>
                    <a:pt x="155612" y="1506096"/>
                  </a:cubicBezTo>
                  <a:cubicBezTo>
                    <a:pt x="158937" y="1507305"/>
                    <a:pt x="164528" y="1509420"/>
                    <a:pt x="171025" y="1511838"/>
                  </a:cubicBezTo>
                  <a:cubicBezTo>
                    <a:pt x="170270" y="1514860"/>
                    <a:pt x="168608" y="1519393"/>
                    <a:pt x="169061" y="1519696"/>
                  </a:cubicBezTo>
                  <a:cubicBezTo>
                    <a:pt x="186741" y="1529064"/>
                    <a:pt x="175559" y="1557624"/>
                    <a:pt x="198527" y="1562762"/>
                  </a:cubicBezTo>
                  <a:cubicBezTo>
                    <a:pt x="192634" y="1574699"/>
                    <a:pt x="167097" y="1586032"/>
                    <a:pt x="154706" y="1582708"/>
                  </a:cubicBezTo>
                  <a:cubicBezTo>
                    <a:pt x="161203" y="1576512"/>
                    <a:pt x="167852" y="1570317"/>
                    <a:pt x="174350" y="1564122"/>
                  </a:cubicBezTo>
                  <a:cubicBezTo>
                    <a:pt x="167097" y="1558833"/>
                    <a:pt x="167097" y="1558833"/>
                    <a:pt x="146999" y="1562762"/>
                  </a:cubicBezTo>
                  <a:cubicBezTo>
                    <a:pt x="143070" y="1556717"/>
                    <a:pt x="139142" y="1550673"/>
                    <a:pt x="135364" y="1544931"/>
                  </a:cubicBezTo>
                  <a:cubicBezTo>
                    <a:pt x="145639" y="1538282"/>
                    <a:pt x="155159" y="1532238"/>
                    <a:pt x="164981" y="1525891"/>
                  </a:cubicBezTo>
                  <a:cubicBezTo>
                    <a:pt x="151381" y="1519696"/>
                    <a:pt x="138688" y="1513954"/>
                    <a:pt x="126297" y="1508363"/>
                  </a:cubicBezTo>
                  <a:cubicBezTo>
                    <a:pt x="125088" y="1497634"/>
                    <a:pt x="123880" y="1485545"/>
                    <a:pt x="122671" y="1473608"/>
                  </a:cubicBezTo>
                  <a:cubicBezTo>
                    <a:pt x="122369" y="1470888"/>
                    <a:pt x="121160" y="1467563"/>
                    <a:pt x="122066" y="1465448"/>
                  </a:cubicBezTo>
                  <a:cubicBezTo>
                    <a:pt x="127960" y="1453510"/>
                    <a:pt x="118289" y="1452453"/>
                    <a:pt x="111338" y="1449884"/>
                  </a:cubicBezTo>
                  <a:cubicBezTo>
                    <a:pt x="106200" y="1448070"/>
                    <a:pt x="100458" y="1447466"/>
                    <a:pt x="95169" y="1446106"/>
                  </a:cubicBezTo>
                  <a:cubicBezTo>
                    <a:pt x="89125" y="1444746"/>
                    <a:pt x="86556" y="1442479"/>
                    <a:pt x="91089" y="1436133"/>
                  </a:cubicBezTo>
                  <a:cubicBezTo>
                    <a:pt x="92298" y="1434471"/>
                    <a:pt x="90182" y="1429333"/>
                    <a:pt x="88218" y="1426915"/>
                  </a:cubicBezTo>
                  <a:cubicBezTo>
                    <a:pt x="84894" y="1422986"/>
                    <a:pt x="80663" y="1419813"/>
                    <a:pt x="76583" y="1416791"/>
                  </a:cubicBezTo>
                  <a:cubicBezTo>
                    <a:pt x="70085" y="1412107"/>
                    <a:pt x="66761" y="1405458"/>
                    <a:pt x="70085" y="1398809"/>
                  </a:cubicBezTo>
                  <a:cubicBezTo>
                    <a:pt x="72201" y="1394578"/>
                    <a:pt x="78849" y="1392614"/>
                    <a:pt x="84894" y="1388836"/>
                  </a:cubicBezTo>
                  <a:cubicBezTo>
                    <a:pt x="84440" y="1382641"/>
                    <a:pt x="81418" y="1377956"/>
                    <a:pt x="72049" y="1377503"/>
                  </a:cubicBezTo>
                  <a:cubicBezTo>
                    <a:pt x="67818" y="1377352"/>
                    <a:pt x="63739" y="1373272"/>
                    <a:pt x="59508" y="1371005"/>
                  </a:cubicBezTo>
                  <a:cubicBezTo>
                    <a:pt x="59356" y="1369343"/>
                    <a:pt x="59205" y="1367832"/>
                    <a:pt x="59054" y="1366170"/>
                  </a:cubicBezTo>
                  <a:cubicBezTo>
                    <a:pt x="65099" y="1363903"/>
                    <a:pt x="71445" y="1362241"/>
                    <a:pt x="76885" y="1359068"/>
                  </a:cubicBezTo>
                  <a:cubicBezTo>
                    <a:pt x="81872" y="1356197"/>
                    <a:pt x="96982" y="1360125"/>
                    <a:pt x="87463" y="1345468"/>
                  </a:cubicBezTo>
                  <a:lnTo>
                    <a:pt x="87614" y="1345166"/>
                  </a:lnTo>
                  <a:close/>
                  <a:moveTo>
                    <a:pt x="844666" y="238600"/>
                  </a:moveTo>
                  <a:cubicBezTo>
                    <a:pt x="847083" y="239507"/>
                    <a:pt x="850106" y="241622"/>
                    <a:pt x="851919" y="240867"/>
                  </a:cubicBezTo>
                  <a:cubicBezTo>
                    <a:pt x="865368" y="236182"/>
                    <a:pt x="878514" y="231045"/>
                    <a:pt x="891660" y="226058"/>
                  </a:cubicBezTo>
                  <a:cubicBezTo>
                    <a:pt x="892718" y="225605"/>
                    <a:pt x="893474" y="225000"/>
                    <a:pt x="894078" y="224547"/>
                  </a:cubicBezTo>
                  <a:cubicBezTo>
                    <a:pt x="892416" y="221374"/>
                    <a:pt x="891056" y="218654"/>
                    <a:pt x="889545" y="215480"/>
                  </a:cubicBezTo>
                  <a:cubicBezTo>
                    <a:pt x="893927" y="213969"/>
                    <a:pt x="897100" y="212912"/>
                    <a:pt x="900123" y="211854"/>
                  </a:cubicBezTo>
                  <a:cubicBezTo>
                    <a:pt x="897251" y="210343"/>
                    <a:pt x="895438" y="211703"/>
                    <a:pt x="893625" y="212609"/>
                  </a:cubicBezTo>
                  <a:cubicBezTo>
                    <a:pt x="887278" y="215631"/>
                    <a:pt x="878967" y="216991"/>
                    <a:pt x="875190" y="221978"/>
                  </a:cubicBezTo>
                  <a:cubicBezTo>
                    <a:pt x="870656" y="227871"/>
                    <a:pt x="862648" y="219863"/>
                    <a:pt x="859172" y="228778"/>
                  </a:cubicBezTo>
                  <a:cubicBezTo>
                    <a:pt x="857510" y="233311"/>
                    <a:pt x="849350" y="235578"/>
                    <a:pt x="844061" y="238902"/>
                  </a:cubicBezTo>
                  <a:cubicBezTo>
                    <a:pt x="842701" y="238298"/>
                    <a:pt x="840284" y="236787"/>
                    <a:pt x="840133" y="237089"/>
                  </a:cubicBezTo>
                  <a:cubicBezTo>
                    <a:pt x="834088" y="245702"/>
                    <a:pt x="829857" y="240715"/>
                    <a:pt x="824568" y="235124"/>
                  </a:cubicBezTo>
                  <a:cubicBezTo>
                    <a:pt x="829102" y="231649"/>
                    <a:pt x="832879" y="228778"/>
                    <a:pt x="836808" y="225756"/>
                  </a:cubicBezTo>
                  <a:cubicBezTo>
                    <a:pt x="833182" y="225454"/>
                    <a:pt x="829857" y="226360"/>
                    <a:pt x="826684" y="227267"/>
                  </a:cubicBezTo>
                  <a:cubicBezTo>
                    <a:pt x="815804" y="230440"/>
                    <a:pt x="807493" y="235124"/>
                    <a:pt x="805075" y="248120"/>
                  </a:cubicBezTo>
                  <a:cubicBezTo>
                    <a:pt x="803867" y="254920"/>
                    <a:pt x="803111" y="267008"/>
                    <a:pt x="788907" y="262777"/>
                  </a:cubicBezTo>
                  <a:cubicBezTo>
                    <a:pt x="785885" y="261871"/>
                    <a:pt x="781351" y="266253"/>
                    <a:pt x="777574" y="268519"/>
                  </a:cubicBezTo>
                  <a:cubicBezTo>
                    <a:pt x="772738" y="271239"/>
                    <a:pt x="768356" y="274715"/>
                    <a:pt x="763370" y="276981"/>
                  </a:cubicBezTo>
                  <a:cubicBezTo>
                    <a:pt x="754303" y="281364"/>
                    <a:pt x="749468" y="288315"/>
                    <a:pt x="746748" y="298741"/>
                  </a:cubicBezTo>
                  <a:cubicBezTo>
                    <a:pt x="752641" y="296928"/>
                    <a:pt x="756721" y="295870"/>
                    <a:pt x="760650" y="294359"/>
                  </a:cubicBezTo>
                  <a:cubicBezTo>
                    <a:pt x="765183" y="292546"/>
                    <a:pt x="769867" y="290732"/>
                    <a:pt x="773796" y="288163"/>
                  </a:cubicBezTo>
                  <a:cubicBezTo>
                    <a:pt x="784071" y="281364"/>
                    <a:pt x="794045" y="273959"/>
                    <a:pt x="804320" y="267310"/>
                  </a:cubicBezTo>
                  <a:cubicBezTo>
                    <a:pt x="818373" y="258093"/>
                    <a:pt x="836355" y="255222"/>
                    <a:pt x="844666" y="238600"/>
                  </a:cubicBezTo>
                  <a:close/>
                  <a:moveTo>
                    <a:pt x="884558" y="239204"/>
                  </a:moveTo>
                  <a:cubicBezTo>
                    <a:pt x="875794" y="243587"/>
                    <a:pt x="867483" y="249933"/>
                    <a:pt x="858266" y="251897"/>
                  </a:cubicBezTo>
                  <a:cubicBezTo>
                    <a:pt x="837110" y="256431"/>
                    <a:pt x="821093" y="268973"/>
                    <a:pt x="805831" y="282724"/>
                  </a:cubicBezTo>
                  <a:cubicBezTo>
                    <a:pt x="800542" y="287408"/>
                    <a:pt x="797520" y="293906"/>
                    <a:pt x="788756" y="292999"/>
                  </a:cubicBezTo>
                  <a:cubicBezTo>
                    <a:pt x="786942" y="292848"/>
                    <a:pt x="784676" y="297230"/>
                    <a:pt x="782560" y="299648"/>
                  </a:cubicBezTo>
                  <a:cubicBezTo>
                    <a:pt x="782863" y="301159"/>
                    <a:pt x="783014" y="302670"/>
                    <a:pt x="783316" y="304181"/>
                  </a:cubicBezTo>
                  <a:cubicBezTo>
                    <a:pt x="796311" y="289523"/>
                    <a:pt x="798729" y="306448"/>
                    <a:pt x="805529" y="305843"/>
                  </a:cubicBezTo>
                  <a:cubicBezTo>
                    <a:pt x="811120" y="304030"/>
                    <a:pt x="816711" y="302368"/>
                    <a:pt x="823813" y="300101"/>
                  </a:cubicBezTo>
                  <a:cubicBezTo>
                    <a:pt x="824417" y="296626"/>
                    <a:pt x="825173" y="290732"/>
                    <a:pt x="826080" y="284990"/>
                  </a:cubicBezTo>
                  <a:cubicBezTo>
                    <a:pt x="829253" y="283932"/>
                    <a:pt x="833786" y="283932"/>
                    <a:pt x="835902" y="281666"/>
                  </a:cubicBezTo>
                  <a:cubicBezTo>
                    <a:pt x="843306" y="274110"/>
                    <a:pt x="847839" y="276226"/>
                    <a:pt x="852070" y="287559"/>
                  </a:cubicBezTo>
                  <a:cubicBezTo>
                    <a:pt x="854790" y="280759"/>
                    <a:pt x="856603" y="276226"/>
                    <a:pt x="858114" y="272448"/>
                  </a:cubicBezTo>
                  <a:cubicBezTo>
                    <a:pt x="854035" y="270182"/>
                    <a:pt x="850559" y="268368"/>
                    <a:pt x="847083" y="266555"/>
                  </a:cubicBezTo>
                  <a:cubicBezTo>
                    <a:pt x="847083" y="265346"/>
                    <a:pt x="847083" y="264137"/>
                    <a:pt x="847083" y="262777"/>
                  </a:cubicBezTo>
                  <a:cubicBezTo>
                    <a:pt x="858568" y="258244"/>
                    <a:pt x="870052" y="253862"/>
                    <a:pt x="881536" y="249329"/>
                  </a:cubicBezTo>
                  <a:cubicBezTo>
                    <a:pt x="882443" y="250386"/>
                    <a:pt x="883349" y="251444"/>
                    <a:pt x="884256" y="252653"/>
                  </a:cubicBezTo>
                  <a:cubicBezTo>
                    <a:pt x="884558" y="248120"/>
                    <a:pt x="884558" y="243738"/>
                    <a:pt x="884558" y="239204"/>
                  </a:cubicBezTo>
                  <a:cubicBezTo>
                    <a:pt x="885918" y="242378"/>
                    <a:pt x="886674" y="246004"/>
                    <a:pt x="888638" y="248724"/>
                  </a:cubicBezTo>
                  <a:cubicBezTo>
                    <a:pt x="890301" y="250991"/>
                    <a:pt x="893625" y="253409"/>
                    <a:pt x="895892" y="253106"/>
                  </a:cubicBezTo>
                  <a:cubicBezTo>
                    <a:pt x="898763" y="252804"/>
                    <a:pt x="903145" y="250386"/>
                    <a:pt x="903749" y="247969"/>
                  </a:cubicBezTo>
                  <a:cubicBezTo>
                    <a:pt x="906318" y="237391"/>
                    <a:pt x="916140" y="239204"/>
                    <a:pt x="922789" y="237089"/>
                  </a:cubicBezTo>
                  <a:cubicBezTo>
                    <a:pt x="927322" y="235729"/>
                    <a:pt x="933215" y="238751"/>
                    <a:pt x="937144" y="239658"/>
                  </a:cubicBezTo>
                  <a:cubicBezTo>
                    <a:pt x="945304" y="215934"/>
                    <a:pt x="967063" y="218351"/>
                    <a:pt x="983685" y="210040"/>
                  </a:cubicBezTo>
                  <a:cubicBezTo>
                    <a:pt x="980965" y="208832"/>
                    <a:pt x="979454" y="207623"/>
                    <a:pt x="978094" y="207925"/>
                  </a:cubicBezTo>
                  <a:cubicBezTo>
                    <a:pt x="952708" y="212458"/>
                    <a:pt x="926869" y="215329"/>
                    <a:pt x="904505" y="230289"/>
                  </a:cubicBezTo>
                  <a:cubicBezTo>
                    <a:pt x="898460" y="234218"/>
                    <a:pt x="891207" y="236182"/>
                    <a:pt x="884558" y="239204"/>
                  </a:cubicBezTo>
                  <a:close/>
                  <a:moveTo>
                    <a:pt x="484877" y="206716"/>
                  </a:moveTo>
                  <a:cubicBezTo>
                    <a:pt x="483668" y="205961"/>
                    <a:pt x="482611" y="205054"/>
                    <a:pt x="481402" y="204298"/>
                  </a:cubicBezTo>
                  <a:cubicBezTo>
                    <a:pt x="477322" y="210947"/>
                    <a:pt x="469011" y="218503"/>
                    <a:pt x="470069" y="224245"/>
                  </a:cubicBezTo>
                  <a:cubicBezTo>
                    <a:pt x="471429" y="231347"/>
                    <a:pt x="467953" y="233160"/>
                    <a:pt x="465082" y="236787"/>
                  </a:cubicBezTo>
                  <a:cubicBezTo>
                    <a:pt x="463118" y="239355"/>
                    <a:pt x="460851" y="241622"/>
                    <a:pt x="458887" y="243889"/>
                  </a:cubicBezTo>
                  <a:cubicBezTo>
                    <a:pt x="469162" y="237089"/>
                    <a:pt x="473997" y="242075"/>
                    <a:pt x="476113" y="248120"/>
                  </a:cubicBezTo>
                  <a:cubicBezTo>
                    <a:pt x="485482" y="244493"/>
                    <a:pt x="494246" y="241018"/>
                    <a:pt x="503010" y="237693"/>
                  </a:cubicBezTo>
                  <a:cubicBezTo>
                    <a:pt x="503312" y="238751"/>
                    <a:pt x="503615" y="239658"/>
                    <a:pt x="503917" y="240715"/>
                  </a:cubicBezTo>
                  <a:cubicBezTo>
                    <a:pt x="505126" y="234520"/>
                    <a:pt x="506486" y="228476"/>
                    <a:pt x="507543" y="223187"/>
                  </a:cubicBezTo>
                  <a:cubicBezTo>
                    <a:pt x="512681" y="224547"/>
                    <a:pt x="516761" y="225605"/>
                    <a:pt x="522956" y="227116"/>
                  </a:cubicBezTo>
                  <a:cubicBezTo>
                    <a:pt x="518876" y="222280"/>
                    <a:pt x="516610" y="219711"/>
                    <a:pt x="512681" y="215178"/>
                  </a:cubicBezTo>
                  <a:cubicBezTo>
                    <a:pt x="520690" y="215934"/>
                    <a:pt x="524619" y="216236"/>
                    <a:pt x="528699" y="216689"/>
                  </a:cubicBezTo>
                  <a:cubicBezTo>
                    <a:pt x="529001" y="215480"/>
                    <a:pt x="529303" y="214120"/>
                    <a:pt x="529605" y="212912"/>
                  </a:cubicBezTo>
                  <a:cubicBezTo>
                    <a:pt x="523561" y="210494"/>
                    <a:pt x="517365" y="208076"/>
                    <a:pt x="508601" y="204601"/>
                  </a:cubicBezTo>
                  <a:cubicBezTo>
                    <a:pt x="519179" y="204601"/>
                    <a:pt x="527943" y="204601"/>
                    <a:pt x="536707" y="204601"/>
                  </a:cubicBezTo>
                  <a:cubicBezTo>
                    <a:pt x="536858" y="203241"/>
                    <a:pt x="537009" y="201730"/>
                    <a:pt x="537161" y="200370"/>
                  </a:cubicBezTo>
                  <a:cubicBezTo>
                    <a:pt x="531267" y="197952"/>
                    <a:pt x="525374" y="195534"/>
                    <a:pt x="517365" y="192210"/>
                  </a:cubicBezTo>
                  <a:cubicBezTo>
                    <a:pt x="509508" y="199463"/>
                    <a:pt x="499837" y="208529"/>
                    <a:pt x="488655" y="218805"/>
                  </a:cubicBezTo>
                  <a:cubicBezTo>
                    <a:pt x="487597" y="218351"/>
                    <a:pt x="484273" y="216689"/>
                    <a:pt x="480797" y="214876"/>
                  </a:cubicBezTo>
                  <a:cubicBezTo>
                    <a:pt x="482459" y="211552"/>
                    <a:pt x="483668" y="209134"/>
                    <a:pt x="484877" y="206716"/>
                  </a:cubicBezTo>
                  <a:close/>
                  <a:moveTo>
                    <a:pt x="720153" y="122398"/>
                  </a:moveTo>
                  <a:cubicBezTo>
                    <a:pt x="726801" y="122700"/>
                    <a:pt x="733148" y="124060"/>
                    <a:pt x="738890" y="122851"/>
                  </a:cubicBezTo>
                  <a:cubicBezTo>
                    <a:pt x="744783" y="121642"/>
                    <a:pt x="750223" y="118016"/>
                    <a:pt x="755663" y="114993"/>
                  </a:cubicBezTo>
                  <a:cubicBezTo>
                    <a:pt x="757325" y="114087"/>
                    <a:pt x="759743" y="111367"/>
                    <a:pt x="759290" y="110460"/>
                  </a:cubicBezTo>
                  <a:cubicBezTo>
                    <a:pt x="757779" y="106834"/>
                    <a:pt x="755210" y="103660"/>
                    <a:pt x="753396" y="100185"/>
                  </a:cubicBezTo>
                  <a:cubicBezTo>
                    <a:pt x="749619" y="92932"/>
                    <a:pt x="745539" y="91874"/>
                    <a:pt x="739797" y="98523"/>
                  </a:cubicBezTo>
                  <a:cubicBezTo>
                    <a:pt x="736019" y="102754"/>
                    <a:pt x="731788" y="106682"/>
                    <a:pt x="727557" y="110460"/>
                  </a:cubicBezTo>
                  <a:cubicBezTo>
                    <a:pt x="727104" y="110913"/>
                    <a:pt x="725593" y="110309"/>
                    <a:pt x="724384" y="110158"/>
                  </a:cubicBezTo>
                  <a:cubicBezTo>
                    <a:pt x="726046" y="107136"/>
                    <a:pt x="727557" y="104567"/>
                    <a:pt x="729824" y="100638"/>
                  </a:cubicBezTo>
                  <a:cubicBezTo>
                    <a:pt x="721361" y="101696"/>
                    <a:pt x="714411" y="102602"/>
                    <a:pt x="706251" y="103660"/>
                  </a:cubicBezTo>
                  <a:cubicBezTo>
                    <a:pt x="700962" y="107891"/>
                    <a:pt x="694313" y="113482"/>
                    <a:pt x="686304" y="119980"/>
                  </a:cubicBezTo>
                  <a:cubicBezTo>
                    <a:pt x="691140" y="121642"/>
                    <a:pt x="694313" y="122851"/>
                    <a:pt x="697940" y="124060"/>
                  </a:cubicBezTo>
                  <a:cubicBezTo>
                    <a:pt x="694766" y="126175"/>
                    <a:pt x="691895" y="128291"/>
                    <a:pt x="688873" y="130255"/>
                  </a:cubicBezTo>
                  <a:cubicBezTo>
                    <a:pt x="689024" y="131162"/>
                    <a:pt x="689327" y="131918"/>
                    <a:pt x="689478" y="132824"/>
                  </a:cubicBezTo>
                  <a:cubicBezTo>
                    <a:pt x="699451" y="133580"/>
                    <a:pt x="709424" y="134184"/>
                    <a:pt x="720002" y="134940"/>
                  </a:cubicBezTo>
                  <a:cubicBezTo>
                    <a:pt x="720153" y="129651"/>
                    <a:pt x="720153" y="126629"/>
                    <a:pt x="720153" y="122398"/>
                  </a:cubicBezTo>
                  <a:close/>
                  <a:moveTo>
                    <a:pt x="553631" y="569678"/>
                  </a:moveTo>
                  <a:cubicBezTo>
                    <a:pt x="553480" y="567109"/>
                    <a:pt x="553329" y="563936"/>
                    <a:pt x="553178" y="560763"/>
                  </a:cubicBezTo>
                  <a:cubicBezTo>
                    <a:pt x="553027" y="556532"/>
                    <a:pt x="554387" y="550639"/>
                    <a:pt x="552271" y="548523"/>
                  </a:cubicBezTo>
                  <a:cubicBezTo>
                    <a:pt x="548645" y="545199"/>
                    <a:pt x="542903" y="543083"/>
                    <a:pt x="537765" y="542479"/>
                  </a:cubicBezTo>
                  <a:cubicBezTo>
                    <a:pt x="530814" y="541723"/>
                    <a:pt x="523712" y="542932"/>
                    <a:pt x="515552" y="543385"/>
                  </a:cubicBezTo>
                  <a:cubicBezTo>
                    <a:pt x="513588" y="548674"/>
                    <a:pt x="511019" y="555625"/>
                    <a:pt x="507694" y="564087"/>
                  </a:cubicBezTo>
                  <a:cubicBezTo>
                    <a:pt x="513588" y="563785"/>
                    <a:pt x="518423" y="563483"/>
                    <a:pt x="523410" y="563332"/>
                  </a:cubicBezTo>
                  <a:cubicBezTo>
                    <a:pt x="523561" y="571491"/>
                    <a:pt x="525374" y="576327"/>
                    <a:pt x="533836" y="570585"/>
                  </a:cubicBezTo>
                  <a:cubicBezTo>
                    <a:pt x="535045" y="576780"/>
                    <a:pt x="536103" y="582825"/>
                    <a:pt x="537463" y="590078"/>
                  </a:cubicBezTo>
                  <a:cubicBezTo>
                    <a:pt x="543960" y="582069"/>
                    <a:pt x="548796" y="575874"/>
                    <a:pt x="553631" y="569678"/>
                  </a:cubicBezTo>
                  <a:close/>
                  <a:moveTo>
                    <a:pt x="130982" y="650672"/>
                  </a:moveTo>
                  <a:cubicBezTo>
                    <a:pt x="125391" y="653543"/>
                    <a:pt x="121160" y="654903"/>
                    <a:pt x="118137" y="657623"/>
                  </a:cubicBezTo>
                  <a:cubicBezTo>
                    <a:pt x="114360" y="661099"/>
                    <a:pt x="110431" y="665330"/>
                    <a:pt x="108467" y="670014"/>
                  </a:cubicBezTo>
                  <a:cubicBezTo>
                    <a:pt x="105142" y="677872"/>
                    <a:pt x="103329" y="686183"/>
                    <a:pt x="100458" y="695853"/>
                  </a:cubicBezTo>
                  <a:cubicBezTo>
                    <a:pt x="102422" y="696911"/>
                    <a:pt x="107560" y="701445"/>
                    <a:pt x="112395" y="701293"/>
                  </a:cubicBezTo>
                  <a:cubicBezTo>
                    <a:pt x="118440" y="700991"/>
                    <a:pt x="130982" y="714289"/>
                    <a:pt x="130528" y="697818"/>
                  </a:cubicBezTo>
                  <a:cubicBezTo>
                    <a:pt x="126902" y="692982"/>
                    <a:pt x="122671" y="689809"/>
                    <a:pt x="123124" y="687240"/>
                  </a:cubicBezTo>
                  <a:cubicBezTo>
                    <a:pt x="124937" y="675303"/>
                    <a:pt x="128111" y="663516"/>
                    <a:pt x="130982" y="650672"/>
                  </a:cubicBezTo>
                  <a:close/>
                  <a:moveTo>
                    <a:pt x="454504" y="663819"/>
                  </a:moveTo>
                  <a:cubicBezTo>
                    <a:pt x="456167" y="667445"/>
                    <a:pt x="457980" y="671072"/>
                    <a:pt x="459491" y="674396"/>
                  </a:cubicBezTo>
                  <a:cubicBezTo>
                    <a:pt x="466744" y="668352"/>
                    <a:pt x="472335" y="663819"/>
                    <a:pt x="477775" y="659436"/>
                  </a:cubicBezTo>
                  <a:cubicBezTo>
                    <a:pt x="477322" y="657321"/>
                    <a:pt x="476113" y="654903"/>
                    <a:pt x="476113" y="652334"/>
                  </a:cubicBezTo>
                  <a:cubicBezTo>
                    <a:pt x="476264" y="642059"/>
                    <a:pt x="473091" y="637677"/>
                    <a:pt x="462362" y="642966"/>
                  </a:cubicBezTo>
                  <a:cubicBezTo>
                    <a:pt x="459642" y="644326"/>
                    <a:pt x="455260" y="642210"/>
                    <a:pt x="449216" y="641455"/>
                  </a:cubicBezTo>
                  <a:cubicBezTo>
                    <a:pt x="445891" y="648254"/>
                    <a:pt x="441660" y="656868"/>
                    <a:pt x="437429" y="665330"/>
                  </a:cubicBezTo>
                  <a:cubicBezTo>
                    <a:pt x="438185" y="666236"/>
                    <a:pt x="438940" y="667143"/>
                    <a:pt x="439696" y="668050"/>
                  </a:cubicBezTo>
                  <a:cubicBezTo>
                    <a:pt x="444833" y="666538"/>
                    <a:pt x="449971" y="665179"/>
                    <a:pt x="454504" y="663819"/>
                  </a:cubicBezTo>
                  <a:close/>
                  <a:moveTo>
                    <a:pt x="736321" y="254164"/>
                  </a:moveTo>
                  <a:cubicBezTo>
                    <a:pt x="735717" y="252804"/>
                    <a:pt x="734961" y="251444"/>
                    <a:pt x="734357" y="250084"/>
                  </a:cubicBezTo>
                  <a:cubicBezTo>
                    <a:pt x="746899" y="242378"/>
                    <a:pt x="759592" y="234671"/>
                    <a:pt x="772134" y="227116"/>
                  </a:cubicBezTo>
                  <a:cubicBezTo>
                    <a:pt x="771378" y="225756"/>
                    <a:pt x="770472" y="224547"/>
                    <a:pt x="769716" y="223187"/>
                  </a:cubicBezTo>
                  <a:cubicBezTo>
                    <a:pt x="754454" y="232556"/>
                    <a:pt x="739041" y="242075"/>
                    <a:pt x="722419" y="252351"/>
                  </a:cubicBezTo>
                  <a:cubicBezTo>
                    <a:pt x="726348" y="254617"/>
                    <a:pt x="728464" y="255826"/>
                    <a:pt x="731335" y="257488"/>
                  </a:cubicBezTo>
                  <a:cubicBezTo>
                    <a:pt x="725441" y="262626"/>
                    <a:pt x="720153" y="267310"/>
                    <a:pt x="714864" y="271995"/>
                  </a:cubicBezTo>
                  <a:cubicBezTo>
                    <a:pt x="715468" y="273204"/>
                    <a:pt x="715922" y="274261"/>
                    <a:pt x="716526" y="275470"/>
                  </a:cubicBezTo>
                  <a:cubicBezTo>
                    <a:pt x="719699" y="274261"/>
                    <a:pt x="723628" y="273808"/>
                    <a:pt x="726046" y="271693"/>
                  </a:cubicBezTo>
                  <a:cubicBezTo>
                    <a:pt x="733601" y="264893"/>
                    <a:pt x="740854" y="258093"/>
                    <a:pt x="752339" y="260964"/>
                  </a:cubicBezTo>
                  <a:cubicBezTo>
                    <a:pt x="751734" y="263986"/>
                    <a:pt x="751281" y="266404"/>
                    <a:pt x="750828" y="268822"/>
                  </a:cubicBezTo>
                  <a:cubicBezTo>
                    <a:pt x="752943" y="267613"/>
                    <a:pt x="755210" y="266555"/>
                    <a:pt x="757325" y="265346"/>
                  </a:cubicBezTo>
                  <a:cubicBezTo>
                    <a:pt x="760347" y="263684"/>
                    <a:pt x="763370" y="261871"/>
                    <a:pt x="766392" y="260208"/>
                  </a:cubicBezTo>
                  <a:cubicBezTo>
                    <a:pt x="766392" y="259453"/>
                    <a:pt x="766543" y="258848"/>
                    <a:pt x="766543" y="258093"/>
                  </a:cubicBezTo>
                  <a:cubicBezTo>
                    <a:pt x="762161" y="258093"/>
                    <a:pt x="757930" y="258093"/>
                    <a:pt x="751734" y="258093"/>
                  </a:cubicBezTo>
                  <a:cubicBezTo>
                    <a:pt x="756116" y="252804"/>
                    <a:pt x="759592" y="248573"/>
                    <a:pt x="764125" y="243284"/>
                  </a:cubicBezTo>
                  <a:cubicBezTo>
                    <a:pt x="753396" y="247364"/>
                    <a:pt x="744783" y="250840"/>
                    <a:pt x="736321" y="254164"/>
                  </a:cubicBezTo>
                  <a:close/>
                  <a:moveTo>
                    <a:pt x="905562" y="215631"/>
                  </a:moveTo>
                  <a:cubicBezTo>
                    <a:pt x="906922" y="216538"/>
                    <a:pt x="908282" y="217445"/>
                    <a:pt x="909491" y="218503"/>
                  </a:cubicBezTo>
                  <a:cubicBezTo>
                    <a:pt x="919767" y="214876"/>
                    <a:pt x="929891" y="211098"/>
                    <a:pt x="938806" y="207925"/>
                  </a:cubicBezTo>
                  <a:cubicBezTo>
                    <a:pt x="940166" y="202032"/>
                    <a:pt x="941224" y="196743"/>
                    <a:pt x="942584" y="191001"/>
                  </a:cubicBezTo>
                  <a:cubicBezTo>
                    <a:pt x="937144" y="185561"/>
                    <a:pt x="923847" y="184654"/>
                    <a:pt x="919313" y="190548"/>
                  </a:cubicBezTo>
                  <a:cubicBezTo>
                    <a:pt x="916291" y="194476"/>
                    <a:pt x="914629" y="199463"/>
                    <a:pt x="912362" y="203845"/>
                  </a:cubicBezTo>
                  <a:cubicBezTo>
                    <a:pt x="910247" y="207774"/>
                    <a:pt x="907829" y="211703"/>
                    <a:pt x="905562" y="215631"/>
                  </a:cubicBezTo>
                  <a:close/>
                  <a:moveTo>
                    <a:pt x="742366" y="138113"/>
                  </a:moveTo>
                  <a:cubicBezTo>
                    <a:pt x="717584" y="137962"/>
                    <a:pt x="710935" y="155037"/>
                    <a:pt x="702171" y="169241"/>
                  </a:cubicBezTo>
                  <a:cubicBezTo>
                    <a:pt x="701113" y="171055"/>
                    <a:pt x="701415" y="174379"/>
                    <a:pt x="702171" y="176494"/>
                  </a:cubicBezTo>
                  <a:cubicBezTo>
                    <a:pt x="702624" y="177552"/>
                    <a:pt x="705495" y="178308"/>
                    <a:pt x="707308" y="178157"/>
                  </a:cubicBezTo>
                  <a:cubicBezTo>
                    <a:pt x="708366" y="178006"/>
                    <a:pt x="709877" y="175890"/>
                    <a:pt x="709877" y="174681"/>
                  </a:cubicBezTo>
                  <a:cubicBezTo>
                    <a:pt x="710482" y="163801"/>
                    <a:pt x="710331" y="163801"/>
                    <a:pt x="722721" y="161535"/>
                  </a:cubicBezTo>
                  <a:cubicBezTo>
                    <a:pt x="722721" y="163952"/>
                    <a:pt x="722721" y="166370"/>
                    <a:pt x="722721" y="170148"/>
                  </a:cubicBezTo>
                  <a:cubicBezTo>
                    <a:pt x="730428" y="165312"/>
                    <a:pt x="737832" y="162290"/>
                    <a:pt x="731939" y="154584"/>
                  </a:cubicBezTo>
                  <a:cubicBezTo>
                    <a:pt x="735717" y="148691"/>
                    <a:pt x="738739" y="144006"/>
                    <a:pt x="742366" y="138113"/>
                  </a:cubicBezTo>
                  <a:close/>
                  <a:moveTo>
                    <a:pt x="589142" y="192512"/>
                  </a:moveTo>
                  <a:cubicBezTo>
                    <a:pt x="579320" y="197498"/>
                    <a:pt x="569498" y="201881"/>
                    <a:pt x="560431" y="207321"/>
                  </a:cubicBezTo>
                  <a:cubicBezTo>
                    <a:pt x="552725" y="212005"/>
                    <a:pt x="552120" y="219560"/>
                    <a:pt x="556956" y="223640"/>
                  </a:cubicBezTo>
                  <a:cubicBezTo>
                    <a:pt x="563453" y="221525"/>
                    <a:pt x="568893" y="219711"/>
                    <a:pt x="574484" y="217898"/>
                  </a:cubicBezTo>
                  <a:cubicBezTo>
                    <a:pt x="572067" y="205507"/>
                    <a:pt x="600626" y="212458"/>
                    <a:pt x="589142" y="192512"/>
                  </a:cubicBezTo>
                  <a:close/>
                  <a:moveTo>
                    <a:pt x="560733" y="448791"/>
                  </a:moveTo>
                  <a:cubicBezTo>
                    <a:pt x="559827" y="451814"/>
                    <a:pt x="558769" y="455289"/>
                    <a:pt x="557862" y="458614"/>
                  </a:cubicBezTo>
                  <a:cubicBezTo>
                    <a:pt x="555294" y="456196"/>
                    <a:pt x="552574" y="453778"/>
                    <a:pt x="550005" y="451209"/>
                  </a:cubicBezTo>
                  <a:cubicBezTo>
                    <a:pt x="546378" y="447583"/>
                    <a:pt x="542903" y="444258"/>
                    <a:pt x="538823" y="450605"/>
                  </a:cubicBezTo>
                  <a:cubicBezTo>
                    <a:pt x="536858" y="453627"/>
                    <a:pt x="535347" y="456800"/>
                    <a:pt x="531872" y="462996"/>
                  </a:cubicBezTo>
                  <a:cubicBezTo>
                    <a:pt x="538521" y="463449"/>
                    <a:pt x="543356" y="463147"/>
                    <a:pt x="547889" y="464356"/>
                  </a:cubicBezTo>
                  <a:cubicBezTo>
                    <a:pt x="552725" y="465565"/>
                    <a:pt x="557258" y="468284"/>
                    <a:pt x="562849" y="470551"/>
                  </a:cubicBezTo>
                  <a:cubicBezTo>
                    <a:pt x="567533" y="464809"/>
                    <a:pt x="573275" y="458009"/>
                    <a:pt x="580226" y="449547"/>
                  </a:cubicBezTo>
                  <a:cubicBezTo>
                    <a:pt x="571764" y="449245"/>
                    <a:pt x="565720" y="448943"/>
                    <a:pt x="560733" y="448791"/>
                  </a:cubicBezTo>
                  <a:close/>
                  <a:moveTo>
                    <a:pt x="64343" y="941102"/>
                  </a:moveTo>
                  <a:cubicBezTo>
                    <a:pt x="70538" y="929769"/>
                    <a:pt x="76734" y="918436"/>
                    <a:pt x="83080" y="906952"/>
                  </a:cubicBezTo>
                  <a:cubicBezTo>
                    <a:pt x="82476" y="906347"/>
                    <a:pt x="81872" y="905592"/>
                    <a:pt x="81116" y="904987"/>
                  </a:cubicBezTo>
                  <a:cubicBezTo>
                    <a:pt x="78094" y="907405"/>
                    <a:pt x="75223" y="909823"/>
                    <a:pt x="70992" y="913298"/>
                  </a:cubicBezTo>
                  <a:cubicBezTo>
                    <a:pt x="70992" y="908463"/>
                    <a:pt x="70992" y="904534"/>
                    <a:pt x="70992" y="897583"/>
                  </a:cubicBezTo>
                  <a:cubicBezTo>
                    <a:pt x="64494" y="902570"/>
                    <a:pt x="60112" y="905743"/>
                    <a:pt x="55730" y="909067"/>
                  </a:cubicBezTo>
                  <a:cubicBezTo>
                    <a:pt x="56788" y="909218"/>
                    <a:pt x="57996" y="909369"/>
                    <a:pt x="59054" y="909672"/>
                  </a:cubicBezTo>
                  <a:cubicBezTo>
                    <a:pt x="58601" y="916623"/>
                    <a:pt x="58148" y="923574"/>
                    <a:pt x="57694" y="930525"/>
                  </a:cubicBezTo>
                  <a:cubicBezTo>
                    <a:pt x="59961" y="934000"/>
                    <a:pt x="62681" y="938382"/>
                    <a:pt x="64343" y="941102"/>
                  </a:cubicBezTo>
                  <a:close/>
                  <a:moveTo>
                    <a:pt x="712748" y="263986"/>
                  </a:moveTo>
                  <a:cubicBezTo>
                    <a:pt x="703531" y="261568"/>
                    <a:pt x="694918" y="257186"/>
                    <a:pt x="686607" y="257488"/>
                  </a:cubicBezTo>
                  <a:cubicBezTo>
                    <a:pt x="677993" y="257942"/>
                    <a:pt x="669531" y="262928"/>
                    <a:pt x="660465" y="266253"/>
                  </a:cubicBezTo>
                  <a:cubicBezTo>
                    <a:pt x="664243" y="268670"/>
                    <a:pt x="667265" y="270786"/>
                    <a:pt x="668020" y="271239"/>
                  </a:cubicBezTo>
                  <a:cubicBezTo>
                    <a:pt x="679353" y="267462"/>
                    <a:pt x="688722" y="264288"/>
                    <a:pt x="697940" y="261115"/>
                  </a:cubicBezTo>
                  <a:cubicBezTo>
                    <a:pt x="698846" y="262626"/>
                    <a:pt x="699753" y="264137"/>
                    <a:pt x="700811" y="265648"/>
                  </a:cubicBezTo>
                  <a:cubicBezTo>
                    <a:pt x="696429" y="270333"/>
                    <a:pt x="692198" y="275017"/>
                    <a:pt x="687815" y="279701"/>
                  </a:cubicBezTo>
                  <a:cubicBezTo>
                    <a:pt x="688420" y="280457"/>
                    <a:pt x="689024" y="281212"/>
                    <a:pt x="689478" y="281968"/>
                  </a:cubicBezTo>
                  <a:cubicBezTo>
                    <a:pt x="697184" y="275924"/>
                    <a:pt x="704740" y="270182"/>
                    <a:pt x="712748" y="263986"/>
                  </a:cubicBezTo>
                  <a:close/>
                  <a:moveTo>
                    <a:pt x="1122100" y="2153746"/>
                  </a:moveTo>
                  <a:cubicBezTo>
                    <a:pt x="1118776" y="2151177"/>
                    <a:pt x="1115905" y="2147399"/>
                    <a:pt x="1112278" y="2146342"/>
                  </a:cubicBezTo>
                  <a:cubicBezTo>
                    <a:pt x="1096261" y="2141506"/>
                    <a:pt x="1096110" y="2157373"/>
                    <a:pt x="1088252" y="2165381"/>
                  </a:cubicBezTo>
                  <a:cubicBezTo>
                    <a:pt x="1092483" y="2167044"/>
                    <a:pt x="1095959" y="2168404"/>
                    <a:pt x="1099736" y="2169915"/>
                  </a:cubicBezTo>
                  <a:cubicBezTo>
                    <a:pt x="1101701" y="2159941"/>
                    <a:pt x="1101701" y="2159941"/>
                    <a:pt x="1122100" y="2153746"/>
                  </a:cubicBezTo>
                  <a:close/>
                  <a:moveTo>
                    <a:pt x="742668" y="127838"/>
                  </a:moveTo>
                  <a:cubicBezTo>
                    <a:pt x="747503" y="135242"/>
                    <a:pt x="746597" y="146726"/>
                    <a:pt x="759290" y="142948"/>
                  </a:cubicBezTo>
                  <a:cubicBezTo>
                    <a:pt x="770925" y="139473"/>
                    <a:pt x="766543" y="131766"/>
                    <a:pt x="763521" y="124362"/>
                  </a:cubicBezTo>
                  <a:cubicBezTo>
                    <a:pt x="757023" y="125420"/>
                    <a:pt x="750828" y="126478"/>
                    <a:pt x="742668" y="127838"/>
                  </a:cubicBezTo>
                  <a:close/>
                  <a:moveTo>
                    <a:pt x="353262" y="625135"/>
                  </a:moveTo>
                  <a:cubicBezTo>
                    <a:pt x="352355" y="623473"/>
                    <a:pt x="351449" y="621659"/>
                    <a:pt x="350391" y="619997"/>
                  </a:cubicBezTo>
                  <a:cubicBezTo>
                    <a:pt x="342382" y="623019"/>
                    <a:pt x="334222" y="626042"/>
                    <a:pt x="325307" y="629366"/>
                  </a:cubicBezTo>
                  <a:cubicBezTo>
                    <a:pt x="328480" y="634957"/>
                    <a:pt x="331200" y="639792"/>
                    <a:pt x="334978" y="646290"/>
                  </a:cubicBezTo>
                  <a:cubicBezTo>
                    <a:pt x="341475" y="638735"/>
                    <a:pt x="347369" y="631935"/>
                    <a:pt x="353262" y="625135"/>
                  </a:cubicBezTo>
                  <a:close/>
                  <a:moveTo>
                    <a:pt x="596999" y="476142"/>
                  </a:moveTo>
                  <a:cubicBezTo>
                    <a:pt x="585515" y="476142"/>
                    <a:pt x="577960" y="476142"/>
                    <a:pt x="570404" y="476142"/>
                  </a:cubicBezTo>
                  <a:cubicBezTo>
                    <a:pt x="571160" y="483395"/>
                    <a:pt x="584609" y="495333"/>
                    <a:pt x="589897" y="491857"/>
                  </a:cubicBezTo>
                  <a:cubicBezTo>
                    <a:pt x="593675" y="489591"/>
                    <a:pt x="594431" y="482489"/>
                    <a:pt x="596999" y="476142"/>
                  </a:cubicBezTo>
                  <a:close/>
                  <a:moveTo>
                    <a:pt x="632963" y="299497"/>
                  </a:moveTo>
                  <a:cubicBezTo>
                    <a:pt x="634021" y="300101"/>
                    <a:pt x="634928" y="300554"/>
                    <a:pt x="635985" y="301159"/>
                  </a:cubicBezTo>
                  <a:cubicBezTo>
                    <a:pt x="638554" y="297079"/>
                    <a:pt x="642181" y="293301"/>
                    <a:pt x="643390" y="288919"/>
                  </a:cubicBezTo>
                  <a:cubicBezTo>
                    <a:pt x="644901" y="283630"/>
                    <a:pt x="644901" y="278341"/>
                    <a:pt x="652909" y="280910"/>
                  </a:cubicBezTo>
                  <a:cubicBezTo>
                    <a:pt x="653967" y="281212"/>
                    <a:pt x="656083" y="278493"/>
                    <a:pt x="657745" y="277133"/>
                  </a:cubicBezTo>
                  <a:cubicBezTo>
                    <a:pt x="656234" y="275773"/>
                    <a:pt x="654723" y="273657"/>
                    <a:pt x="653061" y="273355"/>
                  </a:cubicBezTo>
                  <a:cubicBezTo>
                    <a:pt x="640216" y="270484"/>
                    <a:pt x="632963" y="280155"/>
                    <a:pt x="632963" y="299497"/>
                  </a:cubicBezTo>
                  <a:close/>
                  <a:moveTo>
                    <a:pt x="644901" y="324127"/>
                  </a:moveTo>
                  <a:cubicBezTo>
                    <a:pt x="643843" y="324883"/>
                    <a:pt x="640216" y="327754"/>
                    <a:pt x="634172" y="332438"/>
                  </a:cubicBezTo>
                  <a:cubicBezTo>
                    <a:pt x="643087" y="334705"/>
                    <a:pt x="648830" y="336216"/>
                    <a:pt x="654723" y="337878"/>
                  </a:cubicBezTo>
                  <a:cubicBezTo>
                    <a:pt x="651398" y="340749"/>
                    <a:pt x="648225" y="343620"/>
                    <a:pt x="645052" y="346491"/>
                  </a:cubicBezTo>
                  <a:cubicBezTo>
                    <a:pt x="645807" y="347398"/>
                    <a:pt x="646412" y="348456"/>
                    <a:pt x="647167" y="349362"/>
                  </a:cubicBezTo>
                  <a:cubicBezTo>
                    <a:pt x="652909" y="345736"/>
                    <a:pt x="658652" y="341958"/>
                    <a:pt x="664243" y="338331"/>
                  </a:cubicBezTo>
                  <a:cubicBezTo>
                    <a:pt x="657745" y="333496"/>
                    <a:pt x="652003" y="329416"/>
                    <a:pt x="644901" y="324127"/>
                  </a:cubicBezTo>
                  <a:close/>
                  <a:moveTo>
                    <a:pt x="454202" y="436098"/>
                  </a:moveTo>
                  <a:cubicBezTo>
                    <a:pt x="454807" y="440934"/>
                    <a:pt x="455411" y="445014"/>
                    <a:pt x="455864" y="448943"/>
                  </a:cubicBezTo>
                  <a:cubicBezTo>
                    <a:pt x="456922" y="449094"/>
                    <a:pt x="457829" y="449245"/>
                    <a:pt x="458887" y="449396"/>
                  </a:cubicBezTo>
                  <a:cubicBezTo>
                    <a:pt x="462362" y="443352"/>
                    <a:pt x="465989" y="437307"/>
                    <a:pt x="469917" y="430507"/>
                  </a:cubicBezTo>
                  <a:cubicBezTo>
                    <a:pt x="461606" y="434285"/>
                    <a:pt x="451633" y="421894"/>
                    <a:pt x="441811" y="433983"/>
                  </a:cubicBezTo>
                  <a:cubicBezTo>
                    <a:pt x="446798" y="434890"/>
                    <a:pt x="450122" y="435494"/>
                    <a:pt x="454202" y="436098"/>
                  </a:cubicBezTo>
                  <a:close/>
                  <a:moveTo>
                    <a:pt x="682073" y="347096"/>
                  </a:moveTo>
                  <a:cubicBezTo>
                    <a:pt x="690082" y="354802"/>
                    <a:pt x="705042" y="354198"/>
                    <a:pt x="712899" y="348002"/>
                  </a:cubicBezTo>
                  <a:cubicBezTo>
                    <a:pt x="707006" y="344980"/>
                    <a:pt x="701264" y="341807"/>
                    <a:pt x="694313" y="338180"/>
                  </a:cubicBezTo>
                  <a:cubicBezTo>
                    <a:pt x="693709" y="341202"/>
                    <a:pt x="693255" y="343922"/>
                    <a:pt x="692651" y="347096"/>
                  </a:cubicBezTo>
                  <a:cubicBezTo>
                    <a:pt x="689327" y="347096"/>
                    <a:pt x="685700" y="347096"/>
                    <a:pt x="682073" y="347096"/>
                  </a:cubicBezTo>
                  <a:close/>
                  <a:moveTo>
                    <a:pt x="272570" y="838953"/>
                  </a:moveTo>
                  <a:cubicBezTo>
                    <a:pt x="272570" y="835024"/>
                    <a:pt x="272268" y="832153"/>
                    <a:pt x="272721" y="829433"/>
                  </a:cubicBezTo>
                  <a:cubicBezTo>
                    <a:pt x="273175" y="826411"/>
                    <a:pt x="275139" y="823389"/>
                    <a:pt x="274837" y="820518"/>
                  </a:cubicBezTo>
                  <a:cubicBezTo>
                    <a:pt x="274686" y="817949"/>
                    <a:pt x="272721" y="814322"/>
                    <a:pt x="270757" y="813718"/>
                  </a:cubicBezTo>
                  <a:cubicBezTo>
                    <a:pt x="268792" y="813114"/>
                    <a:pt x="264864" y="815078"/>
                    <a:pt x="263504" y="817042"/>
                  </a:cubicBezTo>
                  <a:cubicBezTo>
                    <a:pt x="258366" y="824749"/>
                    <a:pt x="261388" y="832153"/>
                    <a:pt x="272570" y="838953"/>
                  </a:cubicBezTo>
                  <a:close/>
                  <a:moveTo>
                    <a:pt x="741157" y="325638"/>
                  </a:moveTo>
                  <a:cubicBezTo>
                    <a:pt x="740250" y="324581"/>
                    <a:pt x="739343" y="323523"/>
                    <a:pt x="738588" y="322465"/>
                  </a:cubicBezTo>
                  <a:cubicBezTo>
                    <a:pt x="732090" y="328056"/>
                    <a:pt x="725441" y="333647"/>
                    <a:pt x="718944" y="339238"/>
                  </a:cubicBezTo>
                  <a:cubicBezTo>
                    <a:pt x="719699" y="340145"/>
                    <a:pt x="720455" y="341051"/>
                    <a:pt x="721210" y="341807"/>
                  </a:cubicBezTo>
                  <a:cubicBezTo>
                    <a:pt x="725895" y="342109"/>
                    <a:pt x="730579" y="342260"/>
                    <a:pt x="734508" y="342411"/>
                  </a:cubicBezTo>
                  <a:cubicBezTo>
                    <a:pt x="736775" y="336367"/>
                    <a:pt x="739041" y="331078"/>
                    <a:pt x="741157" y="325638"/>
                  </a:cubicBezTo>
                  <a:close/>
                  <a:moveTo>
                    <a:pt x="566778" y="394544"/>
                  </a:moveTo>
                  <a:cubicBezTo>
                    <a:pt x="550156" y="398472"/>
                    <a:pt x="550156" y="398472"/>
                    <a:pt x="547889" y="415397"/>
                  </a:cubicBezTo>
                  <a:cubicBezTo>
                    <a:pt x="560733" y="413886"/>
                    <a:pt x="564662" y="404366"/>
                    <a:pt x="566778" y="394544"/>
                  </a:cubicBezTo>
                  <a:close/>
                  <a:moveTo>
                    <a:pt x="139444" y="904685"/>
                  </a:moveTo>
                  <a:cubicBezTo>
                    <a:pt x="137933" y="904534"/>
                    <a:pt x="136270" y="904383"/>
                    <a:pt x="134759" y="904232"/>
                  </a:cubicBezTo>
                  <a:cubicBezTo>
                    <a:pt x="130831" y="909369"/>
                    <a:pt x="126902" y="914507"/>
                    <a:pt x="122973" y="919645"/>
                  </a:cubicBezTo>
                  <a:cubicBezTo>
                    <a:pt x="123426" y="921005"/>
                    <a:pt x="124031" y="922214"/>
                    <a:pt x="124484" y="923574"/>
                  </a:cubicBezTo>
                  <a:cubicBezTo>
                    <a:pt x="128866" y="922516"/>
                    <a:pt x="135515" y="922818"/>
                    <a:pt x="137177" y="920098"/>
                  </a:cubicBezTo>
                  <a:cubicBezTo>
                    <a:pt x="139746" y="916169"/>
                    <a:pt x="138839" y="909974"/>
                    <a:pt x="139444" y="904685"/>
                  </a:cubicBezTo>
                  <a:close/>
                  <a:moveTo>
                    <a:pt x="614075" y="225000"/>
                  </a:moveTo>
                  <a:cubicBezTo>
                    <a:pt x="607728" y="236484"/>
                    <a:pt x="612564" y="243435"/>
                    <a:pt x="622386" y="247364"/>
                  </a:cubicBezTo>
                  <a:cubicBezTo>
                    <a:pt x="628883" y="242227"/>
                    <a:pt x="635079" y="237391"/>
                    <a:pt x="641274" y="232556"/>
                  </a:cubicBezTo>
                  <a:cubicBezTo>
                    <a:pt x="640972" y="231800"/>
                    <a:pt x="640670" y="230893"/>
                    <a:pt x="640367" y="230138"/>
                  </a:cubicBezTo>
                  <a:cubicBezTo>
                    <a:pt x="633114" y="233160"/>
                    <a:pt x="625861" y="236031"/>
                    <a:pt x="617248" y="239658"/>
                  </a:cubicBezTo>
                  <a:cubicBezTo>
                    <a:pt x="616341" y="235578"/>
                    <a:pt x="615284" y="230289"/>
                    <a:pt x="614075" y="225000"/>
                  </a:cubicBezTo>
                  <a:close/>
                  <a:moveTo>
                    <a:pt x="363084" y="977670"/>
                  </a:moveTo>
                  <a:cubicBezTo>
                    <a:pt x="363084" y="966488"/>
                    <a:pt x="363084" y="955155"/>
                    <a:pt x="363084" y="942009"/>
                  </a:cubicBezTo>
                  <a:cubicBezTo>
                    <a:pt x="360062" y="953191"/>
                    <a:pt x="357493" y="962408"/>
                    <a:pt x="354924" y="972231"/>
                  </a:cubicBezTo>
                  <a:cubicBezTo>
                    <a:pt x="355982" y="972986"/>
                    <a:pt x="359306" y="975253"/>
                    <a:pt x="363084" y="977670"/>
                  </a:cubicBezTo>
                  <a:close/>
                  <a:moveTo>
                    <a:pt x="283752" y="509537"/>
                  </a:moveTo>
                  <a:cubicBezTo>
                    <a:pt x="284357" y="508479"/>
                    <a:pt x="284810" y="507573"/>
                    <a:pt x="285414" y="506515"/>
                  </a:cubicBezTo>
                  <a:cubicBezTo>
                    <a:pt x="281485" y="504702"/>
                    <a:pt x="277406" y="502888"/>
                    <a:pt x="273023" y="500924"/>
                  </a:cubicBezTo>
                  <a:cubicBezTo>
                    <a:pt x="274535" y="497902"/>
                    <a:pt x="275894" y="494880"/>
                    <a:pt x="277859" y="490800"/>
                  </a:cubicBezTo>
                  <a:cubicBezTo>
                    <a:pt x="269548" y="495182"/>
                    <a:pt x="263353" y="498506"/>
                    <a:pt x="256250" y="502284"/>
                  </a:cubicBezTo>
                  <a:cubicBezTo>
                    <a:pt x="267432" y="505306"/>
                    <a:pt x="275592" y="507422"/>
                    <a:pt x="283752" y="509537"/>
                  </a:cubicBezTo>
                  <a:close/>
                  <a:moveTo>
                    <a:pt x="1694801" y="2037544"/>
                  </a:moveTo>
                  <a:cubicBezTo>
                    <a:pt x="1693441" y="2036637"/>
                    <a:pt x="1692081" y="2035881"/>
                    <a:pt x="1690872" y="2034975"/>
                  </a:cubicBezTo>
                  <a:cubicBezTo>
                    <a:pt x="1686339" y="2036033"/>
                    <a:pt x="1681805" y="2037090"/>
                    <a:pt x="1675912" y="2038450"/>
                  </a:cubicBezTo>
                  <a:cubicBezTo>
                    <a:pt x="1678179" y="2042832"/>
                    <a:pt x="1680294" y="2046610"/>
                    <a:pt x="1683921" y="2053259"/>
                  </a:cubicBezTo>
                  <a:cubicBezTo>
                    <a:pt x="1688605" y="2046459"/>
                    <a:pt x="1691778" y="2041926"/>
                    <a:pt x="1694801" y="2037544"/>
                  </a:cubicBezTo>
                  <a:close/>
                  <a:moveTo>
                    <a:pt x="500139" y="414188"/>
                  </a:moveTo>
                  <a:cubicBezTo>
                    <a:pt x="495001" y="421139"/>
                    <a:pt x="490015" y="427939"/>
                    <a:pt x="485179" y="434587"/>
                  </a:cubicBezTo>
                  <a:cubicBezTo>
                    <a:pt x="485784" y="435343"/>
                    <a:pt x="486237" y="435947"/>
                    <a:pt x="486842" y="436703"/>
                  </a:cubicBezTo>
                  <a:cubicBezTo>
                    <a:pt x="492281" y="433681"/>
                    <a:pt x="497570" y="430659"/>
                    <a:pt x="502708" y="427636"/>
                  </a:cubicBezTo>
                  <a:cubicBezTo>
                    <a:pt x="501801" y="422801"/>
                    <a:pt x="501046" y="418872"/>
                    <a:pt x="500139" y="414188"/>
                  </a:cubicBezTo>
                  <a:close/>
                  <a:moveTo>
                    <a:pt x="397688" y="378224"/>
                  </a:moveTo>
                  <a:cubicBezTo>
                    <a:pt x="399048" y="379584"/>
                    <a:pt x="400257" y="380793"/>
                    <a:pt x="401616" y="382153"/>
                  </a:cubicBezTo>
                  <a:cubicBezTo>
                    <a:pt x="408265" y="375051"/>
                    <a:pt x="414914" y="367797"/>
                    <a:pt x="421563" y="360695"/>
                  </a:cubicBezTo>
                  <a:cubicBezTo>
                    <a:pt x="420505" y="359789"/>
                    <a:pt x="419598" y="358882"/>
                    <a:pt x="418541" y="358127"/>
                  </a:cubicBezTo>
                  <a:cubicBezTo>
                    <a:pt x="411590" y="364775"/>
                    <a:pt x="404639" y="371424"/>
                    <a:pt x="397688" y="378224"/>
                  </a:cubicBezTo>
                  <a:close/>
                  <a:moveTo>
                    <a:pt x="298410" y="836384"/>
                  </a:moveTo>
                  <a:cubicBezTo>
                    <a:pt x="289192" y="851797"/>
                    <a:pt x="289796" y="853913"/>
                    <a:pt x="305663" y="859050"/>
                  </a:cubicBezTo>
                  <a:cubicBezTo>
                    <a:pt x="302943" y="850739"/>
                    <a:pt x="301130" y="844846"/>
                    <a:pt x="298410" y="836384"/>
                  </a:cubicBezTo>
                  <a:close/>
                  <a:moveTo>
                    <a:pt x="572218" y="532506"/>
                  </a:moveTo>
                  <a:cubicBezTo>
                    <a:pt x="569800" y="529332"/>
                    <a:pt x="567382" y="524648"/>
                    <a:pt x="563453" y="521626"/>
                  </a:cubicBezTo>
                  <a:cubicBezTo>
                    <a:pt x="561640" y="520115"/>
                    <a:pt x="556956" y="521475"/>
                    <a:pt x="553934" y="522532"/>
                  </a:cubicBezTo>
                  <a:cubicBezTo>
                    <a:pt x="552725" y="522986"/>
                    <a:pt x="551667" y="527519"/>
                    <a:pt x="552271" y="527972"/>
                  </a:cubicBezTo>
                  <a:cubicBezTo>
                    <a:pt x="554538" y="529786"/>
                    <a:pt x="557409" y="531145"/>
                    <a:pt x="560280" y="531750"/>
                  </a:cubicBezTo>
                  <a:cubicBezTo>
                    <a:pt x="563605" y="532354"/>
                    <a:pt x="567231" y="532203"/>
                    <a:pt x="572218" y="532506"/>
                  </a:cubicBezTo>
                  <a:close/>
                  <a:moveTo>
                    <a:pt x="412194" y="747381"/>
                  </a:moveTo>
                  <a:cubicBezTo>
                    <a:pt x="393759" y="751461"/>
                    <a:pt x="400710" y="764457"/>
                    <a:pt x="397839" y="773372"/>
                  </a:cubicBezTo>
                  <a:cubicBezTo>
                    <a:pt x="398745" y="773825"/>
                    <a:pt x="399652" y="774128"/>
                    <a:pt x="400559" y="774581"/>
                  </a:cubicBezTo>
                  <a:cubicBezTo>
                    <a:pt x="404185" y="766270"/>
                    <a:pt x="407812" y="757808"/>
                    <a:pt x="412194" y="747381"/>
                  </a:cubicBezTo>
                  <a:close/>
                  <a:moveTo>
                    <a:pt x="279974" y="483546"/>
                  </a:moveTo>
                  <a:cubicBezTo>
                    <a:pt x="281637" y="484000"/>
                    <a:pt x="283299" y="484302"/>
                    <a:pt x="284810" y="484755"/>
                  </a:cubicBezTo>
                  <a:cubicBezTo>
                    <a:pt x="286321" y="481582"/>
                    <a:pt x="289343" y="477804"/>
                    <a:pt x="288739" y="475084"/>
                  </a:cubicBezTo>
                  <a:cubicBezTo>
                    <a:pt x="287832" y="471760"/>
                    <a:pt x="283752" y="469191"/>
                    <a:pt x="281032" y="466320"/>
                  </a:cubicBezTo>
                  <a:cubicBezTo>
                    <a:pt x="279823" y="467076"/>
                    <a:pt x="278614" y="467680"/>
                    <a:pt x="277557" y="468436"/>
                  </a:cubicBezTo>
                  <a:cubicBezTo>
                    <a:pt x="278463" y="473422"/>
                    <a:pt x="279219" y="478409"/>
                    <a:pt x="279974" y="483546"/>
                  </a:cubicBezTo>
                  <a:close/>
                  <a:moveTo>
                    <a:pt x="537009" y="472516"/>
                  </a:moveTo>
                  <a:cubicBezTo>
                    <a:pt x="521445" y="464960"/>
                    <a:pt x="516005" y="468738"/>
                    <a:pt x="516005" y="482791"/>
                  </a:cubicBezTo>
                  <a:cubicBezTo>
                    <a:pt x="522201" y="479769"/>
                    <a:pt x="528094" y="476898"/>
                    <a:pt x="537009" y="472516"/>
                  </a:cubicBezTo>
                  <a:close/>
                  <a:moveTo>
                    <a:pt x="593222" y="403610"/>
                  </a:moveTo>
                  <a:cubicBezTo>
                    <a:pt x="583249" y="398926"/>
                    <a:pt x="578564" y="404215"/>
                    <a:pt x="573275" y="411014"/>
                  </a:cubicBezTo>
                  <a:cubicBezTo>
                    <a:pt x="583853" y="417512"/>
                    <a:pt x="588386" y="411921"/>
                    <a:pt x="593222" y="403610"/>
                  </a:cubicBezTo>
                  <a:close/>
                  <a:moveTo>
                    <a:pt x="1228481" y="1857725"/>
                  </a:moveTo>
                  <a:cubicBezTo>
                    <a:pt x="1232107" y="1863618"/>
                    <a:pt x="1234374" y="1867396"/>
                    <a:pt x="1236187" y="1870418"/>
                  </a:cubicBezTo>
                  <a:cubicBezTo>
                    <a:pt x="1240569" y="1868302"/>
                    <a:pt x="1244952" y="1866187"/>
                    <a:pt x="1249334" y="1864223"/>
                  </a:cubicBezTo>
                  <a:cubicBezTo>
                    <a:pt x="1249334" y="1863316"/>
                    <a:pt x="1249334" y="1862560"/>
                    <a:pt x="1249334" y="1861654"/>
                  </a:cubicBezTo>
                  <a:cubicBezTo>
                    <a:pt x="1242987" y="1860445"/>
                    <a:pt x="1236489" y="1859236"/>
                    <a:pt x="1228481" y="1857725"/>
                  </a:cubicBezTo>
                  <a:close/>
                  <a:moveTo>
                    <a:pt x="321378" y="1287896"/>
                  </a:moveTo>
                  <a:cubicBezTo>
                    <a:pt x="322285" y="1287442"/>
                    <a:pt x="323040" y="1286989"/>
                    <a:pt x="323947" y="1286536"/>
                  </a:cubicBezTo>
                  <a:cubicBezTo>
                    <a:pt x="322738" y="1281700"/>
                    <a:pt x="321680" y="1276865"/>
                    <a:pt x="320471" y="1272029"/>
                  </a:cubicBezTo>
                  <a:cubicBezTo>
                    <a:pt x="316089" y="1273087"/>
                    <a:pt x="312312" y="1274145"/>
                    <a:pt x="307325" y="1275354"/>
                  </a:cubicBezTo>
                  <a:cubicBezTo>
                    <a:pt x="312765" y="1280189"/>
                    <a:pt x="317147" y="1283967"/>
                    <a:pt x="321378" y="1287896"/>
                  </a:cubicBezTo>
                  <a:close/>
                  <a:moveTo>
                    <a:pt x="1327003" y="1857120"/>
                  </a:moveTo>
                  <a:cubicBezTo>
                    <a:pt x="1326852" y="1855609"/>
                    <a:pt x="1326550" y="1854249"/>
                    <a:pt x="1326399" y="1852738"/>
                  </a:cubicBezTo>
                  <a:cubicBezTo>
                    <a:pt x="1310684" y="1849716"/>
                    <a:pt x="1304488" y="1851529"/>
                    <a:pt x="1304337" y="1858632"/>
                  </a:cubicBezTo>
                  <a:cubicBezTo>
                    <a:pt x="1312195" y="1858178"/>
                    <a:pt x="1319599" y="1857725"/>
                    <a:pt x="1327003" y="1857120"/>
                  </a:cubicBezTo>
                  <a:close/>
                  <a:moveTo>
                    <a:pt x="588235" y="444712"/>
                  </a:moveTo>
                  <a:cubicBezTo>
                    <a:pt x="592466" y="438667"/>
                    <a:pt x="594582" y="435645"/>
                    <a:pt x="597906" y="430961"/>
                  </a:cubicBezTo>
                  <a:cubicBezTo>
                    <a:pt x="589595" y="431716"/>
                    <a:pt x="581738" y="426125"/>
                    <a:pt x="576449" y="438063"/>
                  </a:cubicBezTo>
                  <a:cubicBezTo>
                    <a:pt x="583853" y="433378"/>
                    <a:pt x="587631" y="435192"/>
                    <a:pt x="588235" y="444712"/>
                  </a:cubicBezTo>
                  <a:close/>
                  <a:moveTo>
                    <a:pt x="767449" y="104416"/>
                  </a:moveTo>
                  <a:cubicBezTo>
                    <a:pt x="769414" y="103962"/>
                    <a:pt x="771378" y="103660"/>
                    <a:pt x="773343" y="103207"/>
                  </a:cubicBezTo>
                  <a:cubicBezTo>
                    <a:pt x="772889" y="98825"/>
                    <a:pt x="772587" y="94292"/>
                    <a:pt x="772134" y="89909"/>
                  </a:cubicBezTo>
                  <a:cubicBezTo>
                    <a:pt x="769263" y="90967"/>
                    <a:pt x="763823" y="92327"/>
                    <a:pt x="763823" y="93083"/>
                  </a:cubicBezTo>
                  <a:cubicBezTo>
                    <a:pt x="764427" y="96860"/>
                    <a:pt x="766241" y="100638"/>
                    <a:pt x="767449" y="104416"/>
                  </a:cubicBezTo>
                  <a:close/>
                  <a:moveTo>
                    <a:pt x="385599" y="344527"/>
                  </a:moveTo>
                  <a:cubicBezTo>
                    <a:pt x="384843" y="343620"/>
                    <a:pt x="384088" y="342865"/>
                    <a:pt x="383332" y="341958"/>
                  </a:cubicBezTo>
                  <a:cubicBezTo>
                    <a:pt x="378950" y="342714"/>
                    <a:pt x="374568" y="343469"/>
                    <a:pt x="368675" y="344527"/>
                  </a:cubicBezTo>
                  <a:cubicBezTo>
                    <a:pt x="370942" y="349060"/>
                    <a:pt x="372755" y="352838"/>
                    <a:pt x="375475" y="358429"/>
                  </a:cubicBezTo>
                  <a:cubicBezTo>
                    <a:pt x="379706" y="352687"/>
                    <a:pt x="382728" y="348607"/>
                    <a:pt x="385599" y="344527"/>
                  </a:cubicBezTo>
                  <a:close/>
                  <a:moveTo>
                    <a:pt x="338453" y="1216119"/>
                  </a:moveTo>
                  <a:cubicBezTo>
                    <a:pt x="345253" y="1230626"/>
                    <a:pt x="345253" y="1230626"/>
                    <a:pt x="359911" y="1224430"/>
                  </a:cubicBezTo>
                  <a:cubicBezTo>
                    <a:pt x="352657" y="1221710"/>
                    <a:pt x="346160" y="1219141"/>
                    <a:pt x="338453" y="1216119"/>
                  </a:cubicBezTo>
                  <a:close/>
                  <a:moveTo>
                    <a:pt x="454958" y="682103"/>
                  </a:moveTo>
                  <a:cubicBezTo>
                    <a:pt x="452087" y="687996"/>
                    <a:pt x="449367" y="693285"/>
                    <a:pt x="445891" y="700538"/>
                  </a:cubicBezTo>
                  <a:cubicBezTo>
                    <a:pt x="461909" y="694191"/>
                    <a:pt x="462664" y="692378"/>
                    <a:pt x="454958" y="682103"/>
                  </a:cubicBezTo>
                  <a:close/>
                  <a:moveTo>
                    <a:pt x="717130" y="2023642"/>
                  </a:moveTo>
                  <a:cubicBezTo>
                    <a:pt x="724988" y="2025304"/>
                    <a:pt x="731184" y="2026664"/>
                    <a:pt x="737681" y="2028175"/>
                  </a:cubicBezTo>
                  <a:cubicBezTo>
                    <a:pt x="730579" y="2013064"/>
                    <a:pt x="730579" y="2013064"/>
                    <a:pt x="717130" y="2023642"/>
                  </a:cubicBezTo>
                  <a:close/>
                  <a:moveTo>
                    <a:pt x="362933" y="1258278"/>
                  </a:moveTo>
                  <a:cubicBezTo>
                    <a:pt x="361422" y="1260394"/>
                    <a:pt x="357191" y="1265078"/>
                    <a:pt x="357644" y="1265532"/>
                  </a:cubicBezTo>
                  <a:cubicBezTo>
                    <a:pt x="361875" y="1269914"/>
                    <a:pt x="366862" y="1273540"/>
                    <a:pt x="371546" y="1277469"/>
                  </a:cubicBezTo>
                  <a:cubicBezTo>
                    <a:pt x="371999" y="1276865"/>
                    <a:pt x="372453" y="1276109"/>
                    <a:pt x="372755" y="1275505"/>
                  </a:cubicBezTo>
                  <a:cubicBezTo>
                    <a:pt x="370035" y="1270669"/>
                    <a:pt x="367315" y="1265985"/>
                    <a:pt x="362933" y="1258278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 w="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7CEAFB7E-8392-BB87-CE3D-3CCCB2BD3F1F}"/>
                </a:ext>
              </a:extLst>
            </p:cNvPr>
            <p:cNvSpPr/>
            <p:nvPr/>
          </p:nvSpPr>
          <p:spPr>
            <a:xfrm>
              <a:off x="1962363" y="1167996"/>
              <a:ext cx="1917208" cy="1917208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5812044-90A1-2233-4162-ED604D1CA3E0}"/>
              </a:ext>
            </a:extLst>
          </p:cNvPr>
          <p:cNvGrpSpPr/>
          <p:nvPr/>
        </p:nvGrpSpPr>
        <p:grpSpPr>
          <a:xfrm>
            <a:off x="7910360" y="2742046"/>
            <a:ext cx="3154515" cy="2921673"/>
            <a:chOff x="1711440" y="1123438"/>
            <a:chExt cx="2354266" cy="2180492"/>
          </a:xfrm>
        </p:grpSpPr>
        <p:sp>
          <p:nvSpPr>
            <p:cNvPr id="11" name="图形 1">
              <a:extLst>
                <a:ext uri="{FF2B5EF4-FFF2-40B4-BE49-F238E27FC236}">
                  <a16:creationId xmlns:a16="http://schemas.microsoft.com/office/drawing/2014/main" id="{DD48D452-BFA9-2672-354A-D431D4D7CCF3}"/>
                </a:ext>
              </a:extLst>
            </p:cNvPr>
            <p:cNvSpPr/>
            <p:nvPr/>
          </p:nvSpPr>
          <p:spPr>
            <a:xfrm>
              <a:off x="1711440" y="1123438"/>
              <a:ext cx="2354266" cy="2180492"/>
            </a:xfrm>
            <a:custGeom>
              <a:avLst/>
              <a:gdLst>
                <a:gd name="connsiteX0" fmla="*/ 87614 w 2354265"/>
                <a:gd name="connsiteY0" fmla="*/ 1345166 h 2180492"/>
                <a:gd name="connsiteX1" fmla="*/ 117684 w 2354265"/>
                <a:gd name="connsiteY1" fmla="*/ 1362543 h 2180492"/>
                <a:gd name="connsiteX2" fmla="*/ 124031 w 2354265"/>
                <a:gd name="connsiteY2" fmla="*/ 1381432 h 2180492"/>
                <a:gd name="connsiteX3" fmla="*/ 115720 w 2354265"/>
                <a:gd name="connsiteY3" fmla="*/ 1386569 h 2180492"/>
                <a:gd name="connsiteX4" fmla="*/ 108618 w 2354265"/>
                <a:gd name="connsiteY4" fmla="*/ 1399716 h 2180492"/>
                <a:gd name="connsiteX5" fmla="*/ 138084 w 2354265"/>
                <a:gd name="connsiteY5" fmla="*/ 1426009 h 2180492"/>
                <a:gd name="connsiteX6" fmla="*/ 138990 w 2354265"/>
                <a:gd name="connsiteY6" fmla="*/ 1418604 h 2180492"/>
                <a:gd name="connsiteX7" fmla="*/ 129622 w 2354265"/>
                <a:gd name="connsiteY7" fmla="*/ 1370854 h 2180492"/>
                <a:gd name="connsiteX8" fmla="*/ 117684 w 2354265"/>
                <a:gd name="connsiteY8" fmla="*/ 1327335 h 2180492"/>
                <a:gd name="connsiteX9" fmla="*/ 91845 w 2354265"/>
                <a:gd name="connsiteY9" fmla="*/ 1229417 h 2180492"/>
                <a:gd name="connsiteX10" fmla="*/ 103027 w 2354265"/>
                <a:gd name="connsiteY10" fmla="*/ 1227452 h 2180492"/>
                <a:gd name="connsiteX11" fmla="*/ 101969 w 2354265"/>
                <a:gd name="connsiteY11" fmla="*/ 1212190 h 2180492"/>
                <a:gd name="connsiteX12" fmla="*/ 99551 w 2354265"/>
                <a:gd name="connsiteY12" fmla="*/ 1214155 h 2180492"/>
                <a:gd name="connsiteX13" fmla="*/ 82325 w 2354265"/>
                <a:gd name="connsiteY13" fmla="*/ 1194511 h 2180492"/>
                <a:gd name="connsiteX14" fmla="*/ 98191 w 2354265"/>
                <a:gd name="connsiteY14" fmla="*/ 1190280 h 2180492"/>
                <a:gd name="connsiteX15" fmla="*/ 93356 w 2354265"/>
                <a:gd name="connsiteY15" fmla="*/ 1177284 h 2180492"/>
                <a:gd name="connsiteX16" fmla="*/ 90182 w 2354265"/>
                <a:gd name="connsiteY16" fmla="*/ 1166858 h 2180492"/>
                <a:gd name="connsiteX17" fmla="*/ 87160 w 2354265"/>
                <a:gd name="connsiteY17" fmla="*/ 1158396 h 2180492"/>
                <a:gd name="connsiteX18" fmla="*/ 88369 w 2354265"/>
                <a:gd name="connsiteY18" fmla="*/ 1141170 h 2180492"/>
                <a:gd name="connsiteX19" fmla="*/ 71143 w 2354265"/>
                <a:gd name="connsiteY19" fmla="*/ 1136787 h 2180492"/>
                <a:gd name="connsiteX20" fmla="*/ 68876 w 2354265"/>
                <a:gd name="connsiteY20" fmla="*/ 1089491 h 2180492"/>
                <a:gd name="connsiteX21" fmla="*/ 79605 w 2354265"/>
                <a:gd name="connsiteY21" fmla="*/ 1083446 h 2180492"/>
                <a:gd name="connsiteX22" fmla="*/ 78849 w 2354265"/>
                <a:gd name="connsiteY22" fmla="*/ 1081028 h 2180492"/>
                <a:gd name="connsiteX23" fmla="*/ 67667 w 2354265"/>
                <a:gd name="connsiteY23" fmla="*/ 1081028 h 2180492"/>
                <a:gd name="connsiteX24" fmla="*/ 73863 w 2354265"/>
                <a:gd name="connsiteY24" fmla="*/ 1060629 h 2180492"/>
                <a:gd name="connsiteX25" fmla="*/ 82325 w 2354265"/>
                <a:gd name="connsiteY25" fmla="*/ 1055642 h 2180492"/>
                <a:gd name="connsiteX26" fmla="*/ 80360 w 2354265"/>
                <a:gd name="connsiteY26" fmla="*/ 1043856 h 2180492"/>
                <a:gd name="connsiteX27" fmla="*/ 65250 w 2354265"/>
                <a:gd name="connsiteY27" fmla="*/ 1021794 h 2180492"/>
                <a:gd name="connsiteX28" fmla="*/ 61774 w 2354265"/>
                <a:gd name="connsiteY28" fmla="*/ 998977 h 2180492"/>
                <a:gd name="connsiteX29" fmla="*/ 55881 w 2354265"/>
                <a:gd name="connsiteY29" fmla="*/ 1005474 h 2180492"/>
                <a:gd name="connsiteX30" fmla="*/ 57845 w 2354265"/>
                <a:gd name="connsiteY30" fmla="*/ 1037207 h 2180492"/>
                <a:gd name="connsiteX31" fmla="*/ 58752 w 2354265"/>
                <a:gd name="connsiteY31" fmla="*/ 1047029 h 2180492"/>
                <a:gd name="connsiteX32" fmla="*/ 64494 w 2354265"/>
                <a:gd name="connsiteY32" fmla="*/ 1070149 h 2180492"/>
                <a:gd name="connsiteX33" fmla="*/ 62227 w 2354265"/>
                <a:gd name="connsiteY33" fmla="*/ 1080575 h 2180492"/>
                <a:gd name="connsiteX34" fmla="*/ 56788 w 2354265"/>
                <a:gd name="connsiteY34" fmla="*/ 1100673 h 2180492"/>
                <a:gd name="connsiteX35" fmla="*/ 58299 w 2354265"/>
                <a:gd name="connsiteY35" fmla="*/ 1114272 h 2180492"/>
                <a:gd name="connsiteX36" fmla="*/ 66005 w 2354265"/>
                <a:gd name="connsiteY36" fmla="*/ 1129987 h 2180492"/>
                <a:gd name="connsiteX37" fmla="*/ 26264 w 2354265"/>
                <a:gd name="connsiteY37" fmla="*/ 1136787 h 2180492"/>
                <a:gd name="connsiteX38" fmla="*/ 8584 w 2354265"/>
                <a:gd name="connsiteY38" fmla="*/ 1111855 h 2180492"/>
                <a:gd name="connsiteX39" fmla="*/ 11606 w 2354265"/>
                <a:gd name="connsiteY39" fmla="*/ 1097046 h 2180492"/>
                <a:gd name="connsiteX40" fmla="*/ 17046 w 2354265"/>
                <a:gd name="connsiteY40" fmla="*/ 1095384 h 2180492"/>
                <a:gd name="connsiteX41" fmla="*/ 6620 w 2354265"/>
                <a:gd name="connsiteY41" fmla="*/ 1085259 h 2180492"/>
                <a:gd name="connsiteX42" fmla="*/ 4353 w 2354265"/>
                <a:gd name="connsiteY42" fmla="*/ 1068789 h 2180492"/>
                <a:gd name="connsiteX43" fmla="*/ 31855 w 2354265"/>
                <a:gd name="connsiteY43" fmla="*/ 1072566 h 2180492"/>
                <a:gd name="connsiteX44" fmla="*/ 44548 w 2354265"/>
                <a:gd name="connsiteY44" fmla="*/ 1073775 h 2180492"/>
                <a:gd name="connsiteX45" fmla="*/ 12513 w 2354265"/>
                <a:gd name="connsiteY45" fmla="*/ 1052620 h 2180492"/>
                <a:gd name="connsiteX46" fmla="*/ 32157 w 2354265"/>
                <a:gd name="connsiteY46" fmla="*/ 1030256 h 2180492"/>
                <a:gd name="connsiteX47" fmla="*/ 22033 w 2354265"/>
                <a:gd name="connsiteY47" fmla="*/ 1015750 h 2180492"/>
                <a:gd name="connsiteX48" fmla="*/ 16744 w 2354265"/>
                <a:gd name="connsiteY48" fmla="*/ 1033732 h 2180492"/>
                <a:gd name="connsiteX49" fmla="*/ 12815 w 2354265"/>
                <a:gd name="connsiteY49" fmla="*/ 1033127 h 2180492"/>
                <a:gd name="connsiteX50" fmla="*/ 575 w 2354265"/>
                <a:gd name="connsiteY50" fmla="*/ 1000186 h 2180492"/>
                <a:gd name="connsiteX51" fmla="*/ 1482 w 2354265"/>
                <a:gd name="connsiteY51" fmla="*/ 990363 h 2180492"/>
                <a:gd name="connsiteX52" fmla="*/ 1482 w 2354265"/>
                <a:gd name="connsiteY52" fmla="*/ 968906 h 2180492"/>
                <a:gd name="connsiteX53" fmla="*/ 26264 w 2354265"/>
                <a:gd name="connsiteY53" fmla="*/ 960293 h 2180492"/>
                <a:gd name="connsiteX54" fmla="*/ 2993 w 2354265"/>
                <a:gd name="connsiteY54" fmla="*/ 932338 h 2180492"/>
                <a:gd name="connsiteX55" fmla="*/ 15082 w 2354265"/>
                <a:gd name="connsiteY55" fmla="*/ 899699 h 2180492"/>
                <a:gd name="connsiteX56" fmla="*/ 9944 w 2354265"/>
                <a:gd name="connsiteY56" fmla="*/ 893805 h 2180492"/>
                <a:gd name="connsiteX57" fmla="*/ 19766 w 2354265"/>
                <a:gd name="connsiteY57" fmla="*/ 888517 h 2180492"/>
                <a:gd name="connsiteX58" fmla="*/ 30495 w 2354265"/>
                <a:gd name="connsiteY58" fmla="*/ 872348 h 2180492"/>
                <a:gd name="connsiteX59" fmla="*/ 33064 w 2354265"/>
                <a:gd name="connsiteY59" fmla="*/ 861317 h 2180492"/>
                <a:gd name="connsiteX60" fmla="*/ 21428 w 2354265"/>
                <a:gd name="connsiteY60" fmla="*/ 865095 h 2180492"/>
                <a:gd name="connsiteX61" fmla="*/ 14024 w 2354265"/>
                <a:gd name="connsiteY61" fmla="*/ 864490 h 2180492"/>
                <a:gd name="connsiteX62" fmla="*/ 18406 w 2354265"/>
                <a:gd name="connsiteY62" fmla="*/ 857539 h 2180492"/>
                <a:gd name="connsiteX63" fmla="*/ 46512 w 2354265"/>
                <a:gd name="connsiteY63" fmla="*/ 846811 h 2180492"/>
                <a:gd name="connsiteX64" fmla="*/ 63739 w 2354265"/>
                <a:gd name="connsiteY64" fmla="*/ 857842 h 2180492"/>
                <a:gd name="connsiteX65" fmla="*/ 59054 w 2354265"/>
                <a:gd name="connsiteY65" fmla="*/ 879601 h 2180492"/>
                <a:gd name="connsiteX66" fmla="*/ 72956 w 2354265"/>
                <a:gd name="connsiteY66" fmla="*/ 884890 h 2180492"/>
                <a:gd name="connsiteX67" fmla="*/ 76432 w 2354265"/>
                <a:gd name="connsiteY67" fmla="*/ 868419 h 2180492"/>
                <a:gd name="connsiteX68" fmla="*/ 83685 w 2354265"/>
                <a:gd name="connsiteY68" fmla="*/ 841522 h 2180492"/>
                <a:gd name="connsiteX69" fmla="*/ 88218 w 2354265"/>
                <a:gd name="connsiteY69" fmla="*/ 810242 h 2180492"/>
                <a:gd name="connsiteX70" fmla="*/ 98645 w 2354265"/>
                <a:gd name="connsiteY70" fmla="*/ 791656 h 2180492"/>
                <a:gd name="connsiteX71" fmla="*/ 110733 w 2354265"/>
                <a:gd name="connsiteY71" fmla="*/ 776999 h 2180492"/>
                <a:gd name="connsiteX72" fmla="*/ 100005 w 2354265"/>
                <a:gd name="connsiteY72" fmla="*/ 768537 h 2180492"/>
                <a:gd name="connsiteX73" fmla="*/ 112546 w 2354265"/>
                <a:gd name="connsiteY73" fmla="*/ 762794 h 2180492"/>
                <a:gd name="connsiteX74" fmla="*/ 106049 w 2354265"/>
                <a:gd name="connsiteY74" fmla="*/ 752972 h 2180492"/>
                <a:gd name="connsiteX75" fmla="*/ 118440 w 2354265"/>
                <a:gd name="connsiteY75" fmla="*/ 725169 h 2180492"/>
                <a:gd name="connsiteX76" fmla="*/ 97436 w 2354265"/>
                <a:gd name="connsiteY76" fmla="*/ 711871 h 2180492"/>
                <a:gd name="connsiteX77" fmla="*/ 88369 w 2354265"/>
                <a:gd name="connsiteY77" fmla="*/ 718369 h 2180492"/>
                <a:gd name="connsiteX78" fmla="*/ 79454 w 2354265"/>
                <a:gd name="connsiteY78" fmla="*/ 718369 h 2180492"/>
                <a:gd name="connsiteX79" fmla="*/ 57694 w 2354265"/>
                <a:gd name="connsiteY79" fmla="*/ 703711 h 2180492"/>
                <a:gd name="connsiteX80" fmla="*/ 85951 w 2354265"/>
                <a:gd name="connsiteY80" fmla="*/ 677720 h 2180492"/>
                <a:gd name="connsiteX81" fmla="*/ 83836 w 2354265"/>
                <a:gd name="connsiteY81" fmla="*/ 674094 h 2180492"/>
                <a:gd name="connsiteX82" fmla="*/ 64645 w 2354265"/>
                <a:gd name="connsiteY82" fmla="*/ 682254 h 2180492"/>
                <a:gd name="connsiteX83" fmla="*/ 66156 w 2354265"/>
                <a:gd name="connsiteY83" fmla="*/ 658076 h 2180492"/>
                <a:gd name="connsiteX84" fmla="*/ 82174 w 2354265"/>
                <a:gd name="connsiteY84" fmla="*/ 647952 h 2180492"/>
                <a:gd name="connsiteX85" fmla="*/ 99853 w 2354265"/>
                <a:gd name="connsiteY85" fmla="*/ 641455 h 2180492"/>
                <a:gd name="connsiteX86" fmla="*/ 108920 w 2354265"/>
                <a:gd name="connsiteY86" fmla="*/ 621508 h 2180492"/>
                <a:gd name="connsiteX87" fmla="*/ 94867 w 2354265"/>
                <a:gd name="connsiteY87" fmla="*/ 600202 h 2180492"/>
                <a:gd name="connsiteX88" fmla="*/ 116929 w 2354265"/>
                <a:gd name="connsiteY88" fmla="*/ 608362 h 2180492"/>
                <a:gd name="connsiteX89" fmla="*/ 119044 w 2354265"/>
                <a:gd name="connsiteY89" fmla="*/ 605944 h 2180492"/>
                <a:gd name="connsiteX90" fmla="*/ 102876 w 2354265"/>
                <a:gd name="connsiteY90" fmla="*/ 580256 h 2180492"/>
                <a:gd name="connsiteX91" fmla="*/ 111035 w 2354265"/>
                <a:gd name="connsiteY91" fmla="*/ 573607 h 2180492"/>
                <a:gd name="connsiteX92" fmla="*/ 141861 w 2354265"/>
                <a:gd name="connsiteY92" fmla="*/ 583580 h 2180492"/>
                <a:gd name="connsiteX93" fmla="*/ 126297 w 2354265"/>
                <a:gd name="connsiteY93" fmla="*/ 593402 h 2180492"/>
                <a:gd name="connsiteX94" fmla="*/ 118893 w 2354265"/>
                <a:gd name="connsiteY94" fmla="*/ 636317 h 2180492"/>
                <a:gd name="connsiteX95" fmla="*/ 130528 w 2354265"/>
                <a:gd name="connsiteY95" fmla="*/ 646441 h 2180492"/>
                <a:gd name="connsiteX96" fmla="*/ 141408 w 2354265"/>
                <a:gd name="connsiteY96" fmla="*/ 640699 h 2180492"/>
                <a:gd name="connsiteX97" fmla="*/ 188705 w 2354265"/>
                <a:gd name="connsiteY97" fmla="*/ 512710 h 2180492"/>
                <a:gd name="connsiteX98" fmla="*/ 199887 w 2354265"/>
                <a:gd name="connsiteY98" fmla="*/ 522683 h 2180492"/>
                <a:gd name="connsiteX99" fmla="*/ 194749 w 2354265"/>
                <a:gd name="connsiteY99" fmla="*/ 518301 h 2180492"/>
                <a:gd name="connsiteX100" fmla="*/ 202758 w 2354265"/>
                <a:gd name="connsiteY100" fmla="*/ 500017 h 2180492"/>
                <a:gd name="connsiteX101" fmla="*/ 212429 w 2354265"/>
                <a:gd name="connsiteY101" fmla="*/ 508781 h 2180492"/>
                <a:gd name="connsiteX102" fmla="*/ 202758 w 2354265"/>
                <a:gd name="connsiteY102" fmla="*/ 507422 h 2180492"/>
                <a:gd name="connsiteX103" fmla="*/ 200945 w 2354265"/>
                <a:gd name="connsiteY103" fmla="*/ 497902 h 2180492"/>
                <a:gd name="connsiteX104" fmla="*/ 205176 w 2354265"/>
                <a:gd name="connsiteY104" fmla="*/ 487324 h 2180492"/>
                <a:gd name="connsiteX105" fmla="*/ 212429 w 2354265"/>
                <a:gd name="connsiteY105" fmla="*/ 479920 h 2180492"/>
                <a:gd name="connsiteX106" fmla="*/ 221496 w 2354265"/>
                <a:gd name="connsiteY106" fmla="*/ 472062 h 2180492"/>
                <a:gd name="connsiteX107" fmla="*/ 230713 w 2354265"/>
                <a:gd name="connsiteY107" fmla="*/ 446072 h 2180492"/>
                <a:gd name="connsiteX108" fmla="*/ 240082 w 2354265"/>
                <a:gd name="connsiteY108" fmla="*/ 452569 h 2180492"/>
                <a:gd name="connsiteX109" fmla="*/ 242953 w 2354265"/>
                <a:gd name="connsiteY109" fmla="*/ 438516 h 2180492"/>
                <a:gd name="connsiteX110" fmla="*/ 235397 w 2354265"/>
                <a:gd name="connsiteY110" fmla="*/ 433681 h 2180492"/>
                <a:gd name="connsiteX111" fmla="*/ 254739 w 2354265"/>
                <a:gd name="connsiteY111" fmla="*/ 414943 h 2180492"/>
                <a:gd name="connsiteX112" fmla="*/ 258668 w 2354265"/>
                <a:gd name="connsiteY112" fmla="*/ 401646 h 2180492"/>
                <a:gd name="connsiteX113" fmla="*/ 290099 w 2354265"/>
                <a:gd name="connsiteY113" fmla="*/ 363566 h 2180492"/>
                <a:gd name="connsiteX114" fmla="*/ 314578 w 2354265"/>
                <a:gd name="connsiteY114" fmla="*/ 328509 h 2180492"/>
                <a:gd name="connsiteX115" fmla="*/ 344346 w 2354265"/>
                <a:gd name="connsiteY115" fmla="*/ 295417 h 2180492"/>
                <a:gd name="connsiteX116" fmla="*/ 371093 w 2354265"/>
                <a:gd name="connsiteY116" fmla="*/ 268670 h 2180492"/>
                <a:gd name="connsiteX117" fmla="*/ 384843 w 2354265"/>
                <a:gd name="connsiteY117" fmla="*/ 258395 h 2180492"/>
                <a:gd name="connsiteX118" fmla="*/ 405545 w 2354265"/>
                <a:gd name="connsiteY118" fmla="*/ 250991 h 2180492"/>
                <a:gd name="connsiteX119" fmla="*/ 391039 w 2354265"/>
                <a:gd name="connsiteY119" fmla="*/ 243133 h 2180492"/>
                <a:gd name="connsiteX120" fmla="*/ 419749 w 2354265"/>
                <a:gd name="connsiteY120" fmla="*/ 216840 h 2180492"/>
                <a:gd name="connsiteX121" fmla="*/ 429572 w 2354265"/>
                <a:gd name="connsiteY121" fmla="*/ 213969 h 2180492"/>
                <a:gd name="connsiteX122" fmla="*/ 435918 w 2354265"/>
                <a:gd name="connsiteY122" fmla="*/ 211854 h 2180492"/>
                <a:gd name="connsiteX123" fmla="*/ 465989 w 2354265"/>
                <a:gd name="connsiteY123" fmla="*/ 195987 h 2180492"/>
                <a:gd name="connsiteX124" fmla="*/ 507090 w 2354265"/>
                <a:gd name="connsiteY124" fmla="*/ 154282 h 2180492"/>
                <a:gd name="connsiteX125" fmla="*/ 499232 w 2354265"/>
                <a:gd name="connsiteY125" fmla="*/ 155944 h 2180492"/>
                <a:gd name="connsiteX126" fmla="*/ 497872 w 2354265"/>
                <a:gd name="connsiteY126" fmla="*/ 153375 h 2180492"/>
                <a:gd name="connsiteX127" fmla="*/ 507694 w 2354265"/>
                <a:gd name="connsiteY127" fmla="*/ 149144 h 2180492"/>
                <a:gd name="connsiteX128" fmla="*/ 532023 w 2354265"/>
                <a:gd name="connsiteY128" fmla="*/ 132673 h 2180492"/>
                <a:gd name="connsiteX129" fmla="*/ 542147 w 2354265"/>
                <a:gd name="connsiteY129" fmla="*/ 123304 h 2180492"/>
                <a:gd name="connsiteX130" fmla="*/ 586573 w 2354265"/>
                <a:gd name="connsiteY130" fmla="*/ 97616 h 2180492"/>
                <a:gd name="connsiteX131" fmla="*/ 598964 w 2354265"/>
                <a:gd name="connsiteY131" fmla="*/ 90665 h 2180492"/>
                <a:gd name="connsiteX132" fmla="*/ 606368 w 2354265"/>
                <a:gd name="connsiteY132" fmla="*/ 85074 h 2180492"/>
                <a:gd name="connsiteX133" fmla="*/ 614830 w 2354265"/>
                <a:gd name="connsiteY133" fmla="*/ 76159 h 2180492"/>
                <a:gd name="connsiteX134" fmla="*/ 713655 w 2354265"/>
                <a:gd name="connsiteY134" fmla="*/ 31128 h 2180492"/>
                <a:gd name="connsiteX135" fmla="*/ 739343 w 2354265"/>
                <a:gd name="connsiteY135" fmla="*/ 21457 h 2180492"/>
                <a:gd name="connsiteX136" fmla="*/ 799031 w 2354265"/>
                <a:gd name="connsiteY136" fmla="*/ 0 h 2180492"/>
                <a:gd name="connsiteX137" fmla="*/ 790720 w 2354265"/>
                <a:gd name="connsiteY137" fmla="*/ 10124 h 2180492"/>
                <a:gd name="connsiteX138" fmla="*/ 762916 w 2354265"/>
                <a:gd name="connsiteY138" fmla="*/ 27653 h 2180492"/>
                <a:gd name="connsiteX139" fmla="*/ 756570 w 2354265"/>
                <a:gd name="connsiteY139" fmla="*/ 30826 h 2180492"/>
                <a:gd name="connsiteX140" fmla="*/ 751130 w 2354265"/>
                <a:gd name="connsiteY140" fmla="*/ 45332 h 2180492"/>
                <a:gd name="connsiteX141" fmla="*/ 754605 w 2354265"/>
                <a:gd name="connsiteY141" fmla="*/ 53039 h 2180492"/>
                <a:gd name="connsiteX142" fmla="*/ 719095 w 2354265"/>
                <a:gd name="connsiteY142" fmla="*/ 48657 h 2180492"/>
                <a:gd name="connsiteX143" fmla="*/ 701113 w 2354265"/>
                <a:gd name="connsiteY143" fmla="*/ 53492 h 2180492"/>
                <a:gd name="connsiteX144" fmla="*/ 677540 w 2354265"/>
                <a:gd name="connsiteY144" fmla="*/ 61501 h 2180492"/>
                <a:gd name="connsiteX145" fmla="*/ 666660 w 2354265"/>
                <a:gd name="connsiteY145" fmla="*/ 79030 h 2180492"/>
                <a:gd name="connsiteX146" fmla="*/ 662127 w 2354265"/>
                <a:gd name="connsiteY146" fmla="*/ 89003 h 2180492"/>
                <a:gd name="connsiteX147" fmla="*/ 615737 w 2354265"/>
                <a:gd name="connsiteY147" fmla="*/ 114087 h 2180492"/>
                <a:gd name="connsiteX148" fmla="*/ 617097 w 2354265"/>
                <a:gd name="connsiteY148" fmla="*/ 103207 h 2180492"/>
                <a:gd name="connsiteX149" fmla="*/ 611808 w 2354265"/>
                <a:gd name="connsiteY149" fmla="*/ 108194 h 2180492"/>
                <a:gd name="connsiteX150" fmla="*/ 583853 w 2354265"/>
                <a:gd name="connsiteY150" fmla="*/ 140228 h 2180492"/>
                <a:gd name="connsiteX151" fmla="*/ 556956 w 2354265"/>
                <a:gd name="connsiteY151" fmla="*/ 161384 h 2180492"/>
                <a:gd name="connsiteX152" fmla="*/ 547285 w 2354265"/>
                <a:gd name="connsiteY152" fmla="*/ 167730 h 2180492"/>
                <a:gd name="connsiteX153" fmla="*/ 548494 w 2354265"/>
                <a:gd name="connsiteY153" fmla="*/ 187525 h 2180492"/>
                <a:gd name="connsiteX154" fmla="*/ 556351 w 2354265"/>
                <a:gd name="connsiteY154" fmla="*/ 186619 h 2180492"/>
                <a:gd name="connsiteX155" fmla="*/ 556805 w 2354265"/>
                <a:gd name="connsiteY155" fmla="*/ 169392 h 2180492"/>
                <a:gd name="connsiteX156" fmla="*/ 582644 w 2354265"/>
                <a:gd name="connsiteY156" fmla="*/ 156850 h 2180492"/>
                <a:gd name="connsiteX157" fmla="*/ 608181 w 2354265"/>
                <a:gd name="connsiteY157" fmla="*/ 145668 h 2180492"/>
                <a:gd name="connsiteX158" fmla="*/ 632812 w 2354265"/>
                <a:gd name="connsiteY158" fmla="*/ 131011 h 2180492"/>
                <a:gd name="connsiteX159" fmla="*/ 654421 w 2354265"/>
                <a:gd name="connsiteY159" fmla="*/ 106229 h 2180492"/>
                <a:gd name="connsiteX160" fmla="*/ 681922 w 2354265"/>
                <a:gd name="connsiteY160" fmla="*/ 110611 h 2180492"/>
                <a:gd name="connsiteX161" fmla="*/ 706402 w 2354265"/>
                <a:gd name="connsiteY161" fmla="*/ 92327 h 2180492"/>
                <a:gd name="connsiteX162" fmla="*/ 733299 w 2354265"/>
                <a:gd name="connsiteY162" fmla="*/ 77670 h 2180492"/>
                <a:gd name="connsiteX163" fmla="*/ 737077 w 2354265"/>
                <a:gd name="connsiteY163" fmla="*/ 68452 h 2180492"/>
                <a:gd name="connsiteX164" fmla="*/ 751885 w 2354265"/>
                <a:gd name="connsiteY164" fmla="*/ 83412 h 2180492"/>
                <a:gd name="connsiteX165" fmla="*/ 755814 w 2354265"/>
                <a:gd name="connsiteY165" fmla="*/ 77367 h 2180492"/>
                <a:gd name="connsiteX166" fmla="*/ 768356 w 2354265"/>
                <a:gd name="connsiteY166" fmla="*/ 61803 h 2180492"/>
                <a:gd name="connsiteX167" fmla="*/ 801449 w 2354265"/>
                <a:gd name="connsiteY167" fmla="*/ 46088 h 2180492"/>
                <a:gd name="connsiteX168" fmla="*/ 840737 w 2354265"/>
                <a:gd name="connsiteY168" fmla="*/ 35359 h 2180492"/>
                <a:gd name="connsiteX169" fmla="*/ 813235 w 2354265"/>
                <a:gd name="connsiteY169" fmla="*/ 63768 h 2180492"/>
                <a:gd name="connsiteX170" fmla="*/ 815653 w 2354265"/>
                <a:gd name="connsiteY170" fmla="*/ 64825 h 2180492"/>
                <a:gd name="connsiteX171" fmla="*/ 811724 w 2354265"/>
                <a:gd name="connsiteY171" fmla="*/ 87945 h 2180492"/>
                <a:gd name="connsiteX172" fmla="*/ 830915 w 2354265"/>
                <a:gd name="connsiteY172" fmla="*/ 84016 h 2180492"/>
                <a:gd name="connsiteX173" fmla="*/ 831973 w 2354265"/>
                <a:gd name="connsiteY173" fmla="*/ 86887 h 2180492"/>
                <a:gd name="connsiteX174" fmla="*/ 799787 w 2354265"/>
                <a:gd name="connsiteY174" fmla="*/ 110007 h 2180492"/>
                <a:gd name="connsiteX175" fmla="*/ 774400 w 2354265"/>
                <a:gd name="connsiteY175" fmla="*/ 113331 h 2180492"/>
                <a:gd name="connsiteX176" fmla="*/ 772889 w 2354265"/>
                <a:gd name="connsiteY176" fmla="*/ 120584 h 2180492"/>
                <a:gd name="connsiteX177" fmla="*/ 775005 w 2354265"/>
                <a:gd name="connsiteY177" fmla="*/ 128291 h 2180492"/>
                <a:gd name="connsiteX178" fmla="*/ 826684 w 2354265"/>
                <a:gd name="connsiteY178" fmla="*/ 117260 h 2180492"/>
                <a:gd name="connsiteX179" fmla="*/ 828346 w 2354265"/>
                <a:gd name="connsiteY179" fmla="*/ 119980 h 2180492"/>
                <a:gd name="connsiteX180" fmla="*/ 817466 w 2354265"/>
                <a:gd name="connsiteY180" fmla="*/ 128895 h 2180492"/>
                <a:gd name="connsiteX181" fmla="*/ 754756 w 2354265"/>
                <a:gd name="connsiteY181" fmla="*/ 159117 h 2180492"/>
                <a:gd name="connsiteX182" fmla="*/ 691744 w 2354265"/>
                <a:gd name="connsiteY182" fmla="*/ 195383 h 2180492"/>
                <a:gd name="connsiteX183" fmla="*/ 717433 w 2354265"/>
                <a:gd name="connsiteY183" fmla="*/ 191303 h 2180492"/>
                <a:gd name="connsiteX184" fmla="*/ 779085 w 2354265"/>
                <a:gd name="connsiteY184" fmla="*/ 158664 h 2180492"/>
                <a:gd name="connsiteX185" fmla="*/ 814746 w 2354265"/>
                <a:gd name="connsiteY185" fmla="*/ 141286 h 2180492"/>
                <a:gd name="connsiteX186" fmla="*/ 826835 w 2354265"/>
                <a:gd name="connsiteY186" fmla="*/ 137660 h 2180492"/>
                <a:gd name="connsiteX187" fmla="*/ 828346 w 2354265"/>
                <a:gd name="connsiteY187" fmla="*/ 141286 h 2180492"/>
                <a:gd name="connsiteX188" fmla="*/ 808400 w 2354265"/>
                <a:gd name="connsiteY188" fmla="*/ 149295 h 2180492"/>
                <a:gd name="connsiteX189" fmla="*/ 832124 w 2354265"/>
                <a:gd name="connsiteY189" fmla="*/ 146877 h 2180492"/>
                <a:gd name="connsiteX190" fmla="*/ 841946 w 2354265"/>
                <a:gd name="connsiteY190" fmla="*/ 143704 h 2180492"/>
                <a:gd name="connsiteX191" fmla="*/ 873376 w 2354265"/>
                <a:gd name="connsiteY191" fmla="*/ 126780 h 2180492"/>
                <a:gd name="connsiteX192" fmla="*/ 850257 w 2354265"/>
                <a:gd name="connsiteY192" fmla="*/ 132069 h 2180492"/>
                <a:gd name="connsiteX193" fmla="*/ 849199 w 2354265"/>
                <a:gd name="connsiteY193" fmla="*/ 127686 h 2180492"/>
                <a:gd name="connsiteX194" fmla="*/ 1047000 w 2354265"/>
                <a:gd name="connsiteY194" fmla="*/ 75101 h 2180492"/>
                <a:gd name="connsiteX195" fmla="*/ 1048209 w 2354265"/>
                <a:gd name="connsiteY195" fmla="*/ 79634 h 2180492"/>
                <a:gd name="connsiteX196" fmla="*/ 985801 w 2354265"/>
                <a:gd name="connsiteY196" fmla="*/ 93687 h 2180492"/>
                <a:gd name="connsiteX197" fmla="*/ 1017836 w 2354265"/>
                <a:gd name="connsiteY197" fmla="*/ 94745 h 2180492"/>
                <a:gd name="connsiteX198" fmla="*/ 1047604 w 2354265"/>
                <a:gd name="connsiteY198" fmla="*/ 95198 h 2180492"/>
                <a:gd name="connsiteX199" fmla="*/ 980512 w 2354265"/>
                <a:gd name="connsiteY199" fmla="*/ 124513 h 2180492"/>
                <a:gd name="connsiteX200" fmla="*/ 981268 w 2354265"/>
                <a:gd name="connsiteY200" fmla="*/ 127838 h 2180492"/>
                <a:gd name="connsiteX201" fmla="*/ 997285 w 2354265"/>
                <a:gd name="connsiteY201" fmla="*/ 124815 h 2180492"/>
                <a:gd name="connsiteX202" fmla="*/ 1013454 w 2354265"/>
                <a:gd name="connsiteY202" fmla="*/ 125571 h 2180492"/>
                <a:gd name="connsiteX203" fmla="*/ 1029622 w 2354265"/>
                <a:gd name="connsiteY203" fmla="*/ 127082 h 2180492"/>
                <a:gd name="connsiteX204" fmla="*/ 1001969 w 2354265"/>
                <a:gd name="connsiteY204" fmla="*/ 139322 h 2180492"/>
                <a:gd name="connsiteX205" fmla="*/ 967366 w 2354265"/>
                <a:gd name="connsiteY205" fmla="*/ 144913 h 2180492"/>
                <a:gd name="connsiteX206" fmla="*/ 955730 w 2354265"/>
                <a:gd name="connsiteY206" fmla="*/ 158059 h 2180492"/>
                <a:gd name="connsiteX207" fmla="*/ 952255 w 2354265"/>
                <a:gd name="connsiteY207" fmla="*/ 154584 h 2180492"/>
                <a:gd name="connsiteX208" fmla="*/ 963135 w 2354265"/>
                <a:gd name="connsiteY208" fmla="*/ 148539 h 2180492"/>
                <a:gd name="connsiteX209" fmla="*/ 953464 w 2354265"/>
                <a:gd name="connsiteY209" fmla="*/ 143100 h 2180492"/>
                <a:gd name="connsiteX210" fmla="*/ 976130 w 2354265"/>
                <a:gd name="connsiteY210" fmla="*/ 126780 h 2180492"/>
                <a:gd name="connsiteX211" fmla="*/ 944851 w 2354265"/>
                <a:gd name="connsiteY211" fmla="*/ 123909 h 2180492"/>
                <a:gd name="connsiteX212" fmla="*/ 919011 w 2354265"/>
                <a:gd name="connsiteY212" fmla="*/ 129046 h 2180492"/>
                <a:gd name="connsiteX213" fmla="*/ 902540 w 2354265"/>
                <a:gd name="connsiteY213" fmla="*/ 121491 h 2180492"/>
                <a:gd name="connsiteX214" fmla="*/ 936086 w 2354265"/>
                <a:gd name="connsiteY214" fmla="*/ 117411 h 2180492"/>
                <a:gd name="connsiteX215" fmla="*/ 948477 w 2354265"/>
                <a:gd name="connsiteY215" fmla="*/ 115296 h 2180492"/>
                <a:gd name="connsiteX216" fmla="*/ 947419 w 2354265"/>
                <a:gd name="connsiteY216" fmla="*/ 109402 h 2180492"/>
                <a:gd name="connsiteX217" fmla="*/ 936691 w 2354265"/>
                <a:gd name="connsiteY217" fmla="*/ 104265 h 2180492"/>
                <a:gd name="connsiteX218" fmla="*/ 880478 w 2354265"/>
                <a:gd name="connsiteY218" fmla="*/ 123607 h 2180492"/>
                <a:gd name="connsiteX219" fmla="*/ 902691 w 2354265"/>
                <a:gd name="connsiteY219" fmla="*/ 134335 h 2180492"/>
                <a:gd name="connsiteX220" fmla="*/ 836053 w 2354265"/>
                <a:gd name="connsiteY220" fmla="*/ 166219 h 2180492"/>
                <a:gd name="connsiteX221" fmla="*/ 840737 w 2354265"/>
                <a:gd name="connsiteY221" fmla="*/ 150655 h 2180492"/>
                <a:gd name="connsiteX222" fmla="*/ 816106 w 2354265"/>
                <a:gd name="connsiteY222" fmla="*/ 159873 h 2180492"/>
                <a:gd name="connsiteX223" fmla="*/ 826080 w 2354265"/>
                <a:gd name="connsiteY223" fmla="*/ 163650 h 2180492"/>
                <a:gd name="connsiteX224" fmla="*/ 825324 w 2354265"/>
                <a:gd name="connsiteY224" fmla="*/ 168032 h 2180492"/>
                <a:gd name="connsiteX225" fmla="*/ 810515 w 2354265"/>
                <a:gd name="connsiteY225" fmla="*/ 165312 h 2180492"/>
                <a:gd name="connsiteX226" fmla="*/ 806738 w 2354265"/>
                <a:gd name="connsiteY226" fmla="*/ 178308 h 2180492"/>
                <a:gd name="connsiteX227" fmla="*/ 770472 w 2354265"/>
                <a:gd name="connsiteY227" fmla="*/ 198707 h 2180492"/>
                <a:gd name="connsiteX228" fmla="*/ 753245 w 2354265"/>
                <a:gd name="connsiteY228" fmla="*/ 211098 h 2180492"/>
                <a:gd name="connsiteX229" fmla="*/ 738135 w 2354265"/>
                <a:gd name="connsiteY229" fmla="*/ 221676 h 2180492"/>
                <a:gd name="connsiteX230" fmla="*/ 706402 w 2354265"/>
                <a:gd name="connsiteY230" fmla="*/ 242075 h 2180492"/>
                <a:gd name="connsiteX231" fmla="*/ 702020 w 2354265"/>
                <a:gd name="connsiteY231" fmla="*/ 248875 h 2180492"/>
                <a:gd name="connsiteX232" fmla="*/ 704286 w 2354265"/>
                <a:gd name="connsiteY232" fmla="*/ 250840 h 2180492"/>
                <a:gd name="connsiteX233" fmla="*/ 764730 w 2354265"/>
                <a:gd name="connsiteY233" fmla="*/ 214272 h 2180492"/>
                <a:gd name="connsiteX234" fmla="*/ 783920 w 2354265"/>
                <a:gd name="connsiteY234" fmla="*/ 212307 h 2180492"/>
                <a:gd name="connsiteX235" fmla="*/ 775005 w 2354265"/>
                <a:gd name="connsiteY235" fmla="*/ 222582 h 2180492"/>
                <a:gd name="connsiteX236" fmla="*/ 789360 w 2354265"/>
                <a:gd name="connsiteY236" fmla="*/ 218351 h 2180492"/>
                <a:gd name="connsiteX237" fmla="*/ 806587 w 2354265"/>
                <a:gd name="connsiteY237" fmla="*/ 207623 h 2180492"/>
                <a:gd name="connsiteX238" fmla="*/ 814444 w 2354265"/>
                <a:gd name="connsiteY238" fmla="*/ 206867 h 2180492"/>
                <a:gd name="connsiteX239" fmla="*/ 815351 w 2354265"/>
                <a:gd name="connsiteY239" fmla="*/ 210040 h 2180492"/>
                <a:gd name="connsiteX240" fmla="*/ 795253 w 2354265"/>
                <a:gd name="connsiteY240" fmla="*/ 221071 h 2180492"/>
                <a:gd name="connsiteX241" fmla="*/ 796764 w 2354265"/>
                <a:gd name="connsiteY241" fmla="*/ 224396 h 2180492"/>
                <a:gd name="connsiteX242" fmla="*/ 827288 w 2354265"/>
                <a:gd name="connsiteY242" fmla="*/ 213818 h 2180492"/>
                <a:gd name="connsiteX243" fmla="*/ 828346 w 2354265"/>
                <a:gd name="connsiteY243" fmla="*/ 215480 h 2180492"/>
                <a:gd name="connsiteX244" fmla="*/ 822906 w 2354265"/>
                <a:gd name="connsiteY244" fmla="*/ 221676 h 2180492"/>
                <a:gd name="connsiteX245" fmla="*/ 823964 w 2354265"/>
                <a:gd name="connsiteY245" fmla="*/ 223036 h 2180492"/>
                <a:gd name="connsiteX246" fmla="*/ 831217 w 2354265"/>
                <a:gd name="connsiteY246" fmla="*/ 217747 h 2180492"/>
                <a:gd name="connsiteX247" fmla="*/ 843759 w 2354265"/>
                <a:gd name="connsiteY247" fmla="*/ 205356 h 2180492"/>
                <a:gd name="connsiteX248" fmla="*/ 872016 w 2354265"/>
                <a:gd name="connsiteY248" fmla="*/ 196743 h 2180492"/>
                <a:gd name="connsiteX249" fmla="*/ 889394 w 2354265"/>
                <a:gd name="connsiteY249" fmla="*/ 184352 h 2180492"/>
                <a:gd name="connsiteX250" fmla="*/ 893625 w 2354265"/>
                <a:gd name="connsiteY250" fmla="*/ 192512 h 2180492"/>
                <a:gd name="connsiteX251" fmla="*/ 896496 w 2354265"/>
                <a:gd name="connsiteY251" fmla="*/ 185561 h 2180492"/>
                <a:gd name="connsiteX252" fmla="*/ 902238 w 2354265"/>
                <a:gd name="connsiteY252" fmla="*/ 179970 h 2180492"/>
                <a:gd name="connsiteX253" fmla="*/ 936237 w 2354265"/>
                <a:gd name="connsiteY253" fmla="*/ 172112 h 2180492"/>
                <a:gd name="connsiteX254" fmla="*/ 944095 w 2354265"/>
                <a:gd name="connsiteY254" fmla="*/ 166824 h 2180492"/>
                <a:gd name="connsiteX255" fmla="*/ 985196 w 2354265"/>
                <a:gd name="connsiteY255" fmla="*/ 156548 h 2180492"/>
                <a:gd name="connsiteX256" fmla="*/ 990939 w 2354265"/>
                <a:gd name="connsiteY256" fmla="*/ 153828 h 2180492"/>
                <a:gd name="connsiteX257" fmla="*/ 1000609 w 2354265"/>
                <a:gd name="connsiteY257" fmla="*/ 152166 h 2180492"/>
                <a:gd name="connsiteX258" fmla="*/ 1018440 w 2354265"/>
                <a:gd name="connsiteY258" fmla="*/ 147482 h 2180492"/>
                <a:gd name="connsiteX259" fmla="*/ 1030076 w 2354265"/>
                <a:gd name="connsiteY259" fmla="*/ 151259 h 2180492"/>
                <a:gd name="connsiteX260" fmla="*/ 1030831 w 2354265"/>
                <a:gd name="connsiteY260" fmla="*/ 148842 h 2180492"/>
                <a:gd name="connsiteX261" fmla="*/ 1026298 w 2354265"/>
                <a:gd name="connsiteY261" fmla="*/ 145064 h 2180492"/>
                <a:gd name="connsiteX262" fmla="*/ 1032342 w 2354265"/>
                <a:gd name="connsiteY262" fmla="*/ 144459 h 2180492"/>
                <a:gd name="connsiteX263" fmla="*/ 1059693 w 2354265"/>
                <a:gd name="connsiteY263" fmla="*/ 147784 h 2180492"/>
                <a:gd name="connsiteX264" fmla="*/ 1069213 w 2354265"/>
                <a:gd name="connsiteY264" fmla="*/ 146877 h 2180492"/>
                <a:gd name="connsiteX265" fmla="*/ 1079488 w 2354265"/>
                <a:gd name="connsiteY265" fmla="*/ 160326 h 2180492"/>
                <a:gd name="connsiteX266" fmla="*/ 1037480 w 2354265"/>
                <a:gd name="connsiteY266" fmla="*/ 165615 h 2180492"/>
                <a:gd name="connsiteX267" fmla="*/ 996681 w 2354265"/>
                <a:gd name="connsiteY267" fmla="*/ 171961 h 2180492"/>
                <a:gd name="connsiteX268" fmla="*/ 976734 w 2354265"/>
                <a:gd name="connsiteY268" fmla="*/ 195534 h 2180492"/>
                <a:gd name="connsiteX269" fmla="*/ 1003329 w 2354265"/>
                <a:gd name="connsiteY269" fmla="*/ 193570 h 2180492"/>
                <a:gd name="connsiteX270" fmla="*/ 1004538 w 2354265"/>
                <a:gd name="connsiteY270" fmla="*/ 195685 h 2180492"/>
                <a:gd name="connsiteX271" fmla="*/ 985952 w 2354265"/>
                <a:gd name="connsiteY271" fmla="*/ 205658 h 2180492"/>
                <a:gd name="connsiteX272" fmla="*/ 1005143 w 2354265"/>
                <a:gd name="connsiteY272" fmla="*/ 216689 h 2180492"/>
                <a:gd name="connsiteX273" fmla="*/ 1014814 w 2354265"/>
                <a:gd name="connsiteY273" fmla="*/ 214725 h 2180492"/>
                <a:gd name="connsiteX274" fmla="*/ 1029018 w 2354265"/>
                <a:gd name="connsiteY274" fmla="*/ 207623 h 2180492"/>
                <a:gd name="connsiteX275" fmla="*/ 1114847 w 2354265"/>
                <a:gd name="connsiteY275" fmla="*/ 196441 h 2180492"/>
                <a:gd name="connsiteX276" fmla="*/ 1170153 w 2354265"/>
                <a:gd name="connsiteY276" fmla="*/ 197650 h 2180492"/>
                <a:gd name="connsiteX277" fmla="*/ 1136305 w 2354265"/>
                <a:gd name="connsiteY277" fmla="*/ 211703 h 2180492"/>
                <a:gd name="connsiteX278" fmla="*/ 1079488 w 2354265"/>
                <a:gd name="connsiteY278" fmla="*/ 218805 h 2180492"/>
                <a:gd name="connsiteX279" fmla="*/ 1076164 w 2354265"/>
                <a:gd name="connsiteY279" fmla="*/ 220014 h 2180492"/>
                <a:gd name="connsiteX280" fmla="*/ 1039595 w 2354265"/>
                <a:gd name="connsiteY280" fmla="*/ 221222 h 2180492"/>
                <a:gd name="connsiteX281" fmla="*/ 1016778 w 2354265"/>
                <a:gd name="connsiteY281" fmla="*/ 239809 h 2180492"/>
                <a:gd name="connsiteX282" fmla="*/ 1010885 w 2354265"/>
                <a:gd name="connsiteY282" fmla="*/ 229685 h 2180492"/>
                <a:gd name="connsiteX283" fmla="*/ 1004689 w 2354265"/>
                <a:gd name="connsiteY283" fmla="*/ 249480 h 2180492"/>
                <a:gd name="connsiteX284" fmla="*/ 990334 w 2354265"/>
                <a:gd name="connsiteY284" fmla="*/ 246760 h 2180492"/>
                <a:gd name="connsiteX285" fmla="*/ 989881 w 2354265"/>
                <a:gd name="connsiteY285" fmla="*/ 242982 h 2180492"/>
                <a:gd name="connsiteX286" fmla="*/ 967517 w 2354265"/>
                <a:gd name="connsiteY286" fmla="*/ 261568 h 2180492"/>
                <a:gd name="connsiteX287" fmla="*/ 934424 w 2354265"/>
                <a:gd name="connsiteY287" fmla="*/ 278946 h 2180492"/>
                <a:gd name="connsiteX288" fmla="*/ 931100 w 2354265"/>
                <a:gd name="connsiteY288" fmla="*/ 282421 h 2180492"/>
                <a:gd name="connsiteX289" fmla="*/ 907225 w 2354265"/>
                <a:gd name="connsiteY289" fmla="*/ 283026 h 2180492"/>
                <a:gd name="connsiteX290" fmla="*/ 867785 w 2354265"/>
                <a:gd name="connsiteY290" fmla="*/ 299345 h 2180492"/>
                <a:gd name="connsiteX291" fmla="*/ 841341 w 2354265"/>
                <a:gd name="connsiteY291" fmla="*/ 312794 h 2180492"/>
                <a:gd name="connsiteX292" fmla="*/ 839075 w 2354265"/>
                <a:gd name="connsiteY292" fmla="*/ 312190 h 2180492"/>
                <a:gd name="connsiteX293" fmla="*/ 809004 w 2354265"/>
                <a:gd name="connsiteY293" fmla="*/ 328056 h 2180492"/>
                <a:gd name="connsiteX294" fmla="*/ 795253 w 2354265"/>
                <a:gd name="connsiteY294" fmla="*/ 339994 h 2180492"/>
                <a:gd name="connsiteX295" fmla="*/ 812933 w 2354265"/>
                <a:gd name="connsiteY295" fmla="*/ 344678 h 2180492"/>
                <a:gd name="connsiteX296" fmla="*/ 794347 w 2354265"/>
                <a:gd name="connsiteY296" fmla="*/ 354802 h 2180492"/>
                <a:gd name="connsiteX297" fmla="*/ 808098 w 2354265"/>
                <a:gd name="connsiteY297" fmla="*/ 367042 h 2180492"/>
                <a:gd name="connsiteX298" fmla="*/ 795253 w 2354265"/>
                <a:gd name="connsiteY298" fmla="*/ 369460 h 2180492"/>
                <a:gd name="connsiteX299" fmla="*/ 775912 w 2354265"/>
                <a:gd name="connsiteY299" fmla="*/ 387895 h 2180492"/>
                <a:gd name="connsiteX300" fmla="*/ 740099 w 2354265"/>
                <a:gd name="connsiteY300" fmla="*/ 412979 h 2180492"/>
                <a:gd name="connsiteX301" fmla="*/ 717886 w 2354265"/>
                <a:gd name="connsiteY301" fmla="*/ 425823 h 2180492"/>
                <a:gd name="connsiteX302" fmla="*/ 726953 w 2354265"/>
                <a:gd name="connsiteY302" fmla="*/ 400890 h 2180492"/>
                <a:gd name="connsiteX303" fmla="*/ 760801 w 2354265"/>
                <a:gd name="connsiteY303" fmla="*/ 384268 h 2180492"/>
                <a:gd name="connsiteX304" fmla="*/ 764578 w 2354265"/>
                <a:gd name="connsiteY304" fmla="*/ 372482 h 2180492"/>
                <a:gd name="connsiteX305" fmla="*/ 753850 w 2354265"/>
                <a:gd name="connsiteY305" fmla="*/ 368553 h 2180492"/>
                <a:gd name="connsiteX306" fmla="*/ 738739 w 2354265"/>
                <a:gd name="connsiteY306" fmla="*/ 370517 h 2180492"/>
                <a:gd name="connsiteX307" fmla="*/ 748712 w 2354265"/>
                <a:gd name="connsiteY307" fmla="*/ 363415 h 2180492"/>
                <a:gd name="connsiteX308" fmla="*/ 736472 w 2354265"/>
                <a:gd name="connsiteY308" fmla="*/ 353140 h 2180492"/>
                <a:gd name="connsiteX309" fmla="*/ 726953 w 2354265"/>
                <a:gd name="connsiteY309" fmla="*/ 370366 h 2180492"/>
                <a:gd name="connsiteX310" fmla="*/ 738890 w 2354265"/>
                <a:gd name="connsiteY310" fmla="*/ 370366 h 2180492"/>
                <a:gd name="connsiteX311" fmla="*/ 735566 w 2354265"/>
                <a:gd name="connsiteY311" fmla="*/ 379886 h 2180492"/>
                <a:gd name="connsiteX312" fmla="*/ 703077 w 2354265"/>
                <a:gd name="connsiteY312" fmla="*/ 397717 h 2180492"/>
                <a:gd name="connsiteX313" fmla="*/ 712899 w 2354265"/>
                <a:gd name="connsiteY313" fmla="*/ 404970 h 2180492"/>
                <a:gd name="connsiteX314" fmla="*/ 700962 w 2354265"/>
                <a:gd name="connsiteY314" fmla="*/ 412072 h 2180492"/>
                <a:gd name="connsiteX315" fmla="*/ 687967 w 2354265"/>
                <a:gd name="connsiteY315" fmla="*/ 426579 h 2180492"/>
                <a:gd name="connsiteX316" fmla="*/ 669078 w 2354265"/>
                <a:gd name="connsiteY316" fmla="*/ 437761 h 2180492"/>
                <a:gd name="connsiteX317" fmla="*/ 662127 w 2354265"/>
                <a:gd name="connsiteY317" fmla="*/ 422952 h 2180492"/>
                <a:gd name="connsiteX318" fmla="*/ 656838 w 2354265"/>
                <a:gd name="connsiteY318" fmla="*/ 409352 h 2180492"/>
                <a:gd name="connsiteX319" fmla="*/ 635532 w 2354265"/>
                <a:gd name="connsiteY319" fmla="*/ 413886 h 2180492"/>
                <a:gd name="connsiteX320" fmla="*/ 644599 w 2354265"/>
                <a:gd name="connsiteY320" fmla="*/ 401344 h 2180492"/>
                <a:gd name="connsiteX321" fmla="*/ 637950 w 2354265"/>
                <a:gd name="connsiteY321" fmla="*/ 389104 h 2180492"/>
                <a:gd name="connsiteX322" fmla="*/ 678598 w 2354265"/>
                <a:gd name="connsiteY322" fmla="*/ 355709 h 2180492"/>
                <a:gd name="connsiteX323" fmla="*/ 677540 w 2354265"/>
                <a:gd name="connsiteY323" fmla="*/ 352989 h 2180492"/>
                <a:gd name="connsiteX324" fmla="*/ 669531 w 2354265"/>
                <a:gd name="connsiteY324" fmla="*/ 353140 h 2180492"/>
                <a:gd name="connsiteX325" fmla="*/ 641727 w 2354265"/>
                <a:gd name="connsiteY325" fmla="*/ 371877 h 2180492"/>
                <a:gd name="connsiteX326" fmla="*/ 635532 w 2354265"/>
                <a:gd name="connsiteY326" fmla="*/ 376411 h 2180492"/>
                <a:gd name="connsiteX327" fmla="*/ 615284 w 2354265"/>
                <a:gd name="connsiteY327" fmla="*/ 407539 h 2180492"/>
                <a:gd name="connsiteX328" fmla="*/ 617399 w 2354265"/>
                <a:gd name="connsiteY328" fmla="*/ 409806 h 2180492"/>
                <a:gd name="connsiteX329" fmla="*/ 637799 w 2354265"/>
                <a:gd name="connsiteY329" fmla="*/ 393788 h 2180492"/>
                <a:gd name="connsiteX330" fmla="*/ 639008 w 2354265"/>
                <a:gd name="connsiteY330" fmla="*/ 399379 h 2180492"/>
                <a:gd name="connsiteX331" fmla="*/ 636439 w 2354265"/>
                <a:gd name="connsiteY331" fmla="*/ 430659 h 2180492"/>
                <a:gd name="connsiteX332" fmla="*/ 650492 w 2354265"/>
                <a:gd name="connsiteY332" fmla="*/ 437005 h 2180492"/>
                <a:gd name="connsiteX333" fmla="*/ 661674 w 2354265"/>
                <a:gd name="connsiteY333" fmla="*/ 443201 h 2180492"/>
                <a:gd name="connsiteX334" fmla="*/ 657443 w 2354265"/>
                <a:gd name="connsiteY334" fmla="*/ 452720 h 2180492"/>
                <a:gd name="connsiteX335" fmla="*/ 661372 w 2354265"/>
                <a:gd name="connsiteY335" fmla="*/ 470853 h 2180492"/>
                <a:gd name="connsiteX336" fmla="*/ 660012 w 2354265"/>
                <a:gd name="connsiteY336" fmla="*/ 473422 h 2180492"/>
                <a:gd name="connsiteX337" fmla="*/ 614981 w 2354265"/>
                <a:gd name="connsiteY337" fmla="*/ 514675 h 2180492"/>
                <a:gd name="connsiteX338" fmla="*/ 601986 w 2354265"/>
                <a:gd name="connsiteY338" fmla="*/ 533261 h 2180492"/>
                <a:gd name="connsiteX339" fmla="*/ 592315 w 2354265"/>
                <a:gd name="connsiteY339" fmla="*/ 537643 h 2180492"/>
                <a:gd name="connsiteX340" fmla="*/ 592920 w 2354265"/>
                <a:gd name="connsiteY340" fmla="*/ 542025 h 2180492"/>
                <a:gd name="connsiteX341" fmla="*/ 562698 w 2354265"/>
                <a:gd name="connsiteY341" fmla="*/ 588718 h 2180492"/>
                <a:gd name="connsiteX342" fmla="*/ 541241 w 2354265"/>
                <a:gd name="connsiteY342" fmla="*/ 603526 h 2180492"/>
                <a:gd name="connsiteX343" fmla="*/ 542298 w 2354265"/>
                <a:gd name="connsiteY343" fmla="*/ 615011 h 2180492"/>
                <a:gd name="connsiteX344" fmla="*/ 535045 w 2354265"/>
                <a:gd name="connsiteY344" fmla="*/ 645686 h 2180492"/>
                <a:gd name="connsiteX345" fmla="*/ 528547 w 2354265"/>
                <a:gd name="connsiteY345" fmla="*/ 655205 h 2180492"/>
                <a:gd name="connsiteX346" fmla="*/ 507392 w 2354265"/>
                <a:gd name="connsiteY346" fmla="*/ 689658 h 2180492"/>
                <a:gd name="connsiteX347" fmla="*/ 507846 w 2354265"/>
                <a:gd name="connsiteY347" fmla="*/ 694947 h 2180492"/>
                <a:gd name="connsiteX348" fmla="*/ 505428 w 2354265"/>
                <a:gd name="connsiteY348" fmla="*/ 712627 h 2180492"/>
                <a:gd name="connsiteX349" fmla="*/ 478379 w 2354265"/>
                <a:gd name="connsiteY349" fmla="*/ 776243 h 2180492"/>
                <a:gd name="connsiteX350" fmla="*/ 472486 w 2354265"/>
                <a:gd name="connsiteY350" fmla="*/ 788030 h 2180492"/>
                <a:gd name="connsiteX351" fmla="*/ 473393 w 2354265"/>
                <a:gd name="connsiteY351" fmla="*/ 819762 h 2180492"/>
                <a:gd name="connsiteX352" fmla="*/ 465989 w 2354265"/>
                <a:gd name="connsiteY352" fmla="*/ 824749 h 2180492"/>
                <a:gd name="connsiteX353" fmla="*/ 462815 w 2354265"/>
                <a:gd name="connsiteY353" fmla="*/ 844544 h 2180492"/>
                <a:gd name="connsiteX354" fmla="*/ 465082 w 2354265"/>
                <a:gd name="connsiteY354" fmla="*/ 849380 h 2180492"/>
                <a:gd name="connsiteX355" fmla="*/ 458131 w 2354265"/>
                <a:gd name="connsiteY355" fmla="*/ 879148 h 2180492"/>
                <a:gd name="connsiteX356" fmla="*/ 442567 w 2354265"/>
                <a:gd name="connsiteY356" fmla="*/ 932489 h 2180492"/>
                <a:gd name="connsiteX357" fmla="*/ 433349 w 2354265"/>
                <a:gd name="connsiteY357" fmla="*/ 964524 h 2180492"/>
                <a:gd name="connsiteX358" fmla="*/ 435918 w 2354265"/>
                <a:gd name="connsiteY358" fmla="*/ 987039 h 2180492"/>
                <a:gd name="connsiteX359" fmla="*/ 435767 w 2354265"/>
                <a:gd name="connsiteY359" fmla="*/ 989457 h 2180492"/>
                <a:gd name="connsiteX360" fmla="*/ 437429 w 2354265"/>
                <a:gd name="connsiteY360" fmla="*/ 1039323 h 2180492"/>
                <a:gd name="connsiteX361" fmla="*/ 441207 w 2354265"/>
                <a:gd name="connsiteY361" fmla="*/ 1114423 h 2180492"/>
                <a:gd name="connsiteX362" fmla="*/ 449669 w 2354265"/>
                <a:gd name="connsiteY362" fmla="*/ 1161871 h 2180492"/>
                <a:gd name="connsiteX363" fmla="*/ 449367 w 2354265"/>
                <a:gd name="connsiteY363" fmla="*/ 1172600 h 2180492"/>
                <a:gd name="connsiteX364" fmla="*/ 455411 w 2354265"/>
                <a:gd name="connsiteY364" fmla="*/ 1191337 h 2180492"/>
                <a:gd name="connsiteX365" fmla="*/ 461455 w 2354265"/>
                <a:gd name="connsiteY365" fmla="*/ 1214608 h 2180492"/>
                <a:gd name="connsiteX366" fmla="*/ 471731 w 2354265"/>
                <a:gd name="connsiteY366" fmla="*/ 1243923 h 2180492"/>
                <a:gd name="connsiteX367" fmla="*/ 473846 w 2354265"/>
                <a:gd name="connsiteY367" fmla="*/ 1250421 h 2180492"/>
                <a:gd name="connsiteX368" fmla="*/ 479588 w 2354265"/>
                <a:gd name="connsiteY368" fmla="*/ 1264021 h 2180492"/>
                <a:gd name="connsiteX369" fmla="*/ 487144 w 2354265"/>
                <a:gd name="connsiteY369" fmla="*/ 1283211 h 2180492"/>
                <a:gd name="connsiteX370" fmla="*/ 504219 w 2354265"/>
                <a:gd name="connsiteY370" fmla="*/ 1340028 h 2180492"/>
                <a:gd name="connsiteX371" fmla="*/ 517668 w 2354265"/>
                <a:gd name="connsiteY371" fmla="*/ 1357557 h 2180492"/>
                <a:gd name="connsiteX372" fmla="*/ 519481 w 2354265"/>
                <a:gd name="connsiteY372" fmla="*/ 1371307 h 2180492"/>
                <a:gd name="connsiteX373" fmla="*/ 521899 w 2354265"/>
                <a:gd name="connsiteY373" fmla="*/ 1378107 h 2180492"/>
                <a:gd name="connsiteX374" fmla="*/ 526734 w 2354265"/>
                <a:gd name="connsiteY374" fmla="*/ 1400169 h 2180492"/>
                <a:gd name="connsiteX375" fmla="*/ 566173 w 2354265"/>
                <a:gd name="connsiteY375" fmla="*/ 1443688 h 2180492"/>
                <a:gd name="connsiteX376" fmla="*/ 614679 w 2354265"/>
                <a:gd name="connsiteY376" fmla="*/ 1515918 h 2180492"/>
                <a:gd name="connsiteX377" fmla="*/ 640670 w 2354265"/>
                <a:gd name="connsiteY377" fmla="*/ 1544326 h 2180492"/>
                <a:gd name="connsiteX378" fmla="*/ 653967 w 2354265"/>
                <a:gd name="connsiteY378" fmla="*/ 1558833 h 2180492"/>
                <a:gd name="connsiteX379" fmla="*/ 711237 w 2354265"/>
                <a:gd name="connsiteY379" fmla="*/ 1598876 h 2180492"/>
                <a:gd name="connsiteX380" fmla="*/ 726197 w 2354265"/>
                <a:gd name="connsiteY380" fmla="*/ 1614440 h 2180492"/>
                <a:gd name="connsiteX381" fmla="*/ 784676 w 2354265"/>
                <a:gd name="connsiteY381" fmla="*/ 1664760 h 2180492"/>
                <a:gd name="connsiteX382" fmla="*/ 818373 w 2354265"/>
                <a:gd name="connsiteY382" fmla="*/ 1682893 h 2180492"/>
                <a:gd name="connsiteX383" fmla="*/ 833635 w 2354265"/>
                <a:gd name="connsiteY383" fmla="*/ 1693470 h 2180492"/>
                <a:gd name="connsiteX384" fmla="*/ 882141 w 2354265"/>
                <a:gd name="connsiteY384" fmla="*/ 1715381 h 2180492"/>
                <a:gd name="connsiteX385" fmla="*/ 895287 w 2354265"/>
                <a:gd name="connsiteY385" fmla="*/ 1725354 h 2180492"/>
                <a:gd name="connsiteX386" fmla="*/ 902994 w 2354265"/>
                <a:gd name="connsiteY386" fmla="*/ 1728376 h 2180492"/>
                <a:gd name="connsiteX387" fmla="*/ 899367 w 2354265"/>
                <a:gd name="connsiteY387" fmla="*/ 1738501 h 2180492"/>
                <a:gd name="connsiteX388" fmla="*/ 906620 w 2354265"/>
                <a:gd name="connsiteY388" fmla="*/ 1737443 h 2180492"/>
                <a:gd name="connsiteX389" fmla="*/ 920069 w 2354265"/>
                <a:gd name="connsiteY389" fmla="*/ 1738047 h 2180492"/>
                <a:gd name="connsiteX390" fmla="*/ 946513 w 2354265"/>
                <a:gd name="connsiteY390" fmla="*/ 1747869 h 2180492"/>
                <a:gd name="connsiteX391" fmla="*/ 960113 w 2354265"/>
                <a:gd name="connsiteY391" fmla="*/ 1751042 h 2180492"/>
                <a:gd name="connsiteX392" fmla="*/ 979908 w 2354265"/>
                <a:gd name="connsiteY392" fmla="*/ 1756785 h 2180492"/>
                <a:gd name="connsiteX393" fmla="*/ 986708 w 2354265"/>
                <a:gd name="connsiteY393" fmla="*/ 1763736 h 2180492"/>
                <a:gd name="connsiteX394" fmla="*/ 1013605 w 2354265"/>
                <a:gd name="connsiteY394" fmla="*/ 1774464 h 2180492"/>
                <a:gd name="connsiteX395" fmla="*/ 1069364 w 2354265"/>
                <a:gd name="connsiteY395" fmla="*/ 1780962 h 2180492"/>
                <a:gd name="connsiteX396" fmla="*/ 1096714 w 2354265"/>
                <a:gd name="connsiteY396" fmla="*/ 1787157 h 2180492"/>
                <a:gd name="connsiteX397" fmla="*/ 1107141 w 2354265"/>
                <a:gd name="connsiteY397" fmla="*/ 1800757 h 2180492"/>
                <a:gd name="connsiteX398" fmla="*/ 1119985 w 2354265"/>
                <a:gd name="connsiteY398" fmla="*/ 1795317 h 2180492"/>
                <a:gd name="connsiteX399" fmla="*/ 1155193 w 2354265"/>
                <a:gd name="connsiteY399" fmla="*/ 1788215 h 2180492"/>
                <a:gd name="connsiteX400" fmla="*/ 1214730 w 2354265"/>
                <a:gd name="connsiteY400" fmla="*/ 1787157 h 2180492"/>
                <a:gd name="connsiteX401" fmla="*/ 1240569 w 2354265"/>
                <a:gd name="connsiteY401" fmla="*/ 1788819 h 2180492"/>
                <a:gd name="connsiteX402" fmla="*/ 1270640 w 2354265"/>
                <a:gd name="connsiteY402" fmla="*/ 1791691 h 2180492"/>
                <a:gd name="connsiteX403" fmla="*/ 1303430 w 2354265"/>
                <a:gd name="connsiteY403" fmla="*/ 1785344 h 2180492"/>
                <a:gd name="connsiteX404" fmla="*/ 1329723 w 2354265"/>
                <a:gd name="connsiteY404" fmla="*/ 1798339 h 2180492"/>
                <a:gd name="connsiteX405" fmla="*/ 1337732 w 2354265"/>
                <a:gd name="connsiteY405" fmla="*/ 1802722 h 2180492"/>
                <a:gd name="connsiteX406" fmla="*/ 1339243 w 2354265"/>
                <a:gd name="connsiteY406" fmla="*/ 1783531 h 2180492"/>
                <a:gd name="connsiteX407" fmla="*/ 1363420 w 2354265"/>
                <a:gd name="connsiteY407" fmla="*/ 1777486 h 2180492"/>
                <a:gd name="connsiteX408" fmla="*/ 1363874 w 2354265"/>
                <a:gd name="connsiteY408" fmla="*/ 1784135 h 2180492"/>
                <a:gd name="connsiteX409" fmla="*/ 1366745 w 2354265"/>
                <a:gd name="connsiteY409" fmla="*/ 1783380 h 2180492"/>
                <a:gd name="connsiteX410" fmla="*/ 1382913 w 2354265"/>
                <a:gd name="connsiteY410" fmla="*/ 1771140 h 2180492"/>
                <a:gd name="connsiteX411" fmla="*/ 1443205 w 2354265"/>
                <a:gd name="connsiteY411" fmla="*/ 1750136 h 2180492"/>
                <a:gd name="connsiteX412" fmla="*/ 1492769 w 2354265"/>
                <a:gd name="connsiteY412" fmla="*/ 1736536 h 2180492"/>
                <a:gd name="connsiteX413" fmla="*/ 1539764 w 2354265"/>
                <a:gd name="connsiteY413" fmla="*/ 1712359 h 2180492"/>
                <a:gd name="connsiteX414" fmla="*/ 1551550 w 2354265"/>
                <a:gd name="connsiteY414" fmla="*/ 1692866 h 2180492"/>
                <a:gd name="connsiteX415" fmla="*/ 1582074 w 2354265"/>
                <a:gd name="connsiteY415" fmla="*/ 1667933 h 2180492"/>
                <a:gd name="connsiteX416" fmla="*/ 1589025 w 2354265"/>
                <a:gd name="connsiteY416" fmla="*/ 1666422 h 2180492"/>
                <a:gd name="connsiteX417" fmla="*/ 1614562 w 2354265"/>
                <a:gd name="connsiteY417" fmla="*/ 1671711 h 2180492"/>
                <a:gd name="connsiteX418" fmla="*/ 1623780 w 2354265"/>
                <a:gd name="connsiteY418" fmla="*/ 1661284 h 2180492"/>
                <a:gd name="connsiteX419" fmla="*/ 1637833 w 2354265"/>
                <a:gd name="connsiteY419" fmla="*/ 1649951 h 2180492"/>
                <a:gd name="connsiteX420" fmla="*/ 1649015 w 2354265"/>
                <a:gd name="connsiteY420" fmla="*/ 1630609 h 2180492"/>
                <a:gd name="connsiteX421" fmla="*/ 1658988 w 2354265"/>
                <a:gd name="connsiteY421" fmla="*/ 1623507 h 2180492"/>
                <a:gd name="connsiteX422" fmla="*/ 1690721 w 2354265"/>
                <a:gd name="connsiteY422" fmla="*/ 1601899 h 2180492"/>
                <a:gd name="connsiteX423" fmla="*/ 1721396 w 2354265"/>
                <a:gd name="connsiteY423" fmla="*/ 1574397 h 2180492"/>
                <a:gd name="connsiteX424" fmla="*/ 1739831 w 2354265"/>
                <a:gd name="connsiteY424" fmla="*/ 1552486 h 2180492"/>
                <a:gd name="connsiteX425" fmla="*/ 1744817 w 2354265"/>
                <a:gd name="connsiteY425" fmla="*/ 1545233 h 2180492"/>
                <a:gd name="connsiteX426" fmla="*/ 1762195 w 2354265"/>
                <a:gd name="connsiteY426" fmla="*/ 1529216 h 2180492"/>
                <a:gd name="connsiteX427" fmla="*/ 1788186 w 2354265"/>
                <a:gd name="connsiteY427" fmla="*/ 1478141 h 2180492"/>
                <a:gd name="connsiteX428" fmla="*/ 1798008 w 2354265"/>
                <a:gd name="connsiteY428" fmla="*/ 1453964 h 2180492"/>
                <a:gd name="connsiteX429" fmla="*/ 1811003 w 2354265"/>
                <a:gd name="connsiteY429" fmla="*/ 1425555 h 2180492"/>
                <a:gd name="connsiteX430" fmla="*/ 1825056 w 2354265"/>
                <a:gd name="connsiteY430" fmla="*/ 1402285 h 2180492"/>
                <a:gd name="connsiteX431" fmla="*/ 1839713 w 2354265"/>
                <a:gd name="connsiteY431" fmla="*/ 1386418 h 2180492"/>
                <a:gd name="connsiteX432" fmla="*/ 1861624 w 2354265"/>
                <a:gd name="connsiteY432" fmla="*/ 1354988 h 2180492"/>
                <a:gd name="connsiteX433" fmla="*/ 1862984 w 2354265"/>
                <a:gd name="connsiteY433" fmla="*/ 1334286 h 2180492"/>
                <a:gd name="connsiteX434" fmla="*/ 1873259 w 2354265"/>
                <a:gd name="connsiteY434" fmla="*/ 1319326 h 2180492"/>
                <a:gd name="connsiteX435" fmla="*/ 1880210 w 2354265"/>
                <a:gd name="connsiteY435" fmla="*/ 1303460 h 2180492"/>
                <a:gd name="connsiteX436" fmla="*/ 1891695 w 2354265"/>
                <a:gd name="connsiteY436" fmla="*/ 1267647 h 2180492"/>
                <a:gd name="connsiteX437" fmla="*/ 1901970 w 2354265"/>
                <a:gd name="connsiteY437" fmla="*/ 1241505 h 2180492"/>
                <a:gd name="connsiteX438" fmla="*/ 1893508 w 2354265"/>
                <a:gd name="connsiteY438" fmla="*/ 1233799 h 2180492"/>
                <a:gd name="connsiteX439" fmla="*/ 1904085 w 2354265"/>
                <a:gd name="connsiteY439" fmla="*/ 1223675 h 2180492"/>
                <a:gd name="connsiteX440" fmla="*/ 1906503 w 2354265"/>
                <a:gd name="connsiteY440" fmla="*/ 1216421 h 2180492"/>
                <a:gd name="connsiteX441" fmla="*/ 1911339 w 2354265"/>
                <a:gd name="connsiteY441" fmla="*/ 1182422 h 2180492"/>
                <a:gd name="connsiteX442" fmla="*/ 1913454 w 2354265"/>
                <a:gd name="connsiteY442" fmla="*/ 1161720 h 2180492"/>
                <a:gd name="connsiteX443" fmla="*/ 1918139 w 2354265"/>
                <a:gd name="connsiteY443" fmla="*/ 1149783 h 2180492"/>
                <a:gd name="connsiteX444" fmla="*/ 1918894 w 2354265"/>
                <a:gd name="connsiteY444" fmla="*/ 1135125 h 2180492"/>
                <a:gd name="connsiteX445" fmla="*/ 1911188 w 2354265"/>
                <a:gd name="connsiteY445" fmla="*/ 1125605 h 2180492"/>
                <a:gd name="connsiteX446" fmla="*/ 1917383 w 2354265"/>
                <a:gd name="connsiteY446" fmla="*/ 1119863 h 2180492"/>
                <a:gd name="connsiteX447" fmla="*/ 1921312 w 2354265"/>
                <a:gd name="connsiteY447" fmla="*/ 1093268 h 2180492"/>
                <a:gd name="connsiteX448" fmla="*/ 1925996 w 2354265"/>
                <a:gd name="connsiteY448" fmla="*/ 1044611 h 2180492"/>
                <a:gd name="connsiteX449" fmla="*/ 1926752 w 2354265"/>
                <a:gd name="connsiteY449" fmla="*/ 1025572 h 2180492"/>
                <a:gd name="connsiteX450" fmla="*/ 1929321 w 2354265"/>
                <a:gd name="connsiteY450" fmla="*/ 1010310 h 2180492"/>
                <a:gd name="connsiteX451" fmla="*/ 1914965 w 2354265"/>
                <a:gd name="connsiteY451" fmla="*/ 979484 h 2180492"/>
                <a:gd name="connsiteX452" fmla="*/ 1919801 w 2354265"/>
                <a:gd name="connsiteY452" fmla="*/ 975102 h 2180492"/>
                <a:gd name="connsiteX453" fmla="*/ 1913152 w 2354265"/>
                <a:gd name="connsiteY453" fmla="*/ 967999 h 2180492"/>
                <a:gd name="connsiteX454" fmla="*/ 1915872 w 2354265"/>
                <a:gd name="connsiteY454" fmla="*/ 946693 h 2180492"/>
                <a:gd name="connsiteX455" fmla="*/ 1915872 w 2354265"/>
                <a:gd name="connsiteY455" fmla="*/ 920703 h 2180492"/>
                <a:gd name="connsiteX456" fmla="*/ 1922067 w 2354265"/>
                <a:gd name="connsiteY456" fmla="*/ 906498 h 2180492"/>
                <a:gd name="connsiteX457" fmla="*/ 1910130 w 2354265"/>
                <a:gd name="connsiteY457" fmla="*/ 909823 h 2180492"/>
                <a:gd name="connsiteX458" fmla="*/ 1913605 w 2354265"/>
                <a:gd name="connsiteY458" fmla="*/ 881112 h 2180492"/>
                <a:gd name="connsiteX459" fmla="*/ 1911943 w 2354265"/>
                <a:gd name="connsiteY459" fmla="*/ 872952 h 2180492"/>
                <a:gd name="connsiteX460" fmla="*/ 1900912 w 2354265"/>
                <a:gd name="connsiteY460" fmla="*/ 844695 h 2180492"/>
                <a:gd name="connsiteX461" fmla="*/ 1900610 w 2354265"/>
                <a:gd name="connsiteY461" fmla="*/ 828678 h 2180492"/>
                <a:gd name="connsiteX462" fmla="*/ 1887312 w 2354265"/>
                <a:gd name="connsiteY462" fmla="*/ 819309 h 2180492"/>
                <a:gd name="connsiteX463" fmla="*/ 1879606 w 2354265"/>
                <a:gd name="connsiteY463" fmla="*/ 793016 h 2180492"/>
                <a:gd name="connsiteX464" fmla="*/ 1874770 w 2354265"/>
                <a:gd name="connsiteY464" fmla="*/ 782590 h 2180492"/>
                <a:gd name="connsiteX465" fmla="*/ 1857544 w 2354265"/>
                <a:gd name="connsiteY465" fmla="*/ 757657 h 2180492"/>
                <a:gd name="connsiteX466" fmla="*/ 1849838 w 2354265"/>
                <a:gd name="connsiteY466" fmla="*/ 738617 h 2180492"/>
                <a:gd name="connsiteX467" fmla="*/ 1854673 w 2354265"/>
                <a:gd name="connsiteY467" fmla="*/ 719124 h 2180492"/>
                <a:gd name="connsiteX468" fmla="*/ 1857846 w 2354265"/>
                <a:gd name="connsiteY468" fmla="*/ 713684 h 2180492"/>
                <a:gd name="connsiteX469" fmla="*/ 1843038 w 2354265"/>
                <a:gd name="connsiteY469" fmla="*/ 712173 h 2180492"/>
                <a:gd name="connsiteX470" fmla="*/ 1852558 w 2354265"/>
                <a:gd name="connsiteY470" fmla="*/ 708093 h 2180492"/>
                <a:gd name="connsiteX471" fmla="*/ 1847118 w 2354265"/>
                <a:gd name="connsiteY471" fmla="*/ 705524 h 2180492"/>
                <a:gd name="connsiteX472" fmla="*/ 1814025 w 2354265"/>
                <a:gd name="connsiteY472" fmla="*/ 684520 h 2180492"/>
                <a:gd name="connsiteX473" fmla="*/ 1796799 w 2354265"/>
                <a:gd name="connsiteY473" fmla="*/ 671978 h 2180492"/>
                <a:gd name="connsiteX474" fmla="*/ 1765217 w 2354265"/>
                <a:gd name="connsiteY474" fmla="*/ 634504 h 2180492"/>
                <a:gd name="connsiteX475" fmla="*/ 1760835 w 2354265"/>
                <a:gd name="connsiteY475" fmla="*/ 637979 h 2180492"/>
                <a:gd name="connsiteX476" fmla="*/ 1743004 w 2354265"/>
                <a:gd name="connsiteY476" fmla="*/ 620904 h 2180492"/>
                <a:gd name="connsiteX477" fmla="*/ 1751466 w 2354265"/>
                <a:gd name="connsiteY477" fmla="*/ 607757 h 2180492"/>
                <a:gd name="connsiteX478" fmla="*/ 1742098 w 2354265"/>
                <a:gd name="connsiteY478" fmla="*/ 603980 h 2180492"/>
                <a:gd name="connsiteX479" fmla="*/ 1755395 w 2354265"/>
                <a:gd name="connsiteY479" fmla="*/ 596575 h 2180492"/>
                <a:gd name="connsiteX480" fmla="*/ 1751768 w 2354265"/>
                <a:gd name="connsiteY480" fmla="*/ 587207 h 2180492"/>
                <a:gd name="connsiteX481" fmla="*/ 1761742 w 2354265"/>
                <a:gd name="connsiteY481" fmla="*/ 585242 h 2180492"/>
                <a:gd name="connsiteX482" fmla="*/ 1761742 w 2354265"/>
                <a:gd name="connsiteY482" fmla="*/ 583429 h 2180492"/>
                <a:gd name="connsiteX483" fmla="*/ 1749351 w 2354265"/>
                <a:gd name="connsiteY483" fmla="*/ 580407 h 2180492"/>
                <a:gd name="connsiteX484" fmla="*/ 1770204 w 2354265"/>
                <a:gd name="connsiteY484" fmla="*/ 557287 h 2180492"/>
                <a:gd name="connsiteX485" fmla="*/ 1762799 w 2354265"/>
                <a:gd name="connsiteY485" fmla="*/ 550790 h 2180492"/>
                <a:gd name="connsiteX486" fmla="*/ 1759777 w 2354265"/>
                <a:gd name="connsiteY486" fmla="*/ 535679 h 2180492"/>
                <a:gd name="connsiteX487" fmla="*/ 1768995 w 2354265"/>
                <a:gd name="connsiteY487" fmla="*/ 533563 h 2180492"/>
                <a:gd name="connsiteX488" fmla="*/ 1769146 w 2354265"/>
                <a:gd name="connsiteY488" fmla="*/ 506968 h 2180492"/>
                <a:gd name="connsiteX489" fmla="*/ 1773679 w 2354265"/>
                <a:gd name="connsiteY489" fmla="*/ 481733 h 2180492"/>
                <a:gd name="connsiteX490" fmla="*/ 1766577 w 2354265"/>
                <a:gd name="connsiteY490" fmla="*/ 477955 h 2180492"/>
                <a:gd name="connsiteX491" fmla="*/ 1778061 w 2354265"/>
                <a:gd name="connsiteY491" fmla="*/ 465111 h 2180492"/>
                <a:gd name="connsiteX492" fmla="*/ 1802692 w 2354265"/>
                <a:gd name="connsiteY492" fmla="*/ 450000 h 2180492"/>
                <a:gd name="connsiteX493" fmla="*/ 1820674 w 2354265"/>
                <a:gd name="connsiteY493" fmla="*/ 432774 h 2180492"/>
                <a:gd name="connsiteX494" fmla="*/ 1841224 w 2354265"/>
                <a:gd name="connsiteY494" fmla="*/ 391370 h 2180492"/>
                <a:gd name="connsiteX495" fmla="*/ 1861473 w 2354265"/>
                <a:gd name="connsiteY495" fmla="*/ 362055 h 2180492"/>
                <a:gd name="connsiteX496" fmla="*/ 1880210 w 2354265"/>
                <a:gd name="connsiteY496" fmla="*/ 341656 h 2180492"/>
                <a:gd name="connsiteX497" fmla="*/ 1873713 w 2354265"/>
                <a:gd name="connsiteY497" fmla="*/ 336367 h 2180492"/>
                <a:gd name="connsiteX498" fmla="*/ 1903481 w 2354265"/>
                <a:gd name="connsiteY498" fmla="*/ 306750 h 2180492"/>
                <a:gd name="connsiteX499" fmla="*/ 1919952 w 2354265"/>
                <a:gd name="connsiteY499" fmla="*/ 272901 h 2180492"/>
                <a:gd name="connsiteX500" fmla="*/ 1921463 w 2354265"/>
                <a:gd name="connsiteY500" fmla="*/ 266555 h 2180492"/>
                <a:gd name="connsiteX501" fmla="*/ 1946396 w 2354265"/>
                <a:gd name="connsiteY501" fmla="*/ 253106 h 2180492"/>
                <a:gd name="connsiteX502" fmla="*/ 1949116 w 2354265"/>
                <a:gd name="connsiteY502" fmla="*/ 251293 h 2180492"/>
                <a:gd name="connsiteX503" fmla="*/ 2001550 w 2354265"/>
                <a:gd name="connsiteY503" fmla="*/ 243284 h 2180492"/>
                <a:gd name="connsiteX504" fmla="*/ 2041896 w 2354265"/>
                <a:gd name="connsiteY504" fmla="*/ 264742 h 2180492"/>
                <a:gd name="connsiteX505" fmla="*/ 2074989 w 2354265"/>
                <a:gd name="connsiteY505" fmla="*/ 275017 h 2180492"/>
                <a:gd name="connsiteX506" fmla="*/ 2077860 w 2354265"/>
                <a:gd name="connsiteY506" fmla="*/ 278644 h 2180492"/>
                <a:gd name="connsiteX507" fmla="*/ 2105664 w 2354265"/>
                <a:gd name="connsiteY507" fmla="*/ 296021 h 2180492"/>
                <a:gd name="connsiteX508" fmla="*/ 2104606 w 2354265"/>
                <a:gd name="connsiteY508" fmla="*/ 299950 h 2180492"/>
                <a:gd name="connsiteX509" fmla="*/ 2093122 w 2354265"/>
                <a:gd name="connsiteY509" fmla="*/ 299345 h 2180492"/>
                <a:gd name="connsiteX510" fmla="*/ 2112162 w 2354265"/>
                <a:gd name="connsiteY510" fmla="*/ 316572 h 2180492"/>
                <a:gd name="connsiteX511" fmla="*/ 2116544 w 2354265"/>
                <a:gd name="connsiteY511" fmla="*/ 338029 h 2180492"/>
                <a:gd name="connsiteX512" fmla="*/ 2123646 w 2354265"/>
                <a:gd name="connsiteY512" fmla="*/ 340296 h 2180492"/>
                <a:gd name="connsiteX513" fmla="*/ 2123646 w 2354265"/>
                <a:gd name="connsiteY513" fmla="*/ 358731 h 2180492"/>
                <a:gd name="connsiteX514" fmla="*/ 2125912 w 2354265"/>
                <a:gd name="connsiteY514" fmla="*/ 358882 h 2180492"/>
                <a:gd name="connsiteX515" fmla="*/ 2127877 w 2354265"/>
                <a:gd name="connsiteY515" fmla="*/ 346340 h 2180492"/>
                <a:gd name="connsiteX516" fmla="*/ 2149636 w 2354265"/>
                <a:gd name="connsiteY516" fmla="*/ 355709 h 2180492"/>
                <a:gd name="connsiteX517" fmla="*/ 2145708 w 2354265"/>
                <a:gd name="connsiteY517" fmla="*/ 360998 h 2180492"/>
                <a:gd name="connsiteX518" fmla="*/ 2159156 w 2354265"/>
                <a:gd name="connsiteY518" fmla="*/ 376108 h 2180492"/>
                <a:gd name="connsiteX519" fmla="*/ 2152659 w 2354265"/>
                <a:gd name="connsiteY519" fmla="*/ 378526 h 2180492"/>
                <a:gd name="connsiteX520" fmla="*/ 2186960 w 2354265"/>
                <a:gd name="connsiteY520" fmla="*/ 395601 h 2180492"/>
                <a:gd name="connsiteX521" fmla="*/ 2172152 w 2354265"/>
                <a:gd name="connsiteY521" fmla="*/ 409503 h 2180492"/>
                <a:gd name="connsiteX522" fmla="*/ 2189227 w 2354265"/>
                <a:gd name="connsiteY522" fmla="*/ 420232 h 2180492"/>
                <a:gd name="connsiteX523" fmla="*/ 2191796 w 2354265"/>
                <a:gd name="connsiteY523" fmla="*/ 434738 h 2180492"/>
                <a:gd name="connsiteX524" fmla="*/ 2197084 w 2354265"/>
                <a:gd name="connsiteY524" fmla="*/ 448489 h 2180492"/>
                <a:gd name="connsiteX525" fmla="*/ 2189378 w 2354265"/>
                <a:gd name="connsiteY525" fmla="*/ 467378 h 2180492"/>
                <a:gd name="connsiteX526" fmla="*/ 2206453 w 2354265"/>
                <a:gd name="connsiteY526" fmla="*/ 472818 h 2180492"/>
                <a:gd name="connsiteX527" fmla="*/ 2197689 w 2354265"/>
                <a:gd name="connsiteY527" fmla="*/ 477502 h 2180492"/>
                <a:gd name="connsiteX528" fmla="*/ 2222017 w 2354265"/>
                <a:gd name="connsiteY528" fmla="*/ 497751 h 2180492"/>
                <a:gd name="connsiteX529" fmla="*/ 2227910 w 2354265"/>
                <a:gd name="connsiteY529" fmla="*/ 512861 h 2180492"/>
                <a:gd name="connsiteX530" fmla="*/ 2231386 w 2354265"/>
                <a:gd name="connsiteY530" fmla="*/ 526159 h 2180492"/>
                <a:gd name="connsiteX531" fmla="*/ 2234710 w 2354265"/>
                <a:gd name="connsiteY531" fmla="*/ 525555 h 2180492"/>
                <a:gd name="connsiteX532" fmla="*/ 2230328 w 2354265"/>
                <a:gd name="connsiteY532" fmla="*/ 529483 h 2180492"/>
                <a:gd name="connsiteX533" fmla="*/ 2248461 w 2354265"/>
                <a:gd name="connsiteY533" fmla="*/ 560158 h 2180492"/>
                <a:gd name="connsiteX534" fmla="*/ 2255563 w 2354265"/>
                <a:gd name="connsiteY534" fmla="*/ 568016 h 2180492"/>
                <a:gd name="connsiteX535" fmla="*/ 2272487 w 2354265"/>
                <a:gd name="connsiteY535" fmla="*/ 595215 h 2180492"/>
                <a:gd name="connsiteX536" fmla="*/ 2278229 w 2354265"/>
                <a:gd name="connsiteY536" fmla="*/ 606246 h 2180492"/>
                <a:gd name="connsiteX537" fmla="*/ 2290771 w 2354265"/>
                <a:gd name="connsiteY537" fmla="*/ 626495 h 2180492"/>
                <a:gd name="connsiteX538" fmla="*/ 2283669 w 2354265"/>
                <a:gd name="connsiteY538" fmla="*/ 646290 h 2180492"/>
                <a:gd name="connsiteX539" fmla="*/ 2303162 w 2354265"/>
                <a:gd name="connsiteY539" fmla="*/ 657321 h 2180492"/>
                <a:gd name="connsiteX540" fmla="*/ 2297873 w 2354265"/>
                <a:gd name="connsiteY540" fmla="*/ 654299 h 2180492"/>
                <a:gd name="connsiteX541" fmla="*/ 2294549 w 2354265"/>
                <a:gd name="connsiteY541" fmla="*/ 665027 h 2180492"/>
                <a:gd name="connsiteX542" fmla="*/ 2306940 w 2354265"/>
                <a:gd name="connsiteY542" fmla="*/ 682556 h 2180492"/>
                <a:gd name="connsiteX543" fmla="*/ 2305580 w 2354265"/>
                <a:gd name="connsiteY543" fmla="*/ 702049 h 2180492"/>
                <a:gd name="connsiteX544" fmla="*/ 2317971 w 2354265"/>
                <a:gd name="connsiteY544" fmla="*/ 754181 h 2180492"/>
                <a:gd name="connsiteX545" fmla="*/ 2314798 w 2354265"/>
                <a:gd name="connsiteY545" fmla="*/ 761586 h 2180492"/>
                <a:gd name="connsiteX546" fmla="*/ 2325677 w 2354265"/>
                <a:gd name="connsiteY546" fmla="*/ 807976 h 2180492"/>
                <a:gd name="connsiteX547" fmla="*/ 2331117 w 2354265"/>
                <a:gd name="connsiteY547" fmla="*/ 834873 h 2180492"/>
                <a:gd name="connsiteX548" fmla="*/ 2328246 w 2354265"/>
                <a:gd name="connsiteY548" fmla="*/ 835326 h 2180492"/>
                <a:gd name="connsiteX549" fmla="*/ 2341091 w 2354265"/>
                <a:gd name="connsiteY549" fmla="*/ 885192 h 2180492"/>
                <a:gd name="connsiteX550" fmla="*/ 2335197 w 2354265"/>
                <a:gd name="connsiteY550" fmla="*/ 887761 h 2180492"/>
                <a:gd name="connsiteX551" fmla="*/ 2347739 w 2354265"/>
                <a:gd name="connsiteY551" fmla="*/ 891841 h 2180492"/>
                <a:gd name="connsiteX552" fmla="*/ 2347135 w 2354265"/>
                <a:gd name="connsiteY552" fmla="*/ 937778 h 2180492"/>
                <a:gd name="connsiteX553" fmla="*/ 2349250 w 2354265"/>
                <a:gd name="connsiteY553" fmla="*/ 969359 h 2180492"/>
                <a:gd name="connsiteX554" fmla="*/ 2345321 w 2354265"/>
                <a:gd name="connsiteY554" fmla="*/ 1020736 h 2180492"/>
                <a:gd name="connsiteX555" fmla="*/ 2350157 w 2354265"/>
                <a:gd name="connsiteY555" fmla="*/ 1057607 h 2180492"/>
                <a:gd name="connsiteX556" fmla="*/ 2349704 w 2354265"/>
                <a:gd name="connsiteY556" fmla="*/ 1064407 h 2180492"/>
                <a:gd name="connsiteX557" fmla="*/ 2354237 w 2354265"/>
                <a:gd name="connsiteY557" fmla="*/ 1087526 h 2180492"/>
                <a:gd name="connsiteX558" fmla="*/ 2354388 w 2354265"/>
                <a:gd name="connsiteY558" fmla="*/ 1101579 h 2180492"/>
                <a:gd name="connsiteX559" fmla="*/ 2354690 w 2354265"/>
                <a:gd name="connsiteY559" fmla="*/ 1137241 h 2180492"/>
                <a:gd name="connsiteX560" fmla="*/ 2351064 w 2354265"/>
                <a:gd name="connsiteY560" fmla="*/ 1153258 h 2180492"/>
                <a:gd name="connsiteX561" fmla="*/ 2335953 w 2354265"/>
                <a:gd name="connsiteY561" fmla="*/ 1191186 h 2180492"/>
                <a:gd name="connsiteX562" fmla="*/ 2326433 w 2354265"/>
                <a:gd name="connsiteY562" fmla="*/ 1229719 h 2180492"/>
                <a:gd name="connsiteX563" fmla="*/ 2326131 w 2354265"/>
                <a:gd name="connsiteY563" fmla="*/ 1234857 h 2180492"/>
                <a:gd name="connsiteX564" fmla="*/ 2319633 w 2354265"/>
                <a:gd name="connsiteY564" fmla="*/ 1252083 h 2180492"/>
                <a:gd name="connsiteX565" fmla="*/ 2309509 w 2354265"/>
                <a:gd name="connsiteY565" fmla="*/ 1301344 h 2180492"/>
                <a:gd name="connsiteX566" fmla="*/ 2309207 w 2354265"/>
                <a:gd name="connsiteY566" fmla="*/ 1319175 h 2180492"/>
                <a:gd name="connsiteX567" fmla="*/ 2307847 w 2354265"/>
                <a:gd name="connsiteY567" fmla="*/ 1327033 h 2180492"/>
                <a:gd name="connsiteX568" fmla="*/ 2288958 w 2354265"/>
                <a:gd name="connsiteY568" fmla="*/ 1381885 h 2180492"/>
                <a:gd name="connsiteX569" fmla="*/ 2280043 w 2354265"/>
                <a:gd name="connsiteY569" fmla="*/ 1409689 h 2180492"/>
                <a:gd name="connsiteX570" fmla="*/ 2284274 w 2354265"/>
                <a:gd name="connsiteY570" fmla="*/ 1416338 h 2180492"/>
                <a:gd name="connsiteX571" fmla="*/ 2270372 w 2354265"/>
                <a:gd name="connsiteY571" fmla="*/ 1463483 h 2180492"/>
                <a:gd name="connsiteX572" fmla="*/ 2268559 w 2354265"/>
                <a:gd name="connsiteY572" fmla="*/ 1469679 h 2180492"/>
                <a:gd name="connsiteX573" fmla="*/ 2258737 w 2354265"/>
                <a:gd name="connsiteY573" fmla="*/ 1490532 h 2180492"/>
                <a:gd name="connsiteX574" fmla="*/ 2249368 w 2354265"/>
                <a:gd name="connsiteY574" fmla="*/ 1507758 h 2180492"/>
                <a:gd name="connsiteX575" fmla="*/ 2235466 w 2354265"/>
                <a:gd name="connsiteY575" fmla="*/ 1545686 h 2180492"/>
                <a:gd name="connsiteX576" fmla="*/ 2230630 w 2354265"/>
                <a:gd name="connsiteY576" fmla="*/ 1552788 h 2180492"/>
                <a:gd name="connsiteX577" fmla="*/ 2217937 w 2354265"/>
                <a:gd name="connsiteY577" fmla="*/ 1579081 h 2180492"/>
                <a:gd name="connsiteX578" fmla="*/ 2206453 w 2354265"/>
                <a:gd name="connsiteY578" fmla="*/ 1601445 h 2180492"/>
                <a:gd name="connsiteX579" fmla="*/ 2188471 w 2354265"/>
                <a:gd name="connsiteY579" fmla="*/ 1635898 h 2180492"/>
                <a:gd name="connsiteX580" fmla="*/ 2174569 w 2354265"/>
                <a:gd name="connsiteY580" fmla="*/ 1651160 h 2180492"/>
                <a:gd name="connsiteX581" fmla="*/ 2140721 w 2354265"/>
                <a:gd name="connsiteY581" fmla="*/ 1687577 h 2180492"/>
                <a:gd name="connsiteX582" fmla="*/ 2133468 w 2354265"/>
                <a:gd name="connsiteY582" fmla="*/ 1693319 h 2180492"/>
                <a:gd name="connsiteX583" fmla="*/ 2109291 w 2354265"/>
                <a:gd name="connsiteY583" fmla="*/ 1721879 h 2180492"/>
                <a:gd name="connsiteX584" fmla="*/ 2090855 w 2354265"/>
                <a:gd name="connsiteY584" fmla="*/ 1740012 h 2180492"/>
                <a:gd name="connsiteX585" fmla="*/ 2046278 w 2354265"/>
                <a:gd name="connsiteY585" fmla="*/ 1793957 h 2180492"/>
                <a:gd name="connsiteX586" fmla="*/ 2039176 w 2354265"/>
                <a:gd name="connsiteY586" fmla="*/ 1800001 h 2180492"/>
                <a:gd name="connsiteX587" fmla="*/ 1991577 w 2354265"/>
                <a:gd name="connsiteY587" fmla="*/ 1843218 h 2180492"/>
                <a:gd name="connsiteX588" fmla="*/ 1972386 w 2354265"/>
                <a:gd name="connsiteY588" fmla="*/ 1856969 h 2180492"/>
                <a:gd name="connsiteX589" fmla="*/ 1968306 w 2354265"/>
                <a:gd name="connsiteY589" fmla="*/ 1867245 h 2180492"/>
                <a:gd name="connsiteX590" fmla="*/ 1963773 w 2354265"/>
                <a:gd name="connsiteY590" fmla="*/ 1878880 h 2180492"/>
                <a:gd name="connsiteX591" fmla="*/ 1968760 w 2354265"/>
                <a:gd name="connsiteY591" fmla="*/ 1881600 h 2180492"/>
                <a:gd name="connsiteX592" fmla="*/ 1966946 w 2354265"/>
                <a:gd name="connsiteY592" fmla="*/ 1884018 h 2180492"/>
                <a:gd name="connsiteX593" fmla="*/ 1950778 w 2354265"/>
                <a:gd name="connsiteY593" fmla="*/ 1888551 h 2180492"/>
                <a:gd name="connsiteX594" fmla="*/ 1931889 w 2354265"/>
                <a:gd name="connsiteY594" fmla="*/ 1903209 h 2180492"/>
                <a:gd name="connsiteX595" fmla="*/ 1920707 w 2354265"/>
                <a:gd name="connsiteY595" fmla="*/ 1916355 h 2180492"/>
                <a:gd name="connsiteX596" fmla="*/ 1887464 w 2354265"/>
                <a:gd name="connsiteY596" fmla="*/ 1940986 h 2180492"/>
                <a:gd name="connsiteX597" fmla="*/ 1821731 w 2354265"/>
                <a:gd name="connsiteY597" fmla="*/ 1974985 h 2180492"/>
                <a:gd name="connsiteX598" fmla="*/ 1807376 w 2354265"/>
                <a:gd name="connsiteY598" fmla="*/ 1986922 h 2180492"/>
                <a:gd name="connsiteX599" fmla="*/ 1787279 w 2354265"/>
                <a:gd name="connsiteY599" fmla="*/ 2003695 h 2180492"/>
                <a:gd name="connsiteX600" fmla="*/ 1776097 w 2354265"/>
                <a:gd name="connsiteY600" fmla="*/ 2006113 h 2180492"/>
                <a:gd name="connsiteX601" fmla="*/ 1757208 w 2354265"/>
                <a:gd name="connsiteY601" fmla="*/ 2017446 h 2180492"/>
                <a:gd name="connsiteX602" fmla="*/ 1754186 w 2354265"/>
                <a:gd name="connsiteY602" fmla="*/ 2020771 h 2180492"/>
                <a:gd name="connsiteX603" fmla="*/ 1726080 w 2354265"/>
                <a:gd name="connsiteY603" fmla="*/ 2035881 h 2180492"/>
                <a:gd name="connsiteX604" fmla="*/ 1719280 w 2354265"/>
                <a:gd name="connsiteY604" fmla="*/ 2046006 h 2180492"/>
                <a:gd name="connsiteX605" fmla="*/ 1689663 w 2354265"/>
                <a:gd name="connsiteY605" fmla="*/ 2057339 h 2180492"/>
                <a:gd name="connsiteX606" fmla="*/ 1673797 w 2354265"/>
                <a:gd name="connsiteY606" fmla="*/ 2061419 h 2180492"/>
                <a:gd name="connsiteX607" fmla="*/ 1670926 w 2354265"/>
                <a:gd name="connsiteY607" fmla="*/ 2055828 h 2180492"/>
                <a:gd name="connsiteX608" fmla="*/ 1662766 w 2354265"/>
                <a:gd name="connsiteY608" fmla="*/ 2067161 h 2180492"/>
                <a:gd name="connsiteX609" fmla="*/ 1644179 w 2354265"/>
                <a:gd name="connsiteY609" fmla="*/ 2055828 h 2180492"/>
                <a:gd name="connsiteX610" fmla="*/ 1643877 w 2354265"/>
                <a:gd name="connsiteY610" fmla="*/ 2059152 h 2180492"/>
                <a:gd name="connsiteX611" fmla="*/ 1613051 w 2354265"/>
                <a:gd name="connsiteY611" fmla="*/ 2057490 h 2180492"/>
                <a:gd name="connsiteX612" fmla="*/ 1631184 w 2354265"/>
                <a:gd name="connsiteY612" fmla="*/ 2068823 h 2180492"/>
                <a:gd name="connsiteX613" fmla="*/ 1614864 w 2354265"/>
                <a:gd name="connsiteY613" fmla="*/ 2089374 h 2180492"/>
                <a:gd name="connsiteX614" fmla="*/ 1599451 w 2354265"/>
                <a:gd name="connsiteY614" fmla="*/ 2095267 h 2180492"/>
                <a:gd name="connsiteX615" fmla="*/ 1590536 w 2354265"/>
                <a:gd name="connsiteY615" fmla="*/ 2099800 h 2180492"/>
                <a:gd name="connsiteX616" fmla="*/ 1575727 w 2354265"/>
                <a:gd name="connsiteY616" fmla="*/ 2109018 h 2180492"/>
                <a:gd name="connsiteX617" fmla="*/ 1562581 w 2354265"/>
                <a:gd name="connsiteY617" fmla="*/ 2100556 h 2180492"/>
                <a:gd name="connsiteX618" fmla="*/ 1555177 w 2354265"/>
                <a:gd name="connsiteY618" fmla="*/ 2098894 h 2180492"/>
                <a:gd name="connsiteX619" fmla="*/ 1537195 w 2354265"/>
                <a:gd name="connsiteY619" fmla="*/ 2125942 h 2180492"/>
                <a:gd name="connsiteX620" fmla="*/ 1521782 w 2354265"/>
                <a:gd name="connsiteY620" fmla="*/ 2118084 h 2180492"/>
                <a:gd name="connsiteX621" fmla="*/ 1534173 w 2354265"/>
                <a:gd name="connsiteY621" fmla="*/ 2115062 h 2180492"/>
                <a:gd name="connsiteX622" fmla="*/ 1546715 w 2354265"/>
                <a:gd name="connsiteY622" fmla="*/ 2110529 h 2180492"/>
                <a:gd name="connsiteX623" fmla="*/ 1508333 w 2354265"/>
                <a:gd name="connsiteY623" fmla="*/ 2117631 h 2180492"/>
                <a:gd name="connsiteX624" fmla="*/ 1494733 w 2354265"/>
                <a:gd name="connsiteY624" fmla="*/ 2115969 h 2180492"/>
                <a:gd name="connsiteX625" fmla="*/ 1494129 w 2354265"/>
                <a:gd name="connsiteY625" fmla="*/ 2120502 h 2180492"/>
                <a:gd name="connsiteX626" fmla="*/ 1515133 w 2354265"/>
                <a:gd name="connsiteY626" fmla="*/ 2123675 h 2180492"/>
                <a:gd name="connsiteX627" fmla="*/ 1490049 w 2354265"/>
                <a:gd name="connsiteY627" fmla="*/ 2125338 h 2180492"/>
                <a:gd name="connsiteX628" fmla="*/ 1478263 w 2354265"/>
                <a:gd name="connsiteY628" fmla="*/ 2121258 h 2180492"/>
                <a:gd name="connsiteX629" fmla="*/ 1477054 w 2354265"/>
                <a:gd name="connsiteY629" fmla="*/ 2124280 h 2180492"/>
                <a:gd name="connsiteX630" fmla="*/ 1485667 w 2354265"/>
                <a:gd name="connsiteY630" fmla="*/ 2132440 h 2180492"/>
                <a:gd name="connsiteX631" fmla="*/ 1462245 w 2354265"/>
                <a:gd name="connsiteY631" fmla="*/ 2132440 h 2180492"/>
                <a:gd name="connsiteX632" fmla="*/ 1462094 w 2354265"/>
                <a:gd name="connsiteY632" fmla="*/ 2135160 h 2180492"/>
                <a:gd name="connsiteX633" fmla="*/ 1474636 w 2354265"/>
                <a:gd name="connsiteY633" fmla="*/ 2138031 h 2180492"/>
                <a:gd name="connsiteX634" fmla="*/ 1437010 w 2354265"/>
                <a:gd name="connsiteY634" fmla="*/ 2131231 h 2180492"/>
                <a:gd name="connsiteX635" fmla="*/ 1405428 w 2354265"/>
                <a:gd name="connsiteY635" fmla="*/ 2143622 h 2180492"/>
                <a:gd name="connsiteX636" fmla="*/ 1406486 w 2354265"/>
                <a:gd name="connsiteY636" fmla="*/ 2146795 h 2180492"/>
                <a:gd name="connsiteX637" fmla="*/ 1401953 w 2354265"/>
                <a:gd name="connsiteY637" fmla="*/ 2145586 h 2180492"/>
                <a:gd name="connsiteX638" fmla="*/ 1394246 w 2354265"/>
                <a:gd name="connsiteY638" fmla="*/ 2138182 h 2180492"/>
                <a:gd name="connsiteX639" fmla="*/ 1403917 w 2354265"/>
                <a:gd name="connsiteY639" fmla="*/ 2132289 h 2180492"/>
                <a:gd name="connsiteX640" fmla="*/ 1421899 w 2354265"/>
                <a:gd name="connsiteY640" fmla="*/ 2131080 h 2180492"/>
                <a:gd name="connsiteX641" fmla="*/ 1421295 w 2354265"/>
                <a:gd name="connsiteY641" fmla="*/ 2125338 h 2180492"/>
                <a:gd name="connsiteX642" fmla="*/ 1400291 w 2354265"/>
                <a:gd name="connsiteY642" fmla="*/ 2128964 h 2180492"/>
                <a:gd name="connsiteX643" fmla="*/ 1385633 w 2354265"/>
                <a:gd name="connsiteY643" fmla="*/ 2128209 h 2180492"/>
                <a:gd name="connsiteX644" fmla="*/ 1375509 w 2354265"/>
                <a:gd name="connsiteY644" fmla="*/ 2127302 h 2180492"/>
                <a:gd name="connsiteX645" fmla="*/ 1343323 w 2354265"/>
                <a:gd name="connsiteY645" fmla="*/ 2155710 h 2180492"/>
                <a:gd name="connsiteX646" fmla="*/ 1314159 w 2354265"/>
                <a:gd name="connsiteY646" fmla="*/ 2153293 h 2180492"/>
                <a:gd name="connsiteX647" fmla="*/ 1291644 w 2354265"/>
                <a:gd name="connsiteY647" fmla="*/ 2162661 h 2180492"/>
                <a:gd name="connsiteX648" fmla="*/ 1285751 w 2354265"/>
                <a:gd name="connsiteY648" fmla="*/ 2144982 h 2180492"/>
                <a:gd name="connsiteX649" fmla="*/ 1259458 w 2354265"/>
                <a:gd name="connsiteY649" fmla="*/ 2151328 h 2180492"/>
                <a:gd name="connsiteX650" fmla="*/ 1281520 w 2354265"/>
                <a:gd name="connsiteY650" fmla="*/ 2164475 h 2180492"/>
                <a:gd name="connsiteX651" fmla="*/ 1260969 w 2354265"/>
                <a:gd name="connsiteY651" fmla="*/ 2175959 h 2180492"/>
                <a:gd name="connsiteX652" fmla="*/ 1252205 w 2354265"/>
                <a:gd name="connsiteY652" fmla="*/ 2170066 h 2180492"/>
                <a:gd name="connsiteX653" fmla="*/ 1229538 w 2354265"/>
                <a:gd name="connsiteY653" fmla="*/ 2163266 h 2180492"/>
                <a:gd name="connsiteX654" fmla="*/ 1237094 w 2354265"/>
                <a:gd name="connsiteY654" fmla="*/ 2179434 h 2180492"/>
                <a:gd name="connsiteX655" fmla="*/ 1223343 w 2354265"/>
                <a:gd name="connsiteY655" fmla="*/ 2180945 h 2180492"/>
                <a:gd name="connsiteX656" fmla="*/ 1223192 w 2354265"/>
                <a:gd name="connsiteY656" fmla="*/ 2169159 h 2180492"/>
                <a:gd name="connsiteX657" fmla="*/ 1213672 w 2354265"/>
                <a:gd name="connsiteY657" fmla="*/ 2157977 h 2180492"/>
                <a:gd name="connsiteX658" fmla="*/ 1189646 w 2354265"/>
                <a:gd name="connsiteY658" fmla="*/ 2164626 h 2180492"/>
                <a:gd name="connsiteX659" fmla="*/ 1180731 w 2354265"/>
                <a:gd name="connsiteY659" fmla="*/ 2150422 h 2180492"/>
                <a:gd name="connsiteX660" fmla="*/ 1162144 w 2354265"/>
                <a:gd name="connsiteY660" fmla="*/ 2143924 h 2180492"/>
                <a:gd name="connsiteX661" fmla="*/ 1140687 w 2354265"/>
                <a:gd name="connsiteY661" fmla="*/ 2151479 h 2180492"/>
                <a:gd name="connsiteX662" fmla="*/ 1166829 w 2354265"/>
                <a:gd name="connsiteY662" fmla="*/ 2163417 h 2180492"/>
                <a:gd name="connsiteX663" fmla="*/ 1165620 w 2354265"/>
                <a:gd name="connsiteY663" fmla="*/ 2166288 h 2180492"/>
                <a:gd name="connsiteX664" fmla="*/ 1139327 w 2354265"/>
                <a:gd name="connsiteY664" fmla="*/ 2170217 h 2180492"/>
                <a:gd name="connsiteX665" fmla="*/ 1125727 w 2354265"/>
                <a:gd name="connsiteY665" fmla="*/ 2178528 h 2180492"/>
                <a:gd name="connsiteX666" fmla="*/ 1108652 w 2354265"/>
                <a:gd name="connsiteY666" fmla="*/ 2168404 h 2180492"/>
                <a:gd name="connsiteX667" fmla="*/ 1067550 w 2354265"/>
                <a:gd name="connsiteY667" fmla="*/ 2169008 h 2180492"/>
                <a:gd name="connsiteX668" fmla="*/ 1076012 w 2354265"/>
                <a:gd name="connsiteY668" fmla="*/ 2142262 h 2180492"/>
                <a:gd name="connsiteX669" fmla="*/ 1069666 w 2354265"/>
                <a:gd name="connsiteY669" fmla="*/ 2139995 h 2180492"/>
                <a:gd name="connsiteX670" fmla="*/ 1064982 w 2354265"/>
                <a:gd name="connsiteY670" fmla="*/ 2152688 h 2180492"/>
                <a:gd name="connsiteX671" fmla="*/ 1047302 w 2354265"/>
                <a:gd name="connsiteY671" fmla="*/ 2142111 h 2180492"/>
                <a:gd name="connsiteX672" fmla="*/ 1033098 w 2354265"/>
                <a:gd name="connsiteY672" fmla="*/ 2145284 h 2180492"/>
                <a:gd name="connsiteX673" fmla="*/ 1008467 w 2354265"/>
                <a:gd name="connsiteY673" fmla="*/ 2159337 h 2180492"/>
                <a:gd name="connsiteX674" fmla="*/ 987614 w 2354265"/>
                <a:gd name="connsiteY674" fmla="*/ 2156617 h 2180492"/>
                <a:gd name="connsiteX675" fmla="*/ 976583 w 2354265"/>
                <a:gd name="connsiteY675" fmla="*/ 2137275 h 2180492"/>
                <a:gd name="connsiteX676" fmla="*/ 973863 w 2354265"/>
                <a:gd name="connsiteY676" fmla="*/ 2122769 h 2180492"/>
                <a:gd name="connsiteX677" fmla="*/ 954824 w 2354265"/>
                <a:gd name="connsiteY677" fmla="*/ 2124129 h 2180492"/>
                <a:gd name="connsiteX678" fmla="*/ 946966 w 2354265"/>
                <a:gd name="connsiteY678" fmla="*/ 2126093 h 2180492"/>
                <a:gd name="connsiteX679" fmla="*/ 913571 w 2354265"/>
                <a:gd name="connsiteY679" fmla="*/ 2138786 h 2180492"/>
                <a:gd name="connsiteX680" fmla="*/ 900576 w 2354265"/>
                <a:gd name="connsiteY680" fmla="*/ 2141204 h 2180492"/>
                <a:gd name="connsiteX681" fmla="*/ 905411 w 2354265"/>
                <a:gd name="connsiteY681" fmla="*/ 2130626 h 2180492"/>
                <a:gd name="connsiteX682" fmla="*/ 896647 w 2354265"/>
                <a:gd name="connsiteY682" fmla="*/ 2129418 h 2180492"/>
                <a:gd name="connsiteX683" fmla="*/ 905260 w 2354265"/>
                <a:gd name="connsiteY683" fmla="*/ 2117480 h 2180492"/>
                <a:gd name="connsiteX684" fmla="*/ 892869 w 2354265"/>
                <a:gd name="connsiteY684" fmla="*/ 2115667 h 2180492"/>
                <a:gd name="connsiteX685" fmla="*/ 888940 w 2354265"/>
                <a:gd name="connsiteY685" fmla="*/ 2129720 h 2180492"/>
                <a:gd name="connsiteX686" fmla="*/ 878967 w 2354265"/>
                <a:gd name="connsiteY686" fmla="*/ 2117933 h 2180492"/>
                <a:gd name="connsiteX687" fmla="*/ 859021 w 2354265"/>
                <a:gd name="connsiteY687" fmla="*/ 2110378 h 2180492"/>
                <a:gd name="connsiteX688" fmla="*/ 851163 w 2354265"/>
                <a:gd name="connsiteY688" fmla="*/ 2110076 h 2180492"/>
                <a:gd name="connsiteX689" fmla="*/ 838621 w 2354265"/>
                <a:gd name="connsiteY689" fmla="*/ 2113702 h 2180492"/>
                <a:gd name="connsiteX690" fmla="*/ 833484 w 2354265"/>
                <a:gd name="connsiteY690" fmla="*/ 2115667 h 2180492"/>
                <a:gd name="connsiteX691" fmla="*/ 815955 w 2354265"/>
                <a:gd name="connsiteY691" fmla="*/ 2109169 h 2180492"/>
                <a:gd name="connsiteX692" fmla="*/ 802204 w 2354265"/>
                <a:gd name="connsiteY692" fmla="*/ 2098894 h 2180492"/>
                <a:gd name="connsiteX693" fmla="*/ 780747 w 2354265"/>
                <a:gd name="connsiteY693" fmla="*/ 2095720 h 2180492"/>
                <a:gd name="connsiteX694" fmla="*/ 755814 w 2354265"/>
                <a:gd name="connsiteY694" fmla="*/ 2093151 h 2180492"/>
                <a:gd name="connsiteX695" fmla="*/ 772436 w 2354265"/>
                <a:gd name="connsiteY695" fmla="*/ 2089525 h 2180492"/>
                <a:gd name="connsiteX696" fmla="*/ 763823 w 2354265"/>
                <a:gd name="connsiteY696" fmla="*/ 2082725 h 2180492"/>
                <a:gd name="connsiteX697" fmla="*/ 716224 w 2354265"/>
                <a:gd name="connsiteY697" fmla="*/ 2067916 h 2180492"/>
                <a:gd name="connsiteX698" fmla="*/ 680562 w 2354265"/>
                <a:gd name="connsiteY698" fmla="*/ 2056432 h 2180492"/>
                <a:gd name="connsiteX699" fmla="*/ 694918 w 2354265"/>
                <a:gd name="connsiteY699" fmla="*/ 2055526 h 2180492"/>
                <a:gd name="connsiteX700" fmla="*/ 713806 w 2354265"/>
                <a:gd name="connsiteY700" fmla="*/ 2035579 h 2180492"/>
                <a:gd name="connsiteX701" fmla="*/ 713655 w 2354265"/>
                <a:gd name="connsiteY701" fmla="*/ 2033464 h 2180492"/>
                <a:gd name="connsiteX702" fmla="*/ 714562 w 2354265"/>
                <a:gd name="connsiteY702" fmla="*/ 2033010 h 2180492"/>
                <a:gd name="connsiteX703" fmla="*/ 727406 w 2354265"/>
                <a:gd name="connsiteY703" fmla="*/ 2041170 h 2180492"/>
                <a:gd name="connsiteX704" fmla="*/ 718642 w 2354265"/>
                <a:gd name="connsiteY704" fmla="*/ 2029535 h 2180492"/>
                <a:gd name="connsiteX705" fmla="*/ 712748 w 2354265"/>
                <a:gd name="connsiteY705" fmla="*/ 2022886 h 2180492"/>
                <a:gd name="connsiteX706" fmla="*/ 688873 w 2354265"/>
                <a:gd name="connsiteY706" fmla="*/ 2003091 h 2180492"/>
                <a:gd name="connsiteX707" fmla="*/ 651550 w 2354265"/>
                <a:gd name="connsiteY707" fmla="*/ 1981331 h 2180492"/>
                <a:gd name="connsiteX708" fmla="*/ 633719 w 2354265"/>
                <a:gd name="connsiteY708" fmla="*/ 1965465 h 2180492"/>
                <a:gd name="connsiteX709" fmla="*/ 623443 w 2354265"/>
                <a:gd name="connsiteY709" fmla="*/ 1979669 h 2180492"/>
                <a:gd name="connsiteX710" fmla="*/ 609693 w 2354265"/>
                <a:gd name="connsiteY710" fmla="*/ 1958967 h 2180492"/>
                <a:gd name="connsiteX711" fmla="*/ 590804 w 2354265"/>
                <a:gd name="connsiteY711" fmla="*/ 1954132 h 2180492"/>
                <a:gd name="connsiteX712" fmla="*/ 560431 w 2354265"/>
                <a:gd name="connsiteY712" fmla="*/ 1938719 h 2180492"/>
                <a:gd name="connsiteX713" fmla="*/ 554236 w 2354265"/>
                <a:gd name="connsiteY713" fmla="*/ 1932221 h 2180492"/>
                <a:gd name="connsiteX714" fmla="*/ 534592 w 2354265"/>
                <a:gd name="connsiteY714" fmla="*/ 1928595 h 2180492"/>
                <a:gd name="connsiteX715" fmla="*/ 535952 w 2354265"/>
                <a:gd name="connsiteY715" fmla="*/ 1923306 h 2180492"/>
                <a:gd name="connsiteX716" fmla="*/ 552725 w 2354265"/>
                <a:gd name="connsiteY716" fmla="*/ 1928292 h 2180492"/>
                <a:gd name="connsiteX717" fmla="*/ 554689 w 2354265"/>
                <a:gd name="connsiteY717" fmla="*/ 1925421 h 2180492"/>
                <a:gd name="connsiteX718" fmla="*/ 519934 w 2354265"/>
                <a:gd name="connsiteY718" fmla="*/ 1900186 h 2180492"/>
                <a:gd name="connsiteX719" fmla="*/ 497570 w 2354265"/>
                <a:gd name="connsiteY719" fmla="*/ 1905324 h 2180492"/>
                <a:gd name="connsiteX720" fmla="*/ 527036 w 2354265"/>
                <a:gd name="connsiteY720" fmla="*/ 1907288 h 2180492"/>
                <a:gd name="connsiteX721" fmla="*/ 526281 w 2354265"/>
                <a:gd name="connsiteY721" fmla="*/ 1912275 h 2180492"/>
                <a:gd name="connsiteX722" fmla="*/ 528094 w 2354265"/>
                <a:gd name="connsiteY722" fmla="*/ 1930710 h 2180492"/>
                <a:gd name="connsiteX723" fmla="*/ 564813 w 2354265"/>
                <a:gd name="connsiteY723" fmla="*/ 1958514 h 2180492"/>
                <a:gd name="connsiteX724" fmla="*/ 607728 w 2354265"/>
                <a:gd name="connsiteY724" fmla="*/ 1981331 h 2180492"/>
                <a:gd name="connsiteX725" fmla="*/ 612715 w 2354265"/>
                <a:gd name="connsiteY725" fmla="*/ 1984505 h 2180492"/>
                <a:gd name="connsiteX726" fmla="*/ 633568 w 2354265"/>
                <a:gd name="connsiteY726" fmla="*/ 1995989 h 2180492"/>
                <a:gd name="connsiteX727" fmla="*/ 651550 w 2354265"/>
                <a:gd name="connsiteY727" fmla="*/ 2011100 h 2180492"/>
                <a:gd name="connsiteX728" fmla="*/ 663487 w 2354265"/>
                <a:gd name="connsiteY728" fmla="*/ 2012309 h 2180492"/>
                <a:gd name="connsiteX729" fmla="*/ 659709 w 2354265"/>
                <a:gd name="connsiteY729" fmla="*/ 2020015 h 2180492"/>
                <a:gd name="connsiteX730" fmla="*/ 676633 w 2354265"/>
                <a:gd name="connsiteY730" fmla="*/ 2020317 h 2180492"/>
                <a:gd name="connsiteX731" fmla="*/ 713806 w 2354265"/>
                <a:gd name="connsiteY731" fmla="*/ 2035730 h 2180492"/>
                <a:gd name="connsiteX732" fmla="*/ 674971 w 2354265"/>
                <a:gd name="connsiteY732" fmla="*/ 2043437 h 2180492"/>
                <a:gd name="connsiteX733" fmla="*/ 634625 w 2354265"/>
                <a:gd name="connsiteY733" fmla="*/ 2039357 h 2180492"/>
                <a:gd name="connsiteX734" fmla="*/ 617399 w 2354265"/>
                <a:gd name="connsiteY734" fmla="*/ 2034219 h 2180492"/>
                <a:gd name="connsiteX735" fmla="*/ 612261 w 2354265"/>
                <a:gd name="connsiteY735" fmla="*/ 2028477 h 2180492"/>
                <a:gd name="connsiteX736" fmla="*/ 619061 w 2354265"/>
                <a:gd name="connsiteY736" fmla="*/ 2025455 h 2180492"/>
                <a:gd name="connsiteX737" fmla="*/ 638252 w 2354265"/>
                <a:gd name="connsiteY737" fmla="*/ 2014726 h 2180492"/>
                <a:gd name="connsiteX738" fmla="*/ 636741 w 2354265"/>
                <a:gd name="connsiteY738" fmla="*/ 2010646 h 2180492"/>
                <a:gd name="connsiteX739" fmla="*/ 611506 w 2354265"/>
                <a:gd name="connsiteY739" fmla="*/ 2010344 h 2180492"/>
                <a:gd name="connsiteX740" fmla="*/ 586271 w 2354265"/>
                <a:gd name="connsiteY740" fmla="*/ 2002940 h 2180492"/>
                <a:gd name="connsiteX741" fmla="*/ 572369 w 2354265"/>
                <a:gd name="connsiteY741" fmla="*/ 2009589 h 2180492"/>
                <a:gd name="connsiteX742" fmla="*/ 575693 w 2354265"/>
                <a:gd name="connsiteY742" fmla="*/ 1992967 h 2180492"/>
                <a:gd name="connsiteX743" fmla="*/ 553329 w 2354265"/>
                <a:gd name="connsiteY743" fmla="*/ 1977403 h 2180492"/>
                <a:gd name="connsiteX744" fmla="*/ 528396 w 2354265"/>
                <a:gd name="connsiteY744" fmla="*/ 1974834 h 2180492"/>
                <a:gd name="connsiteX745" fmla="*/ 520236 w 2354265"/>
                <a:gd name="connsiteY745" fmla="*/ 1957910 h 2180492"/>
                <a:gd name="connsiteX746" fmla="*/ 513739 w 2354265"/>
                <a:gd name="connsiteY746" fmla="*/ 1966069 h 2180492"/>
                <a:gd name="connsiteX747" fmla="*/ 486690 w 2354265"/>
                <a:gd name="connsiteY747" fmla="*/ 1952470 h 2180492"/>
                <a:gd name="connsiteX748" fmla="*/ 469011 w 2354265"/>
                <a:gd name="connsiteY748" fmla="*/ 1929804 h 2180492"/>
                <a:gd name="connsiteX749" fmla="*/ 478379 w 2354265"/>
                <a:gd name="connsiteY749" fmla="*/ 1928292 h 2180492"/>
                <a:gd name="connsiteX750" fmla="*/ 479437 w 2354265"/>
                <a:gd name="connsiteY750" fmla="*/ 1925875 h 2180492"/>
                <a:gd name="connsiteX751" fmla="*/ 452087 w 2354265"/>
                <a:gd name="connsiteY751" fmla="*/ 1911519 h 2180492"/>
                <a:gd name="connsiteX752" fmla="*/ 449669 w 2354265"/>
                <a:gd name="connsiteY752" fmla="*/ 1914542 h 2180492"/>
                <a:gd name="connsiteX753" fmla="*/ 452842 w 2354265"/>
                <a:gd name="connsiteY753" fmla="*/ 1923306 h 2180492"/>
                <a:gd name="connsiteX754" fmla="*/ 410079 w 2354265"/>
                <a:gd name="connsiteY754" fmla="*/ 1892026 h 2180492"/>
                <a:gd name="connsiteX755" fmla="*/ 398141 w 2354265"/>
                <a:gd name="connsiteY755" fmla="*/ 1882053 h 2180492"/>
                <a:gd name="connsiteX756" fmla="*/ 386657 w 2354265"/>
                <a:gd name="connsiteY756" fmla="*/ 1872836 h 2180492"/>
                <a:gd name="connsiteX757" fmla="*/ 356284 w 2354265"/>
                <a:gd name="connsiteY757" fmla="*/ 1844276 h 2180492"/>
                <a:gd name="connsiteX758" fmla="*/ 344649 w 2354265"/>
                <a:gd name="connsiteY758" fmla="*/ 1831583 h 2180492"/>
                <a:gd name="connsiteX759" fmla="*/ 335733 w 2354265"/>
                <a:gd name="connsiteY759" fmla="*/ 1819041 h 2180492"/>
                <a:gd name="connsiteX760" fmla="*/ 331956 w 2354265"/>
                <a:gd name="connsiteY760" fmla="*/ 1810428 h 2180492"/>
                <a:gd name="connsiteX761" fmla="*/ 308987 w 2354265"/>
                <a:gd name="connsiteY761" fmla="*/ 1796224 h 2180492"/>
                <a:gd name="connsiteX762" fmla="*/ 314729 w 2354265"/>
                <a:gd name="connsiteY762" fmla="*/ 1779451 h 2180492"/>
                <a:gd name="connsiteX763" fmla="*/ 289796 w 2354265"/>
                <a:gd name="connsiteY763" fmla="*/ 1764793 h 2180492"/>
                <a:gd name="connsiteX764" fmla="*/ 268188 w 2354265"/>
                <a:gd name="connsiteY764" fmla="*/ 1748474 h 2180492"/>
                <a:gd name="connsiteX765" fmla="*/ 283752 w 2354265"/>
                <a:gd name="connsiteY765" fmla="*/ 1743487 h 2180492"/>
                <a:gd name="connsiteX766" fmla="*/ 282543 w 2354265"/>
                <a:gd name="connsiteY766" fmla="*/ 1733514 h 2180492"/>
                <a:gd name="connsiteX767" fmla="*/ 273175 w 2354265"/>
                <a:gd name="connsiteY767" fmla="*/ 1727470 h 2180492"/>
                <a:gd name="connsiteX768" fmla="*/ 244313 w 2354265"/>
                <a:gd name="connsiteY768" fmla="*/ 1715532 h 2180492"/>
                <a:gd name="connsiteX769" fmla="*/ 256855 w 2354265"/>
                <a:gd name="connsiteY769" fmla="*/ 1709790 h 2180492"/>
                <a:gd name="connsiteX770" fmla="*/ 253379 w 2354265"/>
                <a:gd name="connsiteY770" fmla="*/ 1696492 h 2180492"/>
                <a:gd name="connsiteX771" fmla="*/ 237362 w 2354265"/>
                <a:gd name="connsiteY771" fmla="*/ 1688786 h 2180492"/>
                <a:gd name="connsiteX772" fmla="*/ 224215 w 2354265"/>
                <a:gd name="connsiteY772" fmla="*/ 1691204 h 2180492"/>
                <a:gd name="connsiteX773" fmla="*/ 223007 w 2354265"/>
                <a:gd name="connsiteY773" fmla="*/ 1688484 h 2180492"/>
                <a:gd name="connsiteX774" fmla="*/ 247788 w 2354265"/>
                <a:gd name="connsiteY774" fmla="*/ 1659017 h 2180492"/>
                <a:gd name="connsiteX775" fmla="*/ 252322 w 2354265"/>
                <a:gd name="connsiteY775" fmla="*/ 1664306 h 2180492"/>
                <a:gd name="connsiteX776" fmla="*/ 293876 w 2354265"/>
                <a:gd name="connsiteY776" fmla="*/ 1707977 h 2180492"/>
                <a:gd name="connsiteX777" fmla="*/ 308534 w 2354265"/>
                <a:gd name="connsiteY777" fmla="*/ 1723390 h 2180492"/>
                <a:gd name="connsiteX778" fmla="*/ 324249 w 2354265"/>
                <a:gd name="connsiteY778" fmla="*/ 1751496 h 2180492"/>
                <a:gd name="connsiteX779" fmla="*/ 331805 w 2354265"/>
                <a:gd name="connsiteY779" fmla="*/ 1762678 h 2180492"/>
                <a:gd name="connsiteX780" fmla="*/ 350995 w 2354265"/>
                <a:gd name="connsiteY780" fmla="*/ 1775220 h 2180492"/>
                <a:gd name="connsiteX781" fmla="*/ 364746 w 2354265"/>
                <a:gd name="connsiteY781" fmla="*/ 1789575 h 2180492"/>
                <a:gd name="connsiteX782" fmla="*/ 365653 w 2354265"/>
                <a:gd name="connsiteY782" fmla="*/ 1791691 h 2180492"/>
                <a:gd name="connsiteX783" fmla="*/ 382577 w 2354265"/>
                <a:gd name="connsiteY783" fmla="*/ 1808615 h 2180492"/>
                <a:gd name="connsiteX784" fmla="*/ 417634 w 2354265"/>
                <a:gd name="connsiteY784" fmla="*/ 1822366 h 2180492"/>
                <a:gd name="connsiteX785" fmla="*/ 398292 w 2354265"/>
                <a:gd name="connsiteY785" fmla="*/ 1812846 h 2180492"/>
                <a:gd name="connsiteX786" fmla="*/ 382275 w 2354265"/>
                <a:gd name="connsiteY786" fmla="*/ 1808766 h 2180492"/>
                <a:gd name="connsiteX787" fmla="*/ 387866 w 2354265"/>
                <a:gd name="connsiteY787" fmla="*/ 1799246 h 2180492"/>
                <a:gd name="connsiteX788" fmla="*/ 379101 w 2354265"/>
                <a:gd name="connsiteY788" fmla="*/ 1793353 h 2180492"/>
                <a:gd name="connsiteX789" fmla="*/ 386052 w 2354265"/>
                <a:gd name="connsiteY789" fmla="*/ 1781415 h 2180492"/>
                <a:gd name="connsiteX790" fmla="*/ 360968 w 2354265"/>
                <a:gd name="connsiteY790" fmla="*/ 1765700 h 2180492"/>
                <a:gd name="connsiteX791" fmla="*/ 360968 w 2354265"/>
                <a:gd name="connsiteY791" fmla="*/ 1752856 h 2180492"/>
                <a:gd name="connsiteX792" fmla="*/ 342987 w 2354265"/>
                <a:gd name="connsiteY792" fmla="*/ 1752856 h 2180492"/>
                <a:gd name="connsiteX793" fmla="*/ 290854 w 2354265"/>
                <a:gd name="connsiteY793" fmla="*/ 1689692 h 2180492"/>
                <a:gd name="connsiteX794" fmla="*/ 279068 w 2354265"/>
                <a:gd name="connsiteY794" fmla="*/ 1670653 h 2180492"/>
                <a:gd name="connsiteX795" fmla="*/ 237966 w 2354265"/>
                <a:gd name="connsiteY795" fmla="*/ 1605827 h 2180492"/>
                <a:gd name="connsiteX796" fmla="*/ 232678 w 2354265"/>
                <a:gd name="connsiteY796" fmla="*/ 1586334 h 2180492"/>
                <a:gd name="connsiteX797" fmla="*/ 202305 w 2354265"/>
                <a:gd name="connsiteY797" fmla="*/ 1541757 h 2180492"/>
                <a:gd name="connsiteX798" fmla="*/ 194749 w 2354265"/>
                <a:gd name="connsiteY798" fmla="*/ 1532691 h 2180492"/>
                <a:gd name="connsiteX799" fmla="*/ 166341 w 2354265"/>
                <a:gd name="connsiteY799" fmla="*/ 1469528 h 2180492"/>
                <a:gd name="connsiteX800" fmla="*/ 141559 w 2354265"/>
                <a:gd name="connsiteY800" fmla="*/ 1431297 h 2180492"/>
                <a:gd name="connsiteX801" fmla="*/ 138386 w 2354265"/>
                <a:gd name="connsiteY801" fmla="*/ 1445804 h 2180492"/>
                <a:gd name="connsiteX802" fmla="*/ 140804 w 2354265"/>
                <a:gd name="connsiteY802" fmla="*/ 1450941 h 2180492"/>
                <a:gd name="connsiteX803" fmla="*/ 157728 w 2354265"/>
                <a:gd name="connsiteY803" fmla="*/ 1468319 h 2180492"/>
                <a:gd name="connsiteX804" fmla="*/ 155612 w 2354265"/>
                <a:gd name="connsiteY804" fmla="*/ 1506096 h 2180492"/>
                <a:gd name="connsiteX805" fmla="*/ 171025 w 2354265"/>
                <a:gd name="connsiteY805" fmla="*/ 1511838 h 2180492"/>
                <a:gd name="connsiteX806" fmla="*/ 169061 w 2354265"/>
                <a:gd name="connsiteY806" fmla="*/ 1519696 h 2180492"/>
                <a:gd name="connsiteX807" fmla="*/ 198527 w 2354265"/>
                <a:gd name="connsiteY807" fmla="*/ 1562762 h 2180492"/>
                <a:gd name="connsiteX808" fmla="*/ 154706 w 2354265"/>
                <a:gd name="connsiteY808" fmla="*/ 1582708 h 2180492"/>
                <a:gd name="connsiteX809" fmla="*/ 174350 w 2354265"/>
                <a:gd name="connsiteY809" fmla="*/ 1564122 h 2180492"/>
                <a:gd name="connsiteX810" fmla="*/ 146999 w 2354265"/>
                <a:gd name="connsiteY810" fmla="*/ 1562762 h 2180492"/>
                <a:gd name="connsiteX811" fmla="*/ 135364 w 2354265"/>
                <a:gd name="connsiteY811" fmla="*/ 1544931 h 2180492"/>
                <a:gd name="connsiteX812" fmla="*/ 164981 w 2354265"/>
                <a:gd name="connsiteY812" fmla="*/ 1525891 h 2180492"/>
                <a:gd name="connsiteX813" fmla="*/ 126297 w 2354265"/>
                <a:gd name="connsiteY813" fmla="*/ 1508363 h 2180492"/>
                <a:gd name="connsiteX814" fmla="*/ 122671 w 2354265"/>
                <a:gd name="connsiteY814" fmla="*/ 1473608 h 2180492"/>
                <a:gd name="connsiteX815" fmla="*/ 122066 w 2354265"/>
                <a:gd name="connsiteY815" fmla="*/ 1465448 h 2180492"/>
                <a:gd name="connsiteX816" fmla="*/ 111338 w 2354265"/>
                <a:gd name="connsiteY816" fmla="*/ 1449884 h 2180492"/>
                <a:gd name="connsiteX817" fmla="*/ 95169 w 2354265"/>
                <a:gd name="connsiteY817" fmla="*/ 1446106 h 2180492"/>
                <a:gd name="connsiteX818" fmla="*/ 91089 w 2354265"/>
                <a:gd name="connsiteY818" fmla="*/ 1436133 h 2180492"/>
                <a:gd name="connsiteX819" fmla="*/ 88218 w 2354265"/>
                <a:gd name="connsiteY819" fmla="*/ 1426915 h 2180492"/>
                <a:gd name="connsiteX820" fmla="*/ 76583 w 2354265"/>
                <a:gd name="connsiteY820" fmla="*/ 1416791 h 2180492"/>
                <a:gd name="connsiteX821" fmla="*/ 70085 w 2354265"/>
                <a:gd name="connsiteY821" fmla="*/ 1398809 h 2180492"/>
                <a:gd name="connsiteX822" fmla="*/ 84894 w 2354265"/>
                <a:gd name="connsiteY822" fmla="*/ 1388836 h 2180492"/>
                <a:gd name="connsiteX823" fmla="*/ 72049 w 2354265"/>
                <a:gd name="connsiteY823" fmla="*/ 1377503 h 2180492"/>
                <a:gd name="connsiteX824" fmla="*/ 59508 w 2354265"/>
                <a:gd name="connsiteY824" fmla="*/ 1371005 h 2180492"/>
                <a:gd name="connsiteX825" fmla="*/ 59054 w 2354265"/>
                <a:gd name="connsiteY825" fmla="*/ 1366170 h 2180492"/>
                <a:gd name="connsiteX826" fmla="*/ 76885 w 2354265"/>
                <a:gd name="connsiteY826" fmla="*/ 1359068 h 2180492"/>
                <a:gd name="connsiteX827" fmla="*/ 87463 w 2354265"/>
                <a:gd name="connsiteY827" fmla="*/ 1345468 h 2180492"/>
                <a:gd name="connsiteX828" fmla="*/ 87614 w 2354265"/>
                <a:gd name="connsiteY828" fmla="*/ 1345166 h 2180492"/>
                <a:gd name="connsiteX829" fmla="*/ 844666 w 2354265"/>
                <a:gd name="connsiteY829" fmla="*/ 238600 h 2180492"/>
                <a:gd name="connsiteX830" fmla="*/ 851919 w 2354265"/>
                <a:gd name="connsiteY830" fmla="*/ 240867 h 2180492"/>
                <a:gd name="connsiteX831" fmla="*/ 891660 w 2354265"/>
                <a:gd name="connsiteY831" fmla="*/ 226058 h 2180492"/>
                <a:gd name="connsiteX832" fmla="*/ 894078 w 2354265"/>
                <a:gd name="connsiteY832" fmla="*/ 224547 h 2180492"/>
                <a:gd name="connsiteX833" fmla="*/ 889545 w 2354265"/>
                <a:gd name="connsiteY833" fmla="*/ 215480 h 2180492"/>
                <a:gd name="connsiteX834" fmla="*/ 900123 w 2354265"/>
                <a:gd name="connsiteY834" fmla="*/ 211854 h 2180492"/>
                <a:gd name="connsiteX835" fmla="*/ 893625 w 2354265"/>
                <a:gd name="connsiteY835" fmla="*/ 212609 h 2180492"/>
                <a:gd name="connsiteX836" fmla="*/ 875190 w 2354265"/>
                <a:gd name="connsiteY836" fmla="*/ 221978 h 2180492"/>
                <a:gd name="connsiteX837" fmla="*/ 859172 w 2354265"/>
                <a:gd name="connsiteY837" fmla="*/ 228778 h 2180492"/>
                <a:gd name="connsiteX838" fmla="*/ 844061 w 2354265"/>
                <a:gd name="connsiteY838" fmla="*/ 238902 h 2180492"/>
                <a:gd name="connsiteX839" fmla="*/ 840133 w 2354265"/>
                <a:gd name="connsiteY839" fmla="*/ 237089 h 2180492"/>
                <a:gd name="connsiteX840" fmla="*/ 824568 w 2354265"/>
                <a:gd name="connsiteY840" fmla="*/ 235124 h 2180492"/>
                <a:gd name="connsiteX841" fmla="*/ 836808 w 2354265"/>
                <a:gd name="connsiteY841" fmla="*/ 225756 h 2180492"/>
                <a:gd name="connsiteX842" fmla="*/ 826684 w 2354265"/>
                <a:gd name="connsiteY842" fmla="*/ 227267 h 2180492"/>
                <a:gd name="connsiteX843" fmla="*/ 805075 w 2354265"/>
                <a:gd name="connsiteY843" fmla="*/ 248120 h 2180492"/>
                <a:gd name="connsiteX844" fmla="*/ 788907 w 2354265"/>
                <a:gd name="connsiteY844" fmla="*/ 262777 h 2180492"/>
                <a:gd name="connsiteX845" fmla="*/ 777574 w 2354265"/>
                <a:gd name="connsiteY845" fmla="*/ 268519 h 2180492"/>
                <a:gd name="connsiteX846" fmla="*/ 763370 w 2354265"/>
                <a:gd name="connsiteY846" fmla="*/ 276981 h 2180492"/>
                <a:gd name="connsiteX847" fmla="*/ 746748 w 2354265"/>
                <a:gd name="connsiteY847" fmla="*/ 298741 h 2180492"/>
                <a:gd name="connsiteX848" fmla="*/ 760650 w 2354265"/>
                <a:gd name="connsiteY848" fmla="*/ 294359 h 2180492"/>
                <a:gd name="connsiteX849" fmla="*/ 773796 w 2354265"/>
                <a:gd name="connsiteY849" fmla="*/ 288163 h 2180492"/>
                <a:gd name="connsiteX850" fmla="*/ 804320 w 2354265"/>
                <a:gd name="connsiteY850" fmla="*/ 267310 h 2180492"/>
                <a:gd name="connsiteX851" fmla="*/ 844666 w 2354265"/>
                <a:gd name="connsiteY851" fmla="*/ 238600 h 2180492"/>
                <a:gd name="connsiteX852" fmla="*/ 884558 w 2354265"/>
                <a:gd name="connsiteY852" fmla="*/ 239204 h 2180492"/>
                <a:gd name="connsiteX853" fmla="*/ 858266 w 2354265"/>
                <a:gd name="connsiteY853" fmla="*/ 251897 h 2180492"/>
                <a:gd name="connsiteX854" fmla="*/ 805831 w 2354265"/>
                <a:gd name="connsiteY854" fmla="*/ 282724 h 2180492"/>
                <a:gd name="connsiteX855" fmla="*/ 788756 w 2354265"/>
                <a:gd name="connsiteY855" fmla="*/ 292999 h 2180492"/>
                <a:gd name="connsiteX856" fmla="*/ 782560 w 2354265"/>
                <a:gd name="connsiteY856" fmla="*/ 299648 h 2180492"/>
                <a:gd name="connsiteX857" fmla="*/ 783316 w 2354265"/>
                <a:gd name="connsiteY857" fmla="*/ 304181 h 2180492"/>
                <a:gd name="connsiteX858" fmla="*/ 805529 w 2354265"/>
                <a:gd name="connsiteY858" fmla="*/ 305843 h 2180492"/>
                <a:gd name="connsiteX859" fmla="*/ 823813 w 2354265"/>
                <a:gd name="connsiteY859" fmla="*/ 300101 h 2180492"/>
                <a:gd name="connsiteX860" fmla="*/ 826080 w 2354265"/>
                <a:gd name="connsiteY860" fmla="*/ 284990 h 2180492"/>
                <a:gd name="connsiteX861" fmla="*/ 835902 w 2354265"/>
                <a:gd name="connsiteY861" fmla="*/ 281666 h 2180492"/>
                <a:gd name="connsiteX862" fmla="*/ 852070 w 2354265"/>
                <a:gd name="connsiteY862" fmla="*/ 287559 h 2180492"/>
                <a:gd name="connsiteX863" fmla="*/ 858114 w 2354265"/>
                <a:gd name="connsiteY863" fmla="*/ 272448 h 2180492"/>
                <a:gd name="connsiteX864" fmla="*/ 847083 w 2354265"/>
                <a:gd name="connsiteY864" fmla="*/ 266555 h 2180492"/>
                <a:gd name="connsiteX865" fmla="*/ 847083 w 2354265"/>
                <a:gd name="connsiteY865" fmla="*/ 262777 h 2180492"/>
                <a:gd name="connsiteX866" fmla="*/ 881536 w 2354265"/>
                <a:gd name="connsiteY866" fmla="*/ 249329 h 2180492"/>
                <a:gd name="connsiteX867" fmla="*/ 884256 w 2354265"/>
                <a:gd name="connsiteY867" fmla="*/ 252653 h 2180492"/>
                <a:gd name="connsiteX868" fmla="*/ 884558 w 2354265"/>
                <a:gd name="connsiteY868" fmla="*/ 239204 h 2180492"/>
                <a:gd name="connsiteX869" fmla="*/ 888638 w 2354265"/>
                <a:gd name="connsiteY869" fmla="*/ 248724 h 2180492"/>
                <a:gd name="connsiteX870" fmla="*/ 895892 w 2354265"/>
                <a:gd name="connsiteY870" fmla="*/ 253106 h 2180492"/>
                <a:gd name="connsiteX871" fmla="*/ 903749 w 2354265"/>
                <a:gd name="connsiteY871" fmla="*/ 247969 h 2180492"/>
                <a:gd name="connsiteX872" fmla="*/ 922789 w 2354265"/>
                <a:gd name="connsiteY872" fmla="*/ 237089 h 2180492"/>
                <a:gd name="connsiteX873" fmla="*/ 937144 w 2354265"/>
                <a:gd name="connsiteY873" fmla="*/ 239658 h 2180492"/>
                <a:gd name="connsiteX874" fmla="*/ 983685 w 2354265"/>
                <a:gd name="connsiteY874" fmla="*/ 210040 h 2180492"/>
                <a:gd name="connsiteX875" fmla="*/ 978094 w 2354265"/>
                <a:gd name="connsiteY875" fmla="*/ 207925 h 2180492"/>
                <a:gd name="connsiteX876" fmla="*/ 904505 w 2354265"/>
                <a:gd name="connsiteY876" fmla="*/ 230289 h 2180492"/>
                <a:gd name="connsiteX877" fmla="*/ 884558 w 2354265"/>
                <a:gd name="connsiteY877" fmla="*/ 239204 h 2180492"/>
                <a:gd name="connsiteX878" fmla="*/ 484877 w 2354265"/>
                <a:gd name="connsiteY878" fmla="*/ 206716 h 2180492"/>
                <a:gd name="connsiteX879" fmla="*/ 481402 w 2354265"/>
                <a:gd name="connsiteY879" fmla="*/ 204298 h 2180492"/>
                <a:gd name="connsiteX880" fmla="*/ 470069 w 2354265"/>
                <a:gd name="connsiteY880" fmla="*/ 224245 h 2180492"/>
                <a:gd name="connsiteX881" fmla="*/ 465082 w 2354265"/>
                <a:gd name="connsiteY881" fmla="*/ 236787 h 2180492"/>
                <a:gd name="connsiteX882" fmla="*/ 458887 w 2354265"/>
                <a:gd name="connsiteY882" fmla="*/ 243889 h 2180492"/>
                <a:gd name="connsiteX883" fmla="*/ 476113 w 2354265"/>
                <a:gd name="connsiteY883" fmla="*/ 248120 h 2180492"/>
                <a:gd name="connsiteX884" fmla="*/ 503010 w 2354265"/>
                <a:gd name="connsiteY884" fmla="*/ 237693 h 2180492"/>
                <a:gd name="connsiteX885" fmla="*/ 503917 w 2354265"/>
                <a:gd name="connsiteY885" fmla="*/ 240715 h 2180492"/>
                <a:gd name="connsiteX886" fmla="*/ 507543 w 2354265"/>
                <a:gd name="connsiteY886" fmla="*/ 223187 h 2180492"/>
                <a:gd name="connsiteX887" fmla="*/ 522956 w 2354265"/>
                <a:gd name="connsiteY887" fmla="*/ 227116 h 2180492"/>
                <a:gd name="connsiteX888" fmla="*/ 512681 w 2354265"/>
                <a:gd name="connsiteY888" fmla="*/ 215178 h 2180492"/>
                <a:gd name="connsiteX889" fmla="*/ 528699 w 2354265"/>
                <a:gd name="connsiteY889" fmla="*/ 216689 h 2180492"/>
                <a:gd name="connsiteX890" fmla="*/ 529605 w 2354265"/>
                <a:gd name="connsiteY890" fmla="*/ 212912 h 2180492"/>
                <a:gd name="connsiteX891" fmla="*/ 508601 w 2354265"/>
                <a:gd name="connsiteY891" fmla="*/ 204601 h 2180492"/>
                <a:gd name="connsiteX892" fmla="*/ 536707 w 2354265"/>
                <a:gd name="connsiteY892" fmla="*/ 204601 h 2180492"/>
                <a:gd name="connsiteX893" fmla="*/ 537161 w 2354265"/>
                <a:gd name="connsiteY893" fmla="*/ 200370 h 2180492"/>
                <a:gd name="connsiteX894" fmla="*/ 517365 w 2354265"/>
                <a:gd name="connsiteY894" fmla="*/ 192210 h 2180492"/>
                <a:gd name="connsiteX895" fmla="*/ 488655 w 2354265"/>
                <a:gd name="connsiteY895" fmla="*/ 218805 h 2180492"/>
                <a:gd name="connsiteX896" fmla="*/ 480797 w 2354265"/>
                <a:gd name="connsiteY896" fmla="*/ 214876 h 2180492"/>
                <a:gd name="connsiteX897" fmla="*/ 484877 w 2354265"/>
                <a:gd name="connsiteY897" fmla="*/ 206716 h 2180492"/>
                <a:gd name="connsiteX898" fmla="*/ 720153 w 2354265"/>
                <a:gd name="connsiteY898" fmla="*/ 122398 h 2180492"/>
                <a:gd name="connsiteX899" fmla="*/ 738890 w 2354265"/>
                <a:gd name="connsiteY899" fmla="*/ 122851 h 2180492"/>
                <a:gd name="connsiteX900" fmla="*/ 755663 w 2354265"/>
                <a:gd name="connsiteY900" fmla="*/ 114993 h 2180492"/>
                <a:gd name="connsiteX901" fmla="*/ 759290 w 2354265"/>
                <a:gd name="connsiteY901" fmla="*/ 110460 h 2180492"/>
                <a:gd name="connsiteX902" fmla="*/ 753396 w 2354265"/>
                <a:gd name="connsiteY902" fmla="*/ 100185 h 2180492"/>
                <a:gd name="connsiteX903" fmla="*/ 739797 w 2354265"/>
                <a:gd name="connsiteY903" fmla="*/ 98523 h 2180492"/>
                <a:gd name="connsiteX904" fmla="*/ 727557 w 2354265"/>
                <a:gd name="connsiteY904" fmla="*/ 110460 h 2180492"/>
                <a:gd name="connsiteX905" fmla="*/ 724384 w 2354265"/>
                <a:gd name="connsiteY905" fmla="*/ 110158 h 2180492"/>
                <a:gd name="connsiteX906" fmla="*/ 729824 w 2354265"/>
                <a:gd name="connsiteY906" fmla="*/ 100638 h 2180492"/>
                <a:gd name="connsiteX907" fmla="*/ 706251 w 2354265"/>
                <a:gd name="connsiteY907" fmla="*/ 103660 h 2180492"/>
                <a:gd name="connsiteX908" fmla="*/ 686304 w 2354265"/>
                <a:gd name="connsiteY908" fmla="*/ 119980 h 2180492"/>
                <a:gd name="connsiteX909" fmla="*/ 697940 w 2354265"/>
                <a:gd name="connsiteY909" fmla="*/ 124060 h 2180492"/>
                <a:gd name="connsiteX910" fmla="*/ 688873 w 2354265"/>
                <a:gd name="connsiteY910" fmla="*/ 130255 h 2180492"/>
                <a:gd name="connsiteX911" fmla="*/ 689478 w 2354265"/>
                <a:gd name="connsiteY911" fmla="*/ 132824 h 2180492"/>
                <a:gd name="connsiteX912" fmla="*/ 720002 w 2354265"/>
                <a:gd name="connsiteY912" fmla="*/ 134940 h 2180492"/>
                <a:gd name="connsiteX913" fmla="*/ 720153 w 2354265"/>
                <a:gd name="connsiteY913" fmla="*/ 122398 h 2180492"/>
                <a:gd name="connsiteX914" fmla="*/ 553631 w 2354265"/>
                <a:gd name="connsiteY914" fmla="*/ 569678 h 2180492"/>
                <a:gd name="connsiteX915" fmla="*/ 553178 w 2354265"/>
                <a:gd name="connsiteY915" fmla="*/ 560763 h 2180492"/>
                <a:gd name="connsiteX916" fmla="*/ 552271 w 2354265"/>
                <a:gd name="connsiteY916" fmla="*/ 548523 h 2180492"/>
                <a:gd name="connsiteX917" fmla="*/ 537765 w 2354265"/>
                <a:gd name="connsiteY917" fmla="*/ 542479 h 2180492"/>
                <a:gd name="connsiteX918" fmla="*/ 515552 w 2354265"/>
                <a:gd name="connsiteY918" fmla="*/ 543385 h 2180492"/>
                <a:gd name="connsiteX919" fmla="*/ 507694 w 2354265"/>
                <a:gd name="connsiteY919" fmla="*/ 564087 h 2180492"/>
                <a:gd name="connsiteX920" fmla="*/ 523410 w 2354265"/>
                <a:gd name="connsiteY920" fmla="*/ 563332 h 2180492"/>
                <a:gd name="connsiteX921" fmla="*/ 533836 w 2354265"/>
                <a:gd name="connsiteY921" fmla="*/ 570585 h 2180492"/>
                <a:gd name="connsiteX922" fmla="*/ 537463 w 2354265"/>
                <a:gd name="connsiteY922" fmla="*/ 590078 h 2180492"/>
                <a:gd name="connsiteX923" fmla="*/ 553631 w 2354265"/>
                <a:gd name="connsiteY923" fmla="*/ 569678 h 2180492"/>
                <a:gd name="connsiteX924" fmla="*/ 130982 w 2354265"/>
                <a:gd name="connsiteY924" fmla="*/ 650672 h 2180492"/>
                <a:gd name="connsiteX925" fmla="*/ 118137 w 2354265"/>
                <a:gd name="connsiteY925" fmla="*/ 657623 h 2180492"/>
                <a:gd name="connsiteX926" fmla="*/ 108467 w 2354265"/>
                <a:gd name="connsiteY926" fmla="*/ 670014 h 2180492"/>
                <a:gd name="connsiteX927" fmla="*/ 100458 w 2354265"/>
                <a:gd name="connsiteY927" fmla="*/ 695853 h 2180492"/>
                <a:gd name="connsiteX928" fmla="*/ 112395 w 2354265"/>
                <a:gd name="connsiteY928" fmla="*/ 701293 h 2180492"/>
                <a:gd name="connsiteX929" fmla="*/ 130528 w 2354265"/>
                <a:gd name="connsiteY929" fmla="*/ 697818 h 2180492"/>
                <a:gd name="connsiteX930" fmla="*/ 123124 w 2354265"/>
                <a:gd name="connsiteY930" fmla="*/ 687240 h 2180492"/>
                <a:gd name="connsiteX931" fmla="*/ 130982 w 2354265"/>
                <a:gd name="connsiteY931" fmla="*/ 650672 h 2180492"/>
                <a:gd name="connsiteX932" fmla="*/ 454504 w 2354265"/>
                <a:gd name="connsiteY932" fmla="*/ 663819 h 2180492"/>
                <a:gd name="connsiteX933" fmla="*/ 459491 w 2354265"/>
                <a:gd name="connsiteY933" fmla="*/ 674396 h 2180492"/>
                <a:gd name="connsiteX934" fmla="*/ 477775 w 2354265"/>
                <a:gd name="connsiteY934" fmla="*/ 659436 h 2180492"/>
                <a:gd name="connsiteX935" fmla="*/ 476113 w 2354265"/>
                <a:gd name="connsiteY935" fmla="*/ 652334 h 2180492"/>
                <a:gd name="connsiteX936" fmla="*/ 462362 w 2354265"/>
                <a:gd name="connsiteY936" fmla="*/ 642966 h 2180492"/>
                <a:gd name="connsiteX937" fmla="*/ 449216 w 2354265"/>
                <a:gd name="connsiteY937" fmla="*/ 641455 h 2180492"/>
                <a:gd name="connsiteX938" fmla="*/ 437429 w 2354265"/>
                <a:gd name="connsiteY938" fmla="*/ 665330 h 2180492"/>
                <a:gd name="connsiteX939" fmla="*/ 439696 w 2354265"/>
                <a:gd name="connsiteY939" fmla="*/ 668050 h 2180492"/>
                <a:gd name="connsiteX940" fmla="*/ 454504 w 2354265"/>
                <a:gd name="connsiteY940" fmla="*/ 663819 h 2180492"/>
                <a:gd name="connsiteX941" fmla="*/ 736321 w 2354265"/>
                <a:gd name="connsiteY941" fmla="*/ 254164 h 2180492"/>
                <a:gd name="connsiteX942" fmla="*/ 734357 w 2354265"/>
                <a:gd name="connsiteY942" fmla="*/ 250084 h 2180492"/>
                <a:gd name="connsiteX943" fmla="*/ 772134 w 2354265"/>
                <a:gd name="connsiteY943" fmla="*/ 227116 h 2180492"/>
                <a:gd name="connsiteX944" fmla="*/ 769716 w 2354265"/>
                <a:gd name="connsiteY944" fmla="*/ 223187 h 2180492"/>
                <a:gd name="connsiteX945" fmla="*/ 722419 w 2354265"/>
                <a:gd name="connsiteY945" fmla="*/ 252351 h 2180492"/>
                <a:gd name="connsiteX946" fmla="*/ 731335 w 2354265"/>
                <a:gd name="connsiteY946" fmla="*/ 257488 h 2180492"/>
                <a:gd name="connsiteX947" fmla="*/ 714864 w 2354265"/>
                <a:gd name="connsiteY947" fmla="*/ 271995 h 2180492"/>
                <a:gd name="connsiteX948" fmla="*/ 716526 w 2354265"/>
                <a:gd name="connsiteY948" fmla="*/ 275470 h 2180492"/>
                <a:gd name="connsiteX949" fmla="*/ 726046 w 2354265"/>
                <a:gd name="connsiteY949" fmla="*/ 271693 h 2180492"/>
                <a:gd name="connsiteX950" fmla="*/ 752339 w 2354265"/>
                <a:gd name="connsiteY950" fmla="*/ 260964 h 2180492"/>
                <a:gd name="connsiteX951" fmla="*/ 750828 w 2354265"/>
                <a:gd name="connsiteY951" fmla="*/ 268822 h 2180492"/>
                <a:gd name="connsiteX952" fmla="*/ 757325 w 2354265"/>
                <a:gd name="connsiteY952" fmla="*/ 265346 h 2180492"/>
                <a:gd name="connsiteX953" fmla="*/ 766392 w 2354265"/>
                <a:gd name="connsiteY953" fmla="*/ 260208 h 2180492"/>
                <a:gd name="connsiteX954" fmla="*/ 766543 w 2354265"/>
                <a:gd name="connsiteY954" fmla="*/ 258093 h 2180492"/>
                <a:gd name="connsiteX955" fmla="*/ 751734 w 2354265"/>
                <a:gd name="connsiteY955" fmla="*/ 258093 h 2180492"/>
                <a:gd name="connsiteX956" fmla="*/ 764125 w 2354265"/>
                <a:gd name="connsiteY956" fmla="*/ 243284 h 2180492"/>
                <a:gd name="connsiteX957" fmla="*/ 736321 w 2354265"/>
                <a:gd name="connsiteY957" fmla="*/ 254164 h 2180492"/>
                <a:gd name="connsiteX958" fmla="*/ 905562 w 2354265"/>
                <a:gd name="connsiteY958" fmla="*/ 215631 h 2180492"/>
                <a:gd name="connsiteX959" fmla="*/ 909491 w 2354265"/>
                <a:gd name="connsiteY959" fmla="*/ 218503 h 2180492"/>
                <a:gd name="connsiteX960" fmla="*/ 938806 w 2354265"/>
                <a:gd name="connsiteY960" fmla="*/ 207925 h 2180492"/>
                <a:gd name="connsiteX961" fmla="*/ 942584 w 2354265"/>
                <a:gd name="connsiteY961" fmla="*/ 191001 h 2180492"/>
                <a:gd name="connsiteX962" fmla="*/ 919313 w 2354265"/>
                <a:gd name="connsiteY962" fmla="*/ 190548 h 2180492"/>
                <a:gd name="connsiteX963" fmla="*/ 912362 w 2354265"/>
                <a:gd name="connsiteY963" fmla="*/ 203845 h 2180492"/>
                <a:gd name="connsiteX964" fmla="*/ 905562 w 2354265"/>
                <a:gd name="connsiteY964" fmla="*/ 215631 h 2180492"/>
                <a:gd name="connsiteX965" fmla="*/ 742366 w 2354265"/>
                <a:gd name="connsiteY965" fmla="*/ 138113 h 2180492"/>
                <a:gd name="connsiteX966" fmla="*/ 702171 w 2354265"/>
                <a:gd name="connsiteY966" fmla="*/ 169241 h 2180492"/>
                <a:gd name="connsiteX967" fmla="*/ 702171 w 2354265"/>
                <a:gd name="connsiteY967" fmla="*/ 176494 h 2180492"/>
                <a:gd name="connsiteX968" fmla="*/ 707308 w 2354265"/>
                <a:gd name="connsiteY968" fmla="*/ 178157 h 2180492"/>
                <a:gd name="connsiteX969" fmla="*/ 709877 w 2354265"/>
                <a:gd name="connsiteY969" fmla="*/ 174681 h 2180492"/>
                <a:gd name="connsiteX970" fmla="*/ 722721 w 2354265"/>
                <a:gd name="connsiteY970" fmla="*/ 161535 h 2180492"/>
                <a:gd name="connsiteX971" fmla="*/ 722721 w 2354265"/>
                <a:gd name="connsiteY971" fmla="*/ 170148 h 2180492"/>
                <a:gd name="connsiteX972" fmla="*/ 731939 w 2354265"/>
                <a:gd name="connsiteY972" fmla="*/ 154584 h 2180492"/>
                <a:gd name="connsiteX973" fmla="*/ 742366 w 2354265"/>
                <a:gd name="connsiteY973" fmla="*/ 138113 h 2180492"/>
                <a:gd name="connsiteX974" fmla="*/ 589142 w 2354265"/>
                <a:gd name="connsiteY974" fmla="*/ 192512 h 2180492"/>
                <a:gd name="connsiteX975" fmla="*/ 560431 w 2354265"/>
                <a:gd name="connsiteY975" fmla="*/ 207321 h 2180492"/>
                <a:gd name="connsiteX976" fmla="*/ 556956 w 2354265"/>
                <a:gd name="connsiteY976" fmla="*/ 223640 h 2180492"/>
                <a:gd name="connsiteX977" fmla="*/ 574484 w 2354265"/>
                <a:gd name="connsiteY977" fmla="*/ 217898 h 2180492"/>
                <a:gd name="connsiteX978" fmla="*/ 589142 w 2354265"/>
                <a:gd name="connsiteY978" fmla="*/ 192512 h 2180492"/>
                <a:gd name="connsiteX979" fmla="*/ 560733 w 2354265"/>
                <a:gd name="connsiteY979" fmla="*/ 448791 h 2180492"/>
                <a:gd name="connsiteX980" fmla="*/ 557862 w 2354265"/>
                <a:gd name="connsiteY980" fmla="*/ 458614 h 2180492"/>
                <a:gd name="connsiteX981" fmla="*/ 550005 w 2354265"/>
                <a:gd name="connsiteY981" fmla="*/ 451209 h 2180492"/>
                <a:gd name="connsiteX982" fmla="*/ 538823 w 2354265"/>
                <a:gd name="connsiteY982" fmla="*/ 450605 h 2180492"/>
                <a:gd name="connsiteX983" fmla="*/ 531872 w 2354265"/>
                <a:gd name="connsiteY983" fmla="*/ 462996 h 2180492"/>
                <a:gd name="connsiteX984" fmla="*/ 547889 w 2354265"/>
                <a:gd name="connsiteY984" fmla="*/ 464356 h 2180492"/>
                <a:gd name="connsiteX985" fmla="*/ 562849 w 2354265"/>
                <a:gd name="connsiteY985" fmla="*/ 470551 h 2180492"/>
                <a:gd name="connsiteX986" fmla="*/ 580226 w 2354265"/>
                <a:gd name="connsiteY986" fmla="*/ 449547 h 2180492"/>
                <a:gd name="connsiteX987" fmla="*/ 560733 w 2354265"/>
                <a:gd name="connsiteY987" fmla="*/ 448791 h 2180492"/>
                <a:gd name="connsiteX988" fmla="*/ 64343 w 2354265"/>
                <a:gd name="connsiteY988" fmla="*/ 941102 h 2180492"/>
                <a:gd name="connsiteX989" fmla="*/ 83080 w 2354265"/>
                <a:gd name="connsiteY989" fmla="*/ 906952 h 2180492"/>
                <a:gd name="connsiteX990" fmla="*/ 81116 w 2354265"/>
                <a:gd name="connsiteY990" fmla="*/ 904987 h 2180492"/>
                <a:gd name="connsiteX991" fmla="*/ 70992 w 2354265"/>
                <a:gd name="connsiteY991" fmla="*/ 913298 h 2180492"/>
                <a:gd name="connsiteX992" fmla="*/ 70992 w 2354265"/>
                <a:gd name="connsiteY992" fmla="*/ 897583 h 2180492"/>
                <a:gd name="connsiteX993" fmla="*/ 55730 w 2354265"/>
                <a:gd name="connsiteY993" fmla="*/ 909067 h 2180492"/>
                <a:gd name="connsiteX994" fmla="*/ 59054 w 2354265"/>
                <a:gd name="connsiteY994" fmla="*/ 909672 h 2180492"/>
                <a:gd name="connsiteX995" fmla="*/ 57694 w 2354265"/>
                <a:gd name="connsiteY995" fmla="*/ 930525 h 2180492"/>
                <a:gd name="connsiteX996" fmla="*/ 64343 w 2354265"/>
                <a:gd name="connsiteY996" fmla="*/ 941102 h 2180492"/>
                <a:gd name="connsiteX997" fmla="*/ 712748 w 2354265"/>
                <a:gd name="connsiteY997" fmla="*/ 263986 h 2180492"/>
                <a:gd name="connsiteX998" fmla="*/ 686607 w 2354265"/>
                <a:gd name="connsiteY998" fmla="*/ 257488 h 2180492"/>
                <a:gd name="connsiteX999" fmla="*/ 660465 w 2354265"/>
                <a:gd name="connsiteY999" fmla="*/ 266253 h 2180492"/>
                <a:gd name="connsiteX1000" fmla="*/ 668020 w 2354265"/>
                <a:gd name="connsiteY1000" fmla="*/ 271239 h 2180492"/>
                <a:gd name="connsiteX1001" fmla="*/ 697940 w 2354265"/>
                <a:gd name="connsiteY1001" fmla="*/ 261115 h 2180492"/>
                <a:gd name="connsiteX1002" fmla="*/ 700811 w 2354265"/>
                <a:gd name="connsiteY1002" fmla="*/ 265648 h 2180492"/>
                <a:gd name="connsiteX1003" fmla="*/ 687815 w 2354265"/>
                <a:gd name="connsiteY1003" fmla="*/ 279701 h 2180492"/>
                <a:gd name="connsiteX1004" fmla="*/ 689478 w 2354265"/>
                <a:gd name="connsiteY1004" fmla="*/ 281968 h 2180492"/>
                <a:gd name="connsiteX1005" fmla="*/ 712748 w 2354265"/>
                <a:gd name="connsiteY1005" fmla="*/ 263986 h 2180492"/>
                <a:gd name="connsiteX1006" fmla="*/ 1122100 w 2354265"/>
                <a:gd name="connsiteY1006" fmla="*/ 2153746 h 2180492"/>
                <a:gd name="connsiteX1007" fmla="*/ 1112278 w 2354265"/>
                <a:gd name="connsiteY1007" fmla="*/ 2146342 h 2180492"/>
                <a:gd name="connsiteX1008" fmla="*/ 1088252 w 2354265"/>
                <a:gd name="connsiteY1008" fmla="*/ 2165381 h 2180492"/>
                <a:gd name="connsiteX1009" fmla="*/ 1099736 w 2354265"/>
                <a:gd name="connsiteY1009" fmla="*/ 2169915 h 2180492"/>
                <a:gd name="connsiteX1010" fmla="*/ 1122100 w 2354265"/>
                <a:gd name="connsiteY1010" fmla="*/ 2153746 h 2180492"/>
                <a:gd name="connsiteX1011" fmla="*/ 742668 w 2354265"/>
                <a:gd name="connsiteY1011" fmla="*/ 127838 h 2180492"/>
                <a:gd name="connsiteX1012" fmla="*/ 759290 w 2354265"/>
                <a:gd name="connsiteY1012" fmla="*/ 142948 h 2180492"/>
                <a:gd name="connsiteX1013" fmla="*/ 763521 w 2354265"/>
                <a:gd name="connsiteY1013" fmla="*/ 124362 h 2180492"/>
                <a:gd name="connsiteX1014" fmla="*/ 742668 w 2354265"/>
                <a:gd name="connsiteY1014" fmla="*/ 127838 h 2180492"/>
                <a:gd name="connsiteX1015" fmla="*/ 353262 w 2354265"/>
                <a:gd name="connsiteY1015" fmla="*/ 625135 h 2180492"/>
                <a:gd name="connsiteX1016" fmla="*/ 350391 w 2354265"/>
                <a:gd name="connsiteY1016" fmla="*/ 619997 h 2180492"/>
                <a:gd name="connsiteX1017" fmla="*/ 325307 w 2354265"/>
                <a:gd name="connsiteY1017" fmla="*/ 629366 h 2180492"/>
                <a:gd name="connsiteX1018" fmla="*/ 334978 w 2354265"/>
                <a:gd name="connsiteY1018" fmla="*/ 646290 h 2180492"/>
                <a:gd name="connsiteX1019" fmla="*/ 353262 w 2354265"/>
                <a:gd name="connsiteY1019" fmla="*/ 625135 h 2180492"/>
                <a:gd name="connsiteX1020" fmla="*/ 596999 w 2354265"/>
                <a:gd name="connsiteY1020" fmla="*/ 476142 h 2180492"/>
                <a:gd name="connsiteX1021" fmla="*/ 570404 w 2354265"/>
                <a:gd name="connsiteY1021" fmla="*/ 476142 h 2180492"/>
                <a:gd name="connsiteX1022" fmla="*/ 589897 w 2354265"/>
                <a:gd name="connsiteY1022" fmla="*/ 491857 h 2180492"/>
                <a:gd name="connsiteX1023" fmla="*/ 596999 w 2354265"/>
                <a:gd name="connsiteY1023" fmla="*/ 476142 h 2180492"/>
                <a:gd name="connsiteX1024" fmla="*/ 632963 w 2354265"/>
                <a:gd name="connsiteY1024" fmla="*/ 299497 h 2180492"/>
                <a:gd name="connsiteX1025" fmla="*/ 635985 w 2354265"/>
                <a:gd name="connsiteY1025" fmla="*/ 301159 h 2180492"/>
                <a:gd name="connsiteX1026" fmla="*/ 643390 w 2354265"/>
                <a:gd name="connsiteY1026" fmla="*/ 288919 h 2180492"/>
                <a:gd name="connsiteX1027" fmla="*/ 652909 w 2354265"/>
                <a:gd name="connsiteY1027" fmla="*/ 280910 h 2180492"/>
                <a:gd name="connsiteX1028" fmla="*/ 657745 w 2354265"/>
                <a:gd name="connsiteY1028" fmla="*/ 277133 h 2180492"/>
                <a:gd name="connsiteX1029" fmla="*/ 653061 w 2354265"/>
                <a:gd name="connsiteY1029" fmla="*/ 273355 h 2180492"/>
                <a:gd name="connsiteX1030" fmla="*/ 632963 w 2354265"/>
                <a:gd name="connsiteY1030" fmla="*/ 299497 h 2180492"/>
                <a:gd name="connsiteX1031" fmla="*/ 644901 w 2354265"/>
                <a:gd name="connsiteY1031" fmla="*/ 324127 h 2180492"/>
                <a:gd name="connsiteX1032" fmla="*/ 634172 w 2354265"/>
                <a:gd name="connsiteY1032" fmla="*/ 332438 h 2180492"/>
                <a:gd name="connsiteX1033" fmla="*/ 654723 w 2354265"/>
                <a:gd name="connsiteY1033" fmla="*/ 337878 h 2180492"/>
                <a:gd name="connsiteX1034" fmla="*/ 645052 w 2354265"/>
                <a:gd name="connsiteY1034" fmla="*/ 346491 h 2180492"/>
                <a:gd name="connsiteX1035" fmla="*/ 647167 w 2354265"/>
                <a:gd name="connsiteY1035" fmla="*/ 349362 h 2180492"/>
                <a:gd name="connsiteX1036" fmla="*/ 664243 w 2354265"/>
                <a:gd name="connsiteY1036" fmla="*/ 338331 h 2180492"/>
                <a:gd name="connsiteX1037" fmla="*/ 644901 w 2354265"/>
                <a:gd name="connsiteY1037" fmla="*/ 324127 h 2180492"/>
                <a:gd name="connsiteX1038" fmla="*/ 454202 w 2354265"/>
                <a:gd name="connsiteY1038" fmla="*/ 436098 h 2180492"/>
                <a:gd name="connsiteX1039" fmla="*/ 455864 w 2354265"/>
                <a:gd name="connsiteY1039" fmla="*/ 448943 h 2180492"/>
                <a:gd name="connsiteX1040" fmla="*/ 458887 w 2354265"/>
                <a:gd name="connsiteY1040" fmla="*/ 449396 h 2180492"/>
                <a:gd name="connsiteX1041" fmla="*/ 469917 w 2354265"/>
                <a:gd name="connsiteY1041" fmla="*/ 430507 h 2180492"/>
                <a:gd name="connsiteX1042" fmla="*/ 441811 w 2354265"/>
                <a:gd name="connsiteY1042" fmla="*/ 433983 h 2180492"/>
                <a:gd name="connsiteX1043" fmla="*/ 454202 w 2354265"/>
                <a:gd name="connsiteY1043" fmla="*/ 436098 h 2180492"/>
                <a:gd name="connsiteX1044" fmla="*/ 682073 w 2354265"/>
                <a:gd name="connsiteY1044" fmla="*/ 347096 h 2180492"/>
                <a:gd name="connsiteX1045" fmla="*/ 712899 w 2354265"/>
                <a:gd name="connsiteY1045" fmla="*/ 348002 h 2180492"/>
                <a:gd name="connsiteX1046" fmla="*/ 694313 w 2354265"/>
                <a:gd name="connsiteY1046" fmla="*/ 338180 h 2180492"/>
                <a:gd name="connsiteX1047" fmla="*/ 692651 w 2354265"/>
                <a:gd name="connsiteY1047" fmla="*/ 347096 h 2180492"/>
                <a:gd name="connsiteX1048" fmla="*/ 682073 w 2354265"/>
                <a:gd name="connsiteY1048" fmla="*/ 347096 h 2180492"/>
                <a:gd name="connsiteX1049" fmla="*/ 272570 w 2354265"/>
                <a:gd name="connsiteY1049" fmla="*/ 838953 h 2180492"/>
                <a:gd name="connsiteX1050" fmla="*/ 272721 w 2354265"/>
                <a:gd name="connsiteY1050" fmla="*/ 829433 h 2180492"/>
                <a:gd name="connsiteX1051" fmla="*/ 274837 w 2354265"/>
                <a:gd name="connsiteY1051" fmla="*/ 820518 h 2180492"/>
                <a:gd name="connsiteX1052" fmla="*/ 270757 w 2354265"/>
                <a:gd name="connsiteY1052" fmla="*/ 813718 h 2180492"/>
                <a:gd name="connsiteX1053" fmla="*/ 263504 w 2354265"/>
                <a:gd name="connsiteY1053" fmla="*/ 817042 h 2180492"/>
                <a:gd name="connsiteX1054" fmla="*/ 272570 w 2354265"/>
                <a:gd name="connsiteY1054" fmla="*/ 838953 h 2180492"/>
                <a:gd name="connsiteX1055" fmla="*/ 741157 w 2354265"/>
                <a:gd name="connsiteY1055" fmla="*/ 325638 h 2180492"/>
                <a:gd name="connsiteX1056" fmla="*/ 738588 w 2354265"/>
                <a:gd name="connsiteY1056" fmla="*/ 322465 h 2180492"/>
                <a:gd name="connsiteX1057" fmla="*/ 718944 w 2354265"/>
                <a:gd name="connsiteY1057" fmla="*/ 339238 h 2180492"/>
                <a:gd name="connsiteX1058" fmla="*/ 721210 w 2354265"/>
                <a:gd name="connsiteY1058" fmla="*/ 341807 h 2180492"/>
                <a:gd name="connsiteX1059" fmla="*/ 734508 w 2354265"/>
                <a:gd name="connsiteY1059" fmla="*/ 342411 h 2180492"/>
                <a:gd name="connsiteX1060" fmla="*/ 741157 w 2354265"/>
                <a:gd name="connsiteY1060" fmla="*/ 325638 h 2180492"/>
                <a:gd name="connsiteX1061" fmla="*/ 566778 w 2354265"/>
                <a:gd name="connsiteY1061" fmla="*/ 394544 h 2180492"/>
                <a:gd name="connsiteX1062" fmla="*/ 547889 w 2354265"/>
                <a:gd name="connsiteY1062" fmla="*/ 415397 h 2180492"/>
                <a:gd name="connsiteX1063" fmla="*/ 566778 w 2354265"/>
                <a:gd name="connsiteY1063" fmla="*/ 394544 h 2180492"/>
                <a:gd name="connsiteX1064" fmla="*/ 139444 w 2354265"/>
                <a:gd name="connsiteY1064" fmla="*/ 904685 h 2180492"/>
                <a:gd name="connsiteX1065" fmla="*/ 134759 w 2354265"/>
                <a:gd name="connsiteY1065" fmla="*/ 904232 h 2180492"/>
                <a:gd name="connsiteX1066" fmla="*/ 122973 w 2354265"/>
                <a:gd name="connsiteY1066" fmla="*/ 919645 h 2180492"/>
                <a:gd name="connsiteX1067" fmla="*/ 124484 w 2354265"/>
                <a:gd name="connsiteY1067" fmla="*/ 923574 h 2180492"/>
                <a:gd name="connsiteX1068" fmla="*/ 137177 w 2354265"/>
                <a:gd name="connsiteY1068" fmla="*/ 920098 h 2180492"/>
                <a:gd name="connsiteX1069" fmla="*/ 139444 w 2354265"/>
                <a:gd name="connsiteY1069" fmla="*/ 904685 h 2180492"/>
                <a:gd name="connsiteX1070" fmla="*/ 614075 w 2354265"/>
                <a:gd name="connsiteY1070" fmla="*/ 225000 h 2180492"/>
                <a:gd name="connsiteX1071" fmla="*/ 622386 w 2354265"/>
                <a:gd name="connsiteY1071" fmla="*/ 247364 h 2180492"/>
                <a:gd name="connsiteX1072" fmla="*/ 641274 w 2354265"/>
                <a:gd name="connsiteY1072" fmla="*/ 232556 h 2180492"/>
                <a:gd name="connsiteX1073" fmla="*/ 640367 w 2354265"/>
                <a:gd name="connsiteY1073" fmla="*/ 230138 h 2180492"/>
                <a:gd name="connsiteX1074" fmla="*/ 617248 w 2354265"/>
                <a:gd name="connsiteY1074" fmla="*/ 239658 h 2180492"/>
                <a:gd name="connsiteX1075" fmla="*/ 614075 w 2354265"/>
                <a:gd name="connsiteY1075" fmla="*/ 225000 h 2180492"/>
                <a:gd name="connsiteX1076" fmla="*/ 363084 w 2354265"/>
                <a:gd name="connsiteY1076" fmla="*/ 977670 h 2180492"/>
                <a:gd name="connsiteX1077" fmla="*/ 363084 w 2354265"/>
                <a:gd name="connsiteY1077" fmla="*/ 942009 h 2180492"/>
                <a:gd name="connsiteX1078" fmla="*/ 354924 w 2354265"/>
                <a:gd name="connsiteY1078" fmla="*/ 972231 h 2180492"/>
                <a:gd name="connsiteX1079" fmla="*/ 363084 w 2354265"/>
                <a:gd name="connsiteY1079" fmla="*/ 977670 h 2180492"/>
                <a:gd name="connsiteX1080" fmla="*/ 283752 w 2354265"/>
                <a:gd name="connsiteY1080" fmla="*/ 509537 h 2180492"/>
                <a:gd name="connsiteX1081" fmla="*/ 285414 w 2354265"/>
                <a:gd name="connsiteY1081" fmla="*/ 506515 h 2180492"/>
                <a:gd name="connsiteX1082" fmla="*/ 273023 w 2354265"/>
                <a:gd name="connsiteY1082" fmla="*/ 500924 h 2180492"/>
                <a:gd name="connsiteX1083" fmla="*/ 277859 w 2354265"/>
                <a:gd name="connsiteY1083" fmla="*/ 490800 h 2180492"/>
                <a:gd name="connsiteX1084" fmla="*/ 256250 w 2354265"/>
                <a:gd name="connsiteY1084" fmla="*/ 502284 h 2180492"/>
                <a:gd name="connsiteX1085" fmla="*/ 283752 w 2354265"/>
                <a:gd name="connsiteY1085" fmla="*/ 509537 h 2180492"/>
                <a:gd name="connsiteX1086" fmla="*/ 1694801 w 2354265"/>
                <a:gd name="connsiteY1086" fmla="*/ 2037544 h 2180492"/>
                <a:gd name="connsiteX1087" fmla="*/ 1690872 w 2354265"/>
                <a:gd name="connsiteY1087" fmla="*/ 2034975 h 2180492"/>
                <a:gd name="connsiteX1088" fmla="*/ 1675912 w 2354265"/>
                <a:gd name="connsiteY1088" fmla="*/ 2038450 h 2180492"/>
                <a:gd name="connsiteX1089" fmla="*/ 1683921 w 2354265"/>
                <a:gd name="connsiteY1089" fmla="*/ 2053259 h 2180492"/>
                <a:gd name="connsiteX1090" fmla="*/ 1694801 w 2354265"/>
                <a:gd name="connsiteY1090" fmla="*/ 2037544 h 2180492"/>
                <a:gd name="connsiteX1091" fmla="*/ 500139 w 2354265"/>
                <a:gd name="connsiteY1091" fmla="*/ 414188 h 2180492"/>
                <a:gd name="connsiteX1092" fmla="*/ 485179 w 2354265"/>
                <a:gd name="connsiteY1092" fmla="*/ 434587 h 2180492"/>
                <a:gd name="connsiteX1093" fmla="*/ 486842 w 2354265"/>
                <a:gd name="connsiteY1093" fmla="*/ 436703 h 2180492"/>
                <a:gd name="connsiteX1094" fmla="*/ 502708 w 2354265"/>
                <a:gd name="connsiteY1094" fmla="*/ 427636 h 2180492"/>
                <a:gd name="connsiteX1095" fmla="*/ 500139 w 2354265"/>
                <a:gd name="connsiteY1095" fmla="*/ 414188 h 2180492"/>
                <a:gd name="connsiteX1096" fmla="*/ 397688 w 2354265"/>
                <a:gd name="connsiteY1096" fmla="*/ 378224 h 2180492"/>
                <a:gd name="connsiteX1097" fmla="*/ 401616 w 2354265"/>
                <a:gd name="connsiteY1097" fmla="*/ 382153 h 2180492"/>
                <a:gd name="connsiteX1098" fmla="*/ 421563 w 2354265"/>
                <a:gd name="connsiteY1098" fmla="*/ 360695 h 2180492"/>
                <a:gd name="connsiteX1099" fmla="*/ 418541 w 2354265"/>
                <a:gd name="connsiteY1099" fmla="*/ 358127 h 2180492"/>
                <a:gd name="connsiteX1100" fmla="*/ 397688 w 2354265"/>
                <a:gd name="connsiteY1100" fmla="*/ 378224 h 2180492"/>
                <a:gd name="connsiteX1101" fmla="*/ 298410 w 2354265"/>
                <a:gd name="connsiteY1101" fmla="*/ 836384 h 2180492"/>
                <a:gd name="connsiteX1102" fmla="*/ 305663 w 2354265"/>
                <a:gd name="connsiteY1102" fmla="*/ 859050 h 2180492"/>
                <a:gd name="connsiteX1103" fmla="*/ 298410 w 2354265"/>
                <a:gd name="connsiteY1103" fmla="*/ 836384 h 2180492"/>
                <a:gd name="connsiteX1104" fmla="*/ 572218 w 2354265"/>
                <a:gd name="connsiteY1104" fmla="*/ 532506 h 2180492"/>
                <a:gd name="connsiteX1105" fmla="*/ 563453 w 2354265"/>
                <a:gd name="connsiteY1105" fmla="*/ 521626 h 2180492"/>
                <a:gd name="connsiteX1106" fmla="*/ 553934 w 2354265"/>
                <a:gd name="connsiteY1106" fmla="*/ 522532 h 2180492"/>
                <a:gd name="connsiteX1107" fmla="*/ 552271 w 2354265"/>
                <a:gd name="connsiteY1107" fmla="*/ 527972 h 2180492"/>
                <a:gd name="connsiteX1108" fmla="*/ 560280 w 2354265"/>
                <a:gd name="connsiteY1108" fmla="*/ 531750 h 2180492"/>
                <a:gd name="connsiteX1109" fmla="*/ 572218 w 2354265"/>
                <a:gd name="connsiteY1109" fmla="*/ 532506 h 2180492"/>
                <a:gd name="connsiteX1110" fmla="*/ 412194 w 2354265"/>
                <a:gd name="connsiteY1110" fmla="*/ 747381 h 2180492"/>
                <a:gd name="connsiteX1111" fmla="*/ 397839 w 2354265"/>
                <a:gd name="connsiteY1111" fmla="*/ 773372 h 2180492"/>
                <a:gd name="connsiteX1112" fmla="*/ 400559 w 2354265"/>
                <a:gd name="connsiteY1112" fmla="*/ 774581 h 2180492"/>
                <a:gd name="connsiteX1113" fmla="*/ 412194 w 2354265"/>
                <a:gd name="connsiteY1113" fmla="*/ 747381 h 2180492"/>
                <a:gd name="connsiteX1114" fmla="*/ 279974 w 2354265"/>
                <a:gd name="connsiteY1114" fmla="*/ 483546 h 2180492"/>
                <a:gd name="connsiteX1115" fmla="*/ 284810 w 2354265"/>
                <a:gd name="connsiteY1115" fmla="*/ 484755 h 2180492"/>
                <a:gd name="connsiteX1116" fmla="*/ 288739 w 2354265"/>
                <a:gd name="connsiteY1116" fmla="*/ 475084 h 2180492"/>
                <a:gd name="connsiteX1117" fmla="*/ 281032 w 2354265"/>
                <a:gd name="connsiteY1117" fmla="*/ 466320 h 2180492"/>
                <a:gd name="connsiteX1118" fmla="*/ 277557 w 2354265"/>
                <a:gd name="connsiteY1118" fmla="*/ 468436 h 2180492"/>
                <a:gd name="connsiteX1119" fmla="*/ 279974 w 2354265"/>
                <a:gd name="connsiteY1119" fmla="*/ 483546 h 2180492"/>
                <a:gd name="connsiteX1120" fmla="*/ 537009 w 2354265"/>
                <a:gd name="connsiteY1120" fmla="*/ 472516 h 2180492"/>
                <a:gd name="connsiteX1121" fmla="*/ 516005 w 2354265"/>
                <a:gd name="connsiteY1121" fmla="*/ 482791 h 2180492"/>
                <a:gd name="connsiteX1122" fmla="*/ 537009 w 2354265"/>
                <a:gd name="connsiteY1122" fmla="*/ 472516 h 2180492"/>
                <a:gd name="connsiteX1123" fmla="*/ 593222 w 2354265"/>
                <a:gd name="connsiteY1123" fmla="*/ 403610 h 2180492"/>
                <a:gd name="connsiteX1124" fmla="*/ 573275 w 2354265"/>
                <a:gd name="connsiteY1124" fmla="*/ 411014 h 2180492"/>
                <a:gd name="connsiteX1125" fmla="*/ 593222 w 2354265"/>
                <a:gd name="connsiteY1125" fmla="*/ 403610 h 2180492"/>
                <a:gd name="connsiteX1126" fmla="*/ 1228481 w 2354265"/>
                <a:gd name="connsiteY1126" fmla="*/ 1857725 h 2180492"/>
                <a:gd name="connsiteX1127" fmla="*/ 1236187 w 2354265"/>
                <a:gd name="connsiteY1127" fmla="*/ 1870418 h 2180492"/>
                <a:gd name="connsiteX1128" fmla="*/ 1249334 w 2354265"/>
                <a:gd name="connsiteY1128" fmla="*/ 1864223 h 2180492"/>
                <a:gd name="connsiteX1129" fmla="*/ 1249334 w 2354265"/>
                <a:gd name="connsiteY1129" fmla="*/ 1861654 h 2180492"/>
                <a:gd name="connsiteX1130" fmla="*/ 1228481 w 2354265"/>
                <a:gd name="connsiteY1130" fmla="*/ 1857725 h 2180492"/>
                <a:gd name="connsiteX1131" fmla="*/ 321378 w 2354265"/>
                <a:gd name="connsiteY1131" fmla="*/ 1287896 h 2180492"/>
                <a:gd name="connsiteX1132" fmla="*/ 323947 w 2354265"/>
                <a:gd name="connsiteY1132" fmla="*/ 1286536 h 2180492"/>
                <a:gd name="connsiteX1133" fmla="*/ 320471 w 2354265"/>
                <a:gd name="connsiteY1133" fmla="*/ 1272029 h 2180492"/>
                <a:gd name="connsiteX1134" fmla="*/ 307325 w 2354265"/>
                <a:gd name="connsiteY1134" fmla="*/ 1275354 h 2180492"/>
                <a:gd name="connsiteX1135" fmla="*/ 321378 w 2354265"/>
                <a:gd name="connsiteY1135" fmla="*/ 1287896 h 2180492"/>
                <a:gd name="connsiteX1136" fmla="*/ 1327003 w 2354265"/>
                <a:gd name="connsiteY1136" fmla="*/ 1857120 h 2180492"/>
                <a:gd name="connsiteX1137" fmla="*/ 1326399 w 2354265"/>
                <a:gd name="connsiteY1137" fmla="*/ 1852738 h 2180492"/>
                <a:gd name="connsiteX1138" fmla="*/ 1304337 w 2354265"/>
                <a:gd name="connsiteY1138" fmla="*/ 1858632 h 2180492"/>
                <a:gd name="connsiteX1139" fmla="*/ 1327003 w 2354265"/>
                <a:gd name="connsiteY1139" fmla="*/ 1857120 h 2180492"/>
                <a:gd name="connsiteX1140" fmla="*/ 588235 w 2354265"/>
                <a:gd name="connsiteY1140" fmla="*/ 444712 h 2180492"/>
                <a:gd name="connsiteX1141" fmla="*/ 597906 w 2354265"/>
                <a:gd name="connsiteY1141" fmla="*/ 430961 h 2180492"/>
                <a:gd name="connsiteX1142" fmla="*/ 576449 w 2354265"/>
                <a:gd name="connsiteY1142" fmla="*/ 438063 h 2180492"/>
                <a:gd name="connsiteX1143" fmla="*/ 588235 w 2354265"/>
                <a:gd name="connsiteY1143" fmla="*/ 444712 h 2180492"/>
                <a:gd name="connsiteX1144" fmla="*/ 767449 w 2354265"/>
                <a:gd name="connsiteY1144" fmla="*/ 104416 h 2180492"/>
                <a:gd name="connsiteX1145" fmla="*/ 773343 w 2354265"/>
                <a:gd name="connsiteY1145" fmla="*/ 103207 h 2180492"/>
                <a:gd name="connsiteX1146" fmla="*/ 772134 w 2354265"/>
                <a:gd name="connsiteY1146" fmla="*/ 89909 h 2180492"/>
                <a:gd name="connsiteX1147" fmla="*/ 763823 w 2354265"/>
                <a:gd name="connsiteY1147" fmla="*/ 93083 h 2180492"/>
                <a:gd name="connsiteX1148" fmla="*/ 767449 w 2354265"/>
                <a:gd name="connsiteY1148" fmla="*/ 104416 h 2180492"/>
                <a:gd name="connsiteX1149" fmla="*/ 385599 w 2354265"/>
                <a:gd name="connsiteY1149" fmla="*/ 344527 h 2180492"/>
                <a:gd name="connsiteX1150" fmla="*/ 383332 w 2354265"/>
                <a:gd name="connsiteY1150" fmla="*/ 341958 h 2180492"/>
                <a:gd name="connsiteX1151" fmla="*/ 368675 w 2354265"/>
                <a:gd name="connsiteY1151" fmla="*/ 344527 h 2180492"/>
                <a:gd name="connsiteX1152" fmla="*/ 375475 w 2354265"/>
                <a:gd name="connsiteY1152" fmla="*/ 358429 h 2180492"/>
                <a:gd name="connsiteX1153" fmla="*/ 385599 w 2354265"/>
                <a:gd name="connsiteY1153" fmla="*/ 344527 h 2180492"/>
                <a:gd name="connsiteX1154" fmla="*/ 338453 w 2354265"/>
                <a:gd name="connsiteY1154" fmla="*/ 1216119 h 2180492"/>
                <a:gd name="connsiteX1155" fmla="*/ 359911 w 2354265"/>
                <a:gd name="connsiteY1155" fmla="*/ 1224430 h 2180492"/>
                <a:gd name="connsiteX1156" fmla="*/ 338453 w 2354265"/>
                <a:gd name="connsiteY1156" fmla="*/ 1216119 h 2180492"/>
                <a:gd name="connsiteX1157" fmla="*/ 454958 w 2354265"/>
                <a:gd name="connsiteY1157" fmla="*/ 682103 h 2180492"/>
                <a:gd name="connsiteX1158" fmla="*/ 445891 w 2354265"/>
                <a:gd name="connsiteY1158" fmla="*/ 700538 h 2180492"/>
                <a:gd name="connsiteX1159" fmla="*/ 454958 w 2354265"/>
                <a:gd name="connsiteY1159" fmla="*/ 682103 h 2180492"/>
                <a:gd name="connsiteX1160" fmla="*/ 717130 w 2354265"/>
                <a:gd name="connsiteY1160" fmla="*/ 2023642 h 2180492"/>
                <a:gd name="connsiteX1161" fmla="*/ 737681 w 2354265"/>
                <a:gd name="connsiteY1161" fmla="*/ 2028175 h 2180492"/>
                <a:gd name="connsiteX1162" fmla="*/ 717130 w 2354265"/>
                <a:gd name="connsiteY1162" fmla="*/ 2023642 h 2180492"/>
                <a:gd name="connsiteX1163" fmla="*/ 362933 w 2354265"/>
                <a:gd name="connsiteY1163" fmla="*/ 1258278 h 2180492"/>
                <a:gd name="connsiteX1164" fmla="*/ 357644 w 2354265"/>
                <a:gd name="connsiteY1164" fmla="*/ 1265532 h 2180492"/>
                <a:gd name="connsiteX1165" fmla="*/ 371546 w 2354265"/>
                <a:gd name="connsiteY1165" fmla="*/ 1277469 h 2180492"/>
                <a:gd name="connsiteX1166" fmla="*/ 372755 w 2354265"/>
                <a:gd name="connsiteY1166" fmla="*/ 1275505 h 2180492"/>
                <a:gd name="connsiteX1167" fmla="*/ 362933 w 2354265"/>
                <a:gd name="connsiteY1167" fmla="*/ 1258278 h 21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</a:cxnLst>
              <a:rect l="l" t="t" r="r" b="b"/>
              <a:pathLst>
                <a:path w="2354265" h="2180492">
                  <a:moveTo>
                    <a:pt x="87614" y="1345166"/>
                  </a:moveTo>
                  <a:cubicBezTo>
                    <a:pt x="104236" y="1337912"/>
                    <a:pt x="114360" y="1344108"/>
                    <a:pt x="117684" y="1362543"/>
                  </a:cubicBezTo>
                  <a:cubicBezTo>
                    <a:pt x="118742" y="1368436"/>
                    <a:pt x="121462" y="1374027"/>
                    <a:pt x="124031" y="1381432"/>
                  </a:cubicBezTo>
                  <a:cubicBezTo>
                    <a:pt x="122520" y="1382338"/>
                    <a:pt x="118289" y="1383698"/>
                    <a:pt x="115720" y="1386569"/>
                  </a:cubicBezTo>
                  <a:cubicBezTo>
                    <a:pt x="113000" y="1389592"/>
                    <a:pt x="111640" y="1393974"/>
                    <a:pt x="108618" y="1399716"/>
                  </a:cubicBezTo>
                  <a:cubicBezTo>
                    <a:pt x="132946" y="1393671"/>
                    <a:pt x="128866" y="1415582"/>
                    <a:pt x="138084" y="1426009"/>
                  </a:cubicBezTo>
                  <a:cubicBezTo>
                    <a:pt x="138386" y="1423440"/>
                    <a:pt x="139444" y="1420871"/>
                    <a:pt x="138990" y="1418604"/>
                  </a:cubicBezTo>
                  <a:cubicBezTo>
                    <a:pt x="136119" y="1402587"/>
                    <a:pt x="133248" y="1386569"/>
                    <a:pt x="129622" y="1370854"/>
                  </a:cubicBezTo>
                  <a:cubicBezTo>
                    <a:pt x="126146" y="1356197"/>
                    <a:pt x="121613" y="1341841"/>
                    <a:pt x="117684" y="1327335"/>
                  </a:cubicBezTo>
                  <a:cubicBezTo>
                    <a:pt x="109071" y="1295149"/>
                    <a:pt x="100609" y="1262812"/>
                    <a:pt x="91845" y="1229417"/>
                  </a:cubicBezTo>
                  <a:cubicBezTo>
                    <a:pt x="95622" y="1228661"/>
                    <a:pt x="99098" y="1228057"/>
                    <a:pt x="103027" y="1227452"/>
                  </a:cubicBezTo>
                  <a:cubicBezTo>
                    <a:pt x="102724" y="1222315"/>
                    <a:pt x="102271" y="1217328"/>
                    <a:pt x="101969" y="1212190"/>
                  </a:cubicBezTo>
                  <a:cubicBezTo>
                    <a:pt x="101213" y="1212795"/>
                    <a:pt x="100307" y="1213550"/>
                    <a:pt x="99551" y="1214155"/>
                  </a:cubicBezTo>
                  <a:cubicBezTo>
                    <a:pt x="93960" y="1207808"/>
                    <a:pt x="88369" y="1201311"/>
                    <a:pt x="82325" y="1194511"/>
                  </a:cubicBezTo>
                  <a:cubicBezTo>
                    <a:pt x="89276" y="1192697"/>
                    <a:pt x="93658" y="1191489"/>
                    <a:pt x="98191" y="1190280"/>
                  </a:cubicBezTo>
                  <a:cubicBezTo>
                    <a:pt x="96529" y="1185898"/>
                    <a:pt x="94867" y="1181667"/>
                    <a:pt x="93356" y="1177284"/>
                  </a:cubicBezTo>
                  <a:cubicBezTo>
                    <a:pt x="92147" y="1173809"/>
                    <a:pt x="91240" y="1170333"/>
                    <a:pt x="90182" y="1166858"/>
                  </a:cubicBezTo>
                  <a:cubicBezTo>
                    <a:pt x="88974" y="1163231"/>
                    <a:pt x="87614" y="1159454"/>
                    <a:pt x="87160" y="1158396"/>
                  </a:cubicBezTo>
                  <a:cubicBezTo>
                    <a:pt x="87765" y="1151143"/>
                    <a:pt x="90485" y="1144796"/>
                    <a:pt x="88369" y="1141170"/>
                  </a:cubicBezTo>
                  <a:cubicBezTo>
                    <a:pt x="84743" y="1134823"/>
                    <a:pt x="77943" y="1131045"/>
                    <a:pt x="71143" y="1136787"/>
                  </a:cubicBezTo>
                  <a:cubicBezTo>
                    <a:pt x="70387" y="1121374"/>
                    <a:pt x="69632" y="1105961"/>
                    <a:pt x="68876" y="1089491"/>
                  </a:cubicBezTo>
                  <a:cubicBezTo>
                    <a:pt x="71143" y="1088131"/>
                    <a:pt x="75374" y="1085864"/>
                    <a:pt x="79605" y="1083446"/>
                  </a:cubicBezTo>
                  <a:cubicBezTo>
                    <a:pt x="79303" y="1082691"/>
                    <a:pt x="79152" y="1081784"/>
                    <a:pt x="78849" y="1081028"/>
                  </a:cubicBezTo>
                  <a:cubicBezTo>
                    <a:pt x="75072" y="1081028"/>
                    <a:pt x="71445" y="1081028"/>
                    <a:pt x="67667" y="1081028"/>
                  </a:cubicBezTo>
                  <a:cubicBezTo>
                    <a:pt x="77792" y="1076344"/>
                    <a:pt x="84138" y="1071358"/>
                    <a:pt x="73863" y="1060629"/>
                  </a:cubicBezTo>
                  <a:cubicBezTo>
                    <a:pt x="77036" y="1058664"/>
                    <a:pt x="79756" y="1057153"/>
                    <a:pt x="82325" y="1055642"/>
                  </a:cubicBezTo>
                  <a:cubicBezTo>
                    <a:pt x="81569" y="1051562"/>
                    <a:pt x="80965" y="1047633"/>
                    <a:pt x="80360" y="1043856"/>
                  </a:cubicBezTo>
                  <a:cubicBezTo>
                    <a:pt x="64494" y="1040380"/>
                    <a:pt x="63134" y="1037509"/>
                    <a:pt x="65250" y="1021794"/>
                  </a:cubicBezTo>
                  <a:cubicBezTo>
                    <a:pt x="66005" y="1015447"/>
                    <a:pt x="63436" y="1008799"/>
                    <a:pt x="61774" y="998977"/>
                  </a:cubicBezTo>
                  <a:cubicBezTo>
                    <a:pt x="57694" y="1003359"/>
                    <a:pt x="55881" y="1004568"/>
                    <a:pt x="55881" y="1005474"/>
                  </a:cubicBezTo>
                  <a:cubicBezTo>
                    <a:pt x="56939" y="1015901"/>
                    <a:pt x="50894" y="1026781"/>
                    <a:pt x="57845" y="1037207"/>
                  </a:cubicBezTo>
                  <a:cubicBezTo>
                    <a:pt x="59508" y="1039776"/>
                    <a:pt x="60263" y="1044914"/>
                    <a:pt x="58752" y="1047029"/>
                  </a:cubicBezTo>
                  <a:cubicBezTo>
                    <a:pt x="50441" y="1058664"/>
                    <a:pt x="56183" y="1065464"/>
                    <a:pt x="64494" y="1070149"/>
                  </a:cubicBezTo>
                  <a:cubicBezTo>
                    <a:pt x="63587" y="1074531"/>
                    <a:pt x="62983" y="1077553"/>
                    <a:pt x="62227" y="1080575"/>
                  </a:cubicBezTo>
                  <a:cubicBezTo>
                    <a:pt x="60414" y="1087224"/>
                    <a:pt x="57845" y="1093873"/>
                    <a:pt x="56788" y="1100673"/>
                  </a:cubicBezTo>
                  <a:cubicBezTo>
                    <a:pt x="56183" y="1105055"/>
                    <a:pt x="56939" y="1110041"/>
                    <a:pt x="58299" y="1114272"/>
                  </a:cubicBezTo>
                  <a:cubicBezTo>
                    <a:pt x="60112" y="1119712"/>
                    <a:pt x="63285" y="1124699"/>
                    <a:pt x="66005" y="1129987"/>
                  </a:cubicBezTo>
                  <a:cubicBezTo>
                    <a:pt x="53010" y="1140867"/>
                    <a:pt x="37143" y="1121979"/>
                    <a:pt x="26264" y="1136787"/>
                  </a:cubicBezTo>
                  <a:cubicBezTo>
                    <a:pt x="20068" y="1128476"/>
                    <a:pt x="13117" y="1120770"/>
                    <a:pt x="8584" y="1111855"/>
                  </a:cubicBezTo>
                  <a:cubicBezTo>
                    <a:pt x="6771" y="1108379"/>
                    <a:pt x="10397" y="1102032"/>
                    <a:pt x="11606" y="1097046"/>
                  </a:cubicBezTo>
                  <a:cubicBezTo>
                    <a:pt x="13420" y="1096442"/>
                    <a:pt x="15233" y="1095988"/>
                    <a:pt x="17046" y="1095384"/>
                  </a:cubicBezTo>
                  <a:cubicBezTo>
                    <a:pt x="13571" y="1091908"/>
                    <a:pt x="10548" y="1087979"/>
                    <a:pt x="6620" y="1085259"/>
                  </a:cubicBezTo>
                  <a:cubicBezTo>
                    <a:pt x="1331" y="1081633"/>
                    <a:pt x="-180" y="1073322"/>
                    <a:pt x="4353" y="1068789"/>
                  </a:cubicBezTo>
                  <a:cubicBezTo>
                    <a:pt x="14326" y="1058816"/>
                    <a:pt x="25508" y="1060327"/>
                    <a:pt x="31855" y="1072566"/>
                  </a:cubicBezTo>
                  <a:cubicBezTo>
                    <a:pt x="34877" y="1078309"/>
                    <a:pt x="37597" y="1078460"/>
                    <a:pt x="44548" y="1073775"/>
                  </a:cubicBezTo>
                  <a:cubicBezTo>
                    <a:pt x="42583" y="1055793"/>
                    <a:pt x="32157" y="1048691"/>
                    <a:pt x="12513" y="1052620"/>
                  </a:cubicBezTo>
                  <a:cubicBezTo>
                    <a:pt x="19313" y="1042194"/>
                    <a:pt x="36539" y="1044914"/>
                    <a:pt x="32157" y="1030256"/>
                  </a:cubicBezTo>
                  <a:cubicBezTo>
                    <a:pt x="30646" y="1025118"/>
                    <a:pt x="25810" y="1021038"/>
                    <a:pt x="22033" y="1015750"/>
                  </a:cubicBezTo>
                  <a:cubicBezTo>
                    <a:pt x="19615" y="1023758"/>
                    <a:pt x="18255" y="1028745"/>
                    <a:pt x="16744" y="1033732"/>
                  </a:cubicBezTo>
                  <a:cubicBezTo>
                    <a:pt x="15384" y="1033580"/>
                    <a:pt x="14175" y="1033278"/>
                    <a:pt x="12815" y="1033127"/>
                  </a:cubicBezTo>
                  <a:cubicBezTo>
                    <a:pt x="11606" y="1020736"/>
                    <a:pt x="-3051" y="1014239"/>
                    <a:pt x="575" y="1000186"/>
                  </a:cubicBezTo>
                  <a:cubicBezTo>
                    <a:pt x="1331" y="997012"/>
                    <a:pt x="1331" y="993688"/>
                    <a:pt x="1482" y="990363"/>
                  </a:cubicBezTo>
                  <a:cubicBezTo>
                    <a:pt x="1633" y="983715"/>
                    <a:pt x="1482" y="977217"/>
                    <a:pt x="1482" y="968906"/>
                  </a:cubicBezTo>
                  <a:cubicBezTo>
                    <a:pt x="8886" y="966337"/>
                    <a:pt x="17499" y="963315"/>
                    <a:pt x="26264" y="960293"/>
                  </a:cubicBezTo>
                  <a:cubicBezTo>
                    <a:pt x="9491" y="958329"/>
                    <a:pt x="2691" y="945787"/>
                    <a:pt x="2993" y="932338"/>
                  </a:cubicBezTo>
                  <a:cubicBezTo>
                    <a:pt x="3144" y="921609"/>
                    <a:pt x="10700" y="911032"/>
                    <a:pt x="15082" y="899699"/>
                  </a:cubicBezTo>
                  <a:cubicBezTo>
                    <a:pt x="14779" y="899396"/>
                    <a:pt x="12362" y="896525"/>
                    <a:pt x="9944" y="893805"/>
                  </a:cubicBezTo>
                  <a:cubicBezTo>
                    <a:pt x="13268" y="892143"/>
                    <a:pt x="17499" y="891085"/>
                    <a:pt x="19766" y="888517"/>
                  </a:cubicBezTo>
                  <a:cubicBezTo>
                    <a:pt x="23997" y="883681"/>
                    <a:pt x="27321" y="877939"/>
                    <a:pt x="30495" y="872348"/>
                  </a:cubicBezTo>
                  <a:cubicBezTo>
                    <a:pt x="32006" y="869779"/>
                    <a:pt x="32006" y="866304"/>
                    <a:pt x="33064" y="861317"/>
                  </a:cubicBezTo>
                  <a:cubicBezTo>
                    <a:pt x="28530" y="862828"/>
                    <a:pt x="25055" y="864490"/>
                    <a:pt x="21428" y="865095"/>
                  </a:cubicBezTo>
                  <a:cubicBezTo>
                    <a:pt x="19162" y="865548"/>
                    <a:pt x="16593" y="864792"/>
                    <a:pt x="14024" y="864490"/>
                  </a:cubicBezTo>
                  <a:cubicBezTo>
                    <a:pt x="15384" y="862073"/>
                    <a:pt x="16291" y="858446"/>
                    <a:pt x="18406" y="857539"/>
                  </a:cubicBezTo>
                  <a:cubicBezTo>
                    <a:pt x="27170" y="853611"/>
                    <a:pt x="36237" y="850588"/>
                    <a:pt x="46512" y="846811"/>
                  </a:cubicBezTo>
                  <a:cubicBezTo>
                    <a:pt x="43490" y="864490"/>
                    <a:pt x="56788" y="855575"/>
                    <a:pt x="63739" y="857842"/>
                  </a:cubicBezTo>
                  <a:cubicBezTo>
                    <a:pt x="62076" y="865397"/>
                    <a:pt x="60565" y="872499"/>
                    <a:pt x="59054" y="879601"/>
                  </a:cubicBezTo>
                  <a:cubicBezTo>
                    <a:pt x="62530" y="880961"/>
                    <a:pt x="66458" y="882472"/>
                    <a:pt x="72956" y="884890"/>
                  </a:cubicBezTo>
                  <a:cubicBezTo>
                    <a:pt x="74165" y="879148"/>
                    <a:pt x="75072" y="873708"/>
                    <a:pt x="76432" y="868419"/>
                  </a:cubicBezTo>
                  <a:cubicBezTo>
                    <a:pt x="78698" y="859504"/>
                    <a:pt x="81872" y="850588"/>
                    <a:pt x="83685" y="841522"/>
                  </a:cubicBezTo>
                  <a:cubicBezTo>
                    <a:pt x="85800" y="831247"/>
                    <a:pt x="87463" y="820669"/>
                    <a:pt x="88218" y="810242"/>
                  </a:cubicBezTo>
                  <a:cubicBezTo>
                    <a:pt x="88823" y="802083"/>
                    <a:pt x="86707" y="794376"/>
                    <a:pt x="98645" y="791656"/>
                  </a:cubicBezTo>
                  <a:cubicBezTo>
                    <a:pt x="103329" y="790598"/>
                    <a:pt x="106502" y="782438"/>
                    <a:pt x="110733" y="776999"/>
                  </a:cubicBezTo>
                  <a:cubicBezTo>
                    <a:pt x="106955" y="773976"/>
                    <a:pt x="104236" y="771861"/>
                    <a:pt x="100005" y="768537"/>
                  </a:cubicBezTo>
                  <a:cubicBezTo>
                    <a:pt x="104689" y="766421"/>
                    <a:pt x="108315" y="764759"/>
                    <a:pt x="112546" y="762794"/>
                  </a:cubicBezTo>
                  <a:cubicBezTo>
                    <a:pt x="110582" y="759923"/>
                    <a:pt x="108467" y="756750"/>
                    <a:pt x="106049" y="752972"/>
                  </a:cubicBezTo>
                  <a:cubicBezTo>
                    <a:pt x="114209" y="745719"/>
                    <a:pt x="121009" y="738919"/>
                    <a:pt x="118440" y="725169"/>
                  </a:cubicBezTo>
                  <a:cubicBezTo>
                    <a:pt x="115569" y="709604"/>
                    <a:pt x="111338" y="704920"/>
                    <a:pt x="97436" y="711871"/>
                  </a:cubicBezTo>
                  <a:cubicBezTo>
                    <a:pt x="94111" y="713533"/>
                    <a:pt x="91694" y="716858"/>
                    <a:pt x="88369" y="718369"/>
                  </a:cubicBezTo>
                  <a:cubicBezTo>
                    <a:pt x="85196" y="719729"/>
                    <a:pt x="81418" y="719729"/>
                    <a:pt x="79454" y="718369"/>
                  </a:cubicBezTo>
                  <a:cubicBezTo>
                    <a:pt x="72956" y="713986"/>
                    <a:pt x="66458" y="709604"/>
                    <a:pt x="57694" y="703711"/>
                  </a:cubicBezTo>
                  <a:cubicBezTo>
                    <a:pt x="66458" y="695551"/>
                    <a:pt x="76281" y="686636"/>
                    <a:pt x="85951" y="677720"/>
                  </a:cubicBezTo>
                  <a:cubicBezTo>
                    <a:pt x="85196" y="676512"/>
                    <a:pt x="84591" y="675303"/>
                    <a:pt x="83836" y="674094"/>
                  </a:cubicBezTo>
                  <a:cubicBezTo>
                    <a:pt x="78094" y="676512"/>
                    <a:pt x="72352" y="679081"/>
                    <a:pt x="64645" y="682254"/>
                  </a:cubicBezTo>
                  <a:cubicBezTo>
                    <a:pt x="60263" y="675605"/>
                    <a:pt x="60867" y="665632"/>
                    <a:pt x="66156" y="658076"/>
                  </a:cubicBezTo>
                  <a:cubicBezTo>
                    <a:pt x="69178" y="653845"/>
                    <a:pt x="69481" y="639037"/>
                    <a:pt x="82174" y="647952"/>
                  </a:cubicBezTo>
                  <a:cubicBezTo>
                    <a:pt x="85498" y="637677"/>
                    <a:pt x="96076" y="645686"/>
                    <a:pt x="99853" y="641455"/>
                  </a:cubicBezTo>
                  <a:cubicBezTo>
                    <a:pt x="104689" y="636166"/>
                    <a:pt x="106200" y="627855"/>
                    <a:pt x="108920" y="621508"/>
                  </a:cubicBezTo>
                  <a:cubicBezTo>
                    <a:pt x="103480" y="614255"/>
                    <a:pt x="91542" y="612895"/>
                    <a:pt x="94867" y="600202"/>
                  </a:cubicBezTo>
                  <a:cubicBezTo>
                    <a:pt x="102573" y="603073"/>
                    <a:pt x="109827" y="605793"/>
                    <a:pt x="116929" y="608362"/>
                  </a:cubicBezTo>
                  <a:cubicBezTo>
                    <a:pt x="117684" y="607606"/>
                    <a:pt x="118289" y="606851"/>
                    <a:pt x="119044" y="605944"/>
                  </a:cubicBezTo>
                  <a:cubicBezTo>
                    <a:pt x="113755" y="597482"/>
                    <a:pt x="108315" y="588869"/>
                    <a:pt x="102876" y="580256"/>
                  </a:cubicBezTo>
                  <a:cubicBezTo>
                    <a:pt x="106200" y="577536"/>
                    <a:pt x="108920" y="575269"/>
                    <a:pt x="111035" y="573607"/>
                  </a:cubicBezTo>
                  <a:cubicBezTo>
                    <a:pt x="120253" y="576629"/>
                    <a:pt x="129471" y="579500"/>
                    <a:pt x="141861" y="583580"/>
                  </a:cubicBezTo>
                  <a:cubicBezTo>
                    <a:pt x="134911" y="587962"/>
                    <a:pt x="130528" y="590682"/>
                    <a:pt x="126297" y="593402"/>
                  </a:cubicBezTo>
                  <a:cubicBezTo>
                    <a:pt x="130528" y="601109"/>
                    <a:pt x="126448" y="627704"/>
                    <a:pt x="118893" y="636317"/>
                  </a:cubicBezTo>
                  <a:cubicBezTo>
                    <a:pt x="122671" y="639641"/>
                    <a:pt x="126448" y="642966"/>
                    <a:pt x="130528" y="646441"/>
                  </a:cubicBezTo>
                  <a:cubicBezTo>
                    <a:pt x="133702" y="644779"/>
                    <a:pt x="137328" y="642815"/>
                    <a:pt x="141408" y="640699"/>
                  </a:cubicBezTo>
                  <a:cubicBezTo>
                    <a:pt x="146244" y="595215"/>
                    <a:pt x="175256" y="558345"/>
                    <a:pt x="188705" y="512710"/>
                  </a:cubicBezTo>
                  <a:cubicBezTo>
                    <a:pt x="193389" y="516941"/>
                    <a:pt x="196714" y="519812"/>
                    <a:pt x="199887" y="522683"/>
                  </a:cubicBezTo>
                  <a:cubicBezTo>
                    <a:pt x="198225" y="521172"/>
                    <a:pt x="196412" y="519812"/>
                    <a:pt x="194749" y="518301"/>
                  </a:cubicBezTo>
                  <a:cubicBezTo>
                    <a:pt x="197469" y="512257"/>
                    <a:pt x="200038" y="506062"/>
                    <a:pt x="202758" y="500017"/>
                  </a:cubicBezTo>
                  <a:cubicBezTo>
                    <a:pt x="205931" y="502888"/>
                    <a:pt x="209105" y="505910"/>
                    <a:pt x="212429" y="508781"/>
                  </a:cubicBezTo>
                  <a:cubicBezTo>
                    <a:pt x="209105" y="508328"/>
                    <a:pt x="205780" y="507875"/>
                    <a:pt x="202758" y="507422"/>
                  </a:cubicBezTo>
                  <a:cubicBezTo>
                    <a:pt x="202003" y="503190"/>
                    <a:pt x="201096" y="499111"/>
                    <a:pt x="200945" y="497902"/>
                  </a:cubicBezTo>
                  <a:cubicBezTo>
                    <a:pt x="202909" y="492915"/>
                    <a:pt x="203514" y="489742"/>
                    <a:pt x="205176" y="487324"/>
                  </a:cubicBezTo>
                  <a:cubicBezTo>
                    <a:pt x="207140" y="484453"/>
                    <a:pt x="209860" y="482186"/>
                    <a:pt x="212429" y="479920"/>
                  </a:cubicBezTo>
                  <a:cubicBezTo>
                    <a:pt x="215451" y="477200"/>
                    <a:pt x="219984" y="475387"/>
                    <a:pt x="221496" y="472062"/>
                  </a:cubicBezTo>
                  <a:cubicBezTo>
                    <a:pt x="225122" y="464053"/>
                    <a:pt x="227389" y="455440"/>
                    <a:pt x="230713" y="446072"/>
                  </a:cubicBezTo>
                  <a:cubicBezTo>
                    <a:pt x="235700" y="449547"/>
                    <a:pt x="237664" y="450907"/>
                    <a:pt x="240082" y="452569"/>
                  </a:cubicBezTo>
                  <a:cubicBezTo>
                    <a:pt x="241291" y="446978"/>
                    <a:pt x="242197" y="442294"/>
                    <a:pt x="242953" y="438516"/>
                  </a:cubicBezTo>
                  <a:cubicBezTo>
                    <a:pt x="240384" y="436854"/>
                    <a:pt x="237815" y="435192"/>
                    <a:pt x="235397" y="433681"/>
                  </a:cubicBezTo>
                  <a:cubicBezTo>
                    <a:pt x="242197" y="427032"/>
                    <a:pt x="249148" y="420383"/>
                    <a:pt x="254739" y="414943"/>
                  </a:cubicBezTo>
                  <a:cubicBezTo>
                    <a:pt x="255948" y="410259"/>
                    <a:pt x="255797" y="404517"/>
                    <a:pt x="258668" y="401646"/>
                  </a:cubicBezTo>
                  <a:cubicBezTo>
                    <a:pt x="270152" y="389859"/>
                    <a:pt x="275441" y="373842"/>
                    <a:pt x="290099" y="363566"/>
                  </a:cubicBezTo>
                  <a:cubicBezTo>
                    <a:pt x="300978" y="355860"/>
                    <a:pt x="305663" y="339842"/>
                    <a:pt x="314578" y="328509"/>
                  </a:cubicBezTo>
                  <a:cubicBezTo>
                    <a:pt x="323645" y="316874"/>
                    <a:pt x="334222" y="306145"/>
                    <a:pt x="344346" y="295417"/>
                  </a:cubicBezTo>
                  <a:cubicBezTo>
                    <a:pt x="352809" y="286501"/>
                    <a:pt x="361724" y="278039"/>
                    <a:pt x="371093" y="268670"/>
                  </a:cubicBezTo>
                  <a:cubicBezTo>
                    <a:pt x="365048" y="255373"/>
                    <a:pt x="379252" y="260964"/>
                    <a:pt x="384843" y="258395"/>
                  </a:cubicBezTo>
                  <a:cubicBezTo>
                    <a:pt x="391341" y="255373"/>
                    <a:pt x="398443" y="253409"/>
                    <a:pt x="405545" y="250991"/>
                  </a:cubicBezTo>
                  <a:cubicBezTo>
                    <a:pt x="401163" y="248573"/>
                    <a:pt x="396781" y="246155"/>
                    <a:pt x="391039" y="243133"/>
                  </a:cubicBezTo>
                  <a:cubicBezTo>
                    <a:pt x="401465" y="233462"/>
                    <a:pt x="410230" y="224849"/>
                    <a:pt x="419749" y="216840"/>
                  </a:cubicBezTo>
                  <a:cubicBezTo>
                    <a:pt x="422167" y="214876"/>
                    <a:pt x="426247" y="215027"/>
                    <a:pt x="429572" y="213969"/>
                  </a:cubicBezTo>
                  <a:cubicBezTo>
                    <a:pt x="431838" y="213365"/>
                    <a:pt x="435011" y="213365"/>
                    <a:pt x="435918" y="211854"/>
                  </a:cubicBezTo>
                  <a:cubicBezTo>
                    <a:pt x="443625" y="199312"/>
                    <a:pt x="457678" y="199010"/>
                    <a:pt x="465989" y="195987"/>
                  </a:cubicBezTo>
                  <a:cubicBezTo>
                    <a:pt x="476415" y="176041"/>
                    <a:pt x="495001" y="168788"/>
                    <a:pt x="507090" y="154282"/>
                  </a:cubicBezTo>
                  <a:cubicBezTo>
                    <a:pt x="504219" y="154886"/>
                    <a:pt x="501650" y="155490"/>
                    <a:pt x="499232" y="155944"/>
                  </a:cubicBezTo>
                  <a:cubicBezTo>
                    <a:pt x="498779" y="155037"/>
                    <a:pt x="498326" y="154282"/>
                    <a:pt x="497872" y="153375"/>
                  </a:cubicBezTo>
                  <a:cubicBezTo>
                    <a:pt x="501197" y="151864"/>
                    <a:pt x="504370" y="149597"/>
                    <a:pt x="507694" y="149144"/>
                  </a:cubicBezTo>
                  <a:cubicBezTo>
                    <a:pt x="518574" y="147633"/>
                    <a:pt x="527187" y="143704"/>
                    <a:pt x="532023" y="132673"/>
                  </a:cubicBezTo>
                  <a:cubicBezTo>
                    <a:pt x="533836" y="128744"/>
                    <a:pt x="538218" y="123758"/>
                    <a:pt x="542147" y="123304"/>
                  </a:cubicBezTo>
                  <a:cubicBezTo>
                    <a:pt x="560582" y="120584"/>
                    <a:pt x="571009" y="104869"/>
                    <a:pt x="586573" y="97616"/>
                  </a:cubicBezTo>
                  <a:cubicBezTo>
                    <a:pt x="590804" y="95652"/>
                    <a:pt x="594884" y="93234"/>
                    <a:pt x="598964" y="90665"/>
                  </a:cubicBezTo>
                  <a:cubicBezTo>
                    <a:pt x="601533" y="89003"/>
                    <a:pt x="604102" y="87189"/>
                    <a:pt x="606368" y="85074"/>
                  </a:cubicBezTo>
                  <a:cubicBezTo>
                    <a:pt x="609390" y="82203"/>
                    <a:pt x="611355" y="77519"/>
                    <a:pt x="614830" y="76159"/>
                  </a:cubicBezTo>
                  <a:cubicBezTo>
                    <a:pt x="648074" y="61954"/>
                    <a:pt x="682678" y="50772"/>
                    <a:pt x="713655" y="31128"/>
                  </a:cubicBezTo>
                  <a:cubicBezTo>
                    <a:pt x="721210" y="26293"/>
                    <a:pt x="730730" y="24480"/>
                    <a:pt x="739343" y="21457"/>
                  </a:cubicBezTo>
                  <a:cubicBezTo>
                    <a:pt x="758081" y="14658"/>
                    <a:pt x="776969" y="8009"/>
                    <a:pt x="799031" y="0"/>
                  </a:cubicBezTo>
                  <a:cubicBezTo>
                    <a:pt x="794800" y="5289"/>
                    <a:pt x="792685" y="10275"/>
                    <a:pt x="790720" y="10124"/>
                  </a:cubicBezTo>
                  <a:cubicBezTo>
                    <a:pt x="777272" y="9822"/>
                    <a:pt x="771529" y="21004"/>
                    <a:pt x="762916" y="27653"/>
                  </a:cubicBezTo>
                  <a:cubicBezTo>
                    <a:pt x="761103" y="29013"/>
                    <a:pt x="758836" y="30222"/>
                    <a:pt x="756570" y="30826"/>
                  </a:cubicBezTo>
                  <a:cubicBezTo>
                    <a:pt x="743574" y="33697"/>
                    <a:pt x="743574" y="33546"/>
                    <a:pt x="751130" y="45332"/>
                  </a:cubicBezTo>
                  <a:cubicBezTo>
                    <a:pt x="752339" y="47297"/>
                    <a:pt x="753094" y="49564"/>
                    <a:pt x="754605" y="53039"/>
                  </a:cubicBezTo>
                  <a:cubicBezTo>
                    <a:pt x="741912" y="51377"/>
                    <a:pt x="730428" y="48959"/>
                    <a:pt x="719095" y="48657"/>
                  </a:cubicBezTo>
                  <a:cubicBezTo>
                    <a:pt x="713202" y="48506"/>
                    <a:pt x="707006" y="51528"/>
                    <a:pt x="701113" y="53492"/>
                  </a:cubicBezTo>
                  <a:cubicBezTo>
                    <a:pt x="693255" y="56061"/>
                    <a:pt x="685549" y="59839"/>
                    <a:pt x="677540" y="61501"/>
                  </a:cubicBezTo>
                  <a:cubicBezTo>
                    <a:pt x="667567" y="63617"/>
                    <a:pt x="664243" y="68905"/>
                    <a:pt x="666660" y="79030"/>
                  </a:cubicBezTo>
                  <a:cubicBezTo>
                    <a:pt x="667416" y="81901"/>
                    <a:pt x="664696" y="87492"/>
                    <a:pt x="662127" y="89003"/>
                  </a:cubicBezTo>
                  <a:cubicBezTo>
                    <a:pt x="647470" y="97616"/>
                    <a:pt x="632208" y="105322"/>
                    <a:pt x="615737" y="114087"/>
                  </a:cubicBezTo>
                  <a:cubicBezTo>
                    <a:pt x="616190" y="110460"/>
                    <a:pt x="616492" y="108042"/>
                    <a:pt x="617097" y="103207"/>
                  </a:cubicBezTo>
                  <a:cubicBezTo>
                    <a:pt x="614226" y="105927"/>
                    <a:pt x="611808" y="107136"/>
                    <a:pt x="611808" y="108194"/>
                  </a:cubicBezTo>
                  <a:cubicBezTo>
                    <a:pt x="613772" y="128593"/>
                    <a:pt x="593071" y="129500"/>
                    <a:pt x="583853" y="140228"/>
                  </a:cubicBezTo>
                  <a:cubicBezTo>
                    <a:pt x="576600" y="148842"/>
                    <a:pt x="566022" y="154584"/>
                    <a:pt x="556956" y="161384"/>
                  </a:cubicBezTo>
                  <a:cubicBezTo>
                    <a:pt x="553934" y="163650"/>
                    <a:pt x="550458" y="165615"/>
                    <a:pt x="547285" y="167730"/>
                  </a:cubicBezTo>
                  <a:cubicBezTo>
                    <a:pt x="547587" y="173623"/>
                    <a:pt x="548040" y="179819"/>
                    <a:pt x="548494" y="187525"/>
                  </a:cubicBezTo>
                  <a:cubicBezTo>
                    <a:pt x="550911" y="187223"/>
                    <a:pt x="556200" y="187374"/>
                    <a:pt x="556351" y="186619"/>
                  </a:cubicBezTo>
                  <a:cubicBezTo>
                    <a:pt x="557107" y="181632"/>
                    <a:pt x="556805" y="176343"/>
                    <a:pt x="556805" y="169392"/>
                  </a:cubicBezTo>
                  <a:cubicBezTo>
                    <a:pt x="561942" y="162744"/>
                    <a:pt x="578262" y="172717"/>
                    <a:pt x="582644" y="156850"/>
                  </a:cubicBezTo>
                  <a:cubicBezTo>
                    <a:pt x="596546" y="168939"/>
                    <a:pt x="596546" y="146122"/>
                    <a:pt x="608181" y="145668"/>
                  </a:cubicBezTo>
                  <a:cubicBezTo>
                    <a:pt x="616644" y="145215"/>
                    <a:pt x="625559" y="137357"/>
                    <a:pt x="632812" y="131011"/>
                  </a:cubicBezTo>
                  <a:cubicBezTo>
                    <a:pt x="640821" y="123909"/>
                    <a:pt x="647016" y="114842"/>
                    <a:pt x="654421" y="106229"/>
                  </a:cubicBezTo>
                  <a:cubicBezTo>
                    <a:pt x="663638" y="107740"/>
                    <a:pt x="673460" y="109251"/>
                    <a:pt x="681922" y="110611"/>
                  </a:cubicBezTo>
                  <a:cubicBezTo>
                    <a:pt x="690082" y="104416"/>
                    <a:pt x="697789" y="97616"/>
                    <a:pt x="706402" y="92327"/>
                  </a:cubicBezTo>
                  <a:cubicBezTo>
                    <a:pt x="715015" y="87038"/>
                    <a:pt x="720455" y="75554"/>
                    <a:pt x="733299" y="77670"/>
                  </a:cubicBezTo>
                  <a:cubicBezTo>
                    <a:pt x="734055" y="77821"/>
                    <a:pt x="735717" y="71776"/>
                    <a:pt x="737077" y="68452"/>
                  </a:cubicBezTo>
                  <a:cubicBezTo>
                    <a:pt x="754756" y="68603"/>
                    <a:pt x="754756" y="68603"/>
                    <a:pt x="751885" y="83412"/>
                  </a:cubicBezTo>
                  <a:cubicBezTo>
                    <a:pt x="753245" y="81447"/>
                    <a:pt x="756116" y="79181"/>
                    <a:pt x="755814" y="77367"/>
                  </a:cubicBezTo>
                  <a:cubicBezTo>
                    <a:pt x="754303" y="67243"/>
                    <a:pt x="760045" y="64674"/>
                    <a:pt x="768356" y="61803"/>
                  </a:cubicBezTo>
                  <a:cubicBezTo>
                    <a:pt x="779840" y="57723"/>
                    <a:pt x="790116" y="50621"/>
                    <a:pt x="801449" y="46088"/>
                  </a:cubicBezTo>
                  <a:cubicBezTo>
                    <a:pt x="813840" y="41253"/>
                    <a:pt x="826986" y="37928"/>
                    <a:pt x="840737" y="35359"/>
                  </a:cubicBezTo>
                  <a:cubicBezTo>
                    <a:pt x="832124" y="45786"/>
                    <a:pt x="814595" y="45937"/>
                    <a:pt x="813235" y="63768"/>
                  </a:cubicBezTo>
                  <a:cubicBezTo>
                    <a:pt x="813084" y="63768"/>
                    <a:pt x="815200" y="64674"/>
                    <a:pt x="815653" y="64825"/>
                  </a:cubicBezTo>
                  <a:cubicBezTo>
                    <a:pt x="814444" y="72230"/>
                    <a:pt x="813084" y="79483"/>
                    <a:pt x="811724" y="87945"/>
                  </a:cubicBezTo>
                  <a:cubicBezTo>
                    <a:pt x="818977" y="86434"/>
                    <a:pt x="825022" y="85225"/>
                    <a:pt x="830915" y="84016"/>
                  </a:cubicBezTo>
                  <a:cubicBezTo>
                    <a:pt x="831217" y="84923"/>
                    <a:pt x="831671" y="85829"/>
                    <a:pt x="831973" y="86887"/>
                  </a:cubicBezTo>
                  <a:cubicBezTo>
                    <a:pt x="821546" y="94292"/>
                    <a:pt x="811120" y="101847"/>
                    <a:pt x="799787" y="110007"/>
                  </a:cubicBezTo>
                  <a:cubicBezTo>
                    <a:pt x="791627" y="100487"/>
                    <a:pt x="783165" y="110611"/>
                    <a:pt x="774400" y="113331"/>
                  </a:cubicBezTo>
                  <a:cubicBezTo>
                    <a:pt x="773192" y="113633"/>
                    <a:pt x="772889" y="118167"/>
                    <a:pt x="772889" y="120584"/>
                  </a:cubicBezTo>
                  <a:cubicBezTo>
                    <a:pt x="773041" y="123002"/>
                    <a:pt x="774098" y="125420"/>
                    <a:pt x="775005" y="128291"/>
                  </a:cubicBezTo>
                  <a:cubicBezTo>
                    <a:pt x="791022" y="124815"/>
                    <a:pt x="808853" y="121038"/>
                    <a:pt x="826684" y="117260"/>
                  </a:cubicBezTo>
                  <a:cubicBezTo>
                    <a:pt x="827288" y="118167"/>
                    <a:pt x="827893" y="119073"/>
                    <a:pt x="828346" y="119980"/>
                  </a:cubicBezTo>
                  <a:cubicBezTo>
                    <a:pt x="824720" y="123002"/>
                    <a:pt x="821546" y="126931"/>
                    <a:pt x="817466" y="128895"/>
                  </a:cubicBezTo>
                  <a:cubicBezTo>
                    <a:pt x="796462" y="139322"/>
                    <a:pt x="775156" y="148388"/>
                    <a:pt x="754756" y="159117"/>
                  </a:cubicBezTo>
                  <a:cubicBezTo>
                    <a:pt x="733450" y="170299"/>
                    <a:pt x="712899" y="183143"/>
                    <a:pt x="691744" y="195383"/>
                  </a:cubicBezTo>
                  <a:cubicBezTo>
                    <a:pt x="702926" y="204752"/>
                    <a:pt x="710331" y="194627"/>
                    <a:pt x="717433" y="191303"/>
                  </a:cubicBezTo>
                  <a:cubicBezTo>
                    <a:pt x="738437" y="181481"/>
                    <a:pt x="758383" y="169392"/>
                    <a:pt x="779085" y="158664"/>
                  </a:cubicBezTo>
                  <a:cubicBezTo>
                    <a:pt x="790720" y="152468"/>
                    <a:pt x="802809" y="146877"/>
                    <a:pt x="814746" y="141286"/>
                  </a:cubicBezTo>
                  <a:cubicBezTo>
                    <a:pt x="818524" y="139473"/>
                    <a:pt x="822755" y="138868"/>
                    <a:pt x="826835" y="137660"/>
                  </a:cubicBezTo>
                  <a:cubicBezTo>
                    <a:pt x="827288" y="138868"/>
                    <a:pt x="827742" y="140077"/>
                    <a:pt x="828346" y="141286"/>
                  </a:cubicBezTo>
                  <a:cubicBezTo>
                    <a:pt x="821848" y="143855"/>
                    <a:pt x="815351" y="146575"/>
                    <a:pt x="808400" y="149295"/>
                  </a:cubicBezTo>
                  <a:cubicBezTo>
                    <a:pt x="817164" y="154282"/>
                    <a:pt x="824720" y="153979"/>
                    <a:pt x="832124" y="146877"/>
                  </a:cubicBezTo>
                  <a:cubicBezTo>
                    <a:pt x="834390" y="144611"/>
                    <a:pt x="839377" y="142797"/>
                    <a:pt x="841946" y="143704"/>
                  </a:cubicBezTo>
                  <a:cubicBezTo>
                    <a:pt x="858719" y="149446"/>
                    <a:pt x="863403" y="133580"/>
                    <a:pt x="873376" y="126780"/>
                  </a:cubicBezTo>
                  <a:cubicBezTo>
                    <a:pt x="865670" y="128593"/>
                    <a:pt x="857963" y="130255"/>
                    <a:pt x="850257" y="132069"/>
                  </a:cubicBezTo>
                  <a:cubicBezTo>
                    <a:pt x="849955" y="130558"/>
                    <a:pt x="849652" y="129198"/>
                    <a:pt x="849199" y="127686"/>
                  </a:cubicBezTo>
                  <a:cubicBezTo>
                    <a:pt x="912664" y="100638"/>
                    <a:pt x="978397" y="82505"/>
                    <a:pt x="1047000" y="75101"/>
                  </a:cubicBezTo>
                  <a:cubicBezTo>
                    <a:pt x="1047453" y="76612"/>
                    <a:pt x="1047755" y="78123"/>
                    <a:pt x="1048209" y="79634"/>
                  </a:cubicBezTo>
                  <a:cubicBezTo>
                    <a:pt x="1027960" y="84167"/>
                    <a:pt x="1007712" y="88701"/>
                    <a:pt x="985801" y="93687"/>
                  </a:cubicBezTo>
                  <a:cubicBezTo>
                    <a:pt x="997738" y="105171"/>
                    <a:pt x="1007712" y="93989"/>
                    <a:pt x="1017836" y="94745"/>
                  </a:cubicBezTo>
                  <a:cubicBezTo>
                    <a:pt x="1027507" y="95500"/>
                    <a:pt x="1037329" y="93687"/>
                    <a:pt x="1047604" y="95198"/>
                  </a:cubicBezTo>
                  <a:cubicBezTo>
                    <a:pt x="1026902" y="109553"/>
                    <a:pt x="1006049" y="122398"/>
                    <a:pt x="980512" y="124513"/>
                  </a:cubicBezTo>
                  <a:cubicBezTo>
                    <a:pt x="980814" y="125571"/>
                    <a:pt x="980965" y="126780"/>
                    <a:pt x="981268" y="127838"/>
                  </a:cubicBezTo>
                  <a:cubicBezTo>
                    <a:pt x="986556" y="126780"/>
                    <a:pt x="991845" y="125269"/>
                    <a:pt x="997285" y="124815"/>
                  </a:cubicBezTo>
                  <a:cubicBezTo>
                    <a:pt x="1002574" y="124513"/>
                    <a:pt x="1008014" y="125420"/>
                    <a:pt x="1013454" y="125571"/>
                  </a:cubicBezTo>
                  <a:cubicBezTo>
                    <a:pt x="1018742" y="125722"/>
                    <a:pt x="1024031" y="125571"/>
                    <a:pt x="1029622" y="127082"/>
                  </a:cubicBezTo>
                  <a:cubicBezTo>
                    <a:pt x="1018742" y="130709"/>
                    <a:pt x="1005898" y="129802"/>
                    <a:pt x="1001969" y="139322"/>
                  </a:cubicBezTo>
                  <a:cubicBezTo>
                    <a:pt x="989125" y="141437"/>
                    <a:pt x="978397" y="143100"/>
                    <a:pt x="967366" y="144913"/>
                  </a:cubicBezTo>
                  <a:cubicBezTo>
                    <a:pt x="971748" y="157455"/>
                    <a:pt x="961624" y="155642"/>
                    <a:pt x="955730" y="158059"/>
                  </a:cubicBezTo>
                  <a:cubicBezTo>
                    <a:pt x="954521" y="156850"/>
                    <a:pt x="953313" y="155793"/>
                    <a:pt x="952255" y="154584"/>
                  </a:cubicBezTo>
                  <a:cubicBezTo>
                    <a:pt x="955881" y="152619"/>
                    <a:pt x="959357" y="150655"/>
                    <a:pt x="963135" y="148539"/>
                  </a:cubicBezTo>
                  <a:cubicBezTo>
                    <a:pt x="959206" y="146424"/>
                    <a:pt x="956335" y="144762"/>
                    <a:pt x="953464" y="143100"/>
                  </a:cubicBezTo>
                  <a:cubicBezTo>
                    <a:pt x="960264" y="138113"/>
                    <a:pt x="967215" y="133277"/>
                    <a:pt x="976130" y="126780"/>
                  </a:cubicBezTo>
                  <a:cubicBezTo>
                    <a:pt x="966610" y="125873"/>
                    <a:pt x="957241" y="124967"/>
                    <a:pt x="944851" y="123909"/>
                  </a:cubicBezTo>
                  <a:cubicBezTo>
                    <a:pt x="939562" y="128744"/>
                    <a:pt x="932309" y="134486"/>
                    <a:pt x="919011" y="129046"/>
                  </a:cubicBezTo>
                  <a:cubicBezTo>
                    <a:pt x="914176" y="127082"/>
                    <a:pt x="904958" y="135393"/>
                    <a:pt x="902540" y="121491"/>
                  </a:cubicBezTo>
                  <a:cubicBezTo>
                    <a:pt x="913722" y="119224"/>
                    <a:pt x="922789" y="107438"/>
                    <a:pt x="936086" y="117411"/>
                  </a:cubicBezTo>
                  <a:cubicBezTo>
                    <a:pt x="938504" y="119224"/>
                    <a:pt x="944246" y="116353"/>
                    <a:pt x="948477" y="115296"/>
                  </a:cubicBezTo>
                  <a:cubicBezTo>
                    <a:pt x="948628" y="115296"/>
                    <a:pt x="948628" y="110309"/>
                    <a:pt x="947419" y="109402"/>
                  </a:cubicBezTo>
                  <a:cubicBezTo>
                    <a:pt x="944246" y="106985"/>
                    <a:pt x="939562" y="103358"/>
                    <a:pt x="936691" y="104265"/>
                  </a:cubicBezTo>
                  <a:cubicBezTo>
                    <a:pt x="917500" y="110158"/>
                    <a:pt x="898460" y="117260"/>
                    <a:pt x="880478" y="123607"/>
                  </a:cubicBezTo>
                  <a:cubicBezTo>
                    <a:pt x="886221" y="126478"/>
                    <a:pt x="893172" y="129802"/>
                    <a:pt x="902691" y="134335"/>
                  </a:cubicBezTo>
                  <a:cubicBezTo>
                    <a:pt x="878061" y="141740"/>
                    <a:pt x="861892" y="160930"/>
                    <a:pt x="836053" y="166219"/>
                  </a:cubicBezTo>
                  <a:cubicBezTo>
                    <a:pt x="838017" y="159873"/>
                    <a:pt x="839075" y="156246"/>
                    <a:pt x="840737" y="150655"/>
                  </a:cubicBezTo>
                  <a:cubicBezTo>
                    <a:pt x="832426" y="153677"/>
                    <a:pt x="825173" y="156397"/>
                    <a:pt x="816106" y="159873"/>
                  </a:cubicBezTo>
                  <a:cubicBezTo>
                    <a:pt x="820640" y="161535"/>
                    <a:pt x="823360" y="162592"/>
                    <a:pt x="826080" y="163650"/>
                  </a:cubicBezTo>
                  <a:cubicBezTo>
                    <a:pt x="825777" y="165161"/>
                    <a:pt x="825475" y="166521"/>
                    <a:pt x="825324" y="168032"/>
                  </a:cubicBezTo>
                  <a:cubicBezTo>
                    <a:pt x="819431" y="166975"/>
                    <a:pt x="813689" y="165917"/>
                    <a:pt x="810515" y="165312"/>
                  </a:cubicBezTo>
                  <a:cubicBezTo>
                    <a:pt x="809458" y="169392"/>
                    <a:pt x="809458" y="174983"/>
                    <a:pt x="806738" y="178308"/>
                  </a:cubicBezTo>
                  <a:cubicBezTo>
                    <a:pt x="797671" y="190094"/>
                    <a:pt x="784071" y="194930"/>
                    <a:pt x="770472" y="198707"/>
                  </a:cubicBezTo>
                  <a:cubicBezTo>
                    <a:pt x="763067" y="200823"/>
                    <a:pt x="756721" y="202183"/>
                    <a:pt x="753245" y="211098"/>
                  </a:cubicBezTo>
                  <a:cubicBezTo>
                    <a:pt x="751432" y="215783"/>
                    <a:pt x="743423" y="218351"/>
                    <a:pt x="738135" y="221676"/>
                  </a:cubicBezTo>
                  <a:cubicBezTo>
                    <a:pt x="727557" y="228476"/>
                    <a:pt x="716828" y="234973"/>
                    <a:pt x="706402" y="242075"/>
                  </a:cubicBezTo>
                  <a:cubicBezTo>
                    <a:pt x="704437" y="243435"/>
                    <a:pt x="703531" y="246609"/>
                    <a:pt x="702020" y="248875"/>
                  </a:cubicBezTo>
                  <a:cubicBezTo>
                    <a:pt x="702775" y="249480"/>
                    <a:pt x="703531" y="250235"/>
                    <a:pt x="704286" y="250840"/>
                  </a:cubicBezTo>
                  <a:cubicBezTo>
                    <a:pt x="724384" y="238600"/>
                    <a:pt x="744179" y="225907"/>
                    <a:pt x="764730" y="214272"/>
                  </a:cubicBezTo>
                  <a:cubicBezTo>
                    <a:pt x="770169" y="211098"/>
                    <a:pt x="777423" y="211098"/>
                    <a:pt x="783920" y="212307"/>
                  </a:cubicBezTo>
                  <a:cubicBezTo>
                    <a:pt x="780898" y="215783"/>
                    <a:pt x="778027" y="219107"/>
                    <a:pt x="775005" y="222582"/>
                  </a:cubicBezTo>
                  <a:cubicBezTo>
                    <a:pt x="779840" y="221222"/>
                    <a:pt x="784978" y="220618"/>
                    <a:pt x="789360" y="218351"/>
                  </a:cubicBezTo>
                  <a:cubicBezTo>
                    <a:pt x="795405" y="215329"/>
                    <a:pt x="800693" y="210796"/>
                    <a:pt x="806587" y="207623"/>
                  </a:cubicBezTo>
                  <a:cubicBezTo>
                    <a:pt x="808702" y="206414"/>
                    <a:pt x="811724" y="207018"/>
                    <a:pt x="814444" y="206867"/>
                  </a:cubicBezTo>
                  <a:cubicBezTo>
                    <a:pt x="814746" y="207925"/>
                    <a:pt x="815049" y="208983"/>
                    <a:pt x="815351" y="210040"/>
                  </a:cubicBezTo>
                  <a:cubicBezTo>
                    <a:pt x="808702" y="213667"/>
                    <a:pt x="802053" y="217445"/>
                    <a:pt x="795253" y="221071"/>
                  </a:cubicBezTo>
                  <a:cubicBezTo>
                    <a:pt x="795707" y="222129"/>
                    <a:pt x="796160" y="223338"/>
                    <a:pt x="796764" y="224396"/>
                  </a:cubicBezTo>
                  <a:cubicBezTo>
                    <a:pt x="806889" y="220920"/>
                    <a:pt x="817013" y="217294"/>
                    <a:pt x="827288" y="213818"/>
                  </a:cubicBezTo>
                  <a:cubicBezTo>
                    <a:pt x="827591" y="214423"/>
                    <a:pt x="828044" y="215027"/>
                    <a:pt x="828346" y="215480"/>
                  </a:cubicBezTo>
                  <a:cubicBezTo>
                    <a:pt x="826533" y="217596"/>
                    <a:pt x="824720" y="219560"/>
                    <a:pt x="822906" y="221676"/>
                  </a:cubicBezTo>
                  <a:cubicBezTo>
                    <a:pt x="823208" y="222129"/>
                    <a:pt x="823662" y="222582"/>
                    <a:pt x="823964" y="223036"/>
                  </a:cubicBezTo>
                  <a:cubicBezTo>
                    <a:pt x="826382" y="221222"/>
                    <a:pt x="829102" y="219863"/>
                    <a:pt x="831217" y="217747"/>
                  </a:cubicBezTo>
                  <a:cubicBezTo>
                    <a:pt x="835448" y="213667"/>
                    <a:pt x="838621" y="207623"/>
                    <a:pt x="843759" y="205356"/>
                  </a:cubicBezTo>
                  <a:cubicBezTo>
                    <a:pt x="852675" y="201427"/>
                    <a:pt x="862950" y="200521"/>
                    <a:pt x="872016" y="196743"/>
                  </a:cubicBezTo>
                  <a:cubicBezTo>
                    <a:pt x="878363" y="194174"/>
                    <a:pt x="883501" y="188734"/>
                    <a:pt x="889394" y="184352"/>
                  </a:cubicBezTo>
                  <a:cubicBezTo>
                    <a:pt x="891056" y="187525"/>
                    <a:pt x="892416" y="189943"/>
                    <a:pt x="893625" y="192512"/>
                  </a:cubicBezTo>
                  <a:cubicBezTo>
                    <a:pt x="894532" y="190245"/>
                    <a:pt x="895136" y="187525"/>
                    <a:pt x="896496" y="185561"/>
                  </a:cubicBezTo>
                  <a:cubicBezTo>
                    <a:pt x="898007" y="183445"/>
                    <a:pt x="899971" y="180574"/>
                    <a:pt x="902238" y="179970"/>
                  </a:cubicBezTo>
                  <a:cubicBezTo>
                    <a:pt x="913571" y="177099"/>
                    <a:pt x="925055" y="174983"/>
                    <a:pt x="936237" y="172112"/>
                  </a:cubicBezTo>
                  <a:cubicBezTo>
                    <a:pt x="939108" y="171357"/>
                    <a:pt x="941224" y="167579"/>
                    <a:pt x="944095" y="166824"/>
                  </a:cubicBezTo>
                  <a:cubicBezTo>
                    <a:pt x="957695" y="163197"/>
                    <a:pt x="971446" y="160024"/>
                    <a:pt x="985196" y="156548"/>
                  </a:cubicBezTo>
                  <a:cubicBezTo>
                    <a:pt x="987161" y="156095"/>
                    <a:pt x="988974" y="154282"/>
                    <a:pt x="990939" y="153828"/>
                  </a:cubicBezTo>
                  <a:cubicBezTo>
                    <a:pt x="994112" y="152922"/>
                    <a:pt x="999552" y="150957"/>
                    <a:pt x="1000609" y="152166"/>
                  </a:cubicBezTo>
                  <a:cubicBezTo>
                    <a:pt x="1010734" y="164708"/>
                    <a:pt x="1013756" y="152619"/>
                    <a:pt x="1018440" y="147482"/>
                  </a:cubicBezTo>
                  <a:cubicBezTo>
                    <a:pt x="1022520" y="148842"/>
                    <a:pt x="1026298" y="150050"/>
                    <a:pt x="1030076" y="151259"/>
                  </a:cubicBezTo>
                  <a:cubicBezTo>
                    <a:pt x="1030378" y="150504"/>
                    <a:pt x="1030680" y="149748"/>
                    <a:pt x="1030831" y="148842"/>
                  </a:cubicBezTo>
                  <a:cubicBezTo>
                    <a:pt x="1029471" y="147633"/>
                    <a:pt x="1028111" y="146424"/>
                    <a:pt x="1026298" y="145064"/>
                  </a:cubicBezTo>
                  <a:cubicBezTo>
                    <a:pt x="1028565" y="144762"/>
                    <a:pt x="1031889" y="143704"/>
                    <a:pt x="1032342" y="144459"/>
                  </a:cubicBezTo>
                  <a:cubicBezTo>
                    <a:pt x="1040351" y="156397"/>
                    <a:pt x="1050475" y="148086"/>
                    <a:pt x="1059693" y="147784"/>
                  </a:cubicBezTo>
                  <a:cubicBezTo>
                    <a:pt x="1062866" y="147633"/>
                    <a:pt x="1066039" y="147331"/>
                    <a:pt x="1069213" y="146877"/>
                  </a:cubicBezTo>
                  <a:cubicBezTo>
                    <a:pt x="1080697" y="145517"/>
                    <a:pt x="1083870" y="150202"/>
                    <a:pt x="1079488" y="160326"/>
                  </a:cubicBezTo>
                  <a:cubicBezTo>
                    <a:pt x="1065435" y="162290"/>
                    <a:pt x="1051382" y="166370"/>
                    <a:pt x="1037480" y="165615"/>
                  </a:cubicBezTo>
                  <a:cubicBezTo>
                    <a:pt x="1023276" y="164859"/>
                    <a:pt x="1012094" y="181028"/>
                    <a:pt x="996681" y="171961"/>
                  </a:cubicBezTo>
                  <a:cubicBezTo>
                    <a:pt x="990334" y="179365"/>
                    <a:pt x="983534" y="187525"/>
                    <a:pt x="976734" y="195534"/>
                  </a:cubicBezTo>
                  <a:cubicBezTo>
                    <a:pt x="984290" y="194930"/>
                    <a:pt x="993810" y="194325"/>
                    <a:pt x="1003329" y="193570"/>
                  </a:cubicBezTo>
                  <a:cubicBezTo>
                    <a:pt x="1003783" y="194325"/>
                    <a:pt x="1004085" y="194930"/>
                    <a:pt x="1004538" y="195685"/>
                  </a:cubicBezTo>
                  <a:cubicBezTo>
                    <a:pt x="998947" y="198707"/>
                    <a:pt x="993356" y="201730"/>
                    <a:pt x="985952" y="205658"/>
                  </a:cubicBezTo>
                  <a:cubicBezTo>
                    <a:pt x="993054" y="209889"/>
                    <a:pt x="998796" y="214120"/>
                    <a:pt x="1005143" y="216689"/>
                  </a:cubicBezTo>
                  <a:cubicBezTo>
                    <a:pt x="1007863" y="217747"/>
                    <a:pt x="1014511" y="216236"/>
                    <a:pt x="1014814" y="214725"/>
                  </a:cubicBezTo>
                  <a:cubicBezTo>
                    <a:pt x="1016929" y="206112"/>
                    <a:pt x="1023578" y="208378"/>
                    <a:pt x="1029018" y="207623"/>
                  </a:cubicBezTo>
                  <a:cubicBezTo>
                    <a:pt x="1057577" y="203845"/>
                    <a:pt x="1086137" y="199010"/>
                    <a:pt x="1114847" y="196441"/>
                  </a:cubicBezTo>
                  <a:cubicBezTo>
                    <a:pt x="1133131" y="194779"/>
                    <a:pt x="1151718" y="196139"/>
                    <a:pt x="1170153" y="197650"/>
                  </a:cubicBezTo>
                  <a:cubicBezTo>
                    <a:pt x="1159726" y="205507"/>
                    <a:pt x="1150962" y="212458"/>
                    <a:pt x="1136305" y="211703"/>
                  </a:cubicBezTo>
                  <a:cubicBezTo>
                    <a:pt x="1117567" y="210645"/>
                    <a:pt x="1098377" y="216085"/>
                    <a:pt x="1079488" y="218805"/>
                  </a:cubicBezTo>
                  <a:cubicBezTo>
                    <a:pt x="1078279" y="218956"/>
                    <a:pt x="1076919" y="219258"/>
                    <a:pt x="1076164" y="220014"/>
                  </a:cubicBezTo>
                  <a:cubicBezTo>
                    <a:pt x="1063168" y="234973"/>
                    <a:pt x="1049871" y="223791"/>
                    <a:pt x="1039595" y="221222"/>
                  </a:cubicBezTo>
                  <a:cubicBezTo>
                    <a:pt x="1030982" y="228173"/>
                    <a:pt x="1023880" y="234067"/>
                    <a:pt x="1016778" y="239809"/>
                  </a:cubicBezTo>
                  <a:cubicBezTo>
                    <a:pt x="1014814" y="236484"/>
                    <a:pt x="1012849" y="233009"/>
                    <a:pt x="1010885" y="229685"/>
                  </a:cubicBezTo>
                  <a:cubicBezTo>
                    <a:pt x="1005445" y="235124"/>
                    <a:pt x="1019196" y="247364"/>
                    <a:pt x="1004689" y="249480"/>
                  </a:cubicBezTo>
                  <a:cubicBezTo>
                    <a:pt x="1000156" y="250235"/>
                    <a:pt x="995170" y="247666"/>
                    <a:pt x="990334" y="246760"/>
                  </a:cubicBezTo>
                  <a:cubicBezTo>
                    <a:pt x="990183" y="245551"/>
                    <a:pt x="990032" y="244191"/>
                    <a:pt x="989881" y="242982"/>
                  </a:cubicBezTo>
                  <a:cubicBezTo>
                    <a:pt x="983383" y="248271"/>
                    <a:pt x="976885" y="253711"/>
                    <a:pt x="967517" y="261568"/>
                  </a:cubicBezTo>
                  <a:cubicBezTo>
                    <a:pt x="956788" y="260964"/>
                    <a:pt x="943037" y="264137"/>
                    <a:pt x="934424" y="278946"/>
                  </a:cubicBezTo>
                  <a:cubicBezTo>
                    <a:pt x="933669" y="280306"/>
                    <a:pt x="932309" y="281364"/>
                    <a:pt x="931100" y="282421"/>
                  </a:cubicBezTo>
                  <a:cubicBezTo>
                    <a:pt x="919011" y="294812"/>
                    <a:pt x="916896" y="294661"/>
                    <a:pt x="907225" y="283026"/>
                  </a:cubicBezTo>
                  <a:cubicBezTo>
                    <a:pt x="893776" y="288617"/>
                    <a:pt x="880932" y="293906"/>
                    <a:pt x="867785" y="299345"/>
                  </a:cubicBezTo>
                  <a:cubicBezTo>
                    <a:pt x="865821" y="312794"/>
                    <a:pt x="856603" y="317630"/>
                    <a:pt x="841341" y="312794"/>
                  </a:cubicBezTo>
                  <a:cubicBezTo>
                    <a:pt x="840586" y="312492"/>
                    <a:pt x="839679" y="311887"/>
                    <a:pt x="839075" y="312190"/>
                  </a:cubicBezTo>
                  <a:cubicBezTo>
                    <a:pt x="828951" y="317327"/>
                    <a:pt x="818826" y="322314"/>
                    <a:pt x="809004" y="328056"/>
                  </a:cubicBezTo>
                  <a:cubicBezTo>
                    <a:pt x="804622" y="330625"/>
                    <a:pt x="801147" y="334856"/>
                    <a:pt x="795253" y="339994"/>
                  </a:cubicBezTo>
                  <a:cubicBezTo>
                    <a:pt x="802356" y="341807"/>
                    <a:pt x="806889" y="343016"/>
                    <a:pt x="812933" y="344678"/>
                  </a:cubicBezTo>
                  <a:cubicBezTo>
                    <a:pt x="806284" y="348305"/>
                    <a:pt x="800693" y="351327"/>
                    <a:pt x="794347" y="354802"/>
                  </a:cubicBezTo>
                  <a:cubicBezTo>
                    <a:pt x="797822" y="357975"/>
                    <a:pt x="801751" y="361451"/>
                    <a:pt x="808098" y="367042"/>
                  </a:cubicBezTo>
                  <a:cubicBezTo>
                    <a:pt x="802658" y="368100"/>
                    <a:pt x="798729" y="370064"/>
                    <a:pt x="795253" y="369460"/>
                  </a:cubicBezTo>
                  <a:cubicBezTo>
                    <a:pt x="780747" y="367042"/>
                    <a:pt x="775156" y="371575"/>
                    <a:pt x="775912" y="387895"/>
                  </a:cubicBezTo>
                  <a:cubicBezTo>
                    <a:pt x="757930" y="387290"/>
                    <a:pt x="751583" y="403459"/>
                    <a:pt x="740099" y="412979"/>
                  </a:cubicBezTo>
                  <a:cubicBezTo>
                    <a:pt x="733601" y="418268"/>
                    <a:pt x="725290" y="421592"/>
                    <a:pt x="717886" y="425823"/>
                  </a:cubicBezTo>
                  <a:cubicBezTo>
                    <a:pt x="711691" y="415397"/>
                    <a:pt x="716073" y="405272"/>
                    <a:pt x="726953" y="400890"/>
                  </a:cubicBezTo>
                  <a:cubicBezTo>
                    <a:pt x="738588" y="396206"/>
                    <a:pt x="750072" y="390615"/>
                    <a:pt x="760801" y="384268"/>
                  </a:cubicBezTo>
                  <a:cubicBezTo>
                    <a:pt x="763672" y="382606"/>
                    <a:pt x="765334" y="376108"/>
                    <a:pt x="764578" y="372482"/>
                  </a:cubicBezTo>
                  <a:cubicBezTo>
                    <a:pt x="764125" y="370366"/>
                    <a:pt x="757627" y="368704"/>
                    <a:pt x="753850" y="368553"/>
                  </a:cubicBezTo>
                  <a:cubicBezTo>
                    <a:pt x="748863" y="368402"/>
                    <a:pt x="743726" y="369762"/>
                    <a:pt x="738739" y="370517"/>
                  </a:cubicBezTo>
                  <a:cubicBezTo>
                    <a:pt x="741610" y="368402"/>
                    <a:pt x="744481" y="366438"/>
                    <a:pt x="748712" y="363415"/>
                  </a:cubicBezTo>
                  <a:cubicBezTo>
                    <a:pt x="744179" y="359638"/>
                    <a:pt x="740401" y="356464"/>
                    <a:pt x="736472" y="353140"/>
                  </a:cubicBezTo>
                  <a:cubicBezTo>
                    <a:pt x="733299" y="358731"/>
                    <a:pt x="730277" y="364473"/>
                    <a:pt x="726953" y="370366"/>
                  </a:cubicBezTo>
                  <a:cubicBezTo>
                    <a:pt x="732392" y="370366"/>
                    <a:pt x="735566" y="370366"/>
                    <a:pt x="738890" y="370366"/>
                  </a:cubicBezTo>
                  <a:cubicBezTo>
                    <a:pt x="737832" y="373691"/>
                    <a:pt x="737832" y="378073"/>
                    <a:pt x="735566" y="379886"/>
                  </a:cubicBezTo>
                  <a:cubicBezTo>
                    <a:pt x="726197" y="388046"/>
                    <a:pt x="718642" y="399832"/>
                    <a:pt x="703077" y="397717"/>
                  </a:cubicBezTo>
                  <a:cubicBezTo>
                    <a:pt x="705042" y="399228"/>
                    <a:pt x="707157" y="400739"/>
                    <a:pt x="712899" y="404970"/>
                  </a:cubicBezTo>
                  <a:cubicBezTo>
                    <a:pt x="708366" y="407690"/>
                    <a:pt x="704891" y="410561"/>
                    <a:pt x="700962" y="412072"/>
                  </a:cubicBezTo>
                  <a:cubicBezTo>
                    <a:pt x="693709" y="414641"/>
                    <a:pt x="690082" y="417965"/>
                    <a:pt x="687967" y="426579"/>
                  </a:cubicBezTo>
                  <a:cubicBezTo>
                    <a:pt x="686758" y="431716"/>
                    <a:pt x="675878" y="437458"/>
                    <a:pt x="669078" y="437761"/>
                  </a:cubicBezTo>
                  <a:cubicBezTo>
                    <a:pt x="661976" y="438063"/>
                    <a:pt x="661372" y="430356"/>
                    <a:pt x="662127" y="422952"/>
                  </a:cubicBezTo>
                  <a:cubicBezTo>
                    <a:pt x="662580" y="418268"/>
                    <a:pt x="658500" y="412979"/>
                    <a:pt x="656838" y="409352"/>
                  </a:cubicBezTo>
                  <a:cubicBezTo>
                    <a:pt x="650341" y="410712"/>
                    <a:pt x="644750" y="411921"/>
                    <a:pt x="635532" y="413886"/>
                  </a:cubicBezTo>
                  <a:cubicBezTo>
                    <a:pt x="639914" y="407841"/>
                    <a:pt x="642030" y="404970"/>
                    <a:pt x="644599" y="401344"/>
                  </a:cubicBezTo>
                  <a:cubicBezTo>
                    <a:pt x="642785" y="398019"/>
                    <a:pt x="640821" y="394241"/>
                    <a:pt x="637950" y="389104"/>
                  </a:cubicBezTo>
                  <a:cubicBezTo>
                    <a:pt x="651398" y="378073"/>
                    <a:pt x="664998" y="366891"/>
                    <a:pt x="678598" y="355709"/>
                  </a:cubicBezTo>
                  <a:cubicBezTo>
                    <a:pt x="678296" y="354802"/>
                    <a:pt x="677842" y="353896"/>
                    <a:pt x="677540" y="352989"/>
                  </a:cubicBezTo>
                  <a:cubicBezTo>
                    <a:pt x="674820" y="352989"/>
                    <a:pt x="669985" y="352082"/>
                    <a:pt x="669531" y="353140"/>
                  </a:cubicBezTo>
                  <a:cubicBezTo>
                    <a:pt x="664243" y="365682"/>
                    <a:pt x="652305" y="367495"/>
                    <a:pt x="641727" y="371877"/>
                  </a:cubicBezTo>
                  <a:cubicBezTo>
                    <a:pt x="639310" y="372784"/>
                    <a:pt x="635381" y="375202"/>
                    <a:pt x="635532" y="376411"/>
                  </a:cubicBezTo>
                  <a:cubicBezTo>
                    <a:pt x="637950" y="392730"/>
                    <a:pt x="622688" y="397566"/>
                    <a:pt x="615284" y="407539"/>
                  </a:cubicBezTo>
                  <a:cubicBezTo>
                    <a:pt x="616039" y="408294"/>
                    <a:pt x="616644" y="409050"/>
                    <a:pt x="617399" y="409806"/>
                  </a:cubicBezTo>
                  <a:cubicBezTo>
                    <a:pt x="623897" y="404668"/>
                    <a:pt x="630243" y="399681"/>
                    <a:pt x="637799" y="393788"/>
                  </a:cubicBezTo>
                  <a:cubicBezTo>
                    <a:pt x="638554" y="397415"/>
                    <a:pt x="639310" y="399228"/>
                    <a:pt x="639008" y="399379"/>
                  </a:cubicBezTo>
                  <a:cubicBezTo>
                    <a:pt x="622386" y="408294"/>
                    <a:pt x="634928" y="420383"/>
                    <a:pt x="636439" y="430659"/>
                  </a:cubicBezTo>
                  <a:cubicBezTo>
                    <a:pt x="636892" y="433378"/>
                    <a:pt x="645656" y="434890"/>
                    <a:pt x="650492" y="437005"/>
                  </a:cubicBezTo>
                  <a:cubicBezTo>
                    <a:pt x="654421" y="438818"/>
                    <a:pt x="658954" y="440178"/>
                    <a:pt x="661674" y="443201"/>
                  </a:cubicBezTo>
                  <a:cubicBezTo>
                    <a:pt x="662580" y="444258"/>
                    <a:pt x="659558" y="450000"/>
                    <a:pt x="657443" y="452720"/>
                  </a:cubicBezTo>
                  <a:cubicBezTo>
                    <a:pt x="650945" y="460729"/>
                    <a:pt x="654118" y="466320"/>
                    <a:pt x="661372" y="470853"/>
                  </a:cubicBezTo>
                  <a:cubicBezTo>
                    <a:pt x="660616" y="472213"/>
                    <a:pt x="660314" y="473422"/>
                    <a:pt x="660012" y="473422"/>
                  </a:cubicBezTo>
                  <a:cubicBezTo>
                    <a:pt x="634777" y="475840"/>
                    <a:pt x="629337" y="500319"/>
                    <a:pt x="614981" y="514675"/>
                  </a:cubicBezTo>
                  <a:cubicBezTo>
                    <a:pt x="609693" y="519963"/>
                    <a:pt x="606821" y="527519"/>
                    <a:pt x="601986" y="533261"/>
                  </a:cubicBezTo>
                  <a:cubicBezTo>
                    <a:pt x="600022" y="535679"/>
                    <a:pt x="595942" y="536132"/>
                    <a:pt x="592315" y="537643"/>
                  </a:cubicBezTo>
                  <a:cubicBezTo>
                    <a:pt x="592466" y="538550"/>
                    <a:pt x="593675" y="540816"/>
                    <a:pt x="592920" y="542025"/>
                  </a:cubicBezTo>
                  <a:cubicBezTo>
                    <a:pt x="583097" y="557741"/>
                    <a:pt x="574031" y="574060"/>
                    <a:pt x="562698" y="588718"/>
                  </a:cubicBezTo>
                  <a:cubicBezTo>
                    <a:pt x="557409" y="595669"/>
                    <a:pt x="547738" y="599144"/>
                    <a:pt x="541241" y="603526"/>
                  </a:cubicBezTo>
                  <a:cubicBezTo>
                    <a:pt x="541543" y="606700"/>
                    <a:pt x="543054" y="611082"/>
                    <a:pt x="542298" y="615011"/>
                  </a:cubicBezTo>
                  <a:cubicBezTo>
                    <a:pt x="540485" y="625286"/>
                    <a:pt x="538067" y="635561"/>
                    <a:pt x="535045" y="645686"/>
                  </a:cubicBezTo>
                  <a:cubicBezTo>
                    <a:pt x="533987" y="649161"/>
                    <a:pt x="530210" y="651730"/>
                    <a:pt x="528547" y="655205"/>
                  </a:cubicBezTo>
                  <a:cubicBezTo>
                    <a:pt x="522956" y="667596"/>
                    <a:pt x="517970" y="680138"/>
                    <a:pt x="507392" y="689658"/>
                  </a:cubicBezTo>
                  <a:cubicBezTo>
                    <a:pt x="506637" y="690414"/>
                    <a:pt x="507997" y="693134"/>
                    <a:pt x="507846" y="694947"/>
                  </a:cubicBezTo>
                  <a:cubicBezTo>
                    <a:pt x="507241" y="700991"/>
                    <a:pt x="508450" y="708244"/>
                    <a:pt x="505428" y="712627"/>
                  </a:cubicBezTo>
                  <a:cubicBezTo>
                    <a:pt x="491677" y="731968"/>
                    <a:pt x="485935" y="754484"/>
                    <a:pt x="478379" y="776243"/>
                  </a:cubicBezTo>
                  <a:cubicBezTo>
                    <a:pt x="476868" y="780323"/>
                    <a:pt x="474753" y="784403"/>
                    <a:pt x="472486" y="788030"/>
                  </a:cubicBezTo>
                  <a:cubicBezTo>
                    <a:pt x="465837" y="798909"/>
                    <a:pt x="465686" y="807825"/>
                    <a:pt x="473393" y="819762"/>
                  </a:cubicBezTo>
                  <a:cubicBezTo>
                    <a:pt x="470975" y="821424"/>
                    <a:pt x="468406" y="823087"/>
                    <a:pt x="465989" y="824749"/>
                  </a:cubicBezTo>
                  <a:cubicBezTo>
                    <a:pt x="456922" y="830491"/>
                    <a:pt x="456015" y="836686"/>
                    <a:pt x="462815" y="844544"/>
                  </a:cubicBezTo>
                  <a:cubicBezTo>
                    <a:pt x="464024" y="845904"/>
                    <a:pt x="465384" y="848020"/>
                    <a:pt x="465082" y="849380"/>
                  </a:cubicBezTo>
                  <a:cubicBezTo>
                    <a:pt x="462966" y="859353"/>
                    <a:pt x="460247" y="869175"/>
                    <a:pt x="458131" y="879148"/>
                  </a:cubicBezTo>
                  <a:cubicBezTo>
                    <a:pt x="454051" y="897130"/>
                    <a:pt x="443625" y="913147"/>
                    <a:pt x="442567" y="932489"/>
                  </a:cubicBezTo>
                  <a:cubicBezTo>
                    <a:pt x="441962" y="944275"/>
                    <a:pt x="436069" y="955760"/>
                    <a:pt x="433349" y="964524"/>
                  </a:cubicBezTo>
                  <a:cubicBezTo>
                    <a:pt x="434407" y="973288"/>
                    <a:pt x="435163" y="980088"/>
                    <a:pt x="435918" y="987039"/>
                  </a:cubicBezTo>
                  <a:cubicBezTo>
                    <a:pt x="436069" y="987795"/>
                    <a:pt x="435314" y="988852"/>
                    <a:pt x="435767" y="989457"/>
                  </a:cubicBezTo>
                  <a:cubicBezTo>
                    <a:pt x="444833" y="1006079"/>
                    <a:pt x="432291" y="1023910"/>
                    <a:pt x="437429" y="1039323"/>
                  </a:cubicBezTo>
                  <a:cubicBezTo>
                    <a:pt x="445438" y="1064407"/>
                    <a:pt x="440300" y="1089642"/>
                    <a:pt x="441207" y="1114423"/>
                  </a:cubicBezTo>
                  <a:cubicBezTo>
                    <a:pt x="441811" y="1131348"/>
                    <a:pt x="450576" y="1145552"/>
                    <a:pt x="449669" y="1161871"/>
                  </a:cubicBezTo>
                  <a:cubicBezTo>
                    <a:pt x="449518" y="1165498"/>
                    <a:pt x="449669" y="1169125"/>
                    <a:pt x="449367" y="1172600"/>
                  </a:cubicBezTo>
                  <a:cubicBezTo>
                    <a:pt x="448762" y="1179702"/>
                    <a:pt x="448913" y="1185142"/>
                    <a:pt x="455411" y="1191337"/>
                  </a:cubicBezTo>
                  <a:cubicBezTo>
                    <a:pt x="460398" y="1196022"/>
                    <a:pt x="461455" y="1206599"/>
                    <a:pt x="461455" y="1214608"/>
                  </a:cubicBezTo>
                  <a:cubicBezTo>
                    <a:pt x="461455" y="1225941"/>
                    <a:pt x="459642" y="1236972"/>
                    <a:pt x="471731" y="1243923"/>
                  </a:cubicBezTo>
                  <a:cubicBezTo>
                    <a:pt x="473242" y="1244830"/>
                    <a:pt x="472940" y="1248305"/>
                    <a:pt x="473846" y="1250421"/>
                  </a:cubicBezTo>
                  <a:cubicBezTo>
                    <a:pt x="475660" y="1254954"/>
                    <a:pt x="477775" y="1259487"/>
                    <a:pt x="479588" y="1264021"/>
                  </a:cubicBezTo>
                  <a:cubicBezTo>
                    <a:pt x="482308" y="1270367"/>
                    <a:pt x="487597" y="1277016"/>
                    <a:pt x="487144" y="1283211"/>
                  </a:cubicBezTo>
                  <a:cubicBezTo>
                    <a:pt x="486086" y="1304518"/>
                    <a:pt x="496059" y="1322046"/>
                    <a:pt x="504219" y="1340028"/>
                  </a:cubicBezTo>
                  <a:cubicBezTo>
                    <a:pt x="507241" y="1346526"/>
                    <a:pt x="514041" y="1351210"/>
                    <a:pt x="517668" y="1357557"/>
                  </a:cubicBezTo>
                  <a:cubicBezTo>
                    <a:pt x="519783" y="1361334"/>
                    <a:pt x="518876" y="1366774"/>
                    <a:pt x="519481" y="1371307"/>
                  </a:cubicBezTo>
                  <a:cubicBezTo>
                    <a:pt x="519934" y="1373725"/>
                    <a:pt x="520388" y="1376747"/>
                    <a:pt x="521899" y="1378107"/>
                  </a:cubicBezTo>
                  <a:cubicBezTo>
                    <a:pt x="529001" y="1384152"/>
                    <a:pt x="533232" y="1390800"/>
                    <a:pt x="526734" y="1400169"/>
                  </a:cubicBezTo>
                  <a:cubicBezTo>
                    <a:pt x="547889" y="1408480"/>
                    <a:pt x="555294" y="1427520"/>
                    <a:pt x="566173" y="1443688"/>
                  </a:cubicBezTo>
                  <a:cubicBezTo>
                    <a:pt x="582342" y="1467714"/>
                    <a:pt x="597151" y="1492798"/>
                    <a:pt x="614679" y="1515918"/>
                  </a:cubicBezTo>
                  <a:cubicBezTo>
                    <a:pt x="622234" y="1525740"/>
                    <a:pt x="626163" y="1539491"/>
                    <a:pt x="640670" y="1544326"/>
                  </a:cubicBezTo>
                  <a:cubicBezTo>
                    <a:pt x="646110" y="1546140"/>
                    <a:pt x="649585" y="1553997"/>
                    <a:pt x="653967" y="1558833"/>
                  </a:cubicBezTo>
                  <a:cubicBezTo>
                    <a:pt x="669985" y="1576663"/>
                    <a:pt x="692953" y="1584521"/>
                    <a:pt x="711237" y="1598876"/>
                  </a:cubicBezTo>
                  <a:cubicBezTo>
                    <a:pt x="716828" y="1603259"/>
                    <a:pt x="720908" y="1609756"/>
                    <a:pt x="726197" y="1614440"/>
                  </a:cubicBezTo>
                  <a:cubicBezTo>
                    <a:pt x="745539" y="1631516"/>
                    <a:pt x="764427" y="1648893"/>
                    <a:pt x="784676" y="1664760"/>
                  </a:cubicBezTo>
                  <a:cubicBezTo>
                    <a:pt x="794649" y="1672466"/>
                    <a:pt x="807191" y="1676697"/>
                    <a:pt x="818373" y="1682893"/>
                  </a:cubicBezTo>
                  <a:cubicBezTo>
                    <a:pt x="823813" y="1685915"/>
                    <a:pt x="830462" y="1688635"/>
                    <a:pt x="833635" y="1693470"/>
                  </a:cubicBezTo>
                  <a:cubicBezTo>
                    <a:pt x="845572" y="1710697"/>
                    <a:pt x="867030" y="1705559"/>
                    <a:pt x="882141" y="1715381"/>
                  </a:cubicBezTo>
                  <a:cubicBezTo>
                    <a:pt x="886825" y="1718403"/>
                    <a:pt x="894683" y="1716287"/>
                    <a:pt x="895287" y="1725354"/>
                  </a:cubicBezTo>
                  <a:cubicBezTo>
                    <a:pt x="895438" y="1726412"/>
                    <a:pt x="899971" y="1727318"/>
                    <a:pt x="902994" y="1728376"/>
                  </a:cubicBezTo>
                  <a:cubicBezTo>
                    <a:pt x="901785" y="1731701"/>
                    <a:pt x="900727" y="1734572"/>
                    <a:pt x="899367" y="1738501"/>
                  </a:cubicBezTo>
                  <a:cubicBezTo>
                    <a:pt x="902389" y="1738047"/>
                    <a:pt x="905714" y="1738652"/>
                    <a:pt x="906620" y="1737443"/>
                  </a:cubicBezTo>
                  <a:cubicBezTo>
                    <a:pt x="911758" y="1731096"/>
                    <a:pt x="915536" y="1732909"/>
                    <a:pt x="920069" y="1738047"/>
                  </a:cubicBezTo>
                  <a:cubicBezTo>
                    <a:pt x="927020" y="1745905"/>
                    <a:pt x="934726" y="1751345"/>
                    <a:pt x="946513" y="1747869"/>
                  </a:cubicBezTo>
                  <a:cubicBezTo>
                    <a:pt x="950442" y="1746660"/>
                    <a:pt x="955579" y="1749682"/>
                    <a:pt x="960113" y="1751042"/>
                  </a:cubicBezTo>
                  <a:cubicBezTo>
                    <a:pt x="966761" y="1752856"/>
                    <a:pt x="973561" y="1754367"/>
                    <a:pt x="979908" y="1756785"/>
                  </a:cubicBezTo>
                  <a:cubicBezTo>
                    <a:pt x="982023" y="1757540"/>
                    <a:pt x="983534" y="1760411"/>
                    <a:pt x="986708" y="1763736"/>
                  </a:cubicBezTo>
                  <a:cubicBezTo>
                    <a:pt x="999854" y="1761469"/>
                    <a:pt x="1009525" y="1764491"/>
                    <a:pt x="1013605" y="1774464"/>
                  </a:cubicBezTo>
                  <a:cubicBezTo>
                    <a:pt x="1033098" y="1767664"/>
                    <a:pt x="1051080" y="1774615"/>
                    <a:pt x="1069364" y="1780962"/>
                  </a:cubicBezTo>
                  <a:cubicBezTo>
                    <a:pt x="1078128" y="1783984"/>
                    <a:pt x="1087497" y="1785193"/>
                    <a:pt x="1096714" y="1787157"/>
                  </a:cubicBezTo>
                  <a:cubicBezTo>
                    <a:pt x="1103061" y="1788517"/>
                    <a:pt x="1110012" y="1788819"/>
                    <a:pt x="1107141" y="1800757"/>
                  </a:cubicBezTo>
                  <a:cubicBezTo>
                    <a:pt x="1112581" y="1798490"/>
                    <a:pt x="1116812" y="1797584"/>
                    <a:pt x="1119985" y="1795317"/>
                  </a:cubicBezTo>
                  <a:cubicBezTo>
                    <a:pt x="1130865" y="1787762"/>
                    <a:pt x="1143558" y="1783380"/>
                    <a:pt x="1155193" y="1788215"/>
                  </a:cubicBezTo>
                  <a:cubicBezTo>
                    <a:pt x="1175744" y="1796677"/>
                    <a:pt x="1194935" y="1790179"/>
                    <a:pt x="1214730" y="1787157"/>
                  </a:cubicBezTo>
                  <a:cubicBezTo>
                    <a:pt x="1223192" y="1785797"/>
                    <a:pt x="1233618" y="1785042"/>
                    <a:pt x="1240569" y="1788819"/>
                  </a:cubicBezTo>
                  <a:cubicBezTo>
                    <a:pt x="1250996" y="1794411"/>
                    <a:pt x="1260969" y="1791993"/>
                    <a:pt x="1270640" y="1791691"/>
                  </a:cubicBezTo>
                  <a:cubicBezTo>
                    <a:pt x="1281671" y="1791388"/>
                    <a:pt x="1292399" y="1787459"/>
                    <a:pt x="1303430" y="1785344"/>
                  </a:cubicBezTo>
                  <a:cubicBezTo>
                    <a:pt x="1311892" y="1783682"/>
                    <a:pt x="1327457" y="1787913"/>
                    <a:pt x="1329723" y="1798339"/>
                  </a:cubicBezTo>
                  <a:cubicBezTo>
                    <a:pt x="1330025" y="1800001"/>
                    <a:pt x="1334105" y="1800908"/>
                    <a:pt x="1337732" y="1802722"/>
                  </a:cubicBezTo>
                  <a:cubicBezTo>
                    <a:pt x="1338336" y="1795619"/>
                    <a:pt x="1338639" y="1790331"/>
                    <a:pt x="1339243" y="1783531"/>
                  </a:cubicBezTo>
                  <a:cubicBezTo>
                    <a:pt x="1345892" y="1781869"/>
                    <a:pt x="1354505" y="1779753"/>
                    <a:pt x="1363420" y="1777486"/>
                  </a:cubicBezTo>
                  <a:cubicBezTo>
                    <a:pt x="1363571" y="1779148"/>
                    <a:pt x="1363723" y="1781566"/>
                    <a:pt x="1363874" y="1784135"/>
                  </a:cubicBezTo>
                  <a:cubicBezTo>
                    <a:pt x="1365385" y="1783833"/>
                    <a:pt x="1366745" y="1783682"/>
                    <a:pt x="1366745" y="1783380"/>
                  </a:cubicBezTo>
                  <a:cubicBezTo>
                    <a:pt x="1367198" y="1772802"/>
                    <a:pt x="1377171" y="1771291"/>
                    <a:pt x="1382913" y="1771140"/>
                  </a:cubicBezTo>
                  <a:cubicBezTo>
                    <a:pt x="1405731" y="1770686"/>
                    <a:pt x="1423864" y="1760109"/>
                    <a:pt x="1443205" y="1750136"/>
                  </a:cubicBezTo>
                  <a:cubicBezTo>
                    <a:pt x="1458165" y="1742429"/>
                    <a:pt x="1475996" y="1740314"/>
                    <a:pt x="1492769" y="1736536"/>
                  </a:cubicBezTo>
                  <a:cubicBezTo>
                    <a:pt x="1510600" y="1732456"/>
                    <a:pt x="1525408" y="1723541"/>
                    <a:pt x="1539764" y="1712359"/>
                  </a:cubicBezTo>
                  <a:cubicBezTo>
                    <a:pt x="1546866" y="1706768"/>
                    <a:pt x="1550039" y="1701479"/>
                    <a:pt x="1551550" y="1692866"/>
                  </a:cubicBezTo>
                  <a:cubicBezTo>
                    <a:pt x="1553514" y="1681230"/>
                    <a:pt x="1570287" y="1668839"/>
                    <a:pt x="1582074" y="1667933"/>
                  </a:cubicBezTo>
                  <a:cubicBezTo>
                    <a:pt x="1584341" y="1667782"/>
                    <a:pt x="1586909" y="1667328"/>
                    <a:pt x="1589025" y="1666422"/>
                  </a:cubicBezTo>
                  <a:cubicBezTo>
                    <a:pt x="1599300" y="1661435"/>
                    <a:pt x="1603682" y="1662191"/>
                    <a:pt x="1614562" y="1671711"/>
                  </a:cubicBezTo>
                  <a:cubicBezTo>
                    <a:pt x="1617584" y="1668235"/>
                    <a:pt x="1620304" y="1664457"/>
                    <a:pt x="1623780" y="1661284"/>
                  </a:cubicBezTo>
                  <a:cubicBezTo>
                    <a:pt x="1628162" y="1657204"/>
                    <a:pt x="1633451" y="1654031"/>
                    <a:pt x="1637833" y="1649951"/>
                  </a:cubicBezTo>
                  <a:cubicBezTo>
                    <a:pt x="1643273" y="1644662"/>
                    <a:pt x="1650979" y="1640884"/>
                    <a:pt x="1649015" y="1630609"/>
                  </a:cubicBezTo>
                  <a:cubicBezTo>
                    <a:pt x="1647655" y="1623658"/>
                    <a:pt x="1652188" y="1621845"/>
                    <a:pt x="1658988" y="1623507"/>
                  </a:cubicBezTo>
                  <a:cubicBezTo>
                    <a:pt x="1678330" y="1628343"/>
                    <a:pt x="1688605" y="1621240"/>
                    <a:pt x="1690721" y="1601899"/>
                  </a:cubicBezTo>
                  <a:cubicBezTo>
                    <a:pt x="1691778" y="1592832"/>
                    <a:pt x="1711422" y="1575304"/>
                    <a:pt x="1721396" y="1574397"/>
                  </a:cubicBezTo>
                  <a:cubicBezTo>
                    <a:pt x="1740586" y="1572735"/>
                    <a:pt x="1742249" y="1570619"/>
                    <a:pt x="1739831" y="1552486"/>
                  </a:cubicBezTo>
                  <a:cubicBezTo>
                    <a:pt x="1739529" y="1550219"/>
                    <a:pt x="1742702" y="1545535"/>
                    <a:pt x="1744817" y="1545233"/>
                  </a:cubicBezTo>
                  <a:cubicBezTo>
                    <a:pt x="1754791" y="1543873"/>
                    <a:pt x="1757662" y="1538131"/>
                    <a:pt x="1762195" y="1529216"/>
                  </a:cubicBezTo>
                  <a:cubicBezTo>
                    <a:pt x="1770959" y="1512443"/>
                    <a:pt x="1768995" y="1490532"/>
                    <a:pt x="1788186" y="1478141"/>
                  </a:cubicBezTo>
                  <a:cubicBezTo>
                    <a:pt x="1792719" y="1475270"/>
                    <a:pt x="1799519" y="1465599"/>
                    <a:pt x="1798008" y="1453964"/>
                  </a:cubicBezTo>
                  <a:cubicBezTo>
                    <a:pt x="1796950" y="1445048"/>
                    <a:pt x="1806016" y="1434924"/>
                    <a:pt x="1811003" y="1425555"/>
                  </a:cubicBezTo>
                  <a:cubicBezTo>
                    <a:pt x="1815234" y="1417547"/>
                    <a:pt x="1819767" y="1409538"/>
                    <a:pt x="1825056" y="1402285"/>
                  </a:cubicBezTo>
                  <a:cubicBezTo>
                    <a:pt x="1829287" y="1396542"/>
                    <a:pt x="1835331" y="1392160"/>
                    <a:pt x="1839713" y="1386418"/>
                  </a:cubicBezTo>
                  <a:cubicBezTo>
                    <a:pt x="1847571" y="1376294"/>
                    <a:pt x="1855882" y="1366170"/>
                    <a:pt x="1861624" y="1354988"/>
                  </a:cubicBezTo>
                  <a:cubicBezTo>
                    <a:pt x="1864495" y="1349397"/>
                    <a:pt x="1861171" y="1340783"/>
                    <a:pt x="1862984" y="1334286"/>
                  </a:cubicBezTo>
                  <a:cubicBezTo>
                    <a:pt x="1864646" y="1328695"/>
                    <a:pt x="1869482" y="1324162"/>
                    <a:pt x="1873259" y="1319326"/>
                  </a:cubicBezTo>
                  <a:cubicBezTo>
                    <a:pt x="1876886" y="1314642"/>
                    <a:pt x="1882477" y="1312073"/>
                    <a:pt x="1880210" y="1303460"/>
                  </a:cubicBezTo>
                  <a:cubicBezTo>
                    <a:pt x="1876584" y="1290011"/>
                    <a:pt x="1887010" y="1279283"/>
                    <a:pt x="1891695" y="1267647"/>
                  </a:cubicBezTo>
                  <a:cubicBezTo>
                    <a:pt x="1895170" y="1259034"/>
                    <a:pt x="1890033" y="1246643"/>
                    <a:pt x="1901970" y="1241505"/>
                  </a:cubicBezTo>
                  <a:cubicBezTo>
                    <a:pt x="1899552" y="1239239"/>
                    <a:pt x="1897135" y="1236972"/>
                    <a:pt x="1893508" y="1233799"/>
                  </a:cubicBezTo>
                  <a:cubicBezTo>
                    <a:pt x="1896379" y="1231079"/>
                    <a:pt x="1900610" y="1227603"/>
                    <a:pt x="1904085" y="1223675"/>
                  </a:cubicBezTo>
                  <a:cubicBezTo>
                    <a:pt x="1905597" y="1221861"/>
                    <a:pt x="1907108" y="1218386"/>
                    <a:pt x="1906503" y="1216421"/>
                  </a:cubicBezTo>
                  <a:cubicBezTo>
                    <a:pt x="1901668" y="1204031"/>
                    <a:pt x="1906654" y="1193302"/>
                    <a:pt x="1911339" y="1182422"/>
                  </a:cubicBezTo>
                  <a:cubicBezTo>
                    <a:pt x="1914210" y="1175924"/>
                    <a:pt x="1918894" y="1169578"/>
                    <a:pt x="1913454" y="1161720"/>
                  </a:cubicBezTo>
                  <a:cubicBezTo>
                    <a:pt x="1912850" y="1160814"/>
                    <a:pt x="1908921" y="1151294"/>
                    <a:pt x="1918139" y="1149783"/>
                  </a:cubicBezTo>
                  <a:cubicBezTo>
                    <a:pt x="1919347" y="1149632"/>
                    <a:pt x="1919952" y="1139961"/>
                    <a:pt x="1918894" y="1135125"/>
                  </a:cubicBezTo>
                  <a:cubicBezTo>
                    <a:pt x="1918139" y="1131650"/>
                    <a:pt x="1914059" y="1128930"/>
                    <a:pt x="1911188" y="1125605"/>
                  </a:cubicBezTo>
                  <a:cubicBezTo>
                    <a:pt x="1913454" y="1123641"/>
                    <a:pt x="1916930" y="1122130"/>
                    <a:pt x="1917383" y="1119863"/>
                  </a:cubicBezTo>
                  <a:cubicBezTo>
                    <a:pt x="1919196" y="1111099"/>
                    <a:pt x="1920405" y="1102184"/>
                    <a:pt x="1921312" y="1093268"/>
                  </a:cubicBezTo>
                  <a:cubicBezTo>
                    <a:pt x="1923125" y="1077100"/>
                    <a:pt x="1924636" y="1060931"/>
                    <a:pt x="1925996" y="1044611"/>
                  </a:cubicBezTo>
                  <a:cubicBezTo>
                    <a:pt x="1926601" y="1038265"/>
                    <a:pt x="1926147" y="1031918"/>
                    <a:pt x="1926752" y="1025572"/>
                  </a:cubicBezTo>
                  <a:cubicBezTo>
                    <a:pt x="1927205" y="1020736"/>
                    <a:pt x="1928414" y="1015901"/>
                    <a:pt x="1929321" y="1010310"/>
                  </a:cubicBezTo>
                  <a:cubicBezTo>
                    <a:pt x="1925090" y="1001243"/>
                    <a:pt x="1920254" y="990968"/>
                    <a:pt x="1914965" y="979484"/>
                  </a:cubicBezTo>
                  <a:cubicBezTo>
                    <a:pt x="1915721" y="978728"/>
                    <a:pt x="1917383" y="977217"/>
                    <a:pt x="1919801" y="975102"/>
                  </a:cubicBezTo>
                  <a:cubicBezTo>
                    <a:pt x="1917685" y="972835"/>
                    <a:pt x="1915419" y="970417"/>
                    <a:pt x="1913152" y="967999"/>
                  </a:cubicBezTo>
                  <a:cubicBezTo>
                    <a:pt x="1919196" y="961048"/>
                    <a:pt x="1920405" y="955609"/>
                    <a:pt x="1915872" y="946693"/>
                  </a:cubicBezTo>
                  <a:cubicBezTo>
                    <a:pt x="1912396" y="939742"/>
                    <a:pt x="1914965" y="929467"/>
                    <a:pt x="1915872" y="920703"/>
                  </a:cubicBezTo>
                  <a:cubicBezTo>
                    <a:pt x="1916325" y="916623"/>
                    <a:pt x="1919196" y="912845"/>
                    <a:pt x="1922067" y="906498"/>
                  </a:cubicBezTo>
                  <a:cubicBezTo>
                    <a:pt x="1916930" y="907858"/>
                    <a:pt x="1914512" y="908614"/>
                    <a:pt x="1910130" y="909823"/>
                  </a:cubicBezTo>
                  <a:cubicBezTo>
                    <a:pt x="1911339" y="899699"/>
                    <a:pt x="1912699" y="890481"/>
                    <a:pt x="1913605" y="881112"/>
                  </a:cubicBezTo>
                  <a:cubicBezTo>
                    <a:pt x="1913907" y="878543"/>
                    <a:pt x="1912850" y="875521"/>
                    <a:pt x="1911943" y="872952"/>
                  </a:cubicBezTo>
                  <a:cubicBezTo>
                    <a:pt x="1908317" y="863433"/>
                    <a:pt x="1903934" y="854366"/>
                    <a:pt x="1900912" y="844695"/>
                  </a:cubicBezTo>
                  <a:cubicBezTo>
                    <a:pt x="1899552" y="840011"/>
                    <a:pt x="1900610" y="834571"/>
                    <a:pt x="1900610" y="828678"/>
                  </a:cubicBezTo>
                  <a:cubicBezTo>
                    <a:pt x="1896077" y="828678"/>
                    <a:pt x="1890184" y="828829"/>
                    <a:pt x="1887312" y="819309"/>
                  </a:cubicBezTo>
                  <a:cubicBezTo>
                    <a:pt x="1884592" y="810696"/>
                    <a:pt x="1873259" y="805105"/>
                    <a:pt x="1879606" y="793016"/>
                  </a:cubicBezTo>
                  <a:cubicBezTo>
                    <a:pt x="1880664" y="790901"/>
                    <a:pt x="1876886" y="785914"/>
                    <a:pt x="1874770" y="782590"/>
                  </a:cubicBezTo>
                  <a:cubicBezTo>
                    <a:pt x="1869180" y="774128"/>
                    <a:pt x="1862682" y="766270"/>
                    <a:pt x="1857544" y="757657"/>
                  </a:cubicBezTo>
                  <a:cubicBezTo>
                    <a:pt x="1854069" y="751764"/>
                    <a:pt x="1850744" y="745266"/>
                    <a:pt x="1849838" y="738617"/>
                  </a:cubicBezTo>
                  <a:cubicBezTo>
                    <a:pt x="1848931" y="732119"/>
                    <a:pt x="1843491" y="723355"/>
                    <a:pt x="1854673" y="719124"/>
                  </a:cubicBezTo>
                  <a:cubicBezTo>
                    <a:pt x="1856033" y="718671"/>
                    <a:pt x="1856486" y="716102"/>
                    <a:pt x="1857846" y="713684"/>
                  </a:cubicBezTo>
                  <a:cubicBezTo>
                    <a:pt x="1853162" y="713231"/>
                    <a:pt x="1849384" y="712778"/>
                    <a:pt x="1843038" y="712173"/>
                  </a:cubicBezTo>
                  <a:cubicBezTo>
                    <a:pt x="1847420" y="710360"/>
                    <a:pt x="1849384" y="709453"/>
                    <a:pt x="1852558" y="708093"/>
                  </a:cubicBezTo>
                  <a:cubicBezTo>
                    <a:pt x="1850291" y="706884"/>
                    <a:pt x="1848780" y="705827"/>
                    <a:pt x="1847118" y="705524"/>
                  </a:cubicBezTo>
                  <a:cubicBezTo>
                    <a:pt x="1833367" y="702653"/>
                    <a:pt x="1822940" y="695249"/>
                    <a:pt x="1814025" y="684520"/>
                  </a:cubicBezTo>
                  <a:cubicBezTo>
                    <a:pt x="1809945" y="679534"/>
                    <a:pt x="1803296" y="676663"/>
                    <a:pt x="1796799" y="671978"/>
                  </a:cubicBezTo>
                  <a:cubicBezTo>
                    <a:pt x="1787128" y="660645"/>
                    <a:pt x="1776550" y="647952"/>
                    <a:pt x="1765217" y="634504"/>
                  </a:cubicBezTo>
                  <a:cubicBezTo>
                    <a:pt x="1764915" y="634806"/>
                    <a:pt x="1762195" y="636921"/>
                    <a:pt x="1760835" y="637979"/>
                  </a:cubicBezTo>
                  <a:cubicBezTo>
                    <a:pt x="1754942" y="632237"/>
                    <a:pt x="1749502" y="627099"/>
                    <a:pt x="1743004" y="620904"/>
                  </a:cubicBezTo>
                  <a:cubicBezTo>
                    <a:pt x="1744817" y="618184"/>
                    <a:pt x="1747991" y="613197"/>
                    <a:pt x="1751466" y="607757"/>
                  </a:cubicBezTo>
                  <a:cubicBezTo>
                    <a:pt x="1749351" y="607002"/>
                    <a:pt x="1746933" y="605944"/>
                    <a:pt x="1742098" y="603980"/>
                  </a:cubicBezTo>
                  <a:cubicBezTo>
                    <a:pt x="1747840" y="600806"/>
                    <a:pt x="1751466" y="598842"/>
                    <a:pt x="1755395" y="596575"/>
                  </a:cubicBezTo>
                  <a:cubicBezTo>
                    <a:pt x="1754337" y="593704"/>
                    <a:pt x="1753128" y="590682"/>
                    <a:pt x="1751768" y="587207"/>
                  </a:cubicBezTo>
                  <a:cubicBezTo>
                    <a:pt x="1755546" y="586451"/>
                    <a:pt x="1758568" y="585847"/>
                    <a:pt x="1761742" y="585242"/>
                  </a:cubicBezTo>
                  <a:cubicBezTo>
                    <a:pt x="1761742" y="584638"/>
                    <a:pt x="1761742" y="584033"/>
                    <a:pt x="1761742" y="583429"/>
                  </a:cubicBezTo>
                  <a:cubicBezTo>
                    <a:pt x="1758115" y="582522"/>
                    <a:pt x="1754488" y="581616"/>
                    <a:pt x="1749351" y="580407"/>
                  </a:cubicBezTo>
                  <a:cubicBezTo>
                    <a:pt x="1756604" y="572247"/>
                    <a:pt x="1763102" y="565145"/>
                    <a:pt x="1770204" y="557287"/>
                  </a:cubicBezTo>
                  <a:cubicBezTo>
                    <a:pt x="1768390" y="555776"/>
                    <a:pt x="1765973" y="553510"/>
                    <a:pt x="1762799" y="550790"/>
                  </a:cubicBezTo>
                  <a:cubicBezTo>
                    <a:pt x="1762497" y="546256"/>
                    <a:pt x="1773226" y="538550"/>
                    <a:pt x="1759777" y="535679"/>
                  </a:cubicBezTo>
                  <a:cubicBezTo>
                    <a:pt x="1762799" y="534923"/>
                    <a:pt x="1765973" y="534319"/>
                    <a:pt x="1768995" y="533563"/>
                  </a:cubicBezTo>
                  <a:cubicBezTo>
                    <a:pt x="1768995" y="524648"/>
                    <a:pt x="1768390" y="515732"/>
                    <a:pt x="1769146" y="506968"/>
                  </a:cubicBezTo>
                  <a:cubicBezTo>
                    <a:pt x="1769901" y="498657"/>
                    <a:pt x="1772017" y="490497"/>
                    <a:pt x="1773679" y="481733"/>
                  </a:cubicBezTo>
                  <a:cubicBezTo>
                    <a:pt x="1771564" y="480524"/>
                    <a:pt x="1767937" y="478560"/>
                    <a:pt x="1766577" y="477955"/>
                  </a:cubicBezTo>
                  <a:cubicBezTo>
                    <a:pt x="1770808" y="472969"/>
                    <a:pt x="1773830" y="468284"/>
                    <a:pt x="1778061" y="465111"/>
                  </a:cubicBezTo>
                  <a:cubicBezTo>
                    <a:pt x="1785919" y="459218"/>
                    <a:pt x="1794532" y="449849"/>
                    <a:pt x="1802692" y="450000"/>
                  </a:cubicBezTo>
                  <a:cubicBezTo>
                    <a:pt x="1817198" y="450454"/>
                    <a:pt x="1820825" y="437156"/>
                    <a:pt x="1820674" y="432774"/>
                  </a:cubicBezTo>
                  <a:cubicBezTo>
                    <a:pt x="1820220" y="414490"/>
                    <a:pt x="1835331" y="405423"/>
                    <a:pt x="1841224" y="391370"/>
                  </a:cubicBezTo>
                  <a:cubicBezTo>
                    <a:pt x="1845758" y="380642"/>
                    <a:pt x="1854069" y="371424"/>
                    <a:pt x="1861473" y="362055"/>
                  </a:cubicBezTo>
                  <a:cubicBezTo>
                    <a:pt x="1866913" y="354953"/>
                    <a:pt x="1873562" y="348909"/>
                    <a:pt x="1880210" y="341656"/>
                  </a:cubicBezTo>
                  <a:cubicBezTo>
                    <a:pt x="1879002" y="340598"/>
                    <a:pt x="1877188" y="339238"/>
                    <a:pt x="1873713" y="336367"/>
                  </a:cubicBezTo>
                  <a:cubicBezTo>
                    <a:pt x="1883535" y="326394"/>
                    <a:pt x="1892903" y="315816"/>
                    <a:pt x="1903481" y="306750"/>
                  </a:cubicBezTo>
                  <a:cubicBezTo>
                    <a:pt x="1914210" y="297532"/>
                    <a:pt x="1916779" y="285292"/>
                    <a:pt x="1919952" y="272901"/>
                  </a:cubicBezTo>
                  <a:cubicBezTo>
                    <a:pt x="1920556" y="270786"/>
                    <a:pt x="1920254" y="267310"/>
                    <a:pt x="1921463" y="266555"/>
                  </a:cubicBezTo>
                  <a:cubicBezTo>
                    <a:pt x="1929623" y="261719"/>
                    <a:pt x="1938085" y="257488"/>
                    <a:pt x="1946396" y="253106"/>
                  </a:cubicBezTo>
                  <a:cubicBezTo>
                    <a:pt x="1947454" y="252653"/>
                    <a:pt x="1948360" y="252049"/>
                    <a:pt x="1949116" y="251293"/>
                  </a:cubicBezTo>
                  <a:cubicBezTo>
                    <a:pt x="1965133" y="234369"/>
                    <a:pt x="1979942" y="231951"/>
                    <a:pt x="2001550" y="243284"/>
                  </a:cubicBezTo>
                  <a:cubicBezTo>
                    <a:pt x="2014999" y="250235"/>
                    <a:pt x="2027994" y="258697"/>
                    <a:pt x="2041896" y="264742"/>
                  </a:cubicBezTo>
                  <a:cubicBezTo>
                    <a:pt x="2052323" y="269426"/>
                    <a:pt x="2064109" y="271390"/>
                    <a:pt x="2074989" y="275017"/>
                  </a:cubicBezTo>
                  <a:cubicBezTo>
                    <a:pt x="2076802" y="275621"/>
                    <a:pt x="2078011" y="278644"/>
                    <a:pt x="2077860" y="278644"/>
                  </a:cubicBezTo>
                  <a:cubicBezTo>
                    <a:pt x="2088589" y="285292"/>
                    <a:pt x="2097202" y="290581"/>
                    <a:pt x="2105664" y="296021"/>
                  </a:cubicBezTo>
                  <a:cubicBezTo>
                    <a:pt x="2105362" y="297381"/>
                    <a:pt x="2104908" y="298590"/>
                    <a:pt x="2104606" y="299950"/>
                  </a:cubicBezTo>
                  <a:cubicBezTo>
                    <a:pt x="2100677" y="299799"/>
                    <a:pt x="2096899" y="299497"/>
                    <a:pt x="2093122" y="299345"/>
                  </a:cubicBezTo>
                  <a:cubicBezTo>
                    <a:pt x="2093877" y="311132"/>
                    <a:pt x="2102340" y="315363"/>
                    <a:pt x="2112162" y="316572"/>
                  </a:cubicBezTo>
                  <a:cubicBezTo>
                    <a:pt x="2113673" y="324127"/>
                    <a:pt x="2115033" y="330625"/>
                    <a:pt x="2116544" y="338029"/>
                  </a:cubicBezTo>
                  <a:cubicBezTo>
                    <a:pt x="2118206" y="338634"/>
                    <a:pt x="2121228" y="339540"/>
                    <a:pt x="2123646" y="340296"/>
                  </a:cubicBezTo>
                  <a:cubicBezTo>
                    <a:pt x="2123646" y="346793"/>
                    <a:pt x="2123646" y="352838"/>
                    <a:pt x="2123646" y="358731"/>
                  </a:cubicBezTo>
                  <a:cubicBezTo>
                    <a:pt x="2124401" y="358731"/>
                    <a:pt x="2125157" y="358731"/>
                    <a:pt x="2125912" y="358882"/>
                  </a:cubicBezTo>
                  <a:cubicBezTo>
                    <a:pt x="2126366" y="355558"/>
                    <a:pt x="2126970" y="352233"/>
                    <a:pt x="2127877" y="346340"/>
                  </a:cubicBezTo>
                  <a:cubicBezTo>
                    <a:pt x="2135734" y="349664"/>
                    <a:pt x="2142534" y="352687"/>
                    <a:pt x="2149636" y="355709"/>
                  </a:cubicBezTo>
                  <a:cubicBezTo>
                    <a:pt x="2147672" y="358429"/>
                    <a:pt x="2146312" y="360242"/>
                    <a:pt x="2145708" y="360998"/>
                  </a:cubicBezTo>
                  <a:cubicBezTo>
                    <a:pt x="2150241" y="366135"/>
                    <a:pt x="2154472" y="370820"/>
                    <a:pt x="2159156" y="376108"/>
                  </a:cubicBezTo>
                  <a:cubicBezTo>
                    <a:pt x="2156134" y="377317"/>
                    <a:pt x="2154019" y="378073"/>
                    <a:pt x="2152659" y="378526"/>
                  </a:cubicBezTo>
                  <a:cubicBezTo>
                    <a:pt x="2163236" y="383815"/>
                    <a:pt x="2174116" y="389255"/>
                    <a:pt x="2186960" y="395601"/>
                  </a:cubicBezTo>
                  <a:cubicBezTo>
                    <a:pt x="2180009" y="402099"/>
                    <a:pt x="2175778" y="406028"/>
                    <a:pt x="2172152" y="409503"/>
                  </a:cubicBezTo>
                  <a:cubicBezTo>
                    <a:pt x="2178196" y="413130"/>
                    <a:pt x="2184845" y="415548"/>
                    <a:pt x="2189227" y="420232"/>
                  </a:cubicBezTo>
                  <a:cubicBezTo>
                    <a:pt x="2191947" y="423103"/>
                    <a:pt x="2198595" y="427939"/>
                    <a:pt x="2191796" y="434738"/>
                  </a:cubicBezTo>
                  <a:cubicBezTo>
                    <a:pt x="2190587" y="435947"/>
                    <a:pt x="2194818" y="442747"/>
                    <a:pt x="2197084" y="448489"/>
                  </a:cubicBezTo>
                  <a:cubicBezTo>
                    <a:pt x="2195120" y="453325"/>
                    <a:pt x="2192400" y="460276"/>
                    <a:pt x="2189378" y="467378"/>
                  </a:cubicBezTo>
                  <a:cubicBezTo>
                    <a:pt x="2195271" y="469342"/>
                    <a:pt x="2200107" y="470853"/>
                    <a:pt x="2206453" y="472818"/>
                  </a:cubicBezTo>
                  <a:cubicBezTo>
                    <a:pt x="2203129" y="474480"/>
                    <a:pt x="2200862" y="475840"/>
                    <a:pt x="2197689" y="477502"/>
                  </a:cubicBezTo>
                  <a:cubicBezTo>
                    <a:pt x="2206000" y="484302"/>
                    <a:pt x="2214764" y="490346"/>
                    <a:pt x="2222017" y="497751"/>
                  </a:cubicBezTo>
                  <a:cubicBezTo>
                    <a:pt x="2225493" y="501377"/>
                    <a:pt x="2226248" y="507724"/>
                    <a:pt x="2227910" y="512861"/>
                  </a:cubicBezTo>
                  <a:cubicBezTo>
                    <a:pt x="2229271" y="517244"/>
                    <a:pt x="2230177" y="521777"/>
                    <a:pt x="2231386" y="526159"/>
                  </a:cubicBezTo>
                  <a:cubicBezTo>
                    <a:pt x="2232444" y="526008"/>
                    <a:pt x="2233652" y="525706"/>
                    <a:pt x="2234710" y="525555"/>
                  </a:cubicBezTo>
                  <a:cubicBezTo>
                    <a:pt x="2233199" y="526914"/>
                    <a:pt x="2231688" y="528274"/>
                    <a:pt x="2230328" y="529483"/>
                  </a:cubicBezTo>
                  <a:cubicBezTo>
                    <a:pt x="2239395" y="538399"/>
                    <a:pt x="2254505" y="542630"/>
                    <a:pt x="2248461" y="560158"/>
                  </a:cubicBezTo>
                  <a:cubicBezTo>
                    <a:pt x="2247857" y="561821"/>
                    <a:pt x="2252692" y="567563"/>
                    <a:pt x="2255563" y="568016"/>
                  </a:cubicBezTo>
                  <a:cubicBezTo>
                    <a:pt x="2271883" y="570887"/>
                    <a:pt x="2272034" y="583278"/>
                    <a:pt x="2272487" y="595215"/>
                  </a:cubicBezTo>
                  <a:cubicBezTo>
                    <a:pt x="2272638" y="600202"/>
                    <a:pt x="2272941" y="602771"/>
                    <a:pt x="2278229" y="606246"/>
                  </a:cubicBezTo>
                  <a:cubicBezTo>
                    <a:pt x="2284425" y="610326"/>
                    <a:pt x="2289411" y="619091"/>
                    <a:pt x="2290771" y="626495"/>
                  </a:cubicBezTo>
                  <a:cubicBezTo>
                    <a:pt x="2291829" y="632237"/>
                    <a:pt x="2286540" y="639037"/>
                    <a:pt x="2283669" y="646290"/>
                  </a:cubicBezTo>
                  <a:cubicBezTo>
                    <a:pt x="2289865" y="649765"/>
                    <a:pt x="2296514" y="653543"/>
                    <a:pt x="2303162" y="657321"/>
                  </a:cubicBezTo>
                  <a:cubicBezTo>
                    <a:pt x="2301349" y="656263"/>
                    <a:pt x="2299687" y="655356"/>
                    <a:pt x="2297873" y="654299"/>
                  </a:cubicBezTo>
                  <a:cubicBezTo>
                    <a:pt x="2296665" y="657925"/>
                    <a:pt x="2293340" y="662459"/>
                    <a:pt x="2294549" y="665027"/>
                  </a:cubicBezTo>
                  <a:cubicBezTo>
                    <a:pt x="2297269" y="670921"/>
                    <a:pt x="2301954" y="675907"/>
                    <a:pt x="2306940" y="682556"/>
                  </a:cubicBezTo>
                  <a:cubicBezTo>
                    <a:pt x="2306487" y="687996"/>
                    <a:pt x="2306033" y="695702"/>
                    <a:pt x="2305580" y="702049"/>
                  </a:cubicBezTo>
                  <a:cubicBezTo>
                    <a:pt x="2309811" y="719729"/>
                    <a:pt x="2313891" y="736804"/>
                    <a:pt x="2317971" y="754181"/>
                  </a:cubicBezTo>
                  <a:cubicBezTo>
                    <a:pt x="2317064" y="755995"/>
                    <a:pt x="2313740" y="760377"/>
                    <a:pt x="2314798" y="761586"/>
                  </a:cubicBezTo>
                  <a:cubicBezTo>
                    <a:pt x="2325224" y="775639"/>
                    <a:pt x="2322051" y="792563"/>
                    <a:pt x="2325677" y="807976"/>
                  </a:cubicBezTo>
                  <a:cubicBezTo>
                    <a:pt x="2327793" y="816891"/>
                    <a:pt x="2329304" y="825807"/>
                    <a:pt x="2331117" y="834873"/>
                  </a:cubicBezTo>
                  <a:cubicBezTo>
                    <a:pt x="2330815" y="834873"/>
                    <a:pt x="2329002" y="835175"/>
                    <a:pt x="2328246" y="835326"/>
                  </a:cubicBezTo>
                  <a:cubicBezTo>
                    <a:pt x="2332477" y="851646"/>
                    <a:pt x="2336708" y="867815"/>
                    <a:pt x="2341091" y="885192"/>
                  </a:cubicBezTo>
                  <a:cubicBezTo>
                    <a:pt x="2341393" y="885041"/>
                    <a:pt x="2338975" y="886099"/>
                    <a:pt x="2335197" y="887761"/>
                  </a:cubicBezTo>
                  <a:cubicBezTo>
                    <a:pt x="2339579" y="889121"/>
                    <a:pt x="2343055" y="890179"/>
                    <a:pt x="2347739" y="891841"/>
                  </a:cubicBezTo>
                  <a:cubicBezTo>
                    <a:pt x="2333686" y="907103"/>
                    <a:pt x="2346530" y="922365"/>
                    <a:pt x="2347135" y="937778"/>
                  </a:cubicBezTo>
                  <a:cubicBezTo>
                    <a:pt x="2347588" y="948355"/>
                    <a:pt x="2349704" y="958933"/>
                    <a:pt x="2349250" y="969359"/>
                  </a:cubicBezTo>
                  <a:cubicBezTo>
                    <a:pt x="2348495" y="986586"/>
                    <a:pt x="2345170" y="1003661"/>
                    <a:pt x="2345321" y="1020736"/>
                  </a:cubicBezTo>
                  <a:cubicBezTo>
                    <a:pt x="2345473" y="1032976"/>
                    <a:pt x="2344868" y="1045820"/>
                    <a:pt x="2350157" y="1057607"/>
                  </a:cubicBezTo>
                  <a:cubicBezTo>
                    <a:pt x="2350913" y="1059420"/>
                    <a:pt x="2349553" y="1062140"/>
                    <a:pt x="2349704" y="1064407"/>
                  </a:cubicBezTo>
                  <a:cubicBezTo>
                    <a:pt x="2350308" y="1072264"/>
                    <a:pt x="2346984" y="1080424"/>
                    <a:pt x="2354237" y="1087526"/>
                  </a:cubicBezTo>
                  <a:cubicBezTo>
                    <a:pt x="2356655" y="1089793"/>
                    <a:pt x="2354237" y="1096744"/>
                    <a:pt x="2354388" y="1101579"/>
                  </a:cubicBezTo>
                  <a:cubicBezTo>
                    <a:pt x="2354539" y="1113517"/>
                    <a:pt x="2355144" y="1125303"/>
                    <a:pt x="2354690" y="1137241"/>
                  </a:cubicBezTo>
                  <a:cubicBezTo>
                    <a:pt x="2354539" y="1142681"/>
                    <a:pt x="2353028" y="1148120"/>
                    <a:pt x="2351064" y="1153258"/>
                  </a:cubicBezTo>
                  <a:cubicBezTo>
                    <a:pt x="2346228" y="1165951"/>
                    <a:pt x="2340184" y="1178342"/>
                    <a:pt x="2335953" y="1191186"/>
                  </a:cubicBezTo>
                  <a:cubicBezTo>
                    <a:pt x="2331873" y="1203728"/>
                    <a:pt x="2329455" y="1216875"/>
                    <a:pt x="2326433" y="1229719"/>
                  </a:cubicBezTo>
                  <a:cubicBezTo>
                    <a:pt x="2325980" y="1231381"/>
                    <a:pt x="2326735" y="1234706"/>
                    <a:pt x="2326131" y="1234857"/>
                  </a:cubicBezTo>
                  <a:cubicBezTo>
                    <a:pt x="2316309" y="1237728"/>
                    <a:pt x="2319331" y="1246190"/>
                    <a:pt x="2319633" y="1252083"/>
                  </a:cubicBezTo>
                  <a:cubicBezTo>
                    <a:pt x="2320389" y="1269460"/>
                    <a:pt x="2315855" y="1285478"/>
                    <a:pt x="2309509" y="1301344"/>
                  </a:cubicBezTo>
                  <a:cubicBezTo>
                    <a:pt x="2307393" y="1306482"/>
                    <a:pt x="2309358" y="1313282"/>
                    <a:pt x="2309207" y="1319175"/>
                  </a:cubicBezTo>
                  <a:cubicBezTo>
                    <a:pt x="2309207" y="1321744"/>
                    <a:pt x="2308602" y="1324464"/>
                    <a:pt x="2307847" y="1327033"/>
                  </a:cubicBezTo>
                  <a:cubicBezTo>
                    <a:pt x="2301651" y="1345317"/>
                    <a:pt x="2295305" y="1363601"/>
                    <a:pt x="2288958" y="1381885"/>
                  </a:cubicBezTo>
                  <a:cubicBezTo>
                    <a:pt x="2285936" y="1390800"/>
                    <a:pt x="2283216" y="1399716"/>
                    <a:pt x="2280043" y="1409689"/>
                  </a:cubicBezTo>
                  <a:cubicBezTo>
                    <a:pt x="2280647" y="1410596"/>
                    <a:pt x="2284727" y="1414071"/>
                    <a:pt x="2284274" y="1416338"/>
                  </a:cubicBezTo>
                  <a:cubicBezTo>
                    <a:pt x="2280194" y="1432204"/>
                    <a:pt x="2275056" y="1447919"/>
                    <a:pt x="2270372" y="1463483"/>
                  </a:cubicBezTo>
                  <a:cubicBezTo>
                    <a:pt x="2269767" y="1465599"/>
                    <a:pt x="2269012" y="1467563"/>
                    <a:pt x="2268559" y="1469679"/>
                  </a:cubicBezTo>
                  <a:cubicBezTo>
                    <a:pt x="2267048" y="1477385"/>
                    <a:pt x="2268710" y="1485545"/>
                    <a:pt x="2258737" y="1490532"/>
                  </a:cubicBezTo>
                  <a:cubicBezTo>
                    <a:pt x="2253901" y="1492950"/>
                    <a:pt x="2251785" y="1501563"/>
                    <a:pt x="2249368" y="1507758"/>
                  </a:cubicBezTo>
                  <a:cubicBezTo>
                    <a:pt x="2244381" y="1520300"/>
                    <a:pt x="2240301" y="1533144"/>
                    <a:pt x="2235466" y="1545686"/>
                  </a:cubicBezTo>
                  <a:cubicBezTo>
                    <a:pt x="2234408" y="1548255"/>
                    <a:pt x="2232293" y="1550522"/>
                    <a:pt x="2230630" y="1552788"/>
                  </a:cubicBezTo>
                  <a:cubicBezTo>
                    <a:pt x="2225039" y="1560797"/>
                    <a:pt x="2218693" y="1567748"/>
                    <a:pt x="2217937" y="1579081"/>
                  </a:cubicBezTo>
                  <a:cubicBezTo>
                    <a:pt x="2217333" y="1586788"/>
                    <a:pt x="2211440" y="1594645"/>
                    <a:pt x="2206453" y="1601445"/>
                  </a:cubicBezTo>
                  <a:cubicBezTo>
                    <a:pt x="2198747" y="1612174"/>
                    <a:pt x="2189982" y="1621392"/>
                    <a:pt x="2188471" y="1635898"/>
                  </a:cubicBezTo>
                  <a:cubicBezTo>
                    <a:pt x="2187867" y="1641489"/>
                    <a:pt x="2180462" y="1647533"/>
                    <a:pt x="2174569" y="1651160"/>
                  </a:cubicBezTo>
                  <a:cubicBezTo>
                    <a:pt x="2159761" y="1660377"/>
                    <a:pt x="2149183" y="1672768"/>
                    <a:pt x="2140721" y="1687577"/>
                  </a:cubicBezTo>
                  <a:cubicBezTo>
                    <a:pt x="2139361" y="1689995"/>
                    <a:pt x="2136339" y="1692261"/>
                    <a:pt x="2133468" y="1693319"/>
                  </a:cubicBezTo>
                  <a:cubicBezTo>
                    <a:pt x="2119868" y="1698457"/>
                    <a:pt x="2115486" y="1710394"/>
                    <a:pt x="2109291" y="1721879"/>
                  </a:cubicBezTo>
                  <a:cubicBezTo>
                    <a:pt x="2105362" y="1729132"/>
                    <a:pt x="2097353" y="1734269"/>
                    <a:pt x="2090855" y="1740012"/>
                  </a:cubicBezTo>
                  <a:cubicBezTo>
                    <a:pt x="2073176" y="1755727"/>
                    <a:pt x="2057158" y="1772651"/>
                    <a:pt x="2046278" y="1793957"/>
                  </a:cubicBezTo>
                  <a:cubicBezTo>
                    <a:pt x="2045069" y="1796526"/>
                    <a:pt x="2041594" y="1797886"/>
                    <a:pt x="2039176" y="1800001"/>
                  </a:cubicBezTo>
                  <a:cubicBezTo>
                    <a:pt x="2023159" y="1814357"/>
                    <a:pt x="2006839" y="1828108"/>
                    <a:pt x="1991577" y="1843218"/>
                  </a:cubicBezTo>
                  <a:cubicBezTo>
                    <a:pt x="1985684" y="1848961"/>
                    <a:pt x="1974502" y="1846543"/>
                    <a:pt x="1972386" y="1856969"/>
                  </a:cubicBezTo>
                  <a:cubicBezTo>
                    <a:pt x="1971631" y="1860445"/>
                    <a:pt x="1969666" y="1863769"/>
                    <a:pt x="1968306" y="1867245"/>
                  </a:cubicBezTo>
                  <a:cubicBezTo>
                    <a:pt x="1966795" y="1871022"/>
                    <a:pt x="1965435" y="1874951"/>
                    <a:pt x="1963773" y="1878880"/>
                  </a:cubicBezTo>
                  <a:cubicBezTo>
                    <a:pt x="1964378" y="1879182"/>
                    <a:pt x="1966493" y="1880391"/>
                    <a:pt x="1968760" y="1881600"/>
                  </a:cubicBezTo>
                  <a:cubicBezTo>
                    <a:pt x="1967702" y="1882960"/>
                    <a:pt x="1967400" y="1883867"/>
                    <a:pt x="1966946" y="1884018"/>
                  </a:cubicBezTo>
                  <a:cubicBezTo>
                    <a:pt x="1961507" y="1885680"/>
                    <a:pt x="1956218" y="1887493"/>
                    <a:pt x="1950778" y="1888551"/>
                  </a:cubicBezTo>
                  <a:cubicBezTo>
                    <a:pt x="1941863" y="1890213"/>
                    <a:pt x="1936272" y="1895502"/>
                    <a:pt x="1931889" y="1903209"/>
                  </a:cubicBezTo>
                  <a:cubicBezTo>
                    <a:pt x="1929018" y="1908044"/>
                    <a:pt x="1925090" y="1912728"/>
                    <a:pt x="1920707" y="1916355"/>
                  </a:cubicBezTo>
                  <a:cubicBezTo>
                    <a:pt x="1909979" y="1925119"/>
                    <a:pt x="1899401" y="1934337"/>
                    <a:pt x="1887464" y="1940986"/>
                  </a:cubicBezTo>
                  <a:cubicBezTo>
                    <a:pt x="1866006" y="1953074"/>
                    <a:pt x="1843491" y="1963349"/>
                    <a:pt x="1821731" y="1974985"/>
                  </a:cubicBezTo>
                  <a:cubicBezTo>
                    <a:pt x="1816292" y="1977856"/>
                    <a:pt x="1812514" y="1983598"/>
                    <a:pt x="1807376" y="1986922"/>
                  </a:cubicBezTo>
                  <a:cubicBezTo>
                    <a:pt x="1799972" y="1991607"/>
                    <a:pt x="1789243" y="1991909"/>
                    <a:pt x="1787279" y="2003695"/>
                  </a:cubicBezTo>
                  <a:cubicBezTo>
                    <a:pt x="1786977" y="2005055"/>
                    <a:pt x="1780026" y="2006264"/>
                    <a:pt x="1776097" y="2006113"/>
                  </a:cubicBezTo>
                  <a:cubicBezTo>
                    <a:pt x="1767030" y="2005660"/>
                    <a:pt x="1758719" y="2005509"/>
                    <a:pt x="1757208" y="2017446"/>
                  </a:cubicBezTo>
                  <a:cubicBezTo>
                    <a:pt x="1757057" y="2018655"/>
                    <a:pt x="1755395" y="2020015"/>
                    <a:pt x="1754186" y="2020771"/>
                  </a:cubicBezTo>
                  <a:cubicBezTo>
                    <a:pt x="1744817" y="2025757"/>
                    <a:pt x="1734995" y="2030139"/>
                    <a:pt x="1726080" y="2035881"/>
                  </a:cubicBezTo>
                  <a:cubicBezTo>
                    <a:pt x="1722907" y="2037846"/>
                    <a:pt x="1722453" y="2044495"/>
                    <a:pt x="1719280" y="2046006"/>
                  </a:cubicBezTo>
                  <a:cubicBezTo>
                    <a:pt x="1709760" y="2050539"/>
                    <a:pt x="1699636" y="2053863"/>
                    <a:pt x="1689663" y="2057339"/>
                  </a:cubicBezTo>
                  <a:cubicBezTo>
                    <a:pt x="1684979" y="2059001"/>
                    <a:pt x="1680143" y="2059908"/>
                    <a:pt x="1673797" y="2061419"/>
                  </a:cubicBezTo>
                  <a:cubicBezTo>
                    <a:pt x="1673494" y="2060965"/>
                    <a:pt x="1672588" y="2059001"/>
                    <a:pt x="1670926" y="2055828"/>
                  </a:cubicBezTo>
                  <a:cubicBezTo>
                    <a:pt x="1667903" y="2060059"/>
                    <a:pt x="1665637" y="2063232"/>
                    <a:pt x="1662766" y="2067161"/>
                  </a:cubicBezTo>
                  <a:cubicBezTo>
                    <a:pt x="1656721" y="2063383"/>
                    <a:pt x="1650375" y="2059606"/>
                    <a:pt x="1644179" y="2055828"/>
                  </a:cubicBezTo>
                  <a:cubicBezTo>
                    <a:pt x="1644028" y="2056886"/>
                    <a:pt x="1644028" y="2058094"/>
                    <a:pt x="1643877" y="2059152"/>
                  </a:cubicBezTo>
                  <a:cubicBezTo>
                    <a:pt x="1634206" y="2058699"/>
                    <a:pt x="1624535" y="2058094"/>
                    <a:pt x="1613051" y="2057490"/>
                  </a:cubicBezTo>
                  <a:cubicBezTo>
                    <a:pt x="1620304" y="2062023"/>
                    <a:pt x="1626197" y="2065801"/>
                    <a:pt x="1631184" y="2068823"/>
                  </a:cubicBezTo>
                  <a:cubicBezTo>
                    <a:pt x="1625442" y="2076227"/>
                    <a:pt x="1621060" y="2083783"/>
                    <a:pt x="1614864" y="2089374"/>
                  </a:cubicBezTo>
                  <a:cubicBezTo>
                    <a:pt x="1611087" y="2092849"/>
                    <a:pt x="1604589" y="2093303"/>
                    <a:pt x="1599451" y="2095267"/>
                  </a:cubicBezTo>
                  <a:cubicBezTo>
                    <a:pt x="1596278" y="2096476"/>
                    <a:pt x="1590838" y="2097836"/>
                    <a:pt x="1590536" y="2099800"/>
                  </a:cubicBezTo>
                  <a:cubicBezTo>
                    <a:pt x="1589176" y="2109471"/>
                    <a:pt x="1581167" y="2106751"/>
                    <a:pt x="1575727" y="2109018"/>
                  </a:cubicBezTo>
                  <a:cubicBezTo>
                    <a:pt x="1566963" y="2112645"/>
                    <a:pt x="1564394" y="2107809"/>
                    <a:pt x="1562581" y="2100556"/>
                  </a:cubicBezTo>
                  <a:cubicBezTo>
                    <a:pt x="1562279" y="2099498"/>
                    <a:pt x="1558048" y="2099498"/>
                    <a:pt x="1555177" y="2098894"/>
                  </a:cubicBezTo>
                  <a:cubicBezTo>
                    <a:pt x="1556537" y="2114760"/>
                    <a:pt x="1552306" y="2120351"/>
                    <a:pt x="1537195" y="2125942"/>
                  </a:cubicBezTo>
                  <a:cubicBezTo>
                    <a:pt x="1529337" y="2128813"/>
                    <a:pt x="1525862" y="2124582"/>
                    <a:pt x="1521782" y="2118084"/>
                  </a:cubicBezTo>
                  <a:cubicBezTo>
                    <a:pt x="1526617" y="2116875"/>
                    <a:pt x="1530395" y="2116271"/>
                    <a:pt x="1534173" y="2115062"/>
                  </a:cubicBezTo>
                  <a:cubicBezTo>
                    <a:pt x="1538101" y="2113853"/>
                    <a:pt x="1541879" y="2112191"/>
                    <a:pt x="1546715" y="2110529"/>
                  </a:cubicBezTo>
                  <a:cubicBezTo>
                    <a:pt x="1532208" y="2102067"/>
                    <a:pt x="1514529" y="2105845"/>
                    <a:pt x="1508333" y="2117631"/>
                  </a:cubicBezTo>
                  <a:cubicBezTo>
                    <a:pt x="1503800" y="2117027"/>
                    <a:pt x="1499267" y="2116422"/>
                    <a:pt x="1494733" y="2115969"/>
                  </a:cubicBezTo>
                  <a:cubicBezTo>
                    <a:pt x="1494582" y="2117480"/>
                    <a:pt x="1494280" y="2118991"/>
                    <a:pt x="1494129" y="2120502"/>
                  </a:cubicBezTo>
                  <a:cubicBezTo>
                    <a:pt x="1500929" y="2121560"/>
                    <a:pt x="1507729" y="2122467"/>
                    <a:pt x="1515133" y="2123675"/>
                  </a:cubicBezTo>
                  <a:cubicBezTo>
                    <a:pt x="1503195" y="2134555"/>
                    <a:pt x="1501080" y="2134404"/>
                    <a:pt x="1490049" y="2125338"/>
                  </a:cubicBezTo>
                  <a:cubicBezTo>
                    <a:pt x="1487027" y="2122920"/>
                    <a:pt x="1482191" y="2122467"/>
                    <a:pt x="1478263" y="2121258"/>
                  </a:cubicBezTo>
                  <a:cubicBezTo>
                    <a:pt x="1477809" y="2122316"/>
                    <a:pt x="1477356" y="2123222"/>
                    <a:pt x="1477054" y="2124280"/>
                  </a:cubicBezTo>
                  <a:cubicBezTo>
                    <a:pt x="1479169" y="2126244"/>
                    <a:pt x="1481285" y="2128360"/>
                    <a:pt x="1485667" y="2132440"/>
                  </a:cubicBezTo>
                  <a:cubicBezTo>
                    <a:pt x="1475996" y="2132440"/>
                    <a:pt x="1469045" y="2132440"/>
                    <a:pt x="1462245" y="2132440"/>
                  </a:cubicBezTo>
                  <a:cubicBezTo>
                    <a:pt x="1462245" y="2133346"/>
                    <a:pt x="1462094" y="2134253"/>
                    <a:pt x="1462094" y="2135160"/>
                  </a:cubicBezTo>
                  <a:cubicBezTo>
                    <a:pt x="1466023" y="2136066"/>
                    <a:pt x="1470103" y="2136973"/>
                    <a:pt x="1474636" y="2138031"/>
                  </a:cubicBezTo>
                  <a:cubicBezTo>
                    <a:pt x="1462094" y="2143319"/>
                    <a:pt x="1444414" y="2139542"/>
                    <a:pt x="1437010" y="2131231"/>
                  </a:cubicBezTo>
                  <a:cubicBezTo>
                    <a:pt x="1426130" y="2135462"/>
                    <a:pt x="1415704" y="2139542"/>
                    <a:pt x="1405428" y="2143622"/>
                  </a:cubicBezTo>
                  <a:cubicBezTo>
                    <a:pt x="1405731" y="2144679"/>
                    <a:pt x="1406184" y="2145737"/>
                    <a:pt x="1406486" y="2146795"/>
                  </a:cubicBezTo>
                  <a:cubicBezTo>
                    <a:pt x="1404975" y="2146493"/>
                    <a:pt x="1403011" y="2146493"/>
                    <a:pt x="1401953" y="2145586"/>
                  </a:cubicBezTo>
                  <a:cubicBezTo>
                    <a:pt x="1399233" y="2143319"/>
                    <a:pt x="1396815" y="2140751"/>
                    <a:pt x="1394246" y="2138182"/>
                  </a:cubicBezTo>
                  <a:cubicBezTo>
                    <a:pt x="1397420" y="2136217"/>
                    <a:pt x="1400442" y="2133044"/>
                    <a:pt x="1403917" y="2132289"/>
                  </a:cubicBezTo>
                  <a:cubicBezTo>
                    <a:pt x="1409811" y="2131080"/>
                    <a:pt x="1416006" y="2131382"/>
                    <a:pt x="1421899" y="2131080"/>
                  </a:cubicBezTo>
                  <a:cubicBezTo>
                    <a:pt x="1421748" y="2129115"/>
                    <a:pt x="1421446" y="2127302"/>
                    <a:pt x="1421295" y="2125338"/>
                  </a:cubicBezTo>
                  <a:cubicBezTo>
                    <a:pt x="1414344" y="2126546"/>
                    <a:pt x="1407242" y="2127604"/>
                    <a:pt x="1400291" y="2128964"/>
                  </a:cubicBezTo>
                  <a:cubicBezTo>
                    <a:pt x="1395455" y="2130022"/>
                    <a:pt x="1390771" y="2135613"/>
                    <a:pt x="1385633" y="2128209"/>
                  </a:cubicBezTo>
                  <a:cubicBezTo>
                    <a:pt x="1384273" y="2126244"/>
                    <a:pt x="1377473" y="2125640"/>
                    <a:pt x="1375509" y="2127302"/>
                  </a:cubicBezTo>
                  <a:cubicBezTo>
                    <a:pt x="1365234" y="2135613"/>
                    <a:pt x="1355563" y="2144679"/>
                    <a:pt x="1343323" y="2155710"/>
                  </a:cubicBezTo>
                  <a:cubicBezTo>
                    <a:pt x="1336674" y="2156164"/>
                    <a:pt x="1327003" y="2149364"/>
                    <a:pt x="1314159" y="2153293"/>
                  </a:cubicBezTo>
                  <a:cubicBezTo>
                    <a:pt x="1306150" y="2155710"/>
                    <a:pt x="1296933" y="2155106"/>
                    <a:pt x="1291644" y="2162661"/>
                  </a:cubicBezTo>
                  <a:cubicBezTo>
                    <a:pt x="1289377" y="2155408"/>
                    <a:pt x="1289075" y="2146191"/>
                    <a:pt x="1285751" y="2144982"/>
                  </a:cubicBezTo>
                  <a:cubicBezTo>
                    <a:pt x="1276231" y="2141506"/>
                    <a:pt x="1265804" y="2142564"/>
                    <a:pt x="1259458" y="2151328"/>
                  </a:cubicBezTo>
                  <a:cubicBezTo>
                    <a:pt x="1265956" y="2155257"/>
                    <a:pt x="1272907" y="2159337"/>
                    <a:pt x="1281520" y="2164475"/>
                  </a:cubicBezTo>
                  <a:cubicBezTo>
                    <a:pt x="1273813" y="2169008"/>
                    <a:pt x="1267618" y="2173390"/>
                    <a:pt x="1260969" y="2175959"/>
                  </a:cubicBezTo>
                  <a:cubicBezTo>
                    <a:pt x="1259005" y="2176714"/>
                    <a:pt x="1253414" y="2172937"/>
                    <a:pt x="1252205" y="2170066"/>
                  </a:cubicBezTo>
                  <a:cubicBezTo>
                    <a:pt x="1247671" y="2158582"/>
                    <a:pt x="1240418" y="2158582"/>
                    <a:pt x="1229538" y="2163266"/>
                  </a:cubicBezTo>
                  <a:cubicBezTo>
                    <a:pt x="1231956" y="2168404"/>
                    <a:pt x="1234072" y="2172786"/>
                    <a:pt x="1237094" y="2179434"/>
                  </a:cubicBezTo>
                  <a:cubicBezTo>
                    <a:pt x="1232107" y="2179888"/>
                    <a:pt x="1227725" y="2180492"/>
                    <a:pt x="1223343" y="2180945"/>
                  </a:cubicBezTo>
                  <a:cubicBezTo>
                    <a:pt x="1223343" y="2177017"/>
                    <a:pt x="1222587" y="2172937"/>
                    <a:pt x="1223192" y="2169159"/>
                  </a:cubicBezTo>
                  <a:cubicBezTo>
                    <a:pt x="1224703" y="2160999"/>
                    <a:pt x="1221076" y="2157070"/>
                    <a:pt x="1213672" y="2157977"/>
                  </a:cubicBezTo>
                  <a:cubicBezTo>
                    <a:pt x="1206419" y="2158884"/>
                    <a:pt x="1199468" y="2161755"/>
                    <a:pt x="1189646" y="2164626"/>
                  </a:cubicBezTo>
                  <a:cubicBezTo>
                    <a:pt x="1186775" y="2162510"/>
                    <a:pt x="1179371" y="2160697"/>
                    <a:pt x="1180731" y="2150422"/>
                  </a:cubicBezTo>
                  <a:cubicBezTo>
                    <a:pt x="1180882" y="2148911"/>
                    <a:pt x="1168642" y="2144226"/>
                    <a:pt x="1162144" y="2143924"/>
                  </a:cubicBezTo>
                  <a:cubicBezTo>
                    <a:pt x="1156402" y="2143773"/>
                    <a:pt x="1150509" y="2147853"/>
                    <a:pt x="1140687" y="2151479"/>
                  </a:cubicBezTo>
                  <a:cubicBezTo>
                    <a:pt x="1151113" y="2156164"/>
                    <a:pt x="1158971" y="2159790"/>
                    <a:pt x="1166829" y="2163417"/>
                  </a:cubicBezTo>
                  <a:cubicBezTo>
                    <a:pt x="1166375" y="2164324"/>
                    <a:pt x="1165922" y="2165381"/>
                    <a:pt x="1165620" y="2166288"/>
                  </a:cubicBezTo>
                  <a:cubicBezTo>
                    <a:pt x="1157158" y="2167497"/>
                    <a:pt x="1148696" y="2168857"/>
                    <a:pt x="1139327" y="2170217"/>
                  </a:cubicBezTo>
                  <a:cubicBezTo>
                    <a:pt x="1142047" y="2182154"/>
                    <a:pt x="1129656" y="2178679"/>
                    <a:pt x="1125727" y="2178528"/>
                  </a:cubicBezTo>
                  <a:cubicBezTo>
                    <a:pt x="1119985" y="2178377"/>
                    <a:pt x="1114545" y="2172181"/>
                    <a:pt x="1108652" y="2168404"/>
                  </a:cubicBezTo>
                  <a:cubicBezTo>
                    <a:pt x="1097621" y="2179434"/>
                    <a:pt x="1073444" y="2178226"/>
                    <a:pt x="1067550" y="2169008"/>
                  </a:cubicBezTo>
                  <a:cubicBezTo>
                    <a:pt x="1071026" y="2158128"/>
                    <a:pt x="1073444" y="2150271"/>
                    <a:pt x="1076012" y="2142262"/>
                  </a:cubicBezTo>
                  <a:cubicBezTo>
                    <a:pt x="1073897" y="2141506"/>
                    <a:pt x="1071781" y="2140751"/>
                    <a:pt x="1069666" y="2139995"/>
                  </a:cubicBezTo>
                  <a:cubicBezTo>
                    <a:pt x="1068004" y="2144528"/>
                    <a:pt x="1066342" y="2148911"/>
                    <a:pt x="1064982" y="2152688"/>
                  </a:cubicBezTo>
                  <a:cubicBezTo>
                    <a:pt x="1060297" y="2149666"/>
                    <a:pt x="1054253" y="2144528"/>
                    <a:pt x="1047302" y="2142111"/>
                  </a:cubicBezTo>
                  <a:cubicBezTo>
                    <a:pt x="1043222" y="2140751"/>
                    <a:pt x="1036271" y="2142413"/>
                    <a:pt x="1033098" y="2145284"/>
                  </a:cubicBezTo>
                  <a:cubicBezTo>
                    <a:pt x="1025845" y="2152084"/>
                    <a:pt x="1024182" y="2167346"/>
                    <a:pt x="1008467" y="2159337"/>
                  </a:cubicBezTo>
                  <a:cubicBezTo>
                    <a:pt x="1000458" y="2166892"/>
                    <a:pt x="993054" y="2162057"/>
                    <a:pt x="987614" y="2156617"/>
                  </a:cubicBezTo>
                  <a:cubicBezTo>
                    <a:pt x="982628" y="2151328"/>
                    <a:pt x="979454" y="2144075"/>
                    <a:pt x="976583" y="2137275"/>
                  </a:cubicBezTo>
                  <a:cubicBezTo>
                    <a:pt x="974619" y="2132742"/>
                    <a:pt x="974619" y="2127302"/>
                    <a:pt x="973863" y="2122769"/>
                  </a:cubicBezTo>
                  <a:cubicBezTo>
                    <a:pt x="967215" y="2123222"/>
                    <a:pt x="961019" y="2123524"/>
                    <a:pt x="954824" y="2124129"/>
                  </a:cubicBezTo>
                  <a:cubicBezTo>
                    <a:pt x="952104" y="2124431"/>
                    <a:pt x="947873" y="2124582"/>
                    <a:pt x="946966" y="2126093"/>
                  </a:cubicBezTo>
                  <a:cubicBezTo>
                    <a:pt x="939562" y="2140751"/>
                    <a:pt x="925962" y="2137880"/>
                    <a:pt x="913571" y="2138786"/>
                  </a:cubicBezTo>
                  <a:cubicBezTo>
                    <a:pt x="909793" y="2139089"/>
                    <a:pt x="906016" y="2140146"/>
                    <a:pt x="900576" y="2141204"/>
                  </a:cubicBezTo>
                  <a:cubicBezTo>
                    <a:pt x="902540" y="2136973"/>
                    <a:pt x="903749" y="2134253"/>
                    <a:pt x="905411" y="2130626"/>
                  </a:cubicBezTo>
                  <a:cubicBezTo>
                    <a:pt x="902540" y="2130324"/>
                    <a:pt x="899971" y="2129871"/>
                    <a:pt x="896647" y="2129418"/>
                  </a:cubicBezTo>
                  <a:cubicBezTo>
                    <a:pt x="899669" y="2125338"/>
                    <a:pt x="902087" y="2121862"/>
                    <a:pt x="905260" y="2117480"/>
                  </a:cubicBezTo>
                  <a:cubicBezTo>
                    <a:pt x="900878" y="2116875"/>
                    <a:pt x="897100" y="2116271"/>
                    <a:pt x="892869" y="2115667"/>
                  </a:cubicBezTo>
                  <a:cubicBezTo>
                    <a:pt x="891660" y="2119747"/>
                    <a:pt x="890754" y="2123222"/>
                    <a:pt x="888940" y="2129720"/>
                  </a:cubicBezTo>
                  <a:cubicBezTo>
                    <a:pt x="884558" y="2124582"/>
                    <a:pt x="880781" y="2121711"/>
                    <a:pt x="878967" y="2117933"/>
                  </a:cubicBezTo>
                  <a:cubicBezTo>
                    <a:pt x="873679" y="2107053"/>
                    <a:pt x="869750" y="2105542"/>
                    <a:pt x="859021" y="2110378"/>
                  </a:cubicBezTo>
                  <a:cubicBezTo>
                    <a:pt x="856906" y="2111285"/>
                    <a:pt x="853732" y="2109622"/>
                    <a:pt x="851163" y="2110076"/>
                  </a:cubicBezTo>
                  <a:cubicBezTo>
                    <a:pt x="846932" y="2110831"/>
                    <a:pt x="842852" y="2112342"/>
                    <a:pt x="838621" y="2113702"/>
                  </a:cubicBezTo>
                  <a:cubicBezTo>
                    <a:pt x="836808" y="2114307"/>
                    <a:pt x="834844" y="2116120"/>
                    <a:pt x="833484" y="2115667"/>
                  </a:cubicBezTo>
                  <a:cubicBezTo>
                    <a:pt x="827591" y="2113702"/>
                    <a:pt x="822000" y="2110227"/>
                    <a:pt x="815955" y="2109169"/>
                  </a:cubicBezTo>
                  <a:cubicBezTo>
                    <a:pt x="809155" y="2107960"/>
                    <a:pt x="804320" y="2106902"/>
                    <a:pt x="802204" y="2098894"/>
                  </a:cubicBezTo>
                  <a:cubicBezTo>
                    <a:pt x="800240" y="2091791"/>
                    <a:pt x="785431" y="2090280"/>
                    <a:pt x="780747" y="2095720"/>
                  </a:cubicBezTo>
                  <a:cubicBezTo>
                    <a:pt x="769867" y="2108262"/>
                    <a:pt x="769867" y="2108262"/>
                    <a:pt x="755814" y="2093151"/>
                  </a:cubicBezTo>
                  <a:cubicBezTo>
                    <a:pt x="762765" y="2091640"/>
                    <a:pt x="767903" y="2090583"/>
                    <a:pt x="772436" y="2089525"/>
                  </a:cubicBezTo>
                  <a:cubicBezTo>
                    <a:pt x="770925" y="2088316"/>
                    <a:pt x="767449" y="2085596"/>
                    <a:pt x="763823" y="2082725"/>
                  </a:cubicBezTo>
                  <a:cubicBezTo>
                    <a:pt x="739646" y="2093000"/>
                    <a:pt x="732997" y="2093000"/>
                    <a:pt x="716224" y="2067916"/>
                  </a:cubicBezTo>
                  <a:cubicBezTo>
                    <a:pt x="707157" y="2074867"/>
                    <a:pt x="690233" y="2069881"/>
                    <a:pt x="680562" y="2056432"/>
                  </a:cubicBezTo>
                  <a:cubicBezTo>
                    <a:pt x="685851" y="2056130"/>
                    <a:pt x="690233" y="2055828"/>
                    <a:pt x="694918" y="2055526"/>
                  </a:cubicBezTo>
                  <a:cubicBezTo>
                    <a:pt x="689175" y="2037846"/>
                    <a:pt x="708366" y="2043286"/>
                    <a:pt x="713806" y="2035579"/>
                  </a:cubicBezTo>
                  <a:cubicBezTo>
                    <a:pt x="713655" y="2034824"/>
                    <a:pt x="713655" y="2034219"/>
                    <a:pt x="713655" y="2033464"/>
                  </a:cubicBezTo>
                  <a:cubicBezTo>
                    <a:pt x="713655" y="2033313"/>
                    <a:pt x="714411" y="2032859"/>
                    <a:pt x="714562" y="2033010"/>
                  </a:cubicBezTo>
                  <a:cubicBezTo>
                    <a:pt x="718793" y="2035730"/>
                    <a:pt x="723024" y="2038450"/>
                    <a:pt x="727406" y="2041170"/>
                  </a:cubicBezTo>
                  <a:cubicBezTo>
                    <a:pt x="724988" y="2036335"/>
                    <a:pt x="721815" y="2032859"/>
                    <a:pt x="718642" y="2029535"/>
                  </a:cubicBezTo>
                  <a:cubicBezTo>
                    <a:pt x="716526" y="2027419"/>
                    <a:pt x="713202" y="2025455"/>
                    <a:pt x="712748" y="2022886"/>
                  </a:cubicBezTo>
                  <a:cubicBezTo>
                    <a:pt x="708971" y="2006113"/>
                    <a:pt x="705797" y="2002335"/>
                    <a:pt x="688873" y="2003091"/>
                  </a:cubicBezTo>
                  <a:cubicBezTo>
                    <a:pt x="671345" y="2003847"/>
                    <a:pt x="659407" y="1991305"/>
                    <a:pt x="651550" y="1981331"/>
                  </a:cubicBezTo>
                  <a:cubicBezTo>
                    <a:pt x="645656" y="1973776"/>
                    <a:pt x="638705" y="1971358"/>
                    <a:pt x="633719" y="1965465"/>
                  </a:cubicBezTo>
                  <a:cubicBezTo>
                    <a:pt x="630394" y="1969998"/>
                    <a:pt x="627977" y="1973323"/>
                    <a:pt x="623443" y="1979669"/>
                  </a:cubicBezTo>
                  <a:cubicBezTo>
                    <a:pt x="626012" y="1964861"/>
                    <a:pt x="619968" y="1960327"/>
                    <a:pt x="609693" y="1958967"/>
                  </a:cubicBezTo>
                  <a:cubicBezTo>
                    <a:pt x="603195" y="1958061"/>
                    <a:pt x="594884" y="1958061"/>
                    <a:pt x="590804" y="1954132"/>
                  </a:cubicBezTo>
                  <a:cubicBezTo>
                    <a:pt x="581889" y="1945821"/>
                    <a:pt x="574182" y="1937359"/>
                    <a:pt x="560431" y="1938719"/>
                  </a:cubicBezTo>
                  <a:cubicBezTo>
                    <a:pt x="558618" y="1938870"/>
                    <a:pt x="556805" y="1933128"/>
                    <a:pt x="554236" y="1932221"/>
                  </a:cubicBezTo>
                  <a:cubicBezTo>
                    <a:pt x="547889" y="1930257"/>
                    <a:pt x="541089" y="1929652"/>
                    <a:pt x="534592" y="1928595"/>
                  </a:cubicBezTo>
                  <a:cubicBezTo>
                    <a:pt x="535045" y="1926781"/>
                    <a:pt x="535498" y="1924968"/>
                    <a:pt x="535952" y="1923306"/>
                  </a:cubicBezTo>
                  <a:cubicBezTo>
                    <a:pt x="541543" y="1924968"/>
                    <a:pt x="547134" y="1926630"/>
                    <a:pt x="552725" y="1928292"/>
                  </a:cubicBezTo>
                  <a:cubicBezTo>
                    <a:pt x="553329" y="1927386"/>
                    <a:pt x="553934" y="1926328"/>
                    <a:pt x="554689" y="1925421"/>
                  </a:cubicBezTo>
                  <a:cubicBezTo>
                    <a:pt x="543507" y="1916506"/>
                    <a:pt x="534138" y="1904568"/>
                    <a:pt x="519934" y="1900186"/>
                  </a:cubicBezTo>
                  <a:cubicBezTo>
                    <a:pt x="513588" y="1898222"/>
                    <a:pt x="503766" y="1891724"/>
                    <a:pt x="497570" y="1905324"/>
                  </a:cubicBezTo>
                  <a:cubicBezTo>
                    <a:pt x="507846" y="1906079"/>
                    <a:pt x="517214" y="1906684"/>
                    <a:pt x="527036" y="1907288"/>
                  </a:cubicBezTo>
                  <a:cubicBezTo>
                    <a:pt x="526885" y="1908648"/>
                    <a:pt x="527339" y="1911519"/>
                    <a:pt x="526281" y="1912275"/>
                  </a:cubicBezTo>
                  <a:cubicBezTo>
                    <a:pt x="516610" y="1919528"/>
                    <a:pt x="523712" y="1926781"/>
                    <a:pt x="528094" y="1930710"/>
                  </a:cubicBezTo>
                  <a:cubicBezTo>
                    <a:pt x="539427" y="1940986"/>
                    <a:pt x="551818" y="1950354"/>
                    <a:pt x="564813" y="1958514"/>
                  </a:cubicBezTo>
                  <a:cubicBezTo>
                    <a:pt x="578564" y="1967127"/>
                    <a:pt x="593373" y="1973776"/>
                    <a:pt x="607728" y="1981331"/>
                  </a:cubicBezTo>
                  <a:cubicBezTo>
                    <a:pt x="609541" y="1982238"/>
                    <a:pt x="612110" y="1982994"/>
                    <a:pt x="612715" y="1984505"/>
                  </a:cubicBezTo>
                  <a:cubicBezTo>
                    <a:pt x="616795" y="1994025"/>
                    <a:pt x="625559" y="1993722"/>
                    <a:pt x="633568" y="1995989"/>
                  </a:cubicBezTo>
                  <a:cubicBezTo>
                    <a:pt x="641879" y="1998255"/>
                    <a:pt x="652909" y="1998558"/>
                    <a:pt x="651550" y="2011100"/>
                  </a:cubicBezTo>
                  <a:cubicBezTo>
                    <a:pt x="655781" y="2011553"/>
                    <a:pt x="659407" y="2011855"/>
                    <a:pt x="663487" y="2012309"/>
                  </a:cubicBezTo>
                  <a:cubicBezTo>
                    <a:pt x="661674" y="2015935"/>
                    <a:pt x="660767" y="2017900"/>
                    <a:pt x="659709" y="2020015"/>
                  </a:cubicBezTo>
                  <a:cubicBezTo>
                    <a:pt x="666056" y="2020015"/>
                    <a:pt x="671949" y="2018655"/>
                    <a:pt x="676633" y="2020317"/>
                  </a:cubicBezTo>
                  <a:cubicBezTo>
                    <a:pt x="689327" y="2024699"/>
                    <a:pt x="701415" y="2030442"/>
                    <a:pt x="713806" y="2035730"/>
                  </a:cubicBezTo>
                  <a:cubicBezTo>
                    <a:pt x="699149" y="2029988"/>
                    <a:pt x="688420" y="2043890"/>
                    <a:pt x="674971" y="2043437"/>
                  </a:cubicBezTo>
                  <a:cubicBezTo>
                    <a:pt x="661523" y="2042832"/>
                    <a:pt x="647621" y="2047366"/>
                    <a:pt x="634625" y="2039357"/>
                  </a:cubicBezTo>
                  <a:cubicBezTo>
                    <a:pt x="629790" y="2036335"/>
                    <a:pt x="622990" y="2036335"/>
                    <a:pt x="617399" y="2034219"/>
                  </a:cubicBezTo>
                  <a:cubicBezTo>
                    <a:pt x="615284" y="2033464"/>
                    <a:pt x="613924" y="2030442"/>
                    <a:pt x="612261" y="2028477"/>
                  </a:cubicBezTo>
                  <a:cubicBezTo>
                    <a:pt x="614528" y="2027570"/>
                    <a:pt x="616795" y="2026664"/>
                    <a:pt x="619061" y="2025455"/>
                  </a:cubicBezTo>
                  <a:cubicBezTo>
                    <a:pt x="625559" y="2021980"/>
                    <a:pt x="631905" y="2018353"/>
                    <a:pt x="638252" y="2014726"/>
                  </a:cubicBezTo>
                  <a:cubicBezTo>
                    <a:pt x="637799" y="2013366"/>
                    <a:pt x="637345" y="2012006"/>
                    <a:pt x="636741" y="2010646"/>
                  </a:cubicBezTo>
                  <a:cubicBezTo>
                    <a:pt x="628279" y="2010646"/>
                    <a:pt x="619666" y="2011704"/>
                    <a:pt x="611506" y="2010344"/>
                  </a:cubicBezTo>
                  <a:cubicBezTo>
                    <a:pt x="602742" y="2008984"/>
                    <a:pt x="594431" y="2005358"/>
                    <a:pt x="586271" y="2002940"/>
                  </a:cubicBezTo>
                  <a:cubicBezTo>
                    <a:pt x="582040" y="2005055"/>
                    <a:pt x="576902" y="2007473"/>
                    <a:pt x="572369" y="2009589"/>
                  </a:cubicBezTo>
                  <a:cubicBezTo>
                    <a:pt x="573880" y="2002638"/>
                    <a:pt x="577658" y="1995838"/>
                    <a:pt x="575693" y="1992967"/>
                  </a:cubicBezTo>
                  <a:cubicBezTo>
                    <a:pt x="570707" y="1985411"/>
                    <a:pt x="566929" y="1974985"/>
                    <a:pt x="553329" y="1977403"/>
                  </a:cubicBezTo>
                  <a:cubicBezTo>
                    <a:pt x="545320" y="1978763"/>
                    <a:pt x="535952" y="1977705"/>
                    <a:pt x="528396" y="1974834"/>
                  </a:cubicBezTo>
                  <a:cubicBezTo>
                    <a:pt x="524619" y="1973323"/>
                    <a:pt x="523410" y="1965163"/>
                    <a:pt x="520236" y="1957910"/>
                  </a:cubicBezTo>
                  <a:cubicBezTo>
                    <a:pt x="516761" y="1962292"/>
                    <a:pt x="514948" y="1964558"/>
                    <a:pt x="513739" y="1966069"/>
                  </a:cubicBezTo>
                  <a:cubicBezTo>
                    <a:pt x="504672" y="1961536"/>
                    <a:pt x="495455" y="1957456"/>
                    <a:pt x="486690" y="1952470"/>
                  </a:cubicBezTo>
                  <a:cubicBezTo>
                    <a:pt x="478228" y="1947634"/>
                    <a:pt x="466744" y="1944914"/>
                    <a:pt x="469011" y="1929804"/>
                  </a:cubicBezTo>
                  <a:cubicBezTo>
                    <a:pt x="471580" y="1929350"/>
                    <a:pt x="475055" y="1928897"/>
                    <a:pt x="478379" y="1928292"/>
                  </a:cubicBezTo>
                  <a:cubicBezTo>
                    <a:pt x="478682" y="1927537"/>
                    <a:pt x="479135" y="1926630"/>
                    <a:pt x="479437" y="1925875"/>
                  </a:cubicBezTo>
                  <a:cubicBezTo>
                    <a:pt x="470371" y="1921039"/>
                    <a:pt x="461304" y="1916355"/>
                    <a:pt x="452087" y="1911519"/>
                  </a:cubicBezTo>
                  <a:cubicBezTo>
                    <a:pt x="451331" y="1912577"/>
                    <a:pt x="450424" y="1913484"/>
                    <a:pt x="449669" y="1914542"/>
                  </a:cubicBezTo>
                  <a:cubicBezTo>
                    <a:pt x="450576" y="1917110"/>
                    <a:pt x="451482" y="1919528"/>
                    <a:pt x="452842" y="1923306"/>
                  </a:cubicBezTo>
                  <a:cubicBezTo>
                    <a:pt x="433651" y="1918319"/>
                    <a:pt x="422318" y="1904568"/>
                    <a:pt x="410079" y="1892026"/>
                  </a:cubicBezTo>
                  <a:cubicBezTo>
                    <a:pt x="406452" y="1888249"/>
                    <a:pt x="402221" y="1885378"/>
                    <a:pt x="398141" y="1882053"/>
                  </a:cubicBezTo>
                  <a:cubicBezTo>
                    <a:pt x="394363" y="1878880"/>
                    <a:pt x="391039" y="1873893"/>
                    <a:pt x="386657" y="1872836"/>
                  </a:cubicBezTo>
                  <a:cubicBezTo>
                    <a:pt x="371093" y="1868756"/>
                    <a:pt x="366711" y="1853494"/>
                    <a:pt x="356284" y="1844276"/>
                  </a:cubicBezTo>
                  <a:cubicBezTo>
                    <a:pt x="352053" y="1840499"/>
                    <a:pt x="348275" y="1835965"/>
                    <a:pt x="344649" y="1831583"/>
                  </a:cubicBezTo>
                  <a:cubicBezTo>
                    <a:pt x="341475" y="1827654"/>
                    <a:pt x="338302" y="1823423"/>
                    <a:pt x="335733" y="1819041"/>
                  </a:cubicBezTo>
                  <a:cubicBezTo>
                    <a:pt x="333920" y="1816019"/>
                    <a:pt x="332862" y="1812544"/>
                    <a:pt x="331956" y="1810428"/>
                  </a:cubicBezTo>
                  <a:cubicBezTo>
                    <a:pt x="324551" y="1805895"/>
                    <a:pt x="315636" y="1802268"/>
                    <a:pt x="308987" y="1796224"/>
                  </a:cubicBezTo>
                  <a:cubicBezTo>
                    <a:pt x="299921" y="1787913"/>
                    <a:pt x="301734" y="1783833"/>
                    <a:pt x="314729" y="1779451"/>
                  </a:cubicBezTo>
                  <a:cubicBezTo>
                    <a:pt x="308081" y="1771593"/>
                    <a:pt x="302490" y="1764491"/>
                    <a:pt x="289796" y="1764793"/>
                  </a:cubicBezTo>
                  <a:cubicBezTo>
                    <a:pt x="283450" y="1764944"/>
                    <a:pt x="276952" y="1755576"/>
                    <a:pt x="268188" y="1748474"/>
                  </a:cubicBezTo>
                  <a:cubicBezTo>
                    <a:pt x="274988" y="1746207"/>
                    <a:pt x="278917" y="1744998"/>
                    <a:pt x="283752" y="1743487"/>
                  </a:cubicBezTo>
                  <a:cubicBezTo>
                    <a:pt x="283450" y="1740314"/>
                    <a:pt x="284357" y="1735932"/>
                    <a:pt x="282543" y="1733514"/>
                  </a:cubicBezTo>
                  <a:cubicBezTo>
                    <a:pt x="280428" y="1730492"/>
                    <a:pt x="273930" y="1726714"/>
                    <a:pt x="273175" y="1727470"/>
                  </a:cubicBezTo>
                  <a:cubicBezTo>
                    <a:pt x="255797" y="1743336"/>
                    <a:pt x="253984" y="1720368"/>
                    <a:pt x="244313" y="1715532"/>
                  </a:cubicBezTo>
                  <a:cubicBezTo>
                    <a:pt x="248997" y="1713416"/>
                    <a:pt x="253530" y="1711301"/>
                    <a:pt x="256855" y="1709790"/>
                  </a:cubicBezTo>
                  <a:cubicBezTo>
                    <a:pt x="255344" y="1704350"/>
                    <a:pt x="254135" y="1700421"/>
                    <a:pt x="253379" y="1696492"/>
                  </a:cubicBezTo>
                  <a:cubicBezTo>
                    <a:pt x="251415" y="1686670"/>
                    <a:pt x="243860" y="1688484"/>
                    <a:pt x="237362" y="1688786"/>
                  </a:cubicBezTo>
                  <a:cubicBezTo>
                    <a:pt x="232980" y="1689088"/>
                    <a:pt x="228598" y="1690297"/>
                    <a:pt x="224215" y="1691204"/>
                  </a:cubicBezTo>
                  <a:cubicBezTo>
                    <a:pt x="223762" y="1690297"/>
                    <a:pt x="223309" y="1689390"/>
                    <a:pt x="223007" y="1688484"/>
                  </a:cubicBezTo>
                  <a:cubicBezTo>
                    <a:pt x="231015" y="1678813"/>
                    <a:pt x="239175" y="1669293"/>
                    <a:pt x="247788" y="1659017"/>
                  </a:cubicBezTo>
                  <a:cubicBezTo>
                    <a:pt x="249904" y="1661586"/>
                    <a:pt x="250962" y="1664155"/>
                    <a:pt x="252322" y="1664306"/>
                  </a:cubicBezTo>
                  <a:cubicBezTo>
                    <a:pt x="278161" y="1667328"/>
                    <a:pt x="280428" y="1693168"/>
                    <a:pt x="293876" y="1707977"/>
                  </a:cubicBezTo>
                  <a:cubicBezTo>
                    <a:pt x="298561" y="1713265"/>
                    <a:pt x="300525" y="1720519"/>
                    <a:pt x="308534" y="1723390"/>
                  </a:cubicBezTo>
                  <a:cubicBezTo>
                    <a:pt x="319414" y="1727470"/>
                    <a:pt x="326969" y="1743789"/>
                    <a:pt x="324249" y="1751496"/>
                  </a:cubicBezTo>
                  <a:cubicBezTo>
                    <a:pt x="327271" y="1756029"/>
                    <a:pt x="328782" y="1760260"/>
                    <a:pt x="331805" y="1762678"/>
                  </a:cubicBezTo>
                  <a:cubicBezTo>
                    <a:pt x="337698" y="1767513"/>
                    <a:pt x="344044" y="1772651"/>
                    <a:pt x="350995" y="1775220"/>
                  </a:cubicBezTo>
                  <a:cubicBezTo>
                    <a:pt x="358551" y="1777940"/>
                    <a:pt x="364142" y="1780811"/>
                    <a:pt x="364746" y="1789575"/>
                  </a:cubicBezTo>
                  <a:cubicBezTo>
                    <a:pt x="364746" y="1790331"/>
                    <a:pt x="365199" y="1791539"/>
                    <a:pt x="365653" y="1791691"/>
                  </a:cubicBezTo>
                  <a:cubicBezTo>
                    <a:pt x="373813" y="1794864"/>
                    <a:pt x="378950" y="1801059"/>
                    <a:pt x="382577" y="1808615"/>
                  </a:cubicBezTo>
                  <a:cubicBezTo>
                    <a:pt x="392701" y="1816019"/>
                    <a:pt x="401012" y="1827503"/>
                    <a:pt x="417634" y="1822366"/>
                  </a:cubicBezTo>
                  <a:cubicBezTo>
                    <a:pt x="410381" y="1819041"/>
                    <a:pt x="402825" y="1817530"/>
                    <a:pt x="398292" y="1812846"/>
                  </a:cubicBezTo>
                  <a:cubicBezTo>
                    <a:pt x="393003" y="1807406"/>
                    <a:pt x="388923" y="1805290"/>
                    <a:pt x="382275" y="1808766"/>
                  </a:cubicBezTo>
                  <a:cubicBezTo>
                    <a:pt x="383937" y="1806046"/>
                    <a:pt x="385448" y="1803326"/>
                    <a:pt x="387866" y="1799246"/>
                  </a:cubicBezTo>
                  <a:cubicBezTo>
                    <a:pt x="384692" y="1797130"/>
                    <a:pt x="381821" y="1795166"/>
                    <a:pt x="379101" y="1793353"/>
                  </a:cubicBezTo>
                  <a:cubicBezTo>
                    <a:pt x="381821" y="1788668"/>
                    <a:pt x="383937" y="1785042"/>
                    <a:pt x="386052" y="1781415"/>
                  </a:cubicBezTo>
                  <a:cubicBezTo>
                    <a:pt x="377439" y="1775975"/>
                    <a:pt x="369733" y="1771140"/>
                    <a:pt x="360968" y="1765700"/>
                  </a:cubicBezTo>
                  <a:cubicBezTo>
                    <a:pt x="360968" y="1763736"/>
                    <a:pt x="360968" y="1759504"/>
                    <a:pt x="360968" y="1752856"/>
                  </a:cubicBezTo>
                  <a:cubicBezTo>
                    <a:pt x="353262" y="1761015"/>
                    <a:pt x="349182" y="1759353"/>
                    <a:pt x="342987" y="1752856"/>
                  </a:cubicBezTo>
                  <a:cubicBezTo>
                    <a:pt x="323947" y="1733060"/>
                    <a:pt x="309289" y="1709941"/>
                    <a:pt x="290854" y="1689692"/>
                  </a:cubicBezTo>
                  <a:cubicBezTo>
                    <a:pt x="285868" y="1684253"/>
                    <a:pt x="282997" y="1676999"/>
                    <a:pt x="279068" y="1670653"/>
                  </a:cubicBezTo>
                  <a:cubicBezTo>
                    <a:pt x="265317" y="1649044"/>
                    <a:pt x="251264" y="1627738"/>
                    <a:pt x="237966" y="1605827"/>
                  </a:cubicBezTo>
                  <a:cubicBezTo>
                    <a:pt x="234944" y="1600992"/>
                    <a:pt x="234793" y="1594343"/>
                    <a:pt x="232678" y="1586334"/>
                  </a:cubicBezTo>
                  <a:cubicBezTo>
                    <a:pt x="214242" y="1579081"/>
                    <a:pt x="214242" y="1556415"/>
                    <a:pt x="202305" y="1541757"/>
                  </a:cubicBezTo>
                  <a:cubicBezTo>
                    <a:pt x="199736" y="1538735"/>
                    <a:pt x="196412" y="1536167"/>
                    <a:pt x="194749" y="1532691"/>
                  </a:cubicBezTo>
                  <a:cubicBezTo>
                    <a:pt x="184927" y="1511838"/>
                    <a:pt x="174199" y="1491136"/>
                    <a:pt x="166341" y="1469528"/>
                  </a:cubicBezTo>
                  <a:cubicBezTo>
                    <a:pt x="160901" y="1454568"/>
                    <a:pt x="154555" y="1441270"/>
                    <a:pt x="141559" y="1431297"/>
                  </a:cubicBezTo>
                  <a:cubicBezTo>
                    <a:pt x="135213" y="1435075"/>
                    <a:pt x="133248" y="1439457"/>
                    <a:pt x="138386" y="1445804"/>
                  </a:cubicBezTo>
                  <a:cubicBezTo>
                    <a:pt x="139595" y="1447315"/>
                    <a:pt x="141257" y="1449581"/>
                    <a:pt x="140804" y="1450941"/>
                  </a:cubicBezTo>
                  <a:cubicBezTo>
                    <a:pt x="135666" y="1465448"/>
                    <a:pt x="144430" y="1468168"/>
                    <a:pt x="157728" y="1468319"/>
                  </a:cubicBezTo>
                  <a:cubicBezTo>
                    <a:pt x="156972" y="1481163"/>
                    <a:pt x="156368" y="1493252"/>
                    <a:pt x="155612" y="1506096"/>
                  </a:cubicBezTo>
                  <a:cubicBezTo>
                    <a:pt x="158937" y="1507305"/>
                    <a:pt x="164528" y="1509420"/>
                    <a:pt x="171025" y="1511838"/>
                  </a:cubicBezTo>
                  <a:cubicBezTo>
                    <a:pt x="170270" y="1514860"/>
                    <a:pt x="168608" y="1519393"/>
                    <a:pt x="169061" y="1519696"/>
                  </a:cubicBezTo>
                  <a:cubicBezTo>
                    <a:pt x="186741" y="1529064"/>
                    <a:pt x="175559" y="1557624"/>
                    <a:pt x="198527" y="1562762"/>
                  </a:cubicBezTo>
                  <a:cubicBezTo>
                    <a:pt x="192634" y="1574699"/>
                    <a:pt x="167097" y="1586032"/>
                    <a:pt x="154706" y="1582708"/>
                  </a:cubicBezTo>
                  <a:cubicBezTo>
                    <a:pt x="161203" y="1576512"/>
                    <a:pt x="167852" y="1570317"/>
                    <a:pt x="174350" y="1564122"/>
                  </a:cubicBezTo>
                  <a:cubicBezTo>
                    <a:pt x="167097" y="1558833"/>
                    <a:pt x="167097" y="1558833"/>
                    <a:pt x="146999" y="1562762"/>
                  </a:cubicBezTo>
                  <a:cubicBezTo>
                    <a:pt x="143070" y="1556717"/>
                    <a:pt x="139142" y="1550673"/>
                    <a:pt x="135364" y="1544931"/>
                  </a:cubicBezTo>
                  <a:cubicBezTo>
                    <a:pt x="145639" y="1538282"/>
                    <a:pt x="155159" y="1532238"/>
                    <a:pt x="164981" y="1525891"/>
                  </a:cubicBezTo>
                  <a:cubicBezTo>
                    <a:pt x="151381" y="1519696"/>
                    <a:pt x="138688" y="1513954"/>
                    <a:pt x="126297" y="1508363"/>
                  </a:cubicBezTo>
                  <a:cubicBezTo>
                    <a:pt x="125088" y="1497634"/>
                    <a:pt x="123880" y="1485545"/>
                    <a:pt x="122671" y="1473608"/>
                  </a:cubicBezTo>
                  <a:cubicBezTo>
                    <a:pt x="122369" y="1470888"/>
                    <a:pt x="121160" y="1467563"/>
                    <a:pt x="122066" y="1465448"/>
                  </a:cubicBezTo>
                  <a:cubicBezTo>
                    <a:pt x="127960" y="1453510"/>
                    <a:pt x="118289" y="1452453"/>
                    <a:pt x="111338" y="1449884"/>
                  </a:cubicBezTo>
                  <a:cubicBezTo>
                    <a:pt x="106200" y="1448070"/>
                    <a:pt x="100458" y="1447466"/>
                    <a:pt x="95169" y="1446106"/>
                  </a:cubicBezTo>
                  <a:cubicBezTo>
                    <a:pt x="89125" y="1444746"/>
                    <a:pt x="86556" y="1442479"/>
                    <a:pt x="91089" y="1436133"/>
                  </a:cubicBezTo>
                  <a:cubicBezTo>
                    <a:pt x="92298" y="1434471"/>
                    <a:pt x="90182" y="1429333"/>
                    <a:pt x="88218" y="1426915"/>
                  </a:cubicBezTo>
                  <a:cubicBezTo>
                    <a:pt x="84894" y="1422986"/>
                    <a:pt x="80663" y="1419813"/>
                    <a:pt x="76583" y="1416791"/>
                  </a:cubicBezTo>
                  <a:cubicBezTo>
                    <a:pt x="70085" y="1412107"/>
                    <a:pt x="66761" y="1405458"/>
                    <a:pt x="70085" y="1398809"/>
                  </a:cubicBezTo>
                  <a:cubicBezTo>
                    <a:pt x="72201" y="1394578"/>
                    <a:pt x="78849" y="1392614"/>
                    <a:pt x="84894" y="1388836"/>
                  </a:cubicBezTo>
                  <a:cubicBezTo>
                    <a:pt x="84440" y="1382641"/>
                    <a:pt x="81418" y="1377956"/>
                    <a:pt x="72049" y="1377503"/>
                  </a:cubicBezTo>
                  <a:cubicBezTo>
                    <a:pt x="67818" y="1377352"/>
                    <a:pt x="63739" y="1373272"/>
                    <a:pt x="59508" y="1371005"/>
                  </a:cubicBezTo>
                  <a:cubicBezTo>
                    <a:pt x="59356" y="1369343"/>
                    <a:pt x="59205" y="1367832"/>
                    <a:pt x="59054" y="1366170"/>
                  </a:cubicBezTo>
                  <a:cubicBezTo>
                    <a:pt x="65099" y="1363903"/>
                    <a:pt x="71445" y="1362241"/>
                    <a:pt x="76885" y="1359068"/>
                  </a:cubicBezTo>
                  <a:cubicBezTo>
                    <a:pt x="81872" y="1356197"/>
                    <a:pt x="96982" y="1360125"/>
                    <a:pt x="87463" y="1345468"/>
                  </a:cubicBezTo>
                  <a:lnTo>
                    <a:pt x="87614" y="1345166"/>
                  </a:lnTo>
                  <a:close/>
                  <a:moveTo>
                    <a:pt x="844666" y="238600"/>
                  </a:moveTo>
                  <a:cubicBezTo>
                    <a:pt x="847083" y="239507"/>
                    <a:pt x="850106" y="241622"/>
                    <a:pt x="851919" y="240867"/>
                  </a:cubicBezTo>
                  <a:cubicBezTo>
                    <a:pt x="865368" y="236182"/>
                    <a:pt x="878514" y="231045"/>
                    <a:pt x="891660" y="226058"/>
                  </a:cubicBezTo>
                  <a:cubicBezTo>
                    <a:pt x="892718" y="225605"/>
                    <a:pt x="893474" y="225000"/>
                    <a:pt x="894078" y="224547"/>
                  </a:cubicBezTo>
                  <a:cubicBezTo>
                    <a:pt x="892416" y="221374"/>
                    <a:pt x="891056" y="218654"/>
                    <a:pt x="889545" y="215480"/>
                  </a:cubicBezTo>
                  <a:cubicBezTo>
                    <a:pt x="893927" y="213969"/>
                    <a:pt x="897100" y="212912"/>
                    <a:pt x="900123" y="211854"/>
                  </a:cubicBezTo>
                  <a:cubicBezTo>
                    <a:pt x="897251" y="210343"/>
                    <a:pt x="895438" y="211703"/>
                    <a:pt x="893625" y="212609"/>
                  </a:cubicBezTo>
                  <a:cubicBezTo>
                    <a:pt x="887278" y="215631"/>
                    <a:pt x="878967" y="216991"/>
                    <a:pt x="875190" y="221978"/>
                  </a:cubicBezTo>
                  <a:cubicBezTo>
                    <a:pt x="870656" y="227871"/>
                    <a:pt x="862648" y="219863"/>
                    <a:pt x="859172" y="228778"/>
                  </a:cubicBezTo>
                  <a:cubicBezTo>
                    <a:pt x="857510" y="233311"/>
                    <a:pt x="849350" y="235578"/>
                    <a:pt x="844061" y="238902"/>
                  </a:cubicBezTo>
                  <a:cubicBezTo>
                    <a:pt x="842701" y="238298"/>
                    <a:pt x="840284" y="236787"/>
                    <a:pt x="840133" y="237089"/>
                  </a:cubicBezTo>
                  <a:cubicBezTo>
                    <a:pt x="834088" y="245702"/>
                    <a:pt x="829857" y="240715"/>
                    <a:pt x="824568" y="235124"/>
                  </a:cubicBezTo>
                  <a:cubicBezTo>
                    <a:pt x="829102" y="231649"/>
                    <a:pt x="832879" y="228778"/>
                    <a:pt x="836808" y="225756"/>
                  </a:cubicBezTo>
                  <a:cubicBezTo>
                    <a:pt x="833182" y="225454"/>
                    <a:pt x="829857" y="226360"/>
                    <a:pt x="826684" y="227267"/>
                  </a:cubicBezTo>
                  <a:cubicBezTo>
                    <a:pt x="815804" y="230440"/>
                    <a:pt x="807493" y="235124"/>
                    <a:pt x="805075" y="248120"/>
                  </a:cubicBezTo>
                  <a:cubicBezTo>
                    <a:pt x="803867" y="254920"/>
                    <a:pt x="803111" y="267008"/>
                    <a:pt x="788907" y="262777"/>
                  </a:cubicBezTo>
                  <a:cubicBezTo>
                    <a:pt x="785885" y="261871"/>
                    <a:pt x="781351" y="266253"/>
                    <a:pt x="777574" y="268519"/>
                  </a:cubicBezTo>
                  <a:cubicBezTo>
                    <a:pt x="772738" y="271239"/>
                    <a:pt x="768356" y="274715"/>
                    <a:pt x="763370" y="276981"/>
                  </a:cubicBezTo>
                  <a:cubicBezTo>
                    <a:pt x="754303" y="281364"/>
                    <a:pt x="749468" y="288315"/>
                    <a:pt x="746748" y="298741"/>
                  </a:cubicBezTo>
                  <a:cubicBezTo>
                    <a:pt x="752641" y="296928"/>
                    <a:pt x="756721" y="295870"/>
                    <a:pt x="760650" y="294359"/>
                  </a:cubicBezTo>
                  <a:cubicBezTo>
                    <a:pt x="765183" y="292546"/>
                    <a:pt x="769867" y="290732"/>
                    <a:pt x="773796" y="288163"/>
                  </a:cubicBezTo>
                  <a:cubicBezTo>
                    <a:pt x="784071" y="281364"/>
                    <a:pt x="794045" y="273959"/>
                    <a:pt x="804320" y="267310"/>
                  </a:cubicBezTo>
                  <a:cubicBezTo>
                    <a:pt x="818373" y="258093"/>
                    <a:pt x="836355" y="255222"/>
                    <a:pt x="844666" y="238600"/>
                  </a:cubicBezTo>
                  <a:close/>
                  <a:moveTo>
                    <a:pt x="884558" y="239204"/>
                  </a:moveTo>
                  <a:cubicBezTo>
                    <a:pt x="875794" y="243587"/>
                    <a:pt x="867483" y="249933"/>
                    <a:pt x="858266" y="251897"/>
                  </a:cubicBezTo>
                  <a:cubicBezTo>
                    <a:pt x="837110" y="256431"/>
                    <a:pt x="821093" y="268973"/>
                    <a:pt x="805831" y="282724"/>
                  </a:cubicBezTo>
                  <a:cubicBezTo>
                    <a:pt x="800542" y="287408"/>
                    <a:pt x="797520" y="293906"/>
                    <a:pt x="788756" y="292999"/>
                  </a:cubicBezTo>
                  <a:cubicBezTo>
                    <a:pt x="786942" y="292848"/>
                    <a:pt x="784676" y="297230"/>
                    <a:pt x="782560" y="299648"/>
                  </a:cubicBezTo>
                  <a:cubicBezTo>
                    <a:pt x="782863" y="301159"/>
                    <a:pt x="783014" y="302670"/>
                    <a:pt x="783316" y="304181"/>
                  </a:cubicBezTo>
                  <a:cubicBezTo>
                    <a:pt x="796311" y="289523"/>
                    <a:pt x="798729" y="306448"/>
                    <a:pt x="805529" y="305843"/>
                  </a:cubicBezTo>
                  <a:cubicBezTo>
                    <a:pt x="811120" y="304030"/>
                    <a:pt x="816711" y="302368"/>
                    <a:pt x="823813" y="300101"/>
                  </a:cubicBezTo>
                  <a:cubicBezTo>
                    <a:pt x="824417" y="296626"/>
                    <a:pt x="825173" y="290732"/>
                    <a:pt x="826080" y="284990"/>
                  </a:cubicBezTo>
                  <a:cubicBezTo>
                    <a:pt x="829253" y="283932"/>
                    <a:pt x="833786" y="283932"/>
                    <a:pt x="835902" y="281666"/>
                  </a:cubicBezTo>
                  <a:cubicBezTo>
                    <a:pt x="843306" y="274110"/>
                    <a:pt x="847839" y="276226"/>
                    <a:pt x="852070" y="287559"/>
                  </a:cubicBezTo>
                  <a:cubicBezTo>
                    <a:pt x="854790" y="280759"/>
                    <a:pt x="856603" y="276226"/>
                    <a:pt x="858114" y="272448"/>
                  </a:cubicBezTo>
                  <a:cubicBezTo>
                    <a:pt x="854035" y="270182"/>
                    <a:pt x="850559" y="268368"/>
                    <a:pt x="847083" y="266555"/>
                  </a:cubicBezTo>
                  <a:cubicBezTo>
                    <a:pt x="847083" y="265346"/>
                    <a:pt x="847083" y="264137"/>
                    <a:pt x="847083" y="262777"/>
                  </a:cubicBezTo>
                  <a:cubicBezTo>
                    <a:pt x="858568" y="258244"/>
                    <a:pt x="870052" y="253862"/>
                    <a:pt x="881536" y="249329"/>
                  </a:cubicBezTo>
                  <a:cubicBezTo>
                    <a:pt x="882443" y="250386"/>
                    <a:pt x="883349" y="251444"/>
                    <a:pt x="884256" y="252653"/>
                  </a:cubicBezTo>
                  <a:cubicBezTo>
                    <a:pt x="884558" y="248120"/>
                    <a:pt x="884558" y="243738"/>
                    <a:pt x="884558" y="239204"/>
                  </a:cubicBezTo>
                  <a:cubicBezTo>
                    <a:pt x="885918" y="242378"/>
                    <a:pt x="886674" y="246004"/>
                    <a:pt x="888638" y="248724"/>
                  </a:cubicBezTo>
                  <a:cubicBezTo>
                    <a:pt x="890301" y="250991"/>
                    <a:pt x="893625" y="253409"/>
                    <a:pt x="895892" y="253106"/>
                  </a:cubicBezTo>
                  <a:cubicBezTo>
                    <a:pt x="898763" y="252804"/>
                    <a:pt x="903145" y="250386"/>
                    <a:pt x="903749" y="247969"/>
                  </a:cubicBezTo>
                  <a:cubicBezTo>
                    <a:pt x="906318" y="237391"/>
                    <a:pt x="916140" y="239204"/>
                    <a:pt x="922789" y="237089"/>
                  </a:cubicBezTo>
                  <a:cubicBezTo>
                    <a:pt x="927322" y="235729"/>
                    <a:pt x="933215" y="238751"/>
                    <a:pt x="937144" y="239658"/>
                  </a:cubicBezTo>
                  <a:cubicBezTo>
                    <a:pt x="945304" y="215934"/>
                    <a:pt x="967063" y="218351"/>
                    <a:pt x="983685" y="210040"/>
                  </a:cubicBezTo>
                  <a:cubicBezTo>
                    <a:pt x="980965" y="208832"/>
                    <a:pt x="979454" y="207623"/>
                    <a:pt x="978094" y="207925"/>
                  </a:cubicBezTo>
                  <a:cubicBezTo>
                    <a:pt x="952708" y="212458"/>
                    <a:pt x="926869" y="215329"/>
                    <a:pt x="904505" y="230289"/>
                  </a:cubicBezTo>
                  <a:cubicBezTo>
                    <a:pt x="898460" y="234218"/>
                    <a:pt x="891207" y="236182"/>
                    <a:pt x="884558" y="239204"/>
                  </a:cubicBezTo>
                  <a:close/>
                  <a:moveTo>
                    <a:pt x="484877" y="206716"/>
                  </a:moveTo>
                  <a:cubicBezTo>
                    <a:pt x="483668" y="205961"/>
                    <a:pt x="482611" y="205054"/>
                    <a:pt x="481402" y="204298"/>
                  </a:cubicBezTo>
                  <a:cubicBezTo>
                    <a:pt x="477322" y="210947"/>
                    <a:pt x="469011" y="218503"/>
                    <a:pt x="470069" y="224245"/>
                  </a:cubicBezTo>
                  <a:cubicBezTo>
                    <a:pt x="471429" y="231347"/>
                    <a:pt x="467953" y="233160"/>
                    <a:pt x="465082" y="236787"/>
                  </a:cubicBezTo>
                  <a:cubicBezTo>
                    <a:pt x="463118" y="239355"/>
                    <a:pt x="460851" y="241622"/>
                    <a:pt x="458887" y="243889"/>
                  </a:cubicBezTo>
                  <a:cubicBezTo>
                    <a:pt x="469162" y="237089"/>
                    <a:pt x="473997" y="242075"/>
                    <a:pt x="476113" y="248120"/>
                  </a:cubicBezTo>
                  <a:cubicBezTo>
                    <a:pt x="485482" y="244493"/>
                    <a:pt x="494246" y="241018"/>
                    <a:pt x="503010" y="237693"/>
                  </a:cubicBezTo>
                  <a:cubicBezTo>
                    <a:pt x="503312" y="238751"/>
                    <a:pt x="503615" y="239658"/>
                    <a:pt x="503917" y="240715"/>
                  </a:cubicBezTo>
                  <a:cubicBezTo>
                    <a:pt x="505126" y="234520"/>
                    <a:pt x="506486" y="228476"/>
                    <a:pt x="507543" y="223187"/>
                  </a:cubicBezTo>
                  <a:cubicBezTo>
                    <a:pt x="512681" y="224547"/>
                    <a:pt x="516761" y="225605"/>
                    <a:pt x="522956" y="227116"/>
                  </a:cubicBezTo>
                  <a:cubicBezTo>
                    <a:pt x="518876" y="222280"/>
                    <a:pt x="516610" y="219711"/>
                    <a:pt x="512681" y="215178"/>
                  </a:cubicBezTo>
                  <a:cubicBezTo>
                    <a:pt x="520690" y="215934"/>
                    <a:pt x="524619" y="216236"/>
                    <a:pt x="528699" y="216689"/>
                  </a:cubicBezTo>
                  <a:cubicBezTo>
                    <a:pt x="529001" y="215480"/>
                    <a:pt x="529303" y="214120"/>
                    <a:pt x="529605" y="212912"/>
                  </a:cubicBezTo>
                  <a:cubicBezTo>
                    <a:pt x="523561" y="210494"/>
                    <a:pt x="517365" y="208076"/>
                    <a:pt x="508601" y="204601"/>
                  </a:cubicBezTo>
                  <a:cubicBezTo>
                    <a:pt x="519179" y="204601"/>
                    <a:pt x="527943" y="204601"/>
                    <a:pt x="536707" y="204601"/>
                  </a:cubicBezTo>
                  <a:cubicBezTo>
                    <a:pt x="536858" y="203241"/>
                    <a:pt x="537009" y="201730"/>
                    <a:pt x="537161" y="200370"/>
                  </a:cubicBezTo>
                  <a:cubicBezTo>
                    <a:pt x="531267" y="197952"/>
                    <a:pt x="525374" y="195534"/>
                    <a:pt x="517365" y="192210"/>
                  </a:cubicBezTo>
                  <a:cubicBezTo>
                    <a:pt x="509508" y="199463"/>
                    <a:pt x="499837" y="208529"/>
                    <a:pt x="488655" y="218805"/>
                  </a:cubicBezTo>
                  <a:cubicBezTo>
                    <a:pt x="487597" y="218351"/>
                    <a:pt x="484273" y="216689"/>
                    <a:pt x="480797" y="214876"/>
                  </a:cubicBezTo>
                  <a:cubicBezTo>
                    <a:pt x="482459" y="211552"/>
                    <a:pt x="483668" y="209134"/>
                    <a:pt x="484877" y="206716"/>
                  </a:cubicBezTo>
                  <a:close/>
                  <a:moveTo>
                    <a:pt x="720153" y="122398"/>
                  </a:moveTo>
                  <a:cubicBezTo>
                    <a:pt x="726801" y="122700"/>
                    <a:pt x="733148" y="124060"/>
                    <a:pt x="738890" y="122851"/>
                  </a:cubicBezTo>
                  <a:cubicBezTo>
                    <a:pt x="744783" y="121642"/>
                    <a:pt x="750223" y="118016"/>
                    <a:pt x="755663" y="114993"/>
                  </a:cubicBezTo>
                  <a:cubicBezTo>
                    <a:pt x="757325" y="114087"/>
                    <a:pt x="759743" y="111367"/>
                    <a:pt x="759290" y="110460"/>
                  </a:cubicBezTo>
                  <a:cubicBezTo>
                    <a:pt x="757779" y="106834"/>
                    <a:pt x="755210" y="103660"/>
                    <a:pt x="753396" y="100185"/>
                  </a:cubicBezTo>
                  <a:cubicBezTo>
                    <a:pt x="749619" y="92932"/>
                    <a:pt x="745539" y="91874"/>
                    <a:pt x="739797" y="98523"/>
                  </a:cubicBezTo>
                  <a:cubicBezTo>
                    <a:pt x="736019" y="102754"/>
                    <a:pt x="731788" y="106682"/>
                    <a:pt x="727557" y="110460"/>
                  </a:cubicBezTo>
                  <a:cubicBezTo>
                    <a:pt x="727104" y="110913"/>
                    <a:pt x="725593" y="110309"/>
                    <a:pt x="724384" y="110158"/>
                  </a:cubicBezTo>
                  <a:cubicBezTo>
                    <a:pt x="726046" y="107136"/>
                    <a:pt x="727557" y="104567"/>
                    <a:pt x="729824" y="100638"/>
                  </a:cubicBezTo>
                  <a:cubicBezTo>
                    <a:pt x="721361" y="101696"/>
                    <a:pt x="714411" y="102602"/>
                    <a:pt x="706251" y="103660"/>
                  </a:cubicBezTo>
                  <a:cubicBezTo>
                    <a:pt x="700962" y="107891"/>
                    <a:pt x="694313" y="113482"/>
                    <a:pt x="686304" y="119980"/>
                  </a:cubicBezTo>
                  <a:cubicBezTo>
                    <a:pt x="691140" y="121642"/>
                    <a:pt x="694313" y="122851"/>
                    <a:pt x="697940" y="124060"/>
                  </a:cubicBezTo>
                  <a:cubicBezTo>
                    <a:pt x="694766" y="126175"/>
                    <a:pt x="691895" y="128291"/>
                    <a:pt x="688873" y="130255"/>
                  </a:cubicBezTo>
                  <a:cubicBezTo>
                    <a:pt x="689024" y="131162"/>
                    <a:pt x="689327" y="131918"/>
                    <a:pt x="689478" y="132824"/>
                  </a:cubicBezTo>
                  <a:cubicBezTo>
                    <a:pt x="699451" y="133580"/>
                    <a:pt x="709424" y="134184"/>
                    <a:pt x="720002" y="134940"/>
                  </a:cubicBezTo>
                  <a:cubicBezTo>
                    <a:pt x="720153" y="129651"/>
                    <a:pt x="720153" y="126629"/>
                    <a:pt x="720153" y="122398"/>
                  </a:cubicBezTo>
                  <a:close/>
                  <a:moveTo>
                    <a:pt x="553631" y="569678"/>
                  </a:moveTo>
                  <a:cubicBezTo>
                    <a:pt x="553480" y="567109"/>
                    <a:pt x="553329" y="563936"/>
                    <a:pt x="553178" y="560763"/>
                  </a:cubicBezTo>
                  <a:cubicBezTo>
                    <a:pt x="553027" y="556532"/>
                    <a:pt x="554387" y="550639"/>
                    <a:pt x="552271" y="548523"/>
                  </a:cubicBezTo>
                  <a:cubicBezTo>
                    <a:pt x="548645" y="545199"/>
                    <a:pt x="542903" y="543083"/>
                    <a:pt x="537765" y="542479"/>
                  </a:cubicBezTo>
                  <a:cubicBezTo>
                    <a:pt x="530814" y="541723"/>
                    <a:pt x="523712" y="542932"/>
                    <a:pt x="515552" y="543385"/>
                  </a:cubicBezTo>
                  <a:cubicBezTo>
                    <a:pt x="513588" y="548674"/>
                    <a:pt x="511019" y="555625"/>
                    <a:pt x="507694" y="564087"/>
                  </a:cubicBezTo>
                  <a:cubicBezTo>
                    <a:pt x="513588" y="563785"/>
                    <a:pt x="518423" y="563483"/>
                    <a:pt x="523410" y="563332"/>
                  </a:cubicBezTo>
                  <a:cubicBezTo>
                    <a:pt x="523561" y="571491"/>
                    <a:pt x="525374" y="576327"/>
                    <a:pt x="533836" y="570585"/>
                  </a:cubicBezTo>
                  <a:cubicBezTo>
                    <a:pt x="535045" y="576780"/>
                    <a:pt x="536103" y="582825"/>
                    <a:pt x="537463" y="590078"/>
                  </a:cubicBezTo>
                  <a:cubicBezTo>
                    <a:pt x="543960" y="582069"/>
                    <a:pt x="548796" y="575874"/>
                    <a:pt x="553631" y="569678"/>
                  </a:cubicBezTo>
                  <a:close/>
                  <a:moveTo>
                    <a:pt x="130982" y="650672"/>
                  </a:moveTo>
                  <a:cubicBezTo>
                    <a:pt x="125391" y="653543"/>
                    <a:pt x="121160" y="654903"/>
                    <a:pt x="118137" y="657623"/>
                  </a:cubicBezTo>
                  <a:cubicBezTo>
                    <a:pt x="114360" y="661099"/>
                    <a:pt x="110431" y="665330"/>
                    <a:pt x="108467" y="670014"/>
                  </a:cubicBezTo>
                  <a:cubicBezTo>
                    <a:pt x="105142" y="677872"/>
                    <a:pt x="103329" y="686183"/>
                    <a:pt x="100458" y="695853"/>
                  </a:cubicBezTo>
                  <a:cubicBezTo>
                    <a:pt x="102422" y="696911"/>
                    <a:pt x="107560" y="701445"/>
                    <a:pt x="112395" y="701293"/>
                  </a:cubicBezTo>
                  <a:cubicBezTo>
                    <a:pt x="118440" y="700991"/>
                    <a:pt x="130982" y="714289"/>
                    <a:pt x="130528" y="697818"/>
                  </a:cubicBezTo>
                  <a:cubicBezTo>
                    <a:pt x="126902" y="692982"/>
                    <a:pt x="122671" y="689809"/>
                    <a:pt x="123124" y="687240"/>
                  </a:cubicBezTo>
                  <a:cubicBezTo>
                    <a:pt x="124937" y="675303"/>
                    <a:pt x="128111" y="663516"/>
                    <a:pt x="130982" y="650672"/>
                  </a:cubicBezTo>
                  <a:close/>
                  <a:moveTo>
                    <a:pt x="454504" y="663819"/>
                  </a:moveTo>
                  <a:cubicBezTo>
                    <a:pt x="456167" y="667445"/>
                    <a:pt x="457980" y="671072"/>
                    <a:pt x="459491" y="674396"/>
                  </a:cubicBezTo>
                  <a:cubicBezTo>
                    <a:pt x="466744" y="668352"/>
                    <a:pt x="472335" y="663819"/>
                    <a:pt x="477775" y="659436"/>
                  </a:cubicBezTo>
                  <a:cubicBezTo>
                    <a:pt x="477322" y="657321"/>
                    <a:pt x="476113" y="654903"/>
                    <a:pt x="476113" y="652334"/>
                  </a:cubicBezTo>
                  <a:cubicBezTo>
                    <a:pt x="476264" y="642059"/>
                    <a:pt x="473091" y="637677"/>
                    <a:pt x="462362" y="642966"/>
                  </a:cubicBezTo>
                  <a:cubicBezTo>
                    <a:pt x="459642" y="644326"/>
                    <a:pt x="455260" y="642210"/>
                    <a:pt x="449216" y="641455"/>
                  </a:cubicBezTo>
                  <a:cubicBezTo>
                    <a:pt x="445891" y="648254"/>
                    <a:pt x="441660" y="656868"/>
                    <a:pt x="437429" y="665330"/>
                  </a:cubicBezTo>
                  <a:cubicBezTo>
                    <a:pt x="438185" y="666236"/>
                    <a:pt x="438940" y="667143"/>
                    <a:pt x="439696" y="668050"/>
                  </a:cubicBezTo>
                  <a:cubicBezTo>
                    <a:pt x="444833" y="666538"/>
                    <a:pt x="449971" y="665179"/>
                    <a:pt x="454504" y="663819"/>
                  </a:cubicBezTo>
                  <a:close/>
                  <a:moveTo>
                    <a:pt x="736321" y="254164"/>
                  </a:moveTo>
                  <a:cubicBezTo>
                    <a:pt x="735717" y="252804"/>
                    <a:pt x="734961" y="251444"/>
                    <a:pt x="734357" y="250084"/>
                  </a:cubicBezTo>
                  <a:cubicBezTo>
                    <a:pt x="746899" y="242378"/>
                    <a:pt x="759592" y="234671"/>
                    <a:pt x="772134" y="227116"/>
                  </a:cubicBezTo>
                  <a:cubicBezTo>
                    <a:pt x="771378" y="225756"/>
                    <a:pt x="770472" y="224547"/>
                    <a:pt x="769716" y="223187"/>
                  </a:cubicBezTo>
                  <a:cubicBezTo>
                    <a:pt x="754454" y="232556"/>
                    <a:pt x="739041" y="242075"/>
                    <a:pt x="722419" y="252351"/>
                  </a:cubicBezTo>
                  <a:cubicBezTo>
                    <a:pt x="726348" y="254617"/>
                    <a:pt x="728464" y="255826"/>
                    <a:pt x="731335" y="257488"/>
                  </a:cubicBezTo>
                  <a:cubicBezTo>
                    <a:pt x="725441" y="262626"/>
                    <a:pt x="720153" y="267310"/>
                    <a:pt x="714864" y="271995"/>
                  </a:cubicBezTo>
                  <a:cubicBezTo>
                    <a:pt x="715468" y="273204"/>
                    <a:pt x="715922" y="274261"/>
                    <a:pt x="716526" y="275470"/>
                  </a:cubicBezTo>
                  <a:cubicBezTo>
                    <a:pt x="719699" y="274261"/>
                    <a:pt x="723628" y="273808"/>
                    <a:pt x="726046" y="271693"/>
                  </a:cubicBezTo>
                  <a:cubicBezTo>
                    <a:pt x="733601" y="264893"/>
                    <a:pt x="740854" y="258093"/>
                    <a:pt x="752339" y="260964"/>
                  </a:cubicBezTo>
                  <a:cubicBezTo>
                    <a:pt x="751734" y="263986"/>
                    <a:pt x="751281" y="266404"/>
                    <a:pt x="750828" y="268822"/>
                  </a:cubicBezTo>
                  <a:cubicBezTo>
                    <a:pt x="752943" y="267613"/>
                    <a:pt x="755210" y="266555"/>
                    <a:pt x="757325" y="265346"/>
                  </a:cubicBezTo>
                  <a:cubicBezTo>
                    <a:pt x="760347" y="263684"/>
                    <a:pt x="763370" y="261871"/>
                    <a:pt x="766392" y="260208"/>
                  </a:cubicBezTo>
                  <a:cubicBezTo>
                    <a:pt x="766392" y="259453"/>
                    <a:pt x="766543" y="258848"/>
                    <a:pt x="766543" y="258093"/>
                  </a:cubicBezTo>
                  <a:cubicBezTo>
                    <a:pt x="762161" y="258093"/>
                    <a:pt x="757930" y="258093"/>
                    <a:pt x="751734" y="258093"/>
                  </a:cubicBezTo>
                  <a:cubicBezTo>
                    <a:pt x="756116" y="252804"/>
                    <a:pt x="759592" y="248573"/>
                    <a:pt x="764125" y="243284"/>
                  </a:cubicBezTo>
                  <a:cubicBezTo>
                    <a:pt x="753396" y="247364"/>
                    <a:pt x="744783" y="250840"/>
                    <a:pt x="736321" y="254164"/>
                  </a:cubicBezTo>
                  <a:close/>
                  <a:moveTo>
                    <a:pt x="905562" y="215631"/>
                  </a:moveTo>
                  <a:cubicBezTo>
                    <a:pt x="906922" y="216538"/>
                    <a:pt x="908282" y="217445"/>
                    <a:pt x="909491" y="218503"/>
                  </a:cubicBezTo>
                  <a:cubicBezTo>
                    <a:pt x="919767" y="214876"/>
                    <a:pt x="929891" y="211098"/>
                    <a:pt x="938806" y="207925"/>
                  </a:cubicBezTo>
                  <a:cubicBezTo>
                    <a:pt x="940166" y="202032"/>
                    <a:pt x="941224" y="196743"/>
                    <a:pt x="942584" y="191001"/>
                  </a:cubicBezTo>
                  <a:cubicBezTo>
                    <a:pt x="937144" y="185561"/>
                    <a:pt x="923847" y="184654"/>
                    <a:pt x="919313" y="190548"/>
                  </a:cubicBezTo>
                  <a:cubicBezTo>
                    <a:pt x="916291" y="194476"/>
                    <a:pt x="914629" y="199463"/>
                    <a:pt x="912362" y="203845"/>
                  </a:cubicBezTo>
                  <a:cubicBezTo>
                    <a:pt x="910247" y="207774"/>
                    <a:pt x="907829" y="211703"/>
                    <a:pt x="905562" y="215631"/>
                  </a:cubicBezTo>
                  <a:close/>
                  <a:moveTo>
                    <a:pt x="742366" y="138113"/>
                  </a:moveTo>
                  <a:cubicBezTo>
                    <a:pt x="717584" y="137962"/>
                    <a:pt x="710935" y="155037"/>
                    <a:pt x="702171" y="169241"/>
                  </a:cubicBezTo>
                  <a:cubicBezTo>
                    <a:pt x="701113" y="171055"/>
                    <a:pt x="701415" y="174379"/>
                    <a:pt x="702171" y="176494"/>
                  </a:cubicBezTo>
                  <a:cubicBezTo>
                    <a:pt x="702624" y="177552"/>
                    <a:pt x="705495" y="178308"/>
                    <a:pt x="707308" y="178157"/>
                  </a:cubicBezTo>
                  <a:cubicBezTo>
                    <a:pt x="708366" y="178006"/>
                    <a:pt x="709877" y="175890"/>
                    <a:pt x="709877" y="174681"/>
                  </a:cubicBezTo>
                  <a:cubicBezTo>
                    <a:pt x="710482" y="163801"/>
                    <a:pt x="710331" y="163801"/>
                    <a:pt x="722721" y="161535"/>
                  </a:cubicBezTo>
                  <a:cubicBezTo>
                    <a:pt x="722721" y="163952"/>
                    <a:pt x="722721" y="166370"/>
                    <a:pt x="722721" y="170148"/>
                  </a:cubicBezTo>
                  <a:cubicBezTo>
                    <a:pt x="730428" y="165312"/>
                    <a:pt x="737832" y="162290"/>
                    <a:pt x="731939" y="154584"/>
                  </a:cubicBezTo>
                  <a:cubicBezTo>
                    <a:pt x="735717" y="148691"/>
                    <a:pt x="738739" y="144006"/>
                    <a:pt x="742366" y="138113"/>
                  </a:cubicBezTo>
                  <a:close/>
                  <a:moveTo>
                    <a:pt x="589142" y="192512"/>
                  </a:moveTo>
                  <a:cubicBezTo>
                    <a:pt x="579320" y="197498"/>
                    <a:pt x="569498" y="201881"/>
                    <a:pt x="560431" y="207321"/>
                  </a:cubicBezTo>
                  <a:cubicBezTo>
                    <a:pt x="552725" y="212005"/>
                    <a:pt x="552120" y="219560"/>
                    <a:pt x="556956" y="223640"/>
                  </a:cubicBezTo>
                  <a:cubicBezTo>
                    <a:pt x="563453" y="221525"/>
                    <a:pt x="568893" y="219711"/>
                    <a:pt x="574484" y="217898"/>
                  </a:cubicBezTo>
                  <a:cubicBezTo>
                    <a:pt x="572067" y="205507"/>
                    <a:pt x="600626" y="212458"/>
                    <a:pt x="589142" y="192512"/>
                  </a:cubicBezTo>
                  <a:close/>
                  <a:moveTo>
                    <a:pt x="560733" y="448791"/>
                  </a:moveTo>
                  <a:cubicBezTo>
                    <a:pt x="559827" y="451814"/>
                    <a:pt x="558769" y="455289"/>
                    <a:pt x="557862" y="458614"/>
                  </a:cubicBezTo>
                  <a:cubicBezTo>
                    <a:pt x="555294" y="456196"/>
                    <a:pt x="552574" y="453778"/>
                    <a:pt x="550005" y="451209"/>
                  </a:cubicBezTo>
                  <a:cubicBezTo>
                    <a:pt x="546378" y="447583"/>
                    <a:pt x="542903" y="444258"/>
                    <a:pt x="538823" y="450605"/>
                  </a:cubicBezTo>
                  <a:cubicBezTo>
                    <a:pt x="536858" y="453627"/>
                    <a:pt x="535347" y="456800"/>
                    <a:pt x="531872" y="462996"/>
                  </a:cubicBezTo>
                  <a:cubicBezTo>
                    <a:pt x="538521" y="463449"/>
                    <a:pt x="543356" y="463147"/>
                    <a:pt x="547889" y="464356"/>
                  </a:cubicBezTo>
                  <a:cubicBezTo>
                    <a:pt x="552725" y="465565"/>
                    <a:pt x="557258" y="468284"/>
                    <a:pt x="562849" y="470551"/>
                  </a:cubicBezTo>
                  <a:cubicBezTo>
                    <a:pt x="567533" y="464809"/>
                    <a:pt x="573275" y="458009"/>
                    <a:pt x="580226" y="449547"/>
                  </a:cubicBezTo>
                  <a:cubicBezTo>
                    <a:pt x="571764" y="449245"/>
                    <a:pt x="565720" y="448943"/>
                    <a:pt x="560733" y="448791"/>
                  </a:cubicBezTo>
                  <a:close/>
                  <a:moveTo>
                    <a:pt x="64343" y="941102"/>
                  </a:moveTo>
                  <a:cubicBezTo>
                    <a:pt x="70538" y="929769"/>
                    <a:pt x="76734" y="918436"/>
                    <a:pt x="83080" y="906952"/>
                  </a:cubicBezTo>
                  <a:cubicBezTo>
                    <a:pt x="82476" y="906347"/>
                    <a:pt x="81872" y="905592"/>
                    <a:pt x="81116" y="904987"/>
                  </a:cubicBezTo>
                  <a:cubicBezTo>
                    <a:pt x="78094" y="907405"/>
                    <a:pt x="75223" y="909823"/>
                    <a:pt x="70992" y="913298"/>
                  </a:cubicBezTo>
                  <a:cubicBezTo>
                    <a:pt x="70992" y="908463"/>
                    <a:pt x="70992" y="904534"/>
                    <a:pt x="70992" y="897583"/>
                  </a:cubicBezTo>
                  <a:cubicBezTo>
                    <a:pt x="64494" y="902570"/>
                    <a:pt x="60112" y="905743"/>
                    <a:pt x="55730" y="909067"/>
                  </a:cubicBezTo>
                  <a:cubicBezTo>
                    <a:pt x="56788" y="909218"/>
                    <a:pt x="57996" y="909369"/>
                    <a:pt x="59054" y="909672"/>
                  </a:cubicBezTo>
                  <a:cubicBezTo>
                    <a:pt x="58601" y="916623"/>
                    <a:pt x="58148" y="923574"/>
                    <a:pt x="57694" y="930525"/>
                  </a:cubicBezTo>
                  <a:cubicBezTo>
                    <a:pt x="59961" y="934000"/>
                    <a:pt x="62681" y="938382"/>
                    <a:pt x="64343" y="941102"/>
                  </a:cubicBezTo>
                  <a:close/>
                  <a:moveTo>
                    <a:pt x="712748" y="263986"/>
                  </a:moveTo>
                  <a:cubicBezTo>
                    <a:pt x="703531" y="261568"/>
                    <a:pt x="694918" y="257186"/>
                    <a:pt x="686607" y="257488"/>
                  </a:cubicBezTo>
                  <a:cubicBezTo>
                    <a:pt x="677993" y="257942"/>
                    <a:pt x="669531" y="262928"/>
                    <a:pt x="660465" y="266253"/>
                  </a:cubicBezTo>
                  <a:cubicBezTo>
                    <a:pt x="664243" y="268670"/>
                    <a:pt x="667265" y="270786"/>
                    <a:pt x="668020" y="271239"/>
                  </a:cubicBezTo>
                  <a:cubicBezTo>
                    <a:pt x="679353" y="267462"/>
                    <a:pt x="688722" y="264288"/>
                    <a:pt x="697940" y="261115"/>
                  </a:cubicBezTo>
                  <a:cubicBezTo>
                    <a:pt x="698846" y="262626"/>
                    <a:pt x="699753" y="264137"/>
                    <a:pt x="700811" y="265648"/>
                  </a:cubicBezTo>
                  <a:cubicBezTo>
                    <a:pt x="696429" y="270333"/>
                    <a:pt x="692198" y="275017"/>
                    <a:pt x="687815" y="279701"/>
                  </a:cubicBezTo>
                  <a:cubicBezTo>
                    <a:pt x="688420" y="280457"/>
                    <a:pt x="689024" y="281212"/>
                    <a:pt x="689478" y="281968"/>
                  </a:cubicBezTo>
                  <a:cubicBezTo>
                    <a:pt x="697184" y="275924"/>
                    <a:pt x="704740" y="270182"/>
                    <a:pt x="712748" y="263986"/>
                  </a:cubicBezTo>
                  <a:close/>
                  <a:moveTo>
                    <a:pt x="1122100" y="2153746"/>
                  </a:moveTo>
                  <a:cubicBezTo>
                    <a:pt x="1118776" y="2151177"/>
                    <a:pt x="1115905" y="2147399"/>
                    <a:pt x="1112278" y="2146342"/>
                  </a:cubicBezTo>
                  <a:cubicBezTo>
                    <a:pt x="1096261" y="2141506"/>
                    <a:pt x="1096110" y="2157373"/>
                    <a:pt x="1088252" y="2165381"/>
                  </a:cubicBezTo>
                  <a:cubicBezTo>
                    <a:pt x="1092483" y="2167044"/>
                    <a:pt x="1095959" y="2168404"/>
                    <a:pt x="1099736" y="2169915"/>
                  </a:cubicBezTo>
                  <a:cubicBezTo>
                    <a:pt x="1101701" y="2159941"/>
                    <a:pt x="1101701" y="2159941"/>
                    <a:pt x="1122100" y="2153746"/>
                  </a:cubicBezTo>
                  <a:close/>
                  <a:moveTo>
                    <a:pt x="742668" y="127838"/>
                  </a:moveTo>
                  <a:cubicBezTo>
                    <a:pt x="747503" y="135242"/>
                    <a:pt x="746597" y="146726"/>
                    <a:pt x="759290" y="142948"/>
                  </a:cubicBezTo>
                  <a:cubicBezTo>
                    <a:pt x="770925" y="139473"/>
                    <a:pt x="766543" y="131766"/>
                    <a:pt x="763521" y="124362"/>
                  </a:cubicBezTo>
                  <a:cubicBezTo>
                    <a:pt x="757023" y="125420"/>
                    <a:pt x="750828" y="126478"/>
                    <a:pt x="742668" y="127838"/>
                  </a:cubicBezTo>
                  <a:close/>
                  <a:moveTo>
                    <a:pt x="353262" y="625135"/>
                  </a:moveTo>
                  <a:cubicBezTo>
                    <a:pt x="352355" y="623473"/>
                    <a:pt x="351449" y="621659"/>
                    <a:pt x="350391" y="619997"/>
                  </a:cubicBezTo>
                  <a:cubicBezTo>
                    <a:pt x="342382" y="623019"/>
                    <a:pt x="334222" y="626042"/>
                    <a:pt x="325307" y="629366"/>
                  </a:cubicBezTo>
                  <a:cubicBezTo>
                    <a:pt x="328480" y="634957"/>
                    <a:pt x="331200" y="639792"/>
                    <a:pt x="334978" y="646290"/>
                  </a:cubicBezTo>
                  <a:cubicBezTo>
                    <a:pt x="341475" y="638735"/>
                    <a:pt x="347369" y="631935"/>
                    <a:pt x="353262" y="625135"/>
                  </a:cubicBezTo>
                  <a:close/>
                  <a:moveTo>
                    <a:pt x="596999" y="476142"/>
                  </a:moveTo>
                  <a:cubicBezTo>
                    <a:pt x="585515" y="476142"/>
                    <a:pt x="577960" y="476142"/>
                    <a:pt x="570404" y="476142"/>
                  </a:cubicBezTo>
                  <a:cubicBezTo>
                    <a:pt x="571160" y="483395"/>
                    <a:pt x="584609" y="495333"/>
                    <a:pt x="589897" y="491857"/>
                  </a:cubicBezTo>
                  <a:cubicBezTo>
                    <a:pt x="593675" y="489591"/>
                    <a:pt x="594431" y="482489"/>
                    <a:pt x="596999" y="476142"/>
                  </a:cubicBezTo>
                  <a:close/>
                  <a:moveTo>
                    <a:pt x="632963" y="299497"/>
                  </a:moveTo>
                  <a:cubicBezTo>
                    <a:pt x="634021" y="300101"/>
                    <a:pt x="634928" y="300554"/>
                    <a:pt x="635985" y="301159"/>
                  </a:cubicBezTo>
                  <a:cubicBezTo>
                    <a:pt x="638554" y="297079"/>
                    <a:pt x="642181" y="293301"/>
                    <a:pt x="643390" y="288919"/>
                  </a:cubicBezTo>
                  <a:cubicBezTo>
                    <a:pt x="644901" y="283630"/>
                    <a:pt x="644901" y="278341"/>
                    <a:pt x="652909" y="280910"/>
                  </a:cubicBezTo>
                  <a:cubicBezTo>
                    <a:pt x="653967" y="281212"/>
                    <a:pt x="656083" y="278493"/>
                    <a:pt x="657745" y="277133"/>
                  </a:cubicBezTo>
                  <a:cubicBezTo>
                    <a:pt x="656234" y="275773"/>
                    <a:pt x="654723" y="273657"/>
                    <a:pt x="653061" y="273355"/>
                  </a:cubicBezTo>
                  <a:cubicBezTo>
                    <a:pt x="640216" y="270484"/>
                    <a:pt x="632963" y="280155"/>
                    <a:pt x="632963" y="299497"/>
                  </a:cubicBezTo>
                  <a:close/>
                  <a:moveTo>
                    <a:pt x="644901" y="324127"/>
                  </a:moveTo>
                  <a:cubicBezTo>
                    <a:pt x="643843" y="324883"/>
                    <a:pt x="640216" y="327754"/>
                    <a:pt x="634172" y="332438"/>
                  </a:cubicBezTo>
                  <a:cubicBezTo>
                    <a:pt x="643087" y="334705"/>
                    <a:pt x="648830" y="336216"/>
                    <a:pt x="654723" y="337878"/>
                  </a:cubicBezTo>
                  <a:cubicBezTo>
                    <a:pt x="651398" y="340749"/>
                    <a:pt x="648225" y="343620"/>
                    <a:pt x="645052" y="346491"/>
                  </a:cubicBezTo>
                  <a:cubicBezTo>
                    <a:pt x="645807" y="347398"/>
                    <a:pt x="646412" y="348456"/>
                    <a:pt x="647167" y="349362"/>
                  </a:cubicBezTo>
                  <a:cubicBezTo>
                    <a:pt x="652909" y="345736"/>
                    <a:pt x="658652" y="341958"/>
                    <a:pt x="664243" y="338331"/>
                  </a:cubicBezTo>
                  <a:cubicBezTo>
                    <a:pt x="657745" y="333496"/>
                    <a:pt x="652003" y="329416"/>
                    <a:pt x="644901" y="324127"/>
                  </a:cubicBezTo>
                  <a:close/>
                  <a:moveTo>
                    <a:pt x="454202" y="436098"/>
                  </a:moveTo>
                  <a:cubicBezTo>
                    <a:pt x="454807" y="440934"/>
                    <a:pt x="455411" y="445014"/>
                    <a:pt x="455864" y="448943"/>
                  </a:cubicBezTo>
                  <a:cubicBezTo>
                    <a:pt x="456922" y="449094"/>
                    <a:pt x="457829" y="449245"/>
                    <a:pt x="458887" y="449396"/>
                  </a:cubicBezTo>
                  <a:cubicBezTo>
                    <a:pt x="462362" y="443352"/>
                    <a:pt x="465989" y="437307"/>
                    <a:pt x="469917" y="430507"/>
                  </a:cubicBezTo>
                  <a:cubicBezTo>
                    <a:pt x="461606" y="434285"/>
                    <a:pt x="451633" y="421894"/>
                    <a:pt x="441811" y="433983"/>
                  </a:cubicBezTo>
                  <a:cubicBezTo>
                    <a:pt x="446798" y="434890"/>
                    <a:pt x="450122" y="435494"/>
                    <a:pt x="454202" y="436098"/>
                  </a:cubicBezTo>
                  <a:close/>
                  <a:moveTo>
                    <a:pt x="682073" y="347096"/>
                  </a:moveTo>
                  <a:cubicBezTo>
                    <a:pt x="690082" y="354802"/>
                    <a:pt x="705042" y="354198"/>
                    <a:pt x="712899" y="348002"/>
                  </a:cubicBezTo>
                  <a:cubicBezTo>
                    <a:pt x="707006" y="344980"/>
                    <a:pt x="701264" y="341807"/>
                    <a:pt x="694313" y="338180"/>
                  </a:cubicBezTo>
                  <a:cubicBezTo>
                    <a:pt x="693709" y="341202"/>
                    <a:pt x="693255" y="343922"/>
                    <a:pt x="692651" y="347096"/>
                  </a:cubicBezTo>
                  <a:cubicBezTo>
                    <a:pt x="689327" y="347096"/>
                    <a:pt x="685700" y="347096"/>
                    <a:pt x="682073" y="347096"/>
                  </a:cubicBezTo>
                  <a:close/>
                  <a:moveTo>
                    <a:pt x="272570" y="838953"/>
                  </a:moveTo>
                  <a:cubicBezTo>
                    <a:pt x="272570" y="835024"/>
                    <a:pt x="272268" y="832153"/>
                    <a:pt x="272721" y="829433"/>
                  </a:cubicBezTo>
                  <a:cubicBezTo>
                    <a:pt x="273175" y="826411"/>
                    <a:pt x="275139" y="823389"/>
                    <a:pt x="274837" y="820518"/>
                  </a:cubicBezTo>
                  <a:cubicBezTo>
                    <a:pt x="274686" y="817949"/>
                    <a:pt x="272721" y="814322"/>
                    <a:pt x="270757" y="813718"/>
                  </a:cubicBezTo>
                  <a:cubicBezTo>
                    <a:pt x="268792" y="813114"/>
                    <a:pt x="264864" y="815078"/>
                    <a:pt x="263504" y="817042"/>
                  </a:cubicBezTo>
                  <a:cubicBezTo>
                    <a:pt x="258366" y="824749"/>
                    <a:pt x="261388" y="832153"/>
                    <a:pt x="272570" y="838953"/>
                  </a:cubicBezTo>
                  <a:close/>
                  <a:moveTo>
                    <a:pt x="741157" y="325638"/>
                  </a:moveTo>
                  <a:cubicBezTo>
                    <a:pt x="740250" y="324581"/>
                    <a:pt x="739343" y="323523"/>
                    <a:pt x="738588" y="322465"/>
                  </a:cubicBezTo>
                  <a:cubicBezTo>
                    <a:pt x="732090" y="328056"/>
                    <a:pt x="725441" y="333647"/>
                    <a:pt x="718944" y="339238"/>
                  </a:cubicBezTo>
                  <a:cubicBezTo>
                    <a:pt x="719699" y="340145"/>
                    <a:pt x="720455" y="341051"/>
                    <a:pt x="721210" y="341807"/>
                  </a:cubicBezTo>
                  <a:cubicBezTo>
                    <a:pt x="725895" y="342109"/>
                    <a:pt x="730579" y="342260"/>
                    <a:pt x="734508" y="342411"/>
                  </a:cubicBezTo>
                  <a:cubicBezTo>
                    <a:pt x="736775" y="336367"/>
                    <a:pt x="739041" y="331078"/>
                    <a:pt x="741157" y="325638"/>
                  </a:cubicBezTo>
                  <a:close/>
                  <a:moveTo>
                    <a:pt x="566778" y="394544"/>
                  </a:moveTo>
                  <a:cubicBezTo>
                    <a:pt x="550156" y="398472"/>
                    <a:pt x="550156" y="398472"/>
                    <a:pt x="547889" y="415397"/>
                  </a:cubicBezTo>
                  <a:cubicBezTo>
                    <a:pt x="560733" y="413886"/>
                    <a:pt x="564662" y="404366"/>
                    <a:pt x="566778" y="394544"/>
                  </a:cubicBezTo>
                  <a:close/>
                  <a:moveTo>
                    <a:pt x="139444" y="904685"/>
                  </a:moveTo>
                  <a:cubicBezTo>
                    <a:pt x="137933" y="904534"/>
                    <a:pt x="136270" y="904383"/>
                    <a:pt x="134759" y="904232"/>
                  </a:cubicBezTo>
                  <a:cubicBezTo>
                    <a:pt x="130831" y="909369"/>
                    <a:pt x="126902" y="914507"/>
                    <a:pt x="122973" y="919645"/>
                  </a:cubicBezTo>
                  <a:cubicBezTo>
                    <a:pt x="123426" y="921005"/>
                    <a:pt x="124031" y="922214"/>
                    <a:pt x="124484" y="923574"/>
                  </a:cubicBezTo>
                  <a:cubicBezTo>
                    <a:pt x="128866" y="922516"/>
                    <a:pt x="135515" y="922818"/>
                    <a:pt x="137177" y="920098"/>
                  </a:cubicBezTo>
                  <a:cubicBezTo>
                    <a:pt x="139746" y="916169"/>
                    <a:pt x="138839" y="909974"/>
                    <a:pt x="139444" y="904685"/>
                  </a:cubicBezTo>
                  <a:close/>
                  <a:moveTo>
                    <a:pt x="614075" y="225000"/>
                  </a:moveTo>
                  <a:cubicBezTo>
                    <a:pt x="607728" y="236484"/>
                    <a:pt x="612564" y="243435"/>
                    <a:pt x="622386" y="247364"/>
                  </a:cubicBezTo>
                  <a:cubicBezTo>
                    <a:pt x="628883" y="242227"/>
                    <a:pt x="635079" y="237391"/>
                    <a:pt x="641274" y="232556"/>
                  </a:cubicBezTo>
                  <a:cubicBezTo>
                    <a:pt x="640972" y="231800"/>
                    <a:pt x="640670" y="230893"/>
                    <a:pt x="640367" y="230138"/>
                  </a:cubicBezTo>
                  <a:cubicBezTo>
                    <a:pt x="633114" y="233160"/>
                    <a:pt x="625861" y="236031"/>
                    <a:pt x="617248" y="239658"/>
                  </a:cubicBezTo>
                  <a:cubicBezTo>
                    <a:pt x="616341" y="235578"/>
                    <a:pt x="615284" y="230289"/>
                    <a:pt x="614075" y="225000"/>
                  </a:cubicBezTo>
                  <a:close/>
                  <a:moveTo>
                    <a:pt x="363084" y="977670"/>
                  </a:moveTo>
                  <a:cubicBezTo>
                    <a:pt x="363084" y="966488"/>
                    <a:pt x="363084" y="955155"/>
                    <a:pt x="363084" y="942009"/>
                  </a:cubicBezTo>
                  <a:cubicBezTo>
                    <a:pt x="360062" y="953191"/>
                    <a:pt x="357493" y="962408"/>
                    <a:pt x="354924" y="972231"/>
                  </a:cubicBezTo>
                  <a:cubicBezTo>
                    <a:pt x="355982" y="972986"/>
                    <a:pt x="359306" y="975253"/>
                    <a:pt x="363084" y="977670"/>
                  </a:cubicBezTo>
                  <a:close/>
                  <a:moveTo>
                    <a:pt x="283752" y="509537"/>
                  </a:moveTo>
                  <a:cubicBezTo>
                    <a:pt x="284357" y="508479"/>
                    <a:pt x="284810" y="507573"/>
                    <a:pt x="285414" y="506515"/>
                  </a:cubicBezTo>
                  <a:cubicBezTo>
                    <a:pt x="281485" y="504702"/>
                    <a:pt x="277406" y="502888"/>
                    <a:pt x="273023" y="500924"/>
                  </a:cubicBezTo>
                  <a:cubicBezTo>
                    <a:pt x="274535" y="497902"/>
                    <a:pt x="275894" y="494880"/>
                    <a:pt x="277859" y="490800"/>
                  </a:cubicBezTo>
                  <a:cubicBezTo>
                    <a:pt x="269548" y="495182"/>
                    <a:pt x="263353" y="498506"/>
                    <a:pt x="256250" y="502284"/>
                  </a:cubicBezTo>
                  <a:cubicBezTo>
                    <a:pt x="267432" y="505306"/>
                    <a:pt x="275592" y="507422"/>
                    <a:pt x="283752" y="509537"/>
                  </a:cubicBezTo>
                  <a:close/>
                  <a:moveTo>
                    <a:pt x="1694801" y="2037544"/>
                  </a:moveTo>
                  <a:cubicBezTo>
                    <a:pt x="1693441" y="2036637"/>
                    <a:pt x="1692081" y="2035881"/>
                    <a:pt x="1690872" y="2034975"/>
                  </a:cubicBezTo>
                  <a:cubicBezTo>
                    <a:pt x="1686339" y="2036033"/>
                    <a:pt x="1681805" y="2037090"/>
                    <a:pt x="1675912" y="2038450"/>
                  </a:cubicBezTo>
                  <a:cubicBezTo>
                    <a:pt x="1678179" y="2042832"/>
                    <a:pt x="1680294" y="2046610"/>
                    <a:pt x="1683921" y="2053259"/>
                  </a:cubicBezTo>
                  <a:cubicBezTo>
                    <a:pt x="1688605" y="2046459"/>
                    <a:pt x="1691778" y="2041926"/>
                    <a:pt x="1694801" y="2037544"/>
                  </a:cubicBezTo>
                  <a:close/>
                  <a:moveTo>
                    <a:pt x="500139" y="414188"/>
                  </a:moveTo>
                  <a:cubicBezTo>
                    <a:pt x="495001" y="421139"/>
                    <a:pt x="490015" y="427939"/>
                    <a:pt x="485179" y="434587"/>
                  </a:cubicBezTo>
                  <a:cubicBezTo>
                    <a:pt x="485784" y="435343"/>
                    <a:pt x="486237" y="435947"/>
                    <a:pt x="486842" y="436703"/>
                  </a:cubicBezTo>
                  <a:cubicBezTo>
                    <a:pt x="492281" y="433681"/>
                    <a:pt x="497570" y="430659"/>
                    <a:pt x="502708" y="427636"/>
                  </a:cubicBezTo>
                  <a:cubicBezTo>
                    <a:pt x="501801" y="422801"/>
                    <a:pt x="501046" y="418872"/>
                    <a:pt x="500139" y="414188"/>
                  </a:cubicBezTo>
                  <a:close/>
                  <a:moveTo>
                    <a:pt x="397688" y="378224"/>
                  </a:moveTo>
                  <a:cubicBezTo>
                    <a:pt x="399048" y="379584"/>
                    <a:pt x="400257" y="380793"/>
                    <a:pt x="401616" y="382153"/>
                  </a:cubicBezTo>
                  <a:cubicBezTo>
                    <a:pt x="408265" y="375051"/>
                    <a:pt x="414914" y="367797"/>
                    <a:pt x="421563" y="360695"/>
                  </a:cubicBezTo>
                  <a:cubicBezTo>
                    <a:pt x="420505" y="359789"/>
                    <a:pt x="419598" y="358882"/>
                    <a:pt x="418541" y="358127"/>
                  </a:cubicBezTo>
                  <a:cubicBezTo>
                    <a:pt x="411590" y="364775"/>
                    <a:pt x="404639" y="371424"/>
                    <a:pt x="397688" y="378224"/>
                  </a:cubicBezTo>
                  <a:close/>
                  <a:moveTo>
                    <a:pt x="298410" y="836384"/>
                  </a:moveTo>
                  <a:cubicBezTo>
                    <a:pt x="289192" y="851797"/>
                    <a:pt x="289796" y="853913"/>
                    <a:pt x="305663" y="859050"/>
                  </a:cubicBezTo>
                  <a:cubicBezTo>
                    <a:pt x="302943" y="850739"/>
                    <a:pt x="301130" y="844846"/>
                    <a:pt x="298410" y="836384"/>
                  </a:cubicBezTo>
                  <a:close/>
                  <a:moveTo>
                    <a:pt x="572218" y="532506"/>
                  </a:moveTo>
                  <a:cubicBezTo>
                    <a:pt x="569800" y="529332"/>
                    <a:pt x="567382" y="524648"/>
                    <a:pt x="563453" y="521626"/>
                  </a:cubicBezTo>
                  <a:cubicBezTo>
                    <a:pt x="561640" y="520115"/>
                    <a:pt x="556956" y="521475"/>
                    <a:pt x="553934" y="522532"/>
                  </a:cubicBezTo>
                  <a:cubicBezTo>
                    <a:pt x="552725" y="522986"/>
                    <a:pt x="551667" y="527519"/>
                    <a:pt x="552271" y="527972"/>
                  </a:cubicBezTo>
                  <a:cubicBezTo>
                    <a:pt x="554538" y="529786"/>
                    <a:pt x="557409" y="531145"/>
                    <a:pt x="560280" y="531750"/>
                  </a:cubicBezTo>
                  <a:cubicBezTo>
                    <a:pt x="563605" y="532354"/>
                    <a:pt x="567231" y="532203"/>
                    <a:pt x="572218" y="532506"/>
                  </a:cubicBezTo>
                  <a:close/>
                  <a:moveTo>
                    <a:pt x="412194" y="747381"/>
                  </a:moveTo>
                  <a:cubicBezTo>
                    <a:pt x="393759" y="751461"/>
                    <a:pt x="400710" y="764457"/>
                    <a:pt x="397839" y="773372"/>
                  </a:cubicBezTo>
                  <a:cubicBezTo>
                    <a:pt x="398745" y="773825"/>
                    <a:pt x="399652" y="774128"/>
                    <a:pt x="400559" y="774581"/>
                  </a:cubicBezTo>
                  <a:cubicBezTo>
                    <a:pt x="404185" y="766270"/>
                    <a:pt x="407812" y="757808"/>
                    <a:pt x="412194" y="747381"/>
                  </a:cubicBezTo>
                  <a:close/>
                  <a:moveTo>
                    <a:pt x="279974" y="483546"/>
                  </a:moveTo>
                  <a:cubicBezTo>
                    <a:pt x="281637" y="484000"/>
                    <a:pt x="283299" y="484302"/>
                    <a:pt x="284810" y="484755"/>
                  </a:cubicBezTo>
                  <a:cubicBezTo>
                    <a:pt x="286321" y="481582"/>
                    <a:pt x="289343" y="477804"/>
                    <a:pt x="288739" y="475084"/>
                  </a:cubicBezTo>
                  <a:cubicBezTo>
                    <a:pt x="287832" y="471760"/>
                    <a:pt x="283752" y="469191"/>
                    <a:pt x="281032" y="466320"/>
                  </a:cubicBezTo>
                  <a:cubicBezTo>
                    <a:pt x="279823" y="467076"/>
                    <a:pt x="278614" y="467680"/>
                    <a:pt x="277557" y="468436"/>
                  </a:cubicBezTo>
                  <a:cubicBezTo>
                    <a:pt x="278463" y="473422"/>
                    <a:pt x="279219" y="478409"/>
                    <a:pt x="279974" y="483546"/>
                  </a:cubicBezTo>
                  <a:close/>
                  <a:moveTo>
                    <a:pt x="537009" y="472516"/>
                  </a:moveTo>
                  <a:cubicBezTo>
                    <a:pt x="521445" y="464960"/>
                    <a:pt x="516005" y="468738"/>
                    <a:pt x="516005" y="482791"/>
                  </a:cubicBezTo>
                  <a:cubicBezTo>
                    <a:pt x="522201" y="479769"/>
                    <a:pt x="528094" y="476898"/>
                    <a:pt x="537009" y="472516"/>
                  </a:cubicBezTo>
                  <a:close/>
                  <a:moveTo>
                    <a:pt x="593222" y="403610"/>
                  </a:moveTo>
                  <a:cubicBezTo>
                    <a:pt x="583249" y="398926"/>
                    <a:pt x="578564" y="404215"/>
                    <a:pt x="573275" y="411014"/>
                  </a:cubicBezTo>
                  <a:cubicBezTo>
                    <a:pt x="583853" y="417512"/>
                    <a:pt x="588386" y="411921"/>
                    <a:pt x="593222" y="403610"/>
                  </a:cubicBezTo>
                  <a:close/>
                  <a:moveTo>
                    <a:pt x="1228481" y="1857725"/>
                  </a:moveTo>
                  <a:cubicBezTo>
                    <a:pt x="1232107" y="1863618"/>
                    <a:pt x="1234374" y="1867396"/>
                    <a:pt x="1236187" y="1870418"/>
                  </a:cubicBezTo>
                  <a:cubicBezTo>
                    <a:pt x="1240569" y="1868302"/>
                    <a:pt x="1244952" y="1866187"/>
                    <a:pt x="1249334" y="1864223"/>
                  </a:cubicBezTo>
                  <a:cubicBezTo>
                    <a:pt x="1249334" y="1863316"/>
                    <a:pt x="1249334" y="1862560"/>
                    <a:pt x="1249334" y="1861654"/>
                  </a:cubicBezTo>
                  <a:cubicBezTo>
                    <a:pt x="1242987" y="1860445"/>
                    <a:pt x="1236489" y="1859236"/>
                    <a:pt x="1228481" y="1857725"/>
                  </a:cubicBezTo>
                  <a:close/>
                  <a:moveTo>
                    <a:pt x="321378" y="1287896"/>
                  </a:moveTo>
                  <a:cubicBezTo>
                    <a:pt x="322285" y="1287442"/>
                    <a:pt x="323040" y="1286989"/>
                    <a:pt x="323947" y="1286536"/>
                  </a:cubicBezTo>
                  <a:cubicBezTo>
                    <a:pt x="322738" y="1281700"/>
                    <a:pt x="321680" y="1276865"/>
                    <a:pt x="320471" y="1272029"/>
                  </a:cubicBezTo>
                  <a:cubicBezTo>
                    <a:pt x="316089" y="1273087"/>
                    <a:pt x="312312" y="1274145"/>
                    <a:pt x="307325" y="1275354"/>
                  </a:cubicBezTo>
                  <a:cubicBezTo>
                    <a:pt x="312765" y="1280189"/>
                    <a:pt x="317147" y="1283967"/>
                    <a:pt x="321378" y="1287896"/>
                  </a:cubicBezTo>
                  <a:close/>
                  <a:moveTo>
                    <a:pt x="1327003" y="1857120"/>
                  </a:moveTo>
                  <a:cubicBezTo>
                    <a:pt x="1326852" y="1855609"/>
                    <a:pt x="1326550" y="1854249"/>
                    <a:pt x="1326399" y="1852738"/>
                  </a:cubicBezTo>
                  <a:cubicBezTo>
                    <a:pt x="1310684" y="1849716"/>
                    <a:pt x="1304488" y="1851529"/>
                    <a:pt x="1304337" y="1858632"/>
                  </a:cubicBezTo>
                  <a:cubicBezTo>
                    <a:pt x="1312195" y="1858178"/>
                    <a:pt x="1319599" y="1857725"/>
                    <a:pt x="1327003" y="1857120"/>
                  </a:cubicBezTo>
                  <a:close/>
                  <a:moveTo>
                    <a:pt x="588235" y="444712"/>
                  </a:moveTo>
                  <a:cubicBezTo>
                    <a:pt x="592466" y="438667"/>
                    <a:pt x="594582" y="435645"/>
                    <a:pt x="597906" y="430961"/>
                  </a:cubicBezTo>
                  <a:cubicBezTo>
                    <a:pt x="589595" y="431716"/>
                    <a:pt x="581738" y="426125"/>
                    <a:pt x="576449" y="438063"/>
                  </a:cubicBezTo>
                  <a:cubicBezTo>
                    <a:pt x="583853" y="433378"/>
                    <a:pt x="587631" y="435192"/>
                    <a:pt x="588235" y="444712"/>
                  </a:cubicBezTo>
                  <a:close/>
                  <a:moveTo>
                    <a:pt x="767449" y="104416"/>
                  </a:moveTo>
                  <a:cubicBezTo>
                    <a:pt x="769414" y="103962"/>
                    <a:pt x="771378" y="103660"/>
                    <a:pt x="773343" y="103207"/>
                  </a:cubicBezTo>
                  <a:cubicBezTo>
                    <a:pt x="772889" y="98825"/>
                    <a:pt x="772587" y="94292"/>
                    <a:pt x="772134" y="89909"/>
                  </a:cubicBezTo>
                  <a:cubicBezTo>
                    <a:pt x="769263" y="90967"/>
                    <a:pt x="763823" y="92327"/>
                    <a:pt x="763823" y="93083"/>
                  </a:cubicBezTo>
                  <a:cubicBezTo>
                    <a:pt x="764427" y="96860"/>
                    <a:pt x="766241" y="100638"/>
                    <a:pt x="767449" y="104416"/>
                  </a:cubicBezTo>
                  <a:close/>
                  <a:moveTo>
                    <a:pt x="385599" y="344527"/>
                  </a:moveTo>
                  <a:cubicBezTo>
                    <a:pt x="384843" y="343620"/>
                    <a:pt x="384088" y="342865"/>
                    <a:pt x="383332" y="341958"/>
                  </a:cubicBezTo>
                  <a:cubicBezTo>
                    <a:pt x="378950" y="342714"/>
                    <a:pt x="374568" y="343469"/>
                    <a:pt x="368675" y="344527"/>
                  </a:cubicBezTo>
                  <a:cubicBezTo>
                    <a:pt x="370942" y="349060"/>
                    <a:pt x="372755" y="352838"/>
                    <a:pt x="375475" y="358429"/>
                  </a:cubicBezTo>
                  <a:cubicBezTo>
                    <a:pt x="379706" y="352687"/>
                    <a:pt x="382728" y="348607"/>
                    <a:pt x="385599" y="344527"/>
                  </a:cubicBezTo>
                  <a:close/>
                  <a:moveTo>
                    <a:pt x="338453" y="1216119"/>
                  </a:moveTo>
                  <a:cubicBezTo>
                    <a:pt x="345253" y="1230626"/>
                    <a:pt x="345253" y="1230626"/>
                    <a:pt x="359911" y="1224430"/>
                  </a:cubicBezTo>
                  <a:cubicBezTo>
                    <a:pt x="352657" y="1221710"/>
                    <a:pt x="346160" y="1219141"/>
                    <a:pt x="338453" y="1216119"/>
                  </a:cubicBezTo>
                  <a:close/>
                  <a:moveTo>
                    <a:pt x="454958" y="682103"/>
                  </a:moveTo>
                  <a:cubicBezTo>
                    <a:pt x="452087" y="687996"/>
                    <a:pt x="449367" y="693285"/>
                    <a:pt x="445891" y="700538"/>
                  </a:cubicBezTo>
                  <a:cubicBezTo>
                    <a:pt x="461909" y="694191"/>
                    <a:pt x="462664" y="692378"/>
                    <a:pt x="454958" y="682103"/>
                  </a:cubicBezTo>
                  <a:close/>
                  <a:moveTo>
                    <a:pt x="717130" y="2023642"/>
                  </a:moveTo>
                  <a:cubicBezTo>
                    <a:pt x="724988" y="2025304"/>
                    <a:pt x="731184" y="2026664"/>
                    <a:pt x="737681" y="2028175"/>
                  </a:cubicBezTo>
                  <a:cubicBezTo>
                    <a:pt x="730579" y="2013064"/>
                    <a:pt x="730579" y="2013064"/>
                    <a:pt x="717130" y="2023642"/>
                  </a:cubicBezTo>
                  <a:close/>
                  <a:moveTo>
                    <a:pt x="362933" y="1258278"/>
                  </a:moveTo>
                  <a:cubicBezTo>
                    <a:pt x="361422" y="1260394"/>
                    <a:pt x="357191" y="1265078"/>
                    <a:pt x="357644" y="1265532"/>
                  </a:cubicBezTo>
                  <a:cubicBezTo>
                    <a:pt x="361875" y="1269914"/>
                    <a:pt x="366862" y="1273540"/>
                    <a:pt x="371546" y="1277469"/>
                  </a:cubicBezTo>
                  <a:cubicBezTo>
                    <a:pt x="371999" y="1276865"/>
                    <a:pt x="372453" y="1276109"/>
                    <a:pt x="372755" y="1275505"/>
                  </a:cubicBezTo>
                  <a:cubicBezTo>
                    <a:pt x="370035" y="1270669"/>
                    <a:pt x="367315" y="1265985"/>
                    <a:pt x="362933" y="1258278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 w="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椭圆 11" descr="D:\51PPT模板网\51pptmoban.com\图片.jpg">
              <a:extLst>
                <a:ext uri="{FF2B5EF4-FFF2-40B4-BE49-F238E27FC236}">
                  <a16:creationId xmlns:a16="http://schemas.microsoft.com/office/drawing/2014/main" id="{7E036D72-46A7-E0CF-3332-059725C153FB}"/>
                </a:ext>
              </a:extLst>
            </p:cNvPr>
            <p:cNvSpPr/>
            <p:nvPr/>
          </p:nvSpPr>
          <p:spPr>
            <a:xfrm>
              <a:off x="1962363" y="1167996"/>
              <a:ext cx="1917208" cy="1917208"/>
            </a:xfrm>
            <a:prstGeom prst="ellipse">
              <a:avLst/>
            </a:prstGeom>
            <a:blipFill dpi="0" rotWithShape="1">
              <a:blip r:embed="rId4"/>
              <a:srcRect/>
              <a:tile tx="-209550" ty="0" sx="100000" sy="100000" flip="none" algn="tl"/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2950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节日习俗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0B3884B2-A9B2-4D1C-A813-52DD5F283B1B}"/>
              </a:ext>
            </a:extLst>
          </p:cNvPr>
          <p:cNvSpPr/>
          <p:nvPr/>
        </p:nvSpPr>
        <p:spPr>
          <a:xfrm>
            <a:off x="3970498" y="2188492"/>
            <a:ext cx="6096875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据说这天的冰吃了以后可以在一年里都不会肚子疼。前一天，人们就用钢盆舀水等结成冰，等到腊八节就把冰敲成碎块。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516BB204-7247-49ED-80A5-8D9B3689371F}"/>
              </a:ext>
            </a:extLst>
          </p:cNvPr>
          <p:cNvSpPr txBox="1"/>
          <p:nvPr/>
        </p:nvSpPr>
        <p:spPr>
          <a:xfrm>
            <a:off x="4189514" y="1671822"/>
            <a:ext cx="1358900" cy="578882"/>
          </a:xfrm>
          <a:prstGeom prst="round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zh-CN"/>
            </a:defPPr>
            <a:lvl1pPr>
              <a:defRPr sz="28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r>
              <a:rPr lang="zh-CN" altLang="en-US" dirty="0">
                <a:sym typeface="+mn-lt"/>
              </a:rPr>
              <a:t>吃冰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778C0A9C-6E2D-4442-8491-71134D4A3E5A}"/>
              </a:ext>
            </a:extLst>
          </p:cNvPr>
          <p:cNvSpPr/>
          <p:nvPr/>
        </p:nvSpPr>
        <p:spPr>
          <a:xfrm>
            <a:off x="1266359" y="4510992"/>
            <a:ext cx="6644001" cy="1031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北京、华北大部分地区还有在这天泡制腊八蒜的习俗，腊八蒜即是用醋泡的蒜，用紫皮蒜和米醋，把蒜瓣的老皮去掉，浸入米醋中，装入小坛封上口放到一个冷的地方，直到蒜变成绿色。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4EB6C49C-1712-42F6-9870-0FB692B8285A}"/>
              </a:ext>
            </a:extLst>
          </p:cNvPr>
          <p:cNvSpPr txBox="1"/>
          <p:nvPr/>
        </p:nvSpPr>
        <p:spPr>
          <a:xfrm>
            <a:off x="5724105" y="3961045"/>
            <a:ext cx="2186255" cy="578882"/>
          </a:xfrm>
          <a:prstGeom prst="round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zh-CN"/>
            </a:defPPr>
            <a:lvl1pPr>
              <a:defRPr sz="2800" b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r>
              <a:rPr lang="zh-CN" altLang="en-US" dirty="0">
                <a:sym typeface="+mn-lt"/>
              </a:rPr>
              <a:t>泡制腊八蒜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50D10B57-2625-809F-0454-3666DDC0B607}"/>
              </a:ext>
            </a:extLst>
          </p:cNvPr>
          <p:cNvGrpSpPr/>
          <p:nvPr/>
        </p:nvGrpSpPr>
        <p:grpSpPr>
          <a:xfrm>
            <a:off x="902927" y="1012950"/>
            <a:ext cx="3154515" cy="2921673"/>
            <a:chOff x="1711440" y="1123438"/>
            <a:chExt cx="2354266" cy="2180492"/>
          </a:xfrm>
        </p:grpSpPr>
        <p:sp>
          <p:nvSpPr>
            <p:cNvPr id="3" name="图形 1">
              <a:extLst>
                <a:ext uri="{FF2B5EF4-FFF2-40B4-BE49-F238E27FC236}">
                  <a16:creationId xmlns:a16="http://schemas.microsoft.com/office/drawing/2014/main" id="{4D741C04-1E4A-31EA-AACD-7FF29A3898BD}"/>
                </a:ext>
              </a:extLst>
            </p:cNvPr>
            <p:cNvSpPr/>
            <p:nvPr/>
          </p:nvSpPr>
          <p:spPr>
            <a:xfrm>
              <a:off x="1711440" y="1123438"/>
              <a:ext cx="2354266" cy="2180492"/>
            </a:xfrm>
            <a:custGeom>
              <a:avLst/>
              <a:gdLst>
                <a:gd name="connsiteX0" fmla="*/ 87614 w 2354265"/>
                <a:gd name="connsiteY0" fmla="*/ 1345166 h 2180492"/>
                <a:gd name="connsiteX1" fmla="*/ 117684 w 2354265"/>
                <a:gd name="connsiteY1" fmla="*/ 1362543 h 2180492"/>
                <a:gd name="connsiteX2" fmla="*/ 124031 w 2354265"/>
                <a:gd name="connsiteY2" fmla="*/ 1381432 h 2180492"/>
                <a:gd name="connsiteX3" fmla="*/ 115720 w 2354265"/>
                <a:gd name="connsiteY3" fmla="*/ 1386569 h 2180492"/>
                <a:gd name="connsiteX4" fmla="*/ 108618 w 2354265"/>
                <a:gd name="connsiteY4" fmla="*/ 1399716 h 2180492"/>
                <a:gd name="connsiteX5" fmla="*/ 138084 w 2354265"/>
                <a:gd name="connsiteY5" fmla="*/ 1426009 h 2180492"/>
                <a:gd name="connsiteX6" fmla="*/ 138990 w 2354265"/>
                <a:gd name="connsiteY6" fmla="*/ 1418604 h 2180492"/>
                <a:gd name="connsiteX7" fmla="*/ 129622 w 2354265"/>
                <a:gd name="connsiteY7" fmla="*/ 1370854 h 2180492"/>
                <a:gd name="connsiteX8" fmla="*/ 117684 w 2354265"/>
                <a:gd name="connsiteY8" fmla="*/ 1327335 h 2180492"/>
                <a:gd name="connsiteX9" fmla="*/ 91845 w 2354265"/>
                <a:gd name="connsiteY9" fmla="*/ 1229417 h 2180492"/>
                <a:gd name="connsiteX10" fmla="*/ 103027 w 2354265"/>
                <a:gd name="connsiteY10" fmla="*/ 1227452 h 2180492"/>
                <a:gd name="connsiteX11" fmla="*/ 101969 w 2354265"/>
                <a:gd name="connsiteY11" fmla="*/ 1212190 h 2180492"/>
                <a:gd name="connsiteX12" fmla="*/ 99551 w 2354265"/>
                <a:gd name="connsiteY12" fmla="*/ 1214155 h 2180492"/>
                <a:gd name="connsiteX13" fmla="*/ 82325 w 2354265"/>
                <a:gd name="connsiteY13" fmla="*/ 1194511 h 2180492"/>
                <a:gd name="connsiteX14" fmla="*/ 98191 w 2354265"/>
                <a:gd name="connsiteY14" fmla="*/ 1190280 h 2180492"/>
                <a:gd name="connsiteX15" fmla="*/ 93356 w 2354265"/>
                <a:gd name="connsiteY15" fmla="*/ 1177284 h 2180492"/>
                <a:gd name="connsiteX16" fmla="*/ 90182 w 2354265"/>
                <a:gd name="connsiteY16" fmla="*/ 1166858 h 2180492"/>
                <a:gd name="connsiteX17" fmla="*/ 87160 w 2354265"/>
                <a:gd name="connsiteY17" fmla="*/ 1158396 h 2180492"/>
                <a:gd name="connsiteX18" fmla="*/ 88369 w 2354265"/>
                <a:gd name="connsiteY18" fmla="*/ 1141170 h 2180492"/>
                <a:gd name="connsiteX19" fmla="*/ 71143 w 2354265"/>
                <a:gd name="connsiteY19" fmla="*/ 1136787 h 2180492"/>
                <a:gd name="connsiteX20" fmla="*/ 68876 w 2354265"/>
                <a:gd name="connsiteY20" fmla="*/ 1089491 h 2180492"/>
                <a:gd name="connsiteX21" fmla="*/ 79605 w 2354265"/>
                <a:gd name="connsiteY21" fmla="*/ 1083446 h 2180492"/>
                <a:gd name="connsiteX22" fmla="*/ 78849 w 2354265"/>
                <a:gd name="connsiteY22" fmla="*/ 1081028 h 2180492"/>
                <a:gd name="connsiteX23" fmla="*/ 67667 w 2354265"/>
                <a:gd name="connsiteY23" fmla="*/ 1081028 h 2180492"/>
                <a:gd name="connsiteX24" fmla="*/ 73863 w 2354265"/>
                <a:gd name="connsiteY24" fmla="*/ 1060629 h 2180492"/>
                <a:gd name="connsiteX25" fmla="*/ 82325 w 2354265"/>
                <a:gd name="connsiteY25" fmla="*/ 1055642 h 2180492"/>
                <a:gd name="connsiteX26" fmla="*/ 80360 w 2354265"/>
                <a:gd name="connsiteY26" fmla="*/ 1043856 h 2180492"/>
                <a:gd name="connsiteX27" fmla="*/ 65250 w 2354265"/>
                <a:gd name="connsiteY27" fmla="*/ 1021794 h 2180492"/>
                <a:gd name="connsiteX28" fmla="*/ 61774 w 2354265"/>
                <a:gd name="connsiteY28" fmla="*/ 998977 h 2180492"/>
                <a:gd name="connsiteX29" fmla="*/ 55881 w 2354265"/>
                <a:gd name="connsiteY29" fmla="*/ 1005474 h 2180492"/>
                <a:gd name="connsiteX30" fmla="*/ 57845 w 2354265"/>
                <a:gd name="connsiteY30" fmla="*/ 1037207 h 2180492"/>
                <a:gd name="connsiteX31" fmla="*/ 58752 w 2354265"/>
                <a:gd name="connsiteY31" fmla="*/ 1047029 h 2180492"/>
                <a:gd name="connsiteX32" fmla="*/ 64494 w 2354265"/>
                <a:gd name="connsiteY32" fmla="*/ 1070149 h 2180492"/>
                <a:gd name="connsiteX33" fmla="*/ 62227 w 2354265"/>
                <a:gd name="connsiteY33" fmla="*/ 1080575 h 2180492"/>
                <a:gd name="connsiteX34" fmla="*/ 56788 w 2354265"/>
                <a:gd name="connsiteY34" fmla="*/ 1100673 h 2180492"/>
                <a:gd name="connsiteX35" fmla="*/ 58299 w 2354265"/>
                <a:gd name="connsiteY35" fmla="*/ 1114272 h 2180492"/>
                <a:gd name="connsiteX36" fmla="*/ 66005 w 2354265"/>
                <a:gd name="connsiteY36" fmla="*/ 1129987 h 2180492"/>
                <a:gd name="connsiteX37" fmla="*/ 26264 w 2354265"/>
                <a:gd name="connsiteY37" fmla="*/ 1136787 h 2180492"/>
                <a:gd name="connsiteX38" fmla="*/ 8584 w 2354265"/>
                <a:gd name="connsiteY38" fmla="*/ 1111855 h 2180492"/>
                <a:gd name="connsiteX39" fmla="*/ 11606 w 2354265"/>
                <a:gd name="connsiteY39" fmla="*/ 1097046 h 2180492"/>
                <a:gd name="connsiteX40" fmla="*/ 17046 w 2354265"/>
                <a:gd name="connsiteY40" fmla="*/ 1095384 h 2180492"/>
                <a:gd name="connsiteX41" fmla="*/ 6620 w 2354265"/>
                <a:gd name="connsiteY41" fmla="*/ 1085259 h 2180492"/>
                <a:gd name="connsiteX42" fmla="*/ 4353 w 2354265"/>
                <a:gd name="connsiteY42" fmla="*/ 1068789 h 2180492"/>
                <a:gd name="connsiteX43" fmla="*/ 31855 w 2354265"/>
                <a:gd name="connsiteY43" fmla="*/ 1072566 h 2180492"/>
                <a:gd name="connsiteX44" fmla="*/ 44548 w 2354265"/>
                <a:gd name="connsiteY44" fmla="*/ 1073775 h 2180492"/>
                <a:gd name="connsiteX45" fmla="*/ 12513 w 2354265"/>
                <a:gd name="connsiteY45" fmla="*/ 1052620 h 2180492"/>
                <a:gd name="connsiteX46" fmla="*/ 32157 w 2354265"/>
                <a:gd name="connsiteY46" fmla="*/ 1030256 h 2180492"/>
                <a:gd name="connsiteX47" fmla="*/ 22033 w 2354265"/>
                <a:gd name="connsiteY47" fmla="*/ 1015750 h 2180492"/>
                <a:gd name="connsiteX48" fmla="*/ 16744 w 2354265"/>
                <a:gd name="connsiteY48" fmla="*/ 1033732 h 2180492"/>
                <a:gd name="connsiteX49" fmla="*/ 12815 w 2354265"/>
                <a:gd name="connsiteY49" fmla="*/ 1033127 h 2180492"/>
                <a:gd name="connsiteX50" fmla="*/ 575 w 2354265"/>
                <a:gd name="connsiteY50" fmla="*/ 1000186 h 2180492"/>
                <a:gd name="connsiteX51" fmla="*/ 1482 w 2354265"/>
                <a:gd name="connsiteY51" fmla="*/ 990363 h 2180492"/>
                <a:gd name="connsiteX52" fmla="*/ 1482 w 2354265"/>
                <a:gd name="connsiteY52" fmla="*/ 968906 h 2180492"/>
                <a:gd name="connsiteX53" fmla="*/ 26264 w 2354265"/>
                <a:gd name="connsiteY53" fmla="*/ 960293 h 2180492"/>
                <a:gd name="connsiteX54" fmla="*/ 2993 w 2354265"/>
                <a:gd name="connsiteY54" fmla="*/ 932338 h 2180492"/>
                <a:gd name="connsiteX55" fmla="*/ 15082 w 2354265"/>
                <a:gd name="connsiteY55" fmla="*/ 899699 h 2180492"/>
                <a:gd name="connsiteX56" fmla="*/ 9944 w 2354265"/>
                <a:gd name="connsiteY56" fmla="*/ 893805 h 2180492"/>
                <a:gd name="connsiteX57" fmla="*/ 19766 w 2354265"/>
                <a:gd name="connsiteY57" fmla="*/ 888517 h 2180492"/>
                <a:gd name="connsiteX58" fmla="*/ 30495 w 2354265"/>
                <a:gd name="connsiteY58" fmla="*/ 872348 h 2180492"/>
                <a:gd name="connsiteX59" fmla="*/ 33064 w 2354265"/>
                <a:gd name="connsiteY59" fmla="*/ 861317 h 2180492"/>
                <a:gd name="connsiteX60" fmla="*/ 21428 w 2354265"/>
                <a:gd name="connsiteY60" fmla="*/ 865095 h 2180492"/>
                <a:gd name="connsiteX61" fmla="*/ 14024 w 2354265"/>
                <a:gd name="connsiteY61" fmla="*/ 864490 h 2180492"/>
                <a:gd name="connsiteX62" fmla="*/ 18406 w 2354265"/>
                <a:gd name="connsiteY62" fmla="*/ 857539 h 2180492"/>
                <a:gd name="connsiteX63" fmla="*/ 46512 w 2354265"/>
                <a:gd name="connsiteY63" fmla="*/ 846811 h 2180492"/>
                <a:gd name="connsiteX64" fmla="*/ 63739 w 2354265"/>
                <a:gd name="connsiteY64" fmla="*/ 857842 h 2180492"/>
                <a:gd name="connsiteX65" fmla="*/ 59054 w 2354265"/>
                <a:gd name="connsiteY65" fmla="*/ 879601 h 2180492"/>
                <a:gd name="connsiteX66" fmla="*/ 72956 w 2354265"/>
                <a:gd name="connsiteY66" fmla="*/ 884890 h 2180492"/>
                <a:gd name="connsiteX67" fmla="*/ 76432 w 2354265"/>
                <a:gd name="connsiteY67" fmla="*/ 868419 h 2180492"/>
                <a:gd name="connsiteX68" fmla="*/ 83685 w 2354265"/>
                <a:gd name="connsiteY68" fmla="*/ 841522 h 2180492"/>
                <a:gd name="connsiteX69" fmla="*/ 88218 w 2354265"/>
                <a:gd name="connsiteY69" fmla="*/ 810242 h 2180492"/>
                <a:gd name="connsiteX70" fmla="*/ 98645 w 2354265"/>
                <a:gd name="connsiteY70" fmla="*/ 791656 h 2180492"/>
                <a:gd name="connsiteX71" fmla="*/ 110733 w 2354265"/>
                <a:gd name="connsiteY71" fmla="*/ 776999 h 2180492"/>
                <a:gd name="connsiteX72" fmla="*/ 100005 w 2354265"/>
                <a:gd name="connsiteY72" fmla="*/ 768537 h 2180492"/>
                <a:gd name="connsiteX73" fmla="*/ 112546 w 2354265"/>
                <a:gd name="connsiteY73" fmla="*/ 762794 h 2180492"/>
                <a:gd name="connsiteX74" fmla="*/ 106049 w 2354265"/>
                <a:gd name="connsiteY74" fmla="*/ 752972 h 2180492"/>
                <a:gd name="connsiteX75" fmla="*/ 118440 w 2354265"/>
                <a:gd name="connsiteY75" fmla="*/ 725169 h 2180492"/>
                <a:gd name="connsiteX76" fmla="*/ 97436 w 2354265"/>
                <a:gd name="connsiteY76" fmla="*/ 711871 h 2180492"/>
                <a:gd name="connsiteX77" fmla="*/ 88369 w 2354265"/>
                <a:gd name="connsiteY77" fmla="*/ 718369 h 2180492"/>
                <a:gd name="connsiteX78" fmla="*/ 79454 w 2354265"/>
                <a:gd name="connsiteY78" fmla="*/ 718369 h 2180492"/>
                <a:gd name="connsiteX79" fmla="*/ 57694 w 2354265"/>
                <a:gd name="connsiteY79" fmla="*/ 703711 h 2180492"/>
                <a:gd name="connsiteX80" fmla="*/ 85951 w 2354265"/>
                <a:gd name="connsiteY80" fmla="*/ 677720 h 2180492"/>
                <a:gd name="connsiteX81" fmla="*/ 83836 w 2354265"/>
                <a:gd name="connsiteY81" fmla="*/ 674094 h 2180492"/>
                <a:gd name="connsiteX82" fmla="*/ 64645 w 2354265"/>
                <a:gd name="connsiteY82" fmla="*/ 682254 h 2180492"/>
                <a:gd name="connsiteX83" fmla="*/ 66156 w 2354265"/>
                <a:gd name="connsiteY83" fmla="*/ 658076 h 2180492"/>
                <a:gd name="connsiteX84" fmla="*/ 82174 w 2354265"/>
                <a:gd name="connsiteY84" fmla="*/ 647952 h 2180492"/>
                <a:gd name="connsiteX85" fmla="*/ 99853 w 2354265"/>
                <a:gd name="connsiteY85" fmla="*/ 641455 h 2180492"/>
                <a:gd name="connsiteX86" fmla="*/ 108920 w 2354265"/>
                <a:gd name="connsiteY86" fmla="*/ 621508 h 2180492"/>
                <a:gd name="connsiteX87" fmla="*/ 94867 w 2354265"/>
                <a:gd name="connsiteY87" fmla="*/ 600202 h 2180492"/>
                <a:gd name="connsiteX88" fmla="*/ 116929 w 2354265"/>
                <a:gd name="connsiteY88" fmla="*/ 608362 h 2180492"/>
                <a:gd name="connsiteX89" fmla="*/ 119044 w 2354265"/>
                <a:gd name="connsiteY89" fmla="*/ 605944 h 2180492"/>
                <a:gd name="connsiteX90" fmla="*/ 102876 w 2354265"/>
                <a:gd name="connsiteY90" fmla="*/ 580256 h 2180492"/>
                <a:gd name="connsiteX91" fmla="*/ 111035 w 2354265"/>
                <a:gd name="connsiteY91" fmla="*/ 573607 h 2180492"/>
                <a:gd name="connsiteX92" fmla="*/ 141861 w 2354265"/>
                <a:gd name="connsiteY92" fmla="*/ 583580 h 2180492"/>
                <a:gd name="connsiteX93" fmla="*/ 126297 w 2354265"/>
                <a:gd name="connsiteY93" fmla="*/ 593402 h 2180492"/>
                <a:gd name="connsiteX94" fmla="*/ 118893 w 2354265"/>
                <a:gd name="connsiteY94" fmla="*/ 636317 h 2180492"/>
                <a:gd name="connsiteX95" fmla="*/ 130528 w 2354265"/>
                <a:gd name="connsiteY95" fmla="*/ 646441 h 2180492"/>
                <a:gd name="connsiteX96" fmla="*/ 141408 w 2354265"/>
                <a:gd name="connsiteY96" fmla="*/ 640699 h 2180492"/>
                <a:gd name="connsiteX97" fmla="*/ 188705 w 2354265"/>
                <a:gd name="connsiteY97" fmla="*/ 512710 h 2180492"/>
                <a:gd name="connsiteX98" fmla="*/ 199887 w 2354265"/>
                <a:gd name="connsiteY98" fmla="*/ 522683 h 2180492"/>
                <a:gd name="connsiteX99" fmla="*/ 194749 w 2354265"/>
                <a:gd name="connsiteY99" fmla="*/ 518301 h 2180492"/>
                <a:gd name="connsiteX100" fmla="*/ 202758 w 2354265"/>
                <a:gd name="connsiteY100" fmla="*/ 500017 h 2180492"/>
                <a:gd name="connsiteX101" fmla="*/ 212429 w 2354265"/>
                <a:gd name="connsiteY101" fmla="*/ 508781 h 2180492"/>
                <a:gd name="connsiteX102" fmla="*/ 202758 w 2354265"/>
                <a:gd name="connsiteY102" fmla="*/ 507422 h 2180492"/>
                <a:gd name="connsiteX103" fmla="*/ 200945 w 2354265"/>
                <a:gd name="connsiteY103" fmla="*/ 497902 h 2180492"/>
                <a:gd name="connsiteX104" fmla="*/ 205176 w 2354265"/>
                <a:gd name="connsiteY104" fmla="*/ 487324 h 2180492"/>
                <a:gd name="connsiteX105" fmla="*/ 212429 w 2354265"/>
                <a:gd name="connsiteY105" fmla="*/ 479920 h 2180492"/>
                <a:gd name="connsiteX106" fmla="*/ 221496 w 2354265"/>
                <a:gd name="connsiteY106" fmla="*/ 472062 h 2180492"/>
                <a:gd name="connsiteX107" fmla="*/ 230713 w 2354265"/>
                <a:gd name="connsiteY107" fmla="*/ 446072 h 2180492"/>
                <a:gd name="connsiteX108" fmla="*/ 240082 w 2354265"/>
                <a:gd name="connsiteY108" fmla="*/ 452569 h 2180492"/>
                <a:gd name="connsiteX109" fmla="*/ 242953 w 2354265"/>
                <a:gd name="connsiteY109" fmla="*/ 438516 h 2180492"/>
                <a:gd name="connsiteX110" fmla="*/ 235397 w 2354265"/>
                <a:gd name="connsiteY110" fmla="*/ 433681 h 2180492"/>
                <a:gd name="connsiteX111" fmla="*/ 254739 w 2354265"/>
                <a:gd name="connsiteY111" fmla="*/ 414943 h 2180492"/>
                <a:gd name="connsiteX112" fmla="*/ 258668 w 2354265"/>
                <a:gd name="connsiteY112" fmla="*/ 401646 h 2180492"/>
                <a:gd name="connsiteX113" fmla="*/ 290099 w 2354265"/>
                <a:gd name="connsiteY113" fmla="*/ 363566 h 2180492"/>
                <a:gd name="connsiteX114" fmla="*/ 314578 w 2354265"/>
                <a:gd name="connsiteY114" fmla="*/ 328509 h 2180492"/>
                <a:gd name="connsiteX115" fmla="*/ 344346 w 2354265"/>
                <a:gd name="connsiteY115" fmla="*/ 295417 h 2180492"/>
                <a:gd name="connsiteX116" fmla="*/ 371093 w 2354265"/>
                <a:gd name="connsiteY116" fmla="*/ 268670 h 2180492"/>
                <a:gd name="connsiteX117" fmla="*/ 384843 w 2354265"/>
                <a:gd name="connsiteY117" fmla="*/ 258395 h 2180492"/>
                <a:gd name="connsiteX118" fmla="*/ 405545 w 2354265"/>
                <a:gd name="connsiteY118" fmla="*/ 250991 h 2180492"/>
                <a:gd name="connsiteX119" fmla="*/ 391039 w 2354265"/>
                <a:gd name="connsiteY119" fmla="*/ 243133 h 2180492"/>
                <a:gd name="connsiteX120" fmla="*/ 419749 w 2354265"/>
                <a:gd name="connsiteY120" fmla="*/ 216840 h 2180492"/>
                <a:gd name="connsiteX121" fmla="*/ 429572 w 2354265"/>
                <a:gd name="connsiteY121" fmla="*/ 213969 h 2180492"/>
                <a:gd name="connsiteX122" fmla="*/ 435918 w 2354265"/>
                <a:gd name="connsiteY122" fmla="*/ 211854 h 2180492"/>
                <a:gd name="connsiteX123" fmla="*/ 465989 w 2354265"/>
                <a:gd name="connsiteY123" fmla="*/ 195987 h 2180492"/>
                <a:gd name="connsiteX124" fmla="*/ 507090 w 2354265"/>
                <a:gd name="connsiteY124" fmla="*/ 154282 h 2180492"/>
                <a:gd name="connsiteX125" fmla="*/ 499232 w 2354265"/>
                <a:gd name="connsiteY125" fmla="*/ 155944 h 2180492"/>
                <a:gd name="connsiteX126" fmla="*/ 497872 w 2354265"/>
                <a:gd name="connsiteY126" fmla="*/ 153375 h 2180492"/>
                <a:gd name="connsiteX127" fmla="*/ 507694 w 2354265"/>
                <a:gd name="connsiteY127" fmla="*/ 149144 h 2180492"/>
                <a:gd name="connsiteX128" fmla="*/ 532023 w 2354265"/>
                <a:gd name="connsiteY128" fmla="*/ 132673 h 2180492"/>
                <a:gd name="connsiteX129" fmla="*/ 542147 w 2354265"/>
                <a:gd name="connsiteY129" fmla="*/ 123304 h 2180492"/>
                <a:gd name="connsiteX130" fmla="*/ 586573 w 2354265"/>
                <a:gd name="connsiteY130" fmla="*/ 97616 h 2180492"/>
                <a:gd name="connsiteX131" fmla="*/ 598964 w 2354265"/>
                <a:gd name="connsiteY131" fmla="*/ 90665 h 2180492"/>
                <a:gd name="connsiteX132" fmla="*/ 606368 w 2354265"/>
                <a:gd name="connsiteY132" fmla="*/ 85074 h 2180492"/>
                <a:gd name="connsiteX133" fmla="*/ 614830 w 2354265"/>
                <a:gd name="connsiteY133" fmla="*/ 76159 h 2180492"/>
                <a:gd name="connsiteX134" fmla="*/ 713655 w 2354265"/>
                <a:gd name="connsiteY134" fmla="*/ 31128 h 2180492"/>
                <a:gd name="connsiteX135" fmla="*/ 739343 w 2354265"/>
                <a:gd name="connsiteY135" fmla="*/ 21457 h 2180492"/>
                <a:gd name="connsiteX136" fmla="*/ 799031 w 2354265"/>
                <a:gd name="connsiteY136" fmla="*/ 0 h 2180492"/>
                <a:gd name="connsiteX137" fmla="*/ 790720 w 2354265"/>
                <a:gd name="connsiteY137" fmla="*/ 10124 h 2180492"/>
                <a:gd name="connsiteX138" fmla="*/ 762916 w 2354265"/>
                <a:gd name="connsiteY138" fmla="*/ 27653 h 2180492"/>
                <a:gd name="connsiteX139" fmla="*/ 756570 w 2354265"/>
                <a:gd name="connsiteY139" fmla="*/ 30826 h 2180492"/>
                <a:gd name="connsiteX140" fmla="*/ 751130 w 2354265"/>
                <a:gd name="connsiteY140" fmla="*/ 45332 h 2180492"/>
                <a:gd name="connsiteX141" fmla="*/ 754605 w 2354265"/>
                <a:gd name="connsiteY141" fmla="*/ 53039 h 2180492"/>
                <a:gd name="connsiteX142" fmla="*/ 719095 w 2354265"/>
                <a:gd name="connsiteY142" fmla="*/ 48657 h 2180492"/>
                <a:gd name="connsiteX143" fmla="*/ 701113 w 2354265"/>
                <a:gd name="connsiteY143" fmla="*/ 53492 h 2180492"/>
                <a:gd name="connsiteX144" fmla="*/ 677540 w 2354265"/>
                <a:gd name="connsiteY144" fmla="*/ 61501 h 2180492"/>
                <a:gd name="connsiteX145" fmla="*/ 666660 w 2354265"/>
                <a:gd name="connsiteY145" fmla="*/ 79030 h 2180492"/>
                <a:gd name="connsiteX146" fmla="*/ 662127 w 2354265"/>
                <a:gd name="connsiteY146" fmla="*/ 89003 h 2180492"/>
                <a:gd name="connsiteX147" fmla="*/ 615737 w 2354265"/>
                <a:gd name="connsiteY147" fmla="*/ 114087 h 2180492"/>
                <a:gd name="connsiteX148" fmla="*/ 617097 w 2354265"/>
                <a:gd name="connsiteY148" fmla="*/ 103207 h 2180492"/>
                <a:gd name="connsiteX149" fmla="*/ 611808 w 2354265"/>
                <a:gd name="connsiteY149" fmla="*/ 108194 h 2180492"/>
                <a:gd name="connsiteX150" fmla="*/ 583853 w 2354265"/>
                <a:gd name="connsiteY150" fmla="*/ 140228 h 2180492"/>
                <a:gd name="connsiteX151" fmla="*/ 556956 w 2354265"/>
                <a:gd name="connsiteY151" fmla="*/ 161384 h 2180492"/>
                <a:gd name="connsiteX152" fmla="*/ 547285 w 2354265"/>
                <a:gd name="connsiteY152" fmla="*/ 167730 h 2180492"/>
                <a:gd name="connsiteX153" fmla="*/ 548494 w 2354265"/>
                <a:gd name="connsiteY153" fmla="*/ 187525 h 2180492"/>
                <a:gd name="connsiteX154" fmla="*/ 556351 w 2354265"/>
                <a:gd name="connsiteY154" fmla="*/ 186619 h 2180492"/>
                <a:gd name="connsiteX155" fmla="*/ 556805 w 2354265"/>
                <a:gd name="connsiteY155" fmla="*/ 169392 h 2180492"/>
                <a:gd name="connsiteX156" fmla="*/ 582644 w 2354265"/>
                <a:gd name="connsiteY156" fmla="*/ 156850 h 2180492"/>
                <a:gd name="connsiteX157" fmla="*/ 608181 w 2354265"/>
                <a:gd name="connsiteY157" fmla="*/ 145668 h 2180492"/>
                <a:gd name="connsiteX158" fmla="*/ 632812 w 2354265"/>
                <a:gd name="connsiteY158" fmla="*/ 131011 h 2180492"/>
                <a:gd name="connsiteX159" fmla="*/ 654421 w 2354265"/>
                <a:gd name="connsiteY159" fmla="*/ 106229 h 2180492"/>
                <a:gd name="connsiteX160" fmla="*/ 681922 w 2354265"/>
                <a:gd name="connsiteY160" fmla="*/ 110611 h 2180492"/>
                <a:gd name="connsiteX161" fmla="*/ 706402 w 2354265"/>
                <a:gd name="connsiteY161" fmla="*/ 92327 h 2180492"/>
                <a:gd name="connsiteX162" fmla="*/ 733299 w 2354265"/>
                <a:gd name="connsiteY162" fmla="*/ 77670 h 2180492"/>
                <a:gd name="connsiteX163" fmla="*/ 737077 w 2354265"/>
                <a:gd name="connsiteY163" fmla="*/ 68452 h 2180492"/>
                <a:gd name="connsiteX164" fmla="*/ 751885 w 2354265"/>
                <a:gd name="connsiteY164" fmla="*/ 83412 h 2180492"/>
                <a:gd name="connsiteX165" fmla="*/ 755814 w 2354265"/>
                <a:gd name="connsiteY165" fmla="*/ 77367 h 2180492"/>
                <a:gd name="connsiteX166" fmla="*/ 768356 w 2354265"/>
                <a:gd name="connsiteY166" fmla="*/ 61803 h 2180492"/>
                <a:gd name="connsiteX167" fmla="*/ 801449 w 2354265"/>
                <a:gd name="connsiteY167" fmla="*/ 46088 h 2180492"/>
                <a:gd name="connsiteX168" fmla="*/ 840737 w 2354265"/>
                <a:gd name="connsiteY168" fmla="*/ 35359 h 2180492"/>
                <a:gd name="connsiteX169" fmla="*/ 813235 w 2354265"/>
                <a:gd name="connsiteY169" fmla="*/ 63768 h 2180492"/>
                <a:gd name="connsiteX170" fmla="*/ 815653 w 2354265"/>
                <a:gd name="connsiteY170" fmla="*/ 64825 h 2180492"/>
                <a:gd name="connsiteX171" fmla="*/ 811724 w 2354265"/>
                <a:gd name="connsiteY171" fmla="*/ 87945 h 2180492"/>
                <a:gd name="connsiteX172" fmla="*/ 830915 w 2354265"/>
                <a:gd name="connsiteY172" fmla="*/ 84016 h 2180492"/>
                <a:gd name="connsiteX173" fmla="*/ 831973 w 2354265"/>
                <a:gd name="connsiteY173" fmla="*/ 86887 h 2180492"/>
                <a:gd name="connsiteX174" fmla="*/ 799787 w 2354265"/>
                <a:gd name="connsiteY174" fmla="*/ 110007 h 2180492"/>
                <a:gd name="connsiteX175" fmla="*/ 774400 w 2354265"/>
                <a:gd name="connsiteY175" fmla="*/ 113331 h 2180492"/>
                <a:gd name="connsiteX176" fmla="*/ 772889 w 2354265"/>
                <a:gd name="connsiteY176" fmla="*/ 120584 h 2180492"/>
                <a:gd name="connsiteX177" fmla="*/ 775005 w 2354265"/>
                <a:gd name="connsiteY177" fmla="*/ 128291 h 2180492"/>
                <a:gd name="connsiteX178" fmla="*/ 826684 w 2354265"/>
                <a:gd name="connsiteY178" fmla="*/ 117260 h 2180492"/>
                <a:gd name="connsiteX179" fmla="*/ 828346 w 2354265"/>
                <a:gd name="connsiteY179" fmla="*/ 119980 h 2180492"/>
                <a:gd name="connsiteX180" fmla="*/ 817466 w 2354265"/>
                <a:gd name="connsiteY180" fmla="*/ 128895 h 2180492"/>
                <a:gd name="connsiteX181" fmla="*/ 754756 w 2354265"/>
                <a:gd name="connsiteY181" fmla="*/ 159117 h 2180492"/>
                <a:gd name="connsiteX182" fmla="*/ 691744 w 2354265"/>
                <a:gd name="connsiteY182" fmla="*/ 195383 h 2180492"/>
                <a:gd name="connsiteX183" fmla="*/ 717433 w 2354265"/>
                <a:gd name="connsiteY183" fmla="*/ 191303 h 2180492"/>
                <a:gd name="connsiteX184" fmla="*/ 779085 w 2354265"/>
                <a:gd name="connsiteY184" fmla="*/ 158664 h 2180492"/>
                <a:gd name="connsiteX185" fmla="*/ 814746 w 2354265"/>
                <a:gd name="connsiteY185" fmla="*/ 141286 h 2180492"/>
                <a:gd name="connsiteX186" fmla="*/ 826835 w 2354265"/>
                <a:gd name="connsiteY186" fmla="*/ 137660 h 2180492"/>
                <a:gd name="connsiteX187" fmla="*/ 828346 w 2354265"/>
                <a:gd name="connsiteY187" fmla="*/ 141286 h 2180492"/>
                <a:gd name="connsiteX188" fmla="*/ 808400 w 2354265"/>
                <a:gd name="connsiteY188" fmla="*/ 149295 h 2180492"/>
                <a:gd name="connsiteX189" fmla="*/ 832124 w 2354265"/>
                <a:gd name="connsiteY189" fmla="*/ 146877 h 2180492"/>
                <a:gd name="connsiteX190" fmla="*/ 841946 w 2354265"/>
                <a:gd name="connsiteY190" fmla="*/ 143704 h 2180492"/>
                <a:gd name="connsiteX191" fmla="*/ 873376 w 2354265"/>
                <a:gd name="connsiteY191" fmla="*/ 126780 h 2180492"/>
                <a:gd name="connsiteX192" fmla="*/ 850257 w 2354265"/>
                <a:gd name="connsiteY192" fmla="*/ 132069 h 2180492"/>
                <a:gd name="connsiteX193" fmla="*/ 849199 w 2354265"/>
                <a:gd name="connsiteY193" fmla="*/ 127686 h 2180492"/>
                <a:gd name="connsiteX194" fmla="*/ 1047000 w 2354265"/>
                <a:gd name="connsiteY194" fmla="*/ 75101 h 2180492"/>
                <a:gd name="connsiteX195" fmla="*/ 1048209 w 2354265"/>
                <a:gd name="connsiteY195" fmla="*/ 79634 h 2180492"/>
                <a:gd name="connsiteX196" fmla="*/ 985801 w 2354265"/>
                <a:gd name="connsiteY196" fmla="*/ 93687 h 2180492"/>
                <a:gd name="connsiteX197" fmla="*/ 1017836 w 2354265"/>
                <a:gd name="connsiteY197" fmla="*/ 94745 h 2180492"/>
                <a:gd name="connsiteX198" fmla="*/ 1047604 w 2354265"/>
                <a:gd name="connsiteY198" fmla="*/ 95198 h 2180492"/>
                <a:gd name="connsiteX199" fmla="*/ 980512 w 2354265"/>
                <a:gd name="connsiteY199" fmla="*/ 124513 h 2180492"/>
                <a:gd name="connsiteX200" fmla="*/ 981268 w 2354265"/>
                <a:gd name="connsiteY200" fmla="*/ 127838 h 2180492"/>
                <a:gd name="connsiteX201" fmla="*/ 997285 w 2354265"/>
                <a:gd name="connsiteY201" fmla="*/ 124815 h 2180492"/>
                <a:gd name="connsiteX202" fmla="*/ 1013454 w 2354265"/>
                <a:gd name="connsiteY202" fmla="*/ 125571 h 2180492"/>
                <a:gd name="connsiteX203" fmla="*/ 1029622 w 2354265"/>
                <a:gd name="connsiteY203" fmla="*/ 127082 h 2180492"/>
                <a:gd name="connsiteX204" fmla="*/ 1001969 w 2354265"/>
                <a:gd name="connsiteY204" fmla="*/ 139322 h 2180492"/>
                <a:gd name="connsiteX205" fmla="*/ 967366 w 2354265"/>
                <a:gd name="connsiteY205" fmla="*/ 144913 h 2180492"/>
                <a:gd name="connsiteX206" fmla="*/ 955730 w 2354265"/>
                <a:gd name="connsiteY206" fmla="*/ 158059 h 2180492"/>
                <a:gd name="connsiteX207" fmla="*/ 952255 w 2354265"/>
                <a:gd name="connsiteY207" fmla="*/ 154584 h 2180492"/>
                <a:gd name="connsiteX208" fmla="*/ 963135 w 2354265"/>
                <a:gd name="connsiteY208" fmla="*/ 148539 h 2180492"/>
                <a:gd name="connsiteX209" fmla="*/ 953464 w 2354265"/>
                <a:gd name="connsiteY209" fmla="*/ 143100 h 2180492"/>
                <a:gd name="connsiteX210" fmla="*/ 976130 w 2354265"/>
                <a:gd name="connsiteY210" fmla="*/ 126780 h 2180492"/>
                <a:gd name="connsiteX211" fmla="*/ 944851 w 2354265"/>
                <a:gd name="connsiteY211" fmla="*/ 123909 h 2180492"/>
                <a:gd name="connsiteX212" fmla="*/ 919011 w 2354265"/>
                <a:gd name="connsiteY212" fmla="*/ 129046 h 2180492"/>
                <a:gd name="connsiteX213" fmla="*/ 902540 w 2354265"/>
                <a:gd name="connsiteY213" fmla="*/ 121491 h 2180492"/>
                <a:gd name="connsiteX214" fmla="*/ 936086 w 2354265"/>
                <a:gd name="connsiteY214" fmla="*/ 117411 h 2180492"/>
                <a:gd name="connsiteX215" fmla="*/ 948477 w 2354265"/>
                <a:gd name="connsiteY215" fmla="*/ 115296 h 2180492"/>
                <a:gd name="connsiteX216" fmla="*/ 947419 w 2354265"/>
                <a:gd name="connsiteY216" fmla="*/ 109402 h 2180492"/>
                <a:gd name="connsiteX217" fmla="*/ 936691 w 2354265"/>
                <a:gd name="connsiteY217" fmla="*/ 104265 h 2180492"/>
                <a:gd name="connsiteX218" fmla="*/ 880478 w 2354265"/>
                <a:gd name="connsiteY218" fmla="*/ 123607 h 2180492"/>
                <a:gd name="connsiteX219" fmla="*/ 902691 w 2354265"/>
                <a:gd name="connsiteY219" fmla="*/ 134335 h 2180492"/>
                <a:gd name="connsiteX220" fmla="*/ 836053 w 2354265"/>
                <a:gd name="connsiteY220" fmla="*/ 166219 h 2180492"/>
                <a:gd name="connsiteX221" fmla="*/ 840737 w 2354265"/>
                <a:gd name="connsiteY221" fmla="*/ 150655 h 2180492"/>
                <a:gd name="connsiteX222" fmla="*/ 816106 w 2354265"/>
                <a:gd name="connsiteY222" fmla="*/ 159873 h 2180492"/>
                <a:gd name="connsiteX223" fmla="*/ 826080 w 2354265"/>
                <a:gd name="connsiteY223" fmla="*/ 163650 h 2180492"/>
                <a:gd name="connsiteX224" fmla="*/ 825324 w 2354265"/>
                <a:gd name="connsiteY224" fmla="*/ 168032 h 2180492"/>
                <a:gd name="connsiteX225" fmla="*/ 810515 w 2354265"/>
                <a:gd name="connsiteY225" fmla="*/ 165312 h 2180492"/>
                <a:gd name="connsiteX226" fmla="*/ 806738 w 2354265"/>
                <a:gd name="connsiteY226" fmla="*/ 178308 h 2180492"/>
                <a:gd name="connsiteX227" fmla="*/ 770472 w 2354265"/>
                <a:gd name="connsiteY227" fmla="*/ 198707 h 2180492"/>
                <a:gd name="connsiteX228" fmla="*/ 753245 w 2354265"/>
                <a:gd name="connsiteY228" fmla="*/ 211098 h 2180492"/>
                <a:gd name="connsiteX229" fmla="*/ 738135 w 2354265"/>
                <a:gd name="connsiteY229" fmla="*/ 221676 h 2180492"/>
                <a:gd name="connsiteX230" fmla="*/ 706402 w 2354265"/>
                <a:gd name="connsiteY230" fmla="*/ 242075 h 2180492"/>
                <a:gd name="connsiteX231" fmla="*/ 702020 w 2354265"/>
                <a:gd name="connsiteY231" fmla="*/ 248875 h 2180492"/>
                <a:gd name="connsiteX232" fmla="*/ 704286 w 2354265"/>
                <a:gd name="connsiteY232" fmla="*/ 250840 h 2180492"/>
                <a:gd name="connsiteX233" fmla="*/ 764730 w 2354265"/>
                <a:gd name="connsiteY233" fmla="*/ 214272 h 2180492"/>
                <a:gd name="connsiteX234" fmla="*/ 783920 w 2354265"/>
                <a:gd name="connsiteY234" fmla="*/ 212307 h 2180492"/>
                <a:gd name="connsiteX235" fmla="*/ 775005 w 2354265"/>
                <a:gd name="connsiteY235" fmla="*/ 222582 h 2180492"/>
                <a:gd name="connsiteX236" fmla="*/ 789360 w 2354265"/>
                <a:gd name="connsiteY236" fmla="*/ 218351 h 2180492"/>
                <a:gd name="connsiteX237" fmla="*/ 806587 w 2354265"/>
                <a:gd name="connsiteY237" fmla="*/ 207623 h 2180492"/>
                <a:gd name="connsiteX238" fmla="*/ 814444 w 2354265"/>
                <a:gd name="connsiteY238" fmla="*/ 206867 h 2180492"/>
                <a:gd name="connsiteX239" fmla="*/ 815351 w 2354265"/>
                <a:gd name="connsiteY239" fmla="*/ 210040 h 2180492"/>
                <a:gd name="connsiteX240" fmla="*/ 795253 w 2354265"/>
                <a:gd name="connsiteY240" fmla="*/ 221071 h 2180492"/>
                <a:gd name="connsiteX241" fmla="*/ 796764 w 2354265"/>
                <a:gd name="connsiteY241" fmla="*/ 224396 h 2180492"/>
                <a:gd name="connsiteX242" fmla="*/ 827288 w 2354265"/>
                <a:gd name="connsiteY242" fmla="*/ 213818 h 2180492"/>
                <a:gd name="connsiteX243" fmla="*/ 828346 w 2354265"/>
                <a:gd name="connsiteY243" fmla="*/ 215480 h 2180492"/>
                <a:gd name="connsiteX244" fmla="*/ 822906 w 2354265"/>
                <a:gd name="connsiteY244" fmla="*/ 221676 h 2180492"/>
                <a:gd name="connsiteX245" fmla="*/ 823964 w 2354265"/>
                <a:gd name="connsiteY245" fmla="*/ 223036 h 2180492"/>
                <a:gd name="connsiteX246" fmla="*/ 831217 w 2354265"/>
                <a:gd name="connsiteY246" fmla="*/ 217747 h 2180492"/>
                <a:gd name="connsiteX247" fmla="*/ 843759 w 2354265"/>
                <a:gd name="connsiteY247" fmla="*/ 205356 h 2180492"/>
                <a:gd name="connsiteX248" fmla="*/ 872016 w 2354265"/>
                <a:gd name="connsiteY248" fmla="*/ 196743 h 2180492"/>
                <a:gd name="connsiteX249" fmla="*/ 889394 w 2354265"/>
                <a:gd name="connsiteY249" fmla="*/ 184352 h 2180492"/>
                <a:gd name="connsiteX250" fmla="*/ 893625 w 2354265"/>
                <a:gd name="connsiteY250" fmla="*/ 192512 h 2180492"/>
                <a:gd name="connsiteX251" fmla="*/ 896496 w 2354265"/>
                <a:gd name="connsiteY251" fmla="*/ 185561 h 2180492"/>
                <a:gd name="connsiteX252" fmla="*/ 902238 w 2354265"/>
                <a:gd name="connsiteY252" fmla="*/ 179970 h 2180492"/>
                <a:gd name="connsiteX253" fmla="*/ 936237 w 2354265"/>
                <a:gd name="connsiteY253" fmla="*/ 172112 h 2180492"/>
                <a:gd name="connsiteX254" fmla="*/ 944095 w 2354265"/>
                <a:gd name="connsiteY254" fmla="*/ 166824 h 2180492"/>
                <a:gd name="connsiteX255" fmla="*/ 985196 w 2354265"/>
                <a:gd name="connsiteY255" fmla="*/ 156548 h 2180492"/>
                <a:gd name="connsiteX256" fmla="*/ 990939 w 2354265"/>
                <a:gd name="connsiteY256" fmla="*/ 153828 h 2180492"/>
                <a:gd name="connsiteX257" fmla="*/ 1000609 w 2354265"/>
                <a:gd name="connsiteY257" fmla="*/ 152166 h 2180492"/>
                <a:gd name="connsiteX258" fmla="*/ 1018440 w 2354265"/>
                <a:gd name="connsiteY258" fmla="*/ 147482 h 2180492"/>
                <a:gd name="connsiteX259" fmla="*/ 1030076 w 2354265"/>
                <a:gd name="connsiteY259" fmla="*/ 151259 h 2180492"/>
                <a:gd name="connsiteX260" fmla="*/ 1030831 w 2354265"/>
                <a:gd name="connsiteY260" fmla="*/ 148842 h 2180492"/>
                <a:gd name="connsiteX261" fmla="*/ 1026298 w 2354265"/>
                <a:gd name="connsiteY261" fmla="*/ 145064 h 2180492"/>
                <a:gd name="connsiteX262" fmla="*/ 1032342 w 2354265"/>
                <a:gd name="connsiteY262" fmla="*/ 144459 h 2180492"/>
                <a:gd name="connsiteX263" fmla="*/ 1059693 w 2354265"/>
                <a:gd name="connsiteY263" fmla="*/ 147784 h 2180492"/>
                <a:gd name="connsiteX264" fmla="*/ 1069213 w 2354265"/>
                <a:gd name="connsiteY264" fmla="*/ 146877 h 2180492"/>
                <a:gd name="connsiteX265" fmla="*/ 1079488 w 2354265"/>
                <a:gd name="connsiteY265" fmla="*/ 160326 h 2180492"/>
                <a:gd name="connsiteX266" fmla="*/ 1037480 w 2354265"/>
                <a:gd name="connsiteY266" fmla="*/ 165615 h 2180492"/>
                <a:gd name="connsiteX267" fmla="*/ 996681 w 2354265"/>
                <a:gd name="connsiteY267" fmla="*/ 171961 h 2180492"/>
                <a:gd name="connsiteX268" fmla="*/ 976734 w 2354265"/>
                <a:gd name="connsiteY268" fmla="*/ 195534 h 2180492"/>
                <a:gd name="connsiteX269" fmla="*/ 1003329 w 2354265"/>
                <a:gd name="connsiteY269" fmla="*/ 193570 h 2180492"/>
                <a:gd name="connsiteX270" fmla="*/ 1004538 w 2354265"/>
                <a:gd name="connsiteY270" fmla="*/ 195685 h 2180492"/>
                <a:gd name="connsiteX271" fmla="*/ 985952 w 2354265"/>
                <a:gd name="connsiteY271" fmla="*/ 205658 h 2180492"/>
                <a:gd name="connsiteX272" fmla="*/ 1005143 w 2354265"/>
                <a:gd name="connsiteY272" fmla="*/ 216689 h 2180492"/>
                <a:gd name="connsiteX273" fmla="*/ 1014814 w 2354265"/>
                <a:gd name="connsiteY273" fmla="*/ 214725 h 2180492"/>
                <a:gd name="connsiteX274" fmla="*/ 1029018 w 2354265"/>
                <a:gd name="connsiteY274" fmla="*/ 207623 h 2180492"/>
                <a:gd name="connsiteX275" fmla="*/ 1114847 w 2354265"/>
                <a:gd name="connsiteY275" fmla="*/ 196441 h 2180492"/>
                <a:gd name="connsiteX276" fmla="*/ 1170153 w 2354265"/>
                <a:gd name="connsiteY276" fmla="*/ 197650 h 2180492"/>
                <a:gd name="connsiteX277" fmla="*/ 1136305 w 2354265"/>
                <a:gd name="connsiteY277" fmla="*/ 211703 h 2180492"/>
                <a:gd name="connsiteX278" fmla="*/ 1079488 w 2354265"/>
                <a:gd name="connsiteY278" fmla="*/ 218805 h 2180492"/>
                <a:gd name="connsiteX279" fmla="*/ 1076164 w 2354265"/>
                <a:gd name="connsiteY279" fmla="*/ 220014 h 2180492"/>
                <a:gd name="connsiteX280" fmla="*/ 1039595 w 2354265"/>
                <a:gd name="connsiteY280" fmla="*/ 221222 h 2180492"/>
                <a:gd name="connsiteX281" fmla="*/ 1016778 w 2354265"/>
                <a:gd name="connsiteY281" fmla="*/ 239809 h 2180492"/>
                <a:gd name="connsiteX282" fmla="*/ 1010885 w 2354265"/>
                <a:gd name="connsiteY282" fmla="*/ 229685 h 2180492"/>
                <a:gd name="connsiteX283" fmla="*/ 1004689 w 2354265"/>
                <a:gd name="connsiteY283" fmla="*/ 249480 h 2180492"/>
                <a:gd name="connsiteX284" fmla="*/ 990334 w 2354265"/>
                <a:gd name="connsiteY284" fmla="*/ 246760 h 2180492"/>
                <a:gd name="connsiteX285" fmla="*/ 989881 w 2354265"/>
                <a:gd name="connsiteY285" fmla="*/ 242982 h 2180492"/>
                <a:gd name="connsiteX286" fmla="*/ 967517 w 2354265"/>
                <a:gd name="connsiteY286" fmla="*/ 261568 h 2180492"/>
                <a:gd name="connsiteX287" fmla="*/ 934424 w 2354265"/>
                <a:gd name="connsiteY287" fmla="*/ 278946 h 2180492"/>
                <a:gd name="connsiteX288" fmla="*/ 931100 w 2354265"/>
                <a:gd name="connsiteY288" fmla="*/ 282421 h 2180492"/>
                <a:gd name="connsiteX289" fmla="*/ 907225 w 2354265"/>
                <a:gd name="connsiteY289" fmla="*/ 283026 h 2180492"/>
                <a:gd name="connsiteX290" fmla="*/ 867785 w 2354265"/>
                <a:gd name="connsiteY290" fmla="*/ 299345 h 2180492"/>
                <a:gd name="connsiteX291" fmla="*/ 841341 w 2354265"/>
                <a:gd name="connsiteY291" fmla="*/ 312794 h 2180492"/>
                <a:gd name="connsiteX292" fmla="*/ 839075 w 2354265"/>
                <a:gd name="connsiteY292" fmla="*/ 312190 h 2180492"/>
                <a:gd name="connsiteX293" fmla="*/ 809004 w 2354265"/>
                <a:gd name="connsiteY293" fmla="*/ 328056 h 2180492"/>
                <a:gd name="connsiteX294" fmla="*/ 795253 w 2354265"/>
                <a:gd name="connsiteY294" fmla="*/ 339994 h 2180492"/>
                <a:gd name="connsiteX295" fmla="*/ 812933 w 2354265"/>
                <a:gd name="connsiteY295" fmla="*/ 344678 h 2180492"/>
                <a:gd name="connsiteX296" fmla="*/ 794347 w 2354265"/>
                <a:gd name="connsiteY296" fmla="*/ 354802 h 2180492"/>
                <a:gd name="connsiteX297" fmla="*/ 808098 w 2354265"/>
                <a:gd name="connsiteY297" fmla="*/ 367042 h 2180492"/>
                <a:gd name="connsiteX298" fmla="*/ 795253 w 2354265"/>
                <a:gd name="connsiteY298" fmla="*/ 369460 h 2180492"/>
                <a:gd name="connsiteX299" fmla="*/ 775912 w 2354265"/>
                <a:gd name="connsiteY299" fmla="*/ 387895 h 2180492"/>
                <a:gd name="connsiteX300" fmla="*/ 740099 w 2354265"/>
                <a:gd name="connsiteY300" fmla="*/ 412979 h 2180492"/>
                <a:gd name="connsiteX301" fmla="*/ 717886 w 2354265"/>
                <a:gd name="connsiteY301" fmla="*/ 425823 h 2180492"/>
                <a:gd name="connsiteX302" fmla="*/ 726953 w 2354265"/>
                <a:gd name="connsiteY302" fmla="*/ 400890 h 2180492"/>
                <a:gd name="connsiteX303" fmla="*/ 760801 w 2354265"/>
                <a:gd name="connsiteY303" fmla="*/ 384268 h 2180492"/>
                <a:gd name="connsiteX304" fmla="*/ 764578 w 2354265"/>
                <a:gd name="connsiteY304" fmla="*/ 372482 h 2180492"/>
                <a:gd name="connsiteX305" fmla="*/ 753850 w 2354265"/>
                <a:gd name="connsiteY305" fmla="*/ 368553 h 2180492"/>
                <a:gd name="connsiteX306" fmla="*/ 738739 w 2354265"/>
                <a:gd name="connsiteY306" fmla="*/ 370517 h 2180492"/>
                <a:gd name="connsiteX307" fmla="*/ 748712 w 2354265"/>
                <a:gd name="connsiteY307" fmla="*/ 363415 h 2180492"/>
                <a:gd name="connsiteX308" fmla="*/ 736472 w 2354265"/>
                <a:gd name="connsiteY308" fmla="*/ 353140 h 2180492"/>
                <a:gd name="connsiteX309" fmla="*/ 726953 w 2354265"/>
                <a:gd name="connsiteY309" fmla="*/ 370366 h 2180492"/>
                <a:gd name="connsiteX310" fmla="*/ 738890 w 2354265"/>
                <a:gd name="connsiteY310" fmla="*/ 370366 h 2180492"/>
                <a:gd name="connsiteX311" fmla="*/ 735566 w 2354265"/>
                <a:gd name="connsiteY311" fmla="*/ 379886 h 2180492"/>
                <a:gd name="connsiteX312" fmla="*/ 703077 w 2354265"/>
                <a:gd name="connsiteY312" fmla="*/ 397717 h 2180492"/>
                <a:gd name="connsiteX313" fmla="*/ 712899 w 2354265"/>
                <a:gd name="connsiteY313" fmla="*/ 404970 h 2180492"/>
                <a:gd name="connsiteX314" fmla="*/ 700962 w 2354265"/>
                <a:gd name="connsiteY314" fmla="*/ 412072 h 2180492"/>
                <a:gd name="connsiteX315" fmla="*/ 687967 w 2354265"/>
                <a:gd name="connsiteY315" fmla="*/ 426579 h 2180492"/>
                <a:gd name="connsiteX316" fmla="*/ 669078 w 2354265"/>
                <a:gd name="connsiteY316" fmla="*/ 437761 h 2180492"/>
                <a:gd name="connsiteX317" fmla="*/ 662127 w 2354265"/>
                <a:gd name="connsiteY317" fmla="*/ 422952 h 2180492"/>
                <a:gd name="connsiteX318" fmla="*/ 656838 w 2354265"/>
                <a:gd name="connsiteY318" fmla="*/ 409352 h 2180492"/>
                <a:gd name="connsiteX319" fmla="*/ 635532 w 2354265"/>
                <a:gd name="connsiteY319" fmla="*/ 413886 h 2180492"/>
                <a:gd name="connsiteX320" fmla="*/ 644599 w 2354265"/>
                <a:gd name="connsiteY320" fmla="*/ 401344 h 2180492"/>
                <a:gd name="connsiteX321" fmla="*/ 637950 w 2354265"/>
                <a:gd name="connsiteY321" fmla="*/ 389104 h 2180492"/>
                <a:gd name="connsiteX322" fmla="*/ 678598 w 2354265"/>
                <a:gd name="connsiteY322" fmla="*/ 355709 h 2180492"/>
                <a:gd name="connsiteX323" fmla="*/ 677540 w 2354265"/>
                <a:gd name="connsiteY323" fmla="*/ 352989 h 2180492"/>
                <a:gd name="connsiteX324" fmla="*/ 669531 w 2354265"/>
                <a:gd name="connsiteY324" fmla="*/ 353140 h 2180492"/>
                <a:gd name="connsiteX325" fmla="*/ 641727 w 2354265"/>
                <a:gd name="connsiteY325" fmla="*/ 371877 h 2180492"/>
                <a:gd name="connsiteX326" fmla="*/ 635532 w 2354265"/>
                <a:gd name="connsiteY326" fmla="*/ 376411 h 2180492"/>
                <a:gd name="connsiteX327" fmla="*/ 615284 w 2354265"/>
                <a:gd name="connsiteY327" fmla="*/ 407539 h 2180492"/>
                <a:gd name="connsiteX328" fmla="*/ 617399 w 2354265"/>
                <a:gd name="connsiteY328" fmla="*/ 409806 h 2180492"/>
                <a:gd name="connsiteX329" fmla="*/ 637799 w 2354265"/>
                <a:gd name="connsiteY329" fmla="*/ 393788 h 2180492"/>
                <a:gd name="connsiteX330" fmla="*/ 639008 w 2354265"/>
                <a:gd name="connsiteY330" fmla="*/ 399379 h 2180492"/>
                <a:gd name="connsiteX331" fmla="*/ 636439 w 2354265"/>
                <a:gd name="connsiteY331" fmla="*/ 430659 h 2180492"/>
                <a:gd name="connsiteX332" fmla="*/ 650492 w 2354265"/>
                <a:gd name="connsiteY332" fmla="*/ 437005 h 2180492"/>
                <a:gd name="connsiteX333" fmla="*/ 661674 w 2354265"/>
                <a:gd name="connsiteY333" fmla="*/ 443201 h 2180492"/>
                <a:gd name="connsiteX334" fmla="*/ 657443 w 2354265"/>
                <a:gd name="connsiteY334" fmla="*/ 452720 h 2180492"/>
                <a:gd name="connsiteX335" fmla="*/ 661372 w 2354265"/>
                <a:gd name="connsiteY335" fmla="*/ 470853 h 2180492"/>
                <a:gd name="connsiteX336" fmla="*/ 660012 w 2354265"/>
                <a:gd name="connsiteY336" fmla="*/ 473422 h 2180492"/>
                <a:gd name="connsiteX337" fmla="*/ 614981 w 2354265"/>
                <a:gd name="connsiteY337" fmla="*/ 514675 h 2180492"/>
                <a:gd name="connsiteX338" fmla="*/ 601986 w 2354265"/>
                <a:gd name="connsiteY338" fmla="*/ 533261 h 2180492"/>
                <a:gd name="connsiteX339" fmla="*/ 592315 w 2354265"/>
                <a:gd name="connsiteY339" fmla="*/ 537643 h 2180492"/>
                <a:gd name="connsiteX340" fmla="*/ 592920 w 2354265"/>
                <a:gd name="connsiteY340" fmla="*/ 542025 h 2180492"/>
                <a:gd name="connsiteX341" fmla="*/ 562698 w 2354265"/>
                <a:gd name="connsiteY341" fmla="*/ 588718 h 2180492"/>
                <a:gd name="connsiteX342" fmla="*/ 541241 w 2354265"/>
                <a:gd name="connsiteY342" fmla="*/ 603526 h 2180492"/>
                <a:gd name="connsiteX343" fmla="*/ 542298 w 2354265"/>
                <a:gd name="connsiteY343" fmla="*/ 615011 h 2180492"/>
                <a:gd name="connsiteX344" fmla="*/ 535045 w 2354265"/>
                <a:gd name="connsiteY344" fmla="*/ 645686 h 2180492"/>
                <a:gd name="connsiteX345" fmla="*/ 528547 w 2354265"/>
                <a:gd name="connsiteY345" fmla="*/ 655205 h 2180492"/>
                <a:gd name="connsiteX346" fmla="*/ 507392 w 2354265"/>
                <a:gd name="connsiteY346" fmla="*/ 689658 h 2180492"/>
                <a:gd name="connsiteX347" fmla="*/ 507846 w 2354265"/>
                <a:gd name="connsiteY347" fmla="*/ 694947 h 2180492"/>
                <a:gd name="connsiteX348" fmla="*/ 505428 w 2354265"/>
                <a:gd name="connsiteY348" fmla="*/ 712627 h 2180492"/>
                <a:gd name="connsiteX349" fmla="*/ 478379 w 2354265"/>
                <a:gd name="connsiteY349" fmla="*/ 776243 h 2180492"/>
                <a:gd name="connsiteX350" fmla="*/ 472486 w 2354265"/>
                <a:gd name="connsiteY350" fmla="*/ 788030 h 2180492"/>
                <a:gd name="connsiteX351" fmla="*/ 473393 w 2354265"/>
                <a:gd name="connsiteY351" fmla="*/ 819762 h 2180492"/>
                <a:gd name="connsiteX352" fmla="*/ 465989 w 2354265"/>
                <a:gd name="connsiteY352" fmla="*/ 824749 h 2180492"/>
                <a:gd name="connsiteX353" fmla="*/ 462815 w 2354265"/>
                <a:gd name="connsiteY353" fmla="*/ 844544 h 2180492"/>
                <a:gd name="connsiteX354" fmla="*/ 465082 w 2354265"/>
                <a:gd name="connsiteY354" fmla="*/ 849380 h 2180492"/>
                <a:gd name="connsiteX355" fmla="*/ 458131 w 2354265"/>
                <a:gd name="connsiteY355" fmla="*/ 879148 h 2180492"/>
                <a:gd name="connsiteX356" fmla="*/ 442567 w 2354265"/>
                <a:gd name="connsiteY356" fmla="*/ 932489 h 2180492"/>
                <a:gd name="connsiteX357" fmla="*/ 433349 w 2354265"/>
                <a:gd name="connsiteY357" fmla="*/ 964524 h 2180492"/>
                <a:gd name="connsiteX358" fmla="*/ 435918 w 2354265"/>
                <a:gd name="connsiteY358" fmla="*/ 987039 h 2180492"/>
                <a:gd name="connsiteX359" fmla="*/ 435767 w 2354265"/>
                <a:gd name="connsiteY359" fmla="*/ 989457 h 2180492"/>
                <a:gd name="connsiteX360" fmla="*/ 437429 w 2354265"/>
                <a:gd name="connsiteY360" fmla="*/ 1039323 h 2180492"/>
                <a:gd name="connsiteX361" fmla="*/ 441207 w 2354265"/>
                <a:gd name="connsiteY361" fmla="*/ 1114423 h 2180492"/>
                <a:gd name="connsiteX362" fmla="*/ 449669 w 2354265"/>
                <a:gd name="connsiteY362" fmla="*/ 1161871 h 2180492"/>
                <a:gd name="connsiteX363" fmla="*/ 449367 w 2354265"/>
                <a:gd name="connsiteY363" fmla="*/ 1172600 h 2180492"/>
                <a:gd name="connsiteX364" fmla="*/ 455411 w 2354265"/>
                <a:gd name="connsiteY364" fmla="*/ 1191337 h 2180492"/>
                <a:gd name="connsiteX365" fmla="*/ 461455 w 2354265"/>
                <a:gd name="connsiteY365" fmla="*/ 1214608 h 2180492"/>
                <a:gd name="connsiteX366" fmla="*/ 471731 w 2354265"/>
                <a:gd name="connsiteY366" fmla="*/ 1243923 h 2180492"/>
                <a:gd name="connsiteX367" fmla="*/ 473846 w 2354265"/>
                <a:gd name="connsiteY367" fmla="*/ 1250421 h 2180492"/>
                <a:gd name="connsiteX368" fmla="*/ 479588 w 2354265"/>
                <a:gd name="connsiteY368" fmla="*/ 1264021 h 2180492"/>
                <a:gd name="connsiteX369" fmla="*/ 487144 w 2354265"/>
                <a:gd name="connsiteY369" fmla="*/ 1283211 h 2180492"/>
                <a:gd name="connsiteX370" fmla="*/ 504219 w 2354265"/>
                <a:gd name="connsiteY370" fmla="*/ 1340028 h 2180492"/>
                <a:gd name="connsiteX371" fmla="*/ 517668 w 2354265"/>
                <a:gd name="connsiteY371" fmla="*/ 1357557 h 2180492"/>
                <a:gd name="connsiteX372" fmla="*/ 519481 w 2354265"/>
                <a:gd name="connsiteY372" fmla="*/ 1371307 h 2180492"/>
                <a:gd name="connsiteX373" fmla="*/ 521899 w 2354265"/>
                <a:gd name="connsiteY373" fmla="*/ 1378107 h 2180492"/>
                <a:gd name="connsiteX374" fmla="*/ 526734 w 2354265"/>
                <a:gd name="connsiteY374" fmla="*/ 1400169 h 2180492"/>
                <a:gd name="connsiteX375" fmla="*/ 566173 w 2354265"/>
                <a:gd name="connsiteY375" fmla="*/ 1443688 h 2180492"/>
                <a:gd name="connsiteX376" fmla="*/ 614679 w 2354265"/>
                <a:gd name="connsiteY376" fmla="*/ 1515918 h 2180492"/>
                <a:gd name="connsiteX377" fmla="*/ 640670 w 2354265"/>
                <a:gd name="connsiteY377" fmla="*/ 1544326 h 2180492"/>
                <a:gd name="connsiteX378" fmla="*/ 653967 w 2354265"/>
                <a:gd name="connsiteY378" fmla="*/ 1558833 h 2180492"/>
                <a:gd name="connsiteX379" fmla="*/ 711237 w 2354265"/>
                <a:gd name="connsiteY379" fmla="*/ 1598876 h 2180492"/>
                <a:gd name="connsiteX380" fmla="*/ 726197 w 2354265"/>
                <a:gd name="connsiteY380" fmla="*/ 1614440 h 2180492"/>
                <a:gd name="connsiteX381" fmla="*/ 784676 w 2354265"/>
                <a:gd name="connsiteY381" fmla="*/ 1664760 h 2180492"/>
                <a:gd name="connsiteX382" fmla="*/ 818373 w 2354265"/>
                <a:gd name="connsiteY382" fmla="*/ 1682893 h 2180492"/>
                <a:gd name="connsiteX383" fmla="*/ 833635 w 2354265"/>
                <a:gd name="connsiteY383" fmla="*/ 1693470 h 2180492"/>
                <a:gd name="connsiteX384" fmla="*/ 882141 w 2354265"/>
                <a:gd name="connsiteY384" fmla="*/ 1715381 h 2180492"/>
                <a:gd name="connsiteX385" fmla="*/ 895287 w 2354265"/>
                <a:gd name="connsiteY385" fmla="*/ 1725354 h 2180492"/>
                <a:gd name="connsiteX386" fmla="*/ 902994 w 2354265"/>
                <a:gd name="connsiteY386" fmla="*/ 1728376 h 2180492"/>
                <a:gd name="connsiteX387" fmla="*/ 899367 w 2354265"/>
                <a:gd name="connsiteY387" fmla="*/ 1738501 h 2180492"/>
                <a:gd name="connsiteX388" fmla="*/ 906620 w 2354265"/>
                <a:gd name="connsiteY388" fmla="*/ 1737443 h 2180492"/>
                <a:gd name="connsiteX389" fmla="*/ 920069 w 2354265"/>
                <a:gd name="connsiteY389" fmla="*/ 1738047 h 2180492"/>
                <a:gd name="connsiteX390" fmla="*/ 946513 w 2354265"/>
                <a:gd name="connsiteY390" fmla="*/ 1747869 h 2180492"/>
                <a:gd name="connsiteX391" fmla="*/ 960113 w 2354265"/>
                <a:gd name="connsiteY391" fmla="*/ 1751042 h 2180492"/>
                <a:gd name="connsiteX392" fmla="*/ 979908 w 2354265"/>
                <a:gd name="connsiteY392" fmla="*/ 1756785 h 2180492"/>
                <a:gd name="connsiteX393" fmla="*/ 986708 w 2354265"/>
                <a:gd name="connsiteY393" fmla="*/ 1763736 h 2180492"/>
                <a:gd name="connsiteX394" fmla="*/ 1013605 w 2354265"/>
                <a:gd name="connsiteY394" fmla="*/ 1774464 h 2180492"/>
                <a:gd name="connsiteX395" fmla="*/ 1069364 w 2354265"/>
                <a:gd name="connsiteY395" fmla="*/ 1780962 h 2180492"/>
                <a:gd name="connsiteX396" fmla="*/ 1096714 w 2354265"/>
                <a:gd name="connsiteY396" fmla="*/ 1787157 h 2180492"/>
                <a:gd name="connsiteX397" fmla="*/ 1107141 w 2354265"/>
                <a:gd name="connsiteY397" fmla="*/ 1800757 h 2180492"/>
                <a:gd name="connsiteX398" fmla="*/ 1119985 w 2354265"/>
                <a:gd name="connsiteY398" fmla="*/ 1795317 h 2180492"/>
                <a:gd name="connsiteX399" fmla="*/ 1155193 w 2354265"/>
                <a:gd name="connsiteY399" fmla="*/ 1788215 h 2180492"/>
                <a:gd name="connsiteX400" fmla="*/ 1214730 w 2354265"/>
                <a:gd name="connsiteY400" fmla="*/ 1787157 h 2180492"/>
                <a:gd name="connsiteX401" fmla="*/ 1240569 w 2354265"/>
                <a:gd name="connsiteY401" fmla="*/ 1788819 h 2180492"/>
                <a:gd name="connsiteX402" fmla="*/ 1270640 w 2354265"/>
                <a:gd name="connsiteY402" fmla="*/ 1791691 h 2180492"/>
                <a:gd name="connsiteX403" fmla="*/ 1303430 w 2354265"/>
                <a:gd name="connsiteY403" fmla="*/ 1785344 h 2180492"/>
                <a:gd name="connsiteX404" fmla="*/ 1329723 w 2354265"/>
                <a:gd name="connsiteY404" fmla="*/ 1798339 h 2180492"/>
                <a:gd name="connsiteX405" fmla="*/ 1337732 w 2354265"/>
                <a:gd name="connsiteY405" fmla="*/ 1802722 h 2180492"/>
                <a:gd name="connsiteX406" fmla="*/ 1339243 w 2354265"/>
                <a:gd name="connsiteY406" fmla="*/ 1783531 h 2180492"/>
                <a:gd name="connsiteX407" fmla="*/ 1363420 w 2354265"/>
                <a:gd name="connsiteY407" fmla="*/ 1777486 h 2180492"/>
                <a:gd name="connsiteX408" fmla="*/ 1363874 w 2354265"/>
                <a:gd name="connsiteY408" fmla="*/ 1784135 h 2180492"/>
                <a:gd name="connsiteX409" fmla="*/ 1366745 w 2354265"/>
                <a:gd name="connsiteY409" fmla="*/ 1783380 h 2180492"/>
                <a:gd name="connsiteX410" fmla="*/ 1382913 w 2354265"/>
                <a:gd name="connsiteY410" fmla="*/ 1771140 h 2180492"/>
                <a:gd name="connsiteX411" fmla="*/ 1443205 w 2354265"/>
                <a:gd name="connsiteY411" fmla="*/ 1750136 h 2180492"/>
                <a:gd name="connsiteX412" fmla="*/ 1492769 w 2354265"/>
                <a:gd name="connsiteY412" fmla="*/ 1736536 h 2180492"/>
                <a:gd name="connsiteX413" fmla="*/ 1539764 w 2354265"/>
                <a:gd name="connsiteY413" fmla="*/ 1712359 h 2180492"/>
                <a:gd name="connsiteX414" fmla="*/ 1551550 w 2354265"/>
                <a:gd name="connsiteY414" fmla="*/ 1692866 h 2180492"/>
                <a:gd name="connsiteX415" fmla="*/ 1582074 w 2354265"/>
                <a:gd name="connsiteY415" fmla="*/ 1667933 h 2180492"/>
                <a:gd name="connsiteX416" fmla="*/ 1589025 w 2354265"/>
                <a:gd name="connsiteY416" fmla="*/ 1666422 h 2180492"/>
                <a:gd name="connsiteX417" fmla="*/ 1614562 w 2354265"/>
                <a:gd name="connsiteY417" fmla="*/ 1671711 h 2180492"/>
                <a:gd name="connsiteX418" fmla="*/ 1623780 w 2354265"/>
                <a:gd name="connsiteY418" fmla="*/ 1661284 h 2180492"/>
                <a:gd name="connsiteX419" fmla="*/ 1637833 w 2354265"/>
                <a:gd name="connsiteY419" fmla="*/ 1649951 h 2180492"/>
                <a:gd name="connsiteX420" fmla="*/ 1649015 w 2354265"/>
                <a:gd name="connsiteY420" fmla="*/ 1630609 h 2180492"/>
                <a:gd name="connsiteX421" fmla="*/ 1658988 w 2354265"/>
                <a:gd name="connsiteY421" fmla="*/ 1623507 h 2180492"/>
                <a:gd name="connsiteX422" fmla="*/ 1690721 w 2354265"/>
                <a:gd name="connsiteY422" fmla="*/ 1601899 h 2180492"/>
                <a:gd name="connsiteX423" fmla="*/ 1721396 w 2354265"/>
                <a:gd name="connsiteY423" fmla="*/ 1574397 h 2180492"/>
                <a:gd name="connsiteX424" fmla="*/ 1739831 w 2354265"/>
                <a:gd name="connsiteY424" fmla="*/ 1552486 h 2180492"/>
                <a:gd name="connsiteX425" fmla="*/ 1744817 w 2354265"/>
                <a:gd name="connsiteY425" fmla="*/ 1545233 h 2180492"/>
                <a:gd name="connsiteX426" fmla="*/ 1762195 w 2354265"/>
                <a:gd name="connsiteY426" fmla="*/ 1529216 h 2180492"/>
                <a:gd name="connsiteX427" fmla="*/ 1788186 w 2354265"/>
                <a:gd name="connsiteY427" fmla="*/ 1478141 h 2180492"/>
                <a:gd name="connsiteX428" fmla="*/ 1798008 w 2354265"/>
                <a:gd name="connsiteY428" fmla="*/ 1453964 h 2180492"/>
                <a:gd name="connsiteX429" fmla="*/ 1811003 w 2354265"/>
                <a:gd name="connsiteY429" fmla="*/ 1425555 h 2180492"/>
                <a:gd name="connsiteX430" fmla="*/ 1825056 w 2354265"/>
                <a:gd name="connsiteY430" fmla="*/ 1402285 h 2180492"/>
                <a:gd name="connsiteX431" fmla="*/ 1839713 w 2354265"/>
                <a:gd name="connsiteY431" fmla="*/ 1386418 h 2180492"/>
                <a:gd name="connsiteX432" fmla="*/ 1861624 w 2354265"/>
                <a:gd name="connsiteY432" fmla="*/ 1354988 h 2180492"/>
                <a:gd name="connsiteX433" fmla="*/ 1862984 w 2354265"/>
                <a:gd name="connsiteY433" fmla="*/ 1334286 h 2180492"/>
                <a:gd name="connsiteX434" fmla="*/ 1873259 w 2354265"/>
                <a:gd name="connsiteY434" fmla="*/ 1319326 h 2180492"/>
                <a:gd name="connsiteX435" fmla="*/ 1880210 w 2354265"/>
                <a:gd name="connsiteY435" fmla="*/ 1303460 h 2180492"/>
                <a:gd name="connsiteX436" fmla="*/ 1891695 w 2354265"/>
                <a:gd name="connsiteY436" fmla="*/ 1267647 h 2180492"/>
                <a:gd name="connsiteX437" fmla="*/ 1901970 w 2354265"/>
                <a:gd name="connsiteY437" fmla="*/ 1241505 h 2180492"/>
                <a:gd name="connsiteX438" fmla="*/ 1893508 w 2354265"/>
                <a:gd name="connsiteY438" fmla="*/ 1233799 h 2180492"/>
                <a:gd name="connsiteX439" fmla="*/ 1904085 w 2354265"/>
                <a:gd name="connsiteY439" fmla="*/ 1223675 h 2180492"/>
                <a:gd name="connsiteX440" fmla="*/ 1906503 w 2354265"/>
                <a:gd name="connsiteY440" fmla="*/ 1216421 h 2180492"/>
                <a:gd name="connsiteX441" fmla="*/ 1911339 w 2354265"/>
                <a:gd name="connsiteY441" fmla="*/ 1182422 h 2180492"/>
                <a:gd name="connsiteX442" fmla="*/ 1913454 w 2354265"/>
                <a:gd name="connsiteY442" fmla="*/ 1161720 h 2180492"/>
                <a:gd name="connsiteX443" fmla="*/ 1918139 w 2354265"/>
                <a:gd name="connsiteY443" fmla="*/ 1149783 h 2180492"/>
                <a:gd name="connsiteX444" fmla="*/ 1918894 w 2354265"/>
                <a:gd name="connsiteY444" fmla="*/ 1135125 h 2180492"/>
                <a:gd name="connsiteX445" fmla="*/ 1911188 w 2354265"/>
                <a:gd name="connsiteY445" fmla="*/ 1125605 h 2180492"/>
                <a:gd name="connsiteX446" fmla="*/ 1917383 w 2354265"/>
                <a:gd name="connsiteY446" fmla="*/ 1119863 h 2180492"/>
                <a:gd name="connsiteX447" fmla="*/ 1921312 w 2354265"/>
                <a:gd name="connsiteY447" fmla="*/ 1093268 h 2180492"/>
                <a:gd name="connsiteX448" fmla="*/ 1925996 w 2354265"/>
                <a:gd name="connsiteY448" fmla="*/ 1044611 h 2180492"/>
                <a:gd name="connsiteX449" fmla="*/ 1926752 w 2354265"/>
                <a:gd name="connsiteY449" fmla="*/ 1025572 h 2180492"/>
                <a:gd name="connsiteX450" fmla="*/ 1929321 w 2354265"/>
                <a:gd name="connsiteY450" fmla="*/ 1010310 h 2180492"/>
                <a:gd name="connsiteX451" fmla="*/ 1914965 w 2354265"/>
                <a:gd name="connsiteY451" fmla="*/ 979484 h 2180492"/>
                <a:gd name="connsiteX452" fmla="*/ 1919801 w 2354265"/>
                <a:gd name="connsiteY452" fmla="*/ 975102 h 2180492"/>
                <a:gd name="connsiteX453" fmla="*/ 1913152 w 2354265"/>
                <a:gd name="connsiteY453" fmla="*/ 967999 h 2180492"/>
                <a:gd name="connsiteX454" fmla="*/ 1915872 w 2354265"/>
                <a:gd name="connsiteY454" fmla="*/ 946693 h 2180492"/>
                <a:gd name="connsiteX455" fmla="*/ 1915872 w 2354265"/>
                <a:gd name="connsiteY455" fmla="*/ 920703 h 2180492"/>
                <a:gd name="connsiteX456" fmla="*/ 1922067 w 2354265"/>
                <a:gd name="connsiteY456" fmla="*/ 906498 h 2180492"/>
                <a:gd name="connsiteX457" fmla="*/ 1910130 w 2354265"/>
                <a:gd name="connsiteY457" fmla="*/ 909823 h 2180492"/>
                <a:gd name="connsiteX458" fmla="*/ 1913605 w 2354265"/>
                <a:gd name="connsiteY458" fmla="*/ 881112 h 2180492"/>
                <a:gd name="connsiteX459" fmla="*/ 1911943 w 2354265"/>
                <a:gd name="connsiteY459" fmla="*/ 872952 h 2180492"/>
                <a:gd name="connsiteX460" fmla="*/ 1900912 w 2354265"/>
                <a:gd name="connsiteY460" fmla="*/ 844695 h 2180492"/>
                <a:gd name="connsiteX461" fmla="*/ 1900610 w 2354265"/>
                <a:gd name="connsiteY461" fmla="*/ 828678 h 2180492"/>
                <a:gd name="connsiteX462" fmla="*/ 1887312 w 2354265"/>
                <a:gd name="connsiteY462" fmla="*/ 819309 h 2180492"/>
                <a:gd name="connsiteX463" fmla="*/ 1879606 w 2354265"/>
                <a:gd name="connsiteY463" fmla="*/ 793016 h 2180492"/>
                <a:gd name="connsiteX464" fmla="*/ 1874770 w 2354265"/>
                <a:gd name="connsiteY464" fmla="*/ 782590 h 2180492"/>
                <a:gd name="connsiteX465" fmla="*/ 1857544 w 2354265"/>
                <a:gd name="connsiteY465" fmla="*/ 757657 h 2180492"/>
                <a:gd name="connsiteX466" fmla="*/ 1849838 w 2354265"/>
                <a:gd name="connsiteY466" fmla="*/ 738617 h 2180492"/>
                <a:gd name="connsiteX467" fmla="*/ 1854673 w 2354265"/>
                <a:gd name="connsiteY467" fmla="*/ 719124 h 2180492"/>
                <a:gd name="connsiteX468" fmla="*/ 1857846 w 2354265"/>
                <a:gd name="connsiteY468" fmla="*/ 713684 h 2180492"/>
                <a:gd name="connsiteX469" fmla="*/ 1843038 w 2354265"/>
                <a:gd name="connsiteY469" fmla="*/ 712173 h 2180492"/>
                <a:gd name="connsiteX470" fmla="*/ 1852558 w 2354265"/>
                <a:gd name="connsiteY470" fmla="*/ 708093 h 2180492"/>
                <a:gd name="connsiteX471" fmla="*/ 1847118 w 2354265"/>
                <a:gd name="connsiteY471" fmla="*/ 705524 h 2180492"/>
                <a:gd name="connsiteX472" fmla="*/ 1814025 w 2354265"/>
                <a:gd name="connsiteY472" fmla="*/ 684520 h 2180492"/>
                <a:gd name="connsiteX473" fmla="*/ 1796799 w 2354265"/>
                <a:gd name="connsiteY473" fmla="*/ 671978 h 2180492"/>
                <a:gd name="connsiteX474" fmla="*/ 1765217 w 2354265"/>
                <a:gd name="connsiteY474" fmla="*/ 634504 h 2180492"/>
                <a:gd name="connsiteX475" fmla="*/ 1760835 w 2354265"/>
                <a:gd name="connsiteY475" fmla="*/ 637979 h 2180492"/>
                <a:gd name="connsiteX476" fmla="*/ 1743004 w 2354265"/>
                <a:gd name="connsiteY476" fmla="*/ 620904 h 2180492"/>
                <a:gd name="connsiteX477" fmla="*/ 1751466 w 2354265"/>
                <a:gd name="connsiteY477" fmla="*/ 607757 h 2180492"/>
                <a:gd name="connsiteX478" fmla="*/ 1742098 w 2354265"/>
                <a:gd name="connsiteY478" fmla="*/ 603980 h 2180492"/>
                <a:gd name="connsiteX479" fmla="*/ 1755395 w 2354265"/>
                <a:gd name="connsiteY479" fmla="*/ 596575 h 2180492"/>
                <a:gd name="connsiteX480" fmla="*/ 1751768 w 2354265"/>
                <a:gd name="connsiteY480" fmla="*/ 587207 h 2180492"/>
                <a:gd name="connsiteX481" fmla="*/ 1761742 w 2354265"/>
                <a:gd name="connsiteY481" fmla="*/ 585242 h 2180492"/>
                <a:gd name="connsiteX482" fmla="*/ 1761742 w 2354265"/>
                <a:gd name="connsiteY482" fmla="*/ 583429 h 2180492"/>
                <a:gd name="connsiteX483" fmla="*/ 1749351 w 2354265"/>
                <a:gd name="connsiteY483" fmla="*/ 580407 h 2180492"/>
                <a:gd name="connsiteX484" fmla="*/ 1770204 w 2354265"/>
                <a:gd name="connsiteY484" fmla="*/ 557287 h 2180492"/>
                <a:gd name="connsiteX485" fmla="*/ 1762799 w 2354265"/>
                <a:gd name="connsiteY485" fmla="*/ 550790 h 2180492"/>
                <a:gd name="connsiteX486" fmla="*/ 1759777 w 2354265"/>
                <a:gd name="connsiteY486" fmla="*/ 535679 h 2180492"/>
                <a:gd name="connsiteX487" fmla="*/ 1768995 w 2354265"/>
                <a:gd name="connsiteY487" fmla="*/ 533563 h 2180492"/>
                <a:gd name="connsiteX488" fmla="*/ 1769146 w 2354265"/>
                <a:gd name="connsiteY488" fmla="*/ 506968 h 2180492"/>
                <a:gd name="connsiteX489" fmla="*/ 1773679 w 2354265"/>
                <a:gd name="connsiteY489" fmla="*/ 481733 h 2180492"/>
                <a:gd name="connsiteX490" fmla="*/ 1766577 w 2354265"/>
                <a:gd name="connsiteY490" fmla="*/ 477955 h 2180492"/>
                <a:gd name="connsiteX491" fmla="*/ 1778061 w 2354265"/>
                <a:gd name="connsiteY491" fmla="*/ 465111 h 2180492"/>
                <a:gd name="connsiteX492" fmla="*/ 1802692 w 2354265"/>
                <a:gd name="connsiteY492" fmla="*/ 450000 h 2180492"/>
                <a:gd name="connsiteX493" fmla="*/ 1820674 w 2354265"/>
                <a:gd name="connsiteY493" fmla="*/ 432774 h 2180492"/>
                <a:gd name="connsiteX494" fmla="*/ 1841224 w 2354265"/>
                <a:gd name="connsiteY494" fmla="*/ 391370 h 2180492"/>
                <a:gd name="connsiteX495" fmla="*/ 1861473 w 2354265"/>
                <a:gd name="connsiteY495" fmla="*/ 362055 h 2180492"/>
                <a:gd name="connsiteX496" fmla="*/ 1880210 w 2354265"/>
                <a:gd name="connsiteY496" fmla="*/ 341656 h 2180492"/>
                <a:gd name="connsiteX497" fmla="*/ 1873713 w 2354265"/>
                <a:gd name="connsiteY497" fmla="*/ 336367 h 2180492"/>
                <a:gd name="connsiteX498" fmla="*/ 1903481 w 2354265"/>
                <a:gd name="connsiteY498" fmla="*/ 306750 h 2180492"/>
                <a:gd name="connsiteX499" fmla="*/ 1919952 w 2354265"/>
                <a:gd name="connsiteY499" fmla="*/ 272901 h 2180492"/>
                <a:gd name="connsiteX500" fmla="*/ 1921463 w 2354265"/>
                <a:gd name="connsiteY500" fmla="*/ 266555 h 2180492"/>
                <a:gd name="connsiteX501" fmla="*/ 1946396 w 2354265"/>
                <a:gd name="connsiteY501" fmla="*/ 253106 h 2180492"/>
                <a:gd name="connsiteX502" fmla="*/ 1949116 w 2354265"/>
                <a:gd name="connsiteY502" fmla="*/ 251293 h 2180492"/>
                <a:gd name="connsiteX503" fmla="*/ 2001550 w 2354265"/>
                <a:gd name="connsiteY503" fmla="*/ 243284 h 2180492"/>
                <a:gd name="connsiteX504" fmla="*/ 2041896 w 2354265"/>
                <a:gd name="connsiteY504" fmla="*/ 264742 h 2180492"/>
                <a:gd name="connsiteX505" fmla="*/ 2074989 w 2354265"/>
                <a:gd name="connsiteY505" fmla="*/ 275017 h 2180492"/>
                <a:gd name="connsiteX506" fmla="*/ 2077860 w 2354265"/>
                <a:gd name="connsiteY506" fmla="*/ 278644 h 2180492"/>
                <a:gd name="connsiteX507" fmla="*/ 2105664 w 2354265"/>
                <a:gd name="connsiteY507" fmla="*/ 296021 h 2180492"/>
                <a:gd name="connsiteX508" fmla="*/ 2104606 w 2354265"/>
                <a:gd name="connsiteY508" fmla="*/ 299950 h 2180492"/>
                <a:gd name="connsiteX509" fmla="*/ 2093122 w 2354265"/>
                <a:gd name="connsiteY509" fmla="*/ 299345 h 2180492"/>
                <a:gd name="connsiteX510" fmla="*/ 2112162 w 2354265"/>
                <a:gd name="connsiteY510" fmla="*/ 316572 h 2180492"/>
                <a:gd name="connsiteX511" fmla="*/ 2116544 w 2354265"/>
                <a:gd name="connsiteY511" fmla="*/ 338029 h 2180492"/>
                <a:gd name="connsiteX512" fmla="*/ 2123646 w 2354265"/>
                <a:gd name="connsiteY512" fmla="*/ 340296 h 2180492"/>
                <a:gd name="connsiteX513" fmla="*/ 2123646 w 2354265"/>
                <a:gd name="connsiteY513" fmla="*/ 358731 h 2180492"/>
                <a:gd name="connsiteX514" fmla="*/ 2125912 w 2354265"/>
                <a:gd name="connsiteY514" fmla="*/ 358882 h 2180492"/>
                <a:gd name="connsiteX515" fmla="*/ 2127877 w 2354265"/>
                <a:gd name="connsiteY515" fmla="*/ 346340 h 2180492"/>
                <a:gd name="connsiteX516" fmla="*/ 2149636 w 2354265"/>
                <a:gd name="connsiteY516" fmla="*/ 355709 h 2180492"/>
                <a:gd name="connsiteX517" fmla="*/ 2145708 w 2354265"/>
                <a:gd name="connsiteY517" fmla="*/ 360998 h 2180492"/>
                <a:gd name="connsiteX518" fmla="*/ 2159156 w 2354265"/>
                <a:gd name="connsiteY518" fmla="*/ 376108 h 2180492"/>
                <a:gd name="connsiteX519" fmla="*/ 2152659 w 2354265"/>
                <a:gd name="connsiteY519" fmla="*/ 378526 h 2180492"/>
                <a:gd name="connsiteX520" fmla="*/ 2186960 w 2354265"/>
                <a:gd name="connsiteY520" fmla="*/ 395601 h 2180492"/>
                <a:gd name="connsiteX521" fmla="*/ 2172152 w 2354265"/>
                <a:gd name="connsiteY521" fmla="*/ 409503 h 2180492"/>
                <a:gd name="connsiteX522" fmla="*/ 2189227 w 2354265"/>
                <a:gd name="connsiteY522" fmla="*/ 420232 h 2180492"/>
                <a:gd name="connsiteX523" fmla="*/ 2191796 w 2354265"/>
                <a:gd name="connsiteY523" fmla="*/ 434738 h 2180492"/>
                <a:gd name="connsiteX524" fmla="*/ 2197084 w 2354265"/>
                <a:gd name="connsiteY524" fmla="*/ 448489 h 2180492"/>
                <a:gd name="connsiteX525" fmla="*/ 2189378 w 2354265"/>
                <a:gd name="connsiteY525" fmla="*/ 467378 h 2180492"/>
                <a:gd name="connsiteX526" fmla="*/ 2206453 w 2354265"/>
                <a:gd name="connsiteY526" fmla="*/ 472818 h 2180492"/>
                <a:gd name="connsiteX527" fmla="*/ 2197689 w 2354265"/>
                <a:gd name="connsiteY527" fmla="*/ 477502 h 2180492"/>
                <a:gd name="connsiteX528" fmla="*/ 2222017 w 2354265"/>
                <a:gd name="connsiteY528" fmla="*/ 497751 h 2180492"/>
                <a:gd name="connsiteX529" fmla="*/ 2227910 w 2354265"/>
                <a:gd name="connsiteY529" fmla="*/ 512861 h 2180492"/>
                <a:gd name="connsiteX530" fmla="*/ 2231386 w 2354265"/>
                <a:gd name="connsiteY530" fmla="*/ 526159 h 2180492"/>
                <a:gd name="connsiteX531" fmla="*/ 2234710 w 2354265"/>
                <a:gd name="connsiteY531" fmla="*/ 525555 h 2180492"/>
                <a:gd name="connsiteX532" fmla="*/ 2230328 w 2354265"/>
                <a:gd name="connsiteY532" fmla="*/ 529483 h 2180492"/>
                <a:gd name="connsiteX533" fmla="*/ 2248461 w 2354265"/>
                <a:gd name="connsiteY533" fmla="*/ 560158 h 2180492"/>
                <a:gd name="connsiteX534" fmla="*/ 2255563 w 2354265"/>
                <a:gd name="connsiteY534" fmla="*/ 568016 h 2180492"/>
                <a:gd name="connsiteX535" fmla="*/ 2272487 w 2354265"/>
                <a:gd name="connsiteY535" fmla="*/ 595215 h 2180492"/>
                <a:gd name="connsiteX536" fmla="*/ 2278229 w 2354265"/>
                <a:gd name="connsiteY536" fmla="*/ 606246 h 2180492"/>
                <a:gd name="connsiteX537" fmla="*/ 2290771 w 2354265"/>
                <a:gd name="connsiteY537" fmla="*/ 626495 h 2180492"/>
                <a:gd name="connsiteX538" fmla="*/ 2283669 w 2354265"/>
                <a:gd name="connsiteY538" fmla="*/ 646290 h 2180492"/>
                <a:gd name="connsiteX539" fmla="*/ 2303162 w 2354265"/>
                <a:gd name="connsiteY539" fmla="*/ 657321 h 2180492"/>
                <a:gd name="connsiteX540" fmla="*/ 2297873 w 2354265"/>
                <a:gd name="connsiteY540" fmla="*/ 654299 h 2180492"/>
                <a:gd name="connsiteX541" fmla="*/ 2294549 w 2354265"/>
                <a:gd name="connsiteY541" fmla="*/ 665027 h 2180492"/>
                <a:gd name="connsiteX542" fmla="*/ 2306940 w 2354265"/>
                <a:gd name="connsiteY542" fmla="*/ 682556 h 2180492"/>
                <a:gd name="connsiteX543" fmla="*/ 2305580 w 2354265"/>
                <a:gd name="connsiteY543" fmla="*/ 702049 h 2180492"/>
                <a:gd name="connsiteX544" fmla="*/ 2317971 w 2354265"/>
                <a:gd name="connsiteY544" fmla="*/ 754181 h 2180492"/>
                <a:gd name="connsiteX545" fmla="*/ 2314798 w 2354265"/>
                <a:gd name="connsiteY545" fmla="*/ 761586 h 2180492"/>
                <a:gd name="connsiteX546" fmla="*/ 2325677 w 2354265"/>
                <a:gd name="connsiteY546" fmla="*/ 807976 h 2180492"/>
                <a:gd name="connsiteX547" fmla="*/ 2331117 w 2354265"/>
                <a:gd name="connsiteY547" fmla="*/ 834873 h 2180492"/>
                <a:gd name="connsiteX548" fmla="*/ 2328246 w 2354265"/>
                <a:gd name="connsiteY548" fmla="*/ 835326 h 2180492"/>
                <a:gd name="connsiteX549" fmla="*/ 2341091 w 2354265"/>
                <a:gd name="connsiteY549" fmla="*/ 885192 h 2180492"/>
                <a:gd name="connsiteX550" fmla="*/ 2335197 w 2354265"/>
                <a:gd name="connsiteY550" fmla="*/ 887761 h 2180492"/>
                <a:gd name="connsiteX551" fmla="*/ 2347739 w 2354265"/>
                <a:gd name="connsiteY551" fmla="*/ 891841 h 2180492"/>
                <a:gd name="connsiteX552" fmla="*/ 2347135 w 2354265"/>
                <a:gd name="connsiteY552" fmla="*/ 937778 h 2180492"/>
                <a:gd name="connsiteX553" fmla="*/ 2349250 w 2354265"/>
                <a:gd name="connsiteY553" fmla="*/ 969359 h 2180492"/>
                <a:gd name="connsiteX554" fmla="*/ 2345321 w 2354265"/>
                <a:gd name="connsiteY554" fmla="*/ 1020736 h 2180492"/>
                <a:gd name="connsiteX555" fmla="*/ 2350157 w 2354265"/>
                <a:gd name="connsiteY555" fmla="*/ 1057607 h 2180492"/>
                <a:gd name="connsiteX556" fmla="*/ 2349704 w 2354265"/>
                <a:gd name="connsiteY556" fmla="*/ 1064407 h 2180492"/>
                <a:gd name="connsiteX557" fmla="*/ 2354237 w 2354265"/>
                <a:gd name="connsiteY557" fmla="*/ 1087526 h 2180492"/>
                <a:gd name="connsiteX558" fmla="*/ 2354388 w 2354265"/>
                <a:gd name="connsiteY558" fmla="*/ 1101579 h 2180492"/>
                <a:gd name="connsiteX559" fmla="*/ 2354690 w 2354265"/>
                <a:gd name="connsiteY559" fmla="*/ 1137241 h 2180492"/>
                <a:gd name="connsiteX560" fmla="*/ 2351064 w 2354265"/>
                <a:gd name="connsiteY560" fmla="*/ 1153258 h 2180492"/>
                <a:gd name="connsiteX561" fmla="*/ 2335953 w 2354265"/>
                <a:gd name="connsiteY561" fmla="*/ 1191186 h 2180492"/>
                <a:gd name="connsiteX562" fmla="*/ 2326433 w 2354265"/>
                <a:gd name="connsiteY562" fmla="*/ 1229719 h 2180492"/>
                <a:gd name="connsiteX563" fmla="*/ 2326131 w 2354265"/>
                <a:gd name="connsiteY563" fmla="*/ 1234857 h 2180492"/>
                <a:gd name="connsiteX564" fmla="*/ 2319633 w 2354265"/>
                <a:gd name="connsiteY564" fmla="*/ 1252083 h 2180492"/>
                <a:gd name="connsiteX565" fmla="*/ 2309509 w 2354265"/>
                <a:gd name="connsiteY565" fmla="*/ 1301344 h 2180492"/>
                <a:gd name="connsiteX566" fmla="*/ 2309207 w 2354265"/>
                <a:gd name="connsiteY566" fmla="*/ 1319175 h 2180492"/>
                <a:gd name="connsiteX567" fmla="*/ 2307847 w 2354265"/>
                <a:gd name="connsiteY567" fmla="*/ 1327033 h 2180492"/>
                <a:gd name="connsiteX568" fmla="*/ 2288958 w 2354265"/>
                <a:gd name="connsiteY568" fmla="*/ 1381885 h 2180492"/>
                <a:gd name="connsiteX569" fmla="*/ 2280043 w 2354265"/>
                <a:gd name="connsiteY569" fmla="*/ 1409689 h 2180492"/>
                <a:gd name="connsiteX570" fmla="*/ 2284274 w 2354265"/>
                <a:gd name="connsiteY570" fmla="*/ 1416338 h 2180492"/>
                <a:gd name="connsiteX571" fmla="*/ 2270372 w 2354265"/>
                <a:gd name="connsiteY571" fmla="*/ 1463483 h 2180492"/>
                <a:gd name="connsiteX572" fmla="*/ 2268559 w 2354265"/>
                <a:gd name="connsiteY572" fmla="*/ 1469679 h 2180492"/>
                <a:gd name="connsiteX573" fmla="*/ 2258737 w 2354265"/>
                <a:gd name="connsiteY573" fmla="*/ 1490532 h 2180492"/>
                <a:gd name="connsiteX574" fmla="*/ 2249368 w 2354265"/>
                <a:gd name="connsiteY574" fmla="*/ 1507758 h 2180492"/>
                <a:gd name="connsiteX575" fmla="*/ 2235466 w 2354265"/>
                <a:gd name="connsiteY575" fmla="*/ 1545686 h 2180492"/>
                <a:gd name="connsiteX576" fmla="*/ 2230630 w 2354265"/>
                <a:gd name="connsiteY576" fmla="*/ 1552788 h 2180492"/>
                <a:gd name="connsiteX577" fmla="*/ 2217937 w 2354265"/>
                <a:gd name="connsiteY577" fmla="*/ 1579081 h 2180492"/>
                <a:gd name="connsiteX578" fmla="*/ 2206453 w 2354265"/>
                <a:gd name="connsiteY578" fmla="*/ 1601445 h 2180492"/>
                <a:gd name="connsiteX579" fmla="*/ 2188471 w 2354265"/>
                <a:gd name="connsiteY579" fmla="*/ 1635898 h 2180492"/>
                <a:gd name="connsiteX580" fmla="*/ 2174569 w 2354265"/>
                <a:gd name="connsiteY580" fmla="*/ 1651160 h 2180492"/>
                <a:gd name="connsiteX581" fmla="*/ 2140721 w 2354265"/>
                <a:gd name="connsiteY581" fmla="*/ 1687577 h 2180492"/>
                <a:gd name="connsiteX582" fmla="*/ 2133468 w 2354265"/>
                <a:gd name="connsiteY582" fmla="*/ 1693319 h 2180492"/>
                <a:gd name="connsiteX583" fmla="*/ 2109291 w 2354265"/>
                <a:gd name="connsiteY583" fmla="*/ 1721879 h 2180492"/>
                <a:gd name="connsiteX584" fmla="*/ 2090855 w 2354265"/>
                <a:gd name="connsiteY584" fmla="*/ 1740012 h 2180492"/>
                <a:gd name="connsiteX585" fmla="*/ 2046278 w 2354265"/>
                <a:gd name="connsiteY585" fmla="*/ 1793957 h 2180492"/>
                <a:gd name="connsiteX586" fmla="*/ 2039176 w 2354265"/>
                <a:gd name="connsiteY586" fmla="*/ 1800001 h 2180492"/>
                <a:gd name="connsiteX587" fmla="*/ 1991577 w 2354265"/>
                <a:gd name="connsiteY587" fmla="*/ 1843218 h 2180492"/>
                <a:gd name="connsiteX588" fmla="*/ 1972386 w 2354265"/>
                <a:gd name="connsiteY588" fmla="*/ 1856969 h 2180492"/>
                <a:gd name="connsiteX589" fmla="*/ 1968306 w 2354265"/>
                <a:gd name="connsiteY589" fmla="*/ 1867245 h 2180492"/>
                <a:gd name="connsiteX590" fmla="*/ 1963773 w 2354265"/>
                <a:gd name="connsiteY590" fmla="*/ 1878880 h 2180492"/>
                <a:gd name="connsiteX591" fmla="*/ 1968760 w 2354265"/>
                <a:gd name="connsiteY591" fmla="*/ 1881600 h 2180492"/>
                <a:gd name="connsiteX592" fmla="*/ 1966946 w 2354265"/>
                <a:gd name="connsiteY592" fmla="*/ 1884018 h 2180492"/>
                <a:gd name="connsiteX593" fmla="*/ 1950778 w 2354265"/>
                <a:gd name="connsiteY593" fmla="*/ 1888551 h 2180492"/>
                <a:gd name="connsiteX594" fmla="*/ 1931889 w 2354265"/>
                <a:gd name="connsiteY594" fmla="*/ 1903209 h 2180492"/>
                <a:gd name="connsiteX595" fmla="*/ 1920707 w 2354265"/>
                <a:gd name="connsiteY595" fmla="*/ 1916355 h 2180492"/>
                <a:gd name="connsiteX596" fmla="*/ 1887464 w 2354265"/>
                <a:gd name="connsiteY596" fmla="*/ 1940986 h 2180492"/>
                <a:gd name="connsiteX597" fmla="*/ 1821731 w 2354265"/>
                <a:gd name="connsiteY597" fmla="*/ 1974985 h 2180492"/>
                <a:gd name="connsiteX598" fmla="*/ 1807376 w 2354265"/>
                <a:gd name="connsiteY598" fmla="*/ 1986922 h 2180492"/>
                <a:gd name="connsiteX599" fmla="*/ 1787279 w 2354265"/>
                <a:gd name="connsiteY599" fmla="*/ 2003695 h 2180492"/>
                <a:gd name="connsiteX600" fmla="*/ 1776097 w 2354265"/>
                <a:gd name="connsiteY600" fmla="*/ 2006113 h 2180492"/>
                <a:gd name="connsiteX601" fmla="*/ 1757208 w 2354265"/>
                <a:gd name="connsiteY601" fmla="*/ 2017446 h 2180492"/>
                <a:gd name="connsiteX602" fmla="*/ 1754186 w 2354265"/>
                <a:gd name="connsiteY602" fmla="*/ 2020771 h 2180492"/>
                <a:gd name="connsiteX603" fmla="*/ 1726080 w 2354265"/>
                <a:gd name="connsiteY603" fmla="*/ 2035881 h 2180492"/>
                <a:gd name="connsiteX604" fmla="*/ 1719280 w 2354265"/>
                <a:gd name="connsiteY604" fmla="*/ 2046006 h 2180492"/>
                <a:gd name="connsiteX605" fmla="*/ 1689663 w 2354265"/>
                <a:gd name="connsiteY605" fmla="*/ 2057339 h 2180492"/>
                <a:gd name="connsiteX606" fmla="*/ 1673797 w 2354265"/>
                <a:gd name="connsiteY606" fmla="*/ 2061419 h 2180492"/>
                <a:gd name="connsiteX607" fmla="*/ 1670926 w 2354265"/>
                <a:gd name="connsiteY607" fmla="*/ 2055828 h 2180492"/>
                <a:gd name="connsiteX608" fmla="*/ 1662766 w 2354265"/>
                <a:gd name="connsiteY608" fmla="*/ 2067161 h 2180492"/>
                <a:gd name="connsiteX609" fmla="*/ 1644179 w 2354265"/>
                <a:gd name="connsiteY609" fmla="*/ 2055828 h 2180492"/>
                <a:gd name="connsiteX610" fmla="*/ 1643877 w 2354265"/>
                <a:gd name="connsiteY610" fmla="*/ 2059152 h 2180492"/>
                <a:gd name="connsiteX611" fmla="*/ 1613051 w 2354265"/>
                <a:gd name="connsiteY611" fmla="*/ 2057490 h 2180492"/>
                <a:gd name="connsiteX612" fmla="*/ 1631184 w 2354265"/>
                <a:gd name="connsiteY612" fmla="*/ 2068823 h 2180492"/>
                <a:gd name="connsiteX613" fmla="*/ 1614864 w 2354265"/>
                <a:gd name="connsiteY613" fmla="*/ 2089374 h 2180492"/>
                <a:gd name="connsiteX614" fmla="*/ 1599451 w 2354265"/>
                <a:gd name="connsiteY614" fmla="*/ 2095267 h 2180492"/>
                <a:gd name="connsiteX615" fmla="*/ 1590536 w 2354265"/>
                <a:gd name="connsiteY615" fmla="*/ 2099800 h 2180492"/>
                <a:gd name="connsiteX616" fmla="*/ 1575727 w 2354265"/>
                <a:gd name="connsiteY616" fmla="*/ 2109018 h 2180492"/>
                <a:gd name="connsiteX617" fmla="*/ 1562581 w 2354265"/>
                <a:gd name="connsiteY617" fmla="*/ 2100556 h 2180492"/>
                <a:gd name="connsiteX618" fmla="*/ 1555177 w 2354265"/>
                <a:gd name="connsiteY618" fmla="*/ 2098894 h 2180492"/>
                <a:gd name="connsiteX619" fmla="*/ 1537195 w 2354265"/>
                <a:gd name="connsiteY619" fmla="*/ 2125942 h 2180492"/>
                <a:gd name="connsiteX620" fmla="*/ 1521782 w 2354265"/>
                <a:gd name="connsiteY620" fmla="*/ 2118084 h 2180492"/>
                <a:gd name="connsiteX621" fmla="*/ 1534173 w 2354265"/>
                <a:gd name="connsiteY621" fmla="*/ 2115062 h 2180492"/>
                <a:gd name="connsiteX622" fmla="*/ 1546715 w 2354265"/>
                <a:gd name="connsiteY622" fmla="*/ 2110529 h 2180492"/>
                <a:gd name="connsiteX623" fmla="*/ 1508333 w 2354265"/>
                <a:gd name="connsiteY623" fmla="*/ 2117631 h 2180492"/>
                <a:gd name="connsiteX624" fmla="*/ 1494733 w 2354265"/>
                <a:gd name="connsiteY624" fmla="*/ 2115969 h 2180492"/>
                <a:gd name="connsiteX625" fmla="*/ 1494129 w 2354265"/>
                <a:gd name="connsiteY625" fmla="*/ 2120502 h 2180492"/>
                <a:gd name="connsiteX626" fmla="*/ 1515133 w 2354265"/>
                <a:gd name="connsiteY626" fmla="*/ 2123675 h 2180492"/>
                <a:gd name="connsiteX627" fmla="*/ 1490049 w 2354265"/>
                <a:gd name="connsiteY627" fmla="*/ 2125338 h 2180492"/>
                <a:gd name="connsiteX628" fmla="*/ 1478263 w 2354265"/>
                <a:gd name="connsiteY628" fmla="*/ 2121258 h 2180492"/>
                <a:gd name="connsiteX629" fmla="*/ 1477054 w 2354265"/>
                <a:gd name="connsiteY629" fmla="*/ 2124280 h 2180492"/>
                <a:gd name="connsiteX630" fmla="*/ 1485667 w 2354265"/>
                <a:gd name="connsiteY630" fmla="*/ 2132440 h 2180492"/>
                <a:gd name="connsiteX631" fmla="*/ 1462245 w 2354265"/>
                <a:gd name="connsiteY631" fmla="*/ 2132440 h 2180492"/>
                <a:gd name="connsiteX632" fmla="*/ 1462094 w 2354265"/>
                <a:gd name="connsiteY632" fmla="*/ 2135160 h 2180492"/>
                <a:gd name="connsiteX633" fmla="*/ 1474636 w 2354265"/>
                <a:gd name="connsiteY633" fmla="*/ 2138031 h 2180492"/>
                <a:gd name="connsiteX634" fmla="*/ 1437010 w 2354265"/>
                <a:gd name="connsiteY634" fmla="*/ 2131231 h 2180492"/>
                <a:gd name="connsiteX635" fmla="*/ 1405428 w 2354265"/>
                <a:gd name="connsiteY635" fmla="*/ 2143622 h 2180492"/>
                <a:gd name="connsiteX636" fmla="*/ 1406486 w 2354265"/>
                <a:gd name="connsiteY636" fmla="*/ 2146795 h 2180492"/>
                <a:gd name="connsiteX637" fmla="*/ 1401953 w 2354265"/>
                <a:gd name="connsiteY637" fmla="*/ 2145586 h 2180492"/>
                <a:gd name="connsiteX638" fmla="*/ 1394246 w 2354265"/>
                <a:gd name="connsiteY638" fmla="*/ 2138182 h 2180492"/>
                <a:gd name="connsiteX639" fmla="*/ 1403917 w 2354265"/>
                <a:gd name="connsiteY639" fmla="*/ 2132289 h 2180492"/>
                <a:gd name="connsiteX640" fmla="*/ 1421899 w 2354265"/>
                <a:gd name="connsiteY640" fmla="*/ 2131080 h 2180492"/>
                <a:gd name="connsiteX641" fmla="*/ 1421295 w 2354265"/>
                <a:gd name="connsiteY641" fmla="*/ 2125338 h 2180492"/>
                <a:gd name="connsiteX642" fmla="*/ 1400291 w 2354265"/>
                <a:gd name="connsiteY642" fmla="*/ 2128964 h 2180492"/>
                <a:gd name="connsiteX643" fmla="*/ 1385633 w 2354265"/>
                <a:gd name="connsiteY643" fmla="*/ 2128209 h 2180492"/>
                <a:gd name="connsiteX644" fmla="*/ 1375509 w 2354265"/>
                <a:gd name="connsiteY644" fmla="*/ 2127302 h 2180492"/>
                <a:gd name="connsiteX645" fmla="*/ 1343323 w 2354265"/>
                <a:gd name="connsiteY645" fmla="*/ 2155710 h 2180492"/>
                <a:gd name="connsiteX646" fmla="*/ 1314159 w 2354265"/>
                <a:gd name="connsiteY646" fmla="*/ 2153293 h 2180492"/>
                <a:gd name="connsiteX647" fmla="*/ 1291644 w 2354265"/>
                <a:gd name="connsiteY647" fmla="*/ 2162661 h 2180492"/>
                <a:gd name="connsiteX648" fmla="*/ 1285751 w 2354265"/>
                <a:gd name="connsiteY648" fmla="*/ 2144982 h 2180492"/>
                <a:gd name="connsiteX649" fmla="*/ 1259458 w 2354265"/>
                <a:gd name="connsiteY649" fmla="*/ 2151328 h 2180492"/>
                <a:gd name="connsiteX650" fmla="*/ 1281520 w 2354265"/>
                <a:gd name="connsiteY650" fmla="*/ 2164475 h 2180492"/>
                <a:gd name="connsiteX651" fmla="*/ 1260969 w 2354265"/>
                <a:gd name="connsiteY651" fmla="*/ 2175959 h 2180492"/>
                <a:gd name="connsiteX652" fmla="*/ 1252205 w 2354265"/>
                <a:gd name="connsiteY652" fmla="*/ 2170066 h 2180492"/>
                <a:gd name="connsiteX653" fmla="*/ 1229538 w 2354265"/>
                <a:gd name="connsiteY653" fmla="*/ 2163266 h 2180492"/>
                <a:gd name="connsiteX654" fmla="*/ 1237094 w 2354265"/>
                <a:gd name="connsiteY654" fmla="*/ 2179434 h 2180492"/>
                <a:gd name="connsiteX655" fmla="*/ 1223343 w 2354265"/>
                <a:gd name="connsiteY655" fmla="*/ 2180945 h 2180492"/>
                <a:gd name="connsiteX656" fmla="*/ 1223192 w 2354265"/>
                <a:gd name="connsiteY656" fmla="*/ 2169159 h 2180492"/>
                <a:gd name="connsiteX657" fmla="*/ 1213672 w 2354265"/>
                <a:gd name="connsiteY657" fmla="*/ 2157977 h 2180492"/>
                <a:gd name="connsiteX658" fmla="*/ 1189646 w 2354265"/>
                <a:gd name="connsiteY658" fmla="*/ 2164626 h 2180492"/>
                <a:gd name="connsiteX659" fmla="*/ 1180731 w 2354265"/>
                <a:gd name="connsiteY659" fmla="*/ 2150422 h 2180492"/>
                <a:gd name="connsiteX660" fmla="*/ 1162144 w 2354265"/>
                <a:gd name="connsiteY660" fmla="*/ 2143924 h 2180492"/>
                <a:gd name="connsiteX661" fmla="*/ 1140687 w 2354265"/>
                <a:gd name="connsiteY661" fmla="*/ 2151479 h 2180492"/>
                <a:gd name="connsiteX662" fmla="*/ 1166829 w 2354265"/>
                <a:gd name="connsiteY662" fmla="*/ 2163417 h 2180492"/>
                <a:gd name="connsiteX663" fmla="*/ 1165620 w 2354265"/>
                <a:gd name="connsiteY663" fmla="*/ 2166288 h 2180492"/>
                <a:gd name="connsiteX664" fmla="*/ 1139327 w 2354265"/>
                <a:gd name="connsiteY664" fmla="*/ 2170217 h 2180492"/>
                <a:gd name="connsiteX665" fmla="*/ 1125727 w 2354265"/>
                <a:gd name="connsiteY665" fmla="*/ 2178528 h 2180492"/>
                <a:gd name="connsiteX666" fmla="*/ 1108652 w 2354265"/>
                <a:gd name="connsiteY666" fmla="*/ 2168404 h 2180492"/>
                <a:gd name="connsiteX667" fmla="*/ 1067550 w 2354265"/>
                <a:gd name="connsiteY667" fmla="*/ 2169008 h 2180492"/>
                <a:gd name="connsiteX668" fmla="*/ 1076012 w 2354265"/>
                <a:gd name="connsiteY668" fmla="*/ 2142262 h 2180492"/>
                <a:gd name="connsiteX669" fmla="*/ 1069666 w 2354265"/>
                <a:gd name="connsiteY669" fmla="*/ 2139995 h 2180492"/>
                <a:gd name="connsiteX670" fmla="*/ 1064982 w 2354265"/>
                <a:gd name="connsiteY670" fmla="*/ 2152688 h 2180492"/>
                <a:gd name="connsiteX671" fmla="*/ 1047302 w 2354265"/>
                <a:gd name="connsiteY671" fmla="*/ 2142111 h 2180492"/>
                <a:gd name="connsiteX672" fmla="*/ 1033098 w 2354265"/>
                <a:gd name="connsiteY672" fmla="*/ 2145284 h 2180492"/>
                <a:gd name="connsiteX673" fmla="*/ 1008467 w 2354265"/>
                <a:gd name="connsiteY673" fmla="*/ 2159337 h 2180492"/>
                <a:gd name="connsiteX674" fmla="*/ 987614 w 2354265"/>
                <a:gd name="connsiteY674" fmla="*/ 2156617 h 2180492"/>
                <a:gd name="connsiteX675" fmla="*/ 976583 w 2354265"/>
                <a:gd name="connsiteY675" fmla="*/ 2137275 h 2180492"/>
                <a:gd name="connsiteX676" fmla="*/ 973863 w 2354265"/>
                <a:gd name="connsiteY676" fmla="*/ 2122769 h 2180492"/>
                <a:gd name="connsiteX677" fmla="*/ 954824 w 2354265"/>
                <a:gd name="connsiteY677" fmla="*/ 2124129 h 2180492"/>
                <a:gd name="connsiteX678" fmla="*/ 946966 w 2354265"/>
                <a:gd name="connsiteY678" fmla="*/ 2126093 h 2180492"/>
                <a:gd name="connsiteX679" fmla="*/ 913571 w 2354265"/>
                <a:gd name="connsiteY679" fmla="*/ 2138786 h 2180492"/>
                <a:gd name="connsiteX680" fmla="*/ 900576 w 2354265"/>
                <a:gd name="connsiteY680" fmla="*/ 2141204 h 2180492"/>
                <a:gd name="connsiteX681" fmla="*/ 905411 w 2354265"/>
                <a:gd name="connsiteY681" fmla="*/ 2130626 h 2180492"/>
                <a:gd name="connsiteX682" fmla="*/ 896647 w 2354265"/>
                <a:gd name="connsiteY682" fmla="*/ 2129418 h 2180492"/>
                <a:gd name="connsiteX683" fmla="*/ 905260 w 2354265"/>
                <a:gd name="connsiteY683" fmla="*/ 2117480 h 2180492"/>
                <a:gd name="connsiteX684" fmla="*/ 892869 w 2354265"/>
                <a:gd name="connsiteY684" fmla="*/ 2115667 h 2180492"/>
                <a:gd name="connsiteX685" fmla="*/ 888940 w 2354265"/>
                <a:gd name="connsiteY685" fmla="*/ 2129720 h 2180492"/>
                <a:gd name="connsiteX686" fmla="*/ 878967 w 2354265"/>
                <a:gd name="connsiteY686" fmla="*/ 2117933 h 2180492"/>
                <a:gd name="connsiteX687" fmla="*/ 859021 w 2354265"/>
                <a:gd name="connsiteY687" fmla="*/ 2110378 h 2180492"/>
                <a:gd name="connsiteX688" fmla="*/ 851163 w 2354265"/>
                <a:gd name="connsiteY688" fmla="*/ 2110076 h 2180492"/>
                <a:gd name="connsiteX689" fmla="*/ 838621 w 2354265"/>
                <a:gd name="connsiteY689" fmla="*/ 2113702 h 2180492"/>
                <a:gd name="connsiteX690" fmla="*/ 833484 w 2354265"/>
                <a:gd name="connsiteY690" fmla="*/ 2115667 h 2180492"/>
                <a:gd name="connsiteX691" fmla="*/ 815955 w 2354265"/>
                <a:gd name="connsiteY691" fmla="*/ 2109169 h 2180492"/>
                <a:gd name="connsiteX692" fmla="*/ 802204 w 2354265"/>
                <a:gd name="connsiteY692" fmla="*/ 2098894 h 2180492"/>
                <a:gd name="connsiteX693" fmla="*/ 780747 w 2354265"/>
                <a:gd name="connsiteY693" fmla="*/ 2095720 h 2180492"/>
                <a:gd name="connsiteX694" fmla="*/ 755814 w 2354265"/>
                <a:gd name="connsiteY694" fmla="*/ 2093151 h 2180492"/>
                <a:gd name="connsiteX695" fmla="*/ 772436 w 2354265"/>
                <a:gd name="connsiteY695" fmla="*/ 2089525 h 2180492"/>
                <a:gd name="connsiteX696" fmla="*/ 763823 w 2354265"/>
                <a:gd name="connsiteY696" fmla="*/ 2082725 h 2180492"/>
                <a:gd name="connsiteX697" fmla="*/ 716224 w 2354265"/>
                <a:gd name="connsiteY697" fmla="*/ 2067916 h 2180492"/>
                <a:gd name="connsiteX698" fmla="*/ 680562 w 2354265"/>
                <a:gd name="connsiteY698" fmla="*/ 2056432 h 2180492"/>
                <a:gd name="connsiteX699" fmla="*/ 694918 w 2354265"/>
                <a:gd name="connsiteY699" fmla="*/ 2055526 h 2180492"/>
                <a:gd name="connsiteX700" fmla="*/ 713806 w 2354265"/>
                <a:gd name="connsiteY700" fmla="*/ 2035579 h 2180492"/>
                <a:gd name="connsiteX701" fmla="*/ 713655 w 2354265"/>
                <a:gd name="connsiteY701" fmla="*/ 2033464 h 2180492"/>
                <a:gd name="connsiteX702" fmla="*/ 714562 w 2354265"/>
                <a:gd name="connsiteY702" fmla="*/ 2033010 h 2180492"/>
                <a:gd name="connsiteX703" fmla="*/ 727406 w 2354265"/>
                <a:gd name="connsiteY703" fmla="*/ 2041170 h 2180492"/>
                <a:gd name="connsiteX704" fmla="*/ 718642 w 2354265"/>
                <a:gd name="connsiteY704" fmla="*/ 2029535 h 2180492"/>
                <a:gd name="connsiteX705" fmla="*/ 712748 w 2354265"/>
                <a:gd name="connsiteY705" fmla="*/ 2022886 h 2180492"/>
                <a:gd name="connsiteX706" fmla="*/ 688873 w 2354265"/>
                <a:gd name="connsiteY706" fmla="*/ 2003091 h 2180492"/>
                <a:gd name="connsiteX707" fmla="*/ 651550 w 2354265"/>
                <a:gd name="connsiteY707" fmla="*/ 1981331 h 2180492"/>
                <a:gd name="connsiteX708" fmla="*/ 633719 w 2354265"/>
                <a:gd name="connsiteY708" fmla="*/ 1965465 h 2180492"/>
                <a:gd name="connsiteX709" fmla="*/ 623443 w 2354265"/>
                <a:gd name="connsiteY709" fmla="*/ 1979669 h 2180492"/>
                <a:gd name="connsiteX710" fmla="*/ 609693 w 2354265"/>
                <a:gd name="connsiteY710" fmla="*/ 1958967 h 2180492"/>
                <a:gd name="connsiteX711" fmla="*/ 590804 w 2354265"/>
                <a:gd name="connsiteY711" fmla="*/ 1954132 h 2180492"/>
                <a:gd name="connsiteX712" fmla="*/ 560431 w 2354265"/>
                <a:gd name="connsiteY712" fmla="*/ 1938719 h 2180492"/>
                <a:gd name="connsiteX713" fmla="*/ 554236 w 2354265"/>
                <a:gd name="connsiteY713" fmla="*/ 1932221 h 2180492"/>
                <a:gd name="connsiteX714" fmla="*/ 534592 w 2354265"/>
                <a:gd name="connsiteY714" fmla="*/ 1928595 h 2180492"/>
                <a:gd name="connsiteX715" fmla="*/ 535952 w 2354265"/>
                <a:gd name="connsiteY715" fmla="*/ 1923306 h 2180492"/>
                <a:gd name="connsiteX716" fmla="*/ 552725 w 2354265"/>
                <a:gd name="connsiteY716" fmla="*/ 1928292 h 2180492"/>
                <a:gd name="connsiteX717" fmla="*/ 554689 w 2354265"/>
                <a:gd name="connsiteY717" fmla="*/ 1925421 h 2180492"/>
                <a:gd name="connsiteX718" fmla="*/ 519934 w 2354265"/>
                <a:gd name="connsiteY718" fmla="*/ 1900186 h 2180492"/>
                <a:gd name="connsiteX719" fmla="*/ 497570 w 2354265"/>
                <a:gd name="connsiteY719" fmla="*/ 1905324 h 2180492"/>
                <a:gd name="connsiteX720" fmla="*/ 527036 w 2354265"/>
                <a:gd name="connsiteY720" fmla="*/ 1907288 h 2180492"/>
                <a:gd name="connsiteX721" fmla="*/ 526281 w 2354265"/>
                <a:gd name="connsiteY721" fmla="*/ 1912275 h 2180492"/>
                <a:gd name="connsiteX722" fmla="*/ 528094 w 2354265"/>
                <a:gd name="connsiteY722" fmla="*/ 1930710 h 2180492"/>
                <a:gd name="connsiteX723" fmla="*/ 564813 w 2354265"/>
                <a:gd name="connsiteY723" fmla="*/ 1958514 h 2180492"/>
                <a:gd name="connsiteX724" fmla="*/ 607728 w 2354265"/>
                <a:gd name="connsiteY724" fmla="*/ 1981331 h 2180492"/>
                <a:gd name="connsiteX725" fmla="*/ 612715 w 2354265"/>
                <a:gd name="connsiteY725" fmla="*/ 1984505 h 2180492"/>
                <a:gd name="connsiteX726" fmla="*/ 633568 w 2354265"/>
                <a:gd name="connsiteY726" fmla="*/ 1995989 h 2180492"/>
                <a:gd name="connsiteX727" fmla="*/ 651550 w 2354265"/>
                <a:gd name="connsiteY727" fmla="*/ 2011100 h 2180492"/>
                <a:gd name="connsiteX728" fmla="*/ 663487 w 2354265"/>
                <a:gd name="connsiteY728" fmla="*/ 2012309 h 2180492"/>
                <a:gd name="connsiteX729" fmla="*/ 659709 w 2354265"/>
                <a:gd name="connsiteY729" fmla="*/ 2020015 h 2180492"/>
                <a:gd name="connsiteX730" fmla="*/ 676633 w 2354265"/>
                <a:gd name="connsiteY730" fmla="*/ 2020317 h 2180492"/>
                <a:gd name="connsiteX731" fmla="*/ 713806 w 2354265"/>
                <a:gd name="connsiteY731" fmla="*/ 2035730 h 2180492"/>
                <a:gd name="connsiteX732" fmla="*/ 674971 w 2354265"/>
                <a:gd name="connsiteY732" fmla="*/ 2043437 h 2180492"/>
                <a:gd name="connsiteX733" fmla="*/ 634625 w 2354265"/>
                <a:gd name="connsiteY733" fmla="*/ 2039357 h 2180492"/>
                <a:gd name="connsiteX734" fmla="*/ 617399 w 2354265"/>
                <a:gd name="connsiteY734" fmla="*/ 2034219 h 2180492"/>
                <a:gd name="connsiteX735" fmla="*/ 612261 w 2354265"/>
                <a:gd name="connsiteY735" fmla="*/ 2028477 h 2180492"/>
                <a:gd name="connsiteX736" fmla="*/ 619061 w 2354265"/>
                <a:gd name="connsiteY736" fmla="*/ 2025455 h 2180492"/>
                <a:gd name="connsiteX737" fmla="*/ 638252 w 2354265"/>
                <a:gd name="connsiteY737" fmla="*/ 2014726 h 2180492"/>
                <a:gd name="connsiteX738" fmla="*/ 636741 w 2354265"/>
                <a:gd name="connsiteY738" fmla="*/ 2010646 h 2180492"/>
                <a:gd name="connsiteX739" fmla="*/ 611506 w 2354265"/>
                <a:gd name="connsiteY739" fmla="*/ 2010344 h 2180492"/>
                <a:gd name="connsiteX740" fmla="*/ 586271 w 2354265"/>
                <a:gd name="connsiteY740" fmla="*/ 2002940 h 2180492"/>
                <a:gd name="connsiteX741" fmla="*/ 572369 w 2354265"/>
                <a:gd name="connsiteY741" fmla="*/ 2009589 h 2180492"/>
                <a:gd name="connsiteX742" fmla="*/ 575693 w 2354265"/>
                <a:gd name="connsiteY742" fmla="*/ 1992967 h 2180492"/>
                <a:gd name="connsiteX743" fmla="*/ 553329 w 2354265"/>
                <a:gd name="connsiteY743" fmla="*/ 1977403 h 2180492"/>
                <a:gd name="connsiteX744" fmla="*/ 528396 w 2354265"/>
                <a:gd name="connsiteY744" fmla="*/ 1974834 h 2180492"/>
                <a:gd name="connsiteX745" fmla="*/ 520236 w 2354265"/>
                <a:gd name="connsiteY745" fmla="*/ 1957910 h 2180492"/>
                <a:gd name="connsiteX746" fmla="*/ 513739 w 2354265"/>
                <a:gd name="connsiteY746" fmla="*/ 1966069 h 2180492"/>
                <a:gd name="connsiteX747" fmla="*/ 486690 w 2354265"/>
                <a:gd name="connsiteY747" fmla="*/ 1952470 h 2180492"/>
                <a:gd name="connsiteX748" fmla="*/ 469011 w 2354265"/>
                <a:gd name="connsiteY748" fmla="*/ 1929804 h 2180492"/>
                <a:gd name="connsiteX749" fmla="*/ 478379 w 2354265"/>
                <a:gd name="connsiteY749" fmla="*/ 1928292 h 2180492"/>
                <a:gd name="connsiteX750" fmla="*/ 479437 w 2354265"/>
                <a:gd name="connsiteY750" fmla="*/ 1925875 h 2180492"/>
                <a:gd name="connsiteX751" fmla="*/ 452087 w 2354265"/>
                <a:gd name="connsiteY751" fmla="*/ 1911519 h 2180492"/>
                <a:gd name="connsiteX752" fmla="*/ 449669 w 2354265"/>
                <a:gd name="connsiteY752" fmla="*/ 1914542 h 2180492"/>
                <a:gd name="connsiteX753" fmla="*/ 452842 w 2354265"/>
                <a:gd name="connsiteY753" fmla="*/ 1923306 h 2180492"/>
                <a:gd name="connsiteX754" fmla="*/ 410079 w 2354265"/>
                <a:gd name="connsiteY754" fmla="*/ 1892026 h 2180492"/>
                <a:gd name="connsiteX755" fmla="*/ 398141 w 2354265"/>
                <a:gd name="connsiteY755" fmla="*/ 1882053 h 2180492"/>
                <a:gd name="connsiteX756" fmla="*/ 386657 w 2354265"/>
                <a:gd name="connsiteY756" fmla="*/ 1872836 h 2180492"/>
                <a:gd name="connsiteX757" fmla="*/ 356284 w 2354265"/>
                <a:gd name="connsiteY757" fmla="*/ 1844276 h 2180492"/>
                <a:gd name="connsiteX758" fmla="*/ 344649 w 2354265"/>
                <a:gd name="connsiteY758" fmla="*/ 1831583 h 2180492"/>
                <a:gd name="connsiteX759" fmla="*/ 335733 w 2354265"/>
                <a:gd name="connsiteY759" fmla="*/ 1819041 h 2180492"/>
                <a:gd name="connsiteX760" fmla="*/ 331956 w 2354265"/>
                <a:gd name="connsiteY760" fmla="*/ 1810428 h 2180492"/>
                <a:gd name="connsiteX761" fmla="*/ 308987 w 2354265"/>
                <a:gd name="connsiteY761" fmla="*/ 1796224 h 2180492"/>
                <a:gd name="connsiteX762" fmla="*/ 314729 w 2354265"/>
                <a:gd name="connsiteY762" fmla="*/ 1779451 h 2180492"/>
                <a:gd name="connsiteX763" fmla="*/ 289796 w 2354265"/>
                <a:gd name="connsiteY763" fmla="*/ 1764793 h 2180492"/>
                <a:gd name="connsiteX764" fmla="*/ 268188 w 2354265"/>
                <a:gd name="connsiteY764" fmla="*/ 1748474 h 2180492"/>
                <a:gd name="connsiteX765" fmla="*/ 283752 w 2354265"/>
                <a:gd name="connsiteY765" fmla="*/ 1743487 h 2180492"/>
                <a:gd name="connsiteX766" fmla="*/ 282543 w 2354265"/>
                <a:gd name="connsiteY766" fmla="*/ 1733514 h 2180492"/>
                <a:gd name="connsiteX767" fmla="*/ 273175 w 2354265"/>
                <a:gd name="connsiteY767" fmla="*/ 1727470 h 2180492"/>
                <a:gd name="connsiteX768" fmla="*/ 244313 w 2354265"/>
                <a:gd name="connsiteY768" fmla="*/ 1715532 h 2180492"/>
                <a:gd name="connsiteX769" fmla="*/ 256855 w 2354265"/>
                <a:gd name="connsiteY769" fmla="*/ 1709790 h 2180492"/>
                <a:gd name="connsiteX770" fmla="*/ 253379 w 2354265"/>
                <a:gd name="connsiteY770" fmla="*/ 1696492 h 2180492"/>
                <a:gd name="connsiteX771" fmla="*/ 237362 w 2354265"/>
                <a:gd name="connsiteY771" fmla="*/ 1688786 h 2180492"/>
                <a:gd name="connsiteX772" fmla="*/ 224215 w 2354265"/>
                <a:gd name="connsiteY772" fmla="*/ 1691204 h 2180492"/>
                <a:gd name="connsiteX773" fmla="*/ 223007 w 2354265"/>
                <a:gd name="connsiteY773" fmla="*/ 1688484 h 2180492"/>
                <a:gd name="connsiteX774" fmla="*/ 247788 w 2354265"/>
                <a:gd name="connsiteY774" fmla="*/ 1659017 h 2180492"/>
                <a:gd name="connsiteX775" fmla="*/ 252322 w 2354265"/>
                <a:gd name="connsiteY775" fmla="*/ 1664306 h 2180492"/>
                <a:gd name="connsiteX776" fmla="*/ 293876 w 2354265"/>
                <a:gd name="connsiteY776" fmla="*/ 1707977 h 2180492"/>
                <a:gd name="connsiteX777" fmla="*/ 308534 w 2354265"/>
                <a:gd name="connsiteY777" fmla="*/ 1723390 h 2180492"/>
                <a:gd name="connsiteX778" fmla="*/ 324249 w 2354265"/>
                <a:gd name="connsiteY778" fmla="*/ 1751496 h 2180492"/>
                <a:gd name="connsiteX779" fmla="*/ 331805 w 2354265"/>
                <a:gd name="connsiteY779" fmla="*/ 1762678 h 2180492"/>
                <a:gd name="connsiteX780" fmla="*/ 350995 w 2354265"/>
                <a:gd name="connsiteY780" fmla="*/ 1775220 h 2180492"/>
                <a:gd name="connsiteX781" fmla="*/ 364746 w 2354265"/>
                <a:gd name="connsiteY781" fmla="*/ 1789575 h 2180492"/>
                <a:gd name="connsiteX782" fmla="*/ 365653 w 2354265"/>
                <a:gd name="connsiteY782" fmla="*/ 1791691 h 2180492"/>
                <a:gd name="connsiteX783" fmla="*/ 382577 w 2354265"/>
                <a:gd name="connsiteY783" fmla="*/ 1808615 h 2180492"/>
                <a:gd name="connsiteX784" fmla="*/ 417634 w 2354265"/>
                <a:gd name="connsiteY784" fmla="*/ 1822366 h 2180492"/>
                <a:gd name="connsiteX785" fmla="*/ 398292 w 2354265"/>
                <a:gd name="connsiteY785" fmla="*/ 1812846 h 2180492"/>
                <a:gd name="connsiteX786" fmla="*/ 382275 w 2354265"/>
                <a:gd name="connsiteY786" fmla="*/ 1808766 h 2180492"/>
                <a:gd name="connsiteX787" fmla="*/ 387866 w 2354265"/>
                <a:gd name="connsiteY787" fmla="*/ 1799246 h 2180492"/>
                <a:gd name="connsiteX788" fmla="*/ 379101 w 2354265"/>
                <a:gd name="connsiteY788" fmla="*/ 1793353 h 2180492"/>
                <a:gd name="connsiteX789" fmla="*/ 386052 w 2354265"/>
                <a:gd name="connsiteY789" fmla="*/ 1781415 h 2180492"/>
                <a:gd name="connsiteX790" fmla="*/ 360968 w 2354265"/>
                <a:gd name="connsiteY790" fmla="*/ 1765700 h 2180492"/>
                <a:gd name="connsiteX791" fmla="*/ 360968 w 2354265"/>
                <a:gd name="connsiteY791" fmla="*/ 1752856 h 2180492"/>
                <a:gd name="connsiteX792" fmla="*/ 342987 w 2354265"/>
                <a:gd name="connsiteY792" fmla="*/ 1752856 h 2180492"/>
                <a:gd name="connsiteX793" fmla="*/ 290854 w 2354265"/>
                <a:gd name="connsiteY793" fmla="*/ 1689692 h 2180492"/>
                <a:gd name="connsiteX794" fmla="*/ 279068 w 2354265"/>
                <a:gd name="connsiteY794" fmla="*/ 1670653 h 2180492"/>
                <a:gd name="connsiteX795" fmla="*/ 237966 w 2354265"/>
                <a:gd name="connsiteY795" fmla="*/ 1605827 h 2180492"/>
                <a:gd name="connsiteX796" fmla="*/ 232678 w 2354265"/>
                <a:gd name="connsiteY796" fmla="*/ 1586334 h 2180492"/>
                <a:gd name="connsiteX797" fmla="*/ 202305 w 2354265"/>
                <a:gd name="connsiteY797" fmla="*/ 1541757 h 2180492"/>
                <a:gd name="connsiteX798" fmla="*/ 194749 w 2354265"/>
                <a:gd name="connsiteY798" fmla="*/ 1532691 h 2180492"/>
                <a:gd name="connsiteX799" fmla="*/ 166341 w 2354265"/>
                <a:gd name="connsiteY799" fmla="*/ 1469528 h 2180492"/>
                <a:gd name="connsiteX800" fmla="*/ 141559 w 2354265"/>
                <a:gd name="connsiteY800" fmla="*/ 1431297 h 2180492"/>
                <a:gd name="connsiteX801" fmla="*/ 138386 w 2354265"/>
                <a:gd name="connsiteY801" fmla="*/ 1445804 h 2180492"/>
                <a:gd name="connsiteX802" fmla="*/ 140804 w 2354265"/>
                <a:gd name="connsiteY802" fmla="*/ 1450941 h 2180492"/>
                <a:gd name="connsiteX803" fmla="*/ 157728 w 2354265"/>
                <a:gd name="connsiteY803" fmla="*/ 1468319 h 2180492"/>
                <a:gd name="connsiteX804" fmla="*/ 155612 w 2354265"/>
                <a:gd name="connsiteY804" fmla="*/ 1506096 h 2180492"/>
                <a:gd name="connsiteX805" fmla="*/ 171025 w 2354265"/>
                <a:gd name="connsiteY805" fmla="*/ 1511838 h 2180492"/>
                <a:gd name="connsiteX806" fmla="*/ 169061 w 2354265"/>
                <a:gd name="connsiteY806" fmla="*/ 1519696 h 2180492"/>
                <a:gd name="connsiteX807" fmla="*/ 198527 w 2354265"/>
                <a:gd name="connsiteY807" fmla="*/ 1562762 h 2180492"/>
                <a:gd name="connsiteX808" fmla="*/ 154706 w 2354265"/>
                <a:gd name="connsiteY808" fmla="*/ 1582708 h 2180492"/>
                <a:gd name="connsiteX809" fmla="*/ 174350 w 2354265"/>
                <a:gd name="connsiteY809" fmla="*/ 1564122 h 2180492"/>
                <a:gd name="connsiteX810" fmla="*/ 146999 w 2354265"/>
                <a:gd name="connsiteY810" fmla="*/ 1562762 h 2180492"/>
                <a:gd name="connsiteX811" fmla="*/ 135364 w 2354265"/>
                <a:gd name="connsiteY811" fmla="*/ 1544931 h 2180492"/>
                <a:gd name="connsiteX812" fmla="*/ 164981 w 2354265"/>
                <a:gd name="connsiteY812" fmla="*/ 1525891 h 2180492"/>
                <a:gd name="connsiteX813" fmla="*/ 126297 w 2354265"/>
                <a:gd name="connsiteY813" fmla="*/ 1508363 h 2180492"/>
                <a:gd name="connsiteX814" fmla="*/ 122671 w 2354265"/>
                <a:gd name="connsiteY814" fmla="*/ 1473608 h 2180492"/>
                <a:gd name="connsiteX815" fmla="*/ 122066 w 2354265"/>
                <a:gd name="connsiteY815" fmla="*/ 1465448 h 2180492"/>
                <a:gd name="connsiteX816" fmla="*/ 111338 w 2354265"/>
                <a:gd name="connsiteY816" fmla="*/ 1449884 h 2180492"/>
                <a:gd name="connsiteX817" fmla="*/ 95169 w 2354265"/>
                <a:gd name="connsiteY817" fmla="*/ 1446106 h 2180492"/>
                <a:gd name="connsiteX818" fmla="*/ 91089 w 2354265"/>
                <a:gd name="connsiteY818" fmla="*/ 1436133 h 2180492"/>
                <a:gd name="connsiteX819" fmla="*/ 88218 w 2354265"/>
                <a:gd name="connsiteY819" fmla="*/ 1426915 h 2180492"/>
                <a:gd name="connsiteX820" fmla="*/ 76583 w 2354265"/>
                <a:gd name="connsiteY820" fmla="*/ 1416791 h 2180492"/>
                <a:gd name="connsiteX821" fmla="*/ 70085 w 2354265"/>
                <a:gd name="connsiteY821" fmla="*/ 1398809 h 2180492"/>
                <a:gd name="connsiteX822" fmla="*/ 84894 w 2354265"/>
                <a:gd name="connsiteY822" fmla="*/ 1388836 h 2180492"/>
                <a:gd name="connsiteX823" fmla="*/ 72049 w 2354265"/>
                <a:gd name="connsiteY823" fmla="*/ 1377503 h 2180492"/>
                <a:gd name="connsiteX824" fmla="*/ 59508 w 2354265"/>
                <a:gd name="connsiteY824" fmla="*/ 1371005 h 2180492"/>
                <a:gd name="connsiteX825" fmla="*/ 59054 w 2354265"/>
                <a:gd name="connsiteY825" fmla="*/ 1366170 h 2180492"/>
                <a:gd name="connsiteX826" fmla="*/ 76885 w 2354265"/>
                <a:gd name="connsiteY826" fmla="*/ 1359068 h 2180492"/>
                <a:gd name="connsiteX827" fmla="*/ 87463 w 2354265"/>
                <a:gd name="connsiteY827" fmla="*/ 1345468 h 2180492"/>
                <a:gd name="connsiteX828" fmla="*/ 87614 w 2354265"/>
                <a:gd name="connsiteY828" fmla="*/ 1345166 h 2180492"/>
                <a:gd name="connsiteX829" fmla="*/ 844666 w 2354265"/>
                <a:gd name="connsiteY829" fmla="*/ 238600 h 2180492"/>
                <a:gd name="connsiteX830" fmla="*/ 851919 w 2354265"/>
                <a:gd name="connsiteY830" fmla="*/ 240867 h 2180492"/>
                <a:gd name="connsiteX831" fmla="*/ 891660 w 2354265"/>
                <a:gd name="connsiteY831" fmla="*/ 226058 h 2180492"/>
                <a:gd name="connsiteX832" fmla="*/ 894078 w 2354265"/>
                <a:gd name="connsiteY832" fmla="*/ 224547 h 2180492"/>
                <a:gd name="connsiteX833" fmla="*/ 889545 w 2354265"/>
                <a:gd name="connsiteY833" fmla="*/ 215480 h 2180492"/>
                <a:gd name="connsiteX834" fmla="*/ 900123 w 2354265"/>
                <a:gd name="connsiteY834" fmla="*/ 211854 h 2180492"/>
                <a:gd name="connsiteX835" fmla="*/ 893625 w 2354265"/>
                <a:gd name="connsiteY835" fmla="*/ 212609 h 2180492"/>
                <a:gd name="connsiteX836" fmla="*/ 875190 w 2354265"/>
                <a:gd name="connsiteY836" fmla="*/ 221978 h 2180492"/>
                <a:gd name="connsiteX837" fmla="*/ 859172 w 2354265"/>
                <a:gd name="connsiteY837" fmla="*/ 228778 h 2180492"/>
                <a:gd name="connsiteX838" fmla="*/ 844061 w 2354265"/>
                <a:gd name="connsiteY838" fmla="*/ 238902 h 2180492"/>
                <a:gd name="connsiteX839" fmla="*/ 840133 w 2354265"/>
                <a:gd name="connsiteY839" fmla="*/ 237089 h 2180492"/>
                <a:gd name="connsiteX840" fmla="*/ 824568 w 2354265"/>
                <a:gd name="connsiteY840" fmla="*/ 235124 h 2180492"/>
                <a:gd name="connsiteX841" fmla="*/ 836808 w 2354265"/>
                <a:gd name="connsiteY841" fmla="*/ 225756 h 2180492"/>
                <a:gd name="connsiteX842" fmla="*/ 826684 w 2354265"/>
                <a:gd name="connsiteY842" fmla="*/ 227267 h 2180492"/>
                <a:gd name="connsiteX843" fmla="*/ 805075 w 2354265"/>
                <a:gd name="connsiteY843" fmla="*/ 248120 h 2180492"/>
                <a:gd name="connsiteX844" fmla="*/ 788907 w 2354265"/>
                <a:gd name="connsiteY844" fmla="*/ 262777 h 2180492"/>
                <a:gd name="connsiteX845" fmla="*/ 777574 w 2354265"/>
                <a:gd name="connsiteY845" fmla="*/ 268519 h 2180492"/>
                <a:gd name="connsiteX846" fmla="*/ 763370 w 2354265"/>
                <a:gd name="connsiteY846" fmla="*/ 276981 h 2180492"/>
                <a:gd name="connsiteX847" fmla="*/ 746748 w 2354265"/>
                <a:gd name="connsiteY847" fmla="*/ 298741 h 2180492"/>
                <a:gd name="connsiteX848" fmla="*/ 760650 w 2354265"/>
                <a:gd name="connsiteY848" fmla="*/ 294359 h 2180492"/>
                <a:gd name="connsiteX849" fmla="*/ 773796 w 2354265"/>
                <a:gd name="connsiteY849" fmla="*/ 288163 h 2180492"/>
                <a:gd name="connsiteX850" fmla="*/ 804320 w 2354265"/>
                <a:gd name="connsiteY850" fmla="*/ 267310 h 2180492"/>
                <a:gd name="connsiteX851" fmla="*/ 844666 w 2354265"/>
                <a:gd name="connsiteY851" fmla="*/ 238600 h 2180492"/>
                <a:gd name="connsiteX852" fmla="*/ 884558 w 2354265"/>
                <a:gd name="connsiteY852" fmla="*/ 239204 h 2180492"/>
                <a:gd name="connsiteX853" fmla="*/ 858266 w 2354265"/>
                <a:gd name="connsiteY853" fmla="*/ 251897 h 2180492"/>
                <a:gd name="connsiteX854" fmla="*/ 805831 w 2354265"/>
                <a:gd name="connsiteY854" fmla="*/ 282724 h 2180492"/>
                <a:gd name="connsiteX855" fmla="*/ 788756 w 2354265"/>
                <a:gd name="connsiteY855" fmla="*/ 292999 h 2180492"/>
                <a:gd name="connsiteX856" fmla="*/ 782560 w 2354265"/>
                <a:gd name="connsiteY856" fmla="*/ 299648 h 2180492"/>
                <a:gd name="connsiteX857" fmla="*/ 783316 w 2354265"/>
                <a:gd name="connsiteY857" fmla="*/ 304181 h 2180492"/>
                <a:gd name="connsiteX858" fmla="*/ 805529 w 2354265"/>
                <a:gd name="connsiteY858" fmla="*/ 305843 h 2180492"/>
                <a:gd name="connsiteX859" fmla="*/ 823813 w 2354265"/>
                <a:gd name="connsiteY859" fmla="*/ 300101 h 2180492"/>
                <a:gd name="connsiteX860" fmla="*/ 826080 w 2354265"/>
                <a:gd name="connsiteY860" fmla="*/ 284990 h 2180492"/>
                <a:gd name="connsiteX861" fmla="*/ 835902 w 2354265"/>
                <a:gd name="connsiteY861" fmla="*/ 281666 h 2180492"/>
                <a:gd name="connsiteX862" fmla="*/ 852070 w 2354265"/>
                <a:gd name="connsiteY862" fmla="*/ 287559 h 2180492"/>
                <a:gd name="connsiteX863" fmla="*/ 858114 w 2354265"/>
                <a:gd name="connsiteY863" fmla="*/ 272448 h 2180492"/>
                <a:gd name="connsiteX864" fmla="*/ 847083 w 2354265"/>
                <a:gd name="connsiteY864" fmla="*/ 266555 h 2180492"/>
                <a:gd name="connsiteX865" fmla="*/ 847083 w 2354265"/>
                <a:gd name="connsiteY865" fmla="*/ 262777 h 2180492"/>
                <a:gd name="connsiteX866" fmla="*/ 881536 w 2354265"/>
                <a:gd name="connsiteY866" fmla="*/ 249329 h 2180492"/>
                <a:gd name="connsiteX867" fmla="*/ 884256 w 2354265"/>
                <a:gd name="connsiteY867" fmla="*/ 252653 h 2180492"/>
                <a:gd name="connsiteX868" fmla="*/ 884558 w 2354265"/>
                <a:gd name="connsiteY868" fmla="*/ 239204 h 2180492"/>
                <a:gd name="connsiteX869" fmla="*/ 888638 w 2354265"/>
                <a:gd name="connsiteY869" fmla="*/ 248724 h 2180492"/>
                <a:gd name="connsiteX870" fmla="*/ 895892 w 2354265"/>
                <a:gd name="connsiteY870" fmla="*/ 253106 h 2180492"/>
                <a:gd name="connsiteX871" fmla="*/ 903749 w 2354265"/>
                <a:gd name="connsiteY871" fmla="*/ 247969 h 2180492"/>
                <a:gd name="connsiteX872" fmla="*/ 922789 w 2354265"/>
                <a:gd name="connsiteY872" fmla="*/ 237089 h 2180492"/>
                <a:gd name="connsiteX873" fmla="*/ 937144 w 2354265"/>
                <a:gd name="connsiteY873" fmla="*/ 239658 h 2180492"/>
                <a:gd name="connsiteX874" fmla="*/ 983685 w 2354265"/>
                <a:gd name="connsiteY874" fmla="*/ 210040 h 2180492"/>
                <a:gd name="connsiteX875" fmla="*/ 978094 w 2354265"/>
                <a:gd name="connsiteY875" fmla="*/ 207925 h 2180492"/>
                <a:gd name="connsiteX876" fmla="*/ 904505 w 2354265"/>
                <a:gd name="connsiteY876" fmla="*/ 230289 h 2180492"/>
                <a:gd name="connsiteX877" fmla="*/ 884558 w 2354265"/>
                <a:gd name="connsiteY877" fmla="*/ 239204 h 2180492"/>
                <a:gd name="connsiteX878" fmla="*/ 484877 w 2354265"/>
                <a:gd name="connsiteY878" fmla="*/ 206716 h 2180492"/>
                <a:gd name="connsiteX879" fmla="*/ 481402 w 2354265"/>
                <a:gd name="connsiteY879" fmla="*/ 204298 h 2180492"/>
                <a:gd name="connsiteX880" fmla="*/ 470069 w 2354265"/>
                <a:gd name="connsiteY880" fmla="*/ 224245 h 2180492"/>
                <a:gd name="connsiteX881" fmla="*/ 465082 w 2354265"/>
                <a:gd name="connsiteY881" fmla="*/ 236787 h 2180492"/>
                <a:gd name="connsiteX882" fmla="*/ 458887 w 2354265"/>
                <a:gd name="connsiteY882" fmla="*/ 243889 h 2180492"/>
                <a:gd name="connsiteX883" fmla="*/ 476113 w 2354265"/>
                <a:gd name="connsiteY883" fmla="*/ 248120 h 2180492"/>
                <a:gd name="connsiteX884" fmla="*/ 503010 w 2354265"/>
                <a:gd name="connsiteY884" fmla="*/ 237693 h 2180492"/>
                <a:gd name="connsiteX885" fmla="*/ 503917 w 2354265"/>
                <a:gd name="connsiteY885" fmla="*/ 240715 h 2180492"/>
                <a:gd name="connsiteX886" fmla="*/ 507543 w 2354265"/>
                <a:gd name="connsiteY886" fmla="*/ 223187 h 2180492"/>
                <a:gd name="connsiteX887" fmla="*/ 522956 w 2354265"/>
                <a:gd name="connsiteY887" fmla="*/ 227116 h 2180492"/>
                <a:gd name="connsiteX888" fmla="*/ 512681 w 2354265"/>
                <a:gd name="connsiteY888" fmla="*/ 215178 h 2180492"/>
                <a:gd name="connsiteX889" fmla="*/ 528699 w 2354265"/>
                <a:gd name="connsiteY889" fmla="*/ 216689 h 2180492"/>
                <a:gd name="connsiteX890" fmla="*/ 529605 w 2354265"/>
                <a:gd name="connsiteY890" fmla="*/ 212912 h 2180492"/>
                <a:gd name="connsiteX891" fmla="*/ 508601 w 2354265"/>
                <a:gd name="connsiteY891" fmla="*/ 204601 h 2180492"/>
                <a:gd name="connsiteX892" fmla="*/ 536707 w 2354265"/>
                <a:gd name="connsiteY892" fmla="*/ 204601 h 2180492"/>
                <a:gd name="connsiteX893" fmla="*/ 537161 w 2354265"/>
                <a:gd name="connsiteY893" fmla="*/ 200370 h 2180492"/>
                <a:gd name="connsiteX894" fmla="*/ 517365 w 2354265"/>
                <a:gd name="connsiteY894" fmla="*/ 192210 h 2180492"/>
                <a:gd name="connsiteX895" fmla="*/ 488655 w 2354265"/>
                <a:gd name="connsiteY895" fmla="*/ 218805 h 2180492"/>
                <a:gd name="connsiteX896" fmla="*/ 480797 w 2354265"/>
                <a:gd name="connsiteY896" fmla="*/ 214876 h 2180492"/>
                <a:gd name="connsiteX897" fmla="*/ 484877 w 2354265"/>
                <a:gd name="connsiteY897" fmla="*/ 206716 h 2180492"/>
                <a:gd name="connsiteX898" fmla="*/ 720153 w 2354265"/>
                <a:gd name="connsiteY898" fmla="*/ 122398 h 2180492"/>
                <a:gd name="connsiteX899" fmla="*/ 738890 w 2354265"/>
                <a:gd name="connsiteY899" fmla="*/ 122851 h 2180492"/>
                <a:gd name="connsiteX900" fmla="*/ 755663 w 2354265"/>
                <a:gd name="connsiteY900" fmla="*/ 114993 h 2180492"/>
                <a:gd name="connsiteX901" fmla="*/ 759290 w 2354265"/>
                <a:gd name="connsiteY901" fmla="*/ 110460 h 2180492"/>
                <a:gd name="connsiteX902" fmla="*/ 753396 w 2354265"/>
                <a:gd name="connsiteY902" fmla="*/ 100185 h 2180492"/>
                <a:gd name="connsiteX903" fmla="*/ 739797 w 2354265"/>
                <a:gd name="connsiteY903" fmla="*/ 98523 h 2180492"/>
                <a:gd name="connsiteX904" fmla="*/ 727557 w 2354265"/>
                <a:gd name="connsiteY904" fmla="*/ 110460 h 2180492"/>
                <a:gd name="connsiteX905" fmla="*/ 724384 w 2354265"/>
                <a:gd name="connsiteY905" fmla="*/ 110158 h 2180492"/>
                <a:gd name="connsiteX906" fmla="*/ 729824 w 2354265"/>
                <a:gd name="connsiteY906" fmla="*/ 100638 h 2180492"/>
                <a:gd name="connsiteX907" fmla="*/ 706251 w 2354265"/>
                <a:gd name="connsiteY907" fmla="*/ 103660 h 2180492"/>
                <a:gd name="connsiteX908" fmla="*/ 686304 w 2354265"/>
                <a:gd name="connsiteY908" fmla="*/ 119980 h 2180492"/>
                <a:gd name="connsiteX909" fmla="*/ 697940 w 2354265"/>
                <a:gd name="connsiteY909" fmla="*/ 124060 h 2180492"/>
                <a:gd name="connsiteX910" fmla="*/ 688873 w 2354265"/>
                <a:gd name="connsiteY910" fmla="*/ 130255 h 2180492"/>
                <a:gd name="connsiteX911" fmla="*/ 689478 w 2354265"/>
                <a:gd name="connsiteY911" fmla="*/ 132824 h 2180492"/>
                <a:gd name="connsiteX912" fmla="*/ 720002 w 2354265"/>
                <a:gd name="connsiteY912" fmla="*/ 134940 h 2180492"/>
                <a:gd name="connsiteX913" fmla="*/ 720153 w 2354265"/>
                <a:gd name="connsiteY913" fmla="*/ 122398 h 2180492"/>
                <a:gd name="connsiteX914" fmla="*/ 553631 w 2354265"/>
                <a:gd name="connsiteY914" fmla="*/ 569678 h 2180492"/>
                <a:gd name="connsiteX915" fmla="*/ 553178 w 2354265"/>
                <a:gd name="connsiteY915" fmla="*/ 560763 h 2180492"/>
                <a:gd name="connsiteX916" fmla="*/ 552271 w 2354265"/>
                <a:gd name="connsiteY916" fmla="*/ 548523 h 2180492"/>
                <a:gd name="connsiteX917" fmla="*/ 537765 w 2354265"/>
                <a:gd name="connsiteY917" fmla="*/ 542479 h 2180492"/>
                <a:gd name="connsiteX918" fmla="*/ 515552 w 2354265"/>
                <a:gd name="connsiteY918" fmla="*/ 543385 h 2180492"/>
                <a:gd name="connsiteX919" fmla="*/ 507694 w 2354265"/>
                <a:gd name="connsiteY919" fmla="*/ 564087 h 2180492"/>
                <a:gd name="connsiteX920" fmla="*/ 523410 w 2354265"/>
                <a:gd name="connsiteY920" fmla="*/ 563332 h 2180492"/>
                <a:gd name="connsiteX921" fmla="*/ 533836 w 2354265"/>
                <a:gd name="connsiteY921" fmla="*/ 570585 h 2180492"/>
                <a:gd name="connsiteX922" fmla="*/ 537463 w 2354265"/>
                <a:gd name="connsiteY922" fmla="*/ 590078 h 2180492"/>
                <a:gd name="connsiteX923" fmla="*/ 553631 w 2354265"/>
                <a:gd name="connsiteY923" fmla="*/ 569678 h 2180492"/>
                <a:gd name="connsiteX924" fmla="*/ 130982 w 2354265"/>
                <a:gd name="connsiteY924" fmla="*/ 650672 h 2180492"/>
                <a:gd name="connsiteX925" fmla="*/ 118137 w 2354265"/>
                <a:gd name="connsiteY925" fmla="*/ 657623 h 2180492"/>
                <a:gd name="connsiteX926" fmla="*/ 108467 w 2354265"/>
                <a:gd name="connsiteY926" fmla="*/ 670014 h 2180492"/>
                <a:gd name="connsiteX927" fmla="*/ 100458 w 2354265"/>
                <a:gd name="connsiteY927" fmla="*/ 695853 h 2180492"/>
                <a:gd name="connsiteX928" fmla="*/ 112395 w 2354265"/>
                <a:gd name="connsiteY928" fmla="*/ 701293 h 2180492"/>
                <a:gd name="connsiteX929" fmla="*/ 130528 w 2354265"/>
                <a:gd name="connsiteY929" fmla="*/ 697818 h 2180492"/>
                <a:gd name="connsiteX930" fmla="*/ 123124 w 2354265"/>
                <a:gd name="connsiteY930" fmla="*/ 687240 h 2180492"/>
                <a:gd name="connsiteX931" fmla="*/ 130982 w 2354265"/>
                <a:gd name="connsiteY931" fmla="*/ 650672 h 2180492"/>
                <a:gd name="connsiteX932" fmla="*/ 454504 w 2354265"/>
                <a:gd name="connsiteY932" fmla="*/ 663819 h 2180492"/>
                <a:gd name="connsiteX933" fmla="*/ 459491 w 2354265"/>
                <a:gd name="connsiteY933" fmla="*/ 674396 h 2180492"/>
                <a:gd name="connsiteX934" fmla="*/ 477775 w 2354265"/>
                <a:gd name="connsiteY934" fmla="*/ 659436 h 2180492"/>
                <a:gd name="connsiteX935" fmla="*/ 476113 w 2354265"/>
                <a:gd name="connsiteY935" fmla="*/ 652334 h 2180492"/>
                <a:gd name="connsiteX936" fmla="*/ 462362 w 2354265"/>
                <a:gd name="connsiteY936" fmla="*/ 642966 h 2180492"/>
                <a:gd name="connsiteX937" fmla="*/ 449216 w 2354265"/>
                <a:gd name="connsiteY937" fmla="*/ 641455 h 2180492"/>
                <a:gd name="connsiteX938" fmla="*/ 437429 w 2354265"/>
                <a:gd name="connsiteY938" fmla="*/ 665330 h 2180492"/>
                <a:gd name="connsiteX939" fmla="*/ 439696 w 2354265"/>
                <a:gd name="connsiteY939" fmla="*/ 668050 h 2180492"/>
                <a:gd name="connsiteX940" fmla="*/ 454504 w 2354265"/>
                <a:gd name="connsiteY940" fmla="*/ 663819 h 2180492"/>
                <a:gd name="connsiteX941" fmla="*/ 736321 w 2354265"/>
                <a:gd name="connsiteY941" fmla="*/ 254164 h 2180492"/>
                <a:gd name="connsiteX942" fmla="*/ 734357 w 2354265"/>
                <a:gd name="connsiteY942" fmla="*/ 250084 h 2180492"/>
                <a:gd name="connsiteX943" fmla="*/ 772134 w 2354265"/>
                <a:gd name="connsiteY943" fmla="*/ 227116 h 2180492"/>
                <a:gd name="connsiteX944" fmla="*/ 769716 w 2354265"/>
                <a:gd name="connsiteY944" fmla="*/ 223187 h 2180492"/>
                <a:gd name="connsiteX945" fmla="*/ 722419 w 2354265"/>
                <a:gd name="connsiteY945" fmla="*/ 252351 h 2180492"/>
                <a:gd name="connsiteX946" fmla="*/ 731335 w 2354265"/>
                <a:gd name="connsiteY946" fmla="*/ 257488 h 2180492"/>
                <a:gd name="connsiteX947" fmla="*/ 714864 w 2354265"/>
                <a:gd name="connsiteY947" fmla="*/ 271995 h 2180492"/>
                <a:gd name="connsiteX948" fmla="*/ 716526 w 2354265"/>
                <a:gd name="connsiteY948" fmla="*/ 275470 h 2180492"/>
                <a:gd name="connsiteX949" fmla="*/ 726046 w 2354265"/>
                <a:gd name="connsiteY949" fmla="*/ 271693 h 2180492"/>
                <a:gd name="connsiteX950" fmla="*/ 752339 w 2354265"/>
                <a:gd name="connsiteY950" fmla="*/ 260964 h 2180492"/>
                <a:gd name="connsiteX951" fmla="*/ 750828 w 2354265"/>
                <a:gd name="connsiteY951" fmla="*/ 268822 h 2180492"/>
                <a:gd name="connsiteX952" fmla="*/ 757325 w 2354265"/>
                <a:gd name="connsiteY952" fmla="*/ 265346 h 2180492"/>
                <a:gd name="connsiteX953" fmla="*/ 766392 w 2354265"/>
                <a:gd name="connsiteY953" fmla="*/ 260208 h 2180492"/>
                <a:gd name="connsiteX954" fmla="*/ 766543 w 2354265"/>
                <a:gd name="connsiteY954" fmla="*/ 258093 h 2180492"/>
                <a:gd name="connsiteX955" fmla="*/ 751734 w 2354265"/>
                <a:gd name="connsiteY955" fmla="*/ 258093 h 2180492"/>
                <a:gd name="connsiteX956" fmla="*/ 764125 w 2354265"/>
                <a:gd name="connsiteY956" fmla="*/ 243284 h 2180492"/>
                <a:gd name="connsiteX957" fmla="*/ 736321 w 2354265"/>
                <a:gd name="connsiteY957" fmla="*/ 254164 h 2180492"/>
                <a:gd name="connsiteX958" fmla="*/ 905562 w 2354265"/>
                <a:gd name="connsiteY958" fmla="*/ 215631 h 2180492"/>
                <a:gd name="connsiteX959" fmla="*/ 909491 w 2354265"/>
                <a:gd name="connsiteY959" fmla="*/ 218503 h 2180492"/>
                <a:gd name="connsiteX960" fmla="*/ 938806 w 2354265"/>
                <a:gd name="connsiteY960" fmla="*/ 207925 h 2180492"/>
                <a:gd name="connsiteX961" fmla="*/ 942584 w 2354265"/>
                <a:gd name="connsiteY961" fmla="*/ 191001 h 2180492"/>
                <a:gd name="connsiteX962" fmla="*/ 919313 w 2354265"/>
                <a:gd name="connsiteY962" fmla="*/ 190548 h 2180492"/>
                <a:gd name="connsiteX963" fmla="*/ 912362 w 2354265"/>
                <a:gd name="connsiteY963" fmla="*/ 203845 h 2180492"/>
                <a:gd name="connsiteX964" fmla="*/ 905562 w 2354265"/>
                <a:gd name="connsiteY964" fmla="*/ 215631 h 2180492"/>
                <a:gd name="connsiteX965" fmla="*/ 742366 w 2354265"/>
                <a:gd name="connsiteY965" fmla="*/ 138113 h 2180492"/>
                <a:gd name="connsiteX966" fmla="*/ 702171 w 2354265"/>
                <a:gd name="connsiteY966" fmla="*/ 169241 h 2180492"/>
                <a:gd name="connsiteX967" fmla="*/ 702171 w 2354265"/>
                <a:gd name="connsiteY967" fmla="*/ 176494 h 2180492"/>
                <a:gd name="connsiteX968" fmla="*/ 707308 w 2354265"/>
                <a:gd name="connsiteY968" fmla="*/ 178157 h 2180492"/>
                <a:gd name="connsiteX969" fmla="*/ 709877 w 2354265"/>
                <a:gd name="connsiteY969" fmla="*/ 174681 h 2180492"/>
                <a:gd name="connsiteX970" fmla="*/ 722721 w 2354265"/>
                <a:gd name="connsiteY970" fmla="*/ 161535 h 2180492"/>
                <a:gd name="connsiteX971" fmla="*/ 722721 w 2354265"/>
                <a:gd name="connsiteY971" fmla="*/ 170148 h 2180492"/>
                <a:gd name="connsiteX972" fmla="*/ 731939 w 2354265"/>
                <a:gd name="connsiteY972" fmla="*/ 154584 h 2180492"/>
                <a:gd name="connsiteX973" fmla="*/ 742366 w 2354265"/>
                <a:gd name="connsiteY973" fmla="*/ 138113 h 2180492"/>
                <a:gd name="connsiteX974" fmla="*/ 589142 w 2354265"/>
                <a:gd name="connsiteY974" fmla="*/ 192512 h 2180492"/>
                <a:gd name="connsiteX975" fmla="*/ 560431 w 2354265"/>
                <a:gd name="connsiteY975" fmla="*/ 207321 h 2180492"/>
                <a:gd name="connsiteX976" fmla="*/ 556956 w 2354265"/>
                <a:gd name="connsiteY976" fmla="*/ 223640 h 2180492"/>
                <a:gd name="connsiteX977" fmla="*/ 574484 w 2354265"/>
                <a:gd name="connsiteY977" fmla="*/ 217898 h 2180492"/>
                <a:gd name="connsiteX978" fmla="*/ 589142 w 2354265"/>
                <a:gd name="connsiteY978" fmla="*/ 192512 h 2180492"/>
                <a:gd name="connsiteX979" fmla="*/ 560733 w 2354265"/>
                <a:gd name="connsiteY979" fmla="*/ 448791 h 2180492"/>
                <a:gd name="connsiteX980" fmla="*/ 557862 w 2354265"/>
                <a:gd name="connsiteY980" fmla="*/ 458614 h 2180492"/>
                <a:gd name="connsiteX981" fmla="*/ 550005 w 2354265"/>
                <a:gd name="connsiteY981" fmla="*/ 451209 h 2180492"/>
                <a:gd name="connsiteX982" fmla="*/ 538823 w 2354265"/>
                <a:gd name="connsiteY982" fmla="*/ 450605 h 2180492"/>
                <a:gd name="connsiteX983" fmla="*/ 531872 w 2354265"/>
                <a:gd name="connsiteY983" fmla="*/ 462996 h 2180492"/>
                <a:gd name="connsiteX984" fmla="*/ 547889 w 2354265"/>
                <a:gd name="connsiteY984" fmla="*/ 464356 h 2180492"/>
                <a:gd name="connsiteX985" fmla="*/ 562849 w 2354265"/>
                <a:gd name="connsiteY985" fmla="*/ 470551 h 2180492"/>
                <a:gd name="connsiteX986" fmla="*/ 580226 w 2354265"/>
                <a:gd name="connsiteY986" fmla="*/ 449547 h 2180492"/>
                <a:gd name="connsiteX987" fmla="*/ 560733 w 2354265"/>
                <a:gd name="connsiteY987" fmla="*/ 448791 h 2180492"/>
                <a:gd name="connsiteX988" fmla="*/ 64343 w 2354265"/>
                <a:gd name="connsiteY988" fmla="*/ 941102 h 2180492"/>
                <a:gd name="connsiteX989" fmla="*/ 83080 w 2354265"/>
                <a:gd name="connsiteY989" fmla="*/ 906952 h 2180492"/>
                <a:gd name="connsiteX990" fmla="*/ 81116 w 2354265"/>
                <a:gd name="connsiteY990" fmla="*/ 904987 h 2180492"/>
                <a:gd name="connsiteX991" fmla="*/ 70992 w 2354265"/>
                <a:gd name="connsiteY991" fmla="*/ 913298 h 2180492"/>
                <a:gd name="connsiteX992" fmla="*/ 70992 w 2354265"/>
                <a:gd name="connsiteY992" fmla="*/ 897583 h 2180492"/>
                <a:gd name="connsiteX993" fmla="*/ 55730 w 2354265"/>
                <a:gd name="connsiteY993" fmla="*/ 909067 h 2180492"/>
                <a:gd name="connsiteX994" fmla="*/ 59054 w 2354265"/>
                <a:gd name="connsiteY994" fmla="*/ 909672 h 2180492"/>
                <a:gd name="connsiteX995" fmla="*/ 57694 w 2354265"/>
                <a:gd name="connsiteY995" fmla="*/ 930525 h 2180492"/>
                <a:gd name="connsiteX996" fmla="*/ 64343 w 2354265"/>
                <a:gd name="connsiteY996" fmla="*/ 941102 h 2180492"/>
                <a:gd name="connsiteX997" fmla="*/ 712748 w 2354265"/>
                <a:gd name="connsiteY997" fmla="*/ 263986 h 2180492"/>
                <a:gd name="connsiteX998" fmla="*/ 686607 w 2354265"/>
                <a:gd name="connsiteY998" fmla="*/ 257488 h 2180492"/>
                <a:gd name="connsiteX999" fmla="*/ 660465 w 2354265"/>
                <a:gd name="connsiteY999" fmla="*/ 266253 h 2180492"/>
                <a:gd name="connsiteX1000" fmla="*/ 668020 w 2354265"/>
                <a:gd name="connsiteY1000" fmla="*/ 271239 h 2180492"/>
                <a:gd name="connsiteX1001" fmla="*/ 697940 w 2354265"/>
                <a:gd name="connsiteY1001" fmla="*/ 261115 h 2180492"/>
                <a:gd name="connsiteX1002" fmla="*/ 700811 w 2354265"/>
                <a:gd name="connsiteY1002" fmla="*/ 265648 h 2180492"/>
                <a:gd name="connsiteX1003" fmla="*/ 687815 w 2354265"/>
                <a:gd name="connsiteY1003" fmla="*/ 279701 h 2180492"/>
                <a:gd name="connsiteX1004" fmla="*/ 689478 w 2354265"/>
                <a:gd name="connsiteY1004" fmla="*/ 281968 h 2180492"/>
                <a:gd name="connsiteX1005" fmla="*/ 712748 w 2354265"/>
                <a:gd name="connsiteY1005" fmla="*/ 263986 h 2180492"/>
                <a:gd name="connsiteX1006" fmla="*/ 1122100 w 2354265"/>
                <a:gd name="connsiteY1006" fmla="*/ 2153746 h 2180492"/>
                <a:gd name="connsiteX1007" fmla="*/ 1112278 w 2354265"/>
                <a:gd name="connsiteY1007" fmla="*/ 2146342 h 2180492"/>
                <a:gd name="connsiteX1008" fmla="*/ 1088252 w 2354265"/>
                <a:gd name="connsiteY1008" fmla="*/ 2165381 h 2180492"/>
                <a:gd name="connsiteX1009" fmla="*/ 1099736 w 2354265"/>
                <a:gd name="connsiteY1009" fmla="*/ 2169915 h 2180492"/>
                <a:gd name="connsiteX1010" fmla="*/ 1122100 w 2354265"/>
                <a:gd name="connsiteY1010" fmla="*/ 2153746 h 2180492"/>
                <a:gd name="connsiteX1011" fmla="*/ 742668 w 2354265"/>
                <a:gd name="connsiteY1011" fmla="*/ 127838 h 2180492"/>
                <a:gd name="connsiteX1012" fmla="*/ 759290 w 2354265"/>
                <a:gd name="connsiteY1012" fmla="*/ 142948 h 2180492"/>
                <a:gd name="connsiteX1013" fmla="*/ 763521 w 2354265"/>
                <a:gd name="connsiteY1013" fmla="*/ 124362 h 2180492"/>
                <a:gd name="connsiteX1014" fmla="*/ 742668 w 2354265"/>
                <a:gd name="connsiteY1014" fmla="*/ 127838 h 2180492"/>
                <a:gd name="connsiteX1015" fmla="*/ 353262 w 2354265"/>
                <a:gd name="connsiteY1015" fmla="*/ 625135 h 2180492"/>
                <a:gd name="connsiteX1016" fmla="*/ 350391 w 2354265"/>
                <a:gd name="connsiteY1016" fmla="*/ 619997 h 2180492"/>
                <a:gd name="connsiteX1017" fmla="*/ 325307 w 2354265"/>
                <a:gd name="connsiteY1017" fmla="*/ 629366 h 2180492"/>
                <a:gd name="connsiteX1018" fmla="*/ 334978 w 2354265"/>
                <a:gd name="connsiteY1018" fmla="*/ 646290 h 2180492"/>
                <a:gd name="connsiteX1019" fmla="*/ 353262 w 2354265"/>
                <a:gd name="connsiteY1019" fmla="*/ 625135 h 2180492"/>
                <a:gd name="connsiteX1020" fmla="*/ 596999 w 2354265"/>
                <a:gd name="connsiteY1020" fmla="*/ 476142 h 2180492"/>
                <a:gd name="connsiteX1021" fmla="*/ 570404 w 2354265"/>
                <a:gd name="connsiteY1021" fmla="*/ 476142 h 2180492"/>
                <a:gd name="connsiteX1022" fmla="*/ 589897 w 2354265"/>
                <a:gd name="connsiteY1022" fmla="*/ 491857 h 2180492"/>
                <a:gd name="connsiteX1023" fmla="*/ 596999 w 2354265"/>
                <a:gd name="connsiteY1023" fmla="*/ 476142 h 2180492"/>
                <a:gd name="connsiteX1024" fmla="*/ 632963 w 2354265"/>
                <a:gd name="connsiteY1024" fmla="*/ 299497 h 2180492"/>
                <a:gd name="connsiteX1025" fmla="*/ 635985 w 2354265"/>
                <a:gd name="connsiteY1025" fmla="*/ 301159 h 2180492"/>
                <a:gd name="connsiteX1026" fmla="*/ 643390 w 2354265"/>
                <a:gd name="connsiteY1026" fmla="*/ 288919 h 2180492"/>
                <a:gd name="connsiteX1027" fmla="*/ 652909 w 2354265"/>
                <a:gd name="connsiteY1027" fmla="*/ 280910 h 2180492"/>
                <a:gd name="connsiteX1028" fmla="*/ 657745 w 2354265"/>
                <a:gd name="connsiteY1028" fmla="*/ 277133 h 2180492"/>
                <a:gd name="connsiteX1029" fmla="*/ 653061 w 2354265"/>
                <a:gd name="connsiteY1029" fmla="*/ 273355 h 2180492"/>
                <a:gd name="connsiteX1030" fmla="*/ 632963 w 2354265"/>
                <a:gd name="connsiteY1030" fmla="*/ 299497 h 2180492"/>
                <a:gd name="connsiteX1031" fmla="*/ 644901 w 2354265"/>
                <a:gd name="connsiteY1031" fmla="*/ 324127 h 2180492"/>
                <a:gd name="connsiteX1032" fmla="*/ 634172 w 2354265"/>
                <a:gd name="connsiteY1032" fmla="*/ 332438 h 2180492"/>
                <a:gd name="connsiteX1033" fmla="*/ 654723 w 2354265"/>
                <a:gd name="connsiteY1033" fmla="*/ 337878 h 2180492"/>
                <a:gd name="connsiteX1034" fmla="*/ 645052 w 2354265"/>
                <a:gd name="connsiteY1034" fmla="*/ 346491 h 2180492"/>
                <a:gd name="connsiteX1035" fmla="*/ 647167 w 2354265"/>
                <a:gd name="connsiteY1035" fmla="*/ 349362 h 2180492"/>
                <a:gd name="connsiteX1036" fmla="*/ 664243 w 2354265"/>
                <a:gd name="connsiteY1036" fmla="*/ 338331 h 2180492"/>
                <a:gd name="connsiteX1037" fmla="*/ 644901 w 2354265"/>
                <a:gd name="connsiteY1037" fmla="*/ 324127 h 2180492"/>
                <a:gd name="connsiteX1038" fmla="*/ 454202 w 2354265"/>
                <a:gd name="connsiteY1038" fmla="*/ 436098 h 2180492"/>
                <a:gd name="connsiteX1039" fmla="*/ 455864 w 2354265"/>
                <a:gd name="connsiteY1039" fmla="*/ 448943 h 2180492"/>
                <a:gd name="connsiteX1040" fmla="*/ 458887 w 2354265"/>
                <a:gd name="connsiteY1040" fmla="*/ 449396 h 2180492"/>
                <a:gd name="connsiteX1041" fmla="*/ 469917 w 2354265"/>
                <a:gd name="connsiteY1041" fmla="*/ 430507 h 2180492"/>
                <a:gd name="connsiteX1042" fmla="*/ 441811 w 2354265"/>
                <a:gd name="connsiteY1042" fmla="*/ 433983 h 2180492"/>
                <a:gd name="connsiteX1043" fmla="*/ 454202 w 2354265"/>
                <a:gd name="connsiteY1043" fmla="*/ 436098 h 2180492"/>
                <a:gd name="connsiteX1044" fmla="*/ 682073 w 2354265"/>
                <a:gd name="connsiteY1044" fmla="*/ 347096 h 2180492"/>
                <a:gd name="connsiteX1045" fmla="*/ 712899 w 2354265"/>
                <a:gd name="connsiteY1045" fmla="*/ 348002 h 2180492"/>
                <a:gd name="connsiteX1046" fmla="*/ 694313 w 2354265"/>
                <a:gd name="connsiteY1046" fmla="*/ 338180 h 2180492"/>
                <a:gd name="connsiteX1047" fmla="*/ 692651 w 2354265"/>
                <a:gd name="connsiteY1047" fmla="*/ 347096 h 2180492"/>
                <a:gd name="connsiteX1048" fmla="*/ 682073 w 2354265"/>
                <a:gd name="connsiteY1048" fmla="*/ 347096 h 2180492"/>
                <a:gd name="connsiteX1049" fmla="*/ 272570 w 2354265"/>
                <a:gd name="connsiteY1049" fmla="*/ 838953 h 2180492"/>
                <a:gd name="connsiteX1050" fmla="*/ 272721 w 2354265"/>
                <a:gd name="connsiteY1050" fmla="*/ 829433 h 2180492"/>
                <a:gd name="connsiteX1051" fmla="*/ 274837 w 2354265"/>
                <a:gd name="connsiteY1051" fmla="*/ 820518 h 2180492"/>
                <a:gd name="connsiteX1052" fmla="*/ 270757 w 2354265"/>
                <a:gd name="connsiteY1052" fmla="*/ 813718 h 2180492"/>
                <a:gd name="connsiteX1053" fmla="*/ 263504 w 2354265"/>
                <a:gd name="connsiteY1053" fmla="*/ 817042 h 2180492"/>
                <a:gd name="connsiteX1054" fmla="*/ 272570 w 2354265"/>
                <a:gd name="connsiteY1054" fmla="*/ 838953 h 2180492"/>
                <a:gd name="connsiteX1055" fmla="*/ 741157 w 2354265"/>
                <a:gd name="connsiteY1055" fmla="*/ 325638 h 2180492"/>
                <a:gd name="connsiteX1056" fmla="*/ 738588 w 2354265"/>
                <a:gd name="connsiteY1056" fmla="*/ 322465 h 2180492"/>
                <a:gd name="connsiteX1057" fmla="*/ 718944 w 2354265"/>
                <a:gd name="connsiteY1057" fmla="*/ 339238 h 2180492"/>
                <a:gd name="connsiteX1058" fmla="*/ 721210 w 2354265"/>
                <a:gd name="connsiteY1058" fmla="*/ 341807 h 2180492"/>
                <a:gd name="connsiteX1059" fmla="*/ 734508 w 2354265"/>
                <a:gd name="connsiteY1059" fmla="*/ 342411 h 2180492"/>
                <a:gd name="connsiteX1060" fmla="*/ 741157 w 2354265"/>
                <a:gd name="connsiteY1060" fmla="*/ 325638 h 2180492"/>
                <a:gd name="connsiteX1061" fmla="*/ 566778 w 2354265"/>
                <a:gd name="connsiteY1061" fmla="*/ 394544 h 2180492"/>
                <a:gd name="connsiteX1062" fmla="*/ 547889 w 2354265"/>
                <a:gd name="connsiteY1062" fmla="*/ 415397 h 2180492"/>
                <a:gd name="connsiteX1063" fmla="*/ 566778 w 2354265"/>
                <a:gd name="connsiteY1063" fmla="*/ 394544 h 2180492"/>
                <a:gd name="connsiteX1064" fmla="*/ 139444 w 2354265"/>
                <a:gd name="connsiteY1064" fmla="*/ 904685 h 2180492"/>
                <a:gd name="connsiteX1065" fmla="*/ 134759 w 2354265"/>
                <a:gd name="connsiteY1065" fmla="*/ 904232 h 2180492"/>
                <a:gd name="connsiteX1066" fmla="*/ 122973 w 2354265"/>
                <a:gd name="connsiteY1066" fmla="*/ 919645 h 2180492"/>
                <a:gd name="connsiteX1067" fmla="*/ 124484 w 2354265"/>
                <a:gd name="connsiteY1067" fmla="*/ 923574 h 2180492"/>
                <a:gd name="connsiteX1068" fmla="*/ 137177 w 2354265"/>
                <a:gd name="connsiteY1068" fmla="*/ 920098 h 2180492"/>
                <a:gd name="connsiteX1069" fmla="*/ 139444 w 2354265"/>
                <a:gd name="connsiteY1069" fmla="*/ 904685 h 2180492"/>
                <a:gd name="connsiteX1070" fmla="*/ 614075 w 2354265"/>
                <a:gd name="connsiteY1070" fmla="*/ 225000 h 2180492"/>
                <a:gd name="connsiteX1071" fmla="*/ 622386 w 2354265"/>
                <a:gd name="connsiteY1071" fmla="*/ 247364 h 2180492"/>
                <a:gd name="connsiteX1072" fmla="*/ 641274 w 2354265"/>
                <a:gd name="connsiteY1072" fmla="*/ 232556 h 2180492"/>
                <a:gd name="connsiteX1073" fmla="*/ 640367 w 2354265"/>
                <a:gd name="connsiteY1073" fmla="*/ 230138 h 2180492"/>
                <a:gd name="connsiteX1074" fmla="*/ 617248 w 2354265"/>
                <a:gd name="connsiteY1074" fmla="*/ 239658 h 2180492"/>
                <a:gd name="connsiteX1075" fmla="*/ 614075 w 2354265"/>
                <a:gd name="connsiteY1075" fmla="*/ 225000 h 2180492"/>
                <a:gd name="connsiteX1076" fmla="*/ 363084 w 2354265"/>
                <a:gd name="connsiteY1076" fmla="*/ 977670 h 2180492"/>
                <a:gd name="connsiteX1077" fmla="*/ 363084 w 2354265"/>
                <a:gd name="connsiteY1077" fmla="*/ 942009 h 2180492"/>
                <a:gd name="connsiteX1078" fmla="*/ 354924 w 2354265"/>
                <a:gd name="connsiteY1078" fmla="*/ 972231 h 2180492"/>
                <a:gd name="connsiteX1079" fmla="*/ 363084 w 2354265"/>
                <a:gd name="connsiteY1079" fmla="*/ 977670 h 2180492"/>
                <a:gd name="connsiteX1080" fmla="*/ 283752 w 2354265"/>
                <a:gd name="connsiteY1080" fmla="*/ 509537 h 2180492"/>
                <a:gd name="connsiteX1081" fmla="*/ 285414 w 2354265"/>
                <a:gd name="connsiteY1081" fmla="*/ 506515 h 2180492"/>
                <a:gd name="connsiteX1082" fmla="*/ 273023 w 2354265"/>
                <a:gd name="connsiteY1082" fmla="*/ 500924 h 2180492"/>
                <a:gd name="connsiteX1083" fmla="*/ 277859 w 2354265"/>
                <a:gd name="connsiteY1083" fmla="*/ 490800 h 2180492"/>
                <a:gd name="connsiteX1084" fmla="*/ 256250 w 2354265"/>
                <a:gd name="connsiteY1084" fmla="*/ 502284 h 2180492"/>
                <a:gd name="connsiteX1085" fmla="*/ 283752 w 2354265"/>
                <a:gd name="connsiteY1085" fmla="*/ 509537 h 2180492"/>
                <a:gd name="connsiteX1086" fmla="*/ 1694801 w 2354265"/>
                <a:gd name="connsiteY1086" fmla="*/ 2037544 h 2180492"/>
                <a:gd name="connsiteX1087" fmla="*/ 1690872 w 2354265"/>
                <a:gd name="connsiteY1087" fmla="*/ 2034975 h 2180492"/>
                <a:gd name="connsiteX1088" fmla="*/ 1675912 w 2354265"/>
                <a:gd name="connsiteY1088" fmla="*/ 2038450 h 2180492"/>
                <a:gd name="connsiteX1089" fmla="*/ 1683921 w 2354265"/>
                <a:gd name="connsiteY1089" fmla="*/ 2053259 h 2180492"/>
                <a:gd name="connsiteX1090" fmla="*/ 1694801 w 2354265"/>
                <a:gd name="connsiteY1090" fmla="*/ 2037544 h 2180492"/>
                <a:gd name="connsiteX1091" fmla="*/ 500139 w 2354265"/>
                <a:gd name="connsiteY1091" fmla="*/ 414188 h 2180492"/>
                <a:gd name="connsiteX1092" fmla="*/ 485179 w 2354265"/>
                <a:gd name="connsiteY1092" fmla="*/ 434587 h 2180492"/>
                <a:gd name="connsiteX1093" fmla="*/ 486842 w 2354265"/>
                <a:gd name="connsiteY1093" fmla="*/ 436703 h 2180492"/>
                <a:gd name="connsiteX1094" fmla="*/ 502708 w 2354265"/>
                <a:gd name="connsiteY1094" fmla="*/ 427636 h 2180492"/>
                <a:gd name="connsiteX1095" fmla="*/ 500139 w 2354265"/>
                <a:gd name="connsiteY1095" fmla="*/ 414188 h 2180492"/>
                <a:gd name="connsiteX1096" fmla="*/ 397688 w 2354265"/>
                <a:gd name="connsiteY1096" fmla="*/ 378224 h 2180492"/>
                <a:gd name="connsiteX1097" fmla="*/ 401616 w 2354265"/>
                <a:gd name="connsiteY1097" fmla="*/ 382153 h 2180492"/>
                <a:gd name="connsiteX1098" fmla="*/ 421563 w 2354265"/>
                <a:gd name="connsiteY1098" fmla="*/ 360695 h 2180492"/>
                <a:gd name="connsiteX1099" fmla="*/ 418541 w 2354265"/>
                <a:gd name="connsiteY1099" fmla="*/ 358127 h 2180492"/>
                <a:gd name="connsiteX1100" fmla="*/ 397688 w 2354265"/>
                <a:gd name="connsiteY1100" fmla="*/ 378224 h 2180492"/>
                <a:gd name="connsiteX1101" fmla="*/ 298410 w 2354265"/>
                <a:gd name="connsiteY1101" fmla="*/ 836384 h 2180492"/>
                <a:gd name="connsiteX1102" fmla="*/ 305663 w 2354265"/>
                <a:gd name="connsiteY1102" fmla="*/ 859050 h 2180492"/>
                <a:gd name="connsiteX1103" fmla="*/ 298410 w 2354265"/>
                <a:gd name="connsiteY1103" fmla="*/ 836384 h 2180492"/>
                <a:gd name="connsiteX1104" fmla="*/ 572218 w 2354265"/>
                <a:gd name="connsiteY1104" fmla="*/ 532506 h 2180492"/>
                <a:gd name="connsiteX1105" fmla="*/ 563453 w 2354265"/>
                <a:gd name="connsiteY1105" fmla="*/ 521626 h 2180492"/>
                <a:gd name="connsiteX1106" fmla="*/ 553934 w 2354265"/>
                <a:gd name="connsiteY1106" fmla="*/ 522532 h 2180492"/>
                <a:gd name="connsiteX1107" fmla="*/ 552271 w 2354265"/>
                <a:gd name="connsiteY1107" fmla="*/ 527972 h 2180492"/>
                <a:gd name="connsiteX1108" fmla="*/ 560280 w 2354265"/>
                <a:gd name="connsiteY1108" fmla="*/ 531750 h 2180492"/>
                <a:gd name="connsiteX1109" fmla="*/ 572218 w 2354265"/>
                <a:gd name="connsiteY1109" fmla="*/ 532506 h 2180492"/>
                <a:gd name="connsiteX1110" fmla="*/ 412194 w 2354265"/>
                <a:gd name="connsiteY1110" fmla="*/ 747381 h 2180492"/>
                <a:gd name="connsiteX1111" fmla="*/ 397839 w 2354265"/>
                <a:gd name="connsiteY1111" fmla="*/ 773372 h 2180492"/>
                <a:gd name="connsiteX1112" fmla="*/ 400559 w 2354265"/>
                <a:gd name="connsiteY1112" fmla="*/ 774581 h 2180492"/>
                <a:gd name="connsiteX1113" fmla="*/ 412194 w 2354265"/>
                <a:gd name="connsiteY1113" fmla="*/ 747381 h 2180492"/>
                <a:gd name="connsiteX1114" fmla="*/ 279974 w 2354265"/>
                <a:gd name="connsiteY1114" fmla="*/ 483546 h 2180492"/>
                <a:gd name="connsiteX1115" fmla="*/ 284810 w 2354265"/>
                <a:gd name="connsiteY1115" fmla="*/ 484755 h 2180492"/>
                <a:gd name="connsiteX1116" fmla="*/ 288739 w 2354265"/>
                <a:gd name="connsiteY1116" fmla="*/ 475084 h 2180492"/>
                <a:gd name="connsiteX1117" fmla="*/ 281032 w 2354265"/>
                <a:gd name="connsiteY1117" fmla="*/ 466320 h 2180492"/>
                <a:gd name="connsiteX1118" fmla="*/ 277557 w 2354265"/>
                <a:gd name="connsiteY1118" fmla="*/ 468436 h 2180492"/>
                <a:gd name="connsiteX1119" fmla="*/ 279974 w 2354265"/>
                <a:gd name="connsiteY1119" fmla="*/ 483546 h 2180492"/>
                <a:gd name="connsiteX1120" fmla="*/ 537009 w 2354265"/>
                <a:gd name="connsiteY1120" fmla="*/ 472516 h 2180492"/>
                <a:gd name="connsiteX1121" fmla="*/ 516005 w 2354265"/>
                <a:gd name="connsiteY1121" fmla="*/ 482791 h 2180492"/>
                <a:gd name="connsiteX1122" fmla="*/ 537009 w 2354265"/>
                <a:gd name="connsiteY1122" fmla="*/ 472516 h 2180492"/>
                <a:gd name="connsiteX1123" fmla="*/ 593222 w 2354265"/>
                <a:gd name="connsiteY1123" fmla="*/ 403610 h 2180492"/>
                <a:gd name="connsiteX1124" fmla="*/ 573275 w 2354265"/>
                <a:gd name="connsiteY1124" fmla="*/ 411014 h 2180492"/>
                <a:gd name="connsiteX1125" fmla="*/ 593222 w 2354265"/>
                <a:gd name="connsiteY1125" fmla="*/ 403610 h 2180492"/>
                <a:gd name="connsiteX1126" fmla="*/ 1228481 w 2354265"/>
                <a:gd name="connsiteY1126" fmla="*/ 1857725 h 2180492"/>
                <a:gd name="connsiteX1127" fmla="*/ 1236187 w 2354265"/>
                <a:gd name="connsiteY1127" fmla="*/ 1870418 h 2180492"/>
                <a:gd name="connsiteX1128" fmla="*/ 1249334 w 2354265"/>
                <a:gd name="connsiteY1128" fmla="*/ 1864223 h 2180492"/>
                <a:gd name="connsiteX1129" fmla="*/ 1249334 w 2354265"/>
                <a:gd name="connsiteY1129" fmla="*/ 1861654 h 2180492"/>
                <a:gd name="connsiteX1130" fmla="*/ 1228481 w 2354265"/>
                <a:gd name="connsiteY1130" fmla="*/ 1857725 h 2180492"/>
                <a:gd name="connsiteX1131" fmla="*/ 321378 w 2354265"/>
                <a:gd name="connsiteY1131" fmla="*/ 1287896 h 2180492"/>
                <a:gd name="connsiteX1132" fmla="*/ 323947 w 2354265"/>
                <a:gd name="connsiteY1132" fmla="*/ 1286536 h 2180492"/>
                <a:gd name="connsiteX1133" fmla="*/ 320471 w 2354265"/>
                <a:gd name="connsiteY1133" fmla="*/ 1272029 h 2180492"/>
                <a:gd name="connsiteX1134" fmla="*/ 307325 w 2354265"/>
                <a:gd name="connsiteY1134" fmla="*/ 1275354 h 2180492"/>
                <a:gd name="connsiteX1135" fmla="*/ 321378 w 2354265"/>
                <a:gd name="connsiteY1135" fmla="*/ 1287896 h 2180492"/>
                <a:gd name="connsiteX1136" fmla="*/ 1327003 w 2354265"/>
                <a:gd name="connsiteY1136" fmla="*/ 1857120 h 2180492"/>
                <a:gd name="connsiteX1137" fmla="*/ 1326399 w 2354265"/>
                <a:gd name="connsiteY1137" fmla="*/ 1852738 h 2180492"/>
                <a:gd name="connsiteX1138" fmla="*/ 1304337 w 2354265"/>
                <a:gd name="connsiteY1138" fmla="*/ 1858632 h 2180492"/>
                <a:gd name="connsiteX1139" fmla="*/ 1327003 w 2354265"/>
                <a:gd name="connsiteY1139" fmla="*/ 1857120 h 2180492"/>
                <a:gd name="connsiteX1140" fmla="*/ 588235 w 2354265"/>
                <a:gd name="connsiteY1140" fmla="*/ 444712 h 2180492"/>
                <a:gd name="connsiteX1141" fmla="*/ 597906 w 2354265"/>
                <a:gd name="connsiteY1141" fmla="*/ 430961 h 2180492"/>
                <a:gd name="connsiteX1142" fmla="*/ 576449 w 2354265"/>
                <a:gd name="connsiteY1142" fmla="*/ 438063 h 2180492"/>
                <a:gd name="connsiteX1143" fmla="*/ 588235 w 2354265"/>
                <a:gd name="connsiteY1143" fmla="*/ 444712 h 2180492"/>
                <a:gd name="connsiteX1144" fmla="*/ 767449 w 2354265"/>
                <a:gd name="connsiteY1144" fmla="*/ 104416 h 2180492"/>
                <a:gd name="connsiteX1145" fmla="*/ 773343 w 2354265"/>
                <a:gd name="connsiteY1145" fmla="*/ 103207 h 2180492"/>
                <a:gd name="connsiteX1146" fmla="*/ 772134 w 2354265"/>
                <a:gd name="connsiteY1146" fmla="*/ 89909 h 2180492"/>
                <a:gd name="connsiteX1147" fmla="*/ 763823 w 2354265"/>
                <a:gd name="connsiteY1147" fmla="*/ 93083 h 2180492"/>
                <a:gd name="connsiteX1148" fmla="*/ 767449 w 2354265"/>
                <a:gd name="connsiteY1148" fmla="*/ 104416 h 2180492"/>
                <a:gd name="connsiteX1149" fmla="*/ 385599 w 2354265"/>
                <a:gd name="connsiteY1149" fmla="*/ 344527 h 2180492"/>
                <a:gd name="connsiteX1150" fmla="*/ 383332 w 2354265"/>
                <a:gd name="connsiteY1150" fmla="*/ 341958 h 2180492"/>
                <a:gd name="connsiteX1151" fmla="*/ 368675 w 2354265"/>
                <a:gd name="connsiteY1151" fmla="*/ 344527 h 2180492"/>
                <a:gd name="connsiteX1152" fmla="*/ 375475 w 2354265"/>
                <a:gd name="connsiteY1152" fmla="*/ 358429 h 2180492"/>
                <a:gd name="connsiteX1153" fmla="*/ 385599 w 2354265"/>
                <a:gd name="connsiteY1153" fmla="*/ 344527 h 2180492"/>
                <a:gd name="connsiteX1154" fmla="*/ 338453 w 2354265"/>
                <a:gd name="connsiteY1154" fmla="*/ 1216119 h 2180492"/>
                <a:gd name="connsiteX1155" fmla="*/ 359911 w 2354265"/>
                <a:gd name="connsiteY1155" fmla="*/ 1224430 h 2180492"/>
                <a:gd name="connsiteX1156" fmla="*/ 338453 w 2354265"/>
                <a:gd name="connsiteY1156" fmla="*/ 1216119 h 2180492"/>
                <a:gd name="connsiteX1157" fmla="*/ 454958 w 2354265"/>
                <a:gd name="connsiteY1157" fmla="*/ 682103 h 2180492"/>
                <a:gd name="connsiteX1158" fmla="*/ 445891 w 2354265"/>
                <a:gd name="connsiteY1158" fmla="*/ 700538 h 2180492"/>
                <a:gd name="connsiteX1159" fmla="*/ 454958 w 2354265"/>
                <a:gd name="connsiteY1159" fmla="*/ 682103 h 2180492"/>
                <a:gd name="connsiteX1160" fmla="*/ 717130 w 2354265"/>
                <a:gd name="connsiteY1160" fmla="*/ 2023642 h 2180492"/>
                <a:gd name="connsiteX1161" fmla="*/ 737681 w 2354265"/>
                <a:gd name="connsiteY1161" fmla="*/ 2028175 h 2180492"/>
                <a:gd name="connsiteX1162" fmla="*/ 717130 w 2354265"/>
                <a:gd name="connsiteY1162" fmla="*/ 2023642 h 2180492"/>
                <a:gd name="connsiteX1163" fmla="*/ 362933 w 2354265"/>
                <a:gd name="connsiteY1163" fmla="*/ 1258278 h 2180492"/>
                <a:gd name="connsiteX1164" fmla="*/ 357644 w 2354265"/>
                <a:gd name="connsiteY1164" fmla="*/ 1265532 h 2180492"/>
                <a:gd name="connsiteX1165" fmla="*/ 371546 w 2354265"/>
                <a:gd name="connsiteY1165" fmla="*/ 1277469 h 2180492"/>
                <a:gd name="connsiteX1166" fmla="*/ 372755 w 2354265"/>
                <a:gd name="connsiteY1166" fmla="*/ 1275505 h 2180492"/>
                <a:gd name="connsiteX1167" fmla="*/ 362933 w 2354265"/>
                <a:gd name="connsiteY1167" fmla="*/ 1258278 h 21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</a:cxnLst>
              <a:rect l="l" t="t" r="r" b="b"/>
              <a:pathLst>
                <a:path w="2354265" h="2180492">
                  <a:moveTo>
                    <a:pt x="87614" y="1345166"/>
                  </a:moveTo>
                  <a:cubicBezTo>
                    <a:pt x="104236" y="1337912"/>
                    <a:pt x="114360" y="1344108"/>
                    <a:pt x="117684" y="1362543"/>
                  </a:cubicBezTo>
                  <a:cubicBezTo>
                    <a:pt x="118742" y="1368436"/>
                    <a:pt x="121462" y="1374027"/>
                    <a:pt x="124031" y="1381432"/>
                  </a:cubicBezTo>
                  <a:cubicBezTo>
                    <a:pt x="122520" y="1382338"/>
                    <a:pt x="118289" y="1383698"/>
                    <a:pt x="115720" y="1386569"/>
                  </a:cubicBezTo>
                  <a:cubicBezTo>
                    <a:pt x="113000" y="1389592"/>
                    <a:pt x="111640" y="1393974"/>
                    <a:pt x="108618" y="1399716"/>
                  </a:cubicBezTo>
                  <a:cubicBezTo>
                    <a:pt x="132946" y="1393671"/>
                    <a:pt x="128866" y="1415582"/>
                    <a:pt x="138084" y="1426009"/>
                  </a:cubicBezTo>
                  <a:cubicBezTo>
                    <a:pt x="138386" y="1423440"/>
                    <a:pt x="139444" y="1420871"/>
                    <a:pt x="138990" y="1418604"/>
                  </a:cubicBezTo>
                  <a:cubicBezTo>
                    <a:pt x="136119" y="1402587"/>
                    <a:pt x="133248" y="1386569"/>
                    <a:pt x="129622" y="1370854"/>
                  </a:cubicBezTo>
                  <a:cubicBezTo>
                    <a:pt x="126146" y="1356197"/>
                    <a:pt x="121613" y="1341841"/>
                    <a:pt x="117684" y="1327335"/>
                  </a:cubicBezTo>
                  <a:cubicBezTo>
                    <a:pt x="109071" y="1295149"/>
                    <a:pt x="100609" y="1262812"/>
                    <a:pt x="91845" y="1229417"/>
                  </a:cubicBezTo>
                  <a:cubicBezTo>
                    <a:pt x="95622" y="1228661"/>
                    <a:pt x="99098" y="1228057"/>
                    <a:pt x="103027" y="1227452"/>
                  </a:cubicBezTo>
                  <a:cubicBezTo>
                    <a:pt x="102724" y="1222315"/>
                    <a:pt x="102271" y="1217328"/>
                    <a:pt x="101969" y="1212190"/>
                  </a:cubicBezTo>
                  <a:cubicBezTo>
                    <a:pt x="101213" y="1212795"/>
                    <a:pt x="100307" y="1213550"/>
                    <a:pt x="99551" y="1214155"/>
                  </a:cubicBezTo>
                  <a:cubicBezTo>
                    <a:pt x="93960" y="1207808"/>
                    <a:pt x="88369" y="1201311"/>
                    <a:pt x="82325" y="1194511"/>
                  </a:cubicBezTo>
                  <a:cubicBezTo>
                    <a:pt x="89276" y="1192697"/>
                    <a:pt x="93658" y="1191489"/>
                    <a:pt x="98191" y="1190280"/>
                  </a:cubicBezTo>
                  <a:cubicBezTo>
                    <a:pt x="96529" y="1185898"/>
                    <a:pt x="94867" y="1181667"/>
                    <a:pt x="93356" y="1177284"/>
                  </a:cubicBezTo>
                  <a:cubicBezTo>
                    <a:pt x="92147" y="1173809"/>
                    <a:pt x="91240" y="1170333"/>
                    <a:pt x="90182" y="1166858"/>
                  </a:cubicBezTo>
                  <a:cubicBezTo>
                    <a:pt x="88974" y="1163231"/>
                    <a:pt x="87614" y="1159454"/>
                    <a:pt x="87160" y="1158396"/>
                  </a:cubicBezTo>
                  <a:cubicBezTo>
                    <a:pt x="87765" y="1151143"/>
                    <a:pt x="90485" y="1144796"/>
                    <a:pt x="88369" y="1141170"/>
                  </a:cubicBezTo>
                  <a:cubicBezTo>
                    <a:pt x="84743" y="1134823"/>
                    <a:pt x="77943" y="1131045"/>
                    <a:pt x="71143" y="1136787"/>
                  </a:cubicBezTo>
                  <a:cubicBezTo>
                    <a:pt x="70387" y="1121374"/>
                    <a:pt x="69632" y="1105961"/>
                    <a:pt x="68876" y="1089491"/>
                  </a:cubicBezTo>
                  <a:cubicBezTo>
                    <a:pt x="71143" y="1088131"/>
                    <a:pt x="75374" y="1085864"/>
                    <a:pt x="79605" y="1083446"/>
                  </a:cubicBezTo>
                  <a:cubicBezTo>
                    <a:pt x="79303" y="1082691"/>
                    <a:pt x="79152" y="1081784"/>
                    <a:pt x="78849" y="1081028"/>
                  </a:cubicBezTo>
                  <a:cubicBezTo>
                    <a:pt x="75072" y="1081028"/>
                    <a:pt x="71445" y="1081028"/>
                    <a:pt x="67667" y="1081028"/>
                  </a:cubicBezTo>
                  <a:cubicBezTo>
                    <a:pt x="77792" y="1076344"/>
                    <a:pt x="84138" y="1071358"/>
                    <a:pt x="73863" y="1060629"/>
                  </a:cubicBezTo>
                  <a:cubicBezTo>
                    <a:pt x="77036" y="1058664"/>
                    <a:pt x="79756" y="1057153"/>
                    <a:pt x="82325" y="1055642"/>
                  </a:cubicBezTo>
                  <a:cubicBezTo>
                    <a:pt x="81569" y="1051562"/>
                    <a:pt x="80965" y="1047633"/>
                    <a:pt x="80360" y="1043856"/>
                  </a:cubicBezTo>
                  <a:cubicBezTo>
                    <a:pt x="64494" y="1040380"/>
                    <a:pt x="63134" y="1037509"/>
                    <a:pt x="65250" y="1021794"/>
                  </a:cubicBezTo>
                  <a:cubicBezTo>
                    <a:pt x="66005" y="1015447"/>
                    <a:pt x="63436" y="1008799"/>
                    <a:pt x="61774" y="998977"/>
                  </a:cubicBezTo>
                  <a:cubicBezTo>
                    <a:pt x="57694" y="1003359"/>
                    <a:pt x="55881" y="1004568"/>
                    <a:pt x="55881" y="1005474"/>
                  </a:cubicBezTo>
                  <a:cubicBezTo>
                    <a:pt x="56939" y="1015901"/>
                    <a:pt x="50894" y="1026781"/>
                    <a:pt x="57845" y="1037207"/>
                  </a:cubicBezTo>
                  <a:cubicBezTo>
                    <a:pt x="59508" y="1039776"/>
                    <a:pt x="60263" y="1044914"/>
                    <a:pt x="58752" y="1047029"/>
                  </a:cubicBezTo>
                  <a:cubicBezTo>
                    <a:pt x="50441" y="1058664"/>
                    <a:pt x="56183" y="1065464"/>
                    <a:pt x="64494" y="1070149"/>
                  </a:cubicBezTo>
                  <a:cubicBezTo>
                    <a:pt x="63587" y="1074531"/>
                    <a:pt x="62983" y="1077553"/>
                    <a:pt x="62227" y="1080575"/>
                  </a:cubicBezTo>
                  <a:cubicBezTo>
                    <a:pt x="60414" y="1087224"/>
                    <a:pt x="57845" y="1093873"/>
                    <a:pt x="56788" y="1100673"/>
                  </a:cubicBezTo>
                  <a:cubicBezTo>
                    <a:pt x="56183" y="1105055"/>
                    <a:pt x="56939" y="1110041"/>
                    <a:pt x="58299" y="1114272"/>
                  </a:cubicBezTo>
                  <a:cubicBezTo>
                    <a:pt x="60112" y="1119712"/>
                    <a:pt x="63285" y="1124699"/>
                    <a:pt x="66005" y="1129987"/>
                  </a:cubicBezTo>
                  <a:cubicBezTo>
                    <a:pt x="53010" y="1140867"/>
                    <a:pt x="37143" y="1121979"/>
                    <a:pt x="26264" y="1136787"/>
                  </a:cubicBezTo>
                  <a:cubicBezTo>
                    <a:pt x="20068" y="1128476"/>
                    <a:pt x="13117" y="1120770"/>
                    <a:pt x="8584" y="1111855"/>
                  </a:cubicBezTo>
                  <a:cubicBezTo>
                    <a:pt x="6771" y="1108379"/>
                    <a:pt x="10397" y="1102032"/>
                    <a:pt x="11606" y="1097046"/>
                  </a:cubicBezTo>
                  <a:cubicBezTo>
                    <a:pt x="13420" y="1096442"/>
                    <a:pt x="15233" y="1095988"/>
                    <a:pt x="17046" y="1095384"/>
                  </a:cubicBezTo>
                  <a:cubicBezTo>
                    <a:pt x="13571" y="1091908"/>
                    <a:pt x="10548" y="1087979"/>
                    <a:pt x="6620" y="1085259"/>
                  </a:cubicBezTo>
                  <a:cubicBezTo>
                    <a:pt x="1331" y="1081633"/>
                    <a:pt x="-180" y="1073322"/>
                    <a:pt x="4353" y="1068789"/>
                  </a:cubicBezTo>
                  <a:cubicBezTo>
                    <a:pt x="14326" y="1058816"/>
                    <a:pt x="25508" y="1060327"/>
                    <a:pt x="31855" y="1072566"/>
                  </a:cubicBezTo>
                  <a:cubicBezTo>
                    <a:pt x="34877" y="1078309"/>
                    <a:pt x="37597" y="1078460"/>
                    <a:pt x="44548" y="1073775"/>
                  </a:cubicBezTo>
                  <a:cubicBezTo>
                    <a:pt x="42583" y="1055793"/>
                    <a:pt x="32157" y="1048691"/>
                    <a:pt x="12513" y="1052620"/>
                  </a:cubicBezTo>
                  <a:cubicBezTo>
                    <a:pt x="19313" y="1042194"/>
                    <a:pt x="36539" y="1044914"/>
                    <a:pt x="32157" y="1030256"/>
                  </a:cubicBezTo>
                  <a:cubicBezTo>
                    <a:pt x="30646" y="1025118"/>
                    <a:pt x="25810" y="1021038"/>
                    <a:pt x="22033" y="1015750"/>
                  </a:cubicBezTo>
                  <a:cubicBezTo>
                    <a:pt x="19615" y="1023758"/>
                    <a:pt x="18255" y="1028745"/>
                    <a:pt x="16744" y="1033732"/>
                  </a:cubicBezTo>
                  <a:cubicBezTo>
                    <a:pt x="15384" y="1033580"/>
                    <a:pt x="14175" y="1033278"/>
                    <a:pt x="12815" y="1033127"/>
                  </a:cubicBezTo>
                  <a:cubicBezTo>
                    <a:pt x="11606" y="1020736"/>
                    <a:pt x="-3051" y="1014239"/>
                    <a:pt x="575" y="1000186"/>
                  </a:cubicBezTo>
                  <a:cubicBezTo>
                    <a:pt x="1331" y="997012"/>
                    <a:pt x="1331" y="993688"/>
                    <a:pt x="1482" y="990363"/>
                  </a:cubicBezTo>
                  <a:cubicBezTo>
                    <a:pt x="1633" y="983715"/>
                    <a:pt x="1482" y="977217"/>
                    <a:pt x="1482" y="968906"/>
                  </a:cubicBezTo>
                  <a:cubicBezTo>
                    <a:pt x="8886" y="966337"/>
                    <a:pt x="17499" y="963315"/>
                    <a:pt x="26264" y="960293"/>
                  </a:cubicBezTo>
                  <a:cubicBezTo>
                    <a:pt x="9491" y="958329"/>
                    <a:pt x="2691" y="945787"/>
                    <a:pt x="2993" y="932338"/>
                  </a:cubicBezTo>
                  <a:cubicBezTo>
                    <a:pt x="3144" y="921609"/>
                    <a:pt x="10700" y="911032"/>
                    <a:pt x="15082" y="899699"/>
                  </a:cubicBezTo>
                  <a:cubicBezTo>
                    <a:pt x="14779" y="899396"/>
                    <a:pt x="12362" y="896525"/>
                    <a:pt x="9944" y="893805"/>
                  </a:cubicBezTo>
                  <a:cubicBezTo>
                    <a:pt x="13268" y="892143"/>
                    <a:pt x="17499" y="891085"/>
                    <a:pt x="19766" y="888517"/>
                  </a:cubicBezTo>
                  <a:cubicBezTo>
                    <a:pt x="23997" y="883681"/>
                    <a:pt x="27321" y="877939"/>
                    <a:pt x="30495" y="872348"/>
                  </a:cubicBezTo>
                  <a:cubicBezTo>
                    <a:pt x="32006" y="869779"/>
                    <a:pt x="32006" y="866304"/>
                    <a:pt x="33064" y="861317"/>
                  </a:cubicBezTo>
                  <a:cubicBezTo>
                    <a:pt x="28530" y="862828"/>
                    <a:pt x="25055" y="864490"/>
                    <a:pt x="21428" y="865095"/>
                  </a:cubicBezTo>
                  <a:cubicBezTo>
                    <a:pt x="19162" y="865548"/>
                    <a:pt x="16593" y="864792"/>
                    <a:pt x="14024" y="864490"/>
                  </a:cubicBezTo>
                  <a:cubicBezTo>
                    <a:pt x="15384" y="862073"/>
                    <a:pt x="16291" y="858446"/>
                    <a:pt x="18406" y="857539"/>
                  </a:cubicBezTo>
                  <a:cubicBezTo>
                    <a:pt x="27170" y="853611"/>
                    <a:pt x="36237" y="850588"/>
                    <a:pt x="46512" y="846811"/>
                  </a:cubicBezTo>
                  <a:cubicBezTo>
                    <a:pt x="43490" y="864490"/>
                    <a:pt x="56788" y="855575"/>
                    <a:pt x="63739" y="857842"/>
                  </a:cubicBezTo>
                  <a:cubicBezTo>
                    <a:pt x="62076" y="865397"/>
                    <a:pt x="60565" y="872499"/>
                    <a:pt x="59054" y="879601"/>
                  </a:cubicBezTo>
                  <a:cubicBezTo>
                    <a:pt x="62530" y="880961"/>
                    <a:pt x="66458" y="882472"/>
                    <a:pt x="72956" y="884890"/>
                  </a:cubicBezTo>
                  <a:cubicBezTo>
                    <a:pt x="74165" y="879148"/>
                    <a:pt x="75072" y="873708"/>
                    <a:pt x="76432" y="868419"/>
                  </a:cubicBezTo>
                  <a:cubicBezTo>
                    <a:pt x="78698" y="859504"/>
                    <a:pt x="81872" y="850588"/>
                    <a:pt x="83685" y="841522"/>
                  </a:cubicBezTo>
                  <a:cubicBezTo>
                    <a:pt x="85800" y="831247"/>
                    <a:pt x="87463" y="820669"/>
                    <a:pt x="88218" y="810242"/>
                  </a:cubicBezTo>
                  <a:cubicBezTo>
                    <a:pt x="88823" y="802083"/>
                    <a:pt x="86707" y="794376"/>
                    <a:pt x="98645" y="791656"/>
                  </a:cubicBezTo>
                  <a:cubicBezTo>
                    <a:pt x="103329" y="790598"/>
                    <a:pt x="106502" y="782438"/>
                    <a:pt x="110733" y="776999"/>
                  </a:cubicBezTo>
                  <a:cubicBezTo>
                    <a:pt x="106955" y="773976"/>
                    <a:pt x="104236" y="771861"/>
                    <a:pt x="100005" y="768537"/>
                  </a:cubicBezTo>
                  <a:cubicBezTo>
                    <a:pt x="104689" y="766421"/>
                    <a:pt x="108315" y="764759"/>
                    <a:pt x="112546" y="762794"/>
                  </a:cubicBezTo>
                  <a:cubicBezTo>
                    <a:pt x="110582" y="759923"/>
                    <a:pt x="108467" y="756750"/>
                    <a:pt x="106049" y="752972"/>
                  </a:cubicBezTo>
                  <a:cubicBezTo>
                    <a:pt x="114209" y="745719"/>
                    <a:pt x="121009" y="738919"/>
                    <a:pt x="118440" y="725169"/>
                  </a:cubicBezTo>
                  <a:cubicBezTo>
                    <a:pt x="115569" y="709604"/>
                    <a:pt x="111338" y="704920"/>
                    <a:pt x="97436" y="711871"/>
                  </a:cubicBezTo>
                  <a:cubicBezTo>
                    <a:pt x="94111" y="713533"/>
                    <a:pt x="91694" y="716858"/>
                    <a:pt x="88369" y="718369"/>
                  </a:cubicBezTo>
                  <a:cubicBezTo>
                    <a:pt x="85196" y="719729"/>
                    <a:pt x="81418" y="719729"/>
                    <a:pt x="79454" y="718369"/>
                  </a:cubicBezTo>
                  <a:cubicBezTo>
                    <a:pt x="72956" y="713986"/>
                    <a:pt x="66458" y="709604"/>
                    <a:pt x="57694" y="703711"/>
                  </a:cubicBezTo>
                  <a:cubicBezTo>
                    <a:pt x="66458" y="695551"/>
                    <a:pt x="76281" y="686636"/>
                    <a:pt x="85951" y="677720"/>
                  </a:cubicBezTo>
                  <a:cubicBezTo>
                    <a:pt x="85196" y="676512"/>
                    <a:pt x="84591" y="675303"/>
                    <a:pt x="83836" y="674094"/>
                  </a:cubicBezTo>
                  <a:cubicBezTo>
                    <a:pt x="78094" y="676512"/>
                    <a:pt x="72352" y="679081"/>
                    <a:pt x="64645" y="682254"/>
                  </a:cubicBezTo>
                  <a:cubicBezTo>
                    <a:pt x="60263" y="675605"/>
                    <a:pt x="60867" y="665632"/>
                    <a:pt x="66156" y="658076"/>
                  </a:cubicBezTo>
                  <a:cubicBezTo>
                    <a:pt x="69178" y="653845"/>
                    <a:pt x="69481" y="639037"/>
                    <a:pt x="82174" y="647952"/>
                  </a:cubicBezTo>
                  <a:cubicBezTo>
                    <a:pt x="85498" y="637677"/>
                    <a:pt x="96076" y="645686"/>
                    <a:pt x="99853" y="641455"/>
                  </a:cubicBezTo>
                  <a:cubicBezTo>
                    <a:pt x="104689" y="636166"/>
                    <a:pt x="106200" y="627855"/>
                    <a:pt x="108920" y="621508"/>
                  </a:cubicBezTo>
                  <a:cubicBezTo>
                    <a:pt x="103480" y="614255"/>
                    <a:pt x="91542" y="612895"/>
                    <a:pt x="94867" y="600202"/>
                  </a:cubicBezTo>
                  <a:cubicBezTo>
                    <a:pt x="102573" y="603073"/>
                    <a:pt x="109827" y="605793"/>
                    <a:pt x="116929" y="608362"/>
                  </a:cubicBezTo>
                  <a:cubicBezTo>
                    <a:pt x="117684" y="607606"/>
                    <a:pt x="118289" y="606851"/>
                    <a:pt x="119044" y="605944"/>
                  </a:cubicBezTo>
                  <a:cubicBezTo>
                    <a:pt x="113755" y="597482"/>
                    <a:pt x="108315" y="588869"/>
                    <a:pt x="102876" y="580256"/>
                  </a:cubicBezTo>
                  <a:cubicBezTo>
                    <a:pt x="106200" y="577536"/>
                    <a:pt x="108920" y="575269"/>
                    <a:pt x="111035" y="573607"/>
                  </a:cubicBezTo>
                  <a:cubicBezTo>
                    <a:pt x="120253" y="576629"/>
                    <a:pt x="129471" y="579500"/>
                    <a:pt x="141861" y="583580"/>
                  </a:cubicBezTo>
                  <a:cubicBezTo>
                    <a:pt x="134911" y="587962"/>
                    <a:pt x="130528" y="590682"/>
                    <a:pt x="126297" y="593402"/>
                  </a:cubicBezTo>
                  <a:cubicBezTo>
                    <a:pt x="130528" y="601109"/>
                    <a:pt x="126448" y="627704"/>
                    <a:pt x="118893" y="636317"/>
                  </a:cubicBezTo>
                  <a:cubicBezTo>
                    <a:pt x="122671" y="639641"/>
                    <a:pt x="126448" y="642966"/>
                    <a:pt x="130528" y="646441"/>
                  </a:cubicBezTo>
                  <a:cubicBezTo>
                    <a:pt x="133702" y="644779"/>
                    <a:pt x="137328" y="642815"/>
                    <a:pt x="141408" y="640699"/>
                  </a:cubicBezTo>
                  <a:cubicBezTo>
                    <a:pt x="146244" y="595215"/>
                    <a:pt x="175256" y="558345"/>
                    <a:pt x="188705" y="512710"/>
                  </a:cubicBezTo>
                  <a:cubicBezTo>
                    <a:pt x="193389" y="516941"/>
                    <a:pt x="196714" y="519812"/>
                    <a:pt x="199887" y="522683"/>
                  </a:cubicBezTo>
                  <a:cubicBezTo>
                    <a:pt x="198225" y="521172"/>
                    <a:pt x="196412" y="519812"/>
                    <a:pt x="194749" y="518301"/>
                  </a:cubicBezTo>
                  <a:cubicBezTo>
                    <a:pt x="197469" y="512257"/>
                    <a:pt x="200038" y="506062"/>
                    <a:pt x="202758" y="500017"/>
                  </a:cubicBezTo>
                  <a:cubicBezTo>
                    <a:pt x="205931" y="502888"/>
                    <a:pt x="209105" y="505910"/>
                    <a:pt x="212429" y="508781"/>
                  </a:cubicBezTo>
                  <a:cubicBezTo>
                    <a:pt x="209105" y="508328"/>
                    <a:pt x="205780" y="507875"/>
                    <a:pt x="202758" y="507422"/>
                  </a:cubicBezTo>
                  <a:cubicBezTo>
                    <a:pt x="202003" y="503190"/>
                    <a:pt x="201096" y="499111"/>
                    <a:pt x="200945" y="497902"/>
                  </a:cubicBezTo>
                  <a:cubicBezTo>
                    <a:pt x="202909" y="492915"/>
                    <a:pt x="203514" y="489742"/>
                    <a:pt x="205176" y="487324"/>
                  </a:cubicBezTo>
                  <a:cubicBezTo>
                    <a:pt x="207140" y="484453"/>
                    <a:pt x="209860" y="482186"/>
                    <a:pt x="212429" y="479920"/>
                  </a:cubicBezTo>
                  <a:cubicBezTo>
                    <a:pt x="215451" y="477200"/>
                    <a:pt x="219984" y="475387"/>
                    <a:pt x="221496" y="472062"/>
                  </a:cubicBezTo>
                  <a:cubicBezTo>
                    <a:pt x="225122" y="464053"/>
                    <a:pt x="227389" y="455440"/>
                    <a:pt x="230713" y="446072"/>
                  </a:cubicBezTo>
                  <a:cubicBezTo>
                    <a:pt x="235700" y="449547"/>
                    <a:pt x="237664" y="450907"/>
                    <a:pt x="240082" y="452569"/>
                  </a:cubicBezTo>
                  <a:cubicBezTo>
                    <a:pt x="241291" y="446978"/>
                    <a:pt x="242197" y="442294"/>
                    <a:pt x="242953" y="438516"/>
                  </a:cubicBezTo>
                  <a:cubicBezTo>
                    <a:pt x="240384" y="436854"/>
                    <a:pt x="237815" y="435192"/>
                    <a:pt x="235397" y="433681"/>
                  </a:cubicBezTo>
                  <a:cubicBezTo>
                    <a:pt x="242197" y="427032"/>
                    <a:pt x="249148" y="420383"/>
                    <a:pt x="254739" y="414943"/>
                  </a:cubicBezTo>
                  <a:cubicBezTo>
                    <a:pt x="255948" y="410259"/>
                    <a:pt x="255797" y="404517"/>
                    <a:pt x="258668" y="401646"/>
                  </a:cubicBezTo>
                  <a:cubicBezTo>
                    <a:pt x="270152" y="389859"/>
                    <a:pt x="275441" y="373842"/>
                    <a:pt x="290099" y="363566"/>
                  </a:cubicBezTo>
                  <a:cubicBezTo>
                    <a:pt x="300978" y="355860"/>
                    <a:pt x="305663" y="339842"/>
                    <a:pt x="314578" y="328509"/>
                  </a:cubicBezTo>
                  <a:cubicBezTo>
                    <a:pt x="323645" y="316874"/>
                    <a:pt x="334222" y="306145"/>
                    <a:pt x="344346" y="295417"/>
                  </a:cubicBezTo>
                  <a:cubicBezTo>
                    <a:pt x="352809" y="286501"/>
                    <a:pt x="361724" y="278039"/>
                    <a:pt x="371093" y="268670"/>
                  </a:cubicBezTo>
                  <a:cubicBezTo>
                    <a:pt x="365048" y="255373"/>
                    <a:pt x="379252" y="260964"/>
                    <a:pt x="384843" y="258395"/>
                  </a:cubicBezTo>
                  <a:cubicBezTo>
                    <a:pt x="391341" y="255373"/>
                    <a:pt x="398443" y="253409"/>
                    <a:pt x="405545" y="250991"/>
                  </a:cubicBezTo>
                  <a:cubicBezTo>
                    <a:pt x="401163" y="248573"/>
                    <a:pt x="396781" y="246155"/>
                    <a:pt x="391039" y="243133"/>
                  </a:cubicBezTo>
                  <a:cubicBezTo>
                    <a:pt x="401465" y="233462"/>
                    <a:pt x="410230" y="224849"/>
                    <a:pt x="419749" y="216840"/>
                  </a:cubicBezTo>
                  <a:cubicBezTo>
                    <a:pt x="422167" y="214876"/>
                    <a:pt x="426247" y="215027"/>
                    <a:pt x="429572" y="213969"/>
                  </a:cubicBezTo>
                  <a:cubicBezTo>
                    <a:pt x="431838" y="213365"/>
                    <a:pt x="435011" y="213365"/>
                    <a:pt x="435918" y="211854"/>
                  </a:cubicBezTo>
                  <a:cubicBezTo>
                    <a:pt x="443625" y="199312"/>
                    <a:pt x="457678" y="199010"/>
                    <a:pt x="465989" y="195987"/>
                  </a:cubicBezTo>
                  <a:cubicBezTo>
                    <a:pt x="476415" y="176041"/>
                    <a:pt x="495001" y="168788"/>
                    <a:pt x="507090" y="154282"/>
                  </a:cubicBezTo>
                  <a:cubicBezTo>
                    <a:pt x="504219" y="154886"/>
                    <a:pt x="501650" y="155490"/>
                    <a:pt x="499232" y="155944"/>
                  </a:cubicBezTo>
                  <a:cubicBezTo>
                    <a:pt x="498779" y="155037"/>
                    <a:pt x="498326" y="154282"/>
                    <a:pt x="497872" y="153375"/>
                  </a:cubicBezTo>
                  <a:cubicBezTo>
                    <a:pt x="501197" y="151864"/>
                    <a:pt x="504370" y="149597"/>
                    <a:pt x="507694" y="149144"/>
                  </a:cubicBezTo>
                  <a:cubicBezTo>
                    <a:pt x="518574" y="147633"/>
                    <a:pt x="527187" y="143704"/>
                    <a:pt x="532023" y="132673"/>
                  </a:cubicBezTo>
                  <a:cubicBezTo>
                    <a:pt x="533836" y="128744"/>
                    <a:pt x="538218" y="123758"/>
                    <a:pt x="542147" y="123304"/>
                  </a:cubicBezTo>
                  <a:cubicBezTo>
                    <a:pt x="560582" y="120584"/>
                    <a:pt x="571009" y="104869"/>
                    <a:pt x="586573" y="97616"/>
                  </a:cubicBezTo>
                  <a:cubicBezTo>
                    <a:pt x="590804" y="95652"/>
                    <a:pt x="594884" y="93234"/>
                    <a:pt x="598964" y="90665"/>
                  </a:cubicBezTo>
                  <a:cubicBezTo>
                    <a:pt x="601533" y="89003"/>
                    <a:pt x="604102" y="87189"/>
                    <a:pt x="606368" y="85074"/>
                  </a:cubicBezTo>
                  <a:cubicBezTo>
                    <a:pt x="609390" y="82203"/>
                    <a:pt x="611355" y="77519"/>
                    <a:pt x="614830" y="76159"/>
                  </a:cubicBezTo>
                  <a:cubicBezTo>
                    <a:pt x="648074" y="61954"/>
                    <a:pt x="682678" y="50772"/>
                    <a:pt x="713655" y="31128"/>
                  </a:cubicBezTo>
                  <a:cubicBezTo>
                    <a:pt x="721210" y="26293"/>
                    <a:pt x="730730" y="24480"/>
                    <a:pt x="739343" y="21457"/>
                  </a:cubicBezTo>
                  <a:cubicBezTo>
                    <a:pt x="758081" y="14658"/>
                    <a:pt x="776969" y="8009"/>
                    <a:pt x="799031" y="0"/>
                  </a:cubicBezTo>
                  <a:cubicBezTo>
                    <a:pt x="794800" y="5289"/>
                    <a:pt x="792685" y="10275"/>
                    <a:pt x="790720" y="10124"/>
                  </a:cubicBezTo>
                  <a:cubicBezTo>
                    <a:pt x="777272" y="9822"/>
                    <a:pt x="771529" y="21004"/>
                    <a:pt x="762916" y="27653"/>
                  </a:cubicBezTo>
                  <a:cubicBezTo>
                    <a:pt x="761103" y="29013"/>
                    <a:pt x="758836" y="30222"/>
                    <a:pt x="756570" y="30826"/>
                  </a:cubicBezTo>
                  <a:cubicBezTo>
                    <a:pt x="743574" y="33697"/>
                    <a:pt x="743574" y="33546"/>
                    <a:pt x="751130" y="45332"/>
                  </a:cubicBezTo>
                  <a:cubicBezTo>
                    <a:pt x="752339" y="47297"/>
                    <a:pt x="753094" y="49564"/>
                    <a:pt x="754605" y="53039"/>
                  </a:cubicBezTo>
                  <a:cubicBezTo>
                    <a:pt x="741912" y="51377"/>
                    <a:pt x="730428" y="48959"/>
                    <a:pt x="719095" y="48657"/>
                  </a:cubicBezTo>
                  <a:cubicBezTo>
                    <a:pt x="713202" y="48506"/>
                    <a:pt x="707006" y="51528"/>
                    <a:pt x="701113" y="53492"/>
                  </a:cubicBezTo>
                  <a:cubicBezTo>
                    <a:pt x="693255" y="56061"/>
                    <a:pt x="685549" y="59839"/>
                    <a:pt x="677540" y="61501"/>
                  </a:cubicBezTo>
                  <a:cubicBezTo>
                    <a:pt x="667567" y="63617"/>
                    <a:pt x="664243" y="68905"/>
                    <a:pt x="666660" y="79030"/>
                  </a:cubicBezTo>
                  <a:cubicBezTo>
                    <a:pt x="667416" y="81901"/>
                    <a:pt x="664696" y="87492"/>
                    <a:pt x="662127" y="89003"/>
                  </a:cubicBezTo>
                  <a:cubicBezTo>
                    <a:pt x="647470" y="97616"/>
                    <a:pt x="632208" y="105322"/>
                    <a:pt x="615737" y="114087"/>
                  </a:cubicBezTo>
                  <a:cubicBezTo>
                    <a:pt x="616190" y="110460"/>
                    <a:pt x="616492" y="108042"/>
                    <a:pt x="617097" y="103207"/>
                  </a:cubicBezTo>
                  <a:cubicBezTo>
                    <a:pt x="614226" y="105927"/>
                    <a:pt x="611808" y="107136"/>
                    <a:pt x="611808" y="108194"/>
                  </a:cubicBezTo>
                  <a:cubicBezTo>
                    <a:pt x="613772" y="128593"/>
                    <a:pt x="593071" y="129500"/>
                    <a:pt x="583853" y="140228"/>
                  </a:cubicBezTo>
                  <a:cubicBezTo>
                    <a:pt x="576600" y="148842"/>
                    <a:pt x="566022" y="154584"/>
                    <a:pt x="556956" y="161384"/>
                  </a:cubicBezTo>
                  <a:cubicBezTo>
                    <a:pt x="553934" y="163650"/>
                    <a:pt x="550458" y="165615"/>
                    <a:pt x="547285" y="167730"/>
                  </a:cubicBezTo>
                  <a:cubicBezTo>
                    <a:pt x="547587" y="173623"/>
                    <a:pt x="548040" y="179819"/>
                    <a:pt x="548494" y="187525"/>
                  </a:cubicBezTo>
                  <a:cubicBezTo>
                    <a:pt x="550911" y="187223"/>
                    <a:pt x="556200" y="187374"/>
                    <a:pt x="556351" y="186619"/>
                  </a:cubicBezTo>
                  <a:cubicBezTo>
                    <a:pt x="557107" y="181632"/>
                    <a:pt x="556805" y="176343"/>
                    <a:pt x="556805" y="169392"/>
                  </a:cubicBezTo>
                  <a:cubicBezTo>
                    <a:pt x="561942" y="162744"/>
                    <a:pt x="578262" y="172717"/>
                    <a:pt x="582644" y="156850"/>
                  </a:cubicBezTo>
                  <a:cubicBezTo>
                    <a:pt x="596546" y="168939"/>
                    <a:pt x="596546" y="146122"/>
                    <a:pt x="608181" y="145668"/>
                  </a:cubicBezTo>
                  <a:cubicBezTo>
                    <a:pt x="616644" y="145215"/>
                    <a:pt x="625559" y="137357"/>
                    <a:pt x="632812" y="131011"/>
                  </a:cubicBezTo>
                  <a:cubicBezTo>
                    <a:pt x="640821" y="123909"/>
                    <a:pt x="647016" y="114842"/>
                    <a:pt x="654421" y="106229"/>
                  </a:cubicBezTo>
                  <a:cubicBezTo>
                    <a:pt x="663638" y="107740"/>
                    <a:pt x="673460" y="109251"/>
                    <a:pt x="681922" y="110611"/>
                  </a:cubicBezTo>
                  <a:cubicBezTo>
                    <a:pt x="690082" y="104416"/>
                    <a:pt x="697789" y="97616"/>
                    <a:pt x="706402" y="92327"/>
                  </a:cubicBezTo>
                  <a:cubicBezTo>
                    <a:pt x="715015" y="87038"/>
                    <a:pt x="720455" y="75554"/>
                    <a:pt x="733299" y="77670"/>
                  </a:cubicBezTo>
                  <a:cubicBezTo>
                    <a:pt x="734055" y="77821"/>
                    <a:pt x="735717" y="71776"/>
                    <a:pt x="737077" y="68452"/>
                  </a:cubicBezTo>
                  <a:cubicBezTo>
                    <a:pt x="754756" y="68603"/>
                    <a:pt x="754756" y="68603"/>
                    <a:pt x="751885" y="83412"/>
                  </a:cubicBezTo>
                  <a:cubicBezTo>
                    <a:pt x="753245" y="81447"/>
                    <a:pt x="756116" y="79181"/>
                    <a:pt x="755814" y="77367"/>
                  </a:cubicBezTo>
                  <a:cubicBezTo>
                    <a:pt x="754303" y="67243"/>
                    <a:pt x="760045" y="64674"/>
                    <a:pt x="768356" y="61803"/>
                  </a:cubicBezTo>
                  <a:cubicBezTo>
                    <a:pt x="779840" y="57723"/>
                    <a:pt x="790116" y="50621"/>
                    <a:pt x="801449" y="46088"/>
                  </a:cubicBezTo>
                  <a:cubicBezTo>
                    <a:pt x="813840" y="41253"/>
                    <a:pt x="826986" y="37928"/>
                    <a:pt x="840737" y="35359"/>
                  </a:cubicBezTo>
                  <a:cubicBezTo>
                    <a:pt x="832124" y="45786"/>
                    <a:pt x="814595" y="45937"/>
                    <a:pt x="813235" y="63768"/>
                  </a:cubicBezTo>
                  <a:cubicBezTo>
                    <a:pt x="813084" y="63768"/>
                    <a:pt x="815200" y="64674"/>
                    <a:pt x="815653" y="64825"/>
                  </a:cubicBezTo>
                  <a:cubicBezTo>
                    <a:pt x="814444" y="72230"/>
                    <a:pt x="813084" y="79483"/>
                    <a:pt x="811724" y="87945"/>
                  </a:cubicBezTo>
                  <a:cubicBezTo>
                    <a:pt x="818977" y="86434"/>
                    <a:pt x="825022" y="85225"/>
                    <a:pt x="830915" y="84016"/>
                  </a:cubicBezTo>
                  <a:cubicBezTo>
                    <a:pt x="831217" y="84923"/>
                    <a:pt x="831671" y="85829"/>
                    <a:pt x="831973" y="86887"/>
                  </a:cubicBezTo>
                  <a:cubicBezTo>
                    <a:pt x="821546" y="94292"/>
                    <a:pt x="811120" y="101847"/>
                    <a:pt x="799787" y="110007"/>
                  </a:cubicBezTo>
                  <a:cubicBezTo>
                    <a:pt x="791627" y="100487"/>
                    <a:pt x="783165" y="110611"/>
                    <a:pt x="774400" y="113331"/>
                  </a:cubicBezTo>
                  <a:cubicBezTo>
                    <a:pt x="773192" y="113633"/>
                    <a:pt x="772889" y="118167"/>
                    <a:pt x="772889" y="120584"/>
                  </a:cubicBezTo>
                  <a:cubicBezTo>
                    <a:pt x="773041" y="123002"/>
                    <a:pt x="774098" y="125420"/>
                    <a:pt x="775005" y="128291"/>
                  </a:cubicBezTo>
                  <a:cubicBezTo>
                    <a:pt x="791022" y="124815"/>
                    <a:pt x="808853" y="121038"/>
                    <a:pt x="826684" y="117260"/>
                  </a:cubicBezTo>
                  <a:cubicBezTo>
                    <a:pt x="827288" y="118167"/>
                    <a:pt x="827893" y="119073"/>
                    <a:pt x="828346" y="119980"/>
                  </a:cubicBezTo>
                  <a:cubicBezTo>
                    <a:pt x="824720" y="123002"/>
                    <a:pt x="821546" y="126931"/>
                    <a:pt x="817466" y="128895"/>
                  </a:cubicBezTo>
                  <a:cubicBezTo>
                    <a:pt x="796462" y="139322"/>
                    <a:pt x="775156" y="148388"/>
                    <a:pt x="754756" y="159117"/>
                  </a:cubicBezTo>
                  <a:cubicBezTo>
                    <a:pt x="733450" y="170299"/>
                    <a:pt x="712899" y="183143"/>
                    <a:pt x="691744" y="195383"/>
                  </a:cubicBezTo>
                  <a:cubicBezTo>
                    <a:pt x="702926" y="204752"/>
                    <a:pt x="710331" y="194627"/>
                    <a:pt x="717433" y="191303"/>
                  </a:cubicBezTo>
                  <a:cubicBezTo>
                    <a:pt x="738437" y="181481"/>
                    <a:pt x="758383" y="169392"/>
                    <a:pt x="779085" y="158664"/>
                  </a:cubicBezTo>
                  <a:cubicBezTo>
                    <a:pt x="790720" y="152468"/>
                    <a:pt x="802809" y="146877"/>
                    <a:pt x="814746" y="141286"/>
                  </a:cubicBezTo>
                  <a:cubicBezTo>
                    <a:pt x="818524" y="139473"/>
                    <a:pt x="822755" y="138868"/>
                    <a:pt x="826835" y="137660"/>
                  </a:cubicBezTo>
                  <a:cubicBezTo>
                    <a:pt x="827288" y="138868"/>
                    <a:pt x="827742" y="140077"/>
                    <a:pt x="828346" y="141286"/>
                  </a:cubicBezTo>
                  <a:cubicBezTo>
                    <a:pt x="821848" y="143855"/>
                    <a:pt x="815351" y="146575"/>
                    <a:pt x="808400" y="149295"/>
                  </a:cubicBezTo>
                  <a:cubicBezTo>
                    <a:pt x="817164" y="154282"/>
                    <a:pt x="824720" y="153979"/>
                    <a:pt x="832124" y="146877"/>
                  </a:cubicBezTo>
                  <a:cubicBezTo>
                    <a:pt x="834390" y="144611"/>
                    <a:pt x="839377" y="142797"/>
                    <a:pt x="841946" y="143704"/>
                  </a:cubicBezTo>
                  <a:cubicBezTo>
                    <a:pt x="858719" y="149446"/>
                    <a:pt x="863403" y="133580"/>
                    <a:pt x="873376" y="126780"/>
                  </a:cubicBezTo>
                  <a:cubicBezTo>
                    <a:pt x="865670" y="128593"/>
                    <a:pt x="857963" y="130255"/>
                    <a:pt x="850257" y="132069"/>
                  </a:cubicBezTo>
                  <a:cubicBezTo>
                    <a:pt x="849955" y="130558"/>
                    <a:pt x="849652" y="129198"/>
                    <a:pt x="849199" y="127686"/>
                  </a:cubicBezTo>
                  <a:cubicBezTo>
                    <a:pt x="912664" y="100638"/>
                    <a:pt x="978397" y="82505"/>
                    <a:pt x="1047000" y="75101"/>
                  </a:cubicBezTo>
                  <a:cubicBezTo>
                    <a:pt x="1047453" y="76612"/>
                    <a:pt x="1047755" y="78123"/>
                    <a:pt x="1048209" y="79634"/>
                  </a:cubicBezTo>
                  <a:cubicBezTo>
                    <a:pt x="1027960" y="84167"/>
                    <a:pt x="1007712" y="88701"/>
                    <a:pt x="985801" y="93687"/>
                  </a:cubicBezTo>
                  <a:cubicBezTo>
                    <a:pt x="997738" y="105171"/>
                    <a:pt x="1007712" y="93989"/>
                    <a:pt x="1017836" y="94745"/>
                  </a:cubicBezTo>
                  <a:cubicBezTo>
                    <a:pt x="1027507" y="95500"/>
                    <a:pt x="1037329" y="93687"/>
                    <a:pt x="1047604" y="95198"/>
                  </a:cubicBezTo>
                  <a:cubicBezTo>
                    <a:pt x="1026902" y="109553"/>
                    <a:pt x="1006049" y="122398"/>
                    <a:pt x="980512" y="124513"/>
                  </a:cubicBezTo>
                  <a:cubicBezTo>
                    <a:pt x="980814" y="125571"/>
                    <a:pt x="980965" y="126780"/>
                    <a:pt x="981268" y="127838"/>
                  </a:cubicBezTo>
                  <a:cubicBezTo>
                    <a:pt x="986556" y="126780"/>
                    <a:pt x="991845" y="125269"/>
                    <a:pt x="997285" y="124815"/>
                  </a:cubicBezTo>
                  <a:cubicBezTo>
                    <a:pt x="1002574" y="124513"/>
                    <a:pt x="1008014" y="125420"/>
                    <a:pt x="1013454" y="125571"/>
                  </a:cubicBezTo>
                  <a:cubicBezTo>
                    <a:pt x="1018742" y="125722"/>
                    <a:pt x="1024031" y="125571"/>
                    <a:pt x="1029622" y="127082"/>
                  </a:cubicBezTo>
                  <a:cubicBezTo>
                    <a:pt x="1018742" y="130709"/>
                    <a:pt x="1005898" y="129802"/>
                    <a:pt x="1001969" y="139322"/>
                  </a:cubicBezTo>
                  <a:cubicBezTo>
                    <a:pt x="989125" y="141437"/>
                    <a:pt x="978397" y="143100"/>
                    <a:pt x="967366" y="144913"/>
                  </a:cubicBezTo>
                  <a:cubicBezTo>
                    <a:pt x="971748" y="157455"/>
                    <a:pt x="961624" y="155642"/>
                    <a:pt x="955730" y="158059"/>
                  </a:cubicBezTo>
                  <a:cubicBezTo>
                    <a:pt x="954521" y="156850"/>
                    <a:pt x="953313" y="155793"/>
                    <a:pt x="952255" y="154584"/>
                  </a:cubicBezTo>
                  <a:cubicBezTo>
                    <a:pt x="955881" y="152619"/>
                    <a:pt x="959357" y="150655"/>
                    <a:pt x="963135" y="148539"/>
                  </a:cubicBezTo>
                  <a:cubicBezTo>
                    <a:pt x="959206" y="146424"/>
                    <a:pt x="956335" y="144762"/>
                    <a:pt x="953464" y="143100"/>
                  </a:cubicBezTo>
                  <a:cubicBezTo>
                    <a:pt x="960264" y="138113"/>
                    <a:pt x="967215" y="133277"/>
                    <a:pt x="976130" y="126780"/>
                  </a:cubicBezTo>
                  <a:cubicBezTo>
                    <a:pt x="966610" y="125873"/>
                    <a:pt x="957241" y="124967"/>
                    <a:pt x="944851" y="123909"/>
                  </a:cubicBezTo>
                  <a:cubicBezTo>
                    <a:pt x="939562" y="128744"/>
                    <a:pt x="932309" y="134486"/>
                    <a:pt x="919011" y="129046"/>
                  </a:cubicBezTo>
                  <a:cubicBezTo>
                    <a:pt x="914176" y="127082"/>
                    <a:pt x="904958" y="135393"/>
                    <a:pt x="902540" y="121491"/>
                  </a:cubicBezTo>
                  <a:cubicBezTo>
                    <a:pt x="913722" y="119224"/>
                    <a:pt x="922789" y="107438"/>
                    <a:pt x="936086" y="117411"/>
                  </a:cubicBezTo>
                  <a:cubicBezTo>
                    <a:pt x="938504" y="119224"/>
                    <a:pt x="944246" y="116353"/>
                    <a:pt x="948477" y="115296"/>
                  </a:cubicBezTo>
                  <a:cubicBezTo>
                    <a:pt x="948628" y="115296"/>
                    <a:pt x="948628" y="110309"/>
                    <a:pt x="947419" y="109402"/>
                  </a:cubicBezTo>
                  <a:cubicBezTo>
                    <a:pt x="944246" y="106985"/>
                    <a:pt x="939562" y="103358"/>
                    <a:pt x="936691" y="104265"/>
                  </a:cubicBezTo>
                  <a:cubicBezTo>
                    <a:pt x="917500" y="110158"/>
                    <a:pt x="898460" y="117260"/>
                    <a:pt x="880478" y="123607"/>
                  </a:cubicBezTo>
                  <a:cubicBezTo>
                    <a:pt x="886221" y="126478"/>
                    <a:pt x="893172" y="129802"/>
                    <a:pt x="902691" y="134335"/>
                  </a:cubicBezTo>
                  <a:cubicBezTo>
                    <a:pt x="878061" y="141740"/>
                    <a:pt x="861892" y="160930"/>
                    <a:pt x="836053" y="166219"/>
                  </a:cubicBezTo>
                  <a:cubicBezTo>
                    <a:pt x="838017" y="159873"/>
                    <a:pt x="839075" y="156246"/>
                    <a:pt x="840737" y="150655"/>
                  </a:cubicBezTo>
                  <a:cubicBezTo>
                    <a:pt x="832426" y="153677"/>
                    <a:pt x="825173" y="156397"/>
                    <a:pt x="816106" y="159873"/>
                  </a:cubicBezTo>
                  <a:cubicBezTo>
                    <a:pt x="820640" y="161535"/>
                    <a:pt x="823360" y="162592"/>
                    <a:pt x="826080" y="163650"/>
                  </a:cubicBezTo>
                  <a:cubicBezTo>
                    <a:pt x="825777" y="165161"/>
                    <a:pt x="825475" y="166521"/>
                    <a:pt x="825324" y="168032"/>
                  </a:cubicBezTo>
                  <a:cubicBezTo>
                    <a:pt x="819431" y="166975"/>
                    <a:pt x="813689" y="165917"/>
                    <a:pt x="810515" y="165312"/>
                  </a:cubicBezTo>
                  <a:cubicBezTo>
                    <a:pt x="809458" y="169392"/>
                    <a:pt x="809458" y="174983"/>
                    <a:pt x="806738" y="178308"/>
                  </a:cubicBezTo>
                  <a:cubicBezTo>
                    <a:pt x="797671" y="190094"/>
                    <a:pt x="784071" y="194930"/>
                    <a:pt x="770472" y="198707"/>
                  </a:cubicBezTo>
                  <a:cubicBezTo>
                    <a:pt x="763067" y="200823"/>
                    <a:pt x="756721" y="202183"/>
                    <a:pt x="753245" y="211098"/>
                  </a:cubicBezTo>
                  <a:cubicBezTo>
                    <a:pt x="751432" y="215783"/>
                    <a:pt x="743423" y="218351"/>
                    <a:pt x="738135" y="221676"/>
                  </a:cubicBezTo>
                  <a:cubicBezTo>
                    <a:pt x="727557" y="228476"/>
                    <a:pt x="716828" y="234973"/>
                    <a:pt x="706402" y="242075"/>
                  </a:cubicBezTo>
                  <a:cubicBezTo>
                    <a:pt x="704437" y="243435"/>
                    <a:pt x="703531" y="246609"/>
                    <a:pt x="702020" y="248875"/>
                  </a:cubicBezTo>
                  <a:cubicBezTo>
                    <a:pt x="702775" y="249480"/>
                    <a:pt x="703531" y="250235"/>
                    <a:pt x="704286" y="250840"/>
                  </a:cubicBezTo>
                  <a:cubicBezTo>
                    <a:pt x="724384" y="238600"/>
                    <a:pt x="744179" y="225907"/>
                    <a:pt x="764730" y="214272"/>
                  </a:cubicBezTo>
                  <a:cubicBezTo>
                    <a:pt x="770169" y="211098"/>
                    <a:pt x="777423" y="211098"/>
                    <a:pt x="783920" y="212307"/>
                  </a:cubicBezTo>
                  <a:cubicBezTo>
                    <a:pt x="780898" y="215783"/>
                    <a:pt x="778027" y="219107"/>
                    <a:pt x="775005" y="222582"/>
                  </a:cubicBezTo>
                  <a:cubicBezTo>
                    <a:pt x="779840" y="221222"/>
                    <a:pt x="784978" y="220618"/>
                    <a:pt x="789360" y="218351"/>
                  </a:cubicBezTo>
                  <a:cubicBezTo>
                    <a:pt x="795405" y="215329"/>
                    <a:pt x="800693" y="210796"/>
                    <a:pt x="806587" y="207623"/>
                  </a:cubicBezTo>
                  <a:cubicBezTo>
                    <a:pt x="808702" y="206414"/>
                    <a:pt x="811724" y="207018"/>
                    <a:pt x="814444" y="206867"/>
                  </a:cubicBezTo>
                  <a:cubicBezTo>
                    <a:pt x="814746" y="207925"/>
                    <a:pt x="815049" y="208983"/>
                    <a:pt x="815351" y="210040"/>
                  </a:cubicBezTo>
                  <a:cubicBezTo>
                    <a:pt x="808702" y="213667"/>
                    <a:pt x="802053" y="217445"/>
                    <a:pt x="795253" y="221071"/>
                  </a:cubicBezTo>
                  <a:cubicBezTo>
                    <a:pt x="795707" y="222129"/>
                    <a:pt x="796160" y="223338"/>
                    <a:pt x="796764" y="224396"/>
                  </a:cubicBezTo>
                  <a:cubicBezTo>
                    <a:pt x="806889" y="220920"/>
                    <a:pt x="817013" y="217294"/>
                    <a:pt x="827288" y="213818"/>
                  </a:cubicBezTo>
                  <a:cubicBezTo>
                    <a:pt x="827591" y="214423"/>
                    <a:pt x="828044" y="215027"/>
                    <a:pt x="828346" y="215480"/>
                  </a:cubicBezTo>
                  <a:cubicBezTo>
                    <a:pt x="826533" y="217596"/>
                    <a:pt x="824720" y="219560"/>
                    <a:pt x="822906" y="221676"/>
                  </a:cubicBezTo>
                  <a:cubicBezTo>
                    <a:pt x="823208" y="222129"/>
                    <a:pt x="823662" y="222582"/>
                    <a:pt x="823964" y="223036"/>
                  </a:cubicBezTo>
                  <a:cubicBezTo>
                    <a:pt x="826382" y="221222"/>
                    <a:pt x="829102" y="219863"/>
                    <a:pt x="831217" y="217747"/>
                  </a:cubicBezTo>
                  <a:cubicBezTo>
                    <a:pt x="835448" y="213667"/>
                    <a:pt x="838621" y="207623"/>
                    <a:pt x="843759" y="205356"/>
                  </a:cubicBezTo>
                  <a:cubicBezTo>
                    <a:pt x="852675" y="201427"/>
                    <a:pt x="862950" y="200521"/>
                    <a:pt x="872016" y="196743"/>
                  </a:cubicBezTo>
                  <a:cubicBezTo>
                    <a:pt x="878363" y="194174"/>
                    <a:pt x="883501" y="188734"/>
                    <a:pt x="889394" y="184352"/>
                  </a:cubicBezTo>
                  <a:cubicBezTo>
                    <a:pt x="891056" y="187525"/>
                    <a:pt x="892416" y="189943"/>
                    <a:pt x="893625" y="192512"/>
                  </a:cubicBezTo>
                  <a:cubicBezTo>
                    <a:pt x="894532" y="190245"/>
                    <a:pt x="895136" y="187525"/>
                    <a:pt x="896496" y="185561"/>
                  </a:cubicBezTo>
                  <a:cubicBezTo>
                    <a:pt x="898007" y="183445"/>
                    <a:pt x="899971" y="180574"/>
                    <a:pt x="902238" y="179970"/>
                  </a:cubicBezTo>
                  <a:cubicBezTo>
                    <a:pt x="913571" y="177099"/>
                    <a:pt x="925055" y="174983"/>
                    <a:pt x="936237" y="172112"/>
                  </a:cubicBezTo>
                  <a:cubicBezTo>
                    <a:pt x="939108" y="171357"/>
                    <a:pt x="941224" y="167579"/>
                    <a:pt x="944095" y="166824"/>
                  </a:cubicBezTo>
                  <a:cubicBezTo>
                    <a:pt x="957695" y="163197"/>
                    <a:pt x="971446" y="160024"/>
                    <a:pt x="985196" y="156548"/>
                  </a:cubicBezTo>
                  <a:cubicBezTo>
                    <a:pt x="987161" y="156095"/>
                    <a:pt x="988974" y="154282"/>
                    <a:pt x="990939" y="153828"/>
                  </a:cubicBezTo>
                  <a:cubicBezTo>
                    <a:pt x="994112" y="152922"/>
                    <a:pt x="999552" y="150957"/>
                    <a:pt x="1000609" y="152166"/>
                  </a:cubicBezTo>
                  <a:cubicBezTo>
                    <a:pt x="1010734" y="164708"/>
                    <a:pt x="1013756" y="152619"/>
                    <a:pt x="1018440" y="147482"/>
                  </a:cubicBezTo>
                  <a:cubicBezTo>
                    <a:pt x="1022520" y="148842"/>
                    <a:pt x="1026298" y="150050"/>
                    <a:pt x="1030076" y="151259"/>
                  </a:cubicBezTo>
                  <a:cubicBezTo>
                    <a:pt x="1030378" y="150504"/>
                    <a:pt x="1030680" y="149748"/>
                    <a:pt x="1030831" y="148842"/>
                  </a:cubicBezTo>
                  <a:cubicBezTo>
                    <a:pt x="1029471" y="147633"/>
                    <a:pt x="1028111" y="146424"/>
                    <a:pt x="1026298" y="145064"/>
                  </a:cubicBezTo>
                  <a:cubicBezTo>
                    <a:pt x="1028565" y="144762"/>
                    <a:pt x="1031889" y="143704"/>
                    <a:pt x="1032342" y="144459"/>
                  </a:cubicBezTo>
                  <a:cubicBezTo>
                    <a:pt x="1040351" y="156397"/>
                    <a:pt x="1050475" y="148086"/>
                    <a:pt x="1059693" y="147784"/>
                  </a:cubicBezTo>
                  <a:cubicBezTo>
                    <a:pt x="1062866" y="147633"/>
                    <a:pt x="1066039" y="147331"/>
                    <a:pt x="1069213" y="146877"/>
                  </a:cubicBezTo>
                  <a:cubicBezTo>
                    <a:pt x="1080697" y="145517"/>
                    <a:pt x="1083870" y="150202"/>
                    <a:pt x="1079488" y="160326"/>
                  </a:cubicBezTo>
                  <a:cubicBezTo>
                    <a:pt x="1065435" y="162290"/>
                    <a:pt x="1051382" y="166370"/>
                    <a:pt x="1037480" y="165615"/>
                  </a:cubicBezTo>
                  <a:cubicBezTo>
                    <a:pt x="1023276" y="164859"/>
                    <a:pt x="1012094" y="181028"/>
                    <a:pt x="996681" y="171961"/>
                  </a:cubicBezTo>
                  <a:cubicBezTo>
                    <a:pt x="990334" y="179365"/>
                    <a:pt x="983534" y="187525"/>
                    <a:pt x="976734" y="195534"/>
                  </a:cubicBezTo>
                  <a:cubicBezTo>
                    <a:pt x="984290" y="194930"/>
                    <a:pt x="993810" y="194325"/>
                    <a:pt x="1003329" y="193570"/>
                  </a:cubicBezTo>
                  <a:cubicBezTo>
                    <a:pt x="1003783" y="194325"/>
                    <a:pt x="1004085" y="194930"/>
                    <a:pt x="1004538" y="195685"/>
                  </a:cubicBezTo>
                  <a:cubicBezTo>
                    <a:pt x="998947" y="198707"/>
                    <a:pt x="993356" y="201730"/>
                    <a:pt x="985952" y="205658"/>
                  </a:cubicBezTo>
                  <a:cubicBezTo>
                    <a:pt x="993054" y="209889"/>
                    <a:pt x="998796" y="214120"/>
                    <a:pt x="1005143" y="216689"/>
                  </a:cubicBezTo>
                  <a:cubicBezTo>
                    <a:pt x="1007863" y="217747"/>
                    <a:pt x="1014511" y="216236"/>
                    <a:pt x="1014814" y="214725"/>
                  </a:cubicBezTo>
                  <a:cubicBezTo>
                    <a:pt x="1016929" y="206112"/>
                    <a:pt x="1023578" y="208378"/>
                    <a:pt x="1029018" y="207623"/>
                  </a:cubicBezTo>
                  <a:cubicBezTo>
                    <a:pt x="1057577" y="203845"/>
                    <a:pt x="1086137" y="199010"/>
                    <a:pt x="1114847" y="196441"/>
                  </a:cubicBezTo>
                  <a:cubicBezTo>
                    <a:pt x="1133131" y="194779"/>
                    <a:pt x="1151718" y="196139"/>
                    <a:pt x="1170153" y="197650"/>
                  </a:cubicBezTo>
                  <a:cubicBezTo>
                    <a:pt x="1159726" y="205507"/>
                    <a:pt x="1150962" y="212458"/>
                    <a:pt x="1136305" y="211703"/>
                  </a:cubicBezTo>
                  <a:cubicBezTo>
                    <a:pt x="1117567" y="210645"/>
                    <a:pt x="1098377" y="216085"/>
                    <a:pt x="1079488" y="218805"/>
                  </a:cubicBezTo>
                  <a:cubicBezTo>
                    <a:pt x="1078279" y="218956"/>
                    <a:pt x="1076919" y="219258"/>
                    <a:pt x="1076164" y="220014"/>
                  </a:cubicBezTo>
                  <a:cubicBezTo>
                    <a:pt x="1063168" y="234973"/>
                    <a:pt x="1049871" y="223791"/>
                    <a:pt x="1039595" y="221222"/>
                  </a:cubicBezTo>
                  <a:cubicBezTo>
                    <a:pt x="1030982" y="228173"/>
                    <a:pt x="1023880" y="234067"/>
                    <a:pt x="1016778" y="239809"/>
                  </a:cubicBezTo>
                  <a:cubicBezTo>
                    <a:pt x="1014814" y="236484"/>
                    <a:pt x="1012849" y="233009"/>
                    <a:pt x="1010885" y="229685"/>
                  </a:cubicBezTo>
                  <a:cubicBezTo>
                    <a:pt x="1005445" y="235124"/>
                    <a:pt x="1019196" y="247364"/>
                    <a:pt x="1004689" y="249480"/>
                  </a:cubicBezTo>
                  <a:cubicBezTo>
                    <a:pt x="1000156" y="250235"/>
                    <a:pt x="995170" y="247666"/>
                    <a:pt x="990334" y="246760"/>
                  </a:cubicBezTo>
                  <a:cubicBezTo>
                    <a:pt x="990183" y="245551"/>
                    <a:pt x="990032" y="244191"/>
                    <a:pt x="989881" y="242982"/>
                  </a:cubicBezTo>
                  <a:cubicBezTo>
                    <a:pt x="983383" y="248271"/>
                    <a:pt x="976885" y="253711"/>
                    <a:pt x="967517" y="261568"/>
                  </a:cubicBezTo>
                  <a:cubicBezTo>
                    <a:pt x="956788" y="260964"/>
                    <a:pt x="943037" y="264137"/>
                    <a:pt x="934424" y="278946"/>
                  </a:cubicBezTo>
                  <a:cubicBezTo>
                    <a:pt x="933669" y="280306"/>
                    <a:pt x="932309" y="281364"/>
                    <a:pt x="931100" y="282421"/>
                  </a:cubicBezTo>
                  <a:cubicBezTo>
                    <a:pt x="919011" y="294812"/>
                    <a:pt x="916896" y="294661"/>
                    <a:pt x="907225" y="283026"/>
                  </a:cubicBezTo>
                  <a:cubicBezTo>
                    <a:pt x="893776" y="288617"/>
                    <a:pt x="880932" y="293906"/>
                    <a:pt x="867785" y="299345"/>
                  </a:cubicBezTo>
                  <a:cubicBezTo>
                    <a:pt x="865821" y="312794"/>
                    <a:pt x="856603" y="317630"/>
                    <a:pt x="841341" y="312794"/>
                  </a:cubicBezTo>
                  <a:cubicBezTo>
                    <a:pt x="840586" y="312492"/>
                    <a:pt x="839679" y="311887"/>
                    <a:pt x="839075" y="312190"/>
                  </a:cubicBezTo>
                  <a:cubicBezTo>
                    <a:pt x="828951" y="317327"/>
                    <a:pt x="818826" y="322314"/>
                    <a:pt x="809004" y="328056"/>
                  </a:cubicBezTo>
                  <a:cubicBezTo>
                    <a:pt x="804622" y="330625"/>
                    <a:pt x="801147" y="334856"/>
                    <a:pt x="795253" y="339994"/>
                  </a:cubicBezTo>
                  <a:cubicBezTo>
                    <a:pt x="802356" y="341807"/>
                    <a:pt x="806889" y="343016"/>
                    <a:pt x="812933" y="344678"/>
                  </a:cubicBezTo>
                  <a:cubicBezTo>
                    <a:pt x="806284" y="348305"/>
                    <a:pt x="800693" y="351327"/>
                    <a:pt x="794347" y="354802"/>
                  </a:cubicBezTo>
                  <a:cubicBezTo>
                    <a:pt x="797822" y="357975"/>
                    <a:pt x="801751" y="361451"/>
                    <a:pt x="808098" y="367042"/>
                  </a:cubicBezTo>
                  <a:cubicBezTo>
                    <a:pt x="802658" y="368100"/>
                    <a:pt x="798729" y="370064"/>
                    <a:pt x="795253" y="369460"/>
                  </a:cubicBezTo>
                  <a:cubicBezTo>
                    <a:pt x="780747" y="367042"/>
                    <a:pt x="775156" y="371575"/>
                    <a:pt x="775912" y="387895"/>
                  </a:cubicBezTo>
                  <a:cubicBezTo>
                    <a:pt x="757930" y="387290"/>
                    <a:pt x="751583" y="403459"/>
                    <a:pt x="740099" y="412979"/>
                  </a:cubicBezTo>
                  <a:cubicBezTo>
                    <a:pt x="733601" y="418268"/>
                    <a:pt x="725290" y="421592"/>
                    <a:pt x="717886" y="425823"/>
                  </a:cubicBezTo>
                  <a:cubicBezTo>
                    <a:pt x="711691" y="415397"/>
                    <a:pt x="716073" y="405272"/>
                    <a:pt x="726953" y="400890"/>
                  </a:cubicBezTo>
                  <a:cubicBezTo>
                    <a:pt x="738588" y="396206"/>
                    <a:pt x="750072" y="390615"/>
                    <a:pt x="760801" y="384268"/>
                  </a:cubicBezTo>
                  <a:cubicBezTo>
                    <a:pt x="763672" y="382606"/>
                    <a:pt x="765334" y="376108"/>
                    <a:pt x="764578" y="372482"/>
                  </a:cubicBezTo>
                  <a:cubicBezTo>
                    <a:pt x="764125" y="370366"/>
                    <a:pt x="757627" y="368704"/>
                    <a:pt x="753850" y="368553"/>
                  </a:cubicBezTo>
                  <a:cubicBezTo>
                    <a:pt x="748863" y="368402"/>
                    <a:pt x="743726" y="369762"/>
                    <a:pt x="738739" y="370517"/>
                  </a:cubicBezTo>
                  <a:cubicBezTo>
                    <a:pt x="741610" y="368402"/>
                    <a:pt x="744481" y="366438"/>
                    <a:pt x="748712" y="363415"/>
                  </a:cubicBezTo>
                  <a:cubicBezTo>
                    <a:pt x="744179" y="359638"/>
                    <a:pt x="740401" y="356464"/>
                    <a:pt x="736472" y="353140"/>
                  </a:cubicBezTo>
                  <a:cubicBezTo>
                    <a:pt x="733299" y="358731"/>
                    <a:pt x="730277" y="364473"/>
                    <a:pt x="726953" y="370366"/>
                  </a:cubicBezTo>
                  <a:cubicBezTo>
                    <a:pt x="732392" y="370366"/>
                    <a:pt x="735566" y="370366"/>
                    <a:pt x="738890" y="370366"/>
                  </a:cubicBezTo>
                  <a:cubicBezTo>
                    <a:pt x="737832" y="373691"/>
                    <a:pt x="737832" y="378073"/>
                    <a:pt x="735566" y="379886"/>
                  </a:cubicBezTo>
                  <a:cubicBezTo>
                    <a:pt x="726197" y="388046"/>
                    <a:pt x="718642" y="399832"/>
                    <a:pt x="703077" y="397717"/>
                  </a:cubicBezTo>
                  <a:cubicBezTo>
                    <a:pt x="705042" y="399228"/>
                    <a:pt x="707157" y="400739"/>
                    <a:pt x="712899" y="404970"/>
                  </a:cubicBezTo>
                  <a:cubicBezTo>
                    <a:pt x="708366" y="407690"/>
                    <a:pt x="704891" y="410561"/>
                    <a:pt x="700962" y="412072"/>
                  </a:cubicBezTo>
                  <a:cubicBezTo>
                    <a:pt x="693709" y="414641"/>
                    <a:pt x="690082" y="417965"/>
                    <a:pt x="687967" y="426579"/>
                  </a:cubicBezTo>
                  <a:cubicBezTo>
                    <a:pt x="686758" y="431716"/>
                    <a:pt x="675878" y="437458"/>
                    <a:pt x="669078" y="437761"/>
                  </a:cubicBezTo>
                  <a:cubicBezTo>
                    <a:pt x="661976" y="438063"/>
                    <a:pt x="661372" y="430356"/>
                    <a:pt x="662127" y="422952"/>
                  </a:cubicBezTo>
                  <a:cubicBezTo>
                    <a:pt x="662580" y="418268"/>
                    <a:pt x="658500" y="412979"/>
                    <a:pt x="656838" y="409352"/>
                  </a:cubicBezTo>
                  <a:cubicBezTo>
                    <a:pt x="650341" y="410712"/>
                    <a:pt x="644750" y="411921"/>
                    <a:pt x="635532" y="413886"/>
                  </a:cubicBezTo>
                  <a:cubicBezTo>
                    <a:pt x="639914" y="407841"/>
                    <a:pt x="642030" y="404970"/>
                    <a:pt x="644599" y="401344"/>
                  </a:cubicBezTo>
                  <a:cubicBezTo>
                    <a:pt x="642785" y="398019"/>
                    <a:pt x="640821" y="394241"/>
                    <a:pt x="637950" y="389104"/>
                  </a:cubicBezTo>
                  <a:cubicBezTo>
                    <a:pt x="651398" y="378073"/>
                    <a:pt x="664998" y="366891"/>
                    <a:pt x="678598" y="355709"/>
                  </a:cubicBezTo>
                  <a:cubicBezTo>
                    <a:pt x="678296" y="354802"/>
                    <a:pt x="677842" y="353896"/>
                    <a:pt x="677540" y="352989"/>
                  </a:cubicBezTo>
                  <a:cubicBezTo>
                    <a:pt x="674820" y="352989"/>
                    <a:pt x="669985" y="352082"/>
                    <a:pt x="669531" y="353140"/>
                  </a:cubicBezTo>
                  <a:cubicBezTo>
                    <a:pt x="664243" y="365682"/>
                    <a:pt x="652305" y="367495"/>
                    <a:pt x="641727" y="371877"/>
                  </a:cubicBezTo>
                  <a:cubicBezTo>
                    <a:pt x="639310" y="372784"/>
                    <a:pt x="635381" y="375202"/>
                    <a:pt x="635532" y="376411"/>
                  </a:cubicBezTo>
                  <a:cubicBezTo>
                    <a:pt x="637950" y="392730"/>
                    <a:pt x="622688" y="397566"/>
                    <a:pt x="615284" y="407539"/>
                  </a:cubicBezTo>
                  <a:cubicBezTo>
                    <a:pt x="616039" y="408294"/>
                    <a:pt x="616644" y="409050"/>
                    <a:pt x="617399" y="409806"/>
                  </a:cubicBezTo>
                  <a:cubicBezTo>
                    <a:pt x="623897" y="404668"/>
                    <a:pt x="630243" y="399681"/>
                    <a:pt x="637799" y="393788"/>
                  </a:cubicBezTo>
                  <a:cubicBezTo>
                    <a:pt x="638554" y="397415"/>
                    <a:pt x="639310" y="399228"/>
                    <a:pt x="639008" y="399379"/>
                  </a:cubicBezTo>
                  <a:cubicBezTo>
                    <a:pt x="622386" y="408294"/>
                    <a:pt x="634928" y="420383"/>
                    <a:pt x="636439" y="430659"/>
                  </a:cubicBezTo>
                  <a:cubicBezTo>
                    <a:pt x="636892" y="433378"/>
                    <a:pt x="645656" y="434890"/>
                    <a:pt x="650492" y="437005"/>
                  </a:cubicBezTo>
                  <a:cubicBezTo>
                    <a:pt x="654421" y="438818"/>
                    <a:pt x="658954" y="440178"/>
                    <a:pt x="661674" y="443201"/>
                  </a:cubicBezTo>
                  <a:cubicBezTo>
                    <a:pt x="662580" y="444258"/>
                    <a:pt x="659558" y="450000"/>
                    <a:pt x="657443" y="452720"/>
                  </a:cubicBezTo>
                  <a:cubicBezTo>
                    <a:pt x="650945" y="460729"/>
                    <a:pt x="654118" y="466320"/>
                    <a:pt x="661372" y="470853"/>
                  </a:cubicBezTo>
                  <a:cubicBezTo>
                    <a:pt x="660616" y="472213"/>
                    <a:pt x="660314" y="473422"/>
                    <a:pt x="660012" y="473422"/>
                  </a:cubicBezTo>
                  <a:cubicBezTo>
                    <a:pt x="634777" y="475840"/>
                    <a:pt x="629337" y="500319"/>
                    <a:pt x="614981" y="514675"/>
                  </a:cubicBezTo>
                  <a:cubicBezTo>
                    <a:pt x="609693" y="519963"/>
                    <a:pt x="606821" y="527519"/>
                    <a:pt x="601986" y="533261"/>
                  </a:cubicBezTo>
                  <a:cubicBezTo>
                    <a:pt x="600022" y="535679"/>
                    <a:pt x="595942" y="536132"/>
                    <a:pt x="592315" y="537643"/>
                  </a:cubicBezTo>
                  <a:cubicBezTo>
                    <a:pt x="592466" y="538550"/>
                    <a:pt x="593675" y="540816"/>
                    <a:pt x="592920" y="542025"/>
                  </a:cubicBezTo>
                  <a:cubicBezTo>
                    <a:pt x="583097" y="557741"/>
                    <a:pt x="574031" y="574060"/>
                    <a:pt x="562698" y="588718"/>
                  </a:cubicBezTo>
                  <a:cubicBezTo>
                    <a:pt x="557409" y="595669"/>
                    <a:pt x="547738" y="599144"/>
                    <a:pt x="541241" y="603526"/>
                  </a:cubicBezTo>
                  <a:cubicBezTo>
                    <a:pt x="541543" y="606700"/>
                    <a:pt x="543054" y="611082"/>
                    <a:pt x="542298" y="615011"/>
                  </a:cubicBezTo>
                  <a:cubicBezTo>
                    <a:pt x="540485" y="625286"/>
                    <a:pt x="538067" y="635561"/>
                    <a:pt x="535045" y="645686"/>
                  </a:cubicBezTo>
                  <a:cubicBezTo>
                    <a:pt x="533987" y="649161"/>
                    <a:pt x="530210" y="651730"/>
                    <a:pt x="528547" y="655205"/>
                  </a:cubicBezTo>
                  <a:cubicBezTo>
                    <a:pt x="522956" y="667596"/>
                    <a:pt x="517970" y="680138"/>
                    <a:pt x="507392" y="689658"/>
                  </a:cubicBezTo>
                  <a:cubicBezTo>
                    <a:pt x="506637" y="690414"/>
                    <a:pt x="507997" y="693134"/>
                    <a:pt x="507846" y="694947"/>
                  </a:cubicBezTo>
                  <a:cubicBezTo>
                    <a:pt x="507241" y="700991"/>
                    <a:pt x="508450" y="708244"/>
                    <a:pt x="505428" y="712627"/>
                  </a:cubicBezTo>
                  <a:cubicBezTo>
                    <a:pt x="491677" y="731968"/>
                    <a:pt x="485935" y="754484"/>
                    <a:pt x="478379" y="776243"/>
                  </a:cubicBezTo>
                  <a:cubicBezTo>
                    <a:pt x="476868" y="780323"/>
                    <a:pt x="474753" y="784403"/>
                    <a:pt x="472486" y="788030"/>
                  </a:cubicBezTo>
                  <a:cubicBezTo>
                    <a:pt x="465837" y="798909"/>
                    <a:pt x="465686" y="807825"/>
                    <a:pt x="473393" y="819762"/>
                  </a:cubicBezTo>
                  <a:cubicBezTo>
                    <a:pt x="470975" y="821424"/>
                    <a:pt x="468406" y="823087"/>
                    <a:pt x="465989" y="824749"/>
                  </a:cubicBezTo>
                  <a:cubicBezTo>
                    <a:pt x="456922" y="830491"/>
                    <a:pt x="456015" y="836686"/>
                    <a:pt x="462815" y="844544"/>
                  </a:cubicBezTo>
                  <a:cubicBezTo>
                    <a:pt x="464024" y="845904"/>
                    <a:pt x="465384" y="848020"/>
                    <a:pt x="465082" y="849380"/>
                  </a:cubicBezTo>
                  <a:cubicBezTo>
                    <a:pt x="462966" y="859353"/>
                    <a:pt x="460247" y="869175"/>
                    <a:pt x="458131" y="879148"/>
                  </a:cubicBezTo>
                  <a:cubicBezTo>
                    <a:pt x="454051" y="897130"/>
                    <a:pt x="443625" y="913147"/>
                    <a:pt x="442567" y="932489"/>
                  </a:cubicBezTo>
                  <a:cubicBezTo>
                    <a:pt x="441962" y="944275"/>
                    <a:pt x="436069" y="955760"/>
                    <a:pt x="433349" y="964524"/>
                  </a:cubicBezTo>
                  <a:cubicBezTo>
                    <a:pt x="434407" y="973288"/>
                    <a:pt x="435163" y="980088"/>
                    <a:pt x="435918" y="987039"/>
                  </a:cubicBezTo>
                  <a:cubicBezTo>
                    <a:pt x="436069" y="987795"/>
                    <a:pt x="435314" y="988852"/>
                    <a:pt x="435767" y="989457"/>
                  </a:cubicBezTo>
                  <a:cubicBezTo>
                    <a:pt x="444833" y="1006079"/>
                    <a:pt x="432291" y="1023910"/>
                    <a:pt x="437429" y="1039323"/>
                  </a:cubicBezTo>
                  <a:cubicBezTo>
                    <a:pt x="445438" y="1064407"/>
                    <a:pt x="440300" y="1089642"/>
                    <a:pt x="441207" y="1114423"/>
                  </a:cubicBezTo>
                  <a:cubicBezTo>
                    <a:pt x="441811" y="1131348"/>
                    <a:pt x="450576" y="1145552"/>
                    <a:pt x="449669" y="1161871"/>
                  </a:cubicBezTo>
                  <a:cubicBezTo>
                    <a:pt x="449518" y="1165498"/>
                    <a:pt x="449669" y="1169125"/>
                    <a:pt x="449367" y="1172600"/>
                  </a:cubicBezTo>
                  <a:cubicBezTo>
                    <a:pt x="448762" y="1179702"/>
                    <a:pt x="448913" y="1185142"/>
                    <a:pt x="455411" y="1191337"/>
                  </a:cubicBezTo>
                  <a:cubicBezTo>
                    <a:pt x="460398" y="1196022"/>
                    <a:pt x="461455" y="1206599"/>
                    <a:pt x="461455" y="1214608"/>
                  </a:cubicBezTo>
                  <a:cubicBezTo>
                    <a:pt x="461455" y="1225941"/>
                    <a:pt x="459642" y="1236972"/>
                    <a:pt x="471731" y="1243923"/>
                  </a:cubicBezTo>
                  <a:cubicBezTo>
                    <a:pt x="473242" y="1244830"/>
                    <a:pt x="472940" y="1248305"/>
                    <a:pt x="473846" y="1250421"/>
                  </a:cubicBezTo>
                  <a:cubicBezTo>
                    <a:pt x="475660" y="1254954"/>
                    <a:pt x="477775" y="1259487"/>
                    <a:pt x="479588" y="1264021"/>
                  </a:cubicBezTo>
                  <a:cubicBezTo>
                    <a:pt x="482308" y="1270367"/>
                    <a:pt x="487597" y="1277016"/>
                    <a:pt x="487144" y="1283211"/>
                  </a:cubicBezTo>
                  <a:cubicBezTo>
                    <a:pt x="486086" y="1304518"/>
                    <a:pt x="496059" y="1322046"/>
                    <a:pt x="504219" y="1340028"/>
                  </a:cubicBezTo>
                  <a:cubicBezTo>
                    <a:pt x="507241" y="1346526"/>
                    <a:pt x="514041" y="1351210"/>
                    <a:pt x="517668" y="1357557"/>
                  </a:cubicBezTo>
                  <a:cubicBezTo>
                    <a:pt x="519783" y="1361334"/>
                    <a:pt x="518876" y="1366774"/>
                    <a:pt x="519481" y="1371307"/>
                  </a:cubicBezTo>
                  <a:cubicBezTo>
                    <a:pt x="519934" y="1373725"/>
                    <a:pt x="520388" y="1376747"/>
                    <a:pt x="521899" y="1378107"/>
                  </a:cubicBezTo>
                  <a:cubicBezTo>
                    <a:pt x="529001" y="1384152"/>
                    <a:pt x="533232" y="1390800"/>
                    <a:pt x="526734" y="1400169"/>
                  </a:cubicBezTo>
                  <a:cubicBezTo>
                    <a:pt x="547889" y="1408480"/>
                    <a:pt x="555294" y="1427520"/>
                    <a:pt x="566173" y="1443688"/>
                  </a:cubicBezTo>
                  <a:cubicBezTo>
                    <a:pt x="582342" y="1467714"/>
                    <a:pt x="597151" y="1492798"/>
                    <a:pt x="614679" y="1515918"/>
                  </a:cubicBezTo>
                  <a:cubicBezTo>
                    <a:pt x="622234" y="1525740"/>
                    <a:pt x="626163" y="1539491"/>
                    <a:pt x="640670" y="1544326"/>
                  </a:cubicBezTo>
                  <a:cubicBezTo>
                    <a:pt x="646110" y="1546140"/>
                    <a:pt x="649585" y="1553997"/>
                    <a:pt x="653967" y="1558833"/>
                  </a:cubicBezTo>
                  <a:cubicBezTo>
                    <a:pt x="669985" y="1576663"/>
                    <a:pt x="692953" y="1584521"/>
                    <a:pt x="711237" y="1598876"/>
                  </a:cubicBezTo>
                  <a:cubicBezTo>
                    <a:pt x="716828" y="1603259"/>
                    <a:pt x="720908" y="1609756"/>
                    <a:pt x="726197" y="1614440"/>
                  </a:cubicBezTo>
                  <a:cubicBezTo>
                    <a:pt x="745539" y="1631516"/>
                    <a:pt x="764427" y="1648893"/>
                    <a:pt x="784676" y="1664760"/>
                  </a:cubicBezTo>
                  <a:cubicBezTo>
                    <a:pt x="794649" y="1672466"/>
                    <a:pt x="807191" y="1676697"/>
                    <a:pt x="818373" y="1682893"/>
                  </a:cubicBezTo>
                  <a:cubicBezTo>
                    <a:pt x="823813" y="1685915"/>
                    <a:pt x="830462" y="1688635"/>
                    <a:pt x="833635" y="1693470"/>
                  </a:cubicBezTo>
                  <a:cubicBezTo>
                    <a:pt x="845572" y="1710697"/>
                    <a:pt x="867030" y="1705559"/>
                    <a:pt x="882141" y="1715381"/>
                  </a:cubicBezTo>
                  <a:cubicBezTo>
                    <a:pt x="886825" y="1718403"/>
                    <a:pt x="894683" y="1716287"/>
                    <a:pt x="895287" y="1725354"/>
                  </a:cubicBezTo>
                  <a:cubicBezTo>
                    <a:pt x="895438" y="1726412"/>
                    <a:pt x="899971" y="1727318"/>
                    <a:pt x="902994" y="1728376"/>
                  </a:cubicBezTo>
                  <a:cubicBezTo>
                    <a:pt x="901785" y="1731701"/>
                    <a:pt x="900727" y="1734572"/>
                    <a:pt x="899367" y="1738501"/>
                  </a:cubicBezTo>
                  <a:cubicBezTo>
                    <a:pt x="902389" y="1738047"/>
                    <a:pt x="905714" y="1738652"/>
                    <a:pt x="906620" y="1737443"/>
                  </a:cubicBezTo>
                  <a:cubicBezTo>
                    <a:pt x="911758" y="1731096"/>
                    <a:pt x="915536" y="1732909"/>
                    <a:pt x="920069" y="1738047"/>
                  </a:cubicBezTo>
                  <a:cubicBezTo>
                    <a:pt x="927020" y="1745905"/>
                    <a:pt x="934726" y="1751345"/>
                    <a:pt x="946513" y="1747869"/>
                  </a:cubicBezTo>
                  <a:cubicBezTo>
                    <a:pt x="950442" y="1746660"/>
                    <a:pt x="955579" y="1749682"/>
                    <a:pt x="960113" y="1751042"/>
                  </a:cubicBezTo>
                  <a:cubicBezTo>
                    <a:pt x="966761" y="1752856"/>
                    <a:pt x="973561" y="1754367"/>
                    <a:pt x="979908" y="1756785"/>
                  </a:cubicBezTo>
                  <a:cubicBezTo>
                    <a:pt x="982023" y="1757540"/>
                    <a:pt x="983534" y="1760411"/>
                    <a:pt x="986708" y="1763736"/>
                  </a:cubicBezTo>
                  <a:cubicBezTo>
                    <a:pt x="999854" y="1761469"/>
                    <a:pt x="1009525" y="1764491"/>
                    <a:pt x="1013605" y="1774464"/>
                  </a:cubicBezTo>
                  <a:cubicBezTo>
                    <a:pt x="1033098" y="1767664"/>
                    <a:pt x="1051080" y="1774615"/>
                    <a:pt x="1069364" y="1780962"/>
                  </a:cubicBezTo>
                  <a:cubicBezTo>
                    <a:pt x="1078128" y="1783984"/>
                    <a:pt x="1087497" y="1785193"/>
                    <a:pt x="1096714" y="1787157"/>
                  </a:cubicBezTo>
                  <a:cubicBezTo>
                    <a:pt x="1103061" y="1788517"/>
                    <a:pt x="1110012" y="1788819"/>
                    <a:pt x="1107141" y="1800757"/>
                  </a:cubicBezTo>
                  <a:cubicBezTo>
                    <a:pt x="1112581" y="1798490"/>
                    <a:pt x="1116812" y="1797584"/>
                    <a:pt x="1119985" y="1795317"/>
                  </a:cubicBezTo>
                  <a:cubicBezTo>
                    <a:pt x="1130865" y="1787762"/>
                    <a:pt x="1143558" y="1783380"/>
                    <a:pt x="1155193" y="1788215"/>
                  </a:cubicBezTo>
                  <a:cubicBezTo>
                    <a:pt x="1175744" y="1796677"/>
                    <a:pt x="1194935" y="1790179"/>
                    <a:pt x="1214730" y="1787157"/>
                  </a:cubicBezTo>
                  <a:cubicBezTo>
                    <a:pt x="1223192" y="1785797"/>
                    <a:pt x="1233618" y="1785042"/>
                    <a:pt x="1240569" y="1788819"/>
                  </a:cubicBezTo>
                  <a:cubicBezTo>
                    <a:pt x="1250996" y="1794411"/>
                    <a:pt x="1260969" y="1791993"/>
                    <a:pt x="1270640" y="1791691"/>
                  </a:cubicBezTo>
                  <a:cubicBezTo>
                    <a:pt x="1281671" y="1791388"/>
                    <a:pt x="1292399" y="1787459"/>
                    <a:pt x="1303430" y="1785344"/>
                  </a:cubicBezTo>
                  <a:cubicBezTo>
                    <a:pt x="1311892" y="1783682"/>
                    <a:pt x="1327457" y="1787913"/>
                    <a:pt x="1329723" y="1798339"/>
                  </a:cubicBezTo>
                  <a:cubicBezTo>
                    <a:pt x="1330025" y="1800001"/>
                    <a:pt x="1334105" y="1800908"/>
                    <a:pt x="1337732" y="1802722"/>
                  </a:cubicBezTo>
                  <a:cubicBezTo>
                    <a:pt x="1338336" y="1795619"/>
                    <a:pt x="1338639" y="1790331"/>
                    <a:pt x="1339243" y="1783531"/>
                  </a:cubicBezTo>
                  <a:cubicBezTo>
                    <a:pt x="1345892" y="1781869"/>
                    <a:pt x="1354505" y="1779753"/>
                    <a:pt x="1363420" y="1777486"/>
                  </a:cubicBezTo>
                  <a:cubicBezTo>
                    <a:pt x="1363571" y="1779148"/>
                    <a:pt x="1363723" y="1781566"/>
                    <a:pt x="1363874" y="1784135"/>
                  </a:cubicBezTo>
                  <a:cubicBezTo>
                    <a:pt x="1365385" y="1783833"/>
                    <a:pt x="1366745" y="1783682"/>
                    <a:pt x="1366745" y="1783380"/>
                  </a:cubicBezTo>
                  <a:cubicBezTo>
                    <a:pt x="1367198" y="1772802"/>
                    <a:pt x="1377171" y="1771291"/>
                    <a:pt x="1382913" y="1771140"/>
                  </a:cubicBezTo>
                  <a:cubicBezTo>
                    <a:pt x="1405731" y="1770686"/>
                    <a:pt x="1423864" y="1760109"/>
                    <a:pt x="1443205" y="1750136"/>
                  </a:cubicBezTo>
                  <a:cubicBezTo>
                    <a:pt x="1458165" y="1742429"/>
                    <a:pt x="1475996" y="1740314"/>
                    <a:pt x="1492769" y="1736536"/>
                  </a:cubicBezTo>
                  <a:cubicBezTo>
                    <a:pt x="1510600" y="1732456"/>
                    <a:pt x="1525408" y="1723541"/>
                    <a:pt x="1539764" y="1712359"/>
                  </a:cubicBezTo>
                  <a:cubicBezTo>
                    <a:pt x="1546866" y="1706768"/>
                    <a:pt x="1550039" y="1701479"/>
                    <a:pt x="1551550" y="1692866"/>
                  </a:cubicBezTo>
                  <a:cubicBezTo>
                    <a:pt x="1553514" y="1681230"/>
                    <a:pt x="1570287" y="1668839"/>
                    <a:pt x="1582074" y="1667933"/>
                  </a:cubicBezTo>
                  <a:cubicBezTo>
                    <a:pt x="1584341" y="1667782"/>
                    <a:pt x="1586909" y="1667328"/>
                    <a:pt x="1589025" y="1666422"/>
                  </a:cubicBezTo>
                  <a:cubicBezTo>
                    <a:pt x="1599300" y="1661435"/>
                    <a:pt x="1603682" y="1662191"/>
                    <a:pt x="1614562" y="1671711"/>
                  </a:cubicBezTo>
                  <a:cubicBezTo>
                    <a:pt x="1617584" y="1668235"/>
                    <a:pt x="1620304" y="1664457"/>
                    <a:pt x="1623780" y="1661284"/>
                  </a:cubicBezTo>
                  <a:cubicBezTo>
                    <a:pt x="1628162" y="1657204"/>
                    <a:pt x="1633451" y="1654031"/>
                    <a:pt x="1637833" y="1649951"/>
                  </a:cubicBezTo>
                  <a:cubicBezTo>
                    <a:pt x="1643273" y="1644662"/>
                    <a:pt x="1650979" y="1640884"/>
                    <a:pt x="1649015" y="1630609"/>
                  </a:cubicBezTo>
                  <a:cubicBezTo>
                    <a:pt x="1647655" y="1623658"/>
                    <a:pt x="1652188" y="1621845"/>
                    <a:pt x="1658988" y="1623507"/>
                  </a:cubicBezTo>
                  <a:cubicBezTo>
                    <a:pt x="1678330" y="1628343"/>
                    <a:pt x="1688605" y="1621240"/>
                    <a:pt x="1690721" y="1601899"/>
                  </a:cubicBezTo>
                  <a:cubicBezTo>
                    <a:pt x="1691778" y="1592832"/>
                    <a:pt x="1711422" y="1575304"/>
                    <a:pt x="1721396" y="1574397"/>
                  </a:cubicBezTo>
                  <a:cubicBezTo>
                    <a:pt x="1740586" y="1572735"/>
                    <a:pt x="1742249" y="1570619"/>
                    <a:pt x="1739831" y="1552486"/>
                  </a:cubicBezTo>
                  <a:cubicBezTo>
                    <a:pt x="1739529" y="1550219"/>
                    <a:pt x="1742702" y="1545535"/>
                    <a:pt x="1744817" y="1545233"/>
                  </a:cubicBezTo>
                  <a:cubicBezTo>
                    <a:pt x="1754791" y="1543873"/>
                    <a:pt x="1757662" y="1538131"/>
                    <a:pt x="1762195" y="1529216"/>
                  </a:cubicBezTo>
                  <a:cubicBezTo>
                    <a:pt x="1770959" y="1512443"/>
                    <a:pt x="1768995" y="1490532"/>
                    <a:pt x="1788186" y="1478141"/>
                  </a:cubicBezTo>
                  <a:cubicBezTo>
                    <a:pt x="1792719" y="1475270"/>
                    <a:pt x="1799519" y="1465599"/>
                    <a:pt x="1798008" y="1453964"/>
                  </a:cubicBezTo>
                  <a:cubicBezTo>
                    <a:pt x="1796950" y="1445048"/>
                    <a:pt x="1806016" y="1434924"/>
                    <a:pt x="1811003" y="1425555"/>
                  </a:cubicBezTo>
                  <a:cubicBezTo>
                    <a:pt x="1815234" y="1417547"/>
                    <a:pt x="1819767" y="1409538"/>
                    <a:pt x="1825056" y="1402285"/>
                  </a:cubicBezTo>
                  <a:cubicBezTo>
                    <a:pt x="1829287" y="1396542"/>
                    <a:pt x="1835331" y="1392160"/>
                    <a:pt x="1839713" y="1386418"/>
                  </a:cubicBezTo>
                  <a:cubicBezTo>
                    <a:pt x="1847571" y="1376294"/>
                    <a:pt x="1855882" y="1366170"/>
                    <a:pt x="1861624" y="1354988"/>
                  </a:cubicBezTo>
                  <a:cubicBezTo>
                    <a:pt x="1864495" y="1349397"/>
                    <a:pt x="1861171" y="1340783"/>
                    <a:pt x="1862984" y="1334286"/>
                  </a:cubicBezTo>
                  <a:cubicBezTo>
                    <a:pt x="1864646" y="1328695"/>
                    <a:pt x="1869482" y="1324162"/>
                    <a:pt x="1873259" y="1319326"/>
                  </a:cubicBezTo>
                  <a:cubicBezTo>
                    <a:pt x="1876886" y="1314642"/>
                    <a:pt x="1882477" y="1312073"/>
                    <a:pt x="1880210" y="1303460"/>
                  </a:cubicBezTo>
                  <a:cubicBezTo>
                    <a:pt x="1876584" y="1290011"/>
                    <a:pt x="1887010" y="1279283"/>
                    <a:pt x="1891695" y="1267647"/>
                  </a:cubicBezTo>
                  <a:cubicBezTo>
                    <a:pt x="1895170" y="1259034"/>
                    <a:pt x="1890033" y="1246643"/>
                    <a:pt x="1901970" y="1241505"/>
                  </a:cubicBezTo>
                  <a:cubicBezTo>
                    <a:pt x="1899552" y="1239239"/>
                    <a:pt x="1897135" y="1236972"/>
                    <a:pt x="1893508" y="1233799"/>
                  </a:cubicBezTo>
                  <a:cubicBezTo>
                    <a:pt x="1896379" y="1231079"/>
                    <a:pt x="1900610" y="1227603"/>
                    <a:pt x="1904085" y="1223675"/>
                  </a:cubicBezTo>
                  <a:cubicBezTo>
                    <a:pt x="1905597" y="1221861"/>
                    <a:pt x="1907108" y="1218386"/>
                    <a:pt x="1906503" y="1216421"/>
                  </a:cubicBezTo>
                  <a:cubicBezTo>
                    <a:pt x="1901668" y="1204031"/>
                    <a:pt x="1906654" y="1193302"/>
                    <a:pt x="1911339" y="1182422"/>
                  </a:cubicBezTo>
                  <a:cubicBezTo>
                    <a:pt x="1914210" y="1175924"/>
                    <a:pt x="1918894" y="1169578"/>
                    <a:pt x="1913454" y="1161720"/>
                  </a:cubicBezTo>
                  <a:cubicBezTo>
                    <a:pt x="1912850" y="1160814"/>
                    <a:pt x="1908921" y="1151294"/>
                    <a:pt x="1918139" y="1149783"/>
                  </a:cubicBezTo>
                  <a:cubicBezTo>
                    <a:pt x="1919347" y="1149632"/>
                    <a:pt x="1919952" y="1139961"/>
                    <a:pt x="1918894" y="1135125"/>
                  </a:cubicBezTo>
                  <a:cubicBezTo>
                    <a:pt x="1918139" y="1131650"/>
                    <a:pt x="1914059" y="1128930"/>
                    <a:pt x="1911188" y="1125605"/>
                  </a:cubicBezTo>
                  <a:cubicBezTo>
                    <a:pt x="1913454" y="1123641"/>
                    <a:pt x="1916930" y="1122130"/>
                    <a:pt x="1917383" y="1119863"/>
                  </a:cubicBezTo>
                  <a:cubicBezTo>
                    <a:pt x="1919196" y="1111099"/>
                    <a:pt x="1920405" y="1102184"/>
                    <a:pt x="1921312" y="1093268"/>
                  </a:cubicBezTo>
                  <a:cubicBezTo>
                    <a:pt x="1923125" y="1077100"/>
                    <a:pt x="1924636" y="1060931"/>
                    <a:pt x="1925996" y="1044611"/>
                  </a:cubicBezTo>
                  <a:cubicBezTo>
                    <a:pt x="1926601" y="1038265"/>
                    <a:pt x="1926147" y="1031918"/>
                    <a:pt x="1926752" y="1025572"/>
                  </a:cubicBezTo>
                  <a:cubicBezTo>
                    <a:pt x="1927205" y="1020736"/>
                    <a:pt x="1928414" y="1015901"/>
                    <a:pt x="1929321" y="1010310"/>
                  </a:cubicBezTo>
                  <a:cubicBezTo>
                    <a:pt x="1925090" y="1001243"/>
                    <a:pt x="1920254" y="990968"/>
                    <a:pt x="1914965" y="979484"/>
                  </a:cubicBezTo>
                  <a:cubicBezTo>
                    <a:pt x="1915721" y="978728"/>
                    <a:pt x="1917383" y="977217"/>
                    <a:pt x="1919801" y="975102"/>
                  </a:cubicBezTo>
                  <a:cubicBezTo>
                    <a:pt x="1917685" y="972835"/>
                    <a:pt x="1915419" y="970417"/>
                    <a:pt x="1913152" y="967999"/>
                  </a:cubicBezTo>
                  <a:cubicBezTo>
                    <a:pt x="1919196" y="961048"/>
                    <a:pt x="1920405" y="955609"/>
                    <a:pt x="1915872" y="946693"/>
                  </a:cubicBezTo>
                  <a:cubicBezTo>
                    <a:pt x="1912396" y="939742"/>
                    <a:pt x="1914965" y="929467"/>
                    <a:pt x="1915872" y="920703"/>
                  </a:cubicBezTo>
                  <a:cubicBezTo>
                    <a:pt x="1916325" y="916623"/>
                    <a:pt x="1919196" y="912845"/>
                    <a:pt x="1922067" y="906498"/>
                  </a:cubicBezTo>
                  <a:cubicBezTo>
                    <a:pt x="1916930" y="907858"/>
                    <a:pt x="1914512" y="908614"/>
                    <a:pt x="1910130" y="909823"/>
                  </a:cubicBezTo>
                  <a:cubicBezTo>
                    <a:pt x="1911339" y="899699"/>
                    <a:pt x="1912699" y="890481"/>
                    <a:pt x="1913605" y="881112"/>
                  </a:cubicBezTo>
                  <a:cubicBezTo>
                    <a:pt x="1913907" y="878543"/>
                    <a:pt x="1912850" y="875521"/>
                    <a:pt x="1911943" y="872952"/>
                  </a:cubicBezTo>
                  <a:cubicBezTo>
                    <a:pt x="1908317" y="863433"/>
                    <a:pt x="1903934" y="854366"/>
                    <a:pt x="1900912" y="844695"/>
                  </a:cubicBezTo>
                  <a:cubicBezTo>
                    <a:pt x="1899552" y="840011"/>
                    <a:pt x="1900610" y="834571"/>
                    <a:pt x="1900610" y="828678"/>
                  </a:cubicBezTo>
                  <a:cubicBezTo>
                    <a:pt x="1896077" y="828678"/>
                    <a:pt x="1890184" y="828829"/>
                    <a:pt x="1887312" y="819309"/>
                  </a:cubicBezTo>
                  <a:cubicBezTo>
                    <a:pt x="1884592" y="810696"/>
                    <a:pt x="1873259" y="805105"/>
                    <a:pt x="1879606" y="793016"/>
                  </a:cubicBezTo>
                  <a:cubicBezTo>
                    <a:pt x="1880664" y="790901"/>
                    <a:pt x="1876886" y="785914"/>
                    <a:pt x="1874770" y="782590"/>
                  </a:cubicBezTo>
                  <a:cubicBezTo>
                    <a:pt x="1869180" y="774128"/>
                    <a:pt x="1862682" y="766270"/>
                    <a:pt x="1857544" y="757657"/>
                  </a:cubicBezTo>
                  <a:cubicBezTo>
                    <a:pt x="1854069" y="751764"/>
                    <a:pt x="1850744" y="745266"/>
                    <a:pt x="1849838" y="738617"/>
                  </a:cubicBezTo>
                  <a:cubicBezTo>
                    <a:pt x="1848931" y="732119"/>
                    <a:pt x="1843491" y="723355"/>
                    <a:pt x="1854673" y="719124"/>
                  </a:cubicBezTo>
                  <a:cubicBezTo>
                    <a:pt x="1856033" y="718671"/>
                    <a:pt x="1856486" y="716102"/>
                    <a:pt x="1857846" y="713684"/>
                  </a:cubicBezTo>
                  <a:cubicBezTo>
                    <a:pt x="1853162" y="713231"/>
                    <a:pt x="1849384" y="712778"/>
                    <a:pt x="1843038" y="712173"/>
                  </a:cubicBezTo>
                  <a:cubicBezTo>
                    <a:pt x="1847420" y="710360"/>
                    <a:pt x="1849384" y="709453"/>
                    <a:pt x="1852558" y="708093"/>
                  </a:cubicBezTo>
                  <a:cubicBezTo>
                    <a:pt x="1850291" y="706884"/>
                    <a:pt x="1848780" y="705827"/>
                    <a:pt x="1847118" y="705524"/>
                  </a:cubicBezTo>
                  <a:cubicBezTo>
                    <a:pt x="1833367" y="702653"/>
                    <a:pt x="1822940" y="695249"/>
                    <a:pt x="1814025" y="684520"/>
                  </a:cubicBezTo>
                  <a:cubicBezTo>
                    <a:pt x="1809945" y="679534"/>
                    <a:pt x="1803296" y="676663"/>
                    <a:pt x="1796799" y="671978"/>
                  </a:cubicBezTo>
                  <a:cubicBezTo>
                    <a:pt x="1787128" y="660645"/>
                    <a:pt x="1776550" y="647952"/>
                    <a:pt x="1765217" y="634504"/>
                  </a:cubicBezTo>
                  <a:cubicBezTo>
                    <a:pt x="1764915" y="634806"/>
                    <a:pt x="1762195" y="636921"/>
                    <a:pt x="1760835" y="637979"/>
                  </a:cubicBezTo>
                  <a:cubicBezTo>
                    <a:pt x="1754942" y="632237"/>
                    <a:pt x="1749502" y="627099"/>
                    <a:pt x="1743004" y="620904"/>
                  </a:cubicBezTo>
                  <a:cubicBezTo>
                    <a:pt x="1744817" y="618184"/>
                    <a:pt x="1747991" y="613197"/>
                    <a:pt x="1751466" y="607757"/>
                  </a:cubicBezTo>
                  <a:cubicBezTo>
                    <a:pt x="1749351" y="607002"/>
                    <a:pt x="1746933" y="605944"/>
                    <a:pt x="1742098" y="603980"/>
                  </a:cubicBezTo>
                  <a:cubicBezTo>
                    <a:pt x="1747840" y="600806"/>
                    <a:pt x="1751466" y="598842"/>
                    <a:pt x="1755395" y="596575"/>
                  </a:cubicBezTo>
                  <a:cubicBezTo>
                    <a:pt x="1754337" y="593704"/>
                    <a:pt x="1753128" y="590682"/>
                    <a:pt x="1751768" y="587207"/>
                  </a:cubicBezTo>
                  <a:cubicBezTo>
                    <a:pt x="1755546" y="586451"/>
                    <a:pt x="1758568" y="585847"/>
                    <a:pt x="1761742" y="585242"/>
                  </a:cubicBezTo>
                  <a:cubicBezTo>
                    <a:pt x="1761742" y="584638"/>
                    <a:pt x="1761742" y="584033"/>
                    <a:pt x="1761742" y="583429"/>
                  </a:cubicBezTo>
                  <a:cubicBezTo>
                    <a:pt x="1758115" y="582522"/>
                    <a:pt x="1754488" y="581616"/>
                    <a:pt x="1749351" y="580407"/>
                  </a:cubicBezTo>
                  <a:cubicBezTo>
                    <a:pt x="1756604" y="572247"/>
                    <a:pt x="1763102" y="565145"/>
                    <a:pt x="1770204" y="557287"/>
                  </a:cubicBezTo>
                  <a:cubicBezTo>
                    <a:pt x="1768390" y="555776"/>
                    <a:pt x="1765973" y="553510"/>
                    <a:pt x="1762799" y="550790"/>
                  </a:cubicBezTo>
                  <a:cubicBezTo>
                    <a:pt x="1762497" y="546256"/>
                    <a:pt x="1773226" y="538550"/>
                    <a:pt x="1759777" y="535679"/>
                  </a:cubicBezTo>
                  <a:cubicBezTo>
                    <a:pt x="1762799" y="534923"/>
                    <a:pt x="1765973" y="534319"/>
                    <a:pt x="1768995" y="533563"/>
                  </a:cubicBezTo>
                  <a:cubicBezTo>
                    <a:pt x="1768995" y="524648"/>
                    <a:pt x="1768390" y="515732"/>
                    <a:pt x="1769146" y="506968"/>
                  </a:cubicBezTo>
                  <a:cubicBezTo>
                    <a:pt x="1769901" y="498657"/>
                    <a:pt x="1772017" y="490497"/>
                    <a:pt x="1773679" y="481733"/>
                  </a:cubicBezTo>
                  <a:cubicBezTo>
                    <a:pt x="1771564" y="480524"/>
                    <a:pt x="1767937" y="478560"/>
                    <a:pt x="1766577" y="477955"/>
                  </a:cubicBezTo>
                  <a:cubicBezTo>
                    <a:pt x="1770808" y="472969"/>
                    <a:pt x="1773830" y="468284"/>
                    <a:pt x="1778061" y="465111"/>
                  </a:cubicBezTo>
                  <a:cubicBezTo>
                    <a:pt x="1785919" y="459218"/>
                    <a:pt x="1794532" y="449849"/>
                    <a:pt x="1802692" y="450000"/>
                  </a:cubicBezTo>
                  <a:cubicBezTo>
                    <a:pt x="1817198" y="450454"/>
                    <a:pt x="1820825" y="437156"/>
                    <a:pt x="1820674" y="432774"/>
                  </a:cubicBezTo>
                  <a:cubicBezTo>
                    <a:pt x="1820220" y="414490"/>
                    <a:pt x="1835331" y="405423"/>
                    <a:pt x="1841224" y="391370"/>
                  </a:cubicBezTo>
                  <a:cubicBezTo>
                    <a:pt x="1845758" y="380642"/>
                    <a:pt x="1854069" y="371424"/>
                    <a:pt x="1861473" y="362055"/>
                  </a:cubicBezTo>
                  <a:cubicBezTo>
                    <a:pt x="1866913" y="354953"/>
                    <a:pt x="1873562" y="348909"/>
                    <a:pt x="1880210" y="341656"/>
                  </a:cubicBezTo>
                  <a:cubicBezTo>
                    <a:pt x="1879002" y="340598"/>
                    <a:pt x="1877188" y="339238"/>
                    <a:pt x="1873713" y="336367"/>
                  </a:cubicBezTo>
                  <a:cubicBezTo>
                    <a:pt x="1883535" y="326394"/>
                    <a:pt x="1892903" y="315816"/>
                    <a:pt x="1903481" y="306750"/>
                  </a:cubicBezTo>
                  <a:cubicBezTo>
                    <a:pt x="1914210" y="297532"/>
                    <a:pt x="1916779" y="285292"/>
                    <a:pt x="1919952" y="272901"/>
                  </a:cubicBezTo>
                  <a:cubicBezTo>
                    <a:pt x="1920556" y="270786"/>
                    <a:pt x="1920254" y="267310"/>
                    <a:pt x="1921463" y="266555"/>
                  </a:cubicBezTo>
                  <a:cubicBezTo>
                    <a:pt x="1929623" y="261719"/>
                    <a:pt x="1938085" y="257488"/>
                    <a:pt x="1946396" y="253106"/>
                  </a:cubicBezTo>
                  <a:cubicBezTo>
                    <a:pt x="1947454" y="252653"/>
                    <a:pt x="1948360" y="252049"/>
                    <a:pt x="1949116" y="251293"/>
                  </a:cubicBezTo>
                  <a:cubicBezTo>
                    <a:pt x="1965133" y="234369"/>
                    <a:pt x="1979942" y="231951"/>
                    <a:pt x="2001550" y="243284"/>
                  </a:cubicBezTo>
                  <a:cubicBezTo>
                    <a:pt x="2014999" y="250235"/>
                    <a:pt x="2027994" y="258697"/>
                    <a:pt x="2041896" y="264742"/>
                  </a:cubicBezTo>
                  <a:cubicBezTo>
                    <a:pt x="2052323" y="269426"/>
                    <a:pt x="2064109" y="271390"/>
                    <a:pt x="2074989" y="275017"/>
                  </a:cubicBezTo>
                  <a:cubicBezTo>
                    <a:pt x="2076802" y="275621"/>
                    <a:pt x="2078011" y="278644"/>
                    <a:pt x="2077860" y="278644"/>
                  </a:cubicBezTo>
                  <a:cubicBezTo>
                    <a:pt x="2088589" y="285292"/>
                    <a:pt x="2097202" y="290581"/>
                    <a:pt x="2105664" y="296021"/>
                  </a:cubicBezTo>
                  <a:cubicBezTo>
                    <a:pt x="2105362" y="297381"/>
                    <a:pt x="2104908" y="298590"/>
                    <a:pt x="2104606" y="299950"/>
                  </a:cubicBezTo>
                  <a:cubicBezTo>
                    <a:pt x="2100677" y="299799"/>
                    <a:pt x="2096899" y="299497"/>
                    <a:pt x="2093122" y="299345"/>
                  </a:cubicBezTo>
                  <a:cubicBezTo>
                    <a:pt x="2093877" y="311132"/>
                    <a:pt x="2102340" y="315363"/>
                    <a:pt x="2112162" y="316572"/>
                  </a:cubicBezTo>
                  <a:cubicBezTo>
                    <a:pt x="2113673" y="324127"/>
                    <a:pt x="2115033" y="330625"/>
                    <a:pt x="2116544" y="338029"/>
                  </a:cubicBezTo>
                  <a:cubicBezTo>
                    <a:pt x="2118206" y="338634"/>
                    <a:pt x="2121228" y="339540"/>
                    <a:pt x="2123646" y="340296"/>
                  </a:cubicBezTo>
                  <a:cubicBezTo>
                    <a:pt x="2123646" y="346793"/>
                    <a:pt x="2123646" y="352838"/>
                    <a:pt x="2123646" y="358731"/>
                  </a:cubicBezTo>
                  <a:cubicBezTo>
                    <a:pt x="2124401" y="358731"/>
                    <a:pt x="2125157" y="358731"/>
                    <a:pt x="2125912" y="358882"/>
                  </a:cubicBezTo>
                  <a:cubicBezTo>
                    <a:pt x="2126366" y="355558"/>
                    <a:pt x="2126970" y="352233"/>
                    <a:pt x="2127877" y="346340"/>
                  </a:cubicBezTo>
                  <a:cubicBezTo>
                    <a:pt x="2135734" y="349664"/>
                    <a:pt x="2142534" y="352687"/>
                    <a:pt x="2149636" y="355709"/>
                  </a:cubicBezTo>
                  <a:cubicBezTo>
                    <a:pt x="2147672" y="358429"/>
                    <a:pt x="2146312" y="360242"/>
                    <a:pt x="2145708" y="360998"/>
                  </a:cubicBezTo>
                  <a:cubicBezTo>
                    <a:pt x="2150241" y="366135"/>
                    <a:pt x="2154472" y="370820"/>
                    <a:pt x="2159156" y="376108"/>
                  </a:cubicBezTo>
                  <a:cubicBezTo>
                    <a:pt x="2156134" y="377317"/>
                    <a:pt x="2154019" y="378073"/>
                    <a:pt x="2152659" y="378526"/>
                  </a:cubicBezTo>
                  <a:cubicBezTo>
                    <a:pt x="2163236" y="383815"/>
                    <a:pt x="2174116" y="389255"/>
                    <a:pt x="2186960" y="395601"/>
                  </a:cubicBezTo>
                  <a:cubicBezTo>
                    <a:pt x="2180009" y="402099"/>
                    <a:pt x="2175778" y="406028"/>
                    <a:pt x="2172152" y="409503"/>
                  </a:cubicBezTo>
                  <a:cubicBezTo>
                    <a:pt x="2178196" y="413130"/>
                    <a:pt x="2184845" y="415548"/>
                    <a:pt x="2189227" y="420232"/>
                  </a:cubicBezTo>
                  <a:cubicBezTo>
                    <a:pt x="2191947" y="423103"/>
                    <a:pt x="2198595" y="427939"/>
                    <a:pt x="2191796" y="434738"/>
                  </a:cubicBezTo>
                  <a:cubicBezTo>
                    <a:pt x="2190587" y="435947"/>
                    <a:pt x="2194818" y="442747"/>
                    <a:pt x="2197084" y="448489"/>
                  </a:cubicBezTo>
                  <a:cubicBezTo>
                    <a:pt x="2195120" y="453325"/>
                    <a:pt x="2192400" y="460276"/>
                    <a:pt x="2189378" y="467378"/>
                  </a:cubicBezTo>
                  <a:cubicBezTo>
                    <a:pt x="2195271" y="469342"/>
                    <a:pt x="2200107" y="470853"/>
                    <a:pt x="2206453" y="472818"/>
                  </a:cubicBezTo>
                  <a:cubicBezTo>
                    <a:pt x="2203129" y="474480"/>
                    <a:pt x="2200862" y="475840"/>
                    <a:pt x="2197689" y="477502"/>
                  </a:cubicBezTo>
                  <a:cubicBezTo>
                    <a:pt x="2206000" y="484302"/>
                    <a:pt x="2214764" y="490346"/>
                    <a:pt x="2222017" y="497751"/>
                  </a:cubicBezTo>
                  <a:cubicBezTo>
                    <a:pt x="2225493" y="501377"/>
                    <a:pt x="2226248" y="507724"/>
                    <a:pt x="2227910" y="512861"/>
                  </a:cubicBezTo>
                  <a:cubicBezTo>
                    <a:pt x="2229271" y="517244"/>
                    <a:pt x="2230177" y="521777"/>
                    <a:pt x="2231386" y="526159"/>
                  </a:cubicBezTo>
                  <a:cubicBezTo>
                    <a:pt x="2232444" y="526008"/>
                    <a:pt x="2233652" y="525706"/>
                    <a:pt x="2234710" y="525555"/>
                  </a:cubicBezTo>
                  <a:cubicBezTo>
                    <a:pt x="2233199" y="526914"/>
                    <a:pt x="2231688" y="528274"/>
                    <a:pt x="2230328" y="529483"/>
                  </a:cubicBezTo>
                  <a:cubicBezTo>
                    <a:pt x="2239395" y="538399"/>
                    <a:pt x="2254505" y="542630"/>
                    <a:pt x="2248461" y="560158"/>
                  </a:cubicBezTo>
                  <a:cubicBezTo>
                    <a:pt x="2247857" y="561821"/>
                    <a:pt x="2252692" y="567563"/>
                    <a:pt x="2255563" y="568016"/>
                  </a:cubicBezTo>
                  <a:cubicBezTo>
                    <a:pt x="2271883" y="570887"/>
                    <a:pt x="2272034" y="583278"/>
                    <a:pt x="2272487" y="595215"/>
                  </a:cubicBezTo>
                  <a:cubicBezTo>
                    <a:pt x="2272638" y="600202"/>
                    <a:pt x="2272941" y="602771"/>
                    <a:pt x="2278229" y="606246"/>
                  </a:cubicBezTo>
                  <a:cubicBezTo>
                    <a:pt x="2284425" y="610326"/>
                    <a:pt x="2289411" y="619091"/>
                    <a:pt x="2290771" y="626495"/>
                  </a:cubicBezTo>
                  <a:cubicBezTo>
                    <a:pt x="2291829" y="632237"/>
                    <a:pt x="2286540" y="639037"/>
                    <a:pt x="2283669" y="646290"/>
                  </a:cubicBezTo>
                  <a:cubicBezTo>
                    <a:pt x="2289865" y="649765"/>
                    <a:pt x="2296514" y="653543"/>
                    <a:pt x="2303162" y="657321"/>
                  </a:cubicBezTo>
                  <a:cubicBezTo>
                    <a:pt x="2301349" y="656263"/>
                    <a:pt x="2299687" y="655356"/>
                    <a:pt x="2297873" y="654299"/>
                  </a:cubicBezTo>
                  <a:cubicBezTo>
                    <a:pt x="2296665" y="657925"/>
                    <a:pt x="2293340" y="662459"/>
                    <a:pt x="2294549" y="665027"/>
                  </a:cubicBezTo>
                  <a:cubicBezTo>
                    <a:pt x="2297269" y="670921"/>
                    <a:pt x="2301954" y="675907"/>
                    <a:pt x="2306940" y="682556"/>
                  </a:cubicBezTo>
                  <a:cubicBezTo>
                    <a:pt x="2306487" y="687996"/>
                    <a:pt x="2306033" y="695702"/>
                    <a:pt x="2305580" y="702049"/>
                  </a:cubicBezTo>
                  <a:cubicBezTo>
                    <a:pt x="2309811" y="719729"/>
                    <a:pt x="2313891" y="736804"/>
                    <a:pt x="2317971" y="754181"/>
                  </a:cubicBezTo>
                  <a:cubicBezTo>
                    <a:pt x="2317064" y="755995"/>
                    <a:pt x="2313740" y="760377"/>
                    <a:pt x="2314798" y="761586"/>
                  </a:cubicBezTo>
                  <a:cubicBezTo>
                    <a:pt x="2325224" y="775639"/>
                    <a:pt x="2322051" y="792563"/>
                    <a:pt x="2325677" y="807976"/>
                  </a:cubicBezTo>
                  <a:cubicBezTo>
                    <a:pt x="2327793" y="816891"/>
                    <a:pt x="2329304" y="825807"/>
                    <a:pt x="2331117" y="834873"/>
                  </a:cubicBezTo>
                  <a:cubicBezTo>
                    <a:pt x="2330815" y="834873"/>
                    <a:pt x="2329002" y="835175"/>
                    <a:pt x="2328246" y="835326"/>
                  </a:cubicBezTo>
                  <a:cubicBezTo>
                    <a:pt x="2332477" y="851646"/>
                    <a:pt x="2336708" y="867815"/>
                    <a:pt x="2341091" y="885192"/>
                  </a:cubicBezTo>
                  <a:cubicBezTo>
                    <a:pt x="2341393" y="885041"/>
                    <a:pt x="2338975" y="886099"/>
                    <a:pt x="2335197" y="887761"/>
                  </a:cubicBezTo>
                  <a:cubicBezTo>
                    <a:pt x="2339579" y="889121"/>
                    <a:pt x="2343055" y="890179"/>
                    <a:pt x="2347739" y="891841"/>
                  </a:cubicBezTo>
                  <a:cubicBezTo>
                    <a:pt x="2333686" y="907103"/>
                    <a:pt x="2346530" y="922365"/>
                    <a:pt x="2347135" y="937778"/>
                  </a:cubicBezTo>
                  <a:cubicBezTo>
                    <a:pt x="2347588" y="948355"/>
                    <a:pt x="2349704" y="958933"/>
                    <a:pt x="2349250" y="969359"/>
                  </a:cubicBezTo>
                  <a:cubicBezTo>
                    <a:pt x="2348495" y="986586"/>
                    <a:pt x="2345170" y="1003661"/>
                    <a:pt x="2345321" y="1020736"/>
                  </a:cubicBezTo>
                  <a:cubicBezTo>
                    <a:pt x="2345473" y="1032976"/>
                    <a:pt x="2344868" y="1045820"/>
                    <a:pt x="2350157" y="1057607"/>
                  </a:cubicBezTo>
                  <a:cubicBezTo>
                    <a:pt x="2350913" y="1059420"/>
                    <a:pt x="2349553" y="1062140"/>
                    <a:pt x="2349704" y="1064407"/>
                  </a:cubicBezTo>
                  <a:cubicBezTo>
                    <a:pt x="2350308" y="1072264"/>
                    <a:pt x="2346984" y="1080424"/>
                    <a:pt x="2354237" y="1087526"/>
                  </a:cubicBezTo>
                  <a:cubicBezTo>
                    <a:pt x="2356655" y="1089793"/>
                    <a:pt x="2354237" y="1096744"/>
                    <a:pt x="2354388" y="1101579"/>
                  </a:cubicBezTo>
                  <a:cubicBezTo>
                    <a:pt x="2354539" y="1113517"/>
                    <a:pt x="2355144" y="1125303"/>
                    <a:pt x="2354690" y="1137241"/>
                  </a:cubicBezTo>
                  <a:cubicBezTo>
                    <a:pt x="2354539" y="1142681"/>
                    <a:pt x="2353028" y="1148120"/>
                    <a:pt x="2351064" y="1153258"/>
                  </a:cubicBezTo>
                  <a:cubicBezTo>
                    <a:pt x="2346228" y="1165951"/>
                    <a:pt x="2340184" y="1178342"/>
                    <a:pt x="2335953" y="1191186"/>
                  </a:cubicBezTo>
                  <a:cubicBezTo>
                    <a:pt x="2331873" y="1203728"/>
                    <a:pt x="2329455" y="1216875"/>
                    <a:pt x="2326433" y="1229719"/>
                  </a:cubicBezTo>
                  <a:cubicBezTo>
                    <a:pt x="2325980" y="1231381"/>
                    <a:pt x="2326735" y="1234706"/>
                    <a:pt x="2326131" y="1234857"/>
                  </a:cubicBezTo>
                  <a:cubicBezTo>
                    <a:pt x="2316309" y="1237728"/>
                    <a:pt x="2319331" y="1246190"/>
                    <a:pt x="2319633" y="1252083"/>
                  </a:cubicBezTo>
                  <a:cubicBezTo>
                    <a:pt x="2320389" y="1269460"/>
                    <a:pt x="2315855" y="1285478"/>
                    <a:pt x="2309509" y="1301344"/>
                  </a:cubicBezTo>
                  <a:cubicBezTo>
                    <a:pt x="2307393" y="1306482"/>
                    <a:pt x="2309358" y="1313282"/>
                    <a:pt x="2309207" y="1319175"/>
                  </a:cubicBezTo>
                  <a:cubicBezTo>
                    <a:pt x="2309207" y="1321744"/>
                    <a:pt x="2308602" y="1324464"/>
                    <a:pt x="2307847" y="1327033"/>
                  </a:cubicBezTo>
                  <a:cubicBezTo>
                    <a:pt x="2301651" y="1345317"/>
                    <a:pt x="2295305" y="1363601"/>
                    <a:pt x="2288958" y="1381885"/>
                  </a:cubicBezTo>
                  <a:cubicBezTo>
                    <a:pt x="2285936" y="1390800"/>
                    <a:pt x="2283216" y="1399716"/>
                    <a:pt x="2280043" y="1409689"/>
                  </a:cubicBezTo>
                  <a:cubicBezTo>
                    <a:pt x="2280647" y="1410596"/>
                    <a:pt x="2284727" y="1414071"/>
                    <a:pt x="2284274" y="1416338"/>
                  </a:cubicBezTo>
                  <a:cubicBezTo>
                    <a:pt x="2280194" y="1432204"/>
                    <a:pt x="2275056" y="1447919"/>
                    <a:pt x="2270372" y="1463483"/>
                  </a:cubicBezTo>
                  <a:cubicBezTo>
                    <a:pt x="2269767" y="1465599"/>
                    <a:pt x="2269012" y="1467563"/>
                    <a:pt x="2268559" y="1469679"/>
                  </a:cubicBezTo>
                  <a:cubicBezTo>
                    <a:pt x="2267048" y="1477385"/>
                    <a:pt x="2268710" y="1485545"/>
                    <a:pt x="2258737" y="1490532"/>
                  </a:cubicBezTo>
                  <a:cubicBezTo>
                    <a:pt x="2253901" y="1492950"/>
                    <a:pt x="2251785" y="1501563"/>
                    <a:pt x="2249368" y="1507758"/>
                  </a:cubicBezTo>
                  <a:cubicBezTo>
                    <a:pt x="2244381" y="1520300"/>
                    <a:pt x="2240301" y="1533144"/>
                    <a:pt x="2235466" y="1545686"/>
                  </a:cubicBezTo>
                  <a:cubicBezTo>
                    <a:pt x="2234408" y="1548255"/>
                    <a:pt x="2232293" y="1550522"/>
                    <a:pt x="2230630" y="1552788"/>
                  </a:cubicBezTo>
                  <a:cubicBezTo>
                    <a:pt x="2225039" y="1560797"/>
                    <a:pt x="2218693" y="1567748"/>
                    <a:pt x="2217937" y="1579081"/>
                  </a:cubicBezTo>
                  <a:cubicBezTo>
                    <a:pt x="2217333" y="1586788"/>
                    <a:pt x="2211440" y="1594645"/>
                    <a:pt x="2206453" y="1601445"/>
                  </a:cubicBezTo>
                  <a:cubicBezTo>
                    <a:pt x="2198747" y="1612174"/>
                    <a:pt x="2189982" y="1621392"/>
                    <a:pt x="2188471" y="1635898"/>
                  </a:cubicBezTo>
                  <a:cubicBezTo>
                    <a:pt x="2187867" y="1641489"/>
                    <a:pt x="2180462" y="1647533"/>
                    <a:pt x="2174569" y="1651160"/>
                  </a:cubicBezTo>
                  <a:cubicBezTo>
                    <a:pt x="2159761" y="1660377"/>
                    <a:pt x="2149183" y="1672768"/>
                    <a:pt x="2140721" y="1687577"/>
                  </a:cubicBezTo>
                  <a:cubicBezTo>
                    <a:pt x="2139361" y="1689995"/>
                    <a:pt x="2136339" y="1692261"/>
                    <a:pt x="2133468" y="1693319"/>
                  </a:cubicBezTo>
                  <a:cubicBezTo>
                    <a:pt x="2119868" y="1698457"/>
                    <a:pt x="2115486" y="1710394"/>
                    <a:pt x="2109291" y="1721879"/>
                  </a:cubicBezTo>
                  <a:cubicBezTo>
                    <a:pt x="2105362" y="1729132"/>
                    <a:pt x="2097353" y="1734269"/>
                    <a:pt x="2090855" y="1740012"/>
                  </a:cubicBezTo>
                  <a:cubicBezTo>
                    <a:pt x="2073176" y="1755727"/>
                    <a:pt x="2057158" y="1772651"/>
                    <a:pt x="2046278" y="1793957"/>
                  </a:cubicBezTo>
                  <a:cubicBezTo>
                    <a:pt x="2045069" y="1796526"/>
                    <a:pt x="2041594" y="1797886"/>
                    <a:pt x="2039176" y="1800001"/>
                  </a:cubicBezTo>
                  <a:cubicBezTo>
                    <a:pt x="2023159" y="1814357"/>
                    <a:pt x="2006839" y="1828108"/>
                    <a:pt x="1991577" y="1843218"/>
                  </a:cubicBezTo>
                  <a:cubicBezTo>
                    <a:pt x="1985684" y="1848961"/>
                    <a:pt x="1974502" y="1846543"/>
                    <a:pt x="1972386" y="1856969"/>
                  </a:cubicBezTo>
                  <a:cubicBezTo>
                    <a:pt x="1971631" y="1860445"/>
                    <a:pt x="1969666" y="1863769"/>
                    <a:pt x="1968306" y="1867245"/>
                  </a:cubicBezTo>
                  <a:cubicBezTo>
                    <a:pt x="1966795" y="1871022"/>
                    <a:pt x="1965435" y="1874951"/>
                    <a:pt x="1963773" y="1878880"/>
                  </a:cubicBezTo>
                  <a:cubicBezTo>
                    <a:pt x="1964378" y="1879182"/>
                    <a:pt x="1966493" y="1880391"/>
                    <a:pt x="1968760" y="1881600"/>
                  </a:cubicBezTo>
                  <a:cubicBezTo>
                    <a:pt x="1967702" y="1882960"/>
                    <a:pt x="1967400" y="1883867"/>
                    <a:pt x="1966946" y="1884018"/>
                  </a:cubicBezTo>
                  <a:cubicBezTo>
                    <a:pt x="1961507" y="1885680"/>
                    <a:pt x="1956218" y="1887493"/>
                    <a:pt x="1950778" y="1888551"/>
                  </a:cubicBezTo>
                  <a:cubicBezTo>
                    <a:pt x="1941863" y="1890213"/>
                    <a:pt x="1936272" y="1895502"/>
                    <a:pt x="1931889" y="1903209"/>
                  </a:cubicBezTo>
                  <a:cubicBezTo>
                    <a:pt x="1929018" y="1908044"/>
                    <a:pt x="1925090" y="1912728"/>
                    <a:pt x="1920707" y="1916355"/>
                  </a:cubicBezTo>
                  <a:cubicBezTo>
                    <a:pt x="1909979" y="1925119"/>
                    <a:pt x="1899401" y="1934337"/>
                    <a:pt x="1887464" y="1940986"/>
                  </a:cubicBezTo>
                  <a:cubicBezTo>
                    <a:pt x="1866006" y="1953074"/>
                    <a:pt x="1843491" y="1963349"/>
                    <a:pt x="1821731" y="1974985"/>
                  </a:cubicBezTo>
                  <a:cubicBezTo>
                    <a:pt x="1816292" y="1977856"/>
                    <a:pt x="1812514" y="1983598"/>
                    <a:pt x="1807376" y="1986922"/>
                  </a:cubicBezTo>
                  <a:cubicBezTo>
                    <a:pt x="1799972" y="1991607"/>
                    <a:pt x="1789243" y="1991909"/>
                    <a:pt x="1787279" y="2003695"/>
                  </a:cubicBezTo>
                  <a:cubicBezTo>
                    <a:pt x="1786977" y="2005055"/>
                    <a:pt x="1780026" y="2006264"/>
                    <a:pt x="1776097" y="2006113"/>
                  </a:cubicBezTo>
                  <a:cubicBezTo>
                    <a:pt x="1767030" y="2005660"/>
                    <a:pt x="1758719" y="2005509"/>
                    <a:pt x="1757208" y="2017446"/>
                  </a:cubicBezTo>
                  <a:cubicBezTo>
                    <a:pt x="1757057" y="2018655"/>
                    <a:pt x="1755395" y="2020015"/>
                    <a:pt x="1754186" y="2020771"/>
                  </a:cubicBezTo>
                  <a:cubicBezTo>
                    <a:pt x="1744817" y="2025757"/>
                    <a:pt x="1734995" y="2030139"/>
                    <a:pt x="1726080" y="2035881"/>
                  </a:cubicBezTo>
                  <a:cubicBezTo>
                    <a:pt x="1722907" y="2037846"/>
                    <a:pt x="1722453" y="2044495"/>
                    <a:pt x="1719280" y="2046006"/>
                  </a:cubicBezTo>
                  <a:cubicBezTo>
                    <a:pt x="1709760" y="2050539"/>
                    <a:pt x="1699636" y="2053863"/>
                    <a:pt x="1689663" y="2057339"/>
                  </a:cubicBezTo>
                  <a:cubicBezTo>
                    <a:pt x="1684979" y="2059001"/>
                    <a:pt x="1680143" y="2059908"/>
                    <a:pt x="1673797" y="2061419"/>
                  </a:cubicBezTo>
                  <a:cubicBezTo>
                    <a:pt x="1673494" y="2060965"/>
                    <a:pt x="1672588" y="2059001"/>
                    <a:pt x="1670926" y="2055828"/>
                  </a:cubicBezTo>
                  <a:cubicBezTo>
                    <a:pt x="1667903" y="2060059"/>
                    <a:pt x="1665637" y="2063232"/>
                    <a:pt x="1662766" y="2067161"/>
                  </a:cubicBezTo>
                  <a:cubicBezTo>
                    <a:pt x="1656721" y="2063383"/>
                    <a:pt x="1650375" y="2059606"/>
                    <a:pt x="1644179" y="2055828"/>
                  </a:cubicBezTo>
                  <a:cubicBezTo>
                    <a:pt x="1644028" y="2056886"/>
                    <a:pt x="1644028" y="2058094"/>
                    <a:pt x="1643877" y="2059152"/>
                  </a:cubicBezTo>
                  <a:cubicBezTo>
                    <a:pt x="1634206" y="2058699"/>
                    <a:pt x="1624535" y="2058094"/>
                    <a:pt x="1613051" y="2057490"/>
                  </a:cubicBezTo>
                  <a:cubicBezTo>
                    <a:pt x="1620304" y="2062023"/>
                    <a:pt x="1626197" y="2065801"/>
                    <a:pt x="1631184" y="2068823"/>
                  </a:cubicBezTo>
                  <a:cubicBezTo>
                    <a:pt x="1625442" y="2076227"/>
                    <a:pt x="1621060" y="2083783"/>
                    <a:pt x="1614864" y="2089374"/>
                  </a:cubicBezTo>
                  <a:cubicBezTo>
                    <a:pt x="1611087" y="2092849"/>
                    <a:pt x="1604589" y="2093303"/>
                    <a:pt x="1599451" y="2095267"/>
                  </a:cubicBezTo>
                  <a:cubicBezTo>
                    <a:pt x="1596278" y="2096476"/>
                    <a:pt x="1590838" y="2097836"/>
                    <a:pt x="1590536" y="2099800"/>
                  </a:cubicBezTo>
                  <a:cubicBezTo>
                    <a:pt x="1589176" y="2109471"/>
                    <a:pt x="1581167" y="2106751"/>
                    <a:pt x="1575727" y="2109018"/>
                  </a:cubicBezTo>
                  <a:cubicBezTo>
                    <a:pt x="1566963" y="2112645"/>
                    <a:pt x="1564394" y="2107809"/>
                    <a:pt x="1562581" y="2100556"/>
                  </a:cubicBezTo>
                  <a:cubicBezTo>
                    <a:pt x="1562279" y="2099498"/>
                    <a:pt x="1558048" y="2099498"/>
                    <a:pt x="1555177" y="2098894"/>
                  </a:cubicBezTo>
                  <a:cubicBezTo>
                    <a:pt x="1556537" y="2114760"/>
                    <a:pt x="1552306" y="2120351"/>
                    <a:pt x="1537195" y="2125942"/>
                  </a:cubicBezTo>
                  <a:cubicBezTo>
                    <a:pt x="1529337" y="2128813"/>
                    <a:pt x="1525862" y="2124582"/>
                    <a:pt x="1521782" y="2118084"/>
                  </a:cubicBezTo>
                  <a:cubicBezTo>
                    <a:pt x="1526617" y="2116875"/>
                    <a:pt x="1530395" y="2116271"/>
                    <a:pt x="1534173" y="2115062"/>
                  </a:cubicBezTo>
                  <a:cubicBezTo>
                    <a:pt x="1538101" y="2113853"/>
                    <a:pt x="1541879" y="2112191"/>
                    <a:pt x="1546715" y="2110529"/>
                  </a:cubicBezTo>
                  <a:cubicBezTo>
                    <a:pt x="1532208" y="2102067"/>
                    <a:pt x="1514529" y="2105845"/>
                    <a:pt x="1508333" y="2117631"/>
                  </a:cubicBezTo>
                  <a:cubicBezTo>
                    <a:pt x="1503800" y="2117027"/>
                    <a:pt x="1499267" y="2116422"/>
                    <a:pt x="1494733" y="2115969"/>
                  </a:cubicBezTo>
                  <a:cubicBezTo>
                    <a:pt x="1494582" y="2117480"/>
                    <a:pt x="1494280" y="2118991"/>
                    <a:pt x="1494129" y="2120502"/>
                  </a:cubicBezTo>
                  <a:cubicBezTo>
                    <a:pt x="1500929" y="2121560"/>
                    <a:pt x="1507729" y="2122467"/>
                    <a:pt x="1515133" y="2123675"/>
                  </a:cubicBezTo>
                  <a:cubicBezTo>
                    <a:pt x="1503195" y="2134555"/>
                    <a:pt x="1501080" y="2134404"/>
                    <a:pt x="1490049" y="2125338"/>
                  </a:cubicBezTo>
                  <a:cubicBezTo>
                    <a:pt x="1487027" y="2122920"/>
                    <a:pt x="1482191" y="2122467"/>
                    <a:pt x="1478263" y="2121258"/>
                  </a:cubicBezTo>
                  <a:cubicBezTo>
                    <a:pt x="1477809" y="2122316"/>
                    <a:pt x="1477356" y="2123222"/>
                    <a:pt x="1477054" y="2124280"/>
                  </a:cubicBezTo>
                  <a:cubicBezTo>
                    <a:pt x="1479169" y="2126244"/>
                    <a:pt x="1481285" y="2128360"/>
                    <a:pt x="1485667" y="2132440"/>
                  </a:cubicBezTo>
                  <a:cubicBezTo>
                    <a:pt x="1475996" y="2132440"/>
                    <a:pt x="1469045" y="2132440"/>
                    <a:pt x="1462245" y="2132440"/>
                  </a:cubicBezTo>
                  <a:cubicBezTo>
                    <a:pt x="1462245" y="2133346"/>
                    <a:pt x="1462094" y="2134253"/>
                    <a:pt x="1462094" y="2135160"/>
                  </a:cubicBezTo>
                  <a:cubicBezTo>
                    <a:pt x="1466023" y="2136066"/>
                    <a:pt x="1470103" y="2136973"/>
                    <a:pt x="1474636" y="2138031"/>
                  </a:cubicBezTo>
                  <a:cubicBezTo>
                    <a:pt x="1462094" y="2143319"/>
                    <a:pt x="1444414" y="2139542"/>
                    <a:pt x="1437010" y="2131231"/>
                  </a:cubicBezTo>
                  <a:cubicBezTo>
                    <a:pt x="1426130" y="2135462"/>
                    <a:pt x="1415704" y="2139542"/>
                    <a:pt x="1405428" y="2143622"/>
                  </a:cubicBezTo>
                  <a:cubicBezTo>
                    <a:pt x="1405731" y="2144679"/>
                    <a:pt x="1406184" y="2145737"/>
                    <a:pt x="1406486" y="2146795"/>
                  </a:cubicBezTo>
                  <a:cubicBezTo>
                    <a:pt x="1404975" y="2146493"/>
                    <a:pt x="1403011" y="2146493"/>
                    <a:pt x="1401953" y="2145586"/>
                  </a:cubicBezTo>
                  <a:cubicBezTo>
                    <a:pt x="1399233" y="2143319"/>
                    <a:pt x="1396815" y="2140751"/>
                    <a:pt x="1394246" y="2138182"/>
                  </a:cubicBezTo>
                  <a:cubicBezTo>
                    <a:pt x="1397420" y="2136217"/>
                    <a:pt x="1400442" y="2133044"/>
                    <a:pt x="1403917" y="2132289"/>
                  </a:cubicBezTo>
                  <a:cubicBezTo>
                    <a:pt x="1409811" y="2131080"/>
                    <a:pt x="1416006" y="2131382"/>
                    <a:pt x="1421899" y="2131080"/>
                  </a:cubicBezTo>
                  <a:cubicBezTo>
                    <a:pt x="1421748" y="2129115"/>
                    <a:pt x="1421446" y="2127302"/>
                    <a:pt x="1421295" y="2125338"/>
                  </a:cubicBezTo>
                  <a:cubicBezTo>
                    <a:pt x="1414344" y="2126546"/>
                    <a:pt x="1407242" y="2127604"/>
                    <a:pt x="1400291" y="2128964"/>
                  </a:cubicBezTo>
                  <a:cubicBezTo>
                    <a:pt x="1395455" y="2130022"/>
                    <a:pt x="1390771" y="2135613"/>
                    <a:pt x="1385633" y="2128209"/>
                  </a:cubicBezTo>
                  <a:cubicBezTo>
                    <a:pt x="1384273" y="2126244"/>
                    <a:pt x="1377473" y="2125640"/>
                    <a:pt x="1375509" y="2127302"/>
                  </a:cubicBezTo>
                  <a:cubicBezTo>
                    <a:pt x="1365234" y="2135613"/>
                    <a:pt x="1355563" y="2144679"/>
                    <a:pt x="1343323" y="2155710"/>
                  </a:cubicBezTo>
                  <a:cubicBezTo>
                    <a:pt x="1336674" y="2156164"/>
                    <a:pt x="1327003" y="2149364"/>
                    <a:pt x="1314159" y="2153293"/>
                  </a:cubicBezTo>
                  <a:cubicBezTo>
                    <a:pt x="1306150" y="2155710"/>
                    <a:pt x="1296933" y="2155106"/>
                    <a:pt x="1291644" y="2162661"/>
                  </a:cubicBezTo>
                  <a:cubicBezTo>
                    <a:pt x="1289377" y="2155408"/>
                    <a:pt x="1289075" y="2146191"/>
                    <a:pt x="1285751" y="2144982"/>
                  </a:cubicBezTo>
                  <a:cubicBezTo>
                    <a:pt x="1276231" y="2141506"/>
                    <a:pt x="1265804" y="2142564"/>
                    <a:pt x="1259458" y="2151328"/>
                  </a:cubicBezTo>
                  <a:cubicBezTo>
                    <a:pt x="1265956" y="2155257"/>
                    <a:pt x="1272907" y="2159337"/>
                    <a:pt x="1281520" y="2164475"/>
                  </a:cubicBezTo>
                  <a:cubicBezTo>
                    <a:pt x="1273813" y="2169008"/>
                    <a:pt x="1267618" y="2173390"/>
                    <a:pt x="1260969" y="2175959"/>
                  </a:cubicBezTo>
                  <a:cubicBezTo>
                    <a:pt x="1259005" y="2176714"/>
                    <a:pt x="1253414" y="2172937"/>
                    <a:pt x="1252205" y="2170066"/>
                  </a:cubicBezTo>
                  <a:cubicBezTo>
                    <a:pt x="1247671" y="2158582"/>
                    <a:pt x="1240418" y="2158582"/>
                    <a:pt x="1229538" y="2163266"/>
                  </a:cubicBezTo>
                  <a:cubicBezTo>
                    <a:pt x="1231956" y="2168404"/>
                    <a:pt x="1234072" y="2172786"/>
                    <a:pt x="1237094" y="2179434"/>
                  </a:cubicBezTo>
                  <a:cubicBezTo>
                    <a:pt x="1232107" y="2179888"/>
                    <a:pt x="1227725" y="2180492"/>
                    <a:pt x="1223343" y="2180945"/>
                  </a:cubicBezTo>
                  <a:cubicBezTo>
                    <a:pt x="1223343" y="2177017"/>
                    <a:pt x="1222587" y="2172937"/>
                    <a:pt x="1223192" y="2169159"/>
                  </a:cubicBezTo>
                  <a:cubicBezTo>
                    <a:pt x="1224703" y="2160999"/>
                    <a:pt x="1221076" y="2157070"/>
                    <a:pt x="1213672" y="2157977"/>
                  </a:cubicBezTo>
                  <a:cubicBezTo>
                    <a:pt x="1206419" y="2158884"/>
                    <a:pt x="1199468" y="2161755"/>
                    <a:pt x="1189646" y="2164626"/>
                  </a:cubicBezTo>
                  <a:cubicBezTo>
                    <a:pt x="1186775" y="2162510"/>
                    <a:pt x="1179371" y="2160697"/>
                    <a:pt x="1180731" y="2150422"/>
                  </a:cubicBezTo>
                  <a:cubicBezTo>
                    <a:pt x="1180882" y="2148911"/>
                    <a:pt x="1168642" y="2144226"/>
                    <a:pt x="1162144" y="2143924"/>
                  </a:cubicBezTo>
                  <a:cubicBezTo>
                    <a:pt x="1156402" y="2143773"/>
                    <a:pt x="1150509" y="2147853"/>
                    <a:pt x="1140687" y="2151479"/>
                  </a:cubicBezTo>
                  <a:cubicBezTo>
                    <a:pt x="1151113" y="2156164"/>
                    <a:pt x="1158971" y="2159790"/>
                    <a:pt x="1166829" y="2163417"/>
                  </a:cubicBezTo>
                  <a:cubicBezTo>
                    <a:pt x="1166375" y="2164324"/>
                    <a:pt x="1165922" y="2165381"/>
                    <a:pt x="1165620" y="2166288"/>
                  </a:cubicBezTo>
                  <a:cubicBezTo>
                    <a:pt x="1157158" y="2167497"/>
                    <a:pt x="1148696" y="2168857"/>
                    <a:pt x="1139327" y="2170217"/>
                  </a:cubicBezTo>
                  <a:cubicBezTo>
                    <a:pt x="1142047" y="2182154"/>
                    <a:pt x="1129656" y="2178679"/>
                    <a:pt x="1125727" y="2178528"/>
                  </a:cubicBezTo>
                  <a:cubicBezTo>
                    <a:pt x="1119985" y="2178377"/>
                    <a:pt x="1114545" y="2172181"/>
                    <a:pt x="1108652" y="2168404"/>
                  </a:cubicBezTo>
                  <a:cubicBezTo>
                    <a:pt x="1097621" y="2179434"/>
                    <a:pt x="1073444" y="2178226"/>
                    <a:pt x="1067550" y="2169008"/>
                  </a:cubicBezTo>
                  <a:cubicBezTo>
                    <a:pt x="1071026" y="2158128"/>
                    <a:pt x="1073444" y="2150271"/>
                    <a:pt x="1076012" y="2142262"/>
                  </a:cubicBezTo>
                  <a:cubicBezTo>
                    <a:pt x="1073897" y="2141506"/>
                    <a:pt x="1071781" y="2140751"/>
                    <a:pt x="1069666" y="2139995"/>
                  </a:cubicBezTo>
                  <a:cubicBezTo>
                    <a:pt x="1068004" y="2144528"/>
                    <a:pt x="1066342" y="2148911"/>
                    <a:pt x="1064982" y="2152688"/>
                  </a:cubicBezTo>
                  <a:cubicBezTo>
                    <a:pt x="1060297" y="2149666"/>
                    <a:pt x="1054253" y="2144528"/>
                    <a:pt x="1047302" y="2142111"/>
                  </a:cubicBezTo>
                  <a:cubicBezTo>
                    <a:pt x="1043222" y="2140751"/>
                    <a:pt x="1036271" y="2142413"/>
                    <a:pt x="1033098" y="2145284"/>
                  </a:cubicBezTo>
                  <a:cubicBezTo>
                    <a:pt x="1025845" y="2152084"/>
                    <a:pt x="1024182" y="2167346"/>
                    <a:pt x="1008467" y="2159337"/>
                  </a:cubicBezTo>
                  <a:cubicBezTo>
                    <a:pt x="1000458" y="2166892"/>
                    <a:pt x="993054" y="2162057"/>
                    <a:pt x="987614" y="2156617"/>
                  </a:cubicBezTo>
                  <a:cubicBezTo>
                    <a:pt x="982628" y="2151328"/>
                    <a:pt x="979454" y="2144075"/>
                    <a:pt x="976583" y="2137275"/>
                  </a:cubicBezTo>
                  <a:cubicBezTo>
                    <a:pt x="974619" y="2132742"/>
                    <a:pt x="974619" y="2127302"/>
                    <a:pt x="973863" y="2122769"/>
                  </a:cubicBezTo>
                  <a:cubicBezTo>
                    <a:pt x="967215" y="2123222"/>
                    <a:pt x="961019" y="2123524"/>
                    <a:pt x="954824" y="2124129"/>
                  </a:cubicBezTo>
                  <a:cubicBezTo>
                    <a:pt x="952104" y="2124431"/>
                    <a:pt x="947873" y="2124582"/>
                    <a:pt x="946966" y="2126093"/>
                  </a:cubicBezTo>
                  <a:cubicBezTo>
                    <a:pt x="939562" y="2140751"/>
                    <a:pt x="925962" y="2137880"/>
                    <a:pt x="913571" y="2138786"/>
                  </a:cubicBezTo>
                  <a:cubicBezTo>
                    <a:pt x="909793" y="2139089"/>
                    <a:pt x="906016" y="2140146"/>
                    <a:pt x="900576" y="2141204"/>
                  </a:cubicBezTo>
                  <a:cubicBezTo>
                    <a:pt x="902540" y="2136973"/>
                    <a:pt x="903749" y="2134253"/>
                    <a:pt x="905411" y="2130626"/>
                  </a:cubicBezTo>
                  <a:cubicBezTo>
                    <a:pt x="902540" y="2130324"/>
                    <a:pt x="899971" y="2129871"/>
                    <a:pt x="896647" y="2129418"/>
                  </a:cubicBezTo>
                  <a:cubicBezTo>
                    <a:pt x="899669" y="2125338"/>
                    <a:pt x="902087" y="2121862"/>
                    <a:pt x="905260" y="2117480"/>
                  </a:cubicBezTo>
                  <a:cubicBezTo>
                    <a:pt x="900878" y="2116875"/>
                    <a:pt x="897100" y="2116271"/>
                    <a:pt x="892869" y="2115667"/>
                  </a:cubicBezTo>
                  <a:cubicBezTo>
                    <a:pt x="891660" y="2119747"/>
                    <a:pt x="890754" y="2123222"/>
                    <a:pt x="888940" y="2129720"/>
                  </a:cubicBezTo>
                  <a:cubicBezTo>
                    <a:pt x="884558" y="2124582"/>
                    <a:pt x="880781" y="2121711"/>
                    <a:pt x="878967" y="2117933"/>
                  </a:cubicBezTo>
                  <a:cubicBezTo>
                    <a:pt x="873679" y="2107053"/>
                    <a:pt x="869750" y="2105542"/>
                    <a:pt x="859021" y="2110378"/>
                  </a:cubicBezTo>
                  <a:cubicBezTo>
                    <a:pt x="856906" y="2111285"/>
                    <a:pt x="853732" y="2109622"/>
                    <a:pt x="851163" y="2110076"/>
                  </a:cubicBezTo>
                  <a:cubicBezTo>
                    <a:pt x="846932" y="2110831"/>
                    <a:pt x="842852" y="2112342"/>
                    <a:pt x="838621" y="2113702"/>
                  </a:cubicBezTo>
                  <a:cubicBezTo>
                    <a:pt x="836808" y="2114307"/>
                    <a:pt x="834844" y="2116120"/>
                    <a:pt x="833484" y="2115667"/>
                  </a:cubicBezTo>
                  <a:cubicBezTo>
                    <a:pt x="827591" y="2113702"/>
                    <a:pt x="822000" y="2110227"/>
                    <a:pt x="815955" y="2109169"/>
                  </a:cubicBezTo>
                  <a:cubicBezTo>
                    <a:pt x="809155" y="2107960"/>
                    <a:pt x="804320" y="2106902"/>
                    <a:pt x="802204" y="2098894"/>
                  </a:cubicBezTo>
                  <a:cubicBezTo>
                    <a:pt x="800240" y="2091791"/>
                    <a:pt x="785431" y="2090280"/>
                    <a:pt x="780747" y="2095720"/>
                  </a:cubicBezTo>
                  <a:cubicBezTo>
                    <a:pt x="769867" y="2108262"/>
                    <a:pt x="769867" y="2108262"/>
                    <a:pt x="755814" y="2093151"/>
                  </a:cubicBezTo>
                  <a:cubicBezTo>
                    <a:pt x="762765" y="2091640"/>
                    <a:pt x="767903" y="2090583"/>
                    <a:pt x="772436" y="2089525"/>
                  </a:cubicBezTo>
                  <a:cubicBezTo>
                    <a:pt x="770925" y="2088316"/>
                    <a:pt x="767449" y="2085596"/>
                    <a:pt x="763823" y="2082725"/>
                  </a:cubicBezTo>
                  <a:cubicBezTo>
                    <a:pt x="739646" y="2093000"/>
                    <a:pt x="732997" y="2093000"/>
                    <a:pt x="716224" y="2067916"/>
                  </a:cubicBezTo>
                  <a:cubicBezTo>
                    <a:pt x="707157" y="2074867"/>
                    <a:pt x="690233" y="2069881"/>
                    <a:pt x="680562" y="2056432"/>
                  </a:cubicBezTo>
                  <a:cubicBezTo>
                    <a:pt x="685851" y="2056130"/>
                    <a:pt x="690233" y="2055828"/>
                    <a:pt x="694918" y="2055526"/>
                  </a:cubicBezTo>
                  <a:cubicBezTo>
                    <a:pt x="689175" y="2037846"/>
                    <a:pt x="708366" y="2043286"/>
                    <a:pt x="713806" y="2035579"/>
                  </a:cubicBezTo>
                  <a:cubicBezTo>
                    <a:pt x="713655" y="2034824"/>
                    <a:pt x="713655" y="2034219"/>
                    <a:pt x="713655" y="2033464"/>
                  </a:cubicBezTo>
                  <a:cubicBezTo>
                    <a:pt x="713655" y="2033313"/>
                    <a:pt x="714411" y="2032859"/>
                    <a:pt x="714562" y="2033010"/>
                  </a:cubicBezTo>
                  <a:cubicBezTo>
                    <a:pt x="718793" y="2035730"/>
                    <a:pt x="723024" y="2038450"/>
                    <a:pt x="727406" y="2041170"/>
                  </a:cubicBezTo>
                  <a:cubicBezTo>
                    <a:pt x="724988" y="2036335"/>
                    <a:pt x="721815" y="2032859"/>
                    <a:pt x="718642" y="2029535"/>
                  </a:cubicBezTo>
                  <a:cubicBezTo>
                    <a:pt x="716526" y="2027419"/>
                    <a:pt x="713202" y="2025455"/>
                    <a:pt x="712748" y="2022886"/>
                  </a:cubicBezTo>
                  <a:cubicBezTo>
                    <a:pt x="708971" y="2006113"/>
                    <a:pt x="705797" y="2002335"/>
                    <a:pt x="688873" y="2003091"/>
                  </a:cubicBezTo>
                  <a:cubicBezTo>
                    <a:pt x="671345" y="2003847"/>
                    <a:pt x="659407" y="1991305"/>
                    <a:pt x="651550" y="1981331"/>
                  </a:cubicBezTo>
                  <a:cubicBezTo>
                    <a:pt x="645656" y="1973776"/>
                    <a:pt x="638705" y="1971358"/>
                    <a:pt x="633719" y="1965465"/>
                  </a:cubicBezTo>
                  <a:cubicBezTo>
                    <a:pt x="630394" y="1969998"/>
                    <a:pt x="627977" y="1973323"/>
                    <a:pt x="623443" y="1979669"/>
                  </a:cubicBezTo>
                  <a:cubicBezTo>
                    <a:pt x="626012" y="1964861"/>
                    <a:pt x="619968" y="1960327"/>
                    <a:pt x="609693" y="1958967"/>
                  </a:cubicBezTo>
                  <a:cubicBezTo>
                    <a:pt x="603195" y="1958061"/>
                    <a:pt x="594884" y="1958061"/>
                    <a:pt x="590804" y="1954132"/>
                  </a:cubicBezTo>
                  <a:cubicBezTo>
                    <a:pt x="581889" y="1945821"/>
                    <a:pt x="574182" y="1937359"/>
                    <a:pt x="560431" y="1938719"/>
                  </a:cubicBezTo>
                  <a:cubicBezTo>
                    <a:pt x="558618" y="1938870"/>
                    <a:pt x="556805" y="1933128"/>
                    <a:pt x="554236" y="1932221"/>
                  </a:cubicBezTo>
                  <a:cubicBezTo>
                    <a:pt x="547889" y="1930257"/>
                    <a:pt x="541089" y="1929652"/>
                    <a:pt x="534592" y="1928595"/>
                  </a:cubicBezTo>
                  <a:cubicBezTo>
                    <a:pt x="535045" y="1926781"/>
                    <a:pt x="535498" y="1924968"/>
                    <a:pt x="535952" y="1923306"/>
                  </a:cubicBezTo>
                  <a:cubicBezTo>
                    <a:pt x="541543" y="1924968"/>
                    <a:pt x="547134" y="1926630"/>
                    <a:pt x="552725" y="1928292"/>
                  </a:cubicBezTo>
                  <a:cubicBezTo>
                    <a:pt x="553329" y="1927386"/>
                    <a:pt x="553934" y="1926328"/>
                    <a:pt x="554689" y="1925421"/>
                  </a:cubicBezTo>
                  <a:cubicBezTo>
                    <a:pt x="543507" y="1916506"/>
                    <a:pt x="534138" y="1904568"/>
                    <a:pt x="519934" y="1900186"/>
                  </a:cubicBezTo>
                  <a:cubicBezTo>
                    <a:pt x="513588" y="1898222"/>
                    <a:pt x="503766" y="1891724"/>
                    <a:pt x="497570" y="1905324"/>
                  </a:cubicBezTo>
                  <a:cubicBezTo>
                    <a:pt x="507846" y="1906079"/>
                    <a:pt x="517214" y="1906684"/>
                    <a:pt x="527036" y="1907288"/>
                  </a:cubicBezTo>
                  <a:cubicBezTo>
                    <a:pt x="526885" y="1908648"/>
                    <a:pt x="527339" y="1911519"/>
                    <a:pt x="526281" y="1912275"/>
                  </a:cubicBezTo>
                  <a:cubicBezTo>
                    <a:pt x="516610" y="1919528"/>
                    <a:pt x="523712" y="1926781"/>
                    <a:pt x="528094" y="1930710"/>
                  </a:cubicBezTo>
                  <a:cubicBezTo>
                    <a:pt x="539427" y="1940986"/>
                    <a:pt x="551818" y="1950354"/>
                    <a:pt x="564813" y="1958514"/>
                  </a:cubicBezTo>
                  <a:cubicBezTo>
                    <a:pt x="578564" y="1967127"/>
                    <a:pt x="593373" y="1973776"/>
                    <a:pt x="607728" y="1981331"/>
                  </a:cubicBezTo>
                  <a:cubicBezTo>
                    <a:pt x="609541" y="1982238"/>
                    <a:pt x="612110" y="1982994"/>
                    <a:pt x="612715" y="1984505"/>
                  </a:cubicBezTo>
                  <a:cubicBezTo>
                    <a:pt x="616795" y="1994025"/>
                    <a:pt x="625559" y="1993722"/>
                    <a:pt x="633568" y="1995989"/>
                  </a:cubicBezTo>
                  <a:cubicBezTo>
                    <a:pt x="641879" y="1998255"/>
                    <a:pt x="652909" y="1998558"/>
                    <a:pt x="651550" y="2011100"/>
                  </a:cubicBezTo>
                  <a:cubicBezTo>
                    <a:pt x="655781" y="2011553"/>
                    <a:pt x="659407" y="2011855"/>
                    <a:pt x="663487" y="2012309"/>
                  </a:cubicBezTo>
                  <a:cubicBezTo>
                    <a:pt x="661674" y="2015935"/>
                    <a:pt x="660767" y="2017900"/>
                    <a:pt x="659709" y="2020015"/>
                  </a:cubicBezTo>
                  <a:cubicBezTo>
                    <a:pt x="666056" y="2020015"/>
                    <a:pt x="671949" y="2018655"/>
                    <a:pt x="676633" y="2020317"/>
                  </a:cubicBezTo>
                  <a:cubicBezTo>
                    <a:pt x="689327" y="2024699"/>
                    <a:pt x="701415" y="2030442"/>
                    <a:pt x="713806" y="2035730"/>
                  </a:cubicBezTo>
                  <a:cubicBezTo>
                    <a:pt x="699149" y="2029988"/>
                    <a:pt x="688420" y="2043890"/>
                    <a:pt x="674971" y="2043437"/>
                  </a:cubicBezTo>
                  <a:cubicBezTo>
                    <a:pt x="661523" y="2042832"/>
                    <a:pt x="647621" y="2047366"/>
                    <a:pt x="634625" y="2039357"/>
                  </a:cubicBezTo>
                  <a:cubicBezTo>
                    <a:pt x="629790" y="2036335"/>
                    <a:pt x="622990" y="2036335"/>
                    <a:pt x="617399" y="2034219"/>
                  </a:cubicBezTo>
                  <a:cubicBezTo>
                    <a:pt x="615284" y="2033464"/>
                    <a:pt x="613924" y="2030442"/>
                    <a:pt x="612261" y="2028477"/>
                  </a:cubicBezTo>
                  <a:cubicBezTo>
                    <a:pt x="614528" y="2027570"/>
                    <a:pt x="616795" y="2026664"/>
                    <a:pt x="619061" y="2025455"/>
                  </a:cubicBezTo>
                  <a:cubicBezTo>
                    <a:pt x="625559" y="2021980"/>
                    <a:pt x="631905" y="2018353"/>
                    <a:pt x="638252" y="2014726"/>
                  </a:cubicBezTo>
                  <a:cubicBezTo>
                    <a:pt x="637799" y="2013366"/>
                    <a:pt x="637345" y="2012006"/>
                    <a:pt x="636741" y="2010646"/>
                  </a:cubicBezTo>
                  <a:cubicBezTo>
                    <a:pt x="628279" y="2010646"/>
                    <a:pt x="619666" y="2011704"/>
                    <a:pt x="611506" y="2010344"/>
                  </a:cubicBezTo>
                  <a:cubicBezTo>
                    <a:pt x="602742" y="2008984"/>
                    <a:pt x="594431" y="2005358"/>
                    <a:pt x="586271" y="2002940"/>
                  </a:cubicBezTo>
                  <a:cubicBezTo>
                    <a:pt x="582040" y="2005055"/>
                    <a:pt x="576902" y="2007473"/>
                    <a:pt x="572369" y="2009589"/>
                  </a:cubicBezTo>
                  <a:cubicBezTo>
                    <a:pt x="573880" y="2002638"/>
                    <a:pt x="577658" y="1995838"/>
                    <a:pt x="575693" y="1992967"/>
                  </a:cubicBezTo>
                  <a:cubicBezTo>
                    <a:pt x="570707" y="1985411"/>
                    <a:pt x="566929" y="1974985"/>
                    <a:pt x="553329" y="1977403"/>
                  </a:cubicBezTo>
                  <a:cubicBezTo>
                    <a:pt x="545320" y="1978763"/>
                    <a:pt x="535952" y="1977705"/>
                    <a:pt x="528396" y="1974834"/>
                  </a:cubicBezTo>
                  <a:cubicBezTo>
                    <a:pt x="524619" y="1973323"/>
                    <a:pt x="523410" y="1965163"/>
                    <a:pt x="520236" y="1957910"/>
                  </a:cubicBezTo>
                  <a:cubicBezTo>
                    <a:pt x="516761" y="1962292"/>
                    <a:pt x="514948" y="1964558"/>
                    <a:pt x="513739" y="1966069"/>
                  </a:cubicBezTo>
                  <a:cubicBezTo>
                    <a:pt x="504672" y="1961536"/>
                    <a:pt x="495455" y="1957456"/>
                    <a:pt x="486690" y="1952470"/>
                  </a:cubicBezTo>
                  <a:cubicBezTo>
                    <a:pt x="478228" y="1947634"/>
                    <a:pt x="466744" y="1944914"/>
                    <a:pt x="469011" y="1929804"/>
                  </a:cubicBezTo>
                  <a:cubicBezTo>
                    <a:pt x="471580" y="1929350"/>
                    <a:pt x="475055" y="1928897"/>
                    <a:pt x="478379" y="1928292"/>
                  </a:cubicBezTo>
                  <a:cubicBezTo>
                    <a:pt x="478682" y="1927537"/>
                    <a:pt x="479135" y="1926630"/>
                    <a:pt x="479437" y="1925875"/>
                  </a:cubicBezTo>
                  <a:cubicBezTo>
                    <a:pt x="470371" y="1921039"/>
                    <a:pt x="461304" y="1916355"/>
                    <a:pt x="452087" y="1911519"/>
                  </a:cubicBezTo>
                  <a:cubicBezTo>
                    <a:pt x="451331" y="1912577"/>
                    <a:pt x="450424" y="1913484"/>
                    <a:pt x="449669" y="1914542"/>
                  </a:cubicBezTo>
                  <a:cubicBezTo>
                    <a:pt x="450576" y="1917110"/>
                    <a:pt x="451482" y="1919528"/>
                    <a:pt x="452842" y="1923306"/>
                  </a:cubicBezTo>
                  <a:cubicBezTo>
                    <a:pt x="433651" y="1918319"/>
                    <a:pt x="422318" y="1904568"/>
                    <a:pt x="410079" y="1892026"/>
                  </a:cubicBezTo>
                  <a:cubicBezTo>
                    <a:pt x="406452" y="1888249"/>
                    <a:pt x="402221" y="1885378"/>
                    <a:pt x="398141" y="1882053"/>
                  </a:cubicBezTo>
                  <a:cubicBezTo>
                    <a:pt x="394363" y="1878880"/>
                    <a:pt x="391039" y="1873893"/>
                    <a:pt x="386657" y="1872836"/>
                  </a:cubicBezTo>
                  <a:cubicBezTo>
                    <a:pt x="371093" y="1868756"/>
                    <a:pt x="366711" y="1853494"/>
                    <a:pt x="356284" y="1844276"/>
                  </a:cubicBezTo>
                  <a:cubicBezTo>
                    <a:pt x="352053" y="1840499"/>
                    <a:pt x="348275" y="1835965"/>
                    <a:pt x="344649" y="1831583"/>
                  </a:cubicBezTo>
                  <a:cubicBezTo>
                    <a:pt x="341475" y="1827654"/>
                    <a:pt x="338302" y="1823423"/>
                    <a:pt x="335733" y="1819041"/>
                  </a:cubicBezTo>
                  <a:cubicBezTo>
                    <a:pt x="333920" y="1816019"/>
                    <a:pt x="332862" y="1812544"/>
                    <a:pt x="331956" y="1810428"/>
                  </a:cubicBezTo>
                  <a:cubicBezTo>
                    <a:pt x="324551" y="1805895"/>
                    <a:pt x="315636" y="1802268"/>
                    <a:pt x="308987" y="1796224"/>
                  </a:cubicBezTo>
                  <a:cubicBezTo>
                    <a:pt x="299921" y="1787913"/>
                    <a:pt x="301734" y="1783833"/>
                    <a:pt x="314729" y="1779451"/>
                  </a:cubicBezTo>
                  <a:cubicBezTo>
                    <a:pt x="308081" y="1771593"/>
                    <a:pt x="302490" y="1764491"/>
                    <a:pt x="289796" y="1764793"/>
                  </a:cubicBezTo>
                  <a:cubicBezTo>
                    <a:pt x="283450" y="1764944"/>
                    <a:pt x="276952" y="1755576"/>
                    <a:pt x="268188" y="1748474"/>
                  </a:cubicBezTo>
                  <a:cubicBezTo>
                    <a:pt x="274988" y="1746207"/>
                    <a:pt x="278917" y="1744998"/>
                    <a:pt x="283752" y="1743487"/>
                  </a:cubicBezTo>
                  <a:cubicBezTo>
                    <a:pt x="283450" y="1740314"/>
                    <a:pt x="284357" y="1735932"/>
                    <a:pt x="282543" y="1733514"/>
                  </a:cubicBezTo>
                  <a:cubicBezTo>
                    <a:pt x="280428" y="1730492"/>
                    <a:pt x="273930" y="1726714"/>
                    <a:pt x="273175" y="1727470"/>
                  </a:cubicBezTo>
                  <a:cubicBezTo>
                    <a:pt x="255797" y="1743336"/>
                    <a:pt x="253984" y="1720368"/>
                    <a:pt x="244313" y="1715532"/>
                  </a:cubicBezTo>
                  <a:cubicBezTo>
                    <a:pt x="248997" y="1713416"/>
                    <a:pt x="253530" y="1711301"/>
                    <a:pt x="256855" y="1709790"/>
                  </a:cubicBezTo>
                  <a:cubicBezTo>
                    <a:pt x="255344" y="1704350"/>
                    <a:pt x="254135" y="1700421"/>
                    <a:pt x="253379" y="1696492"/>
                  </a:cubicBezTo>
                  <a:cubicBezTo>
                    <a:pt x="251415" y="1686670"/>
                    <a:pt x="243860" y="1688484"/>
                    <a:pt x="237362" y="1688786"/>
                  </a:cubicBezTo>
                  <a:cubicBezTo>
                    <a:pt x="232980" y="1689088"/>
                    <a:pt x="228598" y="1690297"/>
                    <a:pt x="224215" y="1691204"/>
                  </a:cubicBezTo>
                  <a:cubicBezTo>
                    <a:pt x="223762" y="1690297"/>
                    <a:pt x="223309" y="1689390"/>
                    <a:pt x="223007" y="1688484"/>
                  </a:cubicBezTo>
                  <a:cubicBezTo>
                    <a:pt x="231015" y="1678813"/>
                    <a:pt x="239175" y="1669293"/>
                    <a:pt x="247788" y="1659017"/>
                  </a:cubicBezTo>
                  <a:cubicBezTo>
                    <a:pt x="249904" y="1661586"/>
                    <a:pt x="250962" y="1664155"/>
                    <a:pt x="252322" y="1664306"/>
                  </a:cubicBezTo>
                  <a:cubicBezTo>
                    <a:pt x="278161" y="1667328"/>
                    <a:pt x="280428" y="1693168"/>
                    <a:pt x="293876" y="1707977"/>
                  </a:cubicBezTo>
                  <a:cubicBezTo>
                    <a:pt x="298561" y="1713265"/>
                    <a:pt x="300525" y="1720519"/>
                    <a:pt x="308534" y="1723390"/>
                  </a:cubicBezTo>
                  <a:cubicBezTo>
                    <a:pt x="319414" y="1727470"/>
                    <a:pt x="326969" y="1743789"/>
                    <a:pt x="324249" y="1751496"/>
                  </a:cubicBezTo>
                  <a:cubicBezTo>
                    <a:pt x="327271" y="1756029"/>
                    <a:pt x="328782" y="1760260"/>
                    <a:pt x="331805" y="1762678"/>
                  </a:cubicBezTo>
                  <a:cubicBezTo>
                    <a:pt x="337698" y="1767513"/>
                    <a:pt x="344044" y="1772651"/>
                    <a:pt x="350995" y="1775220"/>
                  </a:cubicBezTo>
                  <a:cubicBezTo>
                    <a:pt x="358551" y="1777940"/>
                    <a:pt x="364142" y="1780811"/>
                    <a:pt x="364746" y="1789575"/>
                  </a:cubicBezTo>
                  <a:cubicBezTo>
                    <a:pt x="364746" y="1790331"/>
                    <a:pt x="365199" y="1791539"/>
                    <a:pt x="365653" y="1791691"/>
                  </a:cubicBezTo>
                  <a:cubicBezTo>
                    <a:pt x="373813" y="1794864"/>
                    <a:pt x="378950" y="1801059"/>
                    <a:pt x="382577" y="1808615"/>
                  </a:cubicBezTo>
                  <a:cubicBezTo>
                    <a:pt x="392701" y="1816019"/>
                    <a:pt x="401012" y="1827503"/>
                    <a:pt x="417634" y="1822366"/>
                  </a:cubicBezTo>
                  <a:cubicBezTo>
                    <a:pt x="410381" y="1819041"/>
                    <a:pt x="402825" y="1817530"/>
                    <a:pt x="398292" y="1812846"/>
                  </a:cubicBezTo>
                  <a:cubicBezTo>
                    <a:pt x="393003" y="1807406"/>
                    <a:pt x="388923" y="1805290"/>
                    <a:pt x="382275" y="1808766"/>
                  </a:cubicBezTo>
                  <a:cubicBezTo>
                    <a:pt x="383937" y="1806046"/>
                    <a:pt x="385448" y="1803326"/>
                    <a:pt x="387866" y="1799246"/>
                  </a:cubicBezTo>
                  <a:cubicBezTo>
                    <a:pt x="384692" y="1797130"/>
                    <a:pt x="381821" y="1795166"/>
                    <a:pt x="379101" y="1793353"/>
                  </a:cubicBezTo>
                  <a:cubicBezTo>
                    <a:pt x="381821" y="1788668"/>
                    <a:pt x="383937" y="1785042"/>
                    <a:pt x="386052" y="1781415"/>
                  </a:cubicBezTo>
                  <a:cubicBezTo>
                    <a:pt x="377439" y="1775975"/>
                    <a:pt x="369733" y="1771140"/>
                    <a:pt x="360968" y="1765700"/>
                  </a:cubicBezTo>
                  <a:cubicBezTo>
                    <a:pt x="360968" y="1763736"/>
                    <a:pt x="360968" y="1759504"/>
                    <a:pt x="360968" y="1752856"/>
                  </a:cubicBezTo>
                  <a:cubicBezTo>
                    <a:pt x="353262" y="1761015"/>
                    <a:pt x="349182" y="1759353"/>
                    <a:pt x="342987" y="1752856"/>
                  </a:cubicBezTo>
                  <a:cubicBezTo>
                    <a:pt x="323947" y="1733060"/>
                    <a:pt x="309289" y="1709941"/>
                    <a:pt x="290854" y="1689692"/>
                  </a:cubicBezTo>
                  <a:cubicBezTo>
                    <a:pt x="285868" y="1684253"/>
                    <a:pt x="282997" y="1676999"/>
                    <a:pt x="279068" y="1670653"/>
                  </a:cubicBezTo>
                  <a:cubicBezTo>
                    <a:pt x="265317" y="1649044"/>
                    <a:pt x="251264" y="1627738"/>
                    <a:pt x="237966" y="1605827"/>
                  </a:cubicBezTo>
                  <a:cubicBezTo>
                    <a:pt x="234944" y="1600992"/>
                    <a:pt x="234793" y="1594343"/>
                    <a:pt x="232678" y="1586334"/>
                  </a:cubicBezTo>
                  <a:cubicBezTo>
                    <a:pt x="214242" y="1579081"/>
                    <a:pt x="214242" y="1556415"/>
                    <a:pt x="202305" y="1541757"/>
                  </a:cubicBezTo>
                  <a:cubicBezTo>
                    <a:pt x="199736" y="1538735"/>
                    <a:pt x="196412" y="1536167"/>
                    <a:pt x="194749" y="1532691"/>
                  </a:cubicBezTo>
                  <a:cubicBezTo>
                    <a:pt x="184927" y="1511838"/>
                    <a:pt x="174199" y="1491136"/>
                    <a:pt x="166341" y="1469528"/>
                  </a:cubicBezTo>
                  <a:cubicBezTo>
                    <a:pt x="160901" y="1454568"/>
                    <a:pt x="154555" y="1441270"/>
                    <a:pt x="141559" y="1431297"/>
                  </a:cubicBezTo>
                  <a:cubicBezTo>
                    <a:pt x="135213" y="1435075"/>
                    <a:pt x="133248" y="1439457"/>
                    <a:pt x="138386" y="1445804"/>
                  </a:cubicBezTo>
                  <a:cubicBezTo>
                    <a:pt x="139595" y="1447315"/>
                    <a:pt x="141257" y="1449581"/>
                    <a:pt x="140804" y="1450941"/>
                  </a:cubicBezTo>
                  <a:cubicBezTo>
                    <a:pt x="135666" y="1465448"/>
                    <a:pt x="144430" y="1468168"/>
                    <a:pt x="157728" y="1468319"/>
                  </a:cubicBezTo>
                  <a:cubicBezTo>
                    <a:pt x="156972" y="1481163"/>
                    <a:pt x="156368" y="1493252"/>
                    <a:pt x="155612" y="1506096"/>
                  </a:cubicBezTo>
                  <a:cubicBezTo>
                    <a:pt x="158937" y="1507305"/>
                    <a:pt x="164528" y="1509420"/>
                    <a:pt x="171025" y="1511838"/>
                  </a:cubicBezTo>
                  <a:cubicBezTo>
                    <a:pt x="170270" y="1514860"/>
                    <a:pt x="168608" y="1519393"/>
                    <a:pt x="169061" y="1519696"/>
                  </a:cubicBezTo>
                  <a:cubicBezTo>
                    <a:pt x="186741" y="1529064"/>
                    <a:pt x="175559" y="1557624"/>
                    <a:pt x="198527" y="1562762"/>
                  </a:cubicBezTo>
                  <a:cubicBezTo>
                    <a:pt x="192634" y="1574699"/>
                    <a:pt x="167097" y="1586032"/>
                    <a:pt x="154706" y="1582708"/>
                  </a:cubicBezTo>
                  <a:cubicBezTo>
                    <a:pt x="161203" y="1576512"/>
                    <a:pt x="167852" y="1570317"/>
                    <a:pt x="174350" y="1564122"/>
                  </a:cubicBezTo>
                  <a:cubicBezTo>
                    <a:pt x="167097" y="1558833"/>
                    <a:pt x="167097" y="1558833"/>
                    <a:pt x="146999" y="1562762"/>
                  </a:cubicBezTo>
                  <a:cubicBezTo>
                    <a:pt x="143070" y="1556717"/>
                    <a:pt x="139142" y="1550673"/>
                    <a:pt x="135364" y="1544931"/>
                  </a:cubicBezTo>
                  <a:cubicBezTo>
                    <a:pt x="145639" y="1538282"/>
                    <a:pt x="155159" y="1532238"/>
                    <a:pt x="164981" y="1525891"/>
                  </a:cubicBezTo>
                  <a:cubicBezTo>
                    <a:pt x="151381" y="1519696"/>
                    <a:pt x="138688" y="1513954"/>
                    <a:pt x="126297" y="1508363"/>
                  </a:cubicBezTo>
                  <a:cubicBezTo>
                    <a:pt x="125088" y="1497634"/>
                    <a:pt x="123880" y="1485545"/>
                    <a:pt x="122671" y="1473608"/>
                  </a:cubicBezTo>
                  <a:cubicBezTo>
                    <a:pt x="122369" y="1470888"/>
                    <a:pt x="121160" y="1467563"/>
                    <a:pt x="122066" y="1465448"/>
                  </a:cubicBezTo>
                  <a:cubicBezTo>
                    <a:pt x="127960" y="1453510"/>
                    <a:pt x="118289" y="1452453"/>
                    <a:pt x="111338" y="1449884"/>
                  </a:cubicBezTo>
                  <a:cubicBezTo>
                    <a:pt x="106200" y="1448070"/>
                    <a:pt x="100458" y="1447466"/>
                    <a:pt x="95169" y="1446106"/>
                  </a:cubicBezTo>
                  <a:cubicBezTo>
                    <a:pt x="89125" y="1444746"/>
                    <a:pt x="86556" y="1442479"/>
                    <a:pt x="91089" y="1436133"/>
                  </a:cubicBezTo>
                  <a:cubicBezTo>
                    <a:pt x="92298" y="1434471"/>
                    <a:pt x="90182" y="1429333"/>
                    <a:pt x="88218" y="1426915"/>
                  </a:cubicBezTo>
                  <a:cubicBezTo>
                    <a:pt x="84894" y="1422986"/>
                    <a:pt x="80663" y="1419813"/>
                    <a:pt x="76583" y="1416791"/>
                  </a:cubicBezTo>
                  <a:cubicBezTo>
                    <a:pt x="70085" y="1412107"/>
                    <a:pt x="66761" y="1405458"/>
                    <a:pt x="70085" y="1398809"/>
                  </a:cubicBezTo>
                  <a:cubicBezTo>
                    <a:pt x="72201" y="1394578"/>
                    <a:pt x="78849" y="1392614"/>
                    <a:pt x="84894" y="1388836"/>
                  </a:cubicBezTo>
                  <a:cubicBezTo>
                    <a:pt x="84440" y="1382641"/>
                    <a:pt x="81418" y="1377956"/>
                    <a:pt x="72049" y="1377503"/>
                  </a:cubicBezTo>
                  <a:cubicBezTo>
                    <a:pt x="67818" y="1377352"/>
                    <a:pt x="63739" y="1373272"/>
                    <a:pt x="59508" y="1371005"/>
                  </a:cubicBezTo>
                  <a:cubicBezTo>
                    <a:pt x="59356" y="1369343"/>
                    <a:pt x="59205" y="1367832"/>
                    <a:pt x="59054" y="1366170"/>
                  </a:cubicBezTo>
                  <a:cubicBezTo>
                    <a:pt x="65099" y="1363903"/>
                    <a:pt x="71445" y="1362241"/>
                    <a:pt x="76885" y="1359068"/>
                  </a:cubicBezTo>
                  <a:cubicBezTo>
                    <a:pt x="81872" y="1356197"/>
                    <a:pt x="96982" y="1360125"/>
                    <a:pt x="87463" y="1345468"/>
                  </a:cubicBezTo>
                  <a:lnTo>
                    <a:pt x="87614" y="1345166"/>
                  </a:lnTo>
                  <a:close/>
                  <a:moveTo>
                    <a:pt x="844666" y="238600"/>
                  </a:moveTo>
                  <a:cubicBezTo>
                    <a:pt x="847083" y="239507"/>
                    <a:pt x="850106" y="241622"/>
                    <a:pt x="851919" y="240867"/>
                  </a:cubicBezTo>
                  <a:cubicBezTo>
                    <a:pt x="865368" y="236182"/>
                    <a:pt x="878514" y="231045"/>
                    <a:pt x="891660" y="226058"/>
                  </a:cubicBezTo>
                  <a:cubicBezTo>
                    <a:pt x="892718" y="225605"/>
                    <a:pt x="893474" y="225000"/>
                    <a:pt x="894078" y="224547"/>
                  </a:cubicBezTo>
                  <a:cubicBezTo>
                    <a:pt x="892416" y="221374"/>
                    <a:pt x="891056" y="218654"/>
                    <a:pt x="889545" y="215480"/>
                  </a:cubicBezTo>
                  <a:cubicBezTo>
                    <a:pt x="893927" y="213969"/>
                    <a:pt x="897100" y="212912"/>
                    <a:pt x="900123" y="211854"/>
                  </a:cubicBezTo>
                  <a:cubicBezTo>
                    <a:pt x="897251" y="210343"/>
                    <a:pt x="895438" y="211703"/>
                    <a:pt x="893625" y="212609"/>
                  </a:cubicBezTo>
                  <a:cubicBezTo>
                    <a:pt x="887278" y="215631"/>
                    <a:pt x="878967" y="216991"/>
                    <a:pt x="875190" y="221978"/>
                  </a:cubicBezTo>
                  <a:cubicBezTo>
                    <a:pt x="870656" y="227871"/>
                    <a:pt x="862648" y="219863"/>
                    <a:pt x="859172" y="228778"/>
                  </a:cubicBezTo>
                  <a:cubicBezTo>
                    <a:pt x="857510" y="233311"/>
                    <a:pt x="849350" y="235578"/>
                    <a:pt x="844061" y="238902"/>
                  </a:cubicBezTo>
                  <a:cubicBezTo>
                    <a:pt x="842701" y="238298"/>
                    <a:pt x="840284" y="236787"/>
                    <a:pt x="840133" y="237089"/>
                  </a:cubicBezTo>
                  <a:cubicBezTo>
                    <a:pt x="834088" y="245702"/>
                    <a:pt x="829857" y="240715"/>
                    <a:pt x="824568" y="235124"/>
                  </a:cubicBezTo>
                  <a:cubicBezTo>
                    <a:pt x="829102" y="231649"/>
                    <a:pt x="832879" y="228778"/>
                    <a:pt x="836808" y="225756"/>
                  </a:cubicBezTo>
                  <a:cubicBezTo>
                    <a:pt x="833182" y="225454"/>
                    <a:pt x="829857" y="226360"/>
                    <a:pt x="826684" y="227267"/>
                  </a:cubicBezTo>
                  <a:cubicBezTo>
                    <a:pt x="815804" y="230440"/>
                    <a:pt x="807493" y="235124"/>
                    <a:pt x="805075" y="248120"/>
                  </a:cubicBezTo>
                  <a:cubicBezTo>
                    <a:pt x="803867" y="254920"/>
                    <a:pt x="803111" y="267008"/>
                    <a:pt x="788907" y="262777"/>
                  </a:cubicBezTo>
                  <a:cubicBezTo>
                    <a:pt x="785885" y="261871"/>
                    <a:pt x="781351" y="266253"/>
                    <a:pt x="777574" y="268519"/>
                  </a:cubicBezTo>
                  <a:cubicBezTo>
                    <a:pt x="772738" y="271239"/>
                    <a:pt x="768356" y="274715"/>
                    <a:pt x="763370" y="276981"/>
                  </a:cubicBezTo>
                  <a:cubicBezTo>
                    <a:pt x="754303" y="281364"/>
                    <a:pt x="749468" y="288315"/>
                    <a:pt x="746748" y="298741"/>
                  </a:cubicBezTo>
                  <a:cubicBezTo>
                    <a:pt x="752641" y="296928"/>
                    <a:pt x="756721" y="295870"/>
                    <a:pt x="760650" y="294359"/>
                  </a:cubicBezTo>
                  <a:cubicBezTo>
                    <a:pt x="765183" y="292546"/>
                    <a:pt x="769867" y="290732"/>
                    <a:pt x="773796" y="288163"/>
                  </a:cubicBezTo>
                  <a:cubicBezTo>
                    <a:pt x="784071" y="281364"/>
                    <a:pt x="794045" y="273959"/>
                    <a:pt x="804320" y="267310"/>
                  </a:cubicBezTo>
                  <a:cubicBezTo>
                    <a:pt x="818373" y="258093"/>
                    <a:pt x="836355" y="255222"/>
                    <a:pt x="844666" y="238600"/>
                  </a:cubicBezTo>
                  <a:close/>
                  <a:moveTo>
                    <a:pt x="884558" y="239204"/>
                  </a:moveTo>
                  <a:cubicBezTo>
                    <a:pt x="875794" y="243587"/>
                    <a:pt x="867483" y="249933"/>
                    <a:pt x="858266" y="251897"/>
                  </a:cubicBezTo>
                  <a:cubicBezTo>
                    <a:pt x="837110" y="256431"/>
                    <a:pt x="821093" y="268973"/>
                    <a:pt x="805831" y="282724"/>
                  </a:cubicBezTo>
                  <a:cubicBezTo>
                    <a:pt x="800542" y="287408"/>
                    <a:pt x="797520" y="293906"/>
                    <a:pt x="788756" y="292999"/>
                  </a:cubicBezTo>
                  <a:cubicBezTo>
                    <a:pt x="786942" y="292848"/>
                    <a:pt x="784676" y="297230"/>
                    <a:pt x="782560" y="299648"/>
                  </a:cubicBezTo>
                  <a:cubicBezTo>
                    <a:pt x="782863" y="301159"/>
                    <a:pt x="783014" y="302670"/>
                    <a:pt x="783316" y="304181"/>
                  </a:cubicBezTo>
                  <a:cubicBezTo>
                    <a:pt x="796311" y="289523"/>
                    <a:pt x="798729" y="306448"/>
                    <a:pt x="805529" y="305843"/>
                  </a:cubicBezTo>
                  <a:cubicBezTo>
                    <a:pt x="811120" y="304030"/>
                    <a:pt x="816711" y="302368"/>
                    <a:pt x="823813" y="300101"/>
                  </a:cubicBezTo>
                  <a:cubicBezTo>
                    <a:pt x="824417" y="296626"/>
                    <a:pt x="825173" y="290732"/>
                    <a:pt x="826080" y="284990"/>
                  </a:cubicBezTo>
                  <a:cubicBezTo>
                    <a:pt x="829253" y="283932"/>
                    <a:pt x="833786" y="283932"/>
                    <a:pt x="835902" y="281666"/>
                  </a:cubicBezTo>
                  <a:cubicBezTo>
                    <a:pt x="843306" y="274110"/>
                    <a:pt x="847839" y="276226"/>
                    <a:pt x="852070" y="287559"/>
                  </a:cubicBezTo>
                  <a:cubicBezTo>
                    <a:pt x="854790" y="280759"/>
                    <a:pt x="856603" y="276226"/>
                    <a:pt x="858114" y="272448"/>
                  </a:cubicBezTo>
                  <a:cubicBezTo>
                    <a:pt x="854035" y="270182"/>
                    <a:pt x="850559" y="268368"/>
                    <a:pt x="847083" y="266555"/>
                  </a:cubicBezTo>
                  <a:cubicBezTo>
                    <a:pt x="847083" y="265346"/>
                    <a:pt x="847083" y="264137"/>
                    <a:pt x="847083" y="262777"/>
                  </a:cubicBezTo>
                  <a:cubicBezTo>
                    <a:pt x="858568" y="258244"/>
                    <a:pt x="870052" y="253862"/>
                    <a:pt x="881536" y="249329"/>
                  </a:cubicBezTo>
                  <a:cubicBezTo>
                    <a:pt x="882443" y="250386"/>
                    <a:pt x="883349" y="251444"/>
                    <a:pt x="884256" y="252653"/>
                  </a:cubicBezTo>
                  <a:cubicBezTo>
                    <a:pt x="884558" y="248120"/>
                    <a:pt x="884558" y="243738"/>
                    <a:pt x="884558" y="239204"/>
                  </a:cubicBezTo>
                  <a:cubicBezTo>
                    <a:pt x="885918" y="242378"/>
                    <a:pt x="886674" y="246004"/>
                    <a:pt x="888638" y="248724"/>
                  </a:cubicBezTo>
                  <a:cubicBezTo>
                    <a:pt x="890301" y="250991"/>
                    <a:pt x="893625" y="253409"/>
                    <a:pt x="895892" y="253106"/>
                  </a:cubicBezTo>
                  <a:cubicBezTo>
                    <a:pt x="898763" y="252804"/>
                    <a:pt x="903145" y="250386"/>
                    <a:pt x="903749" y="247969"/>
                  </a:cubicBezTo>
                  <a:cubicBezTo>
                    <a:pt x="906318" y="237391"/>
                    <a:pt x="916140" y="239204"/>
                    <a:pt x="922789" y="237089"/>
                  </a:cubicBezTo>
                  <a:cubicBezTo>
                    <a:pt x="927322" y="235729"/>
                    <a:pt x="933215" y="238751"/>
                    <a:pt x="937144" y="239658"/>
                  </a:cubicBezTo>
                  <a:cubicBezTo>
                    <a:pt x="945304" y="215934"/>
                    <a:pt x="967063" y="218351"/>
                    <a:pt x="983685" y="210040"/>
                  </a:cubicBezTo>
                  <a:cubicBezTo>
                    <a:pt x="980965" y="208832"/>
                    <a:pt x="979454" y="207623"/>
                    <a:pt x="978094" y="207925"/>
                  </a:cubicBezTo>
                  <a:cubicBezTo>
                    <a:pt x="952708" y="212458"/>
                    <a:pt x="926869" y="215329"/>
                    <a:pt x="904505" y="230289"/>
                  </a:cubicBezTo>
                  <a:cubicBezTo>
                    <a:pt x="898460" y="234218"/>
                    <a:pt x="891207" y="236182"/>
                    <a:pt x="884558" y="239204"/>
                  </a:cubicBezTo>
                  <a:close/>
                  <a:moveTo>
                    <a:pt x="484877" y="206716"/>
                  </a:moveTo>
                  <a:cubicBezTo>
                    <a:pt x="483668" y="205961"/>
                    <a:pt x="482611" y="205054"/>
                    <a:pt x="481402" y="204298"/>
                  </a:cubicBezTo>
                  <a:cubicBezTo>
                    <a:pt x="477322" y="210947"/>
                    <a:pt x="469011" y="218503"/>
                    <a:pt x="470069" y="224245"/>
                  </a:cubicBezTo>
                  <a:cubicBezTo>
                    <a:pt x="471429" y="231347"/>
                    <a:pt x="467953" y="233160"/>
                    <a:pt x="465082" y="236787"/>
                  </a:cubicBezTo>
                  <a:cubicBezTo>
                    <a:pt x="463118" y="239355"/>
                    <a:pt x="460851" y="241622"/>
                    <a:pt x="458887" y="243889"/>
                  </a:cubicBezTo>
                  <a:cubicBezTo>
                    <a:pt x="469162" y="237089"/>
                    <a:pt x="473997" y="242075"/>
                    <a:pt x="476113" y="248120"/>
                  </a:cubicBezTo>
                  <a:cubicBezTo>
                    <a:pt x="485482" y="244493"/>
                    <a:pt x="494246" y="241018"/>
                    <a:pt x="503010" y="237693"/>
                  </a:cubicBezTo>
                  <a:cubicBezTo>
                    <a:pt x="503312" y="238751"/>
                    <a:pt x="503615" y="239658"/>
                    <a:pt x="503917" y="240715"/>
                  </a:cubicBezTo>
                  <a:cubicBezTo>
                    <a:pt x="505126" y="234520"/>
                    <a:pt x="506486" y="228476"/>
                    <a:pt x="507543" y="223187"/>
                  </a:cubicBezTo>
                  <a:cubicBezTo>
                    <a:pt x="512681" y="224547"/>
                    <a:pt x="516761" y="225605"/>
                    <a:pt x="522956" y="227116"/>
                  </a:cubicBezTo>
                  <a:cubicBezTo>
                    <a:pt x="518876" y="222280"/>
                    <a:pt x="516610" y="219711"/>
                    <a:pt x="512681" y="215178"/>
                  </a:cubicBezTo>
                  <a:cubicBezTo>
                    <a:pt x="520690" y="215934"/>
                    <a:pt x="524619" y="216236"/>
                    <a:pt x="528699" y="216689"/>
                  </a:cubicBezTo>
                  <a:cubicBezTo>
                    <a:pt x="529001" y="215480"/>
                    <a:pt x="529303" y="214120"/>
                    <a:pt x="529605" y="212912"/>
                  </a:cubicBezTo>
                  <a:cubicBezTo>
                    <a:pt x="523561" y="210494"/>
                    <a:pt x="517365" y="208076"/>
                    <a:pt x="508601" y="204601"/>
                  </a:cubicBezTo>
                  <a:cubicBezTo>
                    <a:pt x="519179" y="204601"/>
                    <a:pt x="527943" y="204601"/>
                    <a:pt x="536707" y="204601"/>
                  </a:cubicBezTo>
                  <a:cubicBezTo>
                    <a:pt x="536858" y="203241"/>
                    <a:pt x="537009" y="201730"/>
                    <a:pt x="537161" y="200370"/>
                  </a:cubicBezTo>
                  <a:cubicBezTo>
                    <a:pt x="531267" y="197952"/>
                    <a:pt x="525374" y="195534"/>
                    <a:pt x="517365" y="192210"/>
                  </a:cubicBezTo>
                  <a:cubicBezTo>
                    <a:pt x="509508" y="199463"/>
                    <a:pt x="499837" y="208529"/>
                    <a:pt x="488655" y="218805"/>
                  </a:cubicBezTo>
                  <a:cubicBezTo>
                    <a:pt x="487597" y="218351"/>
                    <a:pt x="484273" y="216689"/>
                    <a:pt x="480797" y="214876"/>
                  </a:cubicBezTo>
                  <a:cubicBezTo>
                    <a:pt x="482459" y="211552"/>
                    <a:pt x="483668" y="209134"/>
                    <a:pt x="484877" y="206716"/>
                  </a:cubicBezTo>
                  <a:close/>
                  <a:moveTo>
                    <a:pt x="720153" y="122398"/>
                  </a:moveTo>
                  <a:cubicBezTo>
                    <a:pt x="726801" y="122700"/>
                    <a:pt x="733148" y="124060"/>
                    <a:pt x="738890" y="122851"/>
                  </a:cubicBezTo>
                  <a:cubicBezTo>
                    <a:pt x="744783" y="121642"/>
                    <a:pt x="750223" y="118016"/>
                    <a:pt x="755663" y="114993"/>
                  </a:cubicBezTo>
                  <a:cubicBezTo>
                    <a:pt x="757325" y="114087"/>
                    <a:pt x="759743" y="111367"/>
                    <a:pt x="759290" y="110460"/>
                  </a:cubicBezTo>
                  <a:cubicBezTo>
                    <a:pt x="757779" y="106834"/>
                    <a:pt x="755210" y="103660"/>
                    <a:pt x="753396" y="100185"/>
                  </a:cubicBezTo>
                  <a:cubicBezTo>
                    <a:pt x="749619" y="92932"/>
                    <a:pt x="745539" y="91874"/>
                    <a:pt x="739797" y="98523"/>
                  </a:cubicBezTo>
                  <a:cubicBezTo>
                    <a:pt x="736019" y="102754"/>
                    <a:pt x="731788" y="106682"/>
                    <a:pt x="727557" y="110460"/>
                  </a:cubicBezTo>
                  <a:cubicBezTo>
                    <a:pt x="727104" y="110913"/>
                    <a:pt x="725593" y="110309"/>
                    <a:pt x="724384" y="110158"/>
                  </a:cubicBezTo>
                  <a:cubicBezTo>
                    <a:pt x="726046" y="107136"/>
                    <a:pt x="727557" y="104567"/>
                    <a:pt x="729824" y="100638"/>
                  </a:cubicBezTo>
                  <a:cubicBezTo>
                    <a:pt x="721361" y="101696"/>
                    <a:pt x="714411" y="102602"/>
                    <a:pt x="706251" y="103660"/>
                  </a:cubicBezTo>
                  <a:cubicBezTo>
                    <a:pt x="700962" y="107891"/>
                    <a:pt x="694313" y="113482"/>
                    <a:pt x="686304" y="119980"/>
                  </a:cubicBezTo>
                  <a:cubicBezTo>
                    <a:pt x="691140" y="121642"/>
                    <a:pt x="694313" y="122851"/>
                    <a:pt x="697940" y="124060"/>
                  </a:cubicBezTo>
                  <a:cubicBezTo>
                    <a:pt x="694766" y="126175"/>
                    <a:pt x="691895" y="128291"/>
                    <a:pt x="688873" y="130255"/>
                  </a:cubicBezTo>
                  <a:cubicBezTo>
                    <a:pt x="689024" y="131162"/>
                    <a:pt x="689327" y="131918"/>
                    <a:pt x="689478" y="132824"/>
                  </a:cubicBezTo>
                  <a:cubicBezTo>
                    <a:pt x="699451" y="133580"/>
                    <a:pt x="709424" y="134184"/>
                    <a:pt x="720002" y="134940"/>
                  </a:cubicBezTo>
                  <a:cubicBezTo>
                    <a:pt x="720153" y="129651"/>
                    <a:pt x="720153" y="126629"/>
                    <a:pt x="720153" y="122398"/>
                  </a:cubicBezTo>
                  <a:close/>
                  <a:moveTo>
                    <a:pt x="553631" y="569678"/>
                  </a:moveTo>
                  <a:cubicBezTo>
                    <a:pt x="553480" y="567109"/>
                    <a:pt x="553329" y="563936"/>
                    <a:pt x="553178" y="560763"/>
                  </a:cubicBezTo>
                  <a:cubicBezTo>
                    <a:pt x="553027" y="556532"/>
                    <a:pt x="554387" y="550639"/>
                    <a:pt x="552271" y="548523"/>
                  </a:cubicBezTo>
                  <a:cubicBezTo>
                    <a:pt x="548645" y="545199"/>
                    <a:pt x="542903" y="543083"/>
                    <a:pt x="537765" y="542479"/>
                  </a:cubicBezTo>
                  <a:cubicBezTo>
                    <a:pt x="530814" y="541723"/>
                    <a:pt x="523712" y="542932"/>
                    <a:pt x="515552" y="543385"/>
                  </a:cubicBezTo>
                  <a:cubicBezTo>
                    <a:pt x="513588" y="548674"/>
                    <a:pt x="511019" y="555625"/>
                    <a:pt x="507694" y="564087"/>
                  </a:cubicBezTo>
                  <a:cubicBezTo>
                    <a:pt x="513588" y="563785"/>
                    <a:pt x="518423" y="563483"/>
                    <a:pt x="523410" y="563332"/>
                  </a:cubicBezTo>
                  <a:cubicBezTo>
                    <a:pt x="523561" y="571491"/>
                    <a:pt x="525374" y="576327"/>
                    <a:pt x="533836" y="570585"/>
                  </a:cubicBezTo>
                  <a:cubicBezTo>
                    <a:pt x="535045" y="576780"/>
                    <a:pt x="536103" y="582825"/>
                    <a:pt x="537463" y="590078"/>
                  </a:cubicBezTo>
                  <a:cubicBezTo>
                    <a:pt x="543960" y="582069"/>
                    <a:pt x="548796" y="575874"/>
                    <a:pt x="553631" y="569678"/>
                  </a:cubicBezTo>
                  <a:close/>
                  <a:moveTo>
                    <a:pt x="130982" y="650672"/>
                  </a:moveTo>
                  <a:cubicBezTo>
                    <a:pt x="125391" y="653543"/>
                    <a:pt x="121160" y="654903"/>
                    <a:pt x="118137" y="657623"/>
                  </a:cubicBezTo>
                  <a:cubicBezTo>
                    <a:pt x="114360" y="661099"/>
                    <a:pt x="110431" y="665330"/>
                    <a:pt x="108467" y="670014"/>
                  </a:cubicBezTo>
                  <a:cubicBezTo>
                    <a:pt x="105142" y="677872"/>
                    <a:pt x="103329" y="686183"/>
                    <a:pt x="100458" y="695853"/>
                  </a:cubicBezTo>
                  <a:cubicBezTo>
                    <a:pt x="102422" y="696911"/>
                    <a:pt x="107560" y="701445"/>
                    <a:pt x="112395" y="701293"/>
                  </a:cubicBezTo>
                  <a:cubicBezTo>
                    <a:pt x="118440" y="700991"/>
                    <a:pt x="130982" y="714289"/>
                    <a:pt x="130528" y="697818"/>
                  </a:cubicBezTo>
                  <a:cubicBezTo>
                    <a:pt x="126902" y="692982"/>
                    <a:pt x="122671" y="689809"/>
                    <a:pt x="123124" y="687240"/>
                  </a:cubicBezTo>
                  <a:cubicBezTo>
                    <a:pt x="124937" y="675303"/>
                    <a:pt x="128111" y="663516"/>
                    <a:pt x="130982" y="650672"/>
                  </a:cubicBezTo>
                  <a:close/>
                  <a:moveTo>
                    <a:pt x="454504" y="663819"/>
                  </a:moveTo>
                  <a:cubicBezTo>
                    <a:pt x="456167" y="667445"/>
                    <a:pt x="457980" y="671072"/>
                    <a:pt x="459491" y="674396"/>
                  </a:cubicBezTo>
                  <a:cubicBezTo>
                    <a:pt x="466744" y="668352"/>
                    <a:pt x="472335" y="663819"/>
                    <a:pt x="477775" y="659436"/>
                  </a:cubicBezTo>
                  <a:cubicBezTo>
                    <a:pt x="477322" y="657321"/>
                    <a:pt x="476113" y="654903"/>
                    <a:pt x="476113" y="652334"/>
                  </a:cubicBezTo>
                  <a:cubicBezTo>
                    <a:pt x="476264" y="642059"/>
                    <a:pt x="473091" y="637677"/>
                    <a:pt x="462362" y="642966"/>
                  </a:cubicBezTo>
                  <a:cubicBezTo>
                    <a:pt x="459642" y="644326"/>
                    <a:pt x="455260" y="642210"/>
                    <a:pt x="449216" y="641455"/>
                  </a:cubicBezTo>
                  <a:cubicBezTo>
                    <a:pt x="445891" y="648254"/>
                    <a:pt x="441660" y="656868"/>
                    <a:pt x="437429" y="665330"/>
                  </a:cubicBezTo>
                  <a:cubicBezTo>
                    <a:pt x="438185" y="666236"/>
                    <a:pt x="438940" y="667143"/>
                    <a:pt x="439696" y="668050"/>
                  </a:cubicBezTo>
                  <a:cubicBezTo>
                    <a:pt x="444833" y="666538"/>
                    <a:pt x="449971" y="665179"/>
                    <a:pt x="454504" y="663819"/>
                  </a:cubicBezTo>
                  <a:close/>
                  <a:moveTo>
                    <a:pt x="736321" y="254164"/>
                  </a:moveTo>
                  <a:cubicBezTo>
                    <a:pt x="735717" y="252804"/>
                    <a:pt x="734961" y="251444"/>
                    <a:pt x="734357" y="250084"/>
                  </a:cubicBezTo>
                  <a:cubicBezTo>
                    <a:pt x="746899" y="242378"/>
                    <a:pt x="759592" y="234671"/>
                    <a:pt x="772134" y="227116"/>
                  </a:cubicBezTo>
                  <a:cubicBezTo>
                    <a:pt x="771378" y="225756"/>
                    <a:pt x="770472" y="224547"/>
                    <a:pt x="769716" y="223187"/>
                  </a:cubicBezTo>
                  <a:cubicBezTo>
                    <a:pt x="754454" y="232556"/>
                    <a:pt x="739041" y="242075"/>
                    <a:pt x="722419" y="252351"/>
                  </a:cubicBezTo>
                  <a:cubicBezTo>
                    <a:pt x="726348" y="254617"/>
                    <a:pt x="728464" y="255826"/>
                    <a:pt x="731335" y="257488"/>
                  </a:cubicBezTo>
                  <a:cubicBezTo>
                    <a:pt x="725441" y="262626"/>
                    <a:pt x="720153" y="267310"/>
                    <a:pt x="714864" y="271995"/>
                  </a:cubicBezTo>
                  <a:cubicBezTo>
                    <a:pt x="715468" y="273204"/>
                    <a:pt x="715922" y="274261"/>
                    <a:pt x="716526" y="275470"/>
                  </a:cubicBezTo>
                  <a:cubicBezTo>
                    <a:pt x="719699" y="274261"/>
                    <a:pt x="723628" y="273808"/>
                    <a:pt x="726046" y="271693"/>
                  </a:cubicBezTo>
                  <a:cubicBezTo>
                    <a:pt x="733601" y="264893"/>
                    <a:pt x="740854" y="258093"/>
                    <a:pt x="752339" y="260964"/>
                  </a:cubicBezTo>
                  <a:cubicBezTo>
                    <a:pt x="751734" y="263986"/>
                    <a:pt x="751281" y="266404"/>
                    <a:pt x="750828" y="268822"/>
                  </a:cubicBezTo>
                  <a:cubicBezTo>
                    <a:pt x="752943" y="267613"/>
                    <a:pt x="755210" y="266555"/>
                    <a:pt x="757325" y="265346"/>
                  </a:cubicBezTo>
                  <a:cubicBezTo>
                    <a:pt x="760347" y="263684"/>
                    <a:pt x="763370" y="261871"/>
                    <a:pt x="766392" y="260208"/>
                  </a:cubicBezTo>
                  <a:cubicBezTo>
                    <a:pt x="766392" y="259453"/>
                    <a:pt x="766543" y="258848"/>
                    <a:pt x="766543" y="258093"/>
                  </a:cubicBezTo>
                  <a:cubicBezTo>
                    <a:pt x="762161" y="258093"/>
                    <a:pt x="757930" y="258093"/>
                    <a:pt x="751734" y="258093"/>
                  </a:cubicBezTo>
                  <a:cubicBezTo>
                    <a:pt x="756116" y="252804"/>
                    <a:pt x="759592" y="248573"/>
                    <a:pt x="764125" y="243284"/>
                  </a:cubicBezTo>
                  <a:cubicBezTo>
                    <a:pt x="753396" y="247364"/>
                    <a:pt x="744783" y="250840"/>
                    <a:pt x="736321" y="254164"/>
                  </a:cubicBezTo>
                  <a:close/>
                  <a:moveTo>
                    <a:pt x="905562" y="215631"/>
                  </a:moveTo>
                  <a:cubicBezTo>
                    <a:pt x="906922" y="216538"/>
                    <a:pt x="908282" y="217445"/>
                    <a:pt x="909491" y="218503"/>
                  </a:cubicBezTo>
                  <a:cubicBezTo>
                    <a:pt x="919767" y="214876"/>
                    <a:pt x="929891" y="211098"/>
                    <a:pt x="938806" y="207925"/>
                  </a:cubicBezTo>
                  <a:cubicBezTo>
                    <a:pt x="940166" y="202032"/>
                    <a:pt x="941224" y="196743"/>
                    <a:pt x="942584" y="191001"/>
                  </a:cubicBezTo>
                  <a:cubicBezTo>
                    <a:pt x="937144" y="185561"/>
                    <a:pt x="923847" y="184654"/>
                    <a:pt x="919313" y="190548"/>
                  </a:cubicBezTo>
                  <a:cubicBezTo>
                    <a:pt x="916291" y="194476"/>
                    <a:pt x="914629" y="199463"/>
                    <a:pt x="912362" y="203845"/>
                  </a:cubicBezTo>
                  <a:cubicBezTo>
                    <a:pt x="910247" y="207774"/>
                    <a:pt x="907829" y="211703"/>
                    <a:pt x="905562" y="215631"/>
                  </a:cubicBezTo>
                  <a:close/>
                  <a:moveTo>
                    <a:pt x="742366" y="138113"/>
                  </a:moveTo>
                  <a:cubicBezTo>
                    <a:pt x="717584" y="137962"/>
                    <a:pt x="710935" y="155037"/>
                    <a:pt x="702171" y="169241"/>
                  </a:cubicBezTo>
                  <a:cubicBezTo>
                    <a:pt x="701113" y="171055"/>
                    <a:pt x="701415" y="174379"/>
                    <a:pt x="702171" y="176494"/>
                  </a:cubicBezTo>
                  <a:cubicBezTo>
                    <a:pt x="702624" y="177552"/>
                    <a:pt x="705495" y="178308"/>
                    <a:pt x="707308" y="178157"/>
                  </a:cubicBezTo>
                  <a:cubicBezTo>
                    <a:pt x="708366" y="178006"/>
                    <a:pt x="709877" y="175890"/>
                    <a:pt x="709877" y="174681"/>
                  </a:cubicBezTo>
                  <a:cubicBezTo>
                    <a:pt x="710482" y="163801"/>
                    <a:pt x="710331" y="163801"/>
                    <a:pt x="722721" y="161535"/>
                  </a:cubicBezTo>
                  <a:cubicBezTo>
                    <a:pt x="722721" y="163952"/>
                    <a:pt x="722721" y="166370"/>
                    <a:pt x="722721" y="170148"/>
                  </a:cubicBezTo>
                  <a:cubicBezTo>
                    <a:pt x="730428" y="165312"/>
                    <a:pt x="737832" y="162290"/>
                    <a:pt x="731939" y="154584"/>
                  </a:cubicBezTo>
                  <a:cubicBezTo>
                    <a:pt x="735717" y="148691"/>
                    <a:pt x="738739" y="144006"/>
                    <a:pt x="742366" y="138113"/>
                  </a:cubicBezTo>
                  <a:close/>
                  <a:moveTo>
                    <a:pt x="589142" y="192512"/>
                  </a:moveTo>
                  <a:cubicBezTo>
                    <a:pt x="579320" y="197498"/>
                    <a:pt x="569498" y="201881"/>
                    <a:pt x="560431" y="207321"/>
                  </a:cubicBezTo>
                  <a:cubicBezTo>
                    <a:pt x="552725" y="212005"/>
                    <a:pt x="552120" y="219560"/>
                    <a:pt x="556956" y="223640"/>
                  </a:cubicBezTo>
                  <a:cubicBezTo>
                    <a:pt x="563453" y="221525"/>
                    <a:pt x="568893" y="219711"/>
                    <a:pt x="574484" y="217898"/>
                  </a:cubicBezTo>
                  <a:cubicBezTo>
                    <a:pt x="572067" y="205507"/>
                    <a:pt x="600626" y="212458"/>
                    <a:pt x="589142" y="192512"/>
                  </a:cubicBezTo>
                  <a:close/>
                  <a:moveTo>
                    <a:pt x="560733" y="448791"/>
                  </a:moveTo>
                  <a:cubicBezTo>
                    <a:pt x="559827" y="451814"/>
                    <a:pt x="558769" y="455289"/>
                    <a:pt x="557862" y="458614"/>
                  </a:cubicBezTo>
                  <a:cubicBezTo>
                    <a:pt x="555294" y="456196"/>
                    <a:pt x="552574" y="453778"/>
                    <a:pt x="550005" y="451209"/>
                  </a:cubicBezTo>
                  <a:cubicBezTo>
                    <a:pt x="546378" y="447583"/>
                    <a:pt x="542903" y="444258"/>
                    <a:pt x="538823" y="450605"/>
                  </a:cubicBezTo>
                  <a:cubicBezTo>
                    <a:pt x="536858" y="453627"/>
                    <a:pt x="535347" y="456800"/>
                    <a:pt x="531872" y="462996"/>
                  </a:cubicBezTo>
                  <a:cubicBezTo>
                    <a:pt x="538521" y="463449"/>
                    <a:pt x="543356" y="463147"/>
                    <a:pt x="547889" y="464356"/>
                  </a:cubicBezTo>
                  <a:cubicBezTo>
                    <a:pt x="552725" y="465565"/>
                    <a:pt x="557258" y="468284"/>
                    <a:pt x="562849" y="470551"/>
                  </a:cubicBezTo>
                  <a:cubicBezTo>
                    <a:pt x="567533" y="464809"/>
                    <a:pt x="573275" y="458009"/>
                    <a:pt x="580226" y="449547"/>
                  </a:cubicBezTo>
                  <a:cubicBezTo>
                    <a:pt x="571764" y="449245"/>
                    <a:pt x="565720" y="448943"/>
                    <a:pt x="560733" y="448791"/>
                  </a:cubicBezTo>
                  <a:close/>
                  <a:moveTo>
                    <a:pt x="64343" y="941102"/>
                  </a:moveTo>
                  <a:cubicBezTo>
                    <a:pt x="70538" y="929769"/>
                    <a:pt x="76734" y="918436"/>
                    <a:pt x="83080" y="906952"/>
                  </a:cubicBezTo>
                  <a:cubicBezTo>
                    <a:pt x="82476" y="906347"/>
                    <a:pt x="81872" y="905592"/>
                    <a:pt x="81116" y="904987"/>
                  </a:cubicBezTo>
                  <a:cubicBezTo>
                    <a:pt x="78094" y="907405"/>
                    <a:pt x="75223" y="909823"/>
                    <a:pt x="70992" y="913298"/>
                  </a:cubicBezTo>
                  <a:cubicBezTo>
                    <a:pt x="70992" y="908463"/>
                    <a:pt x="70992" y="904534"/>
                    <a:pt x="70992" y="897583"/>
                  </a:cubicBezTo>
                  <a:cubicBezTo>
                    <a:pt x="64494" y="902570"/>
                    <a:pt x="60112" y="905743"/>
                    <a:pt x="55730" y="909067"/>
                  </a:cubicBezTo>
                  <a:cubicBezTo>
                    <a:pt x="56788" y="909218"/>
                    <a:pt x="57996" y="909369"/>
                    <a:pt x="59054" y="909672"/>
                  </a:cubicBezTo>
                  <a:cubicBezTo>
                    <a:pt x="58601" y="916623"/>
                    <a:pt x="58148" y="923574"/>
                    <a:pt x="57694" y="930525"/>
                  </a:cubicBezTo>
                  <a:cubicBezTo>
                    <a:pt x="59961" y="934000"/>
                    <a:pt x="62681" y="938382"/>
                    <a:pt x="64343" y="941102"/>
                  </a:cubicBezTo>
                  <a:close/>
                  <a:moveTo>
                    <a:pt x="712748" y="263986"/>
                  </a:moveTo>
                  <a:cubicBezTo>
                    <a:pt x="703531" y="261568"/>
                    <a:pt x="694918" y="257186"/>
                    <a:pt x="686607" y="257488"/>
                  </a:cubicBezTo>
                  <a:cubicBezTo>
                    <a:pt x="677993" y="257942"/>
                    <a:pt x="669531" y="262928"/>
                    <a:pt x="660465" y="266253"/>
                  </a:cubicBezTo>
                  <a:cubicBezTo>
                    <a:pt x="664243" y="268670"/>
                    <a:pt x="667265" y="270786"/>
                    <a:pt x="668020" y="271239"/>
                  </a:cubicBezTo>
                  <a:cubicBezTo>
                    <a:pt x="679353" y="267462"/>
                    <a:pt x="688722" y="264288"/>
                    <a:pt x="697940" y="261115"/>
                  </a:cubicBezTo>
                  <a:cubicBezTo>
                    <a:pt x="698846" y="262626"/>
                    <a:pt x="699753" y="264137"/>
                    <a:pt x="700811" y="265648"/>
                  </a:cubicBezTo>
                  <a:cubicBezTo>
                    <a:pt x="696429" y="270333"/>
                    <a:pt x="692198" y="275017"/>
                    <a:pt x="687815" y="279701"/>
                  </a:cubicBezTo>
                  <a:cubicBezTo>
                    <a:pt x="688420" y="280457"/>
                    <a:pt x="689024" y="281212"/>
                    <a:pt x="689478" y="281968"/>
                  </a:cubicBezTo>
                  <a:cubicBezTo>
                    <a:pt x="697184" y="275924"/>
                    <a:pt x="704740" y="270182"/>
                    <a:pt x="712748" y="263986"/>
                  </a:cubicBezTo>
                  <a:close/>
                  <a:moveTo>
                    <a:pt x="1122100" y="2153746"/>
                  </a:moveTo>
                  <a:cubicBezTo>
                    <a:pt x="1118776" y="2151177"/>
                    <a:pt x="1115905" y="2147399"/>
                    <a:pt x="1112278" y="2146342"/>
                  </a:cubicBezTo>
                  <a:cubicBezTo>
                    <a:pt x="1096261" y="2141506"/>
                    <a:pt x="1096110" y="2157373"/>
                    <a:pt x="1088252" y="2165381"/>
                  </a:cubicBezTo>
                  <a:cubicBezTo>
                    <a:pt x="1092483" y="2167044"/>
                    <a:pt x="1095959" y="2168404"/>
                    <a:pt x="1099736" y="2169915"/>
                  </a:cubicBezTo>
                  <a:cubicBezTo>
                    <a:pt x="1101701" y="2159941"/>
                    <a:pt x="1101701" y="2159941"/>
                    <a:pt x="1122100" y="2153746"/>
                  </a:cubicBezTo>
                  <a:close/>
                  <a:moveTo>
                    <a:pt x="742668" y="127838"/>
                  </a:moveTo>
                  <a:cubicBezTo>
                    <a:pt x="747503" y="135242"/>
                    <a:pt x="746597" y="146726"/>
                    <a:pt x="759290" y="142948"/>
                  </a:cubicBezTo>
                  <a:cubicBezTo>
                    <a:pt x="770925" y="139473"/>
                    <a:pt x="766543" y="131766"/>
                    <a:pt x="763521" y="124362"/>
                  </a:cubicBezTo>
                  <a:cubicBezTo>
                    <a:pt x="757023" y="125420"/>
                    <a:pt x="750828" y="126478"/>
                    <a:pt x="742668" y="127838"/>
                  </a:cubicBezTo>
                  <a:close/>
                  <a:moveTo>
                    <a:pt x="353262" y="625135"/>
                  </a:moveTo>
                  <a:cubicBezTo>
                    <a:pt x="352355" y="623473"/>
                    <a:pt x="351449" y="621659"/>
                    <a:pt x="350391" y="619997"/>
                  </a:cubicBezTo>
                  <a:cubicBezTo>
                    <a:pt x="342382" y="623019"/>
                    <a:pt x="334222" y="626042"/>
                    <a:pt x="325307" y="629366"/>
                  </a:cubicBezTo>
                  <a:cubicBezTo>
                    <a:pt x="328480" y="634957"/>
                    <a:pt x="331200" y="639792"/>
                    <a:pt x="334978" y="646290"/>
                  </a:cubicBezTo>
                  <a:cubicBezTo>
                    <a:pt x="341475" y="638735"/>
                    <a:pt x="347369" y="631935"/>
                    <a:pt x="353262" y="625135"/>
                  </a:cubicBezTo>
                  <a:close/>
                  <a:moveTo>
                    <a:pt x="596999" y="476142"/>
                  </a:moveTo>
                  <a:cubicBezTo>
                    <a:pt x="585515" y="476142"/>
                    <a:pt x="577960" y="476142"/>
                    <a:pt x="570404" y="476142"/>
                  </a:cubicBezTo>
                  <a:cubicBezTo>
                    <a:pt x="571160" y="483395"/>
                    <a:pt x="584609" y="495333"/>
                    <a:pt x="589897" y="491857"/>
                  </a:cubicBezTo>
                  <a:cubicBezTo>
                    <a:pt x="593675" y="489591"/>
                    <a:pt x="594431" y="482489"/>
                    <a:pt x="596999" y="476142"/>
                  </a:cubicBezTo>
                  <a:close/>
                  <a:moveTo>
                    <a:pt x="632963" y="299497"/>
                  </a:moveTo>
                  <a:cubicBezTo>
                    <a:pt x="634021" y="300101"/>
                    <a:pt x="634928" y="300554"/>
                    <a:pt x="635985" y="301159"/>
                  </a:cubicBezTo>
                  <a:cubicBezTo>
                    <a:pt x="638554" y="297079"/>
                    <a:pt x="642181" y="293301"/>
                    <a:pt x="643390" y="288919"/>
                  </a:cubicBezTo>
                  <a:cubicBezTo>
                    <a:pt x="644901" y="283630"/>
                    <a:pt x="644901" y="278341"/>
                    <a:pt x="652909" y="280910"/>
                  </a:cubicBezTo>
                  <a:cubicBezTo>
                    <a:pt x="653967" y="281212"/>
                    <a:pt x="656083" y="278493"/>
                    <a:pt x="657745" y="277133"/>
                  </a:cubicBezTo>
                  <a:cubicBezTo>
                    <a:pt x="656234" y="275773"/>
                    <a:pt x="654723" y="273657"/>
                    <a:pt x="653061" y="273355"/>
                  </a:cubicBezTo>
                  <a:cubicBezTo>
                    <a:pt x="640216" y="270484"/>
                    <a:pt x="632963" y="280155"/>
                    <a:pt x="632963" y="299497"/>
                  </a:cubicBezTo>
                  <a:close/>
                  <a:moveTo>
                    <a:pt x="644901" y="324127"/>
                  </a:moveTo>
                  <a:cubicBezTo>
                    <a:pt x="643843" y="324883"/>
                    <a:pt x="640216" y="327754"/>
                    <a:pt x="634172" y="332438"/>
                  </a:cubicBezTo>
                  <a:cubicBezTo>
                    <a:pt x="643087" y="334705"/>
                    <a:pt x="648830" y="336216"/>
                    <a:pt x="654723" y="337878"/>
                  </a:cubicBezTo>
                  <a:cubicBezTo>
                    <a:pt x="651398" y="340749"/>
                    <a:pt x="648225" y="343620"/>
                    <a:pt x="645052" y="346491"/>
                  </a:cubicBezTo>
                  <a:cubicBezTo>
                    <a:pt x="645807" y="347398"/>
                    <a:pt x="646412" y="348456"/>
                    <a:pt x="647167" y="349362"/>
                  </a:cubicBezTo>
                  <a:cubicBezTo>
                    <a:pt x="652909" y="345736"/>
                    <a:pt x="658652" y="341958"/>
                    <a:pt x="664243" y="338331"/>
                  </a:cubicBezTo>
                  <a:cubicBezTo>
                    <a:pt x="657745" y="333496"/>
                    <a:pt x="652003" y="329416"/>
                    <a:pt x="644901" y="324127"/>
                  </a:cubicBezTo>
                  <a:close/>
                  <a:moveTo>
                    <a:pt x="454202" y="436098"/>
                  </a:moveTo>
                  <a:cubicBezTo>
                    <a:pt x="454807" y="440934"/>
                    <a:pt x="455411" y="445014"/>
                    <a:pt x="455864" y="448943"/>
                  </a:cubicBezTo>
                  <a:cubicBezTo>
                    <a:pt x="456922" y="449094"/>
                    <a:pt x="457829" y="449245"/>
                    <a:pt x="458887" y="449396"/>
                  </a:cubicBezTo>
                  <a:cubicBezTo>
                    <a:pt x="462362" y="443352"/>
                    <a:pt x="465989" y="437307"/>
                    <a:pt x="469917" y="430507"/>
                  </a:cubicBezTo>
                  <a:cubicBezTo>
                    <a:pt x="461606" y="434285"/>
                    <a:pt x="451633" y="421894"/>
                    <a:pt x="441811" y="433983"/>
                  </a:cubicBezTo>
                  <a:cubicBezTo>
                    <a:pt x="446798" y="434890"/>
                    <a:pt x="450122" y="435494"/>
                    <a:pt x="454202" y="436098"/>
                  </a:cubicBezTo>
                  <a:close/>
                  <a:moveTo>
                    <a:pt x="682073" y="347096"/>
                  </a:moveTo>
                  <a:cubicBezTo>
                    <a:pt x="690082" y="354802"/>
                    <a:pt x="705042" y="354198"/>
                    <a:pt x="712899" y="348002"/>
                  </a:cubicBezTo>
                  <a:cubicBezTo>
                    <a:pt x="707006" y="344980"/>
                    <a:pt x="701264" y="341807"/>
                    <a:pt x="694313" y="338180"/>
                  </a:cubicBezTo>
                  <a:cubicBezTo>
                    <a:pt x="693709" y="341202"/>
                    <a:pt x="693255" y="343922"/>
                    <a:pt x="692651" y="347096"/>
                  </a:cubicBezTo>
                  <a:cubicBezTo>
                    <a:pt x="689327" y="347096"/>
                    <a:pt x="685700" y="347096"/>
                    <a:pt x="682073" y="347096"/>
                  </a:cubicBezTo>
                  <a:close/>
                  <a:moveTo>
                    <a:pt x="272570" y="838953"/>
                  </a:moveTo>
                  <a:cubicBezTo>
                    <a:pt x="272570" y="835024"/>
                    <a:pt x="272268" y="832153"/>
                    <a:pt x="272721" y="829433"/>
                  </a:cubicBezTo>
                  <a:cubicBezTo>
                    <a:pt x="273175" y="826411"/>
                    <a:pt x="275139" y="823389"/>
                    <a:pt x="274837" y="820518"/>
                  </a:cubicBezTo>
                  <a:cubicBezTo>
                    <a:pt x="274686" y="817949"/>
                    <a:pt x="272721" y="814322"/>
                    <a:pt x="270757" y="813718"/>
                  </a:cubicBezTo>
                  <a:cubicBezTo>
                    <a:pt x="268792" y="813114"/>
                    <a:pt x="264864" y="815078"/>
                    <a:pt x="263504" y="817042"/>
                  </a:cubicBezTo>
                  <a:cubicBezTo>
                    <a:pt x="258366" y="824749"/>
                    <a:pt x="261388" y="832153"/>
                    <a:pt x="272570" y="838953"/>
                  </a:cubicBezTo>
                  <a:close/>
                  <a:moveTo>
                    <a:pt x="741157" y="325638"/>
                  </a:moveTo>
                  <a:cubicBezTo>
                    <a:pt x="740250" y="324581"/>
                    <a:pt x="739343" y="323523"/>
                    <a:pt x="738588" y="322465"/>
                  </a:cubicBezTo>
                  <a:cubicBezTo>
                    <a:pt x="732090" y="328056"/>
                    <a:pt x="725441" y="333647"/>
                    <a:pt x="718944" y="339238"/>
                  </a:cubicBezTo>
                  <a:cubicBezTo>
                    <a:pt x="719699" y="340145"/>
                    <a:pt x="720455" y="341051"/>
                    <a:pt x="721210" y="341807"/>
                  </a:cubicBezTo>
                  <a:cubicBezTo>
                    <a:pt x="725895" y="342109"/>
                    <a:pt x="730579" y="342260"/>
                    <a:pt x="734508" y="342411"/>
                  </a:cubicBezTo>
                  <a:cubicBezTo>
                    <a:pt x="736775" y="336367"/>
                    <a:pt x="739041" y="331078"/>
                    <a:pt x="741157" y="325638"/>
                  </a:cubicBezTo>
                  <a:close/>
                  <a:moveTo>
                    <a:pt x="566778" y="394544"/>
                  </a:moveTo>
                  <a:cubicBezTo>
                    <a:pt x="550156" y="398472"/>
                    <a:pt x="550156" y="398472"/>
                    <a:pt x="547889" y="415397"/>
                  </a:cubicBezTo>
                  <a:cubicBezTo>
                    <a:pt x="560733" y="413886"/>
                    <a:pt x="564662" y="404366"/>
                    <a:pt x="566778" y="394544"/>
                  </a:cubicBezTo>
                  <a:close/>
                  <a:moveTo>
                    <a:pt x="139444" y="904685"/>
                  </a:moveTo>
                  <a:cubicBezTo>
                    <a:pt x="137933" y="904534"/>
                    <a:pt x="136270" y="904383"/>
                    <a:pt x="134759" y="904232"/>
                  </a:cubicBezTo>
                  <a:cubicBezTo>
                    <a:pt x="130831" y="909369"/>
                    <a:pt x="126902" y="914507"/>
                    <a:pt x="122973" y="919645"/>
                  </a:cubicBezTo>
                  <a:cubicBezTo>
                    <a:pt x="123426" y="921005"/>
                    <a:pt x="124031" y="922214"/>
                    <a:pt x="124484" y="923574"/>
                  </a:cubicBezTo>
                  <a:cubicBezTo>
                    <a:pt x="128866" y="922516"/>
                    <a:pt x="135515" y="922818"/>
                    <a:pt x="137177" y="920098"/>
                  </a:cubicBezTo>
                  <a:cubicBezTo>
                    <a:pt x="139746" y="916169"/>
                    <a:pt x="138839" y="909974"/>
                    <a:pt x="139444" y="904685"/>
                  </a:cubicBezTo>
                  <a:close/>
                  <a:moveTo>
                    <a:pt x="614075" y="225000"/>
                  </a:moveTo>
                  <a:cubicBezTo>
                    <a:pt x="607728" y="236484"/>
                    <a:pt x="612564" y="243435"/>
                    <a:pt x="622386" y="247364"/>
                  </a:cubicBezTo>
                  <a:cubicBezTo>
                    <a:pt x="628883" y="242227"/>
                    <a:pt x="635079" y="237391"/>
                    <a:pt x="641274" y="232556"/>
                  </a:cubicBezTo>
                  <a:cubicBezTo>
                    <a:pt x="640972" y="231800"/>
                    <a:pt x="640670" y="230893"/>
                    <a:pt x="640367" y="230138"/>
                  </a:cubicBezTo>
                  <a:cubicBezTo>
                    <a:pt x="633114" y="233160"/>
                    <a:pt x="625861" y="236031"/>
                    <a:pt x="617248" y="239658"/>
                  </a:cubicBezTo>
                  <a:cubicBezTo>
                    <a:pt x="616341" y="235578"/>
                    <a:pt x="615284" y="230289"/>
                    <a:pt x="614075" y="225000"/>
                  </a:cubicBezTo>
                  <a:close/>
                  <a:moveTo>
                    <a:pt x="363084" y="977670"/>
                  </a:moveTo>
                  <a:cubicBezTo>
                    <a:pt x="363084" y="966488"/>
                    <a:pt x="363084" y="955155"/>
                    <a:pt x="363084" y="942009"/>
                  </a:cubicBezTo>
                  <a:cubicBezTo>
                    <a:pt x="360062" y="953191"/>
                    <a:pt x="357493" y="962408"/>
                    <a:pt x="354924" y="972231"/>
                  </a:cubicBezTo>
                  <a:cubicBezTo>
                    <a:pt x="355982" y="972986"/>
                    <a:pt x="359306" y="975253"/>
                    <a:pt x="363084" y="977670"/>
                  </a:cubicBezTo>
                  <a:close/>
                  <a:moveTo>
                    <a:pt x="283752" y="509537"/>
                  </a:moveTo>
                  <a:cubicBezTo>
                    <a:pt x="284357" y="508479"/>
                    <a:pt x="284810" y="507573"/>
                    <a:pt x="285414" y="506515"/>
                  </a:cubicBezTo>
                  <a:cubicBezTo>
                    <a:pt x="281485" y="504702"/>
                    <a:pt x="277406" y="502888"/>
                    <a:pt x="273023" y="500924"/>
                  </a:cubicBezTo>
                  <a:cubicBezTo>
                    <a:pt x="274535" y="497902"/>
                    <a:pt x="275894" y="494880"/>
                    <a:pt x="277859" y="490800"/>
                  </a:cubicBezTo>
                  <a:cubicBezTo>
                    <a:pt x="269548" y="495182"/>
                    <a:pt x="263353" y="498506"/>
                    <a:pt x="256250" y="502284"/>
                  </a:cubicBezTo>
                  <a:cubicBezTo>
                    <a:pt x="267432" y="505306"/>
                    <a:pt x="275592" y="507422"/>
                    <a:pt x="283752" y="509537"/>
                  </a:cubicBezTo>
                  <a:close/>
                  <a:moveTo>
                    <a:pt x="1694801" y="2037544"/>
                  </a:moveTo>
                  <a:cubicBezTo>
                    <a:pt x="1693441" y="2036637"/>
                    <a:pt x="1692081" y="2035881"/>
                    <a:pt x="1690872" y="2034975"/>
                  </a:cubicBezTo>
                  <a:cubicBezTo>
                    <a:pt x="1686339" y="2036033"/>
                    <a:pt x="1681805" y="2037090"/>
                    <a:pt x="1675912" y="2038450"/>
                  </a:cubicBezTo>
                  <a:cubicBezTo>
                    <a:pt x="1678179" y="2042832"/>
                    <a:pt x="1680294" y="2046610"/>
                    <a:pt x="1683921" y="2053259"/>
                  </a:cubicBezTo>
                  <a:cubicBezTo>
                    <a:pt x="1688605" y="2046459"/>
                    <a:pt x="1691778" y="2041926"/>
                    <a:pt x="1694801" y="2037544"/>
                  </a:cubicBezTo>
                  <a:close/>
                  <a:moveTo>
                    <a:pt x="500139" y="414188"/>
                  </a:moveTo>
                  <a:cubicBezTo>
                    <a:pt x="495001" y="421139"/>
                    <a:pt x="490015" y="427939"/>
                    <a:pt x="485179" y="434587"/>
                  </a:cubicBezTo>
                  <a:cubicBezTo>
                    <a:pt x="485784" y="435343"/>
                    <a:pt x="486237" y="435947"/>
                    <a:pt x="486842" y="436703"/>
                  </a:cubicBezTo>
                  <a:cubicBezTo>
                    <a:pt x="492281" y="433681"/>
                    <a:pt x="497570" y="430659"/>
                    <a:pt x="502708" y="427636"/>
                  </a:cubicBezTo>
                  <a:cubicBezTo>
                    <a:pt x="501801" y="422801"/>
                    <a:pt x="501046" y="418872"/>
                    <a:pt x="500139" y="414188"/>
                  </a:cubicBezTo>
                  <a:close/>
                  <a:moveTo>
                    <a:pt x="397688" y="378224"/>
                  </a:moveTo>
                  <a:cubicBezTo>
                    <a:pt x="399048" y="379584"/>
                    <a:pt x="400257" y="380793"/>
                    <a:pt x="401616" y="382153"/>
                  </a:cubicBezTo>
                  <a:cubicBezTo>
                    <a:pt x="408265" y="375051"/>
                    <a:pt x="414914" y="367797"/>
                    <a:pt x="421563" y="360695"/>
                  </a:cubicBezTo>
                  <a:cubicBezTo>
                    <a:pt x="420505" y="359789"/>
                    <a:pt x="419598" y="358882"/>
                    <a:pt x="418541" y="358127"/>
                  </a:cubicBezTo>
                  <a:cubicBezTo>
                    <a:pt x="411590" y="364775"/>
                    <a:pt x="404639" y="371424"/>
                    <a:pt x="397688" y="378224"/>
                  </a:cubicBezTo>
                  <a:close/>
                  <a:moveTo>
                    <a:pt x="298410" y="836384"/>
                  </a:moveTo>
                  <a:cubicBezTo>
                    <a:pt x="289192" y="851797"/>
                    <a:pt x="289796" y="853913"/>
                    <a:pt x="305663" y="859050"/>
                  </a:cubicBezTo>
                  <a:cubicBezTo>
                    <a:pt x="302943" y="850739"/>
                    <a:pt x="301130" y="844846"/>
                    <a:pt x="298410" y="836384"/>
                  </a:cubicBezTo>
                  <a:close/>
                  <a:moveTo>
                    <a:pt x="572218" y="532506"/>
                  </a:moveTo>
                  <a:cubicBezTo>
                    <a:pt x="569800" y="529332"/>
                    <a:pt x="567382" y="524648"/>
                    <a:pt x="563453" y="521626"/>
                  </a:cubicBezTo>
                  <a:cubicBezTo>
                    <a:pt x="561640" y="520115"/>
                    <a:pt x="556956" y="521475"/>
                    <a:pt x="553934" y="522532"/>
                  </a:cubicBezTo>
                  <a:cubicBezTo>
                    <a:pt x="552725" y="522986"/>
                    <a:pt x="551667" y="527519"/>
                    <a:pt x="552271" y="527972"/>
                  </a:cubicBezTo>
                  <a:cubicBezTo>
                    <a:pt x="554538" y="529786"/>
                    <a:pt x="557409" y="531145"/>
                    <a:pt x="560280" y="531750"/>
                  </a:cubicBezTo>
                  <a:cubicBezTo>
                    <a:pt x="563605" y="532354"/>
                    <a:pt x="567231" y="532203"/>
                    <a:pt x="572218" y="532506"/>
                  </a:cubicBezTo>
                  <a:close/>
                  <a:moveTo>
                    <a:pt x="412194" y="747381"/>
                  </a:moveTo>
                  <a:cubicBezTo>
                    <a:pt x="393759" y="751461"/>
                    <a:pt x="400710" y="764457"/>
                    <a:pt x="397839" y="773372"/>
                  </a:cubicBezTo>
                  <a:cubicBezTo>
                    <a:pt x="398745" y="773825"/>
                    <a:pt x="399652" y="774128"/>
                    <a:pt x="400559" y="774581"/>
                  </a:cubicBezTo>
                  <a:cubicBezTo>
                    <a:pt x="404185" y="766270"/>
                    <a:pt x="407812" y="757808"/>
                    <a:pt x="412194" y="747381"/>
                  </a:cubicBezTo>
                  <a:close/>
                  <a:moveTo>
                    <a:pt x="279974" y="483546"/>
                  </a:moveTo>
                  <a:cubicBezTo>
                    <a:pt x="281637" y="484000"/>
                    <a:pt x="283299" y="484302"/>
                    <a:pt x="284810" y="484755"/>
                  </a:cubicBezTo>
                  <a:cubicBezTo>
                    <a:pt x="286321" y="481582"/>
                    <a:pt x="289343" y="477804"/>
                    <a:pt x="288739" y="475084"/>
                  </a:cubicBezTo>
                  <a:cubicBezTo>
                    <a:pt x="287832" y="471760"/>
                    <a:pt x="283752" y="469191"/>
                    <a:pt x="281032" y="466320"/>
                  </a:cubicBezTo>
                  <a:cubicBezTo>
                    <a:pt x="279823" y="467076"/>
                    <a:pt x="278614" y="467680"/>
                    <a:pt x="277557" y="468436"/>
                  </a:cubicBezTo>
                  <a:cubicBezTo>
                    <a:pt x="278463" y="473422"/>
                    <a:pt x="279219" y="478409"/>
                    <a:pt x="279974" y="483546"/>
                  </a:cubicBezTo>
                  <a:close/>
                  <a:moveTo>
                    <a:pt x="537009" y="472516"/>
                  </a:moveTo>
                  <a:cubicBezTo>
                    <a:pt x="521445" y="464960"/>
                    <a:pt x="516005" y="468738"/>
                    <a:pt x="516005" y="482791"/>
                  </a:cubicBezTo>
                  <a:cubicBezTo>
                    <a:pt x="522201" y="479769"/>
                    <a:pt x="528094" y="476898"/>
                    <a:pt x="537009" y="472516"/>
                  </a:cubicBezTo>
                  <a:close/>
                  <a:moveTo>
                    <a:pt x="593222" y="403610"/>
                  </a:moveTo>
                  <a:cubicBezTo>
                    <a:pt x="583249" y="398926"/>
                    <a:pt x="578564" y="404215"/>
                    <a:pt x="573275" y="411014"/>
                  </a:cubicBezTo>
                  <a:cubicBezTo>
                    <a:pt x="583853" y="417512"/>
                    <a:pt x="588386" y="411921"/>
                    <a:pt x="593222" y="403610"/>
                  </a:cubicBezTo>
                  <a:close/>
                  <a:moveTo>
                    <a:pt x="1228481" y="1857725"/>
                  </a:moveTo>
                  <a:cubicBezTo>
                    <a:pt x="1232107" y="1863618"/>
                    <a:pt x="1234374" y="1867396"/>
                    <a:pt x="1236187" y="1870418"/>
                  </a:cubicBezTo>
                  <a:cubicBezTo>
                    <a:pt x="1240569" y="1868302"/>
                    <a:pt x="1244952" y="1866187"/>
                    <a:pt x="1249334" y="1864223"/>
                  </a:cubicBezTo>
                  <a:cubicBezTo>
                    <a:pt x="1249334" y="1863316"/>
                    <a:pt x="1249334" y="1862560"/>
                    <a:pt x="1249334" y="1861654"/>
                  </a:cubicBezTo>
                  <a:cubicBezTo>
                    <a:pt x="1242987" y="1860445"/>
                    <a:pt x="1236489" y="1859236"/>
                    <a:pt x="1228481" y="1857725"/>
                  </a:cubicBezTo>
                  <a:close/>
                  <a:moveTo>
                    <a:pt x="321378" y="1287896"/>
                  </a:moveTo>
                  <a:cubicBezTo>
                    <a:pt x="322285" y="1287442"/>
                    <a:pt x="323040" y="1286989"/>
                    <a:pt x="323947" y="1286536"/>
                  </a:cubicBezTo>
                  <a:cubicBezTo>
                    <a:pt x="322738" y="1281700"/>
                    <a:pt x="321680" y="1276865"/>
                    <a:pt x="320471" y="1272029"/>
                  </a:cubicBezTo>
                  <a:cubicBezTo>
                    <a:pt x="316089" y="1273087"/>
                    <a:pt x="312312" y="1274145"/>
                    <a:pt x="307325" y="1275354"/>
                  </a:cubicBezTo>
                  <a:cubicBezTo>
                    <a:pt x="312765" y="1280189"/>
                    <a:pt x="317147" y="1283967"/>
                    <a:pt x="321378" y="1287896"/>
                  </a:cubicBezTo>
                  <a:close/>
                  <a:moveTo>
                    <a:pt x="1327003" y="1857120"/>
                  </a:moveTo>
                  <a:cubicBezTo>
                    <a:pt x="1326852" y="1855609"/>
                    <a:pt x="1326550" y="1854249"/>
                    <a:pt x="1326399" y="1852738"/>
                  </a:cubicBezTo>
                  <a:cubicBezTo>
                    <a:pt x="1310684" y="1849716"/>
                    <a:pt x="1304488" y="1851529"/>
                    <a:pt x="1304337" y="1858632"/>
                  </a:cubicBezTo>
                  <a:cubicBezTo>
                    <a:pt x="1312195" y="1858178"/>
                    <a:pt x="1319599" y="1857725"/>
                    <a:pt x="1327003" y="1857120"/>
                  </a:cubicBezTo>
                  <a:close/>
                  <a:moveTo>
                    <a:pt x="588235" y="444712"/>
                  </a:moveTo>
                  <a:cubicBezTo>
                    <a:pt x="592466" y="438667"/>
                    <a:pt x="594582" y="435645"/>
                    <a:pt x="597906" y="430961"/>
                  </a:cubicBezTo>
                  <a:cubicBezTo>
                    <a:pt x="589595" y="431716"/>
                    <a:pt x="581738" y="426125"/>
                    <a:pt x="576449" y="438063"/>
                  </a:cubicBezTo>
                  <a:cubicBezTo>
                    <a:pt x="583853" y="433378"/>
                    <a:pt x="587631" y="435192"/>
                    <a:pt x="588235" y="444712"/>
                  </a:cubicBezTo>
                  <a:close/>
                  <a:moveTo>
                    <a:pt x="767449" y="104416"/>
                  </a:moveTo>
                  <a:cubicBezTo>
                    <a:pt x="769414" y="103962"/>
                    <a:pt x="771378" y="103660"/>
                    <a:pt x="773343" y="103207"/>
                  </a:cubicBezTo>
                  <a:cubicBezTo>
                    <a:pt x="772889" y="98825"/>
                    <a:pt x="772587" y="94292"/>
                    <a:pt x="772134" y="89909"/>
                  </a:cubicBezTo>
                  <a:cubicBezTo>
                    <a:pt x="769263" y="90967"/>
                    <a:pt x="763823" y="92327"/>
                    <a:pt x="763823" y="93083"/>
                  </a:cubicBezTo>
                  <a:cubicBezTo>
                    <a:pt x="764427" y="96860"/>
                    <a:pt x="766241" y="100638"/>
                    <a:pt x="767449" y="104416"/>
                  </a:cubicBezTo>
                  <a:close/>
                  <a:moveTo>
                    <a:pt x="385599" y="344527"/>
                  </a:moveTo>
                  <a:cubicBezTo>
                    <a:pt x="384843" y="343620"/>
                    <a:pt x="384088" y="342865"/>
                    <a:pt x="383332" y="341958"/>
                  </a:cubicBezTo>
                  <a:cubicBezTo>
                    <a:pt x="378950" y="342714"/>
                    <a:pt x="374568" y="343469"/>
                    <a:pt x="368675" y="344527"/>
                  </a:cubicBezTo>
                  <a:cubicBezTo>
                    <a:pt x="370942" y="349060"/>
                    <a:pt x="372755" y="352838"/>
                    <a:pt x="375475" y="358429"/>
                  </a:cubicBezTo>
                  <a:cubicBezTo>
                    <a:pt x="379706" y="352687"/>
                    <a:pt x="382728" y="348607"/>
                    <a:pt x="385599" y="344527"/>
                  </a:cubicBezTo>
                  <a:close/>
                  <a:moveTo>
                    <a:pt x="338453" y="1216119"/>
                  </a:moveTo>
                  <a:cubicBezTo>
                    <a:pt x="345253" y="1230626"/>
                    <a:pt x="345253" y="1230626"/>
                    <a:pt x="359911" y="1224430"/>
                  </a:cubicBezTo>
                  <a:cubicBezTo>
                    <a:pt x="352657" y="1221710"/>
                    <a:pt x="346160" y="1219141"/>
                    <a:pt x="338453" y="1216119"/>
                  </a:cubicBezTo>
                  <a:close/>
                  <a:moveTo>
                    <a:pt x="454958" y="682103"/>
                  </a:moveTo>
                  <a:cubicBezTo>
                    <a:pt x="452087" y="687996"/>
                    <a:pt x="449367" y="693285"/>
                    <a:pt x="445891" y="700538"/>
                  </a:cubicBezTo>
                  <a:cubicBezTo>
                    <a:pt x="461909" y="694191"/>
                    <a:pt x="462664" y="692378"/>
                    <a:pt x="454958" y="682103"/>
                  </a:cubicBezTo>
                  <a:close/>
                  <a:moveTo>
                    <a:pt x="717130" y="2023642"/>
                  </a:moveTo>
                  <a:cubicBezTo>
                    <a:pt x="724988" y="2025304"/>
                    <a:pt x="731184" y="2026664"/>
                    <a:pt x="737681" y="2028175"/>
                  </a:cubicBezTo>
                  <a:cubicBezTo>
                    <a:pt x="730579" y="2013064"/>
                    <a:pt x="730579" y="2013064"/>
                    <a:pt x="717130" y="2023642"/>
                  </a:cubicBezTo>
                  <a:close/>
                  <a:moveTo>
                    <a:pt x="362933" y="1258278"/>
                  </a:moveTo>
                  <a:cubicBezTo>
                    <a:pt x="361422" y="1260394"/>
                    <a:pt x="357191" y="1265078"/>
                    <a:pt x="357644" y="1265532"/>
                  </a:cubicBezTo>
                  <a:cubicBezTo>
                    <a:pt x="361875" y="1269914"/>
                    <a:pt x="366862" y="1273540"/>
                    <a:pt x="371546" y="1277469"/>
                  </a:cubicBezTo>
                  <a:cubicBezTo>
                    <a:pt x="371999" y="1276865"/>
                    <a:pt x="372453" y="1276109"/>
                    <a:pt x="372755" y="1275505"/>
                  </a:cubicBezTo>
                  <a:cubicBezTo>
                    <a:pt x="370035" y="1270669"/>
                    <a:pt x="367315" y="1265985"/>
                    <a:pt x="362933" y="1258278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 w="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905A0582-939E-AB65-CEB3-F94ADCB5F823}"/>
                </a:ext>
              </a:extLst>
            </p:cNvPr>
            <p:cNvSpPr/>
            <p:nvPr/>
          </p:nvSpPr>
          <p:spPr>
            <a:xfrm>
              <a:off x="1962363" y="1167996"/>
              <a:ext cx="1917208" cy="1917208"/>
            </a:xfrm>
            <a:prstGeom prst="ellipse">
              <a:avLst/>
            </a:prstGeom>
            <a:blipFill dpi="0" rotWithShape="1">
              <a:blip r:embed="rId3"/>
              <a:srcRect/>
              <a:tile tx="-882650" ty="-482600" sx="100000" sy="100000" flip="none" algn="tl"/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BA8A136-A575-1869-B47F-27259B2B7C72}"/>
              </a:ext>
            </a:extLst>
          </p:cNvPr>
          <p:cNvGrpSpPr/>
          <p:nvPr/>
        </p:nvGrpSpPr>
        <p:grpSpPr>
          <a:xfrm>
            <a:off x="7910360" y="2742046"/>
            <a:ext cx="3154515" cy="2921673"/>
            <a:chOff x="1711440" y="1123438"/>
            <a:chExt cx="2354266" cy="2180492"/>
          </a:xfrm>
        </p:grpSpPr>
        <p:sp>
          <p:nvSpPr>
            <p:cNvPr id="6" name="图形 1">
              <a:extLst>
                <a:ext uri="{FF2B5EF4-FFF2-40B4-BE49-F238E27FC236}">
                  <a16:creationId xmlns:a16="http://schemas.microsoft.com/office/drawing/2014/main" id="{6CAA3F7A-582D-F102-992A-0D0BD74B93AA}"/>
                </a:ext>
              </a:extLst>
            </p:cNvPr>
            <p:cNvSpPr/>
            <p:nvPr/>
          </p:nvSpPr>
          <p:spPr>
            <a:xfrm>
              <a:off x="1711440" y="1123438"/>
              <a:ext cx="2354266" cy="2180492"/>
            </a:xfrm>
            <a:custGeom>
              <a:avLst/>
              <a:gdLst>
                <a:gd name="connsiteX0" fmla="*/ 87614 w 2354265"/>
                <a:gd name="connsiteY0" fmla="*/ 1345166 h 2180492"/>
                <a:gd name="connsiteX1" fmla="*/ 117684 w 2354265"/>
                <a:gd name="connsiteY1" fmla="*/ 1362543 h 2180492"/>
                <a:gd name="connsiteX2" fmla="*/ 124031 w 2354265"/>
                <a:gd name="connsiteY2" fmla="*/ 1381432 h 2180492"/>
                <a:gd name="connsiteX3" fmla="*/ 115720 w 2354265"/>
                <a:gd name="connsiteY3" fmla="*/ 1386569 h 2180492"/>
                <a:gd name="connsiteX4" fmla="*/ 108618 w 2354265"/>
                <a:gd name="connsiteY4" fmla="*/ 1399716 h 2180492"/>
                <a:gd name="connsiteX5" fmla="*/ 138084 w 2354265"/>
                <a:gd name="connsiteY5" fmla="*/ 1426009 h 2180492"/>
                <a:gd name="connsiteX6" fmla="*/ 138990 w 2354265"/>
                <a:gd name="connsiteY6" fmla="*/ 1418604 h 2180492"/>
                <a:gd name="connsiteX7" fmla="*/ 129622 w 2354265"/>
                <a:gd name="connsiteY7" fmla="*/ 1370854 h 2180492"/>
                <a:gd name="connsiteX8" fmla="*/ 117684 w 2354265"/>
                <a:gd name="connsiteY8" fmla="*/ 1327335 h 2180492"/>
                <a:gd name="connsiteX9" fmla="*/ 91845 w 2354265"/>
                <a:gd name="connsiteY9" fmla="*/ 1229417 h 2180492"/>
                <a:gd name="connsiteX10" fmla="*/ 103027 w 2354265"/>
                <a:gd name="connsiteY10" fmla="*/ 1227452 h 2180492"/>
                <a:gd name="connsiteX11" fmla="*/ 101969 w 2354265"/>
                <a:gd name="connsiteY11" fmla="*/ 1212190 h 2180492"/>
                <a:gd name="connsiteX12" fmla="*/ 99551 w 2354265"/>
                <a:gd name="connsiteY12" fmla="*/ 1214155 h 2180492"/>
                <a:gd name="connsiteX13" fmla="*/ 82325 w 2354265"/>
                <a:gd name="connsiteY13" fmla="*/ 1194511 h 2180492"/>
                <a:gd name="connsiteX14" fmla="*/ 98191 w 2354265"/>
                <a:gd name="connsiteY14" fmla="*/ 1190280 h 2180492"/>
                <a:gd name="connsiteX15" fmla="*/ 93356 w 2354265"/>
                <a:gd name="connsiteY15" fmla="*/ 1177284 h 2180492"/>
                <a:gd name="connsiteX16" fmla="*/ 90182 w 2354265"/>
                <a:gd name="connsiteY16" fmla="*/ 1166858 h 2180492"/>
                <a:gd name="connsiteX17" fmla="*/ 87160 w 2354265"/>
                <a:gd name="connsiteY17" fmla="*/ 1158396 h 2180492"/>
                <a:gd name="connsiteX18" fmla="*/ 88369 w 2354265"/>
                <a:gd name="connsiteY18" fmla="*/ 1141170 h 2180492"/>
                <a:gd name="connsiteX19" fmla="*/ 71143 w 2354265"/>
                <a:gd name="connsiteY19" fmla="*/ 1136787 h 2180492"/>
                <a:gd name="connsiteX20" fmla="*/ 68876 w 2354265"/>
                <a:gd name="connsiteY20" fmla="*/ 1089491 h 2180492"/>
                <a:gd name="connsiteX21" fmla="*/ 79605 w 2354265"/>
                <a:gd name="connsiteY21" fmla="*/ 1083446 h 2180492"/>
                <a:gd name="connsiteX22" fmla="*/ 78849 w 2354265"/>
                <a:gd name="connsiteY22" fmla="*/ 1081028 h 2180492"/>
                <a:gd name="connsiteX23" fmla="*/ 67667 w 2354265"/>
                <a:gd name="connsiteY23" fmla="*/ 1081028 h 2180492"/>
                <a:gd name="connsiteX24" fmla="*/ 73863 w 2354265"/>
                <a:gd name="connsiteY24" fmla="*/ 1060629 h 2180492"/>
                <a:gd name="connsiteX25" fmla="*/ 82325 w 2354265"/>
                <a:gd name="connsiteY25" fmla="*/ 1055642 h 2180492"/>
                <a:gd name="connsiteX26" fmla="*/ 80360 w 2354265"/>
                <a:gd name="connsiteY26" fmla="*/ 1043856 h 2180492"/>
                <a:gd name="connsiteX27" fmla="*/ 65250 w 2354265"/>
                <a:gd name="connsiteY27" fmla="*/ 1021794 h 2180492"/>
                <a:gd name="connsiteX28" fmla="*/ 61774 w 2354265"/>
                <a:gd name="connsiteY28" fmla="*/ 998977 h 2180492"/>
                <a:gd name="connsiteX29" fmla="*/ 55881 w 2354265"/>
                <a:gd name="connsiteY29" fmla="*/ 1005474 h 2180492"/>
                <a:gd name="connsiteX30" fmla="*/ 57845 w 2354265"/>
                <a:gd name="connsiteY30" fmla="*/ 1037207 h 2180492"/>
                <a:gd name="connsiteX31" fmla="*/ 58752 w 2354265"/>
                <a:gd name="connsiteY31" fmla="*/ 1047029 h 2180492"/>
                <a:gd name="connsiteX32" fmla="*/ 64494 w 2354265"/>
                <a:gd name="connsiteY32" fmla="*/ 1070149 h 2180492"/>
                <a:gd name="connsiteX33" fmla="*/ 62227 w 2354265"/>
                <a:gd name="connsiteY33" fmla="*/ 1080575 h 2180492"/>
                <a:gd name="connsiteX34" fmla="*/ 56788 w 2354265"/>
                <a:gd name="connsiteY34" fmla="*/ 1100673 h 2180492"/>
                <a:gd name="connsiteX35" fmla="*/ 58299 w 2354265"/>
                <a:gd name="connsiteY35" fmla="*/ 1114272 h 2180492"/>
                <a:gd name="connsiteX36" fmla="*/ 66005 w 2354265"/>
                <a:gd name="connsiteY36" fmla="*/ 1129987 h 2180492"/>
                <a:gd name="connsiteX37" fmla="*/ 26264 w 2354265"/>
                <a:gd name="connsiteY37" fmla="*/ 1136787 h 2180492"/>
                <a:gd name="connsiteX38" fmla="*/ 8584 w 2354265"/>
                <a:gd name="connsiteY38" fmla="*/ 1111855 h 2180492"/>
                <a:gd name="connsiteX39" fmla="*/ 11606 w 2354265"/>
                <a:gd name="connsiteY39" fmla="*/ 1097046 h 2180492"/>
                <a:gd name="connsiteX40" fmla="*/ 17046 w 2354265"/>
                <a:gd name="connsiteY40" fmla="*/ 1095384 h 2180492"/>
                <a:gd name="connsiteX41" fmla="*/ 6620 w 2354265"/>
                <a:gd name="connsiteY41" fmla="*/ 1085259 h 2180492"/>
                <a:gd name="connsiteX42" fmla="*/ 4353 w 2354265"/>
                <a:gd name="connsiteY42" fmla="*/ 1068789 h 2180492"/>
                <a:gd name="connsiteX43" fmla="*/ 31855 w 2354265"/>
                <a:gd name="connsiteY43" fmla="*/ 1072566 h 2180492"/>
                <a:gd name="connsiteX44" fmla="*/ 44548 w 2354265"/>
                <a:gd name="connsiteY44" fmla="*/ 1073775 h 2180492"/>
                <a:gd name="connsiteX45" fmla="*/ 12513 w 2354265"/>
                <a:gd name="connsiteY45" fmla="*/ 1052620 h 2180492"/>
                <a:gd name="connsiteX46" fmla="*/ 32157 w 2354265"/>
                <a:gd name="connsiteY46" fmla="*/ 1030256 h 2180492"/>
                <a:gd name="connsiteX47" fmla="*/ 22033 w 2354265"/>
                <a:gd name="connsiteY47" fmla="*/ 1015750 h 2180492"/>
                <a:gd name="connsiteX48" fmla="*/ 16744 w 2354265"/>
                <a:gd name="connsiteY48" fmla="*/ 1033732 h 2180492"/>
                <a:gd name="connsiteX49" fmla="*/ 12815 w 2354265"/>
                <a:gd name="connsiteY49" fmla="*/ 1033127 h 2180492"/>
                <a:gd name="connsiteX50" fmla="*/ 575 w 2354265"/>
                <a:gd name="connsiteY50" fmla="*/ 1000186 h 2180492"/>
                <a:gd name="connsiteX51" fmla="*/ 1482 w 2354265"/>
                <a:gd name="connsiteY51" fmla="*/ 990363 h 2180492"/>
                <a:gd name="connsiteX52" fmla="*/ 1482 w 2354265"/>
                <a:gd name="connsiteY52" fmla="*/ 968906 h 2180492"/>
                <a:gd name="connsiteX53" fmla="*/ 26264 w 2354265"/>
                <a:gd name="connsiteY53" fmla="*/ 960293 h 2180492"/>
                <a:gd name="connsiteX54" fmla="*/ 2993 w 2354265"/>
                <a:gd name="connsiteY54" fmla="*/ 932338 h 2180492"/>
                <a:gd name="connsiteX55" fmla="*/ 15082 w 2354265"/>
                <a:gd name="connsiteY55" fmla="*/ 899699 h 2180492"/>
                <a:gd name="connsiteX56" fmla="*/ 9944 w 2354265"/>
                <a:gd name="connsiteY56" fmla="*/ 893805 h 2180492"/>
                <a:gd name="connsiteX57" fmla="*/ 19766 w 2354265"/>
                <a:gd name="connsiteY57" fmla="*/ 888517 h 2180492"/>
                <a:gd name="connsiteX58" fmla="*/ 30495 w 2354265"/>
                <a:gd name="connsiteY58" fmla="*/ 872348 h 2180492"/>
                <a:gd name="connsiteX59" fmla="*/ 33064 w 2354265"/>
                <a:gd name="connsiteY59" fmla="*/ 861317 h 2180492"/>
                <a:gd name="connsiteX60" fmla="*/ 21428 w 2354265"/>
                <a:gd name="connsiteY60" fmla="*/ 865095 h 2180492"/>
                <a:gd name="connsiteX61" fmla="*/ 14024 w 2354265"/>
                <a:gd name="connsiteY61" fmla="*/ 864490 h 2180492"/>
                <a:gd name="connsiteX62" fmla="*/ 18406 w 2354265"/>
                <a:gd name="connsiteY62" fmla="*/ 857539 h 2180492"/>
                <a:gd name="connsiteX63" fmla="*/ 46512 w 2354265"/>
                <a:gd name="connsiteY63" fmla="*/ 846811 h 2180492"/>
                <a:gd name="connsiteX64" fmla="*/ 63739 w 2354265"/>
                <a:gd name="connsiteY64" fmla="*/ 857842 h 2180492"/>
                <a:gd name="connsiteX65" fmla="*/ 59054 w 2354265"/>
                <a:gd name="connsiteY65" fmla="*/ 879601 h 2180492"/>
                <a:gd name="connsiteX66" fmla="*/ 72956 w 2354265"/>
                <a:gd name="connsiteY66" fmla="*/ 884890 h 2180492"/>
                <a:gd name="connsiteX67" fmla="*/ 76432 w 2354265"/>
                <a:gd name="connsiteY67" fmla="*/ 868419 h 2180492"/>
                <a:gd name="connsiteX68" fmla="*/ 83685 w 2354265"/>
                <a:gd name="connsiteY68" fmla="*/ 841522 h 2180492"/>
                <a:gd name="connsiteX69" fmla="*/ 88218 w 2354265"/>
                <a:gd name="connsiteY69" fmla="*/ 810242 h 2180492"/>
                <a:gd name="connsiteX70" fmla="*/ 98645 w 2354265"/>
                <a:gd name="connsiteY70" fmla="*/ 791656 h 2180492"/>
                <a:gd name="connsiteX71" fmla="*/ 110733 w 2354265"/>
                <a:gd name="connsiteY71" fmla="*/ 776999 h 2180492"/>
                <a:gd name="connsiteX72" fmla="*/ 100005 w 2354265"/>
                <a:gd name="connsiteY72" fmla="*/ 768537 h 2180492"/>
                <a:gd name="connsiteX73" fmla="*/ 112546 w 2354265"/>
                <a:gd name="connsiteY73" fmla="*/ 762794 h 2180492"/>
                <a:gd name="connsiteX74" fmla="*/ 106049 w 2354265"/>
                <a:gd name="connsiteY74" fmla="*/ 752972 h 2180492"/>
                <a:gd name="connsiteX75" fmla="*/ 118440 w 2354265"/>
                <a:gd name="connsiteY75" fmla="*/ 725169 h 2180492"/>
                <a:gd name="connsiteX76" fmla="*/ 97436 w 2354265"/>
                <a:gd name="connsiteY76" fmla="*/ 711871 h 2180492"/>
                <a:gd name="connsiteX77" fmla="*/ 88369 w 2354265"/>
                <a:gd name="connsiteY77" fmla="*/ 718369 h 2180492"/>
                <a:gd name="connsiteX78" fmla="*/ 79454 w 2354265"/>
                <a:gd name="connsiteY78" fmla="*/ 718369 h 2180492"/>
                <a:gd name="connsiteX79" fmla="*/ 57694 w 2354265"/>
                <a:gd name="connsiteY79" fmla="*/ 703711 h 2180492"/>
                <a:gd name="connsiteX80" fmla="*/ 85951 w 2354265"/>
                <a:gd name="connsiteY80" fmla="*/ 677720 h 2180492"/>
                <a:gd name="connsiteX81" fmla="*/ 83836 w 2354265"/>
                <a:gd name="connsiteY81" fmla="*/ 674094 h 2180492"/>
                <a:gd name="connsiteX82" fmla="*/ 64645 w 2354265"/>
                <a:gd name="connsiteY82" fmla="*/ 682254 h 2180492"/>
                <a:gd name="connsiteX83" fmla="*/ 66156 w 2354265"/>
                <a:gd name="connsiteY83" fmla="*/ 658076 h 2180492"/>
                <a:gd name="connsiteX84" fmla="*/ 82174 w 2354265"/>
                <a:gd name="connsiteY84" fmla="*/ 647952 h 2180492"/>
                <a:gd name="connsiteX85" fmla="*/ 99853 w 2354265"/>
                <a:gd name="connsiteY85" fmla="*/ 641455 h 2180492"/>
                <a:gd name="connsiteX86" fmla="*/ 108920 w 2354265"/>
                <a:gd name="connsiteY86" fmla="*/ 621508 h 2180492"/>
                <a:gd name="connsiteX87" fmla="*/ 94867 w 2354265"/>
                <a:gd name="connsiteY87" fmla="*/ 600202 h 2180492"/>
                <a:gd name="connsiteX88" fmla="*/ 116929 w 2354265"/>
                <a:gd name="connsiteY88" fmla="*/ 608362 h 2180492"/>
                <a:gd name="connsiteX89" fmla="*/ 119044 w 2354265"/>
                <a:gd name="connsiteY89" fmla="*/ 605944 h 2180492"/>
                <a:gd name="connsiteX90" fmla="*/ 102876 w 2354265"/>
                <a:gd name="connsiteY90" fmla="*/ 580256 h 2180492"/>
                <a:gd name="connsiteX91" fmla="*/ 111035 w 2354265"/>
                <a:gd name="connsiteY91" fmla="*/ 573607 h 2180492"/>
                <a:gd name="connsiteX92" fmla="*/ 141861 w 2354265"/>
                <a:gd name="connsiteY92" fmla="*/ 583580 h 2180492"/>
                <a:gd name="connsiteX93" fmla="*/ 126297 w 2354265"/>
                <a:gd name="connsiteY93" fmla="*/ 593402 h 2180492"/>
                <a:gd name="connsiteX94" fmla="*/ 118893 w 2354265"/>
                <a:gd name="connsiteY94" fmla="*/ 636317 h 2180492"/>
                <a:gd name="connsiteX95" fmla="*/ 130528 w 2354265"/>
                <a:gd name="connsiteY95" fmla="*/ 646441 h 2180492"/>
                <a:gd name="connsiteX96" fmla="*/ 141408 w 2354265"/>
                <a:gd name="connsiteY96" fmla="*/ 640699 h 2180492"/>
                <a:gd name="connsiteX97" fmla="*/ 188705 w 2354265"/>
                <a:gd name="connsiteY97" fmla="*/ 512710 h 2180492"/>
                <a:gd name="connsiteX98" fmla="*/ 199887 w 2354265"/>
                <a:gd name="connsiteY98" fmla="*/ 522683 h 2180492"/>
                <a:gd name="connsiteX99" fmla="*/ 194749 w 2354265"/>
                <a:gd name="connsiteY99" fmla="*/ 518301 h 2180492"/>
                <a:gd name="connsiteX100" fmla="*/ 202758 w 2354265"/>
                <a:gd name="connsiteY100" fmla="*/ 500017 h 2180492"/>
                <a:gd name="connsiteX101" fmla="*/ 212429 w 2354265"/>
                <a:gd name="connsiteY101" fmla="*/ 508781 h 2180492"/>
                <a:gd name="connsiteX102" fmla="*/ 202758 w 2354265"/>
                <a:gd name="connsiteY102" fmla="*/ 507422 h 2180492"/>
                <a:gd name="connsiteX103" fmla="*/ 200945 w 2354265"/>
                <a:gd name="connsiteY103" fmla="*/ 497902 h 2180492"/>
                <a:gd name="connsiteX104" fmla="*/ 205176 w 2354265"/>
                <a:gd name="connsiteY104" fmla="*/ 487324 h 2180492"/>
                <a:gd name="connsiteX105" fmla="*/ 212429 w 2354265"/>
                <a:gd name="connsiteY105" fmla="*/ 479920 h 2180492"/>
                <a:gd name="connsiteX106" fmla="*/ 221496 w 2354265"/>
                <a:gd name="connsiteY106" fmla="*/ 472062 h 2180492"/>
                <a:gd name="connsiteX107" fmla="*/ 230713 w 2354265"/>
                <a:gd name="connsiteY107" fmla="*/ 446072 h 2180492"/>
                <a:gd name="connsiteX108" fmla="*/ 240082 w 2354265"/>
                <a:gd name="connsiteY108" fmla="*/ 452569 h 2180492"/>
                <a:gd name="connsiteX109" fmla="*/ 242953 w 2354265"/>
                <a:gd name="connsiteY109" fmla="*/ 438516 h 2180492"/>
                <a:gd name="connsiteX110" fmla="*/ 235397 w 2354265"/>
                <a:gd name="connsiteY110" fmla="*/ 433681 h 2180492"/>
                <a:gd name="connsiteX111" fmla="*/ 254739 w 2354265"/>
                <a:gd name="connsiteY111" fmla="*/ 414943 h 2180492"/>
                <a:gd name="connsiteX112" fmla="*/ 258668 w 2354265"/>
                <a:gd name="connsiteY112" fmla="*/ 401646 h 2180492"/>
                <a:gd name="connsiteX113" fmla="*/ 290099 w 2354265"/>
                <a:gd name="connsiteY113" fmla="*/ 363566 h 2180492"/>
                <a:gd name="connsiteX114" fmla="*/ 314578 w 2354265"/>
                <a:gd name="connsiteY114" fmla="*/ 328509 h 2180492"/>
                <a:gd name="connsiteX115" fmla="*/ 344346 w 2354265"/>
                <a:gd name="connsiteY115" fmla="*/ 295417 h 2180492"/>
                <a:gd name="connsiteX116" fmla="*/ 371093 w 2354265"/>
                <a:gd name="connsiteY116" fmla="*/ 268670 h 2180492"/>
                <a:gd name="connsiteX117" fmla="*/ 384843 w 2354265"/>
                <a:gd name="connsiteY117" fmla="*/ 258395 h 2180492"/>
                <a:gd name="connsiteX118" fmla="*/ 405545 w 2354265"/>
                <a:gd name="connsiteY118" fmla="*/ 250991 h 2180492"/>
                <a:gd name="connsiteX119" fmla="*/ 391039 w 2354265"/>
                <a:gd name="connsiteY119" fmla="*/ 243133 h 2180492"/>
                <a:gd name="connsiteX120" fmla="*/ 419749 w 2354265"/>
                <a:gd name="connsiteY120" fmla="*/ 216840 h 2180492"/>
                <a:gd name="connsiteX121" fmla="*/ 429572 w 2354265"/>
                <a:gd name="connsiteY121" fmla="*/ 213969 h 2180492"/>
                <a:gd name="connsiteX122" fmla="*/ 435918 w 2354265"/>
                <a:gd name="connsiteY122" fmla="*/ 211854 h 2180492"/>
                <a:gd name="connsiteX123" fmla="*/ 465989 w 2354265"/>
                <a:gd name="connsiteY123" fmla="*/ 195987 h 2180492"/>
                <a:gd name="connsiteX124" fmla="*/ 507090 w 2354265"/>
                <a:gd name="connsiteY124" fmla="*/ 154282 h 2180492"/>
                <a:gd name="connsiteX125" fmla="*/ 499232 w 2354265"/>
                <a:gd name="connsiteY125" fmla="*/ 155944 h 2180492"/>
                <a:gd name="connsiteX126" fmla="*/ 497872 w 2354265"/>
                <a:gd name="connsiteY126" fmla="*/ 153375 h 2180492"/>
                <a:gd name="connsiteX127" fmla="*/ 507694 w 2354265"/>
                <a:gd name="connsiteY127" fmla="*/ 149144 h 2180492"/>
                <a:gd name="connsiteX128" fmla="*/ 532023 w 2354265"/>
                <a:gd name="connsiteY128" fmla="*/ 132673 h 2180492"/>
                <a:gd name="connsiteX129" fmla="*/ 542147 w 2354265"/>
                <a:gd name="connsiteY129" fmla="*/ 123304 h 2180492"/>
                <a:gd name="connsiteX130" fmla="*/ 586573 w 2354265"/>
                <a:gd name="connsiteY130" fmla="*/ 97616 h 2180492"/>
                <a:gd name="connsiteX131" fmla="*/ 598964 w 2354265"/>
                <a:gd name="connsiteY131" fmla="*/ 90665 h 2180492"/>
                <a:gd name="connsiteX132" fmla="*/ 606368 w 2354265"/>
                <a:gd name="connsiteY132" fmla="*/ 85074 h 2180492"/>
                <a:gd name="connsiteX133" fmla="*/ 614830 w 2354265"/>
                <a:gd name="connsiteY133" fmla="*/ 76159 h 2180492"/>
                <a:gd name="connsiteX134" fmla="*/ 713655 w 2354265"/>
                <a:gd name="connsiteY134" fmla="*/ 31128 h 2180492"/>
                <a:gd name="connsiteX135" fmla="*/ 739343 w 2354265"/>
                <a:gd name="connsiteY135" fmla="*/ 21457 h 2180492"/>
                <a:gd name="connsiteX136" fmla="*/ 799031 w 2354265"/>
                <a:gd name="connsiteY136" fmla="*/ 0 h 2180492"/>
                <a:gd name="connsiteX137" fmla="*/ 790720 w 2354265"/>
                <a:gd name="connsiteY137" fmla="*/ 10124 h 2180492"/>
                <a:gd name="connsiteX138" fmla="*/ 762916 w 2354265"/>
                <a:gd name="connsiteY138" fmla="*/ 27653 h 2180492"/>
                <a:gd name="connsiteX139" fmla="*/ 756570 w 2354265"/>
                <a:gd name="connsiteY139" fmla="*/ 30826 h 2180492"/>
                <a:gd name="connsiteX140" fmla="*/ 751130 w 2354265"/>
                <a:gd name="connsiteY140" fmla="*/ 45332 h 2180492"/>
                <a:gd name="connsiteX141" fmla="*/ 754605 w 2354265"/>
                <a:gd name="connsiteY141" fmla="*/ 53039 h 2180492"/>
                <a:gd name="connsiteX142" fmla="*/ 719095 w 2354265"/>
                <a:gd name="connsiteY142" fmla="*/ 48657 h 2180492"/>
                <a:gd name="connsiteX143" fmla="*/ 701113 w 2354265"/>
                <a:gd name="connsiteY143" fmla="*/ 53492 h 2180492"/>
                <a:gd name="connsiteX144" fmla="*/ 677540 w 2354265"/>
                <a:gd name="connsiteY144" fmla="*/ 61501 h 2180492"/>
                <a:gd name="connsiteX145" fmla="*/ 666660 w 2354265"/>
                <a:gd name="connsiteY145" fmla="*/ 79030 h 2180492"/>
                <a:gd name="connsiteX146" fmla="*/ 662127 w 2354265"/>
                <a:gd name="connsiteY146" fmla="*/ 89003 h 2180492"/>
                <a:gd name="connsiteX147" fmla="*/ 615737 w 2354265"/>
                <a:gd name="connsiteY147" fmla="*/ 114087 h 2180492"/>
                <a:gd name="connsiteX148" fmla="*/ 617097 w 2354265"/>
                <a:gd name="connsiteY148" fmla="*/ 103207 h 2180492"/>
                <a:gd name="connsiteX149" fmla="*/ 611808 w 2354265"/>
                <a:gd name="connsiteY149" fmla="*/ 108194 h 2180492"/>
                <a:gd name="connsiteX150" fmla="*/ 583853 w 2354265"/>
                <a:gd name="connsiteY150" fmla="*/ 140228 h 2180492"/>
                <a:gd name="connsiteX151" fmla="*/ 556956 w 2354265"/>
                <a:gd name="connsiteY151" fmla="*/ 161384 h 2180492"/>
                <a:gd name="connsiteX152" fmla="*/ 547285 w 2354265"/>
                <a:gd name="connsiteY152" fmla="*/ 167730 h 2180492"/>
                <a:gd name="connsiteX153" fmla="*/ 548494 w 2354265"/>
                <a:gd name="connsiteY153" fmla="*/ 187525 h 2180492"/>
                <a:gd name="connsiteX154" fmla="*/ 556351 w 2354265"/>
                <a:gd name="connsiteY154" fmla="*/ 186619 h 2180492"/>
                <a:gd name="connsiteX155" fmla="*/ 556805 w 2354265"/>
                <a:gd name="connsiteY155" fmla="*/ 169392 h 2180492"/>
                <a:gd name="connsiteX156" fmla="*/ 582644 w 2354265"/>
                <a:gd name="connsiteY156" fmla="*/ 156850 h 2180492"/>
                <a:gd name="connsiteX157" fmla="*/ 608181 w 2354265"/>
                <a:gd name="connsiteY157" fmla="*/ 145668 h 2180492"/>
                <a:gd name="connsiteX158" fmla="*/ 632812 w 2354265"/>
                <a:gd name="connsiteY158" fmla="*/ 131011 h 2180492"/>
                <a:gd name="connsiteX159" fmla="*/ 654421 w 2354265"/>
                <a:gd name="connsiteY159" fmla="*/ 106229 h 2180492"/>
                <a:gd name="connsiteX160" fmla="*/ 681922 w 2354265"/>
                <a:gd name="connsiteY160" fmla="*/ 110611 h 2180492"/>
                <a:gd name="connsiteX161" fmla="*/ 706402 w 2354265"/>
                <a:gd name="connsiteY161" fmla="*/ 92327 h 2180492"/>
                <a:gd name="connsiteX162" fmla="*/ 733299 w 2354265"/>
                <a:gd name="connsiteY162" fmla="*/ 77670 h 2180492"/>
                <a:gd name="connsiteX163" fmla="*/ 737077 w 2354265"/>
                <a:gd name="connsiteY163" fmla="*/ 68452 h 2180492"/>
                <a:gd name="connsiteX164" fmla="*/ 751885 w 2354265"/>
                <a:gd name="connsiteY164" fmla="*/ 83412 h 2180492"/>
                <a:gd name="connsiteX165" fmla="*/ 755814 w 2354265"/>
                <a:gd name="connsiteY165" fmla="*/ 77367 h 2180492"/>
                <a:gd name="connsiteX166" fmla="*/ 768356 w 2354265"/>
                <a:gd name="connsiteY166" fmla="*/ 61803 h 2180492"/>
                <a:gd name="connsiteX167" fmla="*/ 801449 w 2354265"/>
                <a:gd name="connsiteY167" fmla="*/ 46088 h 2180492"/>
                <a:gd name="connsiteX168" fmla="*/ 840737 w 2354265"/>
                <a:gd name="connsiteY168" fmla="*/ 35359 h 2180492"/>
                <a:gd name="connsiteX169" fmla="*/ 813235 w 2354265"/>
                <a:gd name="connsiteY169" fmla="*/ 63768 h 2180492"/>
                <a:gd name="connsiteX170" fmla="*/ 815653 w 2354265"/>
                <a:gd name="connsiteY170" fmla="*/ 64825 h 2180492"/>
                <a:gd name="connsiteX171" fmla="*/ 811724 w 2354265"/>
                <a:gd name="connsiteY171" fmla="*/ 87945 h 2180492"/>
                <a:gd name="connsiteX172" fmla="*/ 830915 w 2354265"/>
                <a:gd name="connsiteY172" fmla="*/ 84016 h 2180492"/>
                <a:gd name="connsiteX173" fmla="*/ 831973 w 2354265"/>
                <a:gd name="connsiteY173" fmla="*/ 86887 h 2180492"/>
                <a:gd name="connsiteX174" fmla="*/ 799787 w 2354265"/>
                <a:gd name="connsiteY174" fmla="*/ 110007 h 2180492"/>
                <a:gd name="connsiteX175" fmla="*/ 774400 w 2354265"/>
                <a:gd name="connsiteY175" fmla="*/ 113331 h 2180492"/>
                <a:gd name="connsiteX176" fmla="*/ 772889 w 2354265"/>
                <a:gd name="connsiteY176" fmla="*/ 120584 h 2180492"/>
                <a:gd name="connsiteX177" fmla="*/ 775005 w 2354265"/>
                <a:gd name="connsiteY177" fmla="*/ 128291 h 2180492"/>
                <a:gd name="connsiteX178" fmla="*/ 826684 w 2354265"/>
                <a:gd name="connsiteY178" fmla="*/ 117260 h 2180492"/>
                <a:gd name="connsiteX179" fmla="*/ 828346 w 2354265"/>
                <a:gd name="connsiteY179" fmla="*/ 119980 h 2180492"/>
                <a:gd name="connsiteX180" fmla="*/ 817466 w 2354265"/>
                <a:gd name="connsiteY180" fmla="*/ 128895 h 2180492"/>
                <a:gd name="connsiteX181" fmla="*/ 754756 w 2354265"/>
                <a:gd name="connsiteY181" fmla="*/ 159117 h 2180492"/>
                <a:gd name="connsiteX182" fmla="*/ 691744 w 2354265"/>
                <a:gd name="connsiteY182" fmla="*/ 195383 h 2180492"/>
                <a:gd name="connsiteX183" fmla="*/ 717433 w 2354265"/>
                <a:gd name="connsiteY183" fmla="*/ 191303 h 2180492"/>
                <a:gd name="connsiteX184" fmla="*/ 779085 w 2354265"/>
                <a:gd name="connsiteY184" fmla="*/ 158664 h 2180492"/>
                <a:gd name="connsiteX185" fmla="*/ 814746 w 2354265"/>
                <a:gd name="connsiteY185" fmla="*/ 141286 h 2180492"/>
                <a:gd name="connsiteX186" fmla="*/ 826835 w 2354265"/>
                <a:gd name="connsiteY186" fmla="*/ 137660 h 2180492"/>
                <a:gd name="connsiteX187" fmla="*/ 828346 w 2354265"/>
                <a:gd name="connsiteY187" fmla="*/ 141286 h 2180492"/>
                <a:gd name="connsiteX188" fmla="*/ 808400 w 2354265"/>
                <a:gd name="connsiteY188" fmla="*/ 149295 h 2180492"/>
                <a:gd name="connsiteX189" fmla="*/ 832124 w 2354265"/>
                <a:gd name="connsiteY189" fmla="*/ 146877 h 2180492"/>
                <a:gd name="connsiteX190" fmla="*/ 841946 w 2354265"/>
                <a:gd name="connsiteY190" fmla="*/ 143704 h 2180492"/>
                <a:gd name="connsiteX191" fmla="*/ 873376 w 2354265"/>
                <a:gd name="connsiteY191" fmla="*/ 126780 h 2180492"/>
                <a:gd name="connsiteX192" fmla="*/ 850257 w 2354265"/>
                <a:gd name="connsiteY192" fmla="*/ 132069 h 2180492"/>
                <a:gd name="connsiteX193" fmla="*/ 849199 w 2354265"/>
                <a:gd name="connsiteY193" fmla="*/ 127686 h 2180492"/>
                <a:gd name="connsiteX194" fmla="*/ 1047000 w 2354265"/>
                <a:gd name="connsiteY194" fmla="*/ 75101 h 2180492"/>
                <a:gd name="connsiteX195" fmla="*/ 1048209 w 2354265"/>
                <a:gd name="connsiteY195" fmla="*/ 79634 h 2180492"/>
                <a:gd name="connsiteX196" fmla="*/ 985801 w 2354265"/>
                <a:gd name="connsiteY196" fmla="*/ 93687 h 2180492"/>
                <a:gd name="connsiteX197" fmla="*/ 1017836 w 2354265"/>
                <a:gd name="connsiteY197" fmla="*/ 94745 h 2180492"/>
                <a:gd name="connsiteX198" fmla="*/ 1047604 w 2354265"/>
                <a:gd name="connsiteY198" fmla="*/ 95198 h 2180492"/>
                <a:gd name="connsiteX199" fmla="*/ 980512 w 2354265"/>
                <a:gd name="connsiteY199" fmla="*/ 124513 h 2180492"/>
                <a:gd name="connsiteX200" fmla="*/ 981268 w 2354265"/>
                <a:gd name="connsiteY200" fmla="*/ 127838 h 2180492"/>
                <a:gd name="connsiteX201" fmla="*/ 997285 w 2354265"/>
                <a:gd name="connsiteY201" fmla="*/ 124815 h 2180492"/>
                <a:gd name="connsiteX202" fmla="*/ 1013454 w 2354265"/>
                <a:gd name="connsiteY202" fmla="*/ 125571 h 2180492"/>
                <a:gd name="connsiteX203" fmla="*/ 1029622 w 2354265"/>
                <a:gd name="connsiteY203" fmla="*/ 127082 h 2180492"/>
                <a:gd name="connsiteX204" fmla="*/ 1001969 w 2354265"/>
                <a:gd name="connsiteY204" fmla="*/ 139322 h 2180492"/>
                <a:gd name="connsiteX205" fmla="*/ 967366 w 2354265"/>
                <a:gd name="connsiteY205" fmla="*/ 144913 h 2180492"/>
                <a:gd name="connsiteX206" fmla="*/ 955730 w 2354265"/>
                <a:gd name="connsiteY206" fmla="*/ 158059 h 2180492"/>
                <a:gd name="connsiteX207" fmla="*/ 952255 w 2354265"/>
                <a:gd name="connsiteY207" fmla="*/ 154584 h 2180492"/>
                <a:gd name="connsiteX208" fmla="*/ 963135 w 2354265"/>
                <a:gd name="connsiteY208" fmla="*/ 148539 h 2180492"/>
                <a:gd name="connsiteX209" fmla="*/ 953464 w 2354265"/>
                <a:gd name="connsiteY209" fmla="*/ 143100 h 2180492"/>
                <a:gd name="connsiteX210" fmla="*/ 976130 w 2354265"/>
                <a:gd name="connsiteY210" fmla="*/ 126780 h 2180492"/>
                <a:gd name="connsiteX211" fmla="*/ 944851 w 2354265"/>
                <a:gd name="connsiteY211" fmla="*/ 123909 h 2180492"/>
                <a:gd name="connsiteX212" fmla="*/ 919011 w 2354265"/>
                <a:gd name="connsiteY212" fmla="*/ 129046 h 2180492"/>
                <a:gd name="connsiteX213" fmla="*/ 902540 w 2354265"/>
                <a:gd name="connsiteY213" fmla="*/ 121491 h 2180492"/>
                <a:gd name="connsiteX214" fmla="*/ 936086 w 2354265"/>
                <a:gd name="connsiteY214" fmla="*/ 117411 h 2180492"/>
                <a:gd name="connsiteX215" fmla="*/ 948477 w 2354265"/>
                <a:gd name="connsiteY215" fmla="*/ 115296 h 2180492"/>
                <a:gd name="connsiteX216" fmla="*/ 947419 w 2354265"/>
                <a:gd name="connsiteY216" fmla="*/ 109402 h 2180492"/>
                <a:gd name="connsiteX217" fmla="*/ 936691 w 2354265"/>
                <a:gd name="connsiteY217" fmla="*/ 104265 h 2180492"/>
                <a:gd name="connsiteX218" fmla="*/ 880478 w 2354265"/>
                <a:gd name="connsiteY218" fmla="*/ 123607 h 2180492"/>
                <a:gd name="connsiteX219" fmla="*/ 902691 w 2354265"/>
                <a:gd name="connsiteY219" fmla="*/ 134335 h 2180492"/>
                <a:gd name="connsiteX220" fmla="*/ 836053 w 2354265"/>
                <a:gd name="connsiteY220" fmla="*/ 166219 h 2180492"/>
                <a:gd name="connsiteX221" fmla="*/ 840737 w 2354265"/>
                <a:gd name="connsiteY221" fmla="*/ 150655 h 2180492"/>
                <a:gd name="connsiteX222" fmla="*/ 816106 w 2354265"/>
                <a:gd name="connsiteY222" fmla="*/ 159873 h 2180492"/>
                <a:gd name="connsiteX223" fmla="*/ 826080 w 2354265"/>
                <a:gd name="connsiteY223" fmla="*/ 163650 h 2180492"/>
                <a:gd name="connsiteX224" fmla="*/ 825324 w 2354265"/>
                <a:gd name="connsiteY224" fmla="*/ 168032 h 2180492"/>
                <a:gd name="connsiteX225" fmla="*/ 810515 w 2354265"/>
                <a:gd name="connsiteY225" fmla="*/ 165312 h 2180492"/>
                <a:gd name="connsiteX226" fmla="*/ 806738 w 2354265"/>
                <a:gd name="connsiteY226" fmla="*/ 178308 h 2180492"/>
                <a:gd name="connsiteX227" fmla="*/ 770472 w 2354265"/>
                <a:gd name="connsiteY227" fmla="*/ 198707 h 2180492"/>
                <a:gd name="connsiteX228" fmla="*/ 753245 w 2354265"/>
                <a:gd name="connsiteY228" fmla="*/ 211098 h 2180492"/>
                <a:gd name="connsiteX229" fmla="*/ 738135 w 2354265"/>
                <a:gd name="connsiteY229" fmla="*/ 221676 h 2180492"/>
                <a:gd name="connsiteX230" fmla="*/ 706402 w 2354265"/>
                <a:gd name="connsiteY230" fmla="*/ 242075 h 2180492"/>
                <a:gd name="connsiteX231" fmla="*/ 702020 w 2354265"/>
                <a:gd name="connsiteY231" fmla="*/ 248875 h 2180492"/>
                <a:gd name="connsiteX232" fmla="*/ 704286 w 2354265"/>
                <a:gd name="connsiteY232" fmla="*/ 250840 h 2180492"/>
                <a:gd name="connsiteX233" fmla="*/ 764730 w 2354265"/>
                <a:gd name="connsiteY233" fmla="*/ 214272 h 2180492"/>
                <a:gd name="connsiteX234" fmla="*/ 783920 w 2354265"/>
                <a:gd name="connsiteY234" fmla="*/ 212307 h 2180492"/>
                <a:gd name="connsiteX235" fmla="*/ 775005 w 2354265"/>
                <a:gd name="connsiteY235" fmla="*/ 222582 h 2180492"/>
                <a:gd name="connsiteX236" fmla="*/ 789360 w 2354265"/>
                <a:gd name="connsiteY236" fmla="*/ 218351 h 2180492"/>
                <a:gd name="connsiteX237" fmla="*/ 806587 w 2354265"/>
                <a:gd name="connsiteY237" fmla="*/ 207623 h 2180492"/>
                <a:gd name="connsiteX238" fmla="*/ 814444 w 2354265"/>
                <a:gd name="connsiteY238" fmla="*/ 206867 h 2180492"/>
                <a:gd name="connsiteX239" fmla="*/ 815351 w 2354265"/>
                <a:gd name="connsiteY239" fmla="*/ 210040 h 2180492"/>
                <a:gd name="connsiteX240" fmla="*/ 795253 w 2354265"/>
                <a:gd name="connsiteY240" fmla="*/ 221071 h 2180492"/>
                <a:gd name="connsiteX241" fmla="*/ 796764 w 2354265"/>
                <a:gd name="connsiteY241" fmla="*/ 224396 h 2180492"/>
                <a:gd name="connsiteX242" fmla="*/ 827288 w 2354265"/>
                <a:gd name="connsiteY242" fmla="*/ 213818 h 2180492"/>
                <a:gd name="connsiteX243" fmla="*/ 828346 w 2354265"/>
                <a:gd name="connsiteY243" fmla="*/ 215480 h 2180492"/>
                <a:gd name="connsiteX244" fmla="*/ 822906 w 2354265"/>
                <a:gd name="connsiteY244" fmla="*/ 221676 h 2180492"/>
                <a:gd name="connsiteX245" fmla="*/ 823964 w 2354265"/>
                <a:gd name="connsiteY245" fmla="*/ 223036 h 2180492"/>
                <a:gd name="connsiteX246" fmla="*/ 831217 w 2354265"/>
                <a:gd name="connsiteY246" fmla="*/ 217747 h 2180492"/>
                <a:gd name="connsiteX247" fmla="*/ 843759 w 2354265"/>
                <a:gd name="connsiteY247" fmla="*/ 205356 h 2180492"/>
                <a:gd name="connsiteX248" fmla="*/ 872016 w 2354265"/>
                <a:gd name="connsiteY248" fmla="*/ 196743 h 2180492"/>
                <a:gd name="connsiteX249" fmla="*/ 889394 w 2354265"/>
                <a:gd name="connsiteY249" fmla="*/ 184352 h 2180492"/>
                <a:gd name="connsiteX250" fmla="*/ 893625 w 2354265"/>
                <a:gd name="connsiteY250" fmla="*/ 192512 h 2180492"/>
                <a:gd name="connsiteX251" fmla="*/ 896496 w 2354265"/>
                <a:gd name="connsiteY251" fmla="*/ 185561 h 2180492"/>
                <a:gd name="connsiteX252" fmla="*/ 902238 w 2354265"/>
                <a:gd name="connsiteY252" fmla="*/ 179970 h 2180492"/>
                <a:gd name="connsiteX253" fmla="*/ 936237 w 2354265"/>
                <a:gd name="connsiteY253" fmla="*/ 172112 h 2180492"/>
                <a:gd name="connsiteX254" fmla="*/ 944095 w 2354265"/>
                <a:gd name="connsiteY254" fmla="*/ 166824 h 2180492"/>
                <a:gd name="connsiteX255" fmla="*/ 985196 w 2354265"/>
                <a:gd name="connsiteY255" fmla="*/ 156548 h 2180492"/>
                <a:gd name="connsiteX256" fmla="*/ 990939 w 2354265"/>
                <a:gd name="connsiteY256" fmla="*/ 153828 h 2180492"/>
                <a:gd name="connsiteX257" fmla="*/ 1000609 w 2354265"/>
                <a:gd name="connsiteY257" fmla="*/ 152166 h 2180492"/>
                <a:gd name="connsiteX258" fmla="*/ 1018440 w 2354265"/>
                <a:gd name="connsiteY258" fmla="*/ 147482 h 2180492"/>
                <a:gd name="connsiteX259" fmla="*/ 1030076 w 2354265"/>
                <a:gd name="connsiteY259" fmla="*/ 151259 h 2180492"/>
                <a:gd name="connsiteX260" fmla="*/ 1030831 w 2354265"/>
                <a:gd name="connsiteY260" fmla="*/ 148842 h 2180492"/>
                <a:gd name="connsiteX261" fmla="*/ 1026298 w 2354265"/>
                <a:gd name="connsiteY261" fmla="*/ 145064 h 2180492"/>
                <a:gd name="connsiteX262" fmla="*/ 1032342 w 2354265"/>
                <a:gd name="connsiteY262" fmla="*/ 144459 h 2180492"/>
                <a:gd name="connsiteX263" fmla="*/ 1059693 w 2354265"/>
                <a:gd name="connsiteY263" fmla="*/ 147784 h 2180492"/>
                <a:gd name="connsiteX264" fmla="*/ 1069213 w 2354265"/>
                <a:gd name="connsiteY264" fmla="*/ 146877 h 2180492"/>
                <a:gd name="connsiteX265" fmla="*/ 1079488 w 2354265"/>
                <a:gd name="connsiteY265" fmla="*/ 160326 h 2180492"/>
                <a:gd name="connsiteX266" fmla="*/ 1037480 w 2354265"/>
                <a:gd name="connsiteY266" fmla="*/ 165615 h 2180492"/>
                <a:gd name="connsiteX267" fmla="*/ 996681 w 2354265"/>
                <a:gd name="connsiteY267" fmla="*/ 171961 h 2180492"/>
                <a:gd name="connsiteX268" fmla="*/ 976734 w 2354265"/>
                <a:gd name="connsiteY268" fmla="*/ 195534 h 2180492"/>
                <a:gd name="connsiteX269" fmla="*/ 1003329 w 2354265"/>
                <a:gd name="connsiteY269" fmla="*/ 193570 h 2180492"/>
                <a:gd name="connsiteX270" fmla="*/ 1004538 w 2354265"/>
                <a:gd name="connsiteY270" fmla="*/ 195685 h 2180492"/>
                <a:gd name="connsiteX271" fmla="*/ 985952 w 2354265"/>
                <a:gd name="connsiteY271" fmla="*/ 205658 h 2180492"/>
                <a:gd name="connsiteX272" fmla="*/ 1005143 w 2354265"/>
                <a:gd name="connsiteY272" fmla="*/ 216689 h 2180492"/>
                <a:gd name="connsiteX273" fmla="*/ 1014814 w 2354265"/>
                <a:gd name="connsiteY273" fmla="*/ 214725 h 2180492"/>
                <a:gd name="connsiteX274" fmla="*/ 1029018 w 2354265"/>
                <a:gd name="connsiteY274" fmla="*/ 207623 h 2180492"/>
                <a:gd name="connsiteX275" fmla="*/ 1114847 w 2354265"/>
                <a:gd name="connsiteY275" fmla="*/ 196441 h 2180492"/>
                <a:gd name="connsiteX276" fmla="*/ 1170153 w 2354265"/>
                <a:gd name="connsiteY276" fmla="*/ 197650 h 2180492"/>
                <a:gd name="connsiteX277" fmla="*/ 1136305 w 2354265"/>
                <a:gd name="connsiteY277" fmla="*/ 211703 h 2180492"/>
                <a:gd name="connsiteX278" fmla="*/ 1079488 w 2354265"/>
                <a:gd name="connsiteY278" fmla="*/ 218805 h 2180492"/>
                <a:gd name="connsiteX279" fmla="*/ 1076164 w 2354265"/>
                <a:gd name="connsiteY279" fmla="*/ 220014 h 2180492"/>
                <a:gd name="connsiteX280" fmla="*/ 1039595 w 2354265"/>
                <a:gd name="connsiteY280" fmla="*/ 221222 h 2180492"/>
                <a:gd name="connsiteX281" fmla="*/ 1016778 w 2354265"/>
                <a:gd name="connsiteY281" fmla="*/ 239809 h 2180492"/>
                <a:gd name="connsiteX282" fmla="*/ 1010885 w 2354265"/>
                <a:gd name="connsiteY282" fmla="*/ 229685 h 2180492"/>
                <a:gd name="connsiteX283" fmla="*/ 1004689 w 2354265"/>
                <a:gd name="connsiteY283" fmla="*/ 249480 h 2180492"/>
                <a:gd name="connsiteX284" fmla="*/ 990334 w 2354265"/>
                <a:gd name="connsiteY284" fmla="*/ 246760 h 2180492"/>
                <a:gd name="connsiteX285" fmla="*/ 989881 w 2354265"/>
                <a:gd name="connsiteY285" fmla="*/ 242982 h 2180492"/>
                <a:gd name="connsiteX286" fmla="*/ 967517 w 2354265"/>
                <a:gd name="connsiteY286" fmla="*/ 261568 h 2180492"/>
                <a:gd name="connsiteX287" fmla="*/ 934424 w 2354265"/>
                <a:gd name="connsiteY287" fmla="*/ 278946 h 2180492"/>
                <a:gd name="connsiteX288" fmla="*/ 931100 w 2354265"/>
                <a:gd name="connsiteY288" fmla="*/ 282421 h 2180492"/>
                <a:gd name="connsiteX289" fmla="*/ 907225 w 2354265"/>
                <a:gd name="connsiteY289" fmla="*/ 283026 h 2180492"/>
                <a:gd name="connsiteX290" fmla="*/ 867785 w 2354265"/>
                <a:gd name="connsiteY290" fmla="*/ 299345 h 2180492"/>
                <a:gd name="connsiteX291" fmla="*/ 841341 w 2354265"/>
                <a:gd name="connsiteY291" fmla="*/ 312794 h 2180492"/>
                <a:gd name="connsiteX292" fmla="*/ 839075 w 2354265"/>
                <a:gd name="connsiteY292" fmla="*/ 312190 h 2180492"/>
                <a:gd name="connsiteX293" fmla="*/ 809004 w 2354265"/>
                <a:gd name="connsiteY293" fmla="*/ 328056 h 2180492"/>
                <a:gd name="connsiteX294" fmla="*/ 795253 w 2354265"/>
                <a:gd name="connsiteY294" fmla="*/ 339994 h 2180492"/>
                <a:gd name="connsiteX295" fmla="*/ 812933 w 2354265"/>
                <a:gd name="connsiteY295" fmla="*/ 344678 h 2180492"/>
                <a:gd name="connsiteX296" fmla="*/ 794347 w 2354265"/>
                <a:gd name="connsiteY296" fmla="*/ 354802 h 2180492"/>
                <a:gd name="connsiteX297" fmla="*/ 808098 w 2354265"/>
                <a:gd name="connsiteY297" fmla="*/ 367042 h 2180492"/>
                <a:gd name="connsiteX298" fmla="*/ 795253 w 2354265"/>
                <a:gd name="connsiteY298" fmla="*/ 369460 h 2180492"/>
                <a:gd name="connsiteX299" fmla="*/ 775912 w 2354265"/>
                <a:gd name="connsiteY299" fmla="*/ 387895 h 2180492"/>
                <a:gd name="connsiteX300" fmla="*/ 740099 w 2354265"/>
                <a:gd name="connsiteY300" fmla="*/ 412979 h 2180492"/>
                <a:gd name="connsiteX301" fmla="*/ 717886 w 2354265"/>
                <a:gd name="connsiteY301" fmla="*/ 425823 h 2180492"/>
                <a:gd name="connsiteX302" fmla="*/ 726953 w 2354265"/>
                <a:gd name="connsiteY302" fmla="*/ 400890 h 2180492"/>
                <a:gd name="connsiteX303" fmla="*/ 760801 w 2354265"/>
                <a:gd name="connsiteY303" fmla="*/ 384268 h 2180492"/>
                <a:gd name="connsiteX304" fmla="*/ 764578 w 2354265"/>
                <a:gd name="connsiteY304" fmla="*/ 372482 h 2180492"/>
                <a:gd name="connsiteX305" fmla="*/ 753850 w 2354265"/>
                <a:gd name="connsiteY305" fmla="*/ 368553 h 2180492"/>
                <a:gd name="connsiteX306" fmla="*/ 738739 w 2354265"/>
                <a:gd name="connsiteY306" fmla="*/ 370517 h 2180492"/>
                <a:gd name="connsiteX307" fmla="*/ 748712 w 2354265"/>
                <a:gd name="connsiteY307" fmla="*/ 363415 h 2180492"/>
                <a:gd name="connsiteX308" fmla="*/ 736472 w 2354265"/>
                <a:gd name="connsiteY308" fmla="*/ 353140 h 2180492"/>
                <a:gd name="connsiteX309" fmla="*/ 726953 w 2354265"/>
                <a:gd name="connsiteY309" fmla="*/ 370366 h 2180492"/>
                <a:gd name="connsiteX310" fmla="*/ 738890 w 2354265"/>
                <a:gd name="connsiteY310" fmla="*/ 370366 h 2180492"/>
                <a:gd name="connsiteX311" fmla="*/ 735566 w 2354265"/>
                <a:gd name="connsiteY311" fmla="*/ 379886 h 2180492"/>
                <a:gd name="connsiteX312" fmla="*/ 703077 w 2354265"/>
                <a:gd name="connsiteY312" fmla="*/ 397717 h 2180492"/>
                <a:gd name="connsiteX313" fmla="*/ 712899 w 2354265"/>
                <a:gd name="connsiteY313" fmla="*/ 404970 h 2180492"/>
                <a:gd name="connsiteX314" fmla="*/ 700962 w 2354265"/>
                <a:gd name="connsiteY314" fmla="*/ 412072 h 2180492"/>
                <a:gd name="connsiteX315" fmla="*/ 687967 w 2354265"/>
                <a:gd name="connsiteY315" fmla="*/ 426579 h 2180492"/>
                <a:gd name="connsiteX316" fmla="*/ 669078 w 2354265"/>
                <a:gd name="connsiteY316" fmla="*/ 437761 h 2180492"/>
                <a:gd name="connsiteX317" fmla="*/ 662127 w 2354265"/>
                <a:gd name="connsiteY317" fmla="*/ 422952 h 2180492"/>
                <a:gd name="connsiteX318" fmla="*/ 656838 w 2354265"/>
                <a:gd name="connsiteY318" fmla="*/ 409352 h 2180492"/>
                <a:gd name="connsiteX319" fmla="*/ 635532 w 2354265"/>
                <a:gd name="connsiteY319" fmla="*/ 413886 h 2180492"/>
                <a:gd name="connsiteX320" fmla="*/ 644599 w 2354265"/>
                <a:gd name="connsiteY320" fmla="*/ 401344 h 2180492"/>
                <a:gd name="connsiteX321" fmla="*/ 637950 w 2354265"/>
                <a:gd name="connsiteY321" fmla="*/ 389104 h 2180492"/>
                <a:gd name="connsiteX322" fmla="*/ 678598 w 2354265"/>
                <a:gd name="connsiteY322" fmla="*/ 355709 h 2180492"/>
                <a:gd name="connsiteX323" fmla="*/ 677540 w 2354265"/>
                <a:gd name="connsiteY323" fmla="*/ 352989 h 2180492"/>
                <a:gd name="connsiteX324" fmla="*/ 669531 w 2354265"/>
                <a:gd name="connsiteY324" fmla="*/ 353140 h 2180492"/>
                <a:gd name="connsiteX325" fmla="*/ 641727 w 2354265"/>
                <a:gd name="connsiteY325" fmla="*/ 371877 h 2180492"/>
                <a:gd name="connsiteX326" fmla="*/ 635532 w 2354265"/>
                <a:gd name="connsiteY326" fmla="*/ 376411 h 2180492"/>
                <a:gd name="connsiteX327" fmla="*/ 615284 w 2354265"/>
                <a:gd name="connsiteY327" fmla="*/ 407539 h 2180492"/>
                <a:gd name="connsiteX328" fmla="*/ 617399 w 2354265"/>
                <a:gd name="connsiteY328" fmla="*/ 409806 h 2180492"/>
                <a:gd name="connsiteX329" fmla="*/ 637799 w 2354265"/>
                <a:gd name="connsiteY329" fmla="*/ 393788 h 2180492"/>
                <a:gd name="connsiteX330" fmla="*/ 639008 w 2354265"/>
                <a:gd name="connsiteY330" fmla="*/ 399379 h 2180492"/>
                <a:gd name="connsiteX331" fmla="*/ 636439 w 2354265"/>
                <a:gd name="connsiteY331" fmla="*/ 430659 h 2180492"/>
                <a:gd name="connsiteX332" fmla="*/ 650492 w 2354265"/>
                <a:gd name="connsiteY332" fmla="*/ 437005 h 2180492"/>
                <a:gd name="connsiteX333" fmla="*/ 661674 w 2354265"/>
                <a:gd name="connsiteY333" fmla="*/ 443201 h 2180492"/>
                <a:gd name="connsiteX334" fmla="*/ 657443 w 2354265"/>
                <a:gd name="connsiteY334" fmla="*/ 452720 h 2180492"/>
                <a:gd name="connsiteX335" fmla="*/ 661372 w 2354265"/>
                <a:gd name="connsiteY335" fmla="*/ 470853 h 2180492"/>
                <a:gd name="connsiteX336" fmla="*/ 660012 w 2354265"/>
                <a:gd name="connsiteY336" fmla="*/ 473422 h 2180492"/>
                <a:gd name="connsiteX337" fmla="*/ 614981 w 2354265"/>
                <a:gd name="connsiteY337" fmla="*/ 514675 h 2180492"/>
                <a:gd name="connsiteX338" fmla="*/ 601986 w 2354265"/>
                <a:gd name="connsiteY338" fmla="*/ 533261 h 2180492"/>
                <a:gd name="connsiteX339" fmla="*/ 592315 w 2354265"/>
                <a:gd name="connsiteY339" fmla="*/ 537643 h 2180492"/>
                <a:gd name="connsiteX340" fmla="*/ 592920 w 2354265"/>
                <a:gd name="connsiteY340" fmla="*/ 542025 h 2180492"/>
                <a:gd name="connsiteX341" fmla="*/ 562698 w 2354265"/>
                <a:gd name="connsiteY341" fmla="*/ 588718 h 2180492"/>
                <a:gd name="connsiteX342" fmla="*/ 541241 w 2354265"/>
                <a:gd name="connsiteY342" fmla="*/ 603526 h 2180492"/>
                <a:gd name="connsiteX343" fmla="*/ 542298 w 2354265"/>
                <a:gd name="connsiteY343" fmla="*/ 615011 h 2180492"/>
                <a:gd name="connsiteX344" fmla="*/ 535045 w 2354265"/>
                <a:gd name="connsiteY344" fmla="*/ 645686 h 2180492"/>
                <a:gd name="connsiteX345" fmla="*/ 528547 w 2354265"/>
                <a:gd name="connsiteY345" fmla="*/ 655205 h 2180492"/>
                <a:gd name="connsiteX346" fmla="*/ 507392 w 2354265"/>
                <a:gd name="connsiteY346" fmla="*/ 689658 h 2180492"/>
                <a:gd name="connsiteX347" fmla="*/ 507846 w 2354265"/>
                <a:gd name="connsiteY347" fmla="*/ 694947 h 2180492"/>
                <a:gd name="connsiteX348" fmla="*/ 505428 w 2354265"/>
                <a:gd name="connsiteY348" fmla="*/ 712627 h 2180492"/>
                <a:gd name="connsiteX349" fmla="*/ 478379 w 2354265"/>
                <a:gd name="connsiteY349" fmla="*/ 776243 h 2180492"/>
                <a:gd name="connsiteX350" fmla="*/ 472486 w 2354265"/>
                <a:gd name="connsiteY350" fmla="*/ 788030 h 2180492"/>
                <a:gd name="connsiteX351" fmla="*/ 473393 w 2354265"/>
                <a:gd name="connsiteY351" fmla="*/ 819762 h 2180492"/>
                <a:gd name="connsiteX352" fmla="*/ 465989 w 2354265"/>
                <a:gd name="connsiteY352" fmla="*/ 824749 h 2180492"/>
                <a:gd name="connsiteX353" fmla="*/ 462815 w 2354265"/>
                <a:gd name="connsiteY353" fmla="*/ 844544 h 2180492"/>
                <a:gd name="connsiteX354" fmla="*/ 465082 w 2354265"/>
                <a:gd name="connsiteY354" fmla="*/ 849380 h 2180492"/>
                <a:gd name="connsiteX355" fmla="*/ 458131 w 2354265"/>
                <a:gd name="connsiteY355" fmla="*/ 879148 h 2180492"/>
                <a:gd name="connsiteX356" fmla="*/ 442567 w 2354265"/>
                <a:gd name="connsiteY356" fmla="*/ 932489 h 2180492"/>
                <a:gd name="connsiteX357" fmla="*/ 433349 w 2354265"/>
                <a:gd name="connsiteY357" fmla="*/ 964524 h 2180492"/>
                <a:gd name="connsiteX358" fmla="*/ 435918 w 2354265"/>
                <a:gd name="connsiteY358" fmla="*/ 987039 h 2180492"/>
                <a:gd name="connsiteX359" fmla="*/ 435767 w 2354265"/>
                <a:gd name="connsiteY359" fmla="*/ 989457 h 2180492"/>
                <a:gd name="connsiteX360" fmla="*/ 437429 w 2354265"/>
                <a:gd name="connsiteY360" fmla="*/ 1039323 h 2180492"/>
                <a:gd name="connsiteX361" fmla="*/ 441207 w 2354265"/>
                <a:gd name="connsiteY361" fmla="*/ 1114423 h 2180492"/>
                <a:gd name="connsiteX362" fmla="*/ 449669 w 2354265"/>
                <a:gd name="connsiteY362" fmla="*/ 1161871 h 2180492"/>
                <a:gd name="connsiteX363" fmla="*/ 449367 w 2354265"/>
                <a:gd name="connsiteY363" fmla="*/ 1172600 h 2180492"/>
                <a:gd name="connsiteX364" fmla="*/ 455411 w 2354265"/>
                <a:gd name="connsiteY364" fmla="*/ 1191337 h 2180492"/>
                <a:gd name="connsiteX365" fmla="*/ 461455 w 2354265"/>
                <a:gd name="connsiteY365" fmla="*/ 1214608 h 2180492"/>
                <a:gd name="connsiteX366" fmla="*/ 471731 w 2354265"/>
                <a:gd name="connsiteY366" fmla="*/ 1243923 h 2180492"/>
                <a:gd name="connsiteX367" fmla="*/ 473846 w 2354265"/>
                <a:gd name="connsiteY367" fmla="*/ 1250421 h 2180492"/>
                <a:gd name="connsiteX368" fmla="*/ 479588 w 2354265"/>
                <a:gd name="connsiteY368" fmla="*/ 1264021 h 2180492"/>
                <a:gd name="connsiteX369" fmla="*/ 487144 w 2354265"/>
                <a:gd name="connsiteY369" fmla="*/ 1283211 h 2180492"/>
                <a:gd name="connsiteX370" fmla="*/ 504219 w 2354265"/>
                <a:gd name="connsiteY370" fmla="*/ 1340028 h 2180492"/>
                <a:gd name="connsiteX371" fmla="*/ 517668 w 2354265"/>
                <a:gd name="connsiteY371" fmla="*/ 1357557 h 2180492"/>
                <a:gd name="connsiteX372" fmla="*/ 519481 w 2354265"/>
                <a:gd name="connsiteY372" fmla="*/ 1371307 h 2180492"/>
                <a:gd name="connsiteX373" fmla="*/ 521899 w 2354265"/>
                <a:gd name="connsiteY373" fmla="*/ 1378107 h 2180492"/>
                <a:gd name="connsiteX374" fmla="*/ 526734 w 2354265"/>
                <a:gd name="connsiteY374" fmla="*/ 1400169 h 2180492"/>
                <a:gd name="connsiteX375" fmla="*/ 566173 w 2354265"/>
                <a:gd name="connsiteY375" fmla="*/ 1443688 h 2180492"/>
                <a:gd name="connsiteX376" fmla="*/ 614679 w 2354265"/>
                <a:gd name="connsiteY376" fmla="*/ 1515918 h 2180492"/>
                <a:gd name="connsiteX377" fmla="*/ 640670 w 2354265"/>
                <a:gd name="connsiteY377" fmla="*/ 1544326 h 2180492"/>
                <a:gd name="connsiteX378" fmla="*/ 653967 w 2354265"/>
                <a:gd name="connsiteY378" fmla="*/ 1558833 h 2180492"/>
                <a:gd name="connsiteX379" fmla="*/ 711237 w 2354265"/>
                <a:gd name="connsiteY379" fmla="*/ 1598876 h 2180492"/>
                <a:gd name="connsiteX380" fmla="*/ 726197 w 2354265"/>
                <a:gd name="connsiteY380" fmla="*/ 1614440 h 2180492"/>
                <a:gd name="connsiteX381" fmla="*/ 784676 w 2354265"/>
                <a:gd name="connsiteY381" fmla="*/ 1664760 h 2180492"/>
                <a:gd name="connsiteX382" fmla="*/ 818373 w 2354265"/>
                <a:gd name="connsiteY382" fmla="*/ 1682893 h 2180492"/>
                <a:gd name="connsiteX383" fmla="*/ 833635 w 2354265"/>
                <a:gd name="connsiteY383" fmla="*/ 1693470 h 2180492"/>
                <a:gd name="connsiteX384" fmla="*/ 882141 w 2354265"/>
                <a:gd name="connsiteY384" fmla="*/ 1715381 h 2180492"/>
                <a:gd name="connsiteX385" fmla="*/ 895287 w 2354265"/>
                <a:gd name="connsiteY385" fmla="*/ 1725354 h 2180492"/>
                <a:gd name="connsiteX386" fmla="*/ 902994 w 2354265"/>
                <a:gd name="connsiteY386" fmla="*/ 1728376 h 2180492"/>
                <a:gd name="connsiteX387" fmla="*/ 899367 w 2354265"/>
                <a:gd name="connsiteY387" fmla="*/ 1738501 h 2180492"/>
                <a:gd name="connsiteX388" fmla="*/ 906620 w 2354265"/>
                <a:gd name="connsiteY388" fmla="*/ 1737443 h 2180492"/>
                <a:gd name="connsiteX389" fmla="*/ 920069 w 2354265"/>
                <a:gd name="connsiteY389" fmla="*/ 1738047 h 2180492"/>
                <a:gd name="connsiteX390" fmla="*/ 946513 w 2354265"/>
                <a:gd name="connsiteY390" fmla="*/ 1747869 h 2180492"/>
                <a:gd name="connsiteX391" fmla="*/ 960113 w 2354265"/>
                <a:gd name="connsiteY391" fmla="*/ 1751042 h 2180492"/>
                <a:gd name="connsiteX392" fmla="*/ 979908 w 2354265"/>
                <a:gd name="connsiteY392" fmla="*/ 1756785 h 2180492"/>
                <a:gd name="connsiteX393" fmla="*/ 986708 w 2354265"/>
                <a:gd name="connsiteY393" fmla="*/ 1763736 h 2180492"/>
                <a:gd name="connsiteX394" fmla="*/ 1013605 w 2354265"/>
                <a:gd name="connsiteY394" fmla="*/ 1774464 h 2180492"/>
                <a:gd name="connsiteX395" fmla="*/ 1069364 w 2354265"/>
                <a:gd name="connsiteY395" fmla="*/ 1780962 h 2180492"/>
                <a:gd name="connsiteX396" fmla="*/ 1096714 w 2354265"/>
                <a:gd name="connsiteY396" fmla="*/ 1787157 h 2180492"/>
                <a:gd name="connsiteX397" fmla="*/ 1107141 w 2354265"/>
                <a:gd name="connsiteY397" fmla="*/ 1800757 h 2180492"/>
                <a:gd name="connsiteX398" fmla="*/ 1119985 w 2354265"/>
                <a:gd name="connsiteY398" fmla="*/ 1795317 h 2180492"/>
                <a:gd name="connsiteX399" fmla="*/ 1155193 w 2354265"/>
                <a:gd name="connsiteY399" fmla="*/ 1788215 h 2180492"/>
                <a:gd name="connsiteX400" fmla="*/ 1214730 w 2354265"/>
                <a:gd name="connsiteY400" fmla="*/ 1787157 h 2180492"/>
                <a:gd name="connsiteX401" fmla="*/ 1240569 w 2354265"/>
                <a:gd name="connsiteY401" fmla="*/ 1788819 h 2180492"/>
                <a:gd name="connsiteX402" fmla="*/ 1270640 w 2354265"/>
                <a:gd name="connsiteY402" fmla="*/ 1791691 h 2180492"/>
                <a:gd name="connsiteX403" fmla="*/ 1303430 w 2354265"/>
                <a:gd name="connsiteY403" fmla="*/ 1785344 h 2180492"/>
                <a:gd name="connsiteX404" fmla="*/ 1329723 w 2354265"/>
                <a:gd name="connsiteY404" fmla="*/ 1798339 h 2180492"/>
                <a:gd name="connsiteX405" fmla="*/ 1337732 w 2354265"/>
                <a:gd name="connsiteY405" fmla="*/ 1802722 h 2180492"/>
                <a:gd name="connsiteX406" fmla="*/ 1339243 w 2354265"/>
                <a:gd name="connsiteY406" fmla="*/ 1783531 h 2180492"/>
                <a:gd name="connsiteX407" fmla="*/ 1363420 w 2354265"/>
                <a:gd name="connsiteY407" fmla="*/ 1777486 h 2180492"/>
                <a:gd name="connsiteX408" fmla="*/ 1363874 w 2354265"/>
                <a:gd name="connsiteY408" fmla="*/ 1784135 h 2180492"/>
                <a:gd name="connsiteX409" fmla="*/ 1366745 w 2354265"/>
                <a:gd name="connsiteY409" fmla="*/ 1783380 h 2180492"/>
                <a:gd name="connsiteX410" fmla="*/ 1382913 w 2354265"/>
                <a:gd name="connsiteY410" fmla="*/ 1771140 h 2180492"/>
                <a:gd name="connsiteX411" fmla="*/ 1443205 w 2354265"/>
                <a:gd name="connsiteY411" fmla="*/ 1750136 h 2180492"/>
                <a:gd name="connsiteX412" fmla="*/ 1492769 w 2354265"/>
                <a:gd name="connsiteY412" fmla="*/ 1736536 h 2180492"/>
                <a:gd name="connsiteX413" fmla="*/ 1539764 w 2354265"/>
                <a:gd name="connsiteY413" fmla="*/ 1712359 h 2180492"/>
                <a:gd name="connsiteX414" fmla="*/ 1551550 w 2354265"/>
                <a:gd name="connsiteY414" fmla="*/ 1692866 h 2180492"/>
                <a:gd name="connsiteX415" fmla="*/ 1582074 w 2354265"/>
                <a:gd name="connsiteY415" fmla="*/ 1667933 h 2180492"/>
                <a:gd name="connsiteX416" fmla="*/ 1589025 w 2354265"/>
                <a:gd name="connsiteY416" fmla="*/ 1666422 h 2180492"/>
                <a:gd name="connsiteX417" fmla="*/ 1614562 w 2354265"/>
                <a:gd name="connsiteY417" fmla="*/ 1671711 h 2180492"/>
                <a:gd name="connsiteX418" fmla="*/ 1623780 w 2354265"/>
                <a:gd name="connsiteY418" fmla="*/ 1661284 h 2180492"/>
                <a:gd name="connsiteX419" fmla="*/ 1637833 w 2354265"/>
                <a:gd name="connsiteY419" fmla="*/ 1649951 h 2180492"/>
                <a:gd name="connsiteX420" fmla="*/ 1649015 w 2354265"/>
                <a:gd name="connsiteY420" fmla="*/ 1630609 h 2180492"/>
                <a:gd name="connsiteX421" fmla="*/ 1658988 w 2354265"/>
                <a:gd name="connsiteY421" fmla="*/ 1623507 h 2180492"/>
                <a:gd name="connsiteX422" fmla="*/ 1690721 w 2354265"/>
                <a:gd name="connsiteY422" fmla="*/ 1601899 h 2180492"/>
                <a:gd name="connsiteX423" fmla="*/ 1721396 w 2354265"/>
                <a:gd name="connsiteY423" fmla="*/ 1574397 h 2180492"/>
                <a:gd name="connsiteX424" fmla="*/ 1739831 w 2354265"/>
                <a:gd name="connsiteY424" fmla="*/ 1552486 h 2180492"/>
                <a:gd name="connsiteX425" fmla="*/ 1744817 w 2354265"/>
                <a:gd name="connsiteY425" fmla="*/ 1545233 h 2180492"/>
                <a:gd name="connsiteX426" fmla="*/ 1762195 w 2354265"/>
                <a:gd name="connsiteY426" fmla="*/ 1529216 h 2180492"/>
                <a:gd name="connsiteX427" fmla="*/ 1788186 w 2354265"/>
                <a:gd name="connsiteY427" fmla="*/ 1478141 h 2180492"/>
                <a:gd name="connsiteX428" fmla="*/ 1798008 w 2354265"/>
                <a:gd name="connsiteY428" fmla="*/ 1453964 h 2180492"/>
                <a:gd name="connsiteX429" fmla="*/ 1811003 w 2354265"/>
                <a:gd name="connsiteY429" fmla="*/ 1425555 h 2180492"/>
                <a:gd name="connsiteX430" fmla="*/ 1825056 w 2354265"/>
                <a:gd name="connsiteY430" fmla="*/ 1402285 h 2180492"/>
                <a:gd name="connsiteX431" fmla="*/ 1839713 w 2354265"/>
                <a:gd name="connsiteY431" fmla="*/ 1386418 h 2180492"/>
                <a:gd name="connsiteX432" fmla="*/ 1861624 w 2354265"/>
                <a:gd name="connsiteY432" fmla="*/ 1354988 h 2180492"/>
                <a:gd name="connsiteX433" fmla="*/ 1862984 w 2354265"/>
                <a:gd name="connsiteY433" fmla="*/ 1334286 h 2180492"/>
                <a:gd name="connsiteX434" fmla="*/ 1873259 w 2354265"/>
                <a:gd name="connsiteY434" fmla="*/ 1319326 h 2180492"/>
                <a:gd name="connsiteX435" fmla="*/ 1880210 w 2354265"/>
                <a:gd name="connsiteY435" fmla="*/ 1303460 h 2180492"/>
                <a:gd name="connsiteX436" fmla="*/ 1891695 w 2354265"/>
                <a:gd name="connsiteY436" fmla="*/ 1267647 h 2180492"/>
                <a:gd name="connsiteX437" fmla="*/ 1901970 w 2354265"/>
                <a:gd name="connsiteY437" fmla="*/ 1241505 h 2180492"/>
                <a:gd name="connsiteX438" fmla="*/ 1893508 w 2354265"/>
                <a:gd name="connsiteY438" fmla="*/ 1233799 h 2180492"/>
                <a:gd name="connsiteX439" fmla="*/ 1904085 w 2354265"/>
                <a:gd name="connsiteY439" fmla="*/ 1223675 h 2180492"/>
                <a:gd name="connsiteX440" fmla="*/ 1906503 w 2354265"/>
                <a:gd name="connsiteY440" fmla="*/ 1216421 h 2180492"/>
                <a:gd name="connsiteX441" fmla="*/ 1911339 w 2354265"/>
                <a:gd name="connsiteY441" fmla="*/ 1182422 h 2180492"/>
                <a:gd name="connsiteX442" fmla="*/ 1913454 w 2354265"/>
                <a:gd name="connsiteY442" fmla="*/ 1161720 h 2180492"/>
                <a:gd name="connsiteX443" fmla="*/ 1918139 w 2354265"/>
                <a:gd name="connsiteY443" fmla="*/ 1149783 h 2180492"/>
                <a:gd name="connsiteX444" fmla="*/ 1918894 w 2354265"/>
                <a:gd name="connsiteY444" fmla="*/ 1135125 h 2180492"/>
                <a:gd name="connsiteX445" fmla="*/ 1911188 w 2354265"/>
                <a:gd name="connsiteY445" fmla="*/ 1125605 h 2180492"/>
                <a:gd name="connsiteX446" fmla="*/ 1917383 w 2354265"/>
                <a:gd name="connsiteY446" fmla="*/ 1119863 h 2180492"/>
                <a:gd name="connsiteX447" fmla="*/ 1921312 w 2354265"/>
                <a:gd name="connsiteY447" fmla="*/ 1093268 h 2180492"/>
                <a:gd name="connsiteX448" fmla="*/ 1925996 w 2354265"/>
                <a:gd name="connsiteY448" fmla="*/ 1044611 h 2180492"/>
                <a:gd name="connsiteX449" fmla="*/ 1926752 w 2354265"/>
                <a:gd name="connsiteY449" fmla="*/ 1025572 h 2180492"/>
                <a:gd name="connsiteX450" fmla="*/ 1929321 w 2354265"/>
                <a:gd name="connsiteY450" fmla="*/ 1010310 h 2180492"/>
                <a:gd name="connsiteX451" fmla="*/ 1914965 w 2354265"/>
                <a:gd name="connsiteY451" fmla="*/ 979484 h 2180492"/>
                <a:gd name="connsiteX452" fmla="*/ 1919801 w 2354265"/>
                <a:gd name="connsiteY452" fmla="*/ 975102 h 2180492"/>
                <a:gd name="connsiteX453" fmla="*/ 1913152 w 2354265"/>
                <a:gd name="connsiteY453" fmla="*/ 967999 h 2180492"/>
                <a:gd name="connsiteX454" fmla="*/ 1915872 w 2354265"/>
                <a:gd name="connsiteY454" fmla="*/ 946693 h 2180492"/>
                <a:gd name="connsiteX455" fmla="*/ 1915872 w 2354265"/>
                <a:gd name="connsiteY455" fmla="*/ 920703 h 2180492"/>
                <a:gd name="connsiteX456" fmla="*/ 1922067 w 2354265"/>
                <a:gd name="connsiteY456" fmla="*/ 906498 h 2180492"/>
                <a:gd name="connsiteX457" fmla="*/ 1910130 w 2354265"/>
                <a:gd name="connsiteY457" fmla="*/ 909823 h 2180492"/>
                <a:gd name="connsiteX458" fmla="*/ 1913605 w 2354265"/>
                <a:gd name="connsiteY458" fmla="*/ 881112 h 2180492"/>
                <a:gd name="connsiteX459" fmla="*/ 1911943 w 2354265"/>
                <a:gd name="connsiteY459" fmla="*/ 872952 h 2180492"/>
                <a:gd name="connsiteX460" fmla="*/ 1900912 w 2354265"/>
                <a:gd name="connsiteY460" fmla="*/ 844695 h 2180492"/>
                <a:gd name="connsiteX461" fmla="*/ 1900610 w 2354265"/>
                <a:gd name="connsiteY461" fmla="*/ 828678 h 2180492"/>
                <a:gd name="connsiteX462" fmla="*/ 1887312 w 2354265"/>
                <a:gd name="connsiteY462" fmla="*/ 819309 h 2180492"/>
                <a:gd name="connsiteX463" fmla="*/ 1879606 w 2354265"/>
                <a:gd name="connsiteY463" fmla="*/ 793016 h 2180492"/>
                <a:gd name="connsiteX464" fmla="*/ 1874770 w 2354265"/>
                <a:gd name="connsiteY464" fmla="*/ 782590 h 2180492"/>
                <a:gd name="connsiteX465" fmla="*/ 1857544 w 2354265"/>
                <a:gd name="connsiteY465" fmla="*/ 757657 h 2180492"/>
                <a:gd name="connsiteX466" fmla="*/ 1849838 w 2354265"/>
                <a:gd name="connsiteY466" fmla="*/ 738617 h 2180492"/>
                <a:gd name="connsiteX467" fmla="*/ 1854673 w 2354265"/>
                <a:gd name="connsiteY467" fmla="*/ 719124 h 2180492"/>
                <a:gd name="connsiteX468" fmla="*/ 1857846 w 2354265"/>
                <a:gd name="connsiteY468" fmla="*/ 713684 h 2180492"/>
                <a:gd name="connsiteX469" fmla="*/ 1843038 w 2354265"/>
                <a:gd name="connsiteY469" fmla="*/ 712173 h 2180492"/>
                <a:gd name="connsiteX470" fmla="*/ 1852558 w 2354265"/>
                <a:gd name="connsiteY470" fmla="*/ 708093 h 2180492"/>
                <a:gd name="connsiteX471" fmla="*/ 1847118 w 2354265"/>
                <a:gd name="connsiteY471" fmla="*/ 705524 h 2180492"/>
                <a:gd name="connsiteX472" fmla="*/ 1814025 w 2354265"/>
                <a:gd name="connsiteY472" fmla="*/ 684520 h 2180492"/>
                <a:gd name="connsiteX473" fmla="*/ 1796799 w 2354265"/>
                <a:gd name="connsiteY473" fmla="*/ 671978 h 2180492"/>
                <a:gd name="connsiteX474" fmla="*/ 1765217 w 2354265"/>
                <a:gd name="connsiteY474" fmla="*/ 634504 h 2180492"/>
                <a:gd name="connsiteX475" fmla="*/ 1760835 w 2354265"/>
                <a:gd name="connsiteY475" fmla="*/ 637979 h 2180492"/>
                <a:gd name="connsiteX476" fmla="*/ 1743004 w 2354265"/>
                <a:gd name="connsiteY476" fmla="*/ 620904 h 2180492"/>
                <a:gd name="connsiteX477" fmla="*/ 1751466 w 2354265"/>
                <a:gd name="connsiteY477" fmla="*/ 607757 h 2180492"/>
                <a:gd name="connsiteX478" fmla="*/ 1742098 w 2354265"/>
                <a:gd name="connsiteY478" fmla="*/ 603980 h 2180492"/>
                <a:gd name="connsiteX479" fmla="*/ 1755395 w 2354265"/>
                <a:gd name="connsiteY479" fmla="*/ 596575 h 2180492"/>
                <a:gd name="connsiteX480" fmla="*/ 1751768 w 2354265"/>
                <a:gd name="connsiteY480" fmla="*/ 587207 h 2180492"/>
                <a:gd name="connsiteX481" fmla="*/ 1761742 w 2354265"/>
                <a:gd name="connsiteY481" fmla="*/ 585242 h 2180492"/>
                <a:gd name="connsiteX482" fmla="*/ 1761742 w 2354265"/>
                <a:gd name="connsiteY482" fmla="*/ 583429 h 2180492"/>
                <a:gd name="connsiteX483" fmla="*/ 1749351 w 2354265"/>
                <a:gd name="connsiteY483" fmla="*/ 580407 h 2180492"/>
                <a:gd name="connsiteX484" fmla="*/ 1770204 w 2354265"/>
                <a:gd name="connsiteY484" fmla="*/ 557287 h 2180492"/>
                <a:gd name="connsiteX485" fmla="*/ 1762799 w 2354265"/>
                <a:gd name="connsiteY485" fmla="*/ 550790 h 2180492"/>
                <a:gd name="connsiteX486" fmla="*/ 1759777 w 2354265"/>
                <a:gd name="connsiteY486" fmla="*/ 535679 h 2180492"/>
                <a:gd name="connsiteX487" fmla="*/ 1768995 w 2354265"/>
                <a:gd name="connsiteY487" fmla="*/ 533563 h 2180492"/>
                <a:gd name="connsiteX488" fmla="*/ 1769146 w 2354265"/>
                <a:gd name="connsiteY488" fmla="*/ 506968 h 2180492"/>
                <a:gd name="connsiteX489" fmla="*/ 1773679 w 2354265"/>
                <a:gd name="connsiteY489" fmla="*/ 481733 h 2180492"/>
                <a:gd name="connsiteX490" fmla="*/ 1766577 w 2354265"/>
                <a:gd name="connsiteY490" fmla="*/ 477955 h 2180492"/>
                <a:gd name="connsiteX491" fmla="*/ 1778061 w 2354265"/>
                <a:gd name="connsiteY491" fmla="*/ 465111 h 2180492"/>
                <a:gd name="connsiteX492" fmla="*/ 1802692 w 2354265"/>
                <a:gd name="connsiteY492" fmla="*/ 450000 h 2180492"/>
                <a:gd name="connsiteX493" fmla="*/ 1820674 w 2354265"/>
                <a:gd name="connsiteY493" fmla="*/ 432774 h 2180492"/>
                <a:gd name="connsiteX494" fmla="*/ 1841224 w 2354265"/>
                <a:gd name="connsiteY494" fmla="*/ 391370 h 2180492"/>
                <a:gd name="connsiteX495" fmla="*/ 1861473 w 2354265"/>
                <a:gd name="connsiteY495" fmla="*/ 362055 h 2180492"/>
                <a:gd name="connsiteX496" fmla="*/ 1880210 w 2354265"/>
                <a:gd name="connsiteY496" fmla="*/ 341656 h 2180492"/>
                <a:gd name="connsiteX497" fmla="*/ 1873713 w 2354265"/>
                <a:gd name="connsiteY497" fmla="*/ 336367 h 2180492"/>
                <a:gd name="connsiteX498" fmla="*/ 1903481 w 2354265"/>
                <a:gd name="connsiteY498" fmla="*/ 306750 h 2180492"/>
                <a:gd name="connsiteX499" fmla="*/ 1919952 w 2354265"/>
                <a:gd name="connsiteY499" fmla="*/ 272901 h 2180492"/>
                <a:gd name="connsiteX500" fmla="*/ 1921463 w 2354265"/>
                <a:gd name="connsiteY500" fmla="*/ 266555 h 2180492"/>
                <a:gd name="connsiteX501" fmla="*/ 1946396 w 2354265"/>
                <a:gd name="connsiteY501" fmla="*/ 253106 h 2180492"/>
                <a:gd name="connsiteX502" fmla="*/ 1949116 w 2354265"/>
                <a:gd name="connsiteY502" fmla="*/ 251293 h 2180492"/>
                <a:gd name="connsiteX503" fmla="*/ 2001550 w 2354265"/>
                <a:gd name="connsiteY503" fmla="*/ 243284 h 2180492"/>
                <a:gd name="connsiteX504" fmla="*/ 2041896 w 2354265"/>
                <a:gd name="connsiteY504" fmla="*/ 264742 h 2180492"/>
                <a:gd name="connsiteX505" fmla="*/ 2074989 w 2354265"/>
                <a:gd name="connsiteY505" fmla="*/ 275017 h 2180492"/>
                <a:gd name="connsiteX506" fmla="*/ 2077860 w 2354265"/>
                <a:gd name="connsiteY506" fmla="*/ 278644 h 2180492"/>
                <a:gd name="connsiteX507" fmla="*/ 2105664 w 2354265"/>
                <a:gd name="connsiteY507" fmla="*/ 296021 h 2180492"/>
                <a:gd name="connsiteX508" fmla="*/ 2104606 w 2354265"/>
                <a:gd name="connsiteY508" fmla="*/ 299950 h 2180492"/>
                <a:gd name="connsiteX509" fmla="*/ 2093122 w 2354265"/>
                <a:gd name="connsiteY509" fmla="*/ 299345 h 2180492"/>
                <a:gd name="connsiteX510" fmla="*/ 2112162 w 2354265"/>
                <a:gd name="connsiteY510" fmla="*/ 316572 h 2180492"/>
                <a:gd name="connsiteX511" fmla="*/ 2116544 w 2354265"/>
                <a:gd name="connsiteY511" fmla="*/ 338029 h 2180492"/>
                <a:gd name="connsiteX512" fmla="*/ 2123646 w 2354265"/>
                <a:gd name="connsiteY512" fmla="*/ 340296 h 2180492"/>
                <a:gd name="connsiteX513" fmla="*/ 2123646 w 2354265"/>
                <a:gd name="connsiteY513" fmla="*/ 358731 h 2180492"/>
                <a:gd name="connsiteX514" fmla="*/ 2125912 w 2354265"/>
                <a:gd name="connsiteY514" fmla="*/ 358882 h 2180492"/>
                <a:gd name="connsiteX515" fmla="*/ 2127877 w 2354265"/>
                <a:gd name="connsiteY515" fmla="*/ 346340 h 2180492"/>
                <a:gd name="connsiteX516" fmla="*/ 2149636 w 2354265"/>
                <a:gd name="connsiteY516" fmla="*/ 355709 h 2180492"/>
                <a:gd name="connsiteX517" fmla="*/ 2145708 w 2354265"/>
                <a:gd name="connsiteY517" fmla="*/ 360998 h 2180492"/>
                <a:gd name="connsiteX518" fmla="*/ 2159156 w 2354265"/>
                <a:gd name="connsiteY518" fmla="*/ 376108 h 2180492"/>
                <a:gd name="connsiteX519" fmla="*/ 2152659 w 2354265"/>
                <a:gd name="connsiteY519" fmla="*/ 378526 h 2180492"/>
                <a:gd name="connsiteX520" fmla="*/ 2186960 w 2354265"/>
                <a:gd name="connsiteY520" fmla="*/ 395601 h 2180492"/>
                <a:gd name="connsiteX521" fmla="*/ 2172152 w 2354265"/>
                <a:gd name="connsiteY521" fmla="*/ 409503 h 2180492"/>
                <a:gd name="connsiteX522" fmla="*/ 2189227 w 2354265"/>
                <a:gd name="connsiteY522" fmla="*/ 420232 h 2180492"/>
                <a:gd name="connsiteX523" fmla="*/ 2191796 w 2354265"/>
                <a:gd name="connsiteY523" fmla="*/ 434738 h 2180492"/>
                <a:gd name="connsiteX524" fmla="*/ 2197084 w 2354265"/>
                <a:gd name="connsiteY524" fmla="*/ 448489 h 2180492"/>
                <a:gd name="connsiteX525" fmla="*/ 2189378 w 2354265"/>
                <a:gd name="connsiteY525" fmla="*/ 467378 h 2180492"/>
                <a:gd name="connsiteX526" fmla="*/ 2206453 w 2354265"/>
                <a:gd name="connsiteY526" fmla="*/ 472818 h 2180492"/>
                <a:gd name="connsiteX527" fmla="*/ 2197689 w 2354265"/>
                <a:gd name="connsiteY527" fmla="*/ 477502 h 2180492"/>
                <a:gd name="connsiteX528" fmla="*/ 2222017 w 2354265"/>
                <a:gd name="connsiteY528" fmla="*/ 497751 h 2180492"/>
                <a:gd name="connsiteX529" fmla="*/ 2227910 w 2354265"/>
                <a:gd name="connsiteY529" fmla="*/ 512861 h 2180492"/>
                <a:gd name="connsiteX530" fmla="*/ 2231386 w 2354265"/>
                <a:gd name="connsiteY530" fmla="*/ 526159 h 2180492"/>
                <a:gd name="connsiteX531" fmla="*/ 2234710 w 2354265"/>
                <a:gd name="connsiteY531" fmla="*/ 525555 h 2180492"/>
                <a:gd name="connsiteX532" fmla="*/ 2230328 w 2354265"/>
                <a:gd name="connsiteY532" fmla="*/ 529483 h 2180492"/>
                <a:gd name="connsiteX533" fmla="*/ 2248461 w 2354265"/>
                <a:gd name="connsiteY533" fmla="*/ 560158 h 2180492"/>
                <a:gd name="connsiteX534" fmla="*/ 2255563 w 2354265"/>
                <a:gd name="connsiteY534" fmla="*/ 568016 h 2180492"/>
                <a:gd name="connsiteX535" fmla="*/ 2272487 w 2354265"/>
                <a:gd name="connsiteY535" fmla="*/ 595215 h 2180492"/>
                <a:gd name="connsiteX536" fmla="*/ 2278229 w 2354265"/>
                <a:gd name="connsiteY536" fmla="*/ 606246 h 2180492"/>
                <a:gd name="connsiteX537" fmla="*/ 2290771 w 2354265"/>
                <a:gd name="connsiteY537" fmla="*/ 626495 h 2180492"/>
                <a:gd name="connsiteX538" fmla="*/ 2283669 w 2354265"/>
                <a:gd name="connsiteY538" fmla="*/ 646290 h 2180492"/>
                <a:gd name="connsiteX539" fmla="*/ 2303162 w 2354265"/>
                <a:gd name="connsiteY539" fmla="*/ 657321 h 2180492"/>
                <a:gd name="connsiteX540" fmla="*/ 2297873 w 2354265"/>
                <a:gd name="connsiteY540" fmla="*/ 654299 h 2180492"/>
                <a:gd name="connsiteX541" fmla="*/ 2294549 w 2354265"/>
                <a:gd name="connsiteY541" fmla="*/ 665027 h 2180492"/>
                <a:gd name="connsiteX542" fmla="*/ 2306940 w 2354265"/>
                <a:gd name="connsiteY542" fmla="*/ 682556 h 2180492"/>
                <a:gd name="connsiteX543" fmla="*/ 2305580 w 2354265"/>
                <a:gd name="connsiteY543" fmla="*/ 702049 h 2180492"/>
                <a:gd name="connsiteX544" fmla="*/ 2317971 w 2354265"/>
                <a:gd name="connsiteY544" fmla="*/ 754181 h 2180492"/>
                <a:gd name="connsiteX545" fmla="*/ 2314798 w 2354265"/>
                <a:gd name="connsiteY545" fmla="*/ 761586 h 2180492"/>
                <a:gd name="connsiteX546" fmla="*/ 2325677 w 2354265"/>
                <a:gd name="connsiteY546" fmla="*/ 807976 h 2180492"/>
                <a:gd name="connsiteX547" fmla="*/ 2331117 w 2354265"/>
                <a:gd name="connsiteY547" fmla="*/ 834873 h 2180492"/>
                <a:gd name="connsiteX548" fmla="*/ 2328246 w 2354265"/>
                <a:gd name="connsiteY548" fmla="*/ 835326 h 2180492"/>
                <a:gd name="connsiteX549" fmla="*/ 2341091 w 2354265"/>
                <a:gd name="connsiteY549" fmla="*/ 885192 h 2180492"/>
                <a:gd name="connsiteX550" fmla="*/ 2335197 w 2354265"/>
                <a:gd name="connsiteY550" fmla="*/ 887761 h 2180492"/>
                <a:gd name="connsiteX551" fmla="*/ 2347739 w 2354265"/>
                <a:gd name="connsiteY551" fmla="*/ 891841 h 2180492"/>
                <a:gd name="connsiteX552" fmla="*/ 2347135 w 2354265"/>
                <a:gd name="connsiteY552" fmla="*/ 937778 h 2180492"/>
                <a:gd name="connsiteX553" fmla="*/ 2349250 w 2354265"/>
                <a:gd name="connsiteY553" fmla="*/ 969359 h 2180492"/>
                <a:gd name="connsiteX554" fmla="*/ 2345321 w 2354265"/>
                <a:gd name="connsiteY554" fmla="*/ 1020736 h 2180492"/>
                <a:gd name="connsiteX555" fmla="*/ 2350157 w 2354265"/>
                <a:gd name="connsiteY555" fmla="*/ 1057607 h 2180492"/>
                <a:gd name="connsiteX556" fmla="*/ 2349704 w 2354265"/>
                <a:gd name="connsiteY556" fmla="*/ 1064407 h 2180492"/>
                <a:gd name="connsiteX557" fmla="*/ 2354237 w 2354265"/>
                <a:gd name="connsiteY557" fmla="*/ 1087526 h 2180492"/>
                <a:gd name="connsiteX558" fmla="*/ 2354388 w 2354265"/>
                <a:gd name="connsiteY558" fmla="*/ 1101579 h 2180492"/>
                <a:gd name="connsiteX559" fmla="*/ 2354690 w 2354265"/>
                <a:gd name="connsiteY559" fmla="*/ 1137241 h 2180492"/>
                <a:gd name="connsiteX560" fmla="*/ 2351064 w 2354265"/>
                <a:gd name="connsiteY560" fmla="*/ 1153258 h 2180492"/>
                <a:gd name="connsiteX561" fmla="*/ 2335953 w 2354265"/>
                <a:gd name="connsiteY561" fmla="*/ 1191186 h 2180492"/>
                <a:gd name="connsiteX562" fmla="*/ 2326433 w 2354265"/>
                <a:gd name="connsiteY562" fmla="*/ 1229719 h 2180492"/>
                <a:gd name="connsiteX563" fmla="*/ 2326131 w 2354265"/>
                <a:gd name="connsiteY563" fmla="*/ 1234857 h 2180492"/>
                <a:gd name="connsiteX564" fmla="*/ 2319633 w 2354265"/>
                <a:gd name="connsiteY564" fmla="*/ 1252083 h 2180492"/>
                <a:gd name="connsiteX565" fmla="*/ 2309509 w 2354265"/>
                <a:gd name="connsiteY565" fmla="*/ 1301344 h 2180492"/>
                <a:gd name="connsiteX566" fmla="*/ 2309207 w 2354265"/>
                <a:gd name="connsiteY566" fmla="*/ 1319175 h 2180492"/>
                <a:gd name="connsiteX567" fmla="*/ 2307847 w 2354265"/>
                <a:gd name="connsiteY567" fmla="*/ 1327033 h 2180492"/>
                <a:gd name="connsiteX568" fmla="*/ 2288958 w 2354265"/>
                <a:gd name="connsiteY568" fmla="*/ 1381885 h 2180492"/>
                <a:gd name="connsiteX569" fmla="*/ 2280043 w 2354265"/>
                <a:gd name="connsiteY569" fmla="*/ 1409689 h 2180492"/>
                <a:gd name="connsiteX570" fmla="*/ 2284274 w 2354265"/>
                <a:gd name="connsiteY570" fmla="*/ 1416338 h 2180492"/>
                <a:gd name="connsiteX571" fmla="*/ 2270372 w 2354265"/>
                <a:gd name="connsiteY571" fmla="*/ 1463483 h 2180492"/>
                <a:gd name="connsiteX572" fmla="*/ 2268559 w 2354265"/>
                <a:gd name="connsiteY572" fmla="*/ 1469679 h 2180492"/>
                <a:gd name="connsiteX573" fmla="*/ 2258737 w 2354265"/>
                <a:gd name="connsiteY573" fmla="*/ 1490532 h 2180492"/>
                <a:gd name="connsiteX574" fmla="*/ 2249368 w 2354265"/>
                <a:gd name="connsiteY574" fmla="*/ 1507758 h 2180492"/>
                <a:gd name="connsiteX575" fmla="*/ 2235466 w 2354265"/>
                <a:gd name="connsiteY575" fmla="*/ 1545686 h 2180492"/>
                <a:gd name="connsiteX576" fmla="*/ 2230630 w 2354265"/>
                <a:gd name="connsiteY576" fmla="*/ 1552788 h 2180492"/>
                <a:gd name="connsiteX577" fmla="*/ 2217937 w 2354265"/>
                <a:gd name="connsiteY577" fmla="*/ 1579081 h 2180492"/>
                <a:gd name="connsiteX578" fmla="*/ 2206453 w 2354265"/>
                <a:gd name="connsiteY578" fmla="*/ 1601445 h 2180492"/>
                <a:gd name="connsiteX579" fmla="*/ 2188471 w 2354265"/>
                <a:gd name="connsiteY579" fmla="*/ 1635898 h 2180492"/>
                <a:gd name="connsiteX580" fmla="*/ 2174569 w 2354265"/>
                <a:gd name="connsiteY580" fmla="*/ 1651160 h 2180492"/>
                <a:gd name="connsiteX581" fmla="*/ 2140721 w 2354265"/>
                <a:gd name="connsiteY581" fmla="*/ 1687577 h 2180492"/>
                <a:gd name="connsiteX582" fmla="*/ 2133468 w 2354265"/>
                <a:gd name="connsiteY582" fmla="*/ 1693319 h 2180492"/>
                <a:gd name="connsiteX583" fmla="*/ 2109291 w 2354265"/>
                <a:gd name="connsiteY583" fmla="*/ 1721879 h 2180492"/>
                <a:gd name="connsiteX584" fmla="*/ 2090855 w 2354265"/>
                <a:gd name="connsiteY584" fmla="*/ 1740012 h 2180492"/>
                <a:gd name="connsiteX585" fmla="*/ 2046278 w 2354265"/>
                <a:gd name="connsiteY585" fmla="*/ 1793957 h 2180492"/>
                <a:gd name="connsiteX586" fmla="*/ 2039176 w 2354265"/>
                <a:gd name="connsiteY586" fmla="*/ 1800001 h 2180492"/>
                <a:gd name="connsiteX587" fmla="*/ 1991577 w 2354265"/>
                <a:gd name="connsiteY587" fmla="*/ 1843218 h 2180492"/>
                <a:gd name="connsiteX588" fmla="*/ 1972386 w 2354265"/>
                <a:gd name="connsiteY588" fmla="*/ 1856969 h 2180492"/>
                <a:gd name="connsiteX589" fmla="*/ 1968306 w 2354265"/>
                <a:gd name="connsiteY589" fmla="*/ 1867245 h 2180492"/>
                <a:gd name="connsiteX590" fmla="*/ 1963773 w 2354265"/>
                <a:gd name="connsiteY590" fmla="*/ 1878880 h 2180492"/>
                <a:gd name="connsiteX591" fmla="*/ 1968760 w 2354265"/>
                <a:gd name="connsiteY591" fmla="*/ 1881600 h 2180492"/>
                <a:gd name="connsiteX592" fmla="*/ 1966946 w 2354265"/>
                <a:gd name="connsiteY592" fmla="*/ 1884018 h 2180492"/>
                <a:gd name="connsiteX593" fmla="*/ 1950778 w 2354265"/>
                <a:gd name="connsiteY593" fmla="*/ 1888551 h 2180492"/>
                <a:gd name="connsiteX594" fmla="*/ 1931889 w 2354265"/>
                <a:gd name="connsiteY594" fmla="*/ 1903209 h 2180492"/>
                <a:gd name="connsiteX595" fmla="*/ 1920707 w 2354265"/>
                <a:gd name="connsiteY595" fmla="*/ 1916355 h 2180492"/>
                <a:gd name="connsiteX596" fmla="*/ 1887464 w 2354265"/>
                <a:gd name="connsiteY596" fmla="*/ 1940986 h 2180492"/>
                <a:gd name="connsiteX597" fmla="*/ 1821731 w 2354265"/>
                <a:gd name="connsiteY597" fmla="*/ 1974985 h 2180492"/>
                <a:gd name="connsiteX598" fmla="*/ 1807376 w 2354265"/>
                <a:gd name="connsiteY598" fmla="*/ 1986922 h 2180492"/>
                <a:gd name="connsiteX599" fmla="*/ 1787279 w 2354265"/>
                <a:gd name="connsiteY599" fmla="*/ 2003695 h 2180492"/>
                <a:gd name="connsiteX600" fmla="*/ 1776097 w 2354265"/>
                <a:gd name="connsiteY600" fmla="*/ 2006113 h 2180492"/>
                <a:gd name="connsiteX601" fmla="*/ 1757208 w 2354265"/>
                <a:gd name="connsiteY601" fmla="*/ 2017446 h 2180492"/>
                <a:gd name="connsiteX602" fmla="*/ 1754186 w 2354265"/>
                <a:gd name="connsiteY602" fmla="*/ 2020771 h 2180492"/>
                <a:gd name="connsiteX603" fmla="*/ 1726080 w 2354265"/>
                <a:gd name="connsiteY603" fmla="*/ 2035881 h 2180492"/>
                <a:gd name="connsiteX604" fmla="*/ 1719280 w 2354265"/>
                <a:gd name="connsiteY604" fmla="*/ 2046006 h 2180492"/>
                <a:gd name="connsiteX605" fmla="*/ 1689663 w 2354265"/>
                <a:gd name="connsiteY605" fmla="*/ 2057339 h 2180492"/>
                <a:gd name="connsiteX606" fmla="*/ 1673797 w 2354265"/>
                <a:gd name="connsiteY606" fmla="*/ 2061419 h 2180492"/>
                <a:gd name="connsiteX607" fmla="*/ 1670926 w 2354265"/>
                <a:gd name="connsiteY607" fmla="*/ 2055828 h 2180492"/>
                <a:gd name="connsiteX608" fmla="*/ 1662766 w 2354265"/>
                <a:gd name="connsiteY608" fmla="*/ 2067161 h 2180492"/>
                <a:gd name="connsiteX609" fmla="*/ 1644179 w 2354265"/>
                <a:gd name="connsiteY609" fmla="*/ 2055828 h 2180492"/>
                <a:gd name="connsiteX610" fmla="*/ 1643877 w 2354265"/>
                <a:gd name="connsiteY610" fmla="*/ 2059152 h 2180492"/>
                <a:gd name="connsiteX611" fmla="*/ 1613051 w 2354265"/>
                <a:gd name="connsiteY611" fmla="*/ 2057490 h 2180492"/>
                <a:gd name="connsiteX612" fmla="*/ 1631184 w 2354265"/>
                <a:gd name="connsiteY612" fmla="*/ 2068823 h 2180492"/>
                <a:gd name="connsiteX613" fmla="*/ 1614864 w 2354265"/>
                <a:gd name="connsiteY613" fmla="*/ 2089374 h 2180492"/>
                <a:gd name="connsiteX614" fmla="*/ 1599451 w 2354265"/>
                <a:gd name="connsiteY614" fmla="*/ 2095267 h 2180492"/>
                <a:gd name="connsiteX615" fmla="*/ 1590536 w 2354265"/>
                <a:gd name="connsiteY615" fmla="*/ 2099800 h 2180492"/>
                <a:gd name="connsiteX616" fmla="*/ 1575727 w 2354265"/>
                <a:gd name="connsiteY616" fmla="*/ 2109018 h 2180492"/>
                <a:gd name="connsiteX617" fmla="*/ 1562581 w 2354265"/>
                <a:gd name="connsiteY617" fmla="*/ 2100556 h 2180492"/>
                <a:gd name="connsiteX618" fmla="*/ 1555177 w 2354265"/>
                <a:gd name="connsiteY618" fmla="*/ 2098894 h 2180492"/>
                <a:gd name="connsiteX619" fmla="*/ 1537195 w 2354265"/>
                <a:gd name="connsiteY619" fmla="*/ 2125942 h 2180492"/>
                <a:gd name="connsiteX620" fmla="*/ 1521782 w 2354265"/>
                <a:gd name="connsiteY620" fmla="*/ 2118084 h 2180492"/>
                <a:gd name="connsiteX621" fmla="*/ 1534173 w 2354265"/>
                <a:gd name="connsiteY621" fmla="*/ 2115062 h 2180492"/>
                <a:gd name="connsiteX622" fmla="*/ 1546715 w 2354265"/>
                <a:gd name="connsiteY622" fmla="*/ 2110529 h 2180492"/>
                <a:gd name="connsiteX623" fmla="*/ 1508333 w 2354265"/>
                <a:gd name="connsiteY623" fmla="*/ 2117631 h 2180492"/>
                <a:gd name="connsiteX624" fmla="*/ 1494733 w 2354265"/>
                <a:gd name="connsiteY624" fmla="*/ 2115969 h 2180492"/>
                <a:gd name="connsiteX625" fmla="*/ 1494129 w 2354265"/>
                <a:gd name="connsiteY625" fmla="*/ 2120502 h 2180492"/>
                <a:gd name="connsiteX626" fmla="*/ 1515133 w 2354265"/>
                <a:gd name="connsiteY626" fmla="*/ 2123675 h 2180492"/>
                <a:gd name="connsiteX627" fmla="*/ 1490049 w 2354265"/>
                <a:gd name="connsiteY627" fmla="*/ 2125338 h 2180492"/>
                <a:gd name="connsiteX628" fmla="*/ 1478263 w 2354265"/>
                <a:gd name="connsiteY628" fmla="*/ 2121258 h 2180492"/>
                <a:gd name="connsiteX629" fmla="*/ 1477054 w 2354265"/>
                <a:gd name="connsiteY629" fmla="*/ 2124280 h 2180492"/>
                <a:gd name="connsiteX630" fmla="*/ 1485667 w 2354265"/>
                <a:gd name="connsiteY630" fmla="*/ 2132440 h 2180492"/>
                <a:gd name="connsiteX631" fmla="*/ 1462245 w 2354265"/>
                <a:gd name="connsiteY631" fmla="*/ 2132440 h 2180492"/>
                <a:gd name="connsiteX632" fmla="*/ 1462094 w 2354265"/>
                <a:gd name="connsiteY632" fmla="*/ 2135160 h 2180492"/>
                <a:gd name="connsiteX633" fmla="*/ 1474636 w 2354265"/>
                <a:gd name="connsiteY633" fmla="*/ 2138031 h 2180492"/>
                <a:gd name="connsiteX634" fmla="*/ 1437010 w 2354265"/>
                <a:gd name="connsiteY634" fmla="*/ 2131231 h 2180492"/>
                <a:gd name="connsiteX635" fmla="*/ 1405428 w 2354265"/>
                <a:gd name="connsiteY635" fmla="*/ 2143622 h 2180492"/>
                <a:gd name="connsiteX636" fmla="*/ 1406486 w 2354265"/>
                <a:gd name="connsiteY636" fmla="*/ 2146795 h 2180492"/>
                <a:gd name="connsiteX637" fmla="*/ 1401953 w 2354265"/>
                <a:gd name="connsiteY637" fmla="*/ 2145586 h 2180492"/>
                <a:gd name="connsiteX638" fmla="*/ 1394246 w 2354265"/>
                <a:gd name="connsiteY638" fmla="*/ 2138182 h 2180492"/>
                <a:gd name="connsiteX639" fmla="*/ 1403917 w 2354265"/>
                <a:gd name="connsiteY639" fmla="*/ 2132289 h 2180492"/>
                <a:gd name="connsiteX640" fmla="*/ 1421899 w 2354265"/>
                <a:gd name="connsiteY640" fmla="*/ 2131080 h 2180492"/>
                <a:gd name="connsiteX641" fmla="*/ 1421295 w 2354265"/>
                <a:gd name="connsiteY641" fmla="*/ 2125338 h 2180492"/>
                <a:gd name="connsiteX642" fmla="*/ 1400291 w 2354265"/>
                <a:gd name="connsiteY642" fmla="*/ 2128964 h 2180492"/>
                <a:gd name="connsiteX643" fmla="*/ 1385633 w 2354265"/>
                <a:gd name="connsiteY643" fmla="*/ 2128209 h 2180492"/>
                <a:gd name="connsiteX644" fmla="*/ 1375509 w 2354265"/>
                <a:gd name="connsiteY644" fmla="*/ 2127302 h 2180492"/>
                <a:gd name="connsiteX645" fmla="*/ 1343323 w 2354265"/>
                <a:gd name="connsiteY645" fmla="*/ 2155710 h 2180492"/>
                <a:gd name="connsiteX646" fmla="*/ 1314159 w 2354265"/>
                <a:gd name="connsiteY646" fmla="*/ 2153293 h 2180492"/>
                <a:gd name="connsiteX647" fmla="*/ 1291644 w 2354265"/>
                <a:gd name="connsiteY647" fmla="*/ 2162661 h 2180492"/>
                <a:gd name="connsiteX648" fmla="*/ 1285751 w 2354265"/>
                <a:gd name="connsiteY648" fmla="*/ 2144982 h 2180492"/>
                <a:gd name="connsiteX649" fmla="*/ 1259458 w 2354265"/>
                <a:gd name="connsiteY649" fmla="*/ 2151328 h 2180492"/>
                <a:gd name="connsiteX650" fmla="*/ 1281520 w 2354265"/>
                <a:gd name="connsiteY650" fmla="*/ 2164475 h 2180492"/>
                <a:gd name="connsiteX651" fmla="*/ 1260969 w 2354265"/>
                <a:gd name="connsiteY651" fmla="*/ 2175959 h 2180492"/>
                <a:gd name="connsiteX652" fmla="*/ 1252205 w 2354265"/>
                <a:gd name="connsiteY652" fmla="*/ 2170066 h 2180492"/>
                <a:gd name="connsiteX653" fmla="*/ 1229538 w 2354265"/>
                <a:gd name="connsiteY653" fmla="*/ 2163266 h 2180492"/>
                <a:gd name="connsiteX654" fmla="*/ 1237094 w 2354265"/>
                <a:gd name="connsiteY654" fmla="*/ 2179434 h 2180492"/>
                <a:gd name="connsiteX655" fmla="*/ 1223343 w 2354265"/>
                <a:gd name="connsiteY655" fmla="*/ 2180945 h 2180492"/>
                <a:gd name="connsiteX656" fmla="*/ 1223192 w 2354265"/>
                <a:gd name="connsiteY656" fmla="*/ 2169159 h 2180492"/>
                <a:gd name="connsiteX657" fmla="*/ 1213672 w 2354265"/>
                <a:gd name="connsiteY657" fmla="*/ 2157977 h 2180492"/>
                <a:gd name="connsiteX658" fmla="*/ 1189646 w 2354265"/>
                <a:gd name="connsiteY658" fmla="*/ 2164626 h 2180492"/>
                <a:gd name="connsiteX659" fmla="*/ 1180731 w 2354265"/>
                <a:gd name="connsiteY659" fmla="*/ 2150422 h 2180492"/>
                <a:gd name="connsiteX660" fmla="*/ 1162144 w 2354265"/>
                <a:gd name="connsiteY660" fmla="*/ 2143924 h 2180492"/>
                <a:gd name="connsiteX661" fmla="*/ 1140687 w 2354265"/>
                <a:gd name="connsiteY661" fmla="*/ 2151479 h 2180492"/>
                <a:gd name="connsiteX662" fmla="*/ 1166829 w 2354265"/>
                <a:gd name="connsiteY662" fmla="*/ 2163417 h 2180492"/>
                <a:gd name="connsiteX663" fmla="*/ 1165620 w 2354265"/>
                <a:gd name="connsiteY663" fmla="*/ 2166288 h 2180492"/>
                <a:gd name="connsiteX664" fmla="*/ 1139327 w 2354265"/>
                <a:gd name="connsiteY664" fmla="*/ 2170217 h 2180492"/>
                <a:gd name="connsiteX665" fmla="*/ 1125727 w 2354265"/>
                <a:gd name="connsiteY665" fmla="*/ 2178528 h 2180492"/>
                <a:gd name="connsiteX666" fmla="*/ 1108652 w 2354265"/>
                <a:gd name="connsiteY666" fmla="*/ 2168404 h 2180492"/>
                <a:gd name="connsiteX667" fmla="*/ 1067550 w 2354265"/>
                <a:gd name="connsiteY667" fmla="*/ 2169008 h 2180492"/>
                <a:gd name="connsiteX668" fmla="*/ 1076012 w 2354265"/>
                <a:gd name="connsiteY668" fmla="*/ 2142262 h 2180492"/>
                <a:gd name="connsiteX669" fmla="*/ 1069666 w 2354265"/>
                <a:gd name="connsiteY669" fmla="*/ 2139995 h 2180492"/>
                <a:gd name="connsiteX670" fmla="*/ 1064982 w 2354265"/>
                <a:gd name="connsiteY670" fmla="*/ 2152688 h 2180492"/>
                <a:gd name="connsiteX671" fmla="*/ 1047302 w 2354265"/>
                <a:gd name="connsiteY671" fmla="*/ 2142111 h 2180492"/>
                <a:gd name="connsiteX672" fmla="*/ 1033098 w 2354265"/>
                <a:gd name="connsiteY672" fmla="*/ 2145284 h 2180492"/>
                <a:gd name="connsiteX673" fmla="*/ 1008467 w 2354265"/>
                <a:gd name="connsiteY673" fmla="*/ 2159337 h 2180492"/>
                <a:gd name="connsiteX674" fmla="*/ 987614 w 2354265"/>
                <a:gd name="connsiteY674" fmla="*/ 2156617 h 2180492"/>
                <a:gd name="connsiteX675" fmla="*/ 976583 w 2354265"/>
                <a:gd name="connsiteY675" fmla="*/ 2137275 h 2180492"/>
                <a:gd name="connsiteX676" fmla="*/ 973863 w 2354265"/>
                <a:gd name="connsiteY676" fmla="*/ 2122769 h 2180492"/>
                <a:gd name="connsiteX677" fmla="*/ 954824 w 2354265"/>
                <a:gd name="connsiteY677" fmla="*/ 2124129 h 2180492"/>
                <a:gd name="connsiteX678" fmla="*/ 946966 w 2354265"/>
                <a:gd name="connsiteY678" fmla="*/ 2126093 h 2180492"/>
                <a:gd name="connsiteX679" fmla="*/ 913571 w 2354265"/>
                <a:gd name="connsiteY679" fmla="*/ 2138786 h 2180492"/>
                <a:gd name="connsiteX680" fmla="*/ 900576 w 2354265"/>
                <a:gd name="connsiteY680" fmla="*/ 2141204 h 2180492"/>
                <a:gd name="connsiteX681" fmla="*/ 905411 w 2354265"/>
                <a:gd name="connsiteY681" fmla="*/ 2130626 h 2180492"/>
                <a:gd name="connsiteX682" fmla="*/ 896647 w 2354265"/>
                <a:gd name="connsiteY682" fmla="*/ 2129418 h 2180492"/>
                <a:gd name="connsiteX683" fmla="*/ 905260 w 2354265"/>
                <a:gd name="connsiteY683" fmla="*/ 2117480 h 2180492"/>
                <a:gd name="connsiteX684" fmla="*/ 892869 w 2354265"/>
                <a:gd name="connsiteY684" fmla="*/ 2115667 h 2180492"/>
                <a:gd name="connsiteX685" fmla="*/ 888940 w 2354265"/>
                <a:gd name="connsiteY685" fmla="*/ 2129720 h 2180492"/>
                <a:gd name="connsiteX686" fmla="*/ 878967 w 2354265"/>
                <a:gd name="connsiteY686" fmla="*/ 2117933 h 2180492"/>
                <a:gd name="connsiteX687" fmla="*/ 859021 w 2354265"/>
                <a:gd name="connsiteY687" fmla="*/ 2110378 h 2180492"/>
                <a:gd name="connsiteX688" fmla="*/ 851163 w 2354265"/>
                <a:gd name="connsiteY688" fmla="*/ 2110076 h 2180492"/>
                <a:gd name="connsiteX689" fmla="*/ 838621 w 2354265"/>
                <a:gd name="connsiteY689" fmla="*/ 2113702 h 2180492"/>
                <a:gd name="connsiteX690" fmla="*/ 833484 w 2354265"/>
                <a:gd name="connsiteY690" fmla="*/ 2115667 h 2180492"/>
                <a:gd name="connsiteX691" fmla="*/ 815955 w 2354265"/>
                <a:gd name="connsiteY691" fmla="*/ 2109169 h 2180492"/>
                <a:gd name="connsiteX692" fmla="*/ 802204 w 2354265"/>
                <a:gd name="connsiteY692" fmla="*/ 2098894 h 2180492"/>
                <a:gd name="connsiteX693" fmla="*/ 780747 w 2354265"/>
                <a:gd name="connsiteY693" fmla="*/ 2095720 h 2180492"/>
                <a:gd name="connsiteX694" fmla="*/ 755814 w 2354265"/>
                <a:gd name="connsiteY694" fmla="*/ 2093151 h 2180492"/>
                <a:gd name="connsiteX695" fmla="*/ 772436 w 2354265"/>
                <a:gd name="connsiteY695" fmla="*/ 2089525 h 2180492"/>
                <a:gd name="connsiteX696" fmla="*/ 763823 w 2354265"/>
                <a:gd name="connsiteY696" fmla="*/ 2082725 h 2180492"/>
                <a:gd name="connsiteX697" fmla="*/ 716224 w 2354265"/>
                <a:gd name="connsiteY697" fmla="*/ 2067916 h 2180492"/>
                <a:gd name="connsiteX698" fmla="*/ 680562 w 2354265"/>
                <a:gd name="connsiteY698" fmla="*/ 2056432 h 2180492"/>
                <a:gd name="connsiteX699" fmla="*/ 694918 w 2354265"/>
                <a:gd name="connsiteY699" fmla="*/ 2055526 h 2180492"/>
                <a:gd name="connsiteX700" fmla="*/ 713806 w 2354265"/>
                <a:gd name="connsiteY700" fmla="*/ 2035579 h 2180492"/>
                <a:gd name="connsiteX701" fmla="*/ 713655 w 2354265"/>
                <a:gd name="connsiteY701" fmla="*/ 2033464 h 2180492"/>
                <a:gd name="connsiteX702" fmla="*/ 714562 w 2354265"/>
                <a:gd name="connsiteY702" fmla="*/ 2033010 h 2180492"/>
                <a:gd name="connsiteX703" fmla="*/ 727406 w 2354265"/>
                <a:gd name="connsiteY703" fmla="*/ 2041170 h 2180492"/>
                <a:gd name="connsiteX704" fmla="*/ 718642 w 2354265"/>
                <a:gd name="connsiteY704" fmla="*/ 2029535 h 2180492"/>
                <a:gd name="connsiteX705" fmla="*/ 712748 w 2354265"/>
                <a:gd name="connsiteY705" fmla="*/ 2022886 h 2180492"/>
                <a:gd name="connsiteX706" fmla="*/ 688873 w 2354265"/>
                <a:gd name="connsiteY706" fmla="*/ 2003091 h 2180492"/>
                <a:gd name="connsiteX707" fmla="*/ 651550 w 2354265"/>
                <a:gd name="connsiteY707" fmla="*/ 1981331 h 2180492"/>
                <a:gd name="connsiteX708" fmla="*/ 633719 w 2354265"/>
                <a:gd name="connsiteY708" fmla="*/ 1965465 h 2180492"/>
                <a:gd name="connsiteX709" fmla="*/ 623443 w 2354265"/>
                <a:gd name="connsiteY709" fmla="*/ 1979669 h 2180492"/>
                <a:gd name="connsiteX710" fmla="*/ 609693 w 2354265"/>
                <a:gd name="connsiteY710" fmla="*/ 1958967 h 2180492"/>
                <a:gd name="connsiteX711" fmla="*/ 590804 w 2354265"/>
                <a:gd name="connsiteY711" fmla="*/ 1954132 h 2180492"/>
                <a:gd name="connsiteX712" fmla="*/ 560431 w 2354265"/>
                <a:gd name="connsiteY712" fmla="*/ 1938719 h 2180492"/>
                <a:gd name="connsiteX713" fmla="*/ 554236 w 2354265"/>
                <a:gd name="connsiteY713" fmla="*/ 1932221 h 2180492"/>
                <a:gd name="connsiteX714" fmla="*/ 534592 w 2354265"/>
                <a:gd name="connsiteY714" fmla="*/ 1928595 h 2180492"/>
                <a:gd name="connsiteX715" fmla="*/ 535952 w 2354265"/>
                <a:gd name="connsiteY715" fmla="*/ 1923306 h 2180492"/>
                <a:gd name="connsiteX716" fmla="*/ 552725 w 2354265"/>
                <a:gd name="connsiteY716" fmla="*/ 1928292 h 2180492"/>
                <a:gd name="connsiteX717" fmla="*/ 554689 w 2354265"/>
                <a:gd name="connsiteY717" fmla="*/ 1925421 h 2180492"/>
                <a:gd name="connsiteX718" fmla="*/ 519934 w 2354265"/>
                <a:gd name="connsiteY718" fmla="*/ 1900186 h 2180492"/>
                <a:gd name="connsiteX719" fmla="*/ 497570 w 2354265"/>
                <a:gd name="connsiteY719" fmla="*/ 1905324 h 2180492"/>
                <a:gd name="connsiteX720" fmla="*/ 527036 w 2354265"/>
                <a:gd name="connsiteY720" fmla="*/ 1907288 h 2180492"/>
                <a:gd name="connsiteX721" fmla="*/ 526281 w 2354265"/>
                <a:gd name="connsiteY721" fmla="*/ 1912275 h 2180492"/>
                <a:gd name="connsiteX722" fmla="*/ 528094 w 2354265"/>
                <a:gd name="connsiteY722" fmla="*/ 1930710 h 2180492"/>
                <a:gd name="connsiteX723" fmla="*/ 564813 w 2354265"/>
                <a:gd name="connsiteY723" fmla="*/ 1958514 h 2180492"/>
                <a:gd name="connsiteX724" fmla="*/ 607728 w 2354265"/>
                <a:gd name="connsiteY724" fmla="*/ 1981331 h 2180492"/>
                <a:gd name="connsiteX725" fmla="*/ 612715 w 2354265"/>
                <a:gd name="connsiteY725" fmla="*/ 1984505 h 2180492"/>
                <a:gd name="connsiteX726" fmla="*/ 633568 w 2354265"/>
                <a:gd name="connsiteY726" fmla="*/ 1995989 h 2180492"/>
                <a:gd name="connsiteX727" fmla="*/ 651550 w 2354265"/>
                <a:gd name="connsiteY727" fmla="*/ 2011100 h 2180492"/>
                <a:gd name="connsiteX728" fmla="*/ 663487 w 2354265"/>
                <a:gd name="connsiteY728" fmla="*/ 2012309 h 2180492"/>
                <a:gd name="connsiteX729" fmla="*/ 659709 w 2354265"/>
                <a:gd name="connsiteY729" fmla="*/ 2020015 h 2180492"/>
                <a:gd name="connsiteX730" fmla="*/ 676633 w 2354265"/>
                <a:gd name="connsiteY730" fmla="*/ 2020317 h 2180492"/>
                <a:gd name="connsiteX731" fmla="*/ 713806 w 2354265"/>
                <a:gd name="connsiteY731" fmla="*/ 2035730 h 2180492"/>
                <a:gd name="connsiteX732" fmla="*/ 674971 w 2354265"/>
                <a:gd name="connsiteY732" fmla="*/ 2043437 h 2180492"/>
                <a:gd name="connsiteX733" fmla="*/ 634625 w 2354265"/>
                <a:gd name="connsiteY733" fmla="*/ 2039357 h 2180492"/>
                <a:gd name="connsiteX734" fmla="*/ 617399 w 2354265"/>
                <a:gd name="connsiteY734" fmla="*/ 2034219 h 2180492"/>
                <a:gd name="connsiteX735" fmla="*/ 612261 w 2354265"/>
                <a:gd name="connsiteY735" fmla="*/ 2028477 h 2180492"/>
                <a:gd name="connsiteX736" fmla="*/ 619061 w 2354265"/>
                <a:gd name="connsiteY736" fmla="*/ 2025455 h 2180492"/>
                <a:gd name="connsiteX737" fmla="*/ 638252 w 2354265"/>
                <a:gd name="connsiteY737" fmla="*/ 2014726 h 2180492"/>
                <a:gd name="connsiteX738" fmla="*/ 636741 w 2354265"/>
                <a:gd name="connsiteY738" fmla="*/ 2010646 h 2180492"/>
                <a:gd name="connsiteX739" fmla="*/ 611506 w 2354265"/>
                <a:gd name="connsiteY739" fmla="*/ 2010344 h 2180492"/>
                <a:gd name="connsiteX740" fmla="*/ 586271 w 2354265"/>
                <a:gd name="connsiteY740" fmla="*/ 2002940 h 2180492"/>
                <a:gd name="connsiteX741" fmla="*/ 572369 w 2354265"/>
                <a:gd name="connsiteY741" fmla="*/ 2009589 h 2180492"/>
                <a:gd name="connsiteX742" fmla="*/ 575693 w 2354265"/>
                <a:gd name="connsiteY742" fmla="*/ 1992967 h 2180492"/>
                <a:gd name="connsiteX743" fmla="*/ 553329 w 2354265"/>
                <a:gd name="connsiteY743" fmla="*/ 1977403 h 2180492"/>
                <a:gd name="connsiteX744" fmla="*/ 528396 w 2354265"/>
                <a:gd name="connsiteY744" fmla="*/ 1974834 h 2180492"/>
                <a:gd name="connsiteX745" fmla="*/ 520236 w 2354265"/>
                <a:gd name="connsiteY745" fmla="*/ 1957910 h 2180492"/>
                <a:gd name="connsiteX746" fmla="*/ 513739 w 2354265"/>
                <a:gd name="connsiteY746" fmla="*/ 1966069 h 2180492"/>
                <a:gd name="connsiteX747" fmla="*/ 486690 w 2354265"/>
                <a:gd name="connsiteY747" fmla="*/ 1952470 h 2180492"/>
                <a:gd name="connsiteX748" fmla="*/ 469011 w 2354265"/>
                <a:gd name="connsiteY748" fmla="*/ 1929804 h 2180492"/>
                <a:gd name="connsiteX749" fmla="*/ 478379 w 2354265"/>
                <a:gd name="connsiteY749" fmla="*/ 1928292 h 2180492"/>
                <a:gd name="connsiteX750" fmla="*/ 479437 w 2354265"/>
                <a:gd name="connsiteY750" fmla="*/ 1925875 h 2180492"/>
                <a:gd name="connsiteX751" fmla="*/ 452087 w 2354265"/>
                <a:gd name="connsiteY751" fmla="*/ 1911519 h 2180492"/>
                <a:gd name="connsiteX752" fmla="*/ 449669 w 2354265"/>
                <a:gd name="connsiteY752" fmla="*/ 1914542 h 2180492"/>
                <a:gd name="connsiteX753" fmla="*/ 452842 w 2354265"/>
                <a:gd name="connsiteY753" fmla="*/ 1923306 h 2180492"/>
                <a:gd name="connsiteX754" fmla="*/ 410079 w 2354265"/>
                <a:gd name="connsiteY754" fmla="*/ 1892026 h 2180492"/>
                <a:gd name="connsiteX755" fmla="*/ 398141 w 2354265"/>
                <a:gd name="connsiteY755" fmla="*/ 1882053 h 2180492"/>
                <a:gd name="connsiteX756" fmla="*/ 386657 w 2354265"/>
                <a:gd name="connsiteY756" fmla="*/ 1872836 h 2180492"/>
                <a:gd name="connsiteX757" fmla="*/ 356284 w 2354265"/>
                <a:gd name="connsiteY757" fmla="*/ 1844276 h 2180492"/>
                <a:gd name="connsiteX758" fmla="*/ 344649 w 2354265"/>
                <a:gd name="connsiteY758" fmla="*/ 1831583 h 2180492"/>
                <a:gd name="connsiteX759" fmla="*/ 335733 w 2354265"/>
                <a:gd name="connsiteY759" fmla="*/ 1819041 h 2180492"/>
                <a:gd name="connsiteX760" fmla="*/ 331956 w 2354265"/>
                <a:gd name="connsiteY760" fmla="*/ 1810428 h 2180492"/>
                <a:gd name="connsiteX761" fmla="*/ 308987 w 2354265"/>
                <a:gd name="connsiteY761" fmla="*/ 1796224 h 2180492"/>
                <a:gd name="connsiteX762" fmla="*/ 314729 w 2354265"/>
                <a:gd name="connsiteY762" fmla="*/ 1779451 h 2180492"/>
                <a:gd name="connsiteX763" fmla="*/ 289796 w 2354265"/>
                <a:gd name="connsiteY763" fmla="*/ 1764793 h 2180492"/>
                <a:gd name="connsiteX764" fmla="*/ 268188 w 2354265"/>
                <a:gd name="connsiteY764" fmla="*/ 1748474 h 2180492"/>
                <a:gd name="connsiteX765" fmla="*/ 283752 w 2354265"/>
                <a:gd name="connsiteY765" fmla="*/ 1743487 h 2180492"/>
                <a:gd name="connsiteX766" fmla="*/ 282543 w 2354265"/>
                <a:gd name="connsiteY766" fmla="*/ 1733514 h 2180492"/>
                <a:gd name="connsiteX767" fmla="*/ 273175 w 2354265"/>
                <a:gd name="connsiteY767" fmla="*/ 1727470 h 2180492"/>
                <a:gd name="connsiteX768" fmla="*/ 244313 w 2354265"/>
                <a:gd name="connsiteY768" fmla="*/ 1715532 h 2180492"/>
                <a:gd name="connsiteX769" fmla="*/ 256855 w 2354265"/>
                <a:gd name="connsiteY769" fmla="*/ 1709790 h 2180492"/>
                <a:gd name="connsiteX770" fmla="*/ 253379 w 2354265"/>
                <a:gd name="connsiteY770" fmla="*/ 1696492 h 2180492"/>
                <a:gd name="connsiteX771" fmla="*/ 237362 w 2354265"/>
                <a:gd name="connsiteY771" fmla="*/ 1688786 h 2180492"/>
                <a:gd name="connsiteX772" fmla="*/ 224215 w 2354265"/>
                <a:gd name="connsiteY772" fmla="*/ 1691204 h 2180492"/>
                <a:gd name="connsiteX773" fmla="*/ 223007 w 2354265"/>
                <a:gd name="connsiteY773" fmla="*/ 1688484 h 2180492"/>
                <a:gd name="connsiteX774" fmla="*/ 247788 w 2354265"/>
                <a:gd name="connsiteY774" fmla="*/ 1659017 h 2180492"/>
                <a:gd name="connsiteX775" fmla="*/ 252322 w 2354265"/>
                <a:gd name="connsiteY775" fmla="*/ 1664306 h 2180492"/>
                <a:gd name="connsiteX776" fmla="*/ 293876 w 2354265"/>
                <a:gd name="connsiteY776" fmla="*/ 1707977 h 2180492"/>
                <a:gd name="connsiteX777" fmla="*/ 308534 w 2354265"/>
                <a:gd name="connsiteY777" fmla="*/ 1723390 h 2180492"/>
                <a:gd name="connsiteX778" fmla="*/ 324249 w 2354265"/>
                <a:gd name="connsiteY778" fmla="*/ 1751496 h 2180492"/>
                <a:gd name="connsiteX779" fmla="*/ 331805 w 2354265"/>
                <a:gd name="connsiteY779" fmla="*/ 1762678 h 2180492"/>
                <a:gd name="connsiteX780" fmla="*/ 350995 w 2354265"/>
                <a:gd name="connsiteY780" fmla="*/ 1775220 h 2180492"/>
                <a:gd name="connsiteX781" fmla="*/ 364746 w 2354265"/>
                <a:gd name="connsiteY781" fmla="*/ 1789575 h 2180492"/>
                <a:gd name="connsiteX782" fmla="*/ 365653 w 2354265"/>
                <a:gd name="connsiteY782" fmla="*/ 1791691 h 2180492"/>
                <a:gd name="connsiteX783" fmla="*/ 382577 w 2354265"/>
                <a:gd name="connsiteY783" fmla="*/ 1808615 h 2180492"/>
                <a:gd name="connsiteX784" fmla="*/ 417634 w 2354265"/>
                <a:gd name="connsiteY784" fmla="*/ 1822366 h 2180492"/>
                <a:gd name="connsiteX785" fmla="*/ 398292 w 2354265"/>
                <a:gd name="connsiteY785" fmla="*/ 1812846 h 2180492"/>
                <a:gd name="connsiteX786" fmla="*/ 382275 w 2354265"/>
                <a:gd name="connsiteY786" fmla="*/ 1808766 h 2180492"/>
                <a:gd name="connsiteX787" fmla="*/ 387866 w 2354265"/>
                <a:gd name="connsiteY787" fmla="*/ 1799246 h 2180492"/>
                <a:gd name="connsiteX788" fmla="*/ 379101 w 2354265"/>
                <a:gd name="connsiteY788" fmla="*/ 1793353 h 2180492"/>
                <a:gd name="connsiteX789" fmla="*/ 386052 w 2354265"/>
                <a:gd name="connsiteY789" fmla="*/ 1781415 h 2180492"/>
                <a:gd name="connsiteX790" fmla="*/ 360968 w 2354265"/>
                <a:gd name="connsiteY790" fmla="*/ 1765700 h 2180492"/>
                <a:gd name="connsiteX791" fmla="*/ 360968 w 2354265"/>
                <a:gd name="connsiteY791" fmla="*/ 1752856 h 2180492"/>
                <a:gd name="connsiteX792" fmla="*/ 342987 w 2354265"/>
                <a:gd name="connsiteY792" fmla="*/ 1752856 h 2180492"/>
                <a:gd name="connsiteX793" fmla="*/ 290854 w 2354265"/>
                <a:gd name="connsiteY793" fmla="*/ 1689692 h 2180492"/>
                <a:gd name="connsiteX794" fmla="*/ 279068 w 2354265"/>
                <a:gd name="connsiteY794" fmla="*/ 1670653 h 2180492"/>
                <a:gd name="connsiteX795" fmla="*/ 237966 w 2354265"/>
                <a:gd name="connsiteY795" fmla="*/ 1605827 h 2180492"/>
                <a:gd name="connsiteX796" fmla="*/ 232678 w 2354265"/>
                <a:gd name="connsiteY796" fmla="*/ 1586334 h 2180492"/>
                <a:gd name="connsiteX797" fmla="*/ 202305 w 2354265"/>
                <a:gd name="connsiteY797" fmla="*/ 1541757 h 2180492"/>
                <a:gd name="connsiteX798" fmla="*/ 194749 w 2354265"/>
                <a:gd name="connsiteY798" fmla="*/ 1532691 h 2180492"/>
                <a:gd name="connsiteX799" fmla="*/ 166341 w 2354265"/>
                <a:gd name="connsiteY799" fmla="*/ 1469528 h 2180492"/>
                <a:gd name="connsiteX800" fmla="*/ 141559 w 2354265"/>
                <a:gd name="connsiteY800" fmla="*/ 1431297 h 2180492"/>
                <a:gd name="connsiteX801" fmla="*/ 138386 w 2354265"/>
                <a:gd name="connsiteY801" fmla="*/ 1445804 h 2180492"/>
                <a:gd name="connsiteX802" fmla="*/ 140804 w 2354265"/>
                <a:gd name="connsiteY802" fmla="*/ 1450941 h 2180492"/>
                <a:gd name="connsiteX803" fmla="*/ 157728 w 2354265"/>
                <a:gd name="connsiteY803" fmla="*/ 1468319 h 2180492"/>
                <a:gd name="connsiteX804" fmla="*/ 155612 w 2354265"/>
                <a:gd name="connsiteY804" fmla="*/ 1506096 h 2180492"/>
                <a:gd name="connsiteX805" fmla="*/ 171025 w 2354265"/>
                <a:gd name="connsiteY805" fmla="*/ 1511838 h 2180492"/>
                <a:gd name="connsiteX806" fmla="*/ 169061 w 2354265"/>
                <a:gd name="connsiteY806" fmla="*/ 1519696 h 2180492"/>
                <a:gd name="connsiteX807" fmla="*/ 198527 w 2354265"/>
                <a:gd name="connsiteY807" fmla="*/ 1562762 h 2180492"/>
                <a:gd name="connsiteX808" fmla="*/ 154706 w 2354265"/>
                <a:gd name="connsiteY808" fmla="*/ 1582708 h 2180492"/>
                <a:gd name="connsiteX809" fmla="*/ 174350 w 2354265"/>
                <a:gd name="connsiteY809" fmla="*/ 1564122 h 2180492"/>
                <a:gd name="connsiteX810" fmla="*/ 146999 w 2354265"/>
                <a:gd name="connsiteY810" fmla="*/ 1562762 h 2180492"/>
                <a:gd name="connsiteX811" fmla="*/ 135364 w 2354265"/>
                <a:gd name="connsiteY811" fmla="*/ 1544931 h 2180492"/>
                <a:gd name="connsiteX812" fmla="*/ 164981 w 2354265"/>
                <a:gd name="connsiteY812" fmla="*/ 1525891 h 2180492"/>
                <a:gd name="connsiteX813" fmla="*/ 126297 w 2354265"/>
                <a:gd name="connsiteY813" fmla="*/ 1508363 h 2180492"/>
                <a:gd name="connsiteX814" fmla="*/ 122671 w 2354265"/>
                <a:gd name="connsiteY814" fmla="*/ 1473608 h 2180492"/>
                <a:gd name="connsiteX815" fmla="*/ 122066 w 2354265"/>
                <a:gd name="connsiteY815" fmla="*/ 1465448 h 2180492"/>
                <a:gd name="connsiteX816" fmla="*/ 111338 w 2354265"/>
                <a:gd name="connsiteY816" fmla="*/ 1449884 h 2180492"/>
                <a:gd name="connsiteX817" fmla="*/ 95169 w 2354265"/>
                <a:gd name="connsiteY817" fmla="*/ 1446106 h 2180492"/>
                <a:gd name="connsiteX818" fmla="*/ 91089 w 2354265"/>
                <a:gd name="connsiteY818" fmla="*/ 1436133 h 2180492"/>
                <a:gd name="connsiteX819" fmla="*/ 88218 w 2354265"/>
                <a:gd name="connsiteY819" fmla="*/ 1426915 h 2180492"/>
                <a:gd name="connsiteX820" fmla="*/ 76583 w 2354265"/>
                <a:gd name="connsiteY820" fmla="*/ 1416791 h 2180492"/>
                <a:gd name="connsiteX821" fmla="*/ 70085 w 2354265"/>
                <a:gd name="connsiteY821" fmla="*/ 1398809 h 2180492"/>
                <a:gd name="connsiteX822" fmla="*/ 84894 w 2354265"/>
                <a:gd name="connsiteY822" fmla="*/ 1388836 h 2180492"/>
                <a:gd name="connsiteX823" fmla="*/ 72049 w 2354265"/>
                <a:gd name="connsiteY823" fmla="*/ 1377503 h 2180492"/>
                <a:gd name="connsiteX824" fmla="*/ 59508 w 2354265"/>
                <a:gd name="connsiteY824" fmla="*/ 1371005 h 2180492"/>
                <a:gd name="connsiteX825" fmla="*/ 59054 w 2354265"/>
                <a:gd name="connsiteY825" fmla="*/ 1366170 h 2180492"/>
                <a:gd name="connsiteX826" fmla="*/ 76885 w 2354265"/>
                <a:gd name="connsiteY826" fmla="*/ 1359068 h 2180492"/>
                <a:gd name="connsiteX827" fmla="*/ 87463 w 2354265"/>
                <a:gd name="connsiteY827" fmla="*/ 1345468 h 2180492"/>
                <a:gd name="connsiteX828" fmla="*/ 87614 w 2354265"/>
                <a:gd name="connsiteY828" fmla="*/ 1345166 h 2180492"/>
                <a:gd name="connsiteX829" fmla="*/ 844666 w 2354265"/>
                <a:gd name="connsiteY829" fmla="*/ 238600 h 2180492"/>
                <a:gd name="connsiteX830" fmla="*/ 851919 w 2354265"/>
                <a:gd name="connsiteY830" fmla="*/ 240867 h 2180492"/>
                <a:gd name="connsiteX831" fmla="*/ 891660 w 2354265"/>
                <a:gd name="connsiteY831" fmla="*/ 226058 h 2180492"/>
                <a:gd name="connsiteX832" fmla="*/ 894078 w 2354265"/>
                <a:gd name="connsiteY832" fmla="*/ 224547 h 2180492"/>
                <a:gd name="connsiteX833" fmla="*/ 889545 w 2354265"/>
                <a:gd name="connsiteY833" fmla="*/ 215480 h 2180492"/>
                <a:gd name="connsiteX834" fmla="*/ 900123 w 2354265"/>
                <a:gd name="connsiteY834" fmla="*/ 211854 h 2180492"/>
                <a:gd name="connsiteX835" fmla="*/ 893625 w 2354265"/>
                <a:gd name="connsiteY835" fmla="*/ 212609 h 2180492"/>
                <a:gd name="connsiteX836" fmla="*/ 875190 w 2354265"/>
                <a:gd name="connsiteY836" fmla="*/ 221978 h 2180492"/>
                <a:gd name="connsiteX837" fmla="*/ 859172 w 2354265"/>
                <a:gd name="connsiteY837" fmla="*/ 228778 h 2180492"/>
                <a:gd name="connsiteX838" fmla="*/ 844061 w 2354265"/>
                <a:gd name="connsiteY838" fmla="*/ 238902 h 2180492"/>
                <a:gd name="connsiteX839" fmla="*/ 840133 w 2354265"/>
                <a:gd name="connsiteY839" fmla="*/ 237089 h 2180492"/>
                <a:gd name="connsiteX840" fmla="*/ 824568 w 2354265"/>
                <a:gd name="connsiteY840" fmla="*/ 235124 h 2180492"/>
                <a:gd name="connsiteX841" fmla="*/ 836808 w 2354265"/>
                <a:gd name="connsiteY841" fmla="*/ 225756 h 2180492"/>
                <a:gd name="connsiteX842" fmla="*/ 826684 w 2354265"/>
                <a:gd name="connsiteY842" fmla="*/ 227267 h 2180492"/>
                <a:gd name="connsiteX843" fmla="*/ 805075 w 2354265"/>
                <a:gd name="connsiteY843" fmla="*/ 248120 h 2180492"/>
                <a:gd name="connsiteX844" fmla="*/ 788907 w 2354265"/>
                <a:gd name="connsiteY844" fmla="*/ 262777 h 2180492"/>
                <a:gd name="connsiteX845" fmla="*/ 777574 w 2354265"/>
                <a:gd name="connsiteY845" fmla="*/ 268519 h 2180492"/>
                <a:gd name="connsiteX846" fmla="*/ 763370 w 2354265"/>
                <a:gd name="connsiteY846" fmla="*/ 276981 h 2180492"/>
                <a:gd name="connsiteX847" fmla="*/ 746748 w 2354265"/>
                <a:gd name="connsiteY847" fmla="*/ 298741 h 2180492"/>
                <a:gd name="connsiteX848" fmla="*/ 760650 w 2354265"/>
                <a:gd name="connsiteY848" fmla="*/ 294359 h 2180492"/>
                <a:gd name="connsiteX849" fmla="*/ 773796 w 2354265"/>
                <a:gd name="connsiteY849" fmla="*/ 288163 h 2180492"/>
                <a:gd name="connsiteX850" fmla="*/ 804320 w 2354265"/>
                <a:gd name="connsiteY850" fmla="*/ 267310 h 2180492"/>
                <a:gd name="connsiteX851" fmla="*/ 844666 w 2354265"/>
                <a:gd name="connsiteY851" fmla="*/ 238600 h 2180492"/>
                <a:gd name="connsiteX852" fmla="*/ 884558 w 2354265"/>
                <a:gd name="connsiteY852" fmla="*/ 239204 h 2180492"/>
                <a:gd name="connsiteX853" fmla="*/ 858266 w 2354265"/>
                <a:gd name="connsiteY853" fmla="*/ 251897 h 2180492"/>
                <a:gd name="connsiteX854" fmla="*/ 805831 w 2354265"/>
                <a:gd name="connsiteY854" fmla="*/ 282724 h 2180492"/>
                <a:gd name="connsiteX855" fmla="*/ 788756 w 2354265"/>
                <a:gd name="connsiteY855" fmla="*/ 292999 h 2180492"/>
                <a:gd name="connsiteX856" fmla="*/ 782560 w 2354265"/>
                <a:gd name="connsiteY856" fmla="*/ 299648 h 2180492"/>
                <a:gd name="connsiteX857" fmla="*/ 783316 w 2354265"/>
                <a:gd name="connsiteY857" fmla="*/ 304181 h 2180492"/>
                <a:gd name="connsiteX858" fmla="*/ 805529 w 2354265"/>
                <a:gd name="connsiteY858" fmla="*/ 305843 h 2180492"/>
                <a:gd name="connsiteX859" fmla="*/ 823813 w 2354265"/>
                <a:gd name="connsiteY859" fmla="*/ 300101 h 2180492"/>
                <a:gd name="connsiteX860" fmla="*/ 826080 w 2354265"/>
                <a:gd name="connsiteY860" fmla="*/ 284990 h 2180492"/>
                <a:gd name="connsiteX861" fmla="*/ 835902 w 2354265"/>
                <a:gd name="connsiteY861" fmla="*/ 281666 h 2180492"/>
                <a:gd name="connsiteX862" fmla="*/ 852070 w 2354265"/>
                <a:gd name="connsiteY862" fmla="*/ 287559 h 2180492"/>
                <a:gd name="connsiteX863" fmla="*/ 858114 w 2354265"/>
                <a:gd name="connsiteY863" fmla="*/ 272448 h 2180492"/>
                <a:gd name="connsiteX864" fmla="*/ 847083 w 2354265"/>
                <a:gd name="connsiteY864" fmla="*/ 266555 h 2180492"/>
                <a:gd name="connsiteX865" fmla="*/ 847083 w 2354265"/>
                <a:gd name="connsiteY865" fmla="*/ 262777 h 2180492"/>
                <a:gd name="connsiteX866" fmla="*/ 881536 w 2354265"/>
                <a:gd name="connsiteY866" fmla="*/ 249329 h 2180492"/>
                <a:gd name="connsiteX867" fmla="*/ 884256 w 2354265"/>
                <a:gd name="connsiteY867" fmla="*/ 252653 h 2180492"/>
                <a:gd name="connsiteX868" fmla="*/ 884558 w 2354265"/>
                <a:gd name="connsiteY868" fmla="*/ 239204 h 2180492"/>
                <a:gd name="connsiteX869" fmla="*/ 888638 w 2354265"/>
                <a:gd name="connsiteY869" fmla="*/ 248724 h 2180492"/>
                <a:gd name="connsiteX870" fmla="*/ 895892 w 2354265"/>
                <a:gd name="connsiteY870" fmla="*/ 253106 h 2180492"/>
                <a:gd name="connsiteX871" fmla="*/ 903749 w 2354265"/>
                <a:gd name="connsiteY871" fmla="*/ 247969 h 2180492"/>
                <a:gd name="connsiteX872" fmla="*/ 922789 w 2354265"/>
                <a:gd name="connsiteY872" fmla="*/ 237089 h 2180492"/>
                <a:gd name="connsiteX873" fmla="*/ 937144 w 2354265"/>
                <a:gd name="connsiteY873" fmla="*/ 239658 h 2180492"/>
                <a:gd name="connsiteX874" fmla="*/ 983685 w 2354265"/>
                <a:gd name="connsiteY874" fmla="*/ 210040 h 2180492"/>
                <a:gd name="connsiteX875" fmla="*/ 978094 w 2354265"/>
                <a:gd name="connsiteY875" fmla="*/ 207925 h 2180492"/>
                <a:gd name="connsiteX876" fmla="*/ 904505 w 2354265"/>
                <a:gd name="connsiteY876" fmla="*/ 230289 h 2180492"/>
                <a:gd name="connsiteX877" fmla="*/ 884558 w 2354265"/>
                <a:gd name="connsiteY877" fmla="*/ 239204 h 2180492"/>
                <a:gd name="connsiteX878" fmla="*/ 484877 w 2354265"/>
                <a:gd name="connsiteY878" fmla="*/ 206716 h 2180492"/>
                <a:gd name="connsiteX879" fmla="*/ 481402 w 2354265"/>
                <a:gd name="connsiteY879" fmla="*/ 204298 h 2180492"/>
                <a:gd name="connsiteX880" fmla="*/ 470069 w 2354265"/>
                <a:gd name="connsiteY880" fmla="*/ 224245 h 2180492"/>
                <a:gd name="connsiteX881" fmla="*/ 465082 w 2354265"/>
                <a:gd name="connsiteY881" fmla="*/ 236787 h 2180492"/>
                <a:gd name="connsiteX882" fmla="*/ 458887 w 2354265"/>
                <a:gd name="connsiteY882" fmla="*/ 243889 h 2180492"/>
                <a:gd name="connsiteX883" fmla="*/ 476113 w 2354265"/>
                <a:gd name="connsiteY883" fmla="*/ 248120 h 2180492"/>
                <a:gd name="connsiteX884" fmla="*/ 503010 w 2354265"/>
                <a:gd name="connsiteY884" fmla="*/ 237693 h 2180492"/>
                <a:gd name="connsiteX885" fmla="*/ 503917 w 2354265"/>
                <a:gd name="connsiteY885" fmla="*/ 240715 h 2180492"/>
                <a:gd name="connsiteX886" fmla="*/ 507543 w 2354265"/>
                <a:gd name="connsiteY886" fmla="*/ 223187 h 2180492"/>
                <a:gd name="connsiteX887" fmla="*/ 522956 w 2354265"/>
                <a:gd name="connsiteY887" fmla="*/ 227116 h 2180492"/>
                <a:gd name="connsiteX888" fmla="*/ 512681 w 2354265"/>
                <a:gd name="connsiteY888" fmla="*/ 215178 h 2180492"/>
                <a:gd name="connsiteX889" fmla="*/ 528699 w 2354265"/>
                <a:gd name="connsiteY889" fmla="*/ 216689 h 2180492"/>
                <a:gd name="connsiteX890" fmla="*/ 529605 w 2354265"/>
                <a:gd name="connsiteY890" fmla="*/ 212912 h 2180492"/>
                <a:gd name="connsiteX891" fmla="*/ 508601 w 2354265"/>
                <a:gd name="connsiteY891" fmla="*/ 204601 h 2180492"/>
                <a:gd name="connsiteX892" fmla="*/ 536707 w 2354265"/>
                <a:gd name="connsiteY892" fmla="*/ 204601 h 2180492"/>
                <a:gd name="connsiteX893" fmla="*/ 537161 w 2354265"/>
                <a:gd name="connsiteY893" fmla="*/ 200370 h 2180492"/>
                <a:gd name="connsiteX894" fmla="*/ 517365 w 2354265"/>
                <a:gd name="connsiteY894" fmla="*/ 192210 h 2180492"/>
                <a:gd name="connsiteX895" fmla="*/ 488655 w 2354265"/>
                <a:gd name="connsiteY895" fmla="*/ 218805 h 2180492"/>
                <a:gd name="connsiteX896" fmla="*/ 480797 w 2354265"/>
                <a:gd name="connsiteY896" fmla="*/ 214876 h 2180492"/>
                <a:gd name="connsiteX897" fmla="*/ 484877 w 2354265"/>
                <a:gd name="connsiteY897" fmla="*/ 206716 h 2180492"/>
                <a:gd name="connsiteX898" fmla="*/ 720153 w 2354265"/>
                <a:gd name="connsiteY898" fmla="*/ 122398 h 2180492"/>
                <a:gd name="connsiteX899" fmla="*/ 738890 w 2354265"/>
                <a:gd name="connsiteY899" fmla="*/ 122851 h 2180492"/>
                <a:gd name="connsiteX900" fmla="*/ 755663 w 2354265"/>
                <a:gd name="connsiteY900" fmla="*/ 114993 h 2180492"/>
                <a:gd name="connsiteX901" fmla="*/ 759290 w 2354265"/>
                <a:gd name="connsiteY901" fmla="*/ 110460 h 2180492"/>
                <a:gd name="connsiteX902" fmla="*/ 753396 w 2354265"/>
                <a:gd name="connsiteY902" fmla="*/ 100185 h 2180492"/>
                <a:gd name="connsiteX903" fmla="*/ 739797 w 2354265"/>
                <a:gd name="connsiteY903" fmla="*/ 98523 h 2180492"/>
                <a:gd name="connsiteX904" fmla="*/ 727557 w 2354265"/>
                <a:gd name="connsiteY904" fmla="*/ 110460 h 2180492"/>
                <a:gd name="connsiteX905" fmla="*/ 724384 w 2354265"/>
                <a:gd name="connsiteY905" fmla="*/ 110158 h 2180492"/>
                <a:gd name="connsiteX906" fmla="*/ 729824 w 2354265"/>
                <a:gd name="connsiteY906" fmla="*/ 100638 h 2180492"/>
                <a:gd name="connsiteX907" fmla="*/ 706251 w 2354265"/>
                <a:gd name="connsiteY907" fmla="*/ 103660 h 2180492"/>
                <a:gd name="connsiteX908" fmla="*/ 686304 w 2354265"/>
                <a:gd name="connsiteY908" fmla="*/ 119980 h 2180492"/>
                <a:gd name="connsiteX909" fmla="*/ 697940 w 2354265"/>
                <a:gd name="connsiteY909" fmla="*/ 124060 h 2180492"/>
                <a:gd name="connsiteX910" fmla="*/ 688873 w 2354265"/>
                <a:gd name="connsiteY910" fmla="*/ 130255 h 2180492"/>
                <a:gd name="connsiteX911" fmla="*/ 689478 w 2354265"/>
                <a:gd name="connsiteY911" fmla="*/ 132824 h 2180492"/>
                <a:gd name="connsiteX912" fmla="*/ 720002 w 2354265"/>
                <a:gd name="connsiteY912" fmla="*/ 134940 h 2180492"/>
                <a:gd name="connsiteX913" fmla="*/ 720153 w 2354265"/>
                <a:gd name="connsiteY913" fmla="*/ 122398 h 2180492"/>
                <a:gd name="connsiteX914" fmla="*/ 553631 w 2354265"/>
                <a:gd name="connsiteY914" fmla="*/ 569678 h 2180492"/>
                <a:gd name="connsiteX915" fmla="*/ 553178 w 2354265"/>
                <a:gd name="connsiteY915" fmla="*/ 560763 h 2180492"/>
                <a:gd name="connsiteX916" fmla="*/ 552271 w 2354265"/>
                <a:gd name="connsiteY916" fmla="*/ 548523 h 2180492"/>
                <a:gd name="connsiteX917" fmla="*/ 537765 w 2354265"/>
                <a:gd name="connsiteY917" fmla="*/ 542479 h 2180492"/>
                <a:gd name="connsiteX918" fmla="*/ 515552 w 2354265"/>
                <a:gd name="connsiteY918" fmla="*/ 543385 h 2180492"/>
                <a:gd name="connsiteX919" fmla="*/ 507694 w 2354265"/>
                <a:gd name="connsiteY919" fmla="*/ 564087 h 2180492"/>
                <a:gd name="connsiteX920" fmla="*/ 523410 w 2354265"/>
                <a:gd name="connsiteY920" fmla="*/ 563332 h 2180492"/>
                <a:gd name="connsiteX921" fmla="*/ 533836 w 2354265"/>
                <a:gd name="connsiteY921" fmla="*/ 570585 h 2180492"/>
                <a:gd name="connsiteX922" fmla="*/ 537463 w 2354265"/>
                <a:gd name="connsiteY922" fmla="*/ 590078 h 2180492"/>
                <a:gd name="connsiteX923" fmla="*/ 553631 w 2354265"/>
                <a:gd name="connsiteY923" fmla="*/ 569678 h 2180492"/>
                <a:gd name="connsiteX924" fmla="*/ 130982 w 2354265"/>
                <a:gd name="connsiteY924" fmla="*/ 650672 h 2180492"/>
                <a:gd name="connsiteX925" fmla="*/ 118137 w 2354265"/>
                <a:gd name="connsiteY925" fmla="*/ 657623 h 2180492"/>
                <a:gd name="connsiteX926" fmla="*/ 108467 w 2354265"/>
                <a:gd name="connsiteY926" fmla="*/ 670014 h 2180492"/>
                <a:gd name="connsiteX927" fmla="*/ 100458 w 2354265"/>
                <a:gd name="connsiteY927" fmla="*/ 695853 h 2180492"/>
                <a:gd name="connsiteX928" fmla="*/ 112395 w 2354265"/>
                <a:gd name="connsiteY928" fmla="*/ 701293 h 2180492"/>
                <a:gd name="connsiteX929" fmla="*/ 130528 w 2354265"/>
                <a:gd name="connsiteY929" fmla="*/ 697818 h 2180492"/>
                <a:gd name="connsiteX930" fmla="*/ 123124 w 2354265"/>
                <a:gd name="connsiteY930" fmla="*/ 687240 h 2180492"/>
                <a:gd name="connsiteX931" fmla="*/ 130982 w 2354265"/>
                <a:gd name="connsiteY931" fmla="*/ 650672 h 2180492"/>
                <a:gd name="connsiteX932" fmla="*/ 454504 w 2354265"/>
                <a:gd name="connsiteY932" fmla="*/ 663819 h 2180492"/>
                <a:gd name="connsiteX933" fmla="*/ 459491 w 2354265"/>
                <a:gd name="connsiteY933" fmla="*/ 674396 h 2180492"/>
                <a:gd name="connsiteX934" fmla="*/ 477775 w 2354265"/>
                <a:gd name="connsiteY934" fmla="*/ 659436 h 2180492"/>
                <a:gd name="connsiteX935" fmla="*/ 476113 w 2354265"/>
                <a:gd name="connsiteY935" fmla="*/ 652334 h 2180492"/>
                <a:gd name="connsiteX936" fmla="*/ 462362 w 2354265"/>
                <a:gd name="connsiteY936" fmla="*/ 642966 h 2180492"/>
                <a:gd name="connsiteX937" fmla="*/ 449216 w 2354265"/>
                <a:gd name="connsiteY937" fmla="*/ 641455 h 2180492"/>
                <a:gd name="connsiteX938" fmla="*/ 437429 w 2354265"/>
                <a:gd name="connsiteY938" fmla="*/ 665330 h 2180492"/>
                <a:gd name="connsiteX939" fmla="*/ 439696 w 2354265"/>
                <a:gd name="connsiteY939" fmla="*/ 668050 h 2180492"/>
                <a:gd name="connsiteX940" fmla="*/ 454504 w 2354265"/>
                <a:gd name="connsiteY940" fmla="*/ 663819 h 2180492"/>
                <a:gd name="connsiteX941" fmla="*/ 736321 w 2354265"/>
                <a:gd name="connsiteY941" fmla="*/ 254164 h 2180492"/>
                <a:gd name="connsiteX942" fmla="*/ 734357 w 2354265"/>
                <a:gd name="connsiteY942" fmla="*/ 250084 h 2180492"/>
                <a:gd name="connsiteX943" fmla="*/ 772134 w 2354265"/>
                <a:gd name="connsiteY943" fmla="*/ 227116 h 2180492"/>
                <a:gd name="connsiteX944" fmla="*/ 769716 w 2354265"/>
                <a:gd name="connsiteY944" fmla="*/ 223187 h 2180492"/>
                <a:gd name="connsiteX945" fmla="*/ 722419 w 2354265"/>
                <a:gd name="connsiteY945" fmla="*/ 252351 h 2180492"/>
                <a:gd name="connsiteX946" fmla="*/ 731335 w 2354265"/>
                <a:gd name="connsiteY946" fmla="*/ 257488 h 2180492"/>
                <a:gd name="connsiteX947" fmla="*/ 714864 w 2354265"/>
                <a:gd name="connsiteY947" fmla="*/ 271995 h 2180492"/>
                <a:gd name="connsiteX948" fmla="*/ 716526 w 2354265"/>
                <a:gd name="connsiteY948" fmla="*/ 275470 h 2180492"/>
                <a:gd name="connsiteX949" fmla="*/ 726046 w 2354265"/>
                <a:gd name="connsiteY949" fmla="*/ 271693 h 2180492"/>
                <a:gd name="connsiteX950" fmla="*/ 752339 w 2354265"/>
                <a:gd name="connsiteY950" fmla="*/ 260964 h 2180492"/>
                <a:gd name="connsiteX951" fmla="*/ 750828 w 2354265"/>
                <a:gd name="connsiteY951" fmla="*/ 268822 h 2180492"/>
                <a:gd name="connsiteX952" fmla="*/ 757325 w 2354265"/>
                <a:gd name="connsiteY952" fmla="*/ 265346 h 2180492"/>
                <a:gd name="connsiteX953" fmla="*/ 766392 w 2354265"/>
                <a:gd name="connsiteY953" fmla="*/ 260208 h 2180492"/>
                <a:gd name="connsiteX954" fmla="*/ 766543 w 2354265"/>
                <a:gd name="connsiteY954" fmla="*/ 258093 h 2180492"/>
                <a:gd name="connsiteX955" fmla="*/ 751734 w 2354265"/>
                <a:gd name="connsiteY955" fmla="*/ 258093 h 2180492"/>
                <a:gd name="connsiteX956" fmla="*/ 764125 w 2354265"/>
                <a:gd name="connsiteY956" fmla="*/ 243284 h 2180492"/>
                <a:gd name="connsiteX957" fmla="*/ 736321 w 2354265"/>
                <a:gd name="connsiteY957" fmla="*/ 254164 h 2180492"/>
                <a:gd name="connsiteX958" fmla="*/ 905562 w 2354265"/>
                <a:gd name="connsiteY958" fmla="*/ 215631 h 2180492"/>
                <a:gd name="connsiteX959" fmla="*/ 909491 w 2354265"/>
                <a:gd name="connsiteY959" fmla="*/ 218503 h 2180492"/>
                <a:gd name="connsiteX960" fmla="*/ 938806 w 2354265"/>
                <a:gd name="connsiteY960" fmla="*/ 207925 h 2180492"/>
                <a:gd name="connsiteX961" fmla="*/ 942584 w 2354265"/>
                <a:gd name="connsiteY961" fmla="*/ 191001 h 2180492"/>
                <a:gd name="connsiteX962" fmla="*/ 919313 w 2354265"/>
                <a:gd name="connsiteY962" fmla="*/ 190548 h 2180492"/>
                <a:gd name="connsiteX963" fmla="*/ 912362 w 2354265"/>
                <a:gd name="connsiteY963" fmla="*/ 203845 h 2180492"/>
                <a:gd name="connsiteX964" fmla="*/ 905562 w 2354265"/>
                <a:gd name="connsiteY964" fmla="*/ 215631 h 2180492"/>
                <a:gd name="connsiteX965" fmla="*/ 742366 w 2354265"/>
                <a:gd name="connsiteY965" fmla="*/ 138113 h 2180492"/>
                <a:gd name="connsiteX966" fmla="*/ 702171 w 2354265"/>
                <a:gd name="connsiteY966" fmla="*/ 169241 h 2180492"/>
                <a:gd name="connsiteX967" fmla="*/ 702171 w 2354265"/>
                <a:gd name="connsiteY967" fmla="*/ 176494 h 2180492"/>
                <a:gd name="connsiteX968" fmla="*/ 707308 w 2354265"/>
                <a:gd name="connsiteY968" fmla="*/ 178157 h 2180492"/>
                <a:gd name="connsiteX969" fmla="*/ 709877 w 2354265"/>
                <a:gd name="connsiteY969" fmla="*/ 174681 h 2180492"/>
                <a:gd name="connsiteX970" fmla="*/ 722721 w 2354265"/>
                <a:gd name="connsiteY970" fmla="*/ 161535 h 2180492"/>
                <a:gd name="connsiteX971" fmla="*/ 722721 w 2354265"/>
                <a:gd name="connsiteY971" fmla="*/ 170148 h 2180492"/>
                <a:gd name="connsiteX972" fmla="*/ 731939 w 2354265"/>
                <a:gd name="connsiteY972" fmla="*/ 154584 h 2180492"/>
                <a:gd name="connsiteX973" fmla="*/ 742366 w 2354265"/>
                <a:gd name="connsiteY973" fmla="*/ 138113 h 2180492"/>
                <a:gd name="connsiteX974" fmla="*/ 589142 w 2354265"/>
                <a:gd name="connsiteY974" fmla="*/ 192512 h 2180492"/>
                <a:gd name="connsiteX975" fmla="*/ 560431 w 2354265"/>
                <a:gd name="connsiteY975" fmla="*/ 207321 h 2180492"/>
                <a:gd name="connsiteX976" fmla="*/ 556956 w 2354265"/>
                <a:gd name="connsiteY976" fmla="*/ 223640 h 2180492"/>
                <a:gd name="connsiteX977" fmla="*/ 574484 w 2354265"/>
                <a:gd name="connsiteY977" fmla="*/ 217898 h 2180492"/>
                <a:gd name="connsiteX978" fmla="*/ 589142 w 2354265"/>
                <a:gd name="connsiteY978" fmla="*/ 192512 h 2180492"/>
                <a:gd name="connsiteX979" fmla="*/ 560733 w 2354265"/>
                <a:gd name="connsiteY979" fmla="*/ 448791 h 2180492"/>
                <a:gd name="connsiteX980" fmla="*/ 557862 w 2354265"/>
                <a:gd name="connsiteY980" fmla="*/ 458614 h 2180492"/>
                <a:gd name="connsiteX981" fmla="*/ 550005 w 2354265"/>
                <a:gd name="connsiteY981" fmla="*/ 451209 h 2180492"/>
                <a:gd name="connsiteX982" fmla="*/ 538823 w 2354265"/>
                <a:gd name="connsiteY982" fmla="*/ 450605 h 2180492"/>
                <a:gd name="connsiteX983" fmla="*/ 531872 w 2354265"/>
                <a:gd name="connsiteY983" fmla="*/ 462996 h 2180492"/>
                <a:gd name="connsiteX984" fmla="*/ 547889 w 2354265"/>
                <a:gd name="connsiteY984" fmla="*/ 464356 h 2180492"/>
                <a:gd name="connsiteX985" fmla="*/ 562849 w 2354265"/>
                <a:gd name="connsiteY985" fmla="*/ 470551 h 2180492"/>
                <a:gd name="connsiteX986" fmla="*/ 580226 w 2354265"/>
                <a:gd name="connsiteY986" fmla="*/ 449547 h 2180492"/>
                <a:gd name="connsiteX987" fmla="*/ 560733 w 2354265"/>
                <a:gd name="connsiteY987" fmla="*/ 448791 h 2180492"/>
                <a:gd name="connsiteX988" fmla="*/ 64343 w 2354265"/>
                <a:gd name="connsiteY988" fmla="*/ 941102 h 2180492"/>
                <a:gd name="connsiteX989" fmla="*/ 83080 w 2354265"/>
                <a:gd name="connsiteY989" fmla="*/ 906952 h 2180492"/>
                <a:gd name="connsiteX990" fmla="*/ 81116 w 2354265"/>
                <a:gd name="connsiteY990" fmla="*/ 904987 h 2180492"/>
                <a:gd name="connsiteX991" fmla="*/ 70992 w 2354265"/>
                <a:gd name="connsiteY991" fmla="*/ 913298 h 2180492"/>
                <a:gd name="connsiteX992" fmla="*/ 70992 w 2354265"/>
                <a:gd name="connsiteY992" fmla="*/ 897583 h 2180492"/>
                <a:gd name="connsiteX993" fmla="*/ 55730 w 2354265"/>
                <a:gd name="connsiteY993" fmla="*/ 909067 h 2180492"/>
                <a:gd name="connsiteX994" fmla="*/ 59054 w 2354265"/>
                <a:gd name="connsiteY994" fmla="*/ 909672 h 2180492"/>
                <a:gd name="connsiteX995" fmla="*/ 57694 w 2354265"/>
                <a:gd name="connsiteY995" fmla="*/ 930525 h 2180492"/>
                <a:gd name="connsiteX996" fmla="*/ 64343 w 2354265"/>
                <a:gd name="connsiteY996" fmla="*/ 941102 h 2180492"/>
                <a:gd name="connsiteX997" fmla="*/ 712748 w 2354265"/>
                <a:gd name="connsiteY997" fmla="*/ 263986 h 2180492"/>
                <a:gd name="connsiteX998" fmla="*/ 686607 w 2354265"/>
                <a:gd name="connsiteY998" fmla="*/ 257488 h 2180492"/>
                <a:gd name="connsiteX999" fmla="*/ 660465 w 2354265"/>
                <a:gd name="connsiteY999" fmla="*/ 266253 h 2180492"/>
                <a:gd name="connsiteX1000" fmla="*/ 668020 w 2354265"/>
                <a:gd name="connsiteY1000" fmla="*/ 271239 h 2180492"/>
                <a:gd name="connsiteX1001" fmla="*/ 697940 w 2354265"/>
                <a:gd name="connsiteY1001" fmla="*/ 261115 h 2180492"/>
                <a:gd name="connsiteX1002" fmla="*/ 700811 w 2354265"/>
                <a:gd name="connsiteY1002" fmla="*/ 265648 h 2180492"/>
                <a:gd name="connsiteX1003" fmla="*/ 687815 w 2354265"/>
                <a:gd name="connsiteY1003" fmla="*/ 279701 h 2180492"/>
                <a:gd name="connsiteX1004" fmla="*/ 689478 w 2354265"/>
                <a:gd name="connsiteY1004" fmla="*/ 281968 h 2180492"/>
                <a:gd name="connsiteX1005" fmla="*/ 712748 w 2354265"/>
                <a:gd name="connsiteY1005" fmla="*/ 263986 h 2180492"/>
                <a:gd name="connsiteX1006" fmla="*/ 1122100 w 2354265"/>
                <a:gd name="connsiteY1006" fmla="*/ 2153746 h 2180492"/>
                <a:gd name="connsiteX1007" fmla="*/ 1112278 w 2354265"/>
                <a:gd name="connsiteY1007" fmla="*/ 2146342 h 2180492"/>
                <a:gd name="connsiteX1008" fmla="*/ 1088252 w 2354265"/>
                <a:gd name="connsiteY1008" fmla="*/ 2165381 h 2180492"/>
                <a:gd name="connsiteX1009" fmla="*/ 1099736 w 2354265"/>
                <a:gd name="connsiteY1009" fmla="*/ 2169915 h 2180492"/>
                <a:gd name="connsiteX1010" fmla="*/ 1122100 w 2354265"/>
                <a:gd name="connsiteY1010" fmla="*/ 2153746 h 2180492"/>
                <a:gd name="connsiteX1011" fmla="*/ 742668 w 2354265"/>
                <a:gd name="connsiteY1011" fmla="*/ 127838 h 2180492"/>
                <a:gd name="connsiteX1012" fmla="*/ 759290 w 2354265"/>
                <a:gd name="connsiteY1012" fmla="*/ 142948 h 2180492"/>
                <a:gd name="connsiteX1013" fmla="*/ 763521 w 2354265"/>
                <a:gd name="connsiteY1013" fmla="*/ 124362 h 2180492"/>
                <a:gd name="connsiteX1014" fmla="*/ 742668 w 2354265"/>
                <a:gd name="connsiteY1014" fmla="*/ 127838 h 2180492"/>
                <a:gd name="connsiteX1015" fmla="*/ 353262 w 2354265"/>
                <a:gd name="connsiteY1015" fmla="*/ 625135 h 2180492"/>
                <a:gd name="connsiteX1016" fmla="*/ 350391 w 2354265"/>
                <a:gd name="connsiteY1016" fmla="*/ 619997 h 2180492"/>
                <a:gd name="connsiteX1017" fmla="*/ 325307 w 2354265"/>
                <a:gd name="connsiteY1017" fmla="*/ 629366 h 2180492"/>
                <a:gd name="connsiteX1018" fmla="*/ 334978 w 2354265"/>
                <a:gd name="connsiteY1018" fmla="*/ 646290 h 2180492"/>
                <a:gd name="connsiteX1019" fmla="*/ 353262 w 2354265"/>
                <a:gd name="connsiteY1019" fmla="*/ 625135 h 2180492"/>
                <a:gd name="connsiteX1020" fmla="*/ 596999 w 2354265"/>
                <a:gd name="connsiteY1020" fmla="*/ 476142 h 2180492"/>
                <a:gd name="connsiteX1021" fmla="*/ 570404 w 2354265"/>
                <a:gd name="connsiteY1021" fmla="*/ 476142 h 2180492"/>
                <a:gd name="connsiteX1022" fmla="*/ 589897 w 2354265"/>
                <a:gd name="connsiteY1022" fmla="*/ 491857 h 2180492"/>
                <a:gd name="connsiteX1023" fmla="*/ 596999 w 2354265"/>
                <a:gd name="connsiteY1023" fmla="*/ 476142 h 2180492"/>
                <a:gd name="connsiteX1024" fmla="*/ 632963 w 2354265"/>
                <a:gd name="connsiteY1024" fmla="*/ 299497 h 2180492"/>
                <a:gd name="connsiteX1025" fmla="*/ 635985 w 2354265"/>
                <a:gd name="connsiteY1025" fmla="*/ 301159 h 2180492"/>
                <a:gd name="connsiteX1026" fmla="*/ 643390 w 2354265"/>
                <a:gd name="connsiteY1026" fmla="*/ 288919 h 2180492"/>
                <a:gd name="connsiteX1027" fmla="*/ 652909 w 2354265"/>
                <a:gd name="connsiteY1027" fmla="*/ 280910 h 2180492"/>
                <a:gd name="connsiteX1028" fmla="*/ 657745 w 2354265"/>
                <a:gd name="connsiteY1028" fmla="*/ 277133 h 2180492"/>
                <a:gd name="connsiteX1029" fmla="*/ 653061 w 2354265"/>
                <a:gd name="connsiteY1029" fmla="*/ 273355 h 2180492"/>
                <a:gd name="connsiteX1030" fmla="*/ 632963 w 2354265"/>
                <a:gd name="connsiteY1030" fmla="*/ 299497 h 2180492"/>
                <a:gd name="connsiteX1031" fmla="*/ 644901 w 2354265"/>
                <a:gd name="connsiteY1031" fmla="*/ 324127 h 2180492"/>
                <a:gd name="connsiteX1032" fmla="*/ 634172 w 2354265"/>
                <a:gd name="connsiteY1032" fmla="*/ 332438 h 2180492"/>
                <a:gd name="connsiteX1033" fmla="*/ 654723 w 2354265"/>
                <a:gd name="connsiteY1033" fmla="*/ 337878 h 2180492"/>
                <a:gd name="connsiteX1034" fmla="*/ 645052 w 2354265"/>
                <a:gd name="connsiteY1034" fmla="*/ 346491 h 2180492"/>
                <a:gd name="connsiteX1035" fmla="*/ 647167 w 2354265"/>
                <a:gd name="connsiteY1035" fmla="*/ 349362 h 2180492"/>
                <a:gd name="connsiteX1036" fmla="*/ 664243 w 2354265"/>
                <a:gd name="connsiteY1036" fmla="*/ 338331 h 2180492"/>
                <a:gd name="connsiteX1037" fmla="*/ 644901 w 2354265"/>
                <a:gd name="connsiteY1037" fmla="*/ 324127 h 2180492"/>
                <a:gd name="connsiteX1038" fmla="*/ 454202 w 2354265"/>
                <a:gd name="connsiteY1038" fmla="*/ 436098 h 2180492"/>
                <a:gd name="connsiteX1039" fmla="*/ 455864 w 2354265"/>
                <a:gd name="connsiteY1039" fmla="*/ 448943 h 2180492"/>
                <a:gd name="connsiteX1040" fmla="*/ 458887 w 2354265"/>
                <a:gd name="connsiteY1040" fmla="*/ 449396 h 2180492"/>
                <a:gd name="connsiteX1041" fmla="*/ 469917 w 2354265"/>
                <a:gd name="connsiteY1041" fmla="*/ 430507 h 2180492"/>
                <a:gd name="connsiteX1042" fmla="*/ 441811 w 2354265"/>
                <a:gd name="connsiteY1042" fmla="*/ 433983 h 2180492"/>
                <a:gd name="connsiteX1043" fmla="*/ 454202 w 2354265"/>
                <a:gd name="connsiteY1043" fmla="*/ 436098 h 2180492"/>
                <a:gd name="connsiteX1044" fmla="*/ 682073 w 2354265"/>
                <a:gd name="connsiteY1044" fmla="*/ 347096 h 2180492"/>
                <a:gd name="connsiteX1045" fmla="*/ 712899 w 2354265"/>
                <a:gd name="connsiteY1045" fmla="*/ 348002 h 2180492"/>
                <a:gd name="connsiteX1046" fmla="*/ 694313 w 2354265"/>
                <a:gd name="connsiteY1046" fmla="*/ 338180 h 2180492"/>
                <a:gd name="connsiteX1047" fmla="*/ 692651 w 2354265"/>
                <a:gd name="connsiteY1047" fmla="*/ 347096 h 2180492"/>
                <a:gd name="connsiteX1048" fmla="*/ 682073 w 2354265"/>
                <a:gd name="connsiteY1048" fmla="*/ 347096 h 2180492"/>
                <a:gd name="connsiteX1049" fmla="*/ 272570 w 2354265"/>
                <a:gd name="connsiteY1049" fmla="*/ 838953 h 2180492"/>
                <a:gd name="connsiteX1050" fmla="*/ 272721 w 2354265"/>
                <a:gd name="connsiteY1050" fmla="*/ 829433 h 2180492"/>
                <a:gd name="connsiteX1051" fmla="*/ 274837 w 2354265"/>
                <a:gd name="connsiteY1051" fmla="*/ 820518 h 2180492"/>
                <a:gd name="connsiteX1052" fmla="*/ 270757 w 2354265"/>
                <a:gd name="connsiteY1052" fmla="*/ 813718 h 2180492"/>
                <a:gd name="connsiteX1053" fmla="*/ 263504 w 2354265"/>
                <a:gd name="connsiteY1053" fmla="*/ 817042 h 2180492"/>
                <a:gd name="connsiteX1054" fmla="*/ 272570 w 2354265"/>
                <a:gd name="connsiteY1054" fmla="*/ 838953 h 2180492"/>
                <a:gd name="connsiteX1055" fmla="*/ 741157 w 2354265"/>
                <a:gd name="connsiteY1055" fmla="*/ 325638 h 2180492"/>
                <a:gd name="connsiteX1056" fmla="*/ 738588 w 2354265"/>
                <a:gd name="connsiteY1056" fmla="*/ 322465 h 2180492"/>
                <a:gd name="connsiteX1057" fmla="*/ 718944 w 2354265"/>
                <a:gd name="connsiteY1057" fmla="*/ 339238 h 2180492"/>
                <a:gd name="connsiteX1058" fmla="*/ 721210 w 2354265"/>
                <a:gd name="connsiteY1058" fmla="*/ 341807 h 2180492"/>
                <a:gd name="connsiteX1059" fmla="*/ 734508 w 2354265"/>
                <a:gd name="connsiteY1059" fmla="*/ 342411 h 2180492"/>
                <a:gd name="connsiteX1060" fmla="*/ 741157 w 2354265"/>
                <a:gd name="connsiteY1060" fmla="*/ 325638 h 2180492"/>
                <a:gd name="connsiteX1061" fmla="*/ 566778 w 2354265"/>
                <a:gd name="connsiteY1061" fmla="*/ 394544 h 2180492"/>
                <a:gd name="connsiteX1062" fmla="*/ 547889 w 2354265"/>
                <a:gd name="connsiteY1062" fmla="*/ 415397 h 2180492"/>
                <a:gd name="connsiteX1063" fmla="*/ 566778 w 2354265"/>
                <a:gd name="connsiteY1063" fmla="*/ 394544 h 2180492"/>
                <a:gd name="connsiteX1064" fmla="*/ 139444 w 2354265"/>
                <a:gd name="connsiteY1064" fmla="*/ 904685 h 2180492"/>
                <a:gd name="connsiteX1065" fmla="*/ 134759 w 2354265"/>
                <a:gd name="connsiteY1065" fmla="*/ 904232 h 2180492"/>
                <a:gd name="connsiteX1066" fmla="*/ 122973 w 2354265"/>
                <a:gd name="connsiteY1066" fmla="*/ 919645 h 2180492"/>
                <a:gd name="connsiteX1067" fmla="*/ 124484 w 2354265"/>
                <a:gd name="connsiteY1067" fmla="*/ 923574 h 2180492"/>
                <a:gd name="connsiteX1068" fmla="*/ 137177 w 2354265"/>
                <a:gd name="connsiteY1068" fmla="*/ 920098 h 2180492"/>
                <a:gd name="connsiteX1069" fmla="*/ 139444 w 2354265"/>
                <a:gd name="connsiteY1069" fmla="*/ 904685 h 2180492"/>
                <a:gd name="connsiteX1070" fmla="*/ 614075 w 2354265"/>
                <a:gd name="connsiteY1070" fmla="*/ 225000 h 2180492"/>
                <a:gd name="connsiteX1071" fmla="*/ 622386 w 2354265"/>
                <a:gd name="connsiteY1071" fmla="*/ 247364 h 2180492"/>
                <a:gd name="connsiteX1072" fmla="*/ 641274 w 2354265"/>
                <a:gd name="connsiteY1072" fmla="*/ 232556 h 2180492"/>
                <a:gd name="connsiteX1073" fmla="*/ 640367 w 2354265"/>
                <a:gd name="connsiteY1073" fmla="*/ 230138 h 2180492"/>
                <a:gd name="connsiteX1074" fmla="*/ 617248 w 2354265"/>
                <a:gd name="connsiteY1074" fmla="*/ 239658 h 2180492"/>
                <a:gd name="connsiteX1075" fmla="*/ 614075 w 2354265"/>
                <a:gd name="connsiteY1075" fmla="*/ 225000 h 2180492"/>
                <a:gd name="connsiteX1076" fmla="*/ 363084 w 2354265"/>
                <a:gd name="connsiteY1076" fmla="*/ 977670 h 2180492"/>
                <a:gd name="connsiteX1077" fmla="*/ 363084 w 2354265"/>
                <a:gd name="connsiteY1077" fmla="*/ 942009 h 2180492"/>
                <a:gd name="connsiteX1078" fmla="*/ 354924 w 2354265"/>
                <a:gd name="connsiteY1078" fmla="*/ 972231 h 2180492"/>
                <a:gd name="connsiteX1079" fmla="*/ 363084 w 2354265"/>
                <a:gd name="connsiteY1079" fmla="*/ 977670 h 2180492"/>
                <a:gd name="connsiteX1080" fmla="*/ 283752 w 2354265"/>
                <a:gd name="connsiteY1080" fmla="*/ 509537 h 2180492"/>
                <a:gd name="connsiteX1081" fmla="*/ 285414 w 2354265"/>
                <a:gd name="connsiteY1081" fmla="*/ 506515 h 2180492"/>
                <a:gd name="connsiteX1082" fmla="*/ 273023 w 2354265"/>
                <a:gd name="connsiteY1082" fmla="*/ 500924 h 2180492"/>
                <a:gd name="connsiteX1083" fmla="*/ 277859 w 2354265"/>
                <a:gd name="connsiteY1083" fmla="*/ 490800 h 2180492"/>
                <a:gd name="connsiteX1084" fmla="*/ 256250 w 2354265"/>
                <a:gd name="connsiteY1084" fmla="*/ 502284 h 2180492"/>
                <a:gd name="connsiteX1085" fmla="*/ 283752 w 2354265"/>
                <a:gd name="connsiteY1085" fmla="*/ 509537 h 2180492"/>
                <a:gd name="connsiteX1086" fmla="*/ 1694801 w 2354265"/>
                <a:gd name="connsiteY1086" fmla="*/ 2037544 h 2180492"/>
                <a:gd name="connsiteX1087" fmla="*/ 1690872 w 2354265"/>
                <a:gd name="connsiteY1087" fmla="*/ 2034975 h 2180492"/>
                <a:gd name="connsiteX1088" fmla="*/ 1675912 w 2354265"/>
                <a:gd name="connsiteY1088" fmla="*/ 2038450 h 2180492"/>
                <a:gd name="connsiteX1089" fmla="*/ 1683921 w 2354265"/>
                <a:gd name="connsiteY1089" fmla="*/ 2053259 h 2180492"/>
                <a:gd name="connsiteX1090" fmla="*/ 1694801 w 2354265"/>
                <a:gd name="connsiteY1090" fmla="*/ 2037544 h 2180492"/>
                <a:gd name="connsiteX1091" fmla="*/ 500139 w 2354265"/>
                <a:gd name="connsiteY1091" fmla="*/ 414188 h 2180492"/>
                <a:gd name="connsiteX1092" fmla="*/ 485179 w 2354265"/>
                <a:gd name="connsiteY1092" fmla="*/ 434587 h 2180492"/>
                <a:gd name="connsiteX1093" fmla="*/ 486842 w 2354265"/>
                <a:gd name="connsiteY1093" fmla="*/ 436703 h 2180492"/>
                <a:gd name="connsiteX1094" fmla="*/ 502708 w 2354265"/>
                <a:gd name="connsiteY1094" fmla="*/ 427636 h 2180492"/>
                <a:gd name="connsiteX1095" fmla="*/ 500139 w 2354265"/>
                <a:gd name="connsiteY1095" fmla="*/ 414188 h 2180492"/>
                <a:gd name="connsiteX1096" fmla="*/ 397688 w 2354265"/>
                <a:gd name="connsiteY1096" fmla="*/ 378224 h 2180492"/>
                <a:gd name="connsiteX1097" fmla="*/ 401616 w 2354265"/>
                <a:gd name="connsiteY1097" fmla="*/ 382153 h 2180492"/>
                <a:gd name="connsiteX1098" fmla="*/ 421563 w 2354265"/>
                <a:gd name="connsiteY1098" fmla="*/ 360695 h 2180492"/>
                <a:gd name="connsiteX1099" fmla="*/ 418541 w 2354265"/>
                <a:gd name="connsiteY1099" fmla="*/ 358127 h 2180492"/>
                <a:gd name="connsiteX1100" fmla="*/ 397688 w 2354265"/>
                <a:gd name="connsiteY1100" fmla="*/ 378224 h 2180492"/>
                <a:gd name="connsiteX1101" fmla="*/ 298410 w 2354265"/>
                <a:gd name="connsiteY1101" fmla="*/ 836384 h 2180492"/>
                <a:gd name="connsiteX1102" fmla="*/ 305663 w 2354265"/>
                <a:gd name="connsiteY1102" fmla="*/ 859050 h 2180492"/>
                <a:gd name="connsiteX1103" fmla="*/ 298410 w 2354265"/>
                <a:gd name="connsiteY1103" fmla="*/ 836384 h 2180492"/>
                <a:gd name="connsiteX1104" fmla="*/ 572218 w 2354265"/>
                <a:gd name="connsiteY1104" fmla="*/ 532506 h 2180492"/>
                <a:gd name="connsiteX1105" fmla="*/ 563453 w 2354265"/>
                <a:gd name="connsiteY1105" fmla="*/ 521626 h 2180492"/>
                <a:gd name="connsiteX1106" fmla="*/ 553934 w 2354265"/>
                <a:gd name="connsiteY1106" fmla="*/ 522532 h 2180492"/>
                <a:gd name="connsiteX1107" fmla="*/ 552271 w 2354265"/>
                <a:gd name="connsiteY1107" fmla="*/ 527972 h 2180492"/>
                <a:gd name="connsiteX1108" fmla="*/ 560280 w 2354265"/>
                <a:gd name="connsiteY1108" fmla="*/ 531750 h 2180492"/>
                <a:gd name="connsiteX1109" fmla="*/ 572218 w 2354265"/>
                <a:gd name="connsiteY1109" fmla="*/ 532506 h 2180492"/>
                <a:gd name="connsiteX1110" fmla="*/ 412194 w 2354265"/>
                <a:gd name="connsiteY1110" fmla="*/ 747381 h 2180492"/>
                <a:gd name="connsiteX1111" fmla="*/ 397839 w 2354265"/>
                <a:gd name="connsiteY1111" fmla="*/ 773372 h 2180492"/>
                <a:gd name="connsiteX1112" fmla="*/ 400559 w 2354265"/>
                <a:gd name="connsiteY1112" fmla="*/ 774581 h 2180492"/>
                <a:gd name="connsiteX1113" fmla="*/ 412194 w 2354265"/>
                <a:gd name="connsiteY1113" fmla="*/ 747381 h 2180492"/>
                <a:gd name="connsiteX1114" fmla="*/ 279974 w 2354265"/>
                <a:gd name="connsiteY1114" fmla="*/ 483546 h 2180492"/>
                <a:gd name="connsiteX1115" fmla="*/ 284810 w 2354265"/>
                <a:gd name="connsiteY1115" fmla="*/ 484755 h 2180492"/>
                <a:gd name="connsiteX1116" fmla="*/ 288739 w 2354265"/>
                <a:gd name="connsiteY1116" fmla="*/ 475084 h 2180492"/>
                <a:gd name="connsiteX1117" fmla="*/ 281032 w 2354265"/>
                <a:gd name="connsiteY1117" fmla="*/ 466320 h 2180492"/>
                <a:gd name="connsiteX1118" fmla="*/ 277557 w 2354265"/>
                <a:gd name="connsiteY1118" fmla="*/ 468436 h 2180492"/>
                <a:gd name="connsiteX1119" fmla="*/ 279974 w 2354265"/>
                <a:gd name="connsiteY1119" fmla="*/ 483546 h 2180492"/>
                <a:gd name="connsiteX1120" fmla="*/ 537009 w 2354265"/>
                <a:gd name="connsiteY1120" fmla="*/ 472516 h 2180492"/>
                <a:gd name="connsiteX1121" fmla="*/ 516005 w 2354265"/>
                <a:gd name="connsiteY1121" fmla="*/ 482791 h 2180492"/>
                <a:gd name="connsiteX1122" fmla="*/ 537009 w 2354265"/>
                <a:gd name="connsiteY1122" fmla="*/ 472516 h 2180492"/>
                <a:gd name="connsiteX1123" fmla="*/ 593222 w 2354265"/>
                <a:gd name="connsiteY1123" fmla="*/ 403610 h 2180492"/>
                <a:gd name="connsiteX1124" fmla="*/ 573275 w 2354265"/>
                <a:gd name="connsiteY1124" fmla="*/ 411014 h 2180492"/>
                <a:gd name="connsiteX1125" fmla="*/ 593222 w 2354265"/>
                <a:gd name="connsiteY1125" fmla="*/ 403610 h 2180492"/>
                <a:gd name="connsiteX1126" fmla="*/ 1228481 w 2354265"/>
                <a:gd name="connsiteY1126" fmla="*/ 1857725 h 2180492"/>
                <a:gd name="connsiteX1127" fmla="*/ 1236187 w 2354265"/>
                <a:gd name="connsiteY1127" fmla="*/ 1870418 h 2180492"/>
                <a:gd name="connsiteX1128" fmla="*/ 1249334 w 2354265"/>
                <a:gd name="connsiteY1128" fmla="*/ 1864223 h 2180492"/>
                <a:gd name="connsiteX1129" fmla="*/ 1249334 w 2354265"/>
                <a:gd name="connsiteY1129" fmla="*/ 1861654 h 2180492"/>
                <a:gd name="connsiteX1130" fmla="*/ 1228481 w 2354265"/>
                <a:gd name="connsiteY1130" fmla="*/ 1857725 h 2180492"/>
                <a:gd name="connsiteX1131" fmla="*/ 321378 w 2354265"/>
                <a:gd name="connsiteY1131" fmla="*/ 1287896 h 2180492"/>
                <a:gd name="connsiteX1132" fmla="*/ 323947 w 2354265"/>
                <a:gd name="connsiteY1132" fmla="*/ 1286536 h 2180492"/>
                <a:gd name="connsiteX1133" fmla="*/ 320471 w 2354265"/>
                <a:gd name="connsiteY1133" fmla="*/ 1272029 h 2180492"/>
                <a:gd name="connsiteX1134" fmla="*/ 307325 w 2354265"/>
                <a:gd name="connsiteY1134" fmla="*/ 1275354 h 2180492"/>
                <a:gd name="connsiteX1135" fmla="*/ 321378 w 2354265"/>
                <a:gd name="connsiteY1135" fmla="*/ 1287896 h 2180492"/>
                <a:gd name="connsiteX1136" fmla="*/ 1327003 w 2354265"/>
                <a:gd name="connsiteY1136" fmla="*/ 1857120 h 2180492"/>
                <a:gd name="connsiteX1137" fmla="*/ 1326399 w 2354265"/>
                <a:gd name="connsiteY1137" fmla="*/ 1852738 h 2180492"/>
                <a:gd name="connsiteX1138" fmla="*/ 1304337 w 2354265"/>
                <a:gd name="connsiteY1138" fmla="*/ 1858632 h 2180492"/>
                <a:gd name="connsiteX1139" fmla="*/ 1327003 w 2354265"/>
                <a:gd name="connsiteY1139" fmla="*/ 1857120 h 2180492"/>
                <a:gd name="connsiteX1140" fmla="*/ 588235 w 2354265"/>
                <a:gd name="connsiteY1140" fmla="*/ 444712 h 2180492"/>
                <a:gd name="connsiteX1141" fmla="*/ 597906 w 2354265"/>
                <a:gd name="connsiteY1141" fmla="*/ 430961 h 2180492"/>
                <a:gd name="connsiteX1142" fmla="*/ 576449 w 2354265"/>
                <a:gd name="connsiteY1142" fmla="*/ 438063 h 2180492"/>
                <a:gd name="connsiteX1143" fmla="*/ 588235 w 2354265"/>
                <a:gd name="connsiteY1143" fmla="*/ 444712 h 2180492"/>
                <a:gd name="connsiteX1144" fmla="*/ 767449 w 2354265"/>
                <a:gd name="connsiteY1144" fmla="*/ 104416 h 2180492"/>
                <a:gd name="connsiteX1145" fmla="*/ 773343 w 2354265"/>
                <a:gd name="connsiteY1145" fmla="*/ 103207 h 2180492"/>
                <a:gd name="connsiteX1146" fmla="*/ 772134 w 2354265"/>
                <a:gd name="connsiteY1146" fmla="*/ 89909 h 2180492"/>
                <a:gd name="connsiteX1147" fmla="*/ 763823 w 2354265"/>
                <a:gd name="connsiteY1147" fmla="*/ 93083 h 2180492"/>
                <a:gd name="connsiteX1148" fmla="*/ 767449 w 2354265"/>
                <a:gd name="connsiteY1148" fmla="*/ 104416 h 2180492"/>
                <a:gd name="connsiteX1149" fmla="*/ 385599 w 2354265"/>
                <a:gd name="connsiteY1149" fmla="*/ 344527 h 2180492"/>
                <a:gd name="connsiteX1150" fmla="*/ 383332 w 2354265"/>
                <a:gd name="connsiteY1150" fmla="*/ 341958 h 2180492"/>
                <a:gd name="connsiteX1151" fmla="*/ 368675 w 2354265"/>
                <a:gd name="connsiteY1151" fmla="*/ 344527 h 2180492"/>
                <a:gd name="connsiteX1152" fmla="*/ 375475 w 2354265"/>
                <a:gd name="connsiteY1152" fmla="*/ 358429 h 2180492"/>
                <a:gd name="connsiteX1153" fmla="*/ 385599 w 2354265"/>
                <a:gd name="connsiteY1153" fmla="*/ 344527 h 2180492"/>
                <a:gd name="connsiteX1154" fmla="*/ 338453 w 2354265"/>
                <a:gd name="connsiteY1154" fmla="*/ 1216119 h 2180492"/>
                <a:gd name="connsiteX1155" fmla="*/ 359911 w 2354265"/>
                <a:gd name="connsiteY1155" fmla="*/ 1224430 h 2180492"/>
                <a:gd name="connsiteX1156" fmla="*/ 338453 w 2354265"/>
                <a:gd name="connsiteY1156" fmla="*/ 1216119 h 2180492"/>
                <a:gd name="connsiteX1157" fmla="*/ 454958 w 2354265"/>
                <a:gd name="connsiteY1157" fmla="*/ 682103 h 2180492"/>
                <a:gd name="connsiteX1158" fmla="*/ 445891 w 2354265"/>
                <a:gd name="connsiteY1158" fmla="*/ 700538 h 2180492"/>
                <a:gd name="connsiteX1159" fmla="*/ 454958 w 2354265"/>
                <a:gd name="connsiteY1159" fmla="*/ 682103 h 2180492"/>
                <a:gd name="connsiteX1160" fmla="*/ 717130 w 2354265"/>
                <a:gd name="connsiteY1160" fmla="*/ 2023642 h 2180492"/>
                <a:gd name="connsiteX1161" fmla="*/ 737681 w 2354265"/>
                <a:gd name="connsiteY1161" fmla="*/ 2028175 h 2180492"/>
                <a:gd name="connsiteX1162" fmla="*/ 717130 w 2354265"/>
                <a:gd name="connsiteY1162" fmla="*/ 2023642 h 2180492"/>
                <a:gd name="connsiteX1163" fmla="*/ 362933 w 2354265"/>
                <a:gd name="connsiteY1163" fmla="*/ 1258278 h 2180492"/>
                <a:gd name="connsiteX1164" fmla="*/ 357644 w 2354265"/>
                <a:gd name="connsiteY1164" fmla="*/ 1265532 h 2180492"/>
                <a:gd name="connsiteX1165" fmla="*/ 371546 w 2354265"/>
                <a:gd name="connsiteY1165" fmla="*/ 1277469 h 2180492"/>
                <a:gd name="connsiteX1166" fmla="*/ 372755 w 2354265"/>
                <a:gd name="connsiteY1166" fmla="*/ 1275505 h 2180492"/>
                <a:gd name="connsiteX1167" fmla="*/ 362933 w 2354265"/>
                <a:gd name="connsiteY1167" fmla="*/ 1258278 h 21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</a:cxnLst>
              <a:rect l="l" t="t" r="r" b="b"/>
              <a:pathLst>
                <a:path w="2354265" h="2180492">
                  <a:moveTo>
                    <a:pt x="87614" y="1345166"/>
                  </a:moveTo>
                  <a:cubicBezTo>
                    <a:pt x="104236" y="1337912"/>
                    <a:pt x="114360" y="1344108"/>
                    <a:pt x="117684" y="1362543"/>
                  </a:cubicBezTo>
                  <a:cubicBezTo>
                    <a:pt x="118742" y="1368436"/>
                    <a:pt x="121462" y="1374027"/>
                    <a:pt x="124031" y="1381432"/>
                  </a:cubicBezTo>
                  <a:cubicBezTo>
                    <a:pt x="122520" y="1382338"/>
                    <a:pt x="118289" y="1383698"/>
                    <a:pt x="115720" y="1386569"/>
                  </a:cubicBezTo>
                  <a:cubicBezTo>
                    <a:pt x="113000" y="1389592"/>
                    <a:pt x="111640" y="1393974"/>
                    <a:pt x="108618" y="1399716"/>
                  </a:cubicBezTo>
                  <a:cubicBezTo>
                    <a:pt x="132946" y="1393671"/>
                    <a:pt x="128866" y="1415582"/>
                    <a:pt x="138084" y="1426009"/>
                  </a:cubicBezTo>
                  <a:cubicBezTo>
                    <a:pt x="138386" y="1423440"/>
                    <a:pt x="139444" y="1420871"/>
                    <a:pt x="138990" y="1418604"/>
                  </a:cubicBezTo>
                  <a:cubicBezTo>
                    <a:pt x="136119" y="1402587"/>
                    <a:pt x="133248" y="1386569"/>
                    <a:pt x="129622" y="1370854"/>
                  </a:cubicBezTo>
                  <a:cubicBezTo>
                    <a:pt x="126146" y="1356197"/>
                    <a:pt x="121613" y="1341841"/>
                    <a:pt x="117684" y="1327335"/>
                  </a:cubicBezTo>
                  <a:cubicBezTo>
                    <a:pt x="109071" y="1295149"/>
                    <a:pt x="100609" y="1262812"/>
                    <a:pt x="91845" y="1229417"/>
                  </a:cubicBezTo>
                  <a:cubicBezTo>
                    <a:pt x="95622" y="1228661"/>
                    <a:pt x="99098" y="1228057"/>
                    <a:pt x="103027" y="1227452"/>
                  </a:cubicBezTo>
                  <a:cubicBezTo>
                    <a:pt x="102724" y="1222315"/>
                    <a:pt x="102271" y="1217328"/>
                    <a:pt x="101969" y="1212190"/>
                  </a:cubicBezTo>
                  <a:cubicBezTo>
                    <a:pt x="101213" y="1212795"/>
                    <a:pt x="100307" y="1213550"/>
                    <a:pt x="99551" y="1214155"/>
                  </a:cubicBezTo>
                  <a:cubicBezTo>
                    <a:pt x="93960" y="1207808"/>
                    <a:pt x="88369" y="1201311"/>
                    <a:pt x="82325" y="1194511"/>
                  </a:cubicBezTo>
                  <a:cubicBezTo>
                    <a:pt x="89276" y="1192697"/>
                    <a:pt x="93658" y="1191489"/>
                    <a:pt x="98191" y="1190280"/>
                  </a:cubicBezTo>
                  <a:cubicBezTo>
                    <a:pt x="96529" y="1185898"/>
                    <a:pt x="94867" y="1181667"/>
                    <a:pt x="93356" y="1177284"/>
                  </a:cubicBezTo>
                  <a:cubicBezTo>
                    <a:pt x="92147" y="1173809"/>
                    <a:pt x="91240" y="1170333"/>
                    <a:pt x="90182" y="1166858"/>
                  </a:cubicBezTo>
                  <a:cubicBezTo>
                    <a:pt x="88974" y="1163231"/>
                    <a:pt x="87614" y="1159454"/>
                    <a:pt x="87160" y="1158396"/>
                  </a:cubicBezTo>
                  <a:cubicBezTo>
                    <a:pt x="87765" y="1151143"/>
                    <a:pt x="90485" y="1144796"/>
                    <a:pt x="88369" y="1141170"/>
                  </a:cubicBezTo>
                  <a:cubicBezTo>
                    <a:pt x="84743" y="1134823"/>
                    <a:pt x="77943" y="1131045"/>
                    <a:pt x="71143" y="1136787"/>
                  </a:cubicBezTo>
                  <a:cubicBezTo>
                    <a:pt x="70387" y="1121374"/>
                    <a:pt x="69632" y="1105961"/>
                    <a:pt x="68876" y="1089491"/>
                  </a:cubicBezTo>
                  <a:cubicBezTo>
                    <a:pt x="71143" y="1088131"/>
                    <a:pt x="75374" y="1085864"/>
                    <a:pt x="79605" y="1083446"/>
                  </a:cubicBezTo>
                  <a:cubicBezTo>
                    <a:pt x="79303" y="1082691"/>
                    <a:pt x="79152" y="1081784"/>
                    <a:pt x="78849" y="1081028"/>
                  </a:cubicBezTo>
                  <a:cubicBezTo>
                    <a:pt x="75072" y="1081028"/>
                    <a:pt x="71445" y="1081028"/>
                    <a:pt x="67667" y="1081028"/>
                  </a:cubicBezTo>
                  <a:cubicBezTo>
                    <a:pt x="77792" y="1076344"/>
                    <a:pt x="84138" y="1071358"/>
                    <a:pt x="73863" y="1060629"/>
                  </a:cubicBezTo>
                  <a:cubicBezTo>
                    <a:pt x="77036" y="1058664"/>
                    <a:pt x="79756" y="1057153"/>
                    <a:pt x="82325" y="1055642"/>
                  </a:cubicBezTo>
                  <a:cubicBezTo>
                    <a:pt x="81569" y="1051562"/>
                    <a:pt x="80965" y="1047633"/>
                    <a:pt x="80360" y="1043856"/>
                  </a:cubicBezTo>
                  <a:cubicBezTo>
                    <a:pt x="64494" y="1040380"/>
                    <a:pt x="63134" y="1037509"/>
                    <a:pt x="65250" y="1021794"/>
                  </a:cubicBezTo>
                  <a:cubicBezTo>
                    <a:pt x="66005" y="1015447"/>
                    <a:pt x="63436" y="1008799"/>
                    <a:pt x="61774" y="998977"/>
                  </a:cubicBezTo>
                  <a:cubicBezTo>
                    <a:pt x="57694" y="1003359"/>
                    <a:pt x="55881" y="1004568"/>
                    <a:pt x="55881" y="1005474"/>
                  </a:cubicBezTo>
                  <a:cubicBezTo>
                    <a:pt x="56939" y="1015901"/>
                    <a:pt x="50894" y="1026781"/>
                    <a:pt x="57845" y="1037207"/>
                  </a:cubicBezTo>
                  <a:cubicBezTo>
                    <a:pt x="59508" y="1039776"/>
                    <a:pt x="60263" y="1044914"/>
                    <a:pt x="58752" y="1047029"/>
                  </a:cubicBezTo>
                  <a:cubicBezTo>
                    <a:pt x="50441" y="1058664"/>
                    <a:pt x="56183" y="1065464"/>
                    <a:pt x="64494" y="1070149"/>
                  </a:cubicBezTo>
                  <a:cubicBezTo>
                    <a:pt x="63587" y="1074531"/>
                    <a:pt x="62983" y="1077553"/>
                    <a:pt x="62227" y="1080575"/>
                  </a:cubicBezTo>
                  <a:cubicBezTo>
                    <a:pt x="60414" y="1087224"/>
                    <a:pt x="57845" y="1093873"/>
                    <a:pt x="56788" y="1100673"/>
                  </a:cubicBezTo>
                  <a:cubicBezTo>
                    <a:pt x="56183" y="1105055"/>
                    <a:pt x="56939" y="1110041"/>
                    <a:pt x="58299" y="1114272"/>
                  </a:cubicBezTo>
                  <a:cubicBezTo>
                    <a:pt x="60112" y="1119712"/>
                    <a:pt x="63285" y="1124699"/>
                    <a:pt x="66005" y="1129987"/>
                  </a:cubicBezTo>
                  <a:cubicBezTo>
                    <a:pt x="53010" y="1140867"/>
                    <a:pt x="37143" y="1121979"/>
                    <a:pt x="26264" y="1136787"/>
                  </a:cubicBezTo>
                  <a:cubicBezTo>
                    <a:pt x="20068" y="1128476"/>
                    <a:pt x="13117" y="1120770"/>
                    <a:pt x="8584" y="1111855"/>
                  </a:cubicBezTo>
                  <a:cubicBezTo>
                    <a:pt x="6771" y="1108379"/>
                    <a:pt x="10397" y="1102032"/>
                    <a:pt x="11606" y="1097046"/>
                  </a:cubicBezTo>
                  <a:cubicBezTo>
                    <a:pt x="13420" y="1096442"/>
                    <a:pt x="15233" y="1095988"/>
                    <a:pt x="17046" y="1095384"/>
                  </a:cubicBezTo>
                  <a:cubicBezTo>
                    <a:pt x="13571" y="1091908"/>
                    <a:pt x="10548" y="1087979"/>
                    <a:pt x="6620" y="1085259"/>
                  </a:cubicBezTo>
                  <a:cubicBezTo>
                    <a:pt x="1331" y="1081633"/>
                    <a:pt x="-180" y="1073322"/>
                    <a:pt x="4353" y="1068789"/>
                  </a:cubicBezTo>
                  <a:cubicBezTo>
                    <a:pt x="14326" y="1058816"/>
                    <a:pt x="25508" y="1060327"/>
                    <a:pt x="31855" y="1072566"/>
                  </a:cubicBezTo>
                  <a:cubicBezTo>
                    <a:pt x="34877" y="1078309"/>
                    <a:pt x="37597" y="1078460"/>
                    <a:pt x="44548" y="1073775"/>
                  </a:cubicBezTo>
                  <a:cubicBezTo>
                    <a:pt x="42583" y="1055793"/>
                    <a:pt x="32157" y="1048691"/>
                    <a:pt x="12513" y="1052620"/>
                  </a:cubicBezTo>
                  <a:cubicBezTo>
                    <a:pt x="19313" y="1042194"/>
                    <a:pt x="36539" y="1044914"/>
                    <a:pt x="32157" y="1030256"/>
                  </a:cubicBezTo>
                  <a:cubicBezTo>
                    <a:pt x="30646" y="1025118"/>
                    <a:pt x="25810" y="1021038"/>
                    <a:pt x="22033" y="1015750"/>
                  </a:cubicBezTo>
                  <a:cubicBezTo>
                    <a:pt x="19615" y="1023758"/>
                    <a:pt x="18255" y="1028745"/>
                    <a:pt x="16744" y="1033732"/>
                  </a:cubicBezTo>
                  <a:cubicBezTo>
                    <a:pt x="15384" y="1033580"/>
                    <a:pt x="14175" y="1033278"/>
                    <a:pt x="12815" y="1033127"/>
                  </a:cubicBezTo>
                  <a:cubicBezTo>
                    <a:pt x="11606" y="1020736"/>
                    <a:pt x="-3051" y="1014239"/>
                    <a:pt x="575" y="1000186"/>
                  </a:cubicBezTo>
                  <a:cubicBezTo>
                    <a:pt x="1331" y="997012"/>
                    <a:pt x="1331" y="993688"/>
                    <a:pt x="1482" y="990363"/>
                  </a:cubicBezTo>
                  <a:cubicBezTo>
                    <a:pt x="1633" y="983715"/>
                    <a:pt x="1482" y="977217"/>
                    <a:pt x="1482" y="968906"/>
                  </a:cubicBezTo>
                  <a:cubicBezTo>
                    <a:pt x="8886" y="966337"/>
                    <a:pt x="17499" y="963315"/>
                    <a:pt x="26264" y="960293"/>
                  </a:cubicBezTo>
                  <a:cubicBezTo>
                    <a:pt x="9491" y="958329"/>
                    <a:pt x="2691" y="945787"/>
                    <a:pt x="2993" y="932338"/>
                  </a:cubicBezTo>
                  <a:cubicBezTo>
                    <a:pt x="3144" y="921609"/>
                    <a:pt x="10700" y="911032"/>
                    <a:pt x="15082" y="899699"/>
                  </a:cubicBezTo>
                  <a:cubicBezTo>
                    <a:pt x="14779" y="899396"/>
                    <a:pt x="12362" y="896525"/>
                    <a:pt x="9944" y="893805"/>
                  </a:cubicBezTo>
                  <a:cubicBezTo>
                    <a:pt x="13268" y="892143"/>
                    <a:pt x="17499" y="891085"/>
                    <a:pt x="19766" y="888517"/>
                  </a:cubicBezTo>
                  <a:cubicBezTo>
                    <a:pt x="23997" y="883681"/>
                    <a:pt x="27321" y="877939"/>
                    <a:pt x="30495" y="872348"/>
                  </a:cubicBezTo>
                  <a:cubicBezTo>
                    <a:pt x="32006" y="869779"/>
                    <a:pt x="32006" y="866304"/>
                    <a:pt x="33064" y="861317"/>
                  </a:cubicBezTo>
                  <a:cubicBezTo>
                    <a:pt x="28530" y="862828"/>
                    <a:pt x="25055" y="864490"/>
                    <a:pt x="21428" y="865095"/>
                  </a:cubicBezTo>
                  <a:cubicBezTo>
                    <a:pt x="19162" y="865548"/>
                    <a:pt x="16593" y="864792"/>
                    <a:pt x="14024" y="864490"/>
                  </a:cubicBezTo>
                  <a:cubicBezTo>
                    <a:pt x="15384" y="862073"/>
                    <a:pt x="16291" y="858446"/>
                    <a:pt x="18406" y="857539"/>
                  </a:cubicBezTo>
                  <a:cubicBezTo>
                    <a:pt x="27170" y="853611"/>
                    <a:pt x="36237" y="850588"/>
                    <a:pt x="46512" y="846811"/>
                  </a:cubicBezTo>
                  <a:cubicBezTo>
                    <a:pt x="43490" y="864490"/>
                    <a:pt x="56788" y="855575"/>
                    <a:pt x="63739" y="857842"/>
                  </a:cubicBezTo>
                  <a:cubicBezTo>
                    <a:pt x="62076" y="865397"/>
                    <a:pt x="60565" y="872499"/>
                    <a:pt x="59054" y="879601"/>
                  </a:cubicBezTo>
                  <a:cubicBezTo>
                    <a:pt x="62530" y="880961"/>
                    <a:pt x="66458" y="882472"/>
                    <a:pt x="72956" y="884890"/>
                  </a:cubicBezTo>
                  <a:cubicBezTo>
                    <a:pt x="74165" y="879148"/>
                    <a:pt x="75072" y="873708"/>
                    <a:pt x="76432" y="868419"/>
                  </a:cubicBezTo>
                  <a:cubicBezTo>
                    <a:pt x="78698" y="859504"/>
                    <a:pt x="81872" y="850588"/>
                    <a:pt x="83685" y="841522"/>
                  </a:cubicBezTo>
                  <a:cubicBezTo>
                    <a:pt x="85800" y="831247"/>
                    <a:pt x="87463" y="820669"/>
                    <a:pt x="88218" y="810242"/>
                  </a:cubicBezTo>
                  <a:cubicBezTo>
                    <a:pt x="88823" y="802083"/>
                    <a:pt x="86707" y="794376"/>
                    <a:pt x="98645" y="791656"/>
                  </a:cubicBezTo>
                  <a:cubicBezTo>
                    <a:pt x="103329" y="790598"/>
                    <a:pt x="106502" y="782438"/>
                    <a:pt x="110733" y="776999"/>
                  </a:cubicBezTo>
                  <a:cubicBezTo>
                    <a:pt x="106955" y="773976"/>
                    <a:pt x="104236" y="771861"/>
                    <a:pt x="100005" y="768537"/>
                  </a:cubicBezTo>
                  <a:cubicBezTo>
                    <a:pt x="104689" y="766421"/>
                    <a:pt x="108315" y="764759"/>
                    <a:pt x="112546" y="762794"/>
                  </a:cubicBezTo>
                  <a:cubicBezTo>
                    <a:pt x="110582" y="759923"/>
                    <a:pt x="108467" y="756750"/>
                    <a:pt x="106049" y="752972"/>
                  </a:cubicBezTo>
                  <a:cubicBezTo>
                    <a:pt x="114209" y="745719"/>
                    <a:pt x="121009" y="738919"/>
                    <a:pt x="118440" y="725169"/>
                  </a:cubicBezTo>
                  <a:cubicBezTo>
                    <a:pt x="115569" y="709604"/>
                    <a:pt x="111338" y="704920"/>
                    <a:pt x="97436" y="711871"/>
                  </a:cubicBezTo>
                  <a:cubicBezTo>
                    <a:pt x="94111" y="713533"/>
                    <a:pt x="91694" y="716858"/>
                    <a:pt x="88369" y="718369"/>
                  </a:cubicBezTo>
                  <a:cubicBezTo>
                    <a:pt x="85196" y="719729"/>
                    <a:pt x="81418" y="719729"/>
                    <a:pt x="79454" y="718369"/>
                  </a:cubicBezTo>
                  <a:cubicBezTo>
                    <a:pt x="72956" y="713986"/>
                    <a:pt x="66458" y="709604"/>
                    <a:pt x="57694" y="703711"/>
                  </a:cubicBezTo>
                  <a:cubicBezTo>
                    <a:pt x="66458" y="695551"/>
                    <a:pt x="76281" y="686636"/>
                    <a:pt x="85951" y="677720"/>
                  </a:cubicBezTo>
                  <a:cubicBezTo>
                    <a:pt x="85196" y="676512"/>
                    <a:pt x="84591" y="675303"/>
                    <a:pt x="83836" y="674094"/>
                  </a:cubicBezTo>
                  <a:cubicBezTo>
                    <a:pt x="78094" y="676512"/>
                    <a:pt x="72352" y="679081"/>
                    <a:pt x="64645" y="682254"/>
                  </a:cubicBezTo>
                  <a:cubicBezTo>
                    <a:pt x="60263" y="675605"/>
                    <a:pt x="60867" y="665632"/>
                    <a:pt x="66156" y="658076"/>
                  </a:cubicBezTo>
                  <a:cubicBezTo>
                    <a:pt x="69178" y="653845"/>
                    <a:pt x="69481" y="639037"/>
                    <a:pt x="82174" y="647952"/>
                  </a:cubicBezTo>
                  <a:cubicBezTo>
                    <a:pt x="85498" y="637677"/>
                    <a:pt x="96076" y="645686"/>
                    <a:pt x="99853" y="641455"/>
                  </a:cubicBezTo>
                  <a:cubicBezTo>
                    <a:pt x="104689" y="636166"/>
                    <a:pt x="106200" y="627855"/>
                    <a:pt x="108920" y="621508"/>
                  </a:cubicBezTo>
                  <a:cubicBezTo>
                    <a:pt x="103480" y="614255"/>
                    <a:pt x="91542" y="612895"/>
                    <a:pt x="94867" y="600202"/>
                  </a:cubicBezTo>
                  <a:cubicBezTo>
                    <a:pt x="102573" y="603073"/>
                    <a:pt x="109827" y="605793"/>
                    <a:pt x="116929" y="608362"/>
                  </a:cubicBezTo>
                  <a:cubicBezTo>
                    <a:pt x="117684" y="607606"/>
                    <a:pt x="118289" y="606851"/>
                    <a:pt x="119044" y="605944"/>
                  </a:cubicBezTo>
                  <a:cubicBezTo>
                    <a:pt x="113755" y="597482"/>
                    <a:pt x="108315" y="588869"/>
                    <a:pt x="102876" y="580256"/>
                  </a:cubicBezTo>
                  <a:cubicBezTo>
                    <a:pt x="106200" y="577536"/>
                    <a:pt x="108920" y="575269"/>
                    <a:pt x="111035" y="573607"/>
                  </a:cubicBezTo>
                  <a:cubicBezTo>
                    <a:pt x="120253" y="576629"/>
                    <a:pt x="129471" y="579500"/>
                    <a:pt x="141861" y="583580"/>
                  </a:cubicBezTo>
                  <a:cubicBezTo>
                    <a:pt x="134911" y="587962"/>
                    <a:pt x="130528" y="590682"/>
                    <a:pt x="126297" y="593402"/>
                  </a:cubicBezTo>
                  <a:cubicBezTo>
                    <a:pt x="130528" y="601109"/>
                    <a:pt x="126448" y="627704"/>
                    <a:pt x="118893" y="636317"/>
                  </a:cubicBezTo>
                  <a:cubicBezTo>
                    <a:pt x="122671" y="639641"/>
                    <a:pt x="126448" y="642966"/>
                    <a:pt x="130528" y="646441"/>
                  </a:cubicBezTo>
                  <a:cubicBezTo>
                    <a:pt x="133702" y="644779"/>
                    <a:pt x="137328" y="642815"/>
                    <a:pt x="141408" y="640699"/>
                  </a:cubicBezTo>
                  <a:cubicBezTo>
                    <a:pt x="146244" y="595215"/>
                    <a:pt x="175256" y="558345"/>
                    <a:pt x="188705" y="512710"/>
                  </a:cubicBezTo>
                  <a:cubicBezTo>
                    <a:pt x="193389" y="516941"/>
                    <a:pt x="196714" y="519812"/>
                    <a:pt x="199887" y="522683"/>
                  </a:cubicBezTo>
                  <a:cubicBezTo>
                    <a:pt x="198225" y="521172"/>
                    <a:pt x="196412" y="519812"/>
                    <a:pt x="194749" y="518301"/>
                  </a:cubicBezTo>
                  <a:cubicBezTo>
                    <a:pt x="197469" y="512257"/>
                    <a:pt x="200038" y="506062"/>
                    <a:pt x="202758" y="500017"/>
                  </a:cubicBezTo>
                  <a:cubicBezTo>
                    <a:pt x="205931" y="502888"/>
                    <a:pt x="209105" y="505910"/>
                    <a:pt x="212429" y="508781"/>
                  </a:cubicBezTo>
                  <a:cubicBezTo>
                    <a:pt x="209105" y="508328"/>
                    <a:pt x="205780" y="507875"/>
                    <a:pt x="202758" y="507422"/>
                  </a:cubicBezTo>
                  <a:cubicBezTo>
                    <a:pt x="202003" y="503190"/>
                    <a:pt x="201096" y="499111"/>
                    <a:pt x="200945" y="497902"/>
                  </a:cubicBezTo>
                  <a:cubicBezTo>
                    <a:pt x="202909" y="492915"/>
                    <a:pt x="203514" y="489742"/>
                    <a:pt x="205176" y="487324"/>
                  </a:cubicBezTo>
                  <a:cubicBezTo>
                    <a:pt x="207140" y="484453"/>
                    <a:pt x="209860" y="482186"/>
                    <a:pt x="212429" y="479920"/>
                  </a:cubicBezTo>
                  <a:cubicBezTo>
                    <a:pt x="215451" y="477200"/>
                    <a:pt x="219984" y="475387"/>
                    <a:pt x="221496" y="472062"/>
                  </a:cubicBezTo>
                  <a:cubicBezTo>
                    <a:pt x="225122" y="464053"/>
                    <a:pt x="227389" y="455440"/>
                    <a:pt x="230713" y="446072"/>
                  </a:cubicBezTo>
                  <a:cubicBezTo>
                    <a:pt x="235700" y="449547"/>
                    <a:pt x="237664" y="450907"/>
                    <a:pt x="240082" y="452569"/>
                  </a:cubicBezTo>
                  <a:cubicBezTo>
                    <a:pt x="241291" y="446978"/>
                    <a:pt x="242197" y="442294"/>
                    <a:pt x="242953" y="438516"/>
                  </a:cubicBezTo>
                  <a:cubicBezTo>
                    <a:pt x="240384" y="436854"/>
                    <a:pt x="237815" y="435192"/>
                    <a:pt x="235397" y="433681"/>
                  </a:cubicBezTo>
                  <a:cubicBezTo>
                    <a:pt x="242197" y="427032"/>
                    <a:pt x="249148" y="420383"/>
                    <a:pt x="254739" y="414943"/>
                  </a:cubicBezTo>
                  <a:cubicBezTo>
                    <a:pt x="255948" y="410259"/>
                    <a:pt x="255797" y="404517"/>
                    <a:pt x="258668" y="401646"/>
                  </a:cubicBezTo>
                  <a:cubicBezTo>
                    <a:pt x="270152" y="389859"/>
                    <a:pt x="275441" y="373842"/>
                    <a:pt x="290099" y="363566"/>
                  </a:cubicBezTo>
                  <a:cubicBezTo>
                    <a:pt x="300978" y="355860"/>
                    <a:pt x="305663" y="339842"/>
                    <a:pt x="314578" y="328509"/>
                  </a:cubicBezTo>
                  <a:cubicBezTo>
                    <a:pt x="323645" y="316874"/>
                    <a:pt x="334222" y="306145"/>
                    <a:pt x="344346" y="295417"/>
                  </a:cubicBezTo>
                  <a:cubicBezTo>
                    <a:pt x="352809" y="286501"/>
                    <a:pt x="361724" y="278039"/>
                    <a:pt x="371093" y="268670"/>
                  </a:cubicBezTo>
                  <a:cubicBezTo>
                    <a:pt x="365048" y="255373"/>
                    <a:pt x="379252" y="260964"/>
                    <a:pt x="384843" y="258395"/>
                  </a:cubicBezTo>
                  <a:cubicBezTo>
                    <a:pt x="391341" y="255373"/>
                    <a:pt x="398443" y="253409"/>
                    <a:pt x="405545" y="250991"/>
                  </a:cubicBezTo>
                  <a:cubicBezTo>
                    <a:pt x="401163" y="248573"/>
                    <a:pt x="396781" y="246155"/>
                    <a:pt x="391039" y="243133"/>
                  </a:cubicBezTo>
                  <a:cubicBezTo>
                    <a:pt x="401465" y="233462"/>
                    <a:pt x="410230" y="224849"/>
                    <a:pt x="419749" y="216840"/>
                  </a:cubicBezTo>
                  <a:cubicBezTo>
                    <a:pt x="422167" y="214876"/>
                    <a:pt x="426247" y="215027"/>
                    <a:pt x="429572" y="213969"/>
                  </a:cubicBezTo>
                  <a:cubicBezTo>
                    <a:pt x="431838" y="213365"/>
                    <a:pt x="435011" y="213365"/>
                    <a:pt x="435918" y="211854"/>
                  </a:cubicBezTo>
                  <a:cubicBezTo>
                    <a:pt x="443625" y="199312"/>
                    <a:pt x="457678" y="199010"/>
                    <a:pt x="465989" y="195987"/>
                  </a:cubicBezTo>
                  <a:cubicBezTo>
                    <a:pt x="476415" y="176041"/>
                    <a:pt x="495001" y="168788"/>
                    <a:pt x="507090" y="154282"/>
                  </a:cubicBezTo>
                  <a:cubicBezTo>
                    <a:pt x="504219" y="154886"/>
                    <a:pt x="501650" y="155490"/>
                    <a:pt x="499232" y="155944"/>
                  </a:cubicBezTo>
                  <a:cubicBezTo>
                    <a:pt x="498779" y="155037"/>
                    <a:pt x="498326" y="154282"/>
                    <a:pt x="497872" y="153375"/>
                  </a:cubicBezTo>
                  <a:cubicBezTo>
                    <a:pt x="501197" y="151864"/>
                    <a:pt x="504370" y="149597"/>
                    <a:pt x="507694" y="149144"/>
                  </a:cubicBezTo>
                  <a:cubicBezTo>
                    <a:pt x="518574" y="147633"/>
                    <a:pt x="527187" y="143704"/>
                    <a:pt x="532023" y="132673"/>
                  </a:cubicBezTo>
                  <a:cubicBezTo>
                    <a:pt x="533836" y="128744"/>
                    <a:pt x="538218" y="123758"/>
                    <a:pt x="542147" y="123304"/>
                  </a:cubicBezTo>
                  <a:cubicBezTo>
                    <a:pt x="560582" y="120584"/>
                    <a:pt x="571009" y="104869"/>
                    <a:pt x="586573" y="97616"/>
                  </a:cubicBezTo>
                  <a:cubicBezTo>
                    <a:pt x="590804" y="95652"/>
                    <a:pt x="594884" y="93234"/>
                    <a:pt x="598964" y="90665"/>
                  </a:cubicBezTo>
                  <a:cubicBezTo>
                    <a:pt x="601533" y="89003"/>
                    <a:pt x="604102" y="87189"/>
                    <a:pt x="606368" y="85074"/>
                  </a:cubicBezTo>
                  <a:cubicBezTo>
                    <a:pt x="609390" y="82203"/>
                    <a:pt x="611355" y="77519"/>
                    <a:pt x="614830" y="76159"/>
                  </a:cubicBezTo>
                  <a:cubicBezTo>
                    <a:pt x="648074" y="61954"/>
                    <a:pt x="682678" y="50772"/>
                    <a:pt x="713655" y="31128"/>
                  </a:cubicBezTo>
                  <a:cubicBezTo>
                    <a:pt x="721210" y="26293"/>
                    <a:pt x="730730" y="24480"/>
                    <a:pt x="739343" y="21457"/>
                  </a:cubicBezTo>
                  <a:cubicBezTo>
                    <a:pt x="758081" y="14658"/>
                    <a:pt x="776969" y="8009"/>
                    <a:pt x="799031" y="0"/>
                  </a:cubicBezTo>
                  <a:cubicBezTo>
                    <a:pt x="794800" y="5289"/>
                    <a:pt x="792685" y="10275"/>
                    <a:pt x="790720" y="10124"/>
                  </a:cubicBezTo>
                  <a:cubicBezTo>
                    <a:pt x="777272" y="9822"/>
                    <a:pt x="771529" y="21004"/>
                    <a:pt x="762916" y="27653"/>
                  </a:cubicBezTo>
                  <a:cubicBezTo>
                    <a:pt x="761103" y="29013"/>
                    <a:pt x="758836" y="30222"/>
                    <a:pt x="756570" y="30826"/>
                  </a:cubicBezTo>
                  <a:cubicBezTo>
                    <a:pt x="743574" y="33697"/>
                    <a:pt x="743574" y="33546"/>
                    <a:pt x="751130" y="45332"/>
                  </a:cubicBezTo>
                  <a:cubicBezTo>
                    <a:pt x="752339" y="47297"/>
                    <a:pt x="753094" y="49564"/>
                    <a:pt x="754605" y="53039"/>
                  </a:cubicBezTo>
                  <a:cubicBezTo>
                    <a:pt x="741912" y="51377"/>
                    <a:pt x="730428" y="48959"/>
                    <a:pt x="719095" y="48657"/>
                  </a:cubicBezTo>
                  <a:cubicBezTo>
                    <a:pt x="713202" y="48506"/>
                    <a:pt x="707006" y="51528"/>
                    <a:pt x="701113" y="53492"/>
                  </a:cubicBezTo>
                  <a:cubicBezTo>
                    <a:pt x="693255" y="56061"/>
                    <a:pt x="685549" y="59839"/>
                    <a:pt x="677540" y="61501"/>
                  </a:cubicBezTo>
                  <a:cubicBezTo>
                    <a:pt x="667567" y="63617"/>
                    <a:pt x="664243" y="68905"/>
                    <a:pt x="666660" y="79030"/>
                  </a:cubicBezTo>
                  <a:cubicBezTo>
                    <a:pt x="667416" y="81901"/>
                    <a:pt x="664696" y="87492"/>
                    <a:pt x="662127" y="89003"/>
                  </a:cubicBezTo>
                  <a:cubicBezTo>
                    <a:pt x="647470" y="97616"/>
                    <a:pt x="632208" y="105322"/>
                    <a:pt x="615737" y="114087"/>
                  </a:cubicBezTo>
                  <a:cubicBezTo>
                    <a:pt x="616190" y="110460"/>
                    <a:pt x="616492" y="108042"/>
                    <a:pt x="617097" y="103207"/>
                  </a:cubicBezTo>
                  <a:cubicBezTo>
                    <a:pt x="614226" y="105927"/>
                    <a:pt x="611808" y="107136"/>
                    <a:pt x="611808" y="108194"/>
                  </a:cubicBezTo>
                  <a:cubicBezTo>
                    <a:pt x="613772" y="128593"/>
                    <a:pt x="593071" y="129500"/>
                    <a:pt x="583853" y="140228"/>
                  </a:cubicBezTo>
                  <a:cubicBezTo>
                    <a:pt x="576600" y="148842"/>
                    <a:pt x="566022" y="154584"/>
                    <a:pt x="556956" y="161384"/>
                  </a:cubicBezTo>
                  <a:cubicBezTo>
                    <a:pt x="553934" y="163650"/>
                    <a:pt x="550458" y="165615"/>
                    <a:pt x="547285" y="167730"/>
                  </a:cubicBezTo>
                  <a:cubicBezTo>
                    <a:pt x="547587" y="173623"/>
                    <a:pt x="548040" y="179819"/>
                    <a:pt x="548494" y="187525"/>
                  </a:cubicBezTo>
                  <a:cubicBezTo>
                    <a:pt x="550911" y="187223"/>
                    <a:pt x="556200" y="187374"/>
                    <a:pt x="556351" y="186619"/>
                  </a:cubicBezTo>
                  <a:cubicBezTo>
                    <a:pt x="557107" y="181632"/>
                    <a:pt x="556805" y="176343"/>
                    <a:pt x="556805" y="169392"/>
                  </a:cubicBezTo>
                  <a:cubicBezTo>
                    <a:pt x="561942" y="162744"/>
                    <a:pt x="578262" y="172717"/>
                    <a:pt x="582644" y="156850"/>
                  </a:cubicBezTo>
                  <a:cubicBezTo>
                    <a:pt x="596546" y="168939"/>
                    <a:pt x="596546" y="146122"/>
                    <a:pt x="608181" y="145668"/>
                  </a:cubicBezTo>
                  <a:cubicBezTo>
                    <a:pt x="616644" y="145215"/>
                    <a:pt x="625559" y="137357"/>
                    <a:pt x="632812" y="131011"/>
                  </a:cubicBezTo>
                  <a:cubicBezTo>
                    <a:pt x="640821" y="123909"/>
                    <a:pt x="647016" y="114842"/>
                    <a:pt x="654421" y="106229"/>
                  </a:cubicBezTo>
                  <a:cubicBezTo>
                    <a:pt x="663638" y="107740"/>
                    <a:pt x="673460" y="109251"/>
                    <a:pt x="681922" y="110611"/>
                  </a:cubicBezTo>
                  <a:cubicBezTo>
                    <a:pt x="690082" y="104416"/>
                    <a:pt x="697789" y="97616"/>
                    <a:pt x="706402" y="92327"/>
                  </a:cubicBezTo>
                  <a:cubicBezTo>
                    <a:pt x="715015" y="87038"/>
                    <a:pt x="720455" y="75554"/>
                    <a:pt x="733299" y="77670"/>
                  </a:cubicBezTo>
                  <a:cubicBezTo>
                    <a:pt x="734055" y="77821"/>
                    <a:pt x="735717" y="71776"/>
                    <a:pt x="737077" y="68452"/>
                  </a:cubicBezTo>
                  <a:cubicBezTo>
                    <a:pt x="754756" y="68603"/>
                    <a:pt x="754756" y="68603"/>
                    <a:pt x="751885" y="83412"/>
                  </a:cubicBezTo>
                  <a:cubicBezTo>
                    <a:pt x="753245" y="81447"/>
                    <a:pt x="756116" y="79181"/>
                    <a:pt x="755814" y="77367"/>
                  </a:cubicBezTo>
                  <a:cubicBezTo>
                    <a:pt x="754303" y="67243"/>
                    <a:pt x="760045" y="64674"/>
                    <a:pt x="768356" y="61803"/>
                  </a:cubicBezTo>
                  <a:cubicBezTo>
                    <a:pt x="779840" y="57723"/>
                    <a:pt x="790116" y="50621"/>
                    <a:pt x="801449" y="46088"/>
                  </a:cubicBezTo>
                  <a:cubicBezTo>
                    <a:pt x="813840" y="41253"/>
                    <a:pt x="826986" y="37928"/>
                    <a:pt x="840737" y="35359"/>
                  </a:cubicBezTo>
                  <a:cubicBezTo>
                    <a:pt x="832124" y="45786"/>
                    <a:pt x="814595" y="45937"/>
                    <a:pt x="813235" y="63768"/>
                  </a:cubicBezTo>
                  <a:cubicBezTo>
                    <a:pt x="813084" y="63768"/>
                    <a:pt x="815200" y="64674"/>
                    <a:pt x="815653" y="64825"/>
                  </a:cubicBezTo>
                  <a:cubicBezTo>
                    <a:pt x="814444" y="72230"/>
                    <a:pt x="813084" y="79483"/>
                    <a:pt x="811724" y="87945"/>
                  </a:cubicBezTo>
                  <a:cubicBezTo>
                    <a:pt x="818977" y="86434"/>
                    <a:pt x="825022" y="85225"/>
                    <a:pt x="830915" y="84016"/>
                  </a:cubicBezTo>
                  <a:cubicBezTo>
                    <a:pt x="831217" y="84923"/>
                    <a:pt x="831671" y="85829"/>
                    <a:pt x="831973" y="86887"/>
                  </a:cubicBezTo>
                  <a:cubicBezTo>
                    <a:pt x="821546" y="94292"/>
                    <a:pt x="811120" y="101847"/>
                    <a:pt x="799787" y="110007"/>
                  </a:cubicBezTo>
                  <a:cubicBezTo>
                    <a:pt x="791627" y="100487"/>
                    <a:pt x="783165" y="110611"/>
                    <a:pt x="774400" y="113331"/>
                  </a:cubicBezTo>
                  <a:cubicBezTo>
                    <a:pt x="773192" y="113633"/>
                    <a:pt x="772889" y="118167"/>
                    <a:pt x="772889" y="120584"/>
                  </a:cubicBezTo>
                  <a:cubicBezTo>
                    <a:pt x="773041" y="123002"/>
                    <a:pt x="774098" y="125420"/>
                    <a:pt x="775005" y="128291"/>
                  </a:cubicBezTo>
                  <a:cubicBezTo>
                    <a:pt x="791022" y="124815"/>
                    <a:pt x="808853" y="121038"/>
                    <a:pt x="826684" y="117260"/>
                  </a:cubicBezTo>
                  <a:cubicBezTo>
                    <a:pt x="827288" y="118167"/>
                    <a:pt x="827893" y="119073"/>
                    <a:pt x="828346" y="119980"/>
                  </a:cubicBezTo>
                  <a:cubicBezTo>
                    <a:pt x="824720" y="123002"/>
                    <a:pt x="821546" y="126931"/>
                    <a:pt x="817466" y="128895"/>
                  </a:cubicBezTo>
                  <a:cubicBezTo>
                    <a:pt x="796462" y="139322"/>
                    <a:pt x="775156" y="148388"/>
                    <a:pt x="754756" y="159117"/>
                  </a:cubicBezTo>
                  <a:cubicBezTo>
                    <a:pt x="733450" y="170299"/>
                    <a:pt x="712899" y="183143"/>
                    <a:pt x="691744" y="195383"/>
                  </a:cubicBezTo>
                  <a:cubicBezTo>
                    <a:pt x="702926" y="204752"/>
                    <a:pt x="710331" y="194627"/>
                    <a:pt x="717433" y="191303"/>
                  </a:cubicBezTo>
                  <a:cubicBezTo>
                    <a:pt x="738437" y="181481"/>
                    <a:pt x="758383" y="169392"/>
                    <a:pt x="779085" y="158664"/>
                  </a:cubicBezTo>
                  <a:cubicBezTo>
                    <a:pt x="790720" y="152468"/>
                    <a:pt x="802809" y="146877"/>
                    <a:pt x="814746" y="141286"/>
                  </a:cubicBezTo>
                  <a:cubicBezTo>
                    <a:pt x="818524" y="139473"/>
                    <a:pt x="822755" y="138868"/>
                    <a:pt x="826835" y="137660"/>
                  </a:cubicBezTo>
                  <a:cubicBezTo>
                    <a:pt x="827288" y="138868"/>
                    <a:pt x="827742" y="140077"/>
                    <a:pt x="828346" y="141286"/>
                  </a:cubicBezTo>
                  <a:cubicBezTo>
                    <a:pt x="821848" y="143855"/>
                    <a:pt x="815351" y="146575"/>
                    <a:pt x="808400" y="149295"/>
                  </a:cubicBezTo>
                  <a:cubicBezTo>
                    <a:pt x="817164" y="154282"/>
                    <a:pt x="824720" y="153979"/>
                    <a:pt x="832124" y="146877"/>
                  </a:cubicBezTo>
                  <a:cubicBezTo>
                    <a:pt x="834390" y="144611"/>
                    <a:pt x="839377" y="142797"/>
                    <a:pt x="841946" y="143704"/>
                  </a:cubicBezTo>
                  <a:cubicBezTo>
                    <a:pt x="858719" y="149446"/>
                    <a:pt x="863403" y="133580"/>
                    <a:pt x="873376" y="126780"/>
                  </a:cubicBezTo>
                  <a:cubicBezTo>
                    <a:pt x="865670" y="128593"/>
                    <a:pt x="857963" y="130255"/>
                    <a:pt x="850257" y="132069"/>
                  </a:cubicBezTo>
                  <a:cubicBezTo>
                    <a:pt x="849955" y="130558"/>
                    <a:pt x="849652" y="129198"/>
                    <a:pt x="849199" y="127686"/>
                  </a:cubicBezTo>
                  <a:cubicBezTo>
                    <a:pt x="912664" y="100638"/>
                    <a:pt x="978397" y="82505"/>
                    <a:pt x="1047000" y="75101"/>
                  </a:cubicBezTo>
                  <a:cubicBezTo>
                    <a:pt x="1047453" y="76612"/>
                    <a:pt x="1047755" y="78123"/>
                    <a:pt x="1048209" y="79634"/>
                  </a:cubicBezTo>
                  <a:cubicBezTo>
                    <a:pt x="1027960" y="84167"/>
                    <a:pt x="1007712" y="88701"/>
                    <a:pt x="985801" y="93687"/>
                  </a:cubicBezTo>
                  <a:cubicBezTo>
                    <a:pt x="997738" y="105171"/>
                    <a:pt x="1007712" y="93989"/>
                    <a:pt x="1017836" y="94745"/>
                  </a:cubicBezTo>
                  <a:cubicBezTo>
                    <a:pt x="1027507" y="95500"/>
                    <a:pt x="1037329" y="93687"/>
                    <a:pt x="1047604" y="95198"/>
                  </a:cubicBezTo>
                  <a:cubicBezTo>
                    <a:pt x="1026902" y="109553"/>
                    <a:pt x="1006049" y="122398"/>
                    <a:pt x="980512" y="124513"/>
                  </a:cubicBezTo>
                  <a:cubicBezTo>
                    <a:pt x="980814" y="125571"/>
                    <a:pt x="980965" y="126780"/>
                    <a:pt x="981268" y="127838"/>
                  </a:cubicBezTo>
                  <a:cubicBezTo>
                    <a:pt x="986556" y="126780"/>
                    <a:pt x="991845" y="125269"/>
                    <a:pt x="997285" y="124815"/>
                  </a:cubicBezTo>
                  <a:cubicBezTo>
                    <a:pt x="1002574" y="124513"/>
                    <a:pt x="1008014" y="125420"/>
                    <a:pt x="1013454" y="125571"/>
                  </a:cubicBezTo>
                  <a:cubicBezTo>
                    <a:pt x="1018742" y="125722"/>
                    <a:pt x="1024031" y="125571"/>
                    <a:pt x="1029622" y="127082"/>
                  </a:cubicBezTo>
                  <a:cubicBezTo>
                    <a:pt x="1018742" y="130709"/>
                    <a:pt x="1005898" y="129802"/>
                    <a:pt x="1001969" y="139322"/>
                  </a:cubicBezTo>
                  <a:cubicBezTo>
                    <a:pt x="989125" y="141437"/>
                    <a:pt x="978397" y="143100"/>
                    <a:pt x="967366" y="144913"/>
                  </a:cubicBezTo>
                  <a:cubicBezTo>
                    <a:pt x="971748" y="157455"/>
                    <a:pt x="961624" y="155642"/>
                    <a:pt x="955730" y="158059"/>
                  </a:cubicBezTo>
                  <a:cubicBezTo>
                    <a:pt x="954521" y="156850"/>
                    <a:pt x="953313" y="155793"/>
                    <a:pt x="952255" y="154584"/>
                  </a:cubicBezTo>
                  <a:cubicBezTo>
                    <a:pt x="955881" y="152619"/>
                    <a:pt x="959357" y="150655"/>
                    <a:pt x="963135" y="148539"/>
                  </a:cubicBezTo>
                  <a:cubicBezTo>
                    <a:pt x="959206" y="146424"/>
                    <a:pt x="956335" y="144762"/>
                    <a:pt x="953464" y="143100"/>
                  </a:cubicBezTo>
                  <a:cubicBezTo>
                    <a:pt x="960264" y="138113"/>
                    <a:pt x="967215" y="133277"/>
                    <a:pt x="976130" y="126780"/>
                  </a:cubicBezTo>
                  <a:cubicBezTo>
                    <a:pt x="966610" y="125873"/>
                    <a:pt x="957241" y="124967"/>
                    <a:pt x="944851" y="123909"/>
                  </a:cubicBezTo>
                  <a:cubicBezTo>
                    <a:pt x="939562" y="128744"/>
                    <a:pt x="932309" y="134486"/>
                    <a:pt x="919011" y="129046"/>
                  </a:cubicBezTo>
                  <a:cubicBezTo>
                    <a:pt x="914176" y="127082"/>
                    <a:pt x="904958" y="135393"/>
                    <a:pt x="902540" y="121491"/>
                  </a:cubicBezTo>
                  <a:cubicBezTo>
                    <a:pt x="913722" y="119224"/>
                    <a:pt x="922789" y="107438"/>
                    <a:pt x="936086" y="117411"/>
                  </a:cubicBezTo>
                  <a:cubicBezTo>
                    <a:pt x="938504" y="119224"/>
                    <a:pt x="944246" y="116353"/>
                    <a:pt x="948477" y="115296"/>
                  </a:cubicBezTo>
                  <a:cubicBezTo>
                    <a:pt x="948628" y="115296"/>
                    <a:pt x="948628" y="110309"/>
                    <a:pt x="947419" y="109402"/>
                  </a:cubicBezTo>
                  <a:cubicBezTo>
                    <a:pt x="944246" y="106985"/>
                    <a:pt x="939562" y="103358"/>
                    <a:pt x="936691" y="104265"/>
                  </a:cubicBezTo>
                  <a:cubicBezTo>
                    <a:pt x="917500" y="110158"/>
                    <a:pt x="898460" y="117260"/>
                    <a:pt x="880478" y="123607"/>
                  </a:cubicBezTo>
                  <a:cubicBezTo>
                    <a:pt x="886221" y="126478"/>
                    <a:pt x="893172" y="129802"/>
                    <a:pt x="902691" y="134335"/>
                  </a:cubicBezTo>
                  <a:cubicBezTo>
                    <a:pt x="878061" y="141740"/>
                    <a:pt x="861892" y="160930"/>
                    <a:pt x="836053" y="166219"/>
                  </a:cubicBezTo>
                  <a:cubicBezTo>
                    <a:pt x="838017" y="159873"/>
                    <a:pt x="839075" y="156246"/>
                    <a:pt x="840737" y="150655"/>
                  </a:cubicBezTo>
                  <a:cubicBezTo>
                    <a:pt x="832426" y="153677"/>
                    <a:pt x="825173" y="156397"/>
                    <a:pt x="816106" y="159873"/>
                  </a:cubicBezTo>
                  <a:cubicBezTo>
                    <a:pt x="820640" y="161535"/>
                    <a:pt x="823360" y="162592"/>
                    <a:pt x="826080" y="163650"/>
                  </a:cubicBezTo>
                  <a:cubicBezTo>
                    <a:pt x="825777" y="165161"/>
                    <a:pt x="825475" y="166521"/>
                    <a:pt x="825324" y="168032"/>
                  </a:cubicBezTo>
                  <a:cubicBezTo>
                    <a:pt x="819431" y="166975"/>
                    <a:pt x="813689" y="165917"/>
                    <a:pt x="810515" y="165312"/>
                  </a:cubicBezTo>
                  <a:cubicBezTo>
                    <a:pt x="809458" y="169392"/>
                    <a:pt x="809458" y="174983"/>
                    <a:pt x="806738" y="178308"/>
                  </a:cubicBezTo>
                  <a:cubicBezTo>
                    <a:pt x="797671" y="190094"/>
                    <a:pt x="784071" y="194930"/>
                    <a:pt x="770472" y="198707"/>
                  </a:cubicBezTo>
                  <a:cubicBezTo>
                    <a:pt x="763067" y="200823"/>
                    <a:pt x="756721" y="202183"/>
                    <a:pt x="753245" y="211098"/>
                  </a:cubicBezTo>
                  <a:cubicBezTo>
                    <a:pt x="751432" y="215783"/>
                    <a:pt x="743423" y="218351"/>
                    <a:pt x="738135" y="221676"/>
                  </a:cubicBezTo>
                  <a:cubicBezTo>
                    <a:pt x="727557" y="228476"/>
                    <a:pt x="716828" y="234973"/>
                    <a:pt x="706402" y="242075"/>
                  </a:cubicBezTo>
                  <a:cubicBezTo>
                    <a:pt x="704437" y="243435"/>
                    <a:pt x="703531" y="246609"/>
                    <a:pt x="702020" y="248875"/>
                  </a:cubicBezTo>
                  <a:cubicBezTo>
                    <a:pt x="702775" y="249480"/>
                    <a:pt x="703531" y="250235"/>
                    <a:pt x="704286" y="250840"/>
                  </a:cubicBezTo>
                  <a:cubicBezTo>
                    <a:pt x="724384" y="238600"/>
                    <a:pt x="744179" y="225907"/>
                    <a:pt x="764730" y="214272"/>
                  </a:cubicBezTo>
                  <a:cubicBezTo>
                    <a:pt x="770169" y="211098"/>
                    <a:pt x="777423" y="211098"/>
                    <a:pt x="783920" y="212307"/>
                  </a:cubicBezTo>
                  <a:cubicBezTo>
                    <a:pt x="780898" y="215783"/>
                    <a:pt x="778027" y="219107"/>
                    <a:pt x="775005" y="222582"/>
                  </a:cubicBezTo>
                  <a:cubicBezTo>
                    <a:pt x="779840" y="221222"/>
                    <a:pt x="784978" y="220618"/>
                    <a:pt x="789360" y="218351"/>
                  </a:cubicBezTo>
                  <a:cubicBezTo>
                    <a:pt x="795405" y="215329"/>
                    <a:pt x="800693" y="210796"/>
                    <a:pt x="806587" y="207623"/>
                  </a:cubicBezTo>
                  <a:cubicBezTo>
                    <a:pt x="808702" y="206414"/>
                    <a:pt x="811724" y="207018"/>
                    <a:pt x="814444" y="206867"/>
                  </a:cubicBezTo>
                  <a:cubicBezTo>
                    <a:pt x="814746" y="207925"/>
                    <a:pt x="815049" y="208983"/>
                    <a:pt x="815351" y="210040"/>
                  </a:cubicBezTo>
                  <a:cubicBezTo>
                    <a:pt x="808702" y="213667"/>
                    <a:pt x="802053" y="217445"/>
                    <a:pt x="795253" y="221071"/>
                  </a:cubicBezTo>
                  <a:cubicBezTo>
                    <a:pt x="795707" y="222129"/>
                    <a:pt x="796160" y="223338"/>
                    <a:pt x="796764" y="224396"/>
                  </a:cubicBezTo>
                  <a:cubicBezTo>
                    <a:pt x="806889" y="220920"/>
                    <a:pt x="817013" y="217294"/>
                    <a:pt x="827288" y="213818"/>
                  </a:cubicBezTo>
                  <a:cubicBezTo>
                    <a:pt x="827591" y="214423"/>
                    <a:pt x="828044" y="215027"/>
                    <a:pt x="828346" y="215480"/>
                  </a:cubicBezTo>
                  <a:cubicBezTo>
                    <a:pt x="826533" y="217596"/>
                    <a:pt x="824720" y="219560"/>
                    <a:pt x="822906" y="221676"/>
                  </a:cubicBezTo>
                  <a:cubicBezTo>
                    <a:pt x="823208" y="222129"/>
                    <a:pt x="823662" y="222582"/>
                    <a:pt x="823964" y="223036"/>
                  </a:cubicBezTo>
                  <a:cubicBezTo>
                    <a:pt x="826382" y="221222"/>
                    <a:pt x="829102" y="219863"/>
                    <a:pt x="831217" y="217747"/>
                  </a:cubicBezTo>
                  <a:cubicBezTo>
                    <a:pt x="835448" y="213667"/>
                    <a:pt x="838621" y="207623"/>
                    <a:pt x="843759" y="205356"/>
                  </a:cubicBezTo>
                  <a:cubicBezTo>
                    <a:pt x="852675" y="201427"/>
                    <a:pt x="862950" y="200521"/>
                    <a:pt x="872016" y="196743"/>
                  </a:cubicBezTo>
                  <a:cubicBezTo>
                    <a:pt x="878363" y="194174"/>
                    <a:pt x="883501" y="188734"/>
                    <a:pt x="889394" y="184352"/>
                  </a:cubicBezTo>
                  <a:cubicBezTo>
                    <a:pt x="891056" y="187525"/>
                    <a:pt x="892416" y="189943"/>
                    <a:pt x="893625" y="192512"/>
                  </a:cubicBezTo>
                  <a:cubicBezTo>
                    <a:pt x="894532" y="190245"/>
                    <a:pt x="895136" y="187525"/>
                    <a:pt x="896496" y="185561"/>
                  </a:cubicBezTo>
                  <a:cubicBezTo>
                    <a:pt x="898007" y="183445"/>
                    <a:pt x="899971" y="180574"/>
                    <a:pt x="902238" y="179970"/>
                  </a:cubicBezTo>
                  <a:cubicBezTo>
                    <a:pt x="913571" y="177099"/>
                    <a:pt x="925055" y="174983"/>
                    <a:pt x="936237" y="172112"/>
                  </a:cubicBezTo>
                  <a:cubicBezTo>
                    <a:pt x="939108" y="171357"/>
                    <a:pt x="941224" y="167579"/>
                    <a:pt x="944095" y="166824"/>
                  </a:cubicBezTo>
                  <a:cubicBezTo>
                    <a:pt x="957695" y="163197"/>
                    <a:pt x="971446" y="160024"/>
                    <a:pt x="985196" y="156548"/>
                  </a:cubicBezTo>
                  <a:cubicBezTo>
                    <a:pt x="987161" y="156095"/>
                    <a:pt x="988974" y="154282"/>
                    <a:pt x="990939" y="153828"/>
                  </a:cubicBezTo>
                  <a:cubicBezTo>
                    <a:pt x="994112" y="152922"/>
                    <a:pt x="999552" y="150957"/>
                    <a:pt x="1000609" y="152166"/>
                  </a:cubicBezTo>
                  <a:cubicBezTo>
                    <a:pt x="1010734" y="164708"/>
                    <a:pt x="1013756" y="152619"/>
                    <a:pt x="1018440" y="147482"/>
                  </a:cubicBezTo>
                  <a:cubicBezTo>
                    <a:pt x="1022520" y="148842"/>
                    <a:pt x="1026298" y="150050"/>
                    <a:pt x="1030076" y="151259"/>
                  </a:cubicBezTo>
                  <a:cubicBezTo>
                    <a:pt x="1030378" y="150504"/>
                    <a:pt x="1030680" y="149748"/>
                    <a:pt x="1030831" y="148842"/>
                  </a:cubicBezTo>
                  <a:cubicBezTo>
                    <a:pt x="1029471" y="147633"/>
                    <a:pt x="1028111" y="146424"/>
                    <a:pt x="1026298" y="145064"/>
                  </a:cubicBezTo>
                  <a:cubicBezTo>
                    <a:pt x="1028565" y="144762"/>
                    <a:pt x="1031889" y="143704"/>
                    <a:pt x="1032342" y="144459"/>
                  </a:cubicBezTo>
                  <a:cubicBezTo>
                    <a:pt x="1040351" y="156397"/>
                    <a:pt x="1050475" y="148086"/>
                    <a:pt x="1059693" y="147784"/>
                  </a:cubicBezTo>
                  <a:cubicBezTo>
                    <a:pt x="1062866" y="147633"/>
                    <a:pt x="1066039" y="147331"/>
                    <a:pt x="1069213" y="146877"/>
                  </a:cubicBezTo>
                  <a:cubicBezTo>
                    <a:pt x="1080697" y="145517"/>
                    <a:pt x="1083870" y="150202"/>
                    <a:pt x="1079488" y="160326"/>
                  </a:cubicBezTo>
                  <a:cubicBezTo>
                    <a:pt x="1065435" y="162290"/>
                    <a:pt x="1051382" y="166370"/>
                    <a:pt x="1037480" y="165615"/>
                  </a:cubicBezTo>
                  <a:cubicBezTo>
                    <a:pt x="1023276" y="164859"/>
                    <a:pt x="1012094" y="181028"/>
                    <a:pt x="996681" y="171961"/>
                  </a:cubicBezTo>
                  <a:cubicBezTo>
                    <a:pt x="990334" y="179365"/>
                    <a:pt x="983534" y="187525"/>
                    <a:pt x="976734" y="195534"/>
                  </a:cubicBezTo>
                  <a:cubicBezTo>
                    <a:pt x="984290" y="194930"/>
                    <a:pt x="993810" y="194325"/>
                    <a:pt x="1003329" y="193570"/>
                  </a:cubicBezTo>
                  <a:cubicBezTo>
                    <a:pt x="1003783" y="194325"/>
                    <a:pt x="1004085" y="194930"/>
                    <a:pt x="1004538" y="195685"/>
                  </a:cubicBezTo>
                  <a:cubicBezTo>
                    <a:pt x="998947" y="198707"/>
                    <a:pt x="993356" y="201730"/>
                    <a:pt x="985952" y="205658"/>
                  </a:cubicBezTo>
                  <a:cubicBezTo>
                    <a:pt x="993054" y="209889"/>
                    <a:pt x="998796" y="214120"/>
                    <a:pt x="1005143" y="216689"/>
                  </a:cubicBezTo>
                  <a:cubicBezTo>
                    <a:pt x="1007863" y="217747"/>
                    <a:pt x="1014511" y="216236"/>
                    <a:pt x="1014814" y="214725"/>
                  </a:cubicBezTo>
                  <a:cubicBezTo>
                    <a:pt x="1016929" y="206112"/>
                    <a:pt x="1023578" y="208378"/>
                    <a:pt x="1029018" y="207623"/>
                  </a:cubicBezTo>
                  <a:cubicBezTo>
                    <a:pt x="1057577" y="203845"/>
                    <a:pt x="1086137" y="199010"/>
                    <a:pt x="1114847" y="196441"/>
                  </a:cubicBezTo>
                  <a:cubicBezTo>
                    <a:pt x="1133131" y="194779"/>
                    <a:pt x="1151718" y="196139"/>
                    <a:pt x="1170153" y="197650"/>
                  </a:cubicBezTo>
                  <a:cubicBezTo>
                    <a:pt x="1159726" y="205507"/>
                    <a:pt x="1150962" y="212458"/>
                    <a:pt x="1136305" y="211703"/>
                  </a:cubicBezTo>
                  <a:cubicBezTo>
                    <a:pt x="1117567" y="210645"/>
                    <a:pt x="1098377" y="216085"/>
                    <a:pt x="1079488" y="218805"/>
                  </a:cubicBezTo>
                  <a:cubicBezTo>
                    <a:pt x="1078279" y="218956"/>
                    <a:pt x="1076919" y="219258"/>
                    <a:pt x="1076164" y="220014"/>
                  </a:cubicBezTo>
                  <a:cubicBezTo>
                    <a:pt x="1063168" y="234973"/>
                    <a:pt x="1049871" y="223791"/>
                    <a:pt x="1039595" y="221222"/>
                  </a:cubicBezTo>
                  <a:cubicBezTo>
                    <a:pt x="1030982" y="228173"/>
                    <a:pt x="1023880" y="234067"/>
                    <a:pt x="1016778" y="239809"/>
                  </a:cubicBezTo>
                  <a:cubicBezTo>
                    <a:pt x="1014814" y="236484"/>
                    <a:pt x="1012849" y="233009"/>
                    <a:pt x="1010885" y="229685"/>
                  </a:cubicBezTo>
                  <a:cubicBezTo>
                    <a:pt x="1005445" y="235124"/>
                    <a:pt x="1019196" y="247364"/>
                    <a:pt x="1004689" y="249480"/>
                  </a:cubicBezTo>
                  <a:cubicBezTo>
                    <a:pt x="1000156" y="250235"/>
                    <a:pt x="995170" y="247666"/>
                    <a:pt x="990334" y="246760"/>
                  </a:cubicBezTo>
                  <a:cubicBezTo>
                    <a:pt x="990183" y="245551"/>
                    <a:pt x="990032" y="244191"/>
                    <a:pt x="989881" y="242982"/>
                  </a:cubicBezTo>
                  <a:cubicBezTo>
                    <a:pt x="983383" y="248271"/>
                    <a:pt x="976885" y="253711"/>
                    <a:pt x="967517" y="261568"/>
                  </a:cubicBezTo>
                  <a:cubicBezTo>
                    <a:pt x="956788" y="260964"/>
                    <a:pt x="943037" y="264137"/>
                    <a:pt x="934424" y="278946"/>
                  </a:cubicBezTo>
                  <a:cubicBezTo>
                    <a:pt x="933669" y="280306"/>
                    <a:pt x="932309" y="281364"/>
                    <a:pt x="931100" y="282421"/>
                  </a:cubicBezTo>
                  <a:cubicBezTo>
                    <a:pt x="919011" y="294812"/>
                    <a:pt x="916896" y="294661"/>
                    <a:pt x="907225" y="283026"/>
                  </a:cubicBezTo>
                  <a:cubicBezTo>
                    <a:pt x="893776" y="288617"/>
                    <a:pt x="880932" y="293906"/>
                    <a:pt x="867785" y="299345"/>
                  </a:cubicBezTo>
                  <a:cubicBezTo>
                    <a:pt x="865821" y="312794"/>
                    <a:pt x="856603" y="317630"/>
                    <a:pt x="841341" y="312794"/>
                  </a:cubicBezTo>
                  <a:cubicBezTo>
                    <a:pt x="840586" y="312492"/>
                    <a:pt x="839679" y="311887"/>
                    <a:pt x="839075" y="312190"/>
                  </a:cubicBezTo>
                  <a:cubicBezTo>
                    <a:pt x="828951" y="317327"/>
                    <a:pt x="818826" y="322314"/>
                    <a:pt x="809004" y="328056"/>
                  </a:cubicBezTo>
                  <a:cubicBezTo>
                    <a:pt x="804622" y="330625"/>
                    <a:pt x="801147" y="334856"/>
                    <a:pt x="795253" y="339994"/>
                  </a:cubicBezTo>
                  <a:cubicBezTo>
                    <a:pt x="802356" y="341807"/>
                    <a:pt x="806889" y="343016"/>
                    <a:pt x="812933" y="344678"/>
                  </a:cubicBezTo>
                  <a:cubicBezTo>
                    <a:pt x="806284" y="348305"/>
                    <a:pt x="800693" y="351327"/>
                    <a:pt x="794347" y="354802"/>
                  </a:cubicBezTo>
                  <a:cubicBezTo>
                    <a:pt x="797822" y="357975"/>
                    <a:pt x="801751" y="361451"/>
                    <a:pt x="808098" y="367042"/>
                  </a:cubicBezTo>
                  <a:cubicBezTo>
                    <a:pt x="802658" y="368100"/>
                    <a:pt x="798729" y="370064"/>
                    <a:pt x="795253" y="369460"/>
                  </a:cubicBezTo>
                  <a:cubicBezTo>
                    <a:pt x="780747" y="367042"/>
                    <a:pt x="775156" y="371575"/>
                    <a:pt x="775912" y="387895"/>
                  </a:cubicBezTo>
                  <a:cubicBezTo>
                    <a:pt x="757930" y="387290"/>
                    <a:pt x="751583" y="403459"/>
                    <a:pt x="740099" y="412979"/>
                  </a:cubicBezTo>
                  <a:cubicBezTo>
                    <a:pt x="733601" y="418268"/>
                    <a:pt x="725290" y="421592"/>
                    <a:pt x="717886" y="425823"/>
                  </a:cubicBezTo>
                  <a:cubicBezTo>
                    <a:pt x="711691" y="415397"/>
                    <a:pt x="716073" y="405272"/>
                    <a:pt x="726953" y="400890"/>
                  </a:cubicBezTo>
                  <a:cubicBezTo>
                    <a:pt x="738588" y="396206"/>
                    <a:pt x="750072" y="390615"/>
                    <a:pt x="760801" y="384268"/>
                  </a:cubicBezTo>
                  <a:cubicBezTo>
                    <a:pt x="763672" y="382606"/>
                    <a:pt x="765334" y="376108"/>
                    <a:pt x="764578" y="372482"/>
                  </a:cubicBezTo>
                  <a:cubicBezTo>
                    <a:pt x="764125" y="370366"/>
                    <a:pt x="757627" y="368704"/>
                    <a:pt x="753850" y="368553"/>
                  </a:cubicBezTo>
                  <a:cubicBezTo>
                    <a:pt x="748863" y="368402"/>
                    <a:pt x="743726" y="369762"/>
                    <a:pt x="738739" y="370517"/>
                  </a:cubicBezTo>
                  <a:cubicBezTo>
                    <a:pt x="741610" y="368402"/>
                    <a:pt x="744481" y="366438"/>
                    <a:pt x="748712" y="363415"/>
                  </a:cubicBezTo>
                  <a:cubicBezTo>
                    <a:pt x="744179" y="359638"/>
                    <a:pt x="740401" y="356464"/>
                    <a:pt x="736472" y="353140"/>
                  </a:cubicBezTo>
                  <a:cubicBezTo>
                    <a:pt x="733299" y="358731"/>
                    <a:pt x="730277" y="364473"/>
                    <a:pt x="726953" y="370366"/>
                  </a:cubicBezTo>
                  <a:cubicBezTo>
                    <a:pt x="732392" y="370366"/>
                    <a:pt x="735566" y="370366"/>
                    <a:pt x="738890" y="370366"/>
                  </a:cubicBezTo>
                  <a:cubicBezTo>
                    <a:pt x="737832" y="373691"/>
                    <a:pt x="737832" y="378073"/>
                    <a:pt x="735566" y="379886"/>
                  </a:cubicBezTo>
                  <a:cubicBezTo>
                    <a:pt x="726197" y="388046"/>
                    <a:pt x="718642" y="399832"/>
                    <a:pt x="703077" y="397717"/>
                  </a:cubicBezTo>
                  <a:cubicBezTo>
                    <a:pt x="705042" y="399228"/>
                    <a:pt x="707157" y="400739"/>
                    <a:pt x="712899" y="404970"/>
                  </a:cubicBezTo>
                  <a:cubicBezTo>
                    <a:pt x="708366" y="407690"/>
                    <a:pt x="704891" y="410561"/>
                    <a:pt x="700962" y="412072"/>
                  </a:cubicBezTo>
                  <a:cubicBezTo>
                    <a:pt x="693709" y="414641"/>
                    <a:pt x="690082" y="417965"/>
                    <a:pt x="687967" y="426579"/>
                  </a:cubicBezTo>
                  <a:cubicBezTo>
                    <a:pt x="686758" y="431716"/>
                    <a:pt x="675878" y="437458"/>
                    <a:pt x="669078" y="437761"/>
                  </a:cubicBezTo>
                  <a:cubicBezTo>
                    <a:pt x="661976" y="438063"/>
                    <a:pt x="661372" y="430356"/>
                    <a:pt x="662127" y="422952"/>
                  </a:cubicBezTo>
                  <a:cubicBezTo>
                    <a:pt x="662580" y="418268"/>
                    <a:pt x="658500" y="412979"/>
                    <a:pt x="656838" y="409352"/>
                  </a:cubicBezTo>
                  <a:cubicBezTo>
                    <a:pt x="650341" y="410712"/>
                    <a:pt x="644750" y="411921"/>
                    <a:pt x="635532" y="413886"/>
                  </a:cubicBezTo>
                  <a:cubicBezTo>
                    <a:pt x="639914" y="407841"/>
                    <a:pt x="642030" y="404970"/>
                    <a:pt x="644599" y="401344"/>
                  </a:cubicBezTo>
                  <a:cubicBezTo>
                    <a:pt x="642785" y="398019"/>
                    <a:pt x="640821" y="394241"/>
                    <a:pt x="637950" y="389104"/>
                  </a:cubicBezTo>
                  <a:cubicBezTo>
                    <a:pt x="651398" y="378073"/>
                    <a:pt x="664998" y="366891"/>
                    <a:pt x="678598" y="355709"/>
                  </a:cubicBezTo>
                  <a:cubicBezTo>
                    <a:pt x="678296" y="354802"/>
                    <a:pt x="677842" y="353896"/>
                    <a:pt x="677540" y="352989"/>
                  </a:cubicBezTo>
                  <a:cubicBezTo>
                    <a:pt x="674820" y="352989"/>
                    <a:pt x="669985" y="352082"/>
                    <a:pt x="669531" y="353140"/>
                  </a:cubicBezTo>
                  <a:cubicBezTo>
                    <a:pt x="664243" y="365682"/>
                    <a:pt x="652305" y="367495"/>
                    <a:pt x="641727" y="371877"/>
                  </a:cubicBezTo>
                  <a:cubicBezTo>
                    <a:pt x="639310" y="372784"/>
                    <a:pt x="635381" y="375202"/>
                    <a:pt x="635532" y="376411"/>
                  </a:cubicBezTo>
                  <a:cubicBezTo>
                    <a:pt x="637950" y="392730"/>
                    <a:pt x="622688" y="397566"/>
                    <a:pt x="615284" y="407539"/>
                  </a:cubicBezTo>
                  <a:cubicBezTo>
                    <a:pt x="616039" y="408294"/>
                    <a:pt x="616644" y="409050"/>
                    <a:pt x="617399" y="409806"/>
                  </a:cubicBezTo>
                  <a:cubicBezTo>
                    <a:pt x="623897" y="404668"/>
                    <a:pt x="630243" y="399681"/>
                    <a:pt x="637799" y="393788"/>
                  </a:cubicBezTo>
                  <a:cubicBezTo>
                    <a:pt x="638554" y="397415"/>
                    <a:pt x="639310" y="399228"/>
                    <a:pt x="639008" y="399379"/>
                  </a:cubicBezTo>
                  <a:cubicBezTo>
                    <a:pt x="622386" y="408294"/>
                    <a:pt x="634928" y="420383"/>
                    <a:pt x="636439" y="430659"/>
                  </a:cubicBezTo>
                  <a:cubicBezTo>
                    <a:pt x="636892" y="433378"/>
                    <a:pt x="645656" y="434890"/>
                    <a:pt x="650492" y="437005"/>
                  </a:cubicBezTo>
                  <a:cubicBezTo>
                    <a:pt x="654421" y="438818"/>
                    <a:pt x="658954" y="440178"/>
                    <a:pt x="661674" y="443201"/>
                  </a:cubicBezTo>
                  <a:cubicBezTo>
                    <a:pt x="662580" y="444258"/>
                    <a:pt x="659558" y="450000"/>
                    <a:pt x="657443" y="452720"/>
                  </a:cubicBezTo>
                  <a:cubicBezTo>
                    <a:pt x="650945" y="460729"/>
                    <a:pt x="654118" y="466320"/>
                    <a:pt x="661372" y="470853"/>
                  </a:cubicBezTo>
                  <a:cubicBezTo>
                    <a:pt x="660616" y="472213"/>
                    <a:pt x="660314" y="473422"/>
                    <a:pt x="660012" y="473422"/>
                  </a:cubicBezTo>
                  <a:cubicBezTo>
                    <a:pt x="634777" y="475840"/>
                    <a:pt x="629337" y="500319"/>
                    <a:pt x="614981" y="514675"/>
                  </a:cubicBezTo>
                  <a:cubicBezTo>
                    <a:pt x="609693" y="519963"/>
                    <a:pt x="606821" y="527519"/>
                    <a:pt x="601986" y="533261"/>
                  </a:cubicBezTo>
                  <a:cubicBezTo>
                    <a:pt x="600022" y="535679"/>
                    <a:pt x="595942" y="536132"/>
                    <a:pt x="592315" y="537643"/>
                  </a:cubicBezTo>
                  <a:cubicBezTo>
                    <a:pt x="592466" y="538550"/>
                    <a:pt x="593675" y="540816"/>
                    <a:pt x="592920" y="542025"/>
                  </a:cubicBezTo>
                  <a:cubicBezTo>
                    <a:pt x="583097" y="557741"/>
                    <a:pt x="574031" y="574060"/>
                    <a:pt x="562698" y="588718"/>
                  </a:cubicBezTo>
                  <a:cubicBezTo>
                    <a:pt x="557409" y="595669"/>
                    <a:pt x="547738" y="599144"/>
                    <a:pt x="541241" y="603526"/>
                  </a:cubicBezTo>
                  <a:cubicBezTo>
                    <a:pt x="541543" y="606700"/>
                    <a:pt x="543054" y="611082"/>
                    <a:pt x="542298" y="615011"/>
                  </a:cubicBezTo>
                  <a:cubicBezTo>
                    <a:pt x="540485" y="625286"/>
                    <a:pt x="538067" y="635561"/>
                    <a:pt x="535045" y="645686"/>
                  </a:cubicBezTo>
                  <a:cubicBezTo>
                    <a:pt x="533987" y="649161"/>
                    <a:pt x="530210" y="651730"/>
                    <a:pt x="528547" y="655205"/>
                  </a:cubicBezTo>
                  <a:cubicBezTo>
                    <a:pt x="522956" y="667596"/>
                    <a:pt x="517970" y="680138"/>
                    <a:pt x="507392" y="689658"/>
                  </a:cubicBezTo>
                  <a:cubicBezTo>
                    <a:pt x="506637" y="690414"/>
                    <a:pt x="507997" y="693134"/>
                    <a:pt x="507846" y="694947"/>
                  </a:cubicBezTo>
                  <a:cubicBezTo>
                    <a:pt x="507241" y="700991"/>
                    <a:pt x="508450" y="708244"/>
                    <a:pt x="505428" y="712627"/>
                  </a:cubicBezTo>
                  <a:cubicBezTo>
                    <a:pt x="491677" y="731968"/>
                    <a:pt x="485935" y="754484"/>
                    <a:pt x="478379" y="776243"/>
                  </a:cubicBezTo>
                  <a:cubicBezTo>
                    <a:pt x="476868" y="780323"/>
                    <a:pt x="474753" y="784403"/>
                    <a:pt x="472486" y="788030"/>
                  </a:cubicBezTo>
                  <a:cubicBezTo>
                    <a:pt x="465837" y="798909"/>
                    <a:pt x="465686" y="807825"/>
                    <a:pt x="473393" y="819762"/>
                  </a:cubicBezTo>
                  <a:cubicBezTo>
                    <a:pt x="470975" y="821424"/>
                    <a:pt x="468406" y="823087"/>
                    <a:pt x="465989" y="824749"/>
                  </a:cubicBezTo>
                  <a:cubicBezTo>
                    <a:pt x="456922" y="830491"/>
                    <a:pt x="456015" y="836686"/>
                    <a:pt x="462815" y="844544"/>
                  </a:cubicBezTo>
                  <a:cubicBezTo>
                    <a:pt x="464024" y="845904"/>
                    <a:pt x="465384" y="848020"/>
                    <a:pt x="465082" y="849380"/>
                  </a:cubicBezTo>
                  <a:cubicBezTo>
                    <a:pt x="462966" y="859353"/>
                    <a:pt x="460247" y="869175"/>
                    <a:pt x="458131" y="879148"/>
                  </a:cubicBezTo>
                  <a:cubicBezTo>
                    <a:pt x="454051" y="897130"/>
                    <a:pt x="443625" y="913147"/>
                    <a:pt x="442567" y="932489"/>
                  </a:cubicBezTo>
                  <a:cubicBezTo>
                    <a:pt x="441962" y="944275"/>
                    <a:pt x="436069" y="955760"/>
                    <a:pt x="433349" y="964524"/>
                  </a:cubicBezTo>
                  <a:cubicBezTo>
                    <a:pt x="434407" y="973288"/>
                    <a:pt x="435163" y="980088"/>
                    <a:pt x="435918" y="987039"/>
                  </a:cubicBezTo>
                  <a:cubicBezTo>
                    <a:pt x="436069" y="987795"/>
                    <a:pt x="435314" y="988852"/>
                    <a:pt x="435767" y="989457"/>
                  </a:cubicBezTo>
                  <a:cubicBezTo>
                    <a:pt x="444833" y="1006079"/>
                    <a:pt x="432291" y="1023910"/>
                    <a:pt x="437429" y="1039323"/>
                  </a:cubicBezTo>
                  <a:cubicBezTo>
                    <a:pt x="445438" y="1064407"/>
                    <a:pt x="440300" y="1089642"/>
                    <a:pt x="441207" y="1114423"/>
                  </a:cubicBezTo>
                  <a:cubicBezTo>
                    <a:pt x="441811" y="1131348"/>
                    <a:pt x="450576" y="1145552"/>
                    <a:pt x="449669" y="1161871"/>
                  </a:cubicBezTo>
                  <a:cubicBezTo>
                    <a:pt x="449518" y="1165498"/>
                    <a:pt x="449669" y="1169125"/>
                    <a:pt x="449367" y="1172600"/>
                  </a:cubicBezTo>
                  <a:cubicBezTo>
                    <a:pt x="448762" y="1179702"/>
                    <a:pt x="448913" y="1185142"/>
                    <a:pt x="455411" y="1191337"/>
                  </a:cubicBezTo>
                  <a:cubicBezTo>
                    <a:pt x="460398" y="1196022"/>
                    <a:pt x="461455" y="1206599"/>
                    <a:pt x="461455" y="1214608"/>
                  </a:cubicBezTo>
                  <a:cubicBezTo>
                    <a:pt x="461455" y="1225941"/>
                    <a:pt x="459642" y="1236972"/>
                    <a:pt x="471731" y="1243923"/>
                  </a:cubicBezTo>
                  <a:cubicBezTo>
                    <a:pt x="473242" y="1244830"/>
                    <a:pt x="472940" y="1248305"/>
                    <a:pt x="473846" y="1250421"/>
                  </a:cubicBezTo>
                  <a:cubicBezTo>
                    <a:pt x="475660" y="1254954"/>
                    <a:pt x="477775" y="1259487"/>
                    <a:pt x="479588" y="1264021"/>
                  </a:cubicBezTo>
                  <a:cubicBezTo>
                    <a:pt x="482308" y="1270367"/>
                    <a:pt x="487597" y="1277016"/>
                    <a:pt x="487144" y="1283211"/>
                  </a:cubicBezTo>
                  <a:cubicBezTo>
                    <a:pt x="486086" y="1304518"/>
                    <a:pt x="496059" y="1322046"/>
                    <a:pt x="504219" y="1340028"/>
                  </a:cubicBezTo>
                  <a:cubicBezTo>
                    <a:pt x="507241" y="1346526"/>
                    <a:pt x="514041" y="1351210"/>
                    <a:pt x="517668" y="1357557"/>
                  </a:cubicBezTo>
                  <a:cubicBezTo>
                    <a:pt x="519783" y="1361334"/>
                    <a:pt x="518876" y="1366774"/>
                    <a:pt x="519481" y="1371307"/>
                  </a:cubicBezTo>
                  <a:cubicBezTo>
                    <a:pt x="519934" y="1373725"/>
                    <a:pt x="520388" y="1376747"/>
                    <a:pt x="521899" y="1378107"/>
                  </a:cubicBezTo>
                  <a:cubicBezTo>
                    <a:pt x="529001" y="1384152"/>
                    <a:pt x="533232" y="1390800"/>
                    <a:pt x="526734" y="1400169"/>
                  </a:cubicBezTo>
                  <a:cubicBezTo>
                    <a:pt x="547889" y="1408480"/>
                    <a:pt x="555294" y="1427520"/>
                    <a:pt x="566173" y="1443688"/>
                  </a:cubicBezTo>
                  <a:cubicBezTo>
                    <a:pt x="582342" y="1467714"/>
                    <a:pt x="597151" y="1492798"/>
                    <a:pt x="614679" y="1515918"/>
                  </a:cubicBezTo>
                  <a:cubicBezTo>
                    <a:pt x="622234" y="1525740"/>
                    <a:pt x="626163" y="1539491"/>
                    <a:pt x="640670" y="1544326"/>
                  </a:cubicBezTo>
                  <a:cubicBezTo>
                    <a:pt x="646110" y="1546140"/>
                    <a:pt x="649585" y="1553997"/>
                    <a:pt x="653967" y="1558833"/>
                  </a:cubicBezTo>
                  <a:cubicBezTo>
                    <a:pt x="669985" y="1576663"/>
                    <a:pt x="692953" y="1584521"/>
                    <a:pt x="711237" y="1598876"/>
                  </a:cubicBezTo>
                  <a:cubicBezTo>
                    <a:pt x="716828" y="1603259"/>
                    <a:pt x="720908" y="1609756"/>
                    <a:pt x="726197" y="1614440"/>
                  </a:cubicBezTo>
                  <a:cubicBezTo>
                    <a:pt x="745539" y="1631516"/>
                    <a:pt x="764427" y="1648893"/>
                    <a:pt x="784676" y="1664760"/>
                  </a:cubicBezTo>
                  <a:cubicBezTo>
                    <a:pt x="794649" y="1672466"/>
                    <a:pt x="807191" y="1676697"/>
                    <a:pt x="818373" y="1682893"/>
                  </a:cubicBezTo>
                  <a:cubicBezTo>
                    <a:pt x="823813" y="1685915"/>
                    <a:pt x="830462" y="1688635"/>
                    <a:pt x="833635" y="1693470"/>
                  </a:cubicBezTo>
                  <a:cubicBezTo>
                    <a:pt x="845572" y="1710697"/>
                    <a:pt x="867030" y="1705559"/>
                    <a:pt x="882141" y="1715381"/>
                  </a:cubicBezTo>
                  <a:cubicBezTo>
                    <a:pt x="886825" y="1718403"/>
                    <a:pt x="894683" y="1716287"/>
                    <a:pt x="895287" y="1725354"/>
                  </a:cubicBezTo>
                  <a:cubicBezTo>
                    <a:pt x="895438" y="1726412"/>
                    <a:pt x="899971" y="1727318"/>
                    <a:pt x="902994" y="1728376"/>
                  </a:cubicBezTo>
                  <a:cubicBezTo>
                    <a:pt x="901785" y="1731701"/>
                    <a:pt x="900727" y="1734572"/>
                    <a:pt x="899367" y="1738501"/>
                  </a:cubicBezTo>
                  <a:cubicBezTo>
                    <a:pt x="902389" y="1738047"/>
                    <a:pt x="905714" y="1738652"/>
                    <a:pt x="906620" y="1737443"/>
                  </a:cubicBezTo>
                  <a:cubicBezTo>
                    <a:pt x="911758" y="1731096"/>
                    <a:pt x="915536" y="1732909"/>
                    <a:pt x="920069" y="1738047"/>
                  </a:cubicBezTo>
                  <a:cubicBezTo>
                    <a:pt x="927020" y="1745905"/>
                    <a:pt x="934726" y="1751345"/>
                    <a:pt x="946513" y="1747869"/>
                  </a:cubicBezTo>
                  <a:cubicBezTo>
                    <a:pt x="950442" y="1746660"/>
                    <a:pt x="955579" y="1749682"/>
                    <a:pt x="960113" y="1751042"/>
                  </a:cubicBezTo>
                  <a:cubicBezTo>
                    <a:pt x="966761" y="1752856"/>
                    <a:pt x="973561" y="1754367"/>
                    <a:pt x="979908" y="1756785"/>
                  </a:cubicBezTo>
                  <a:cubicBezTo>
                    <a:pt x="982023" y="1757540"/>
                    <a:pt x="983534" y="1760411"/>
                    <a:pt x="986708" y="1763736"/>
                  </a:cubicBezTo>
                  <a:cubicBezTo>
                    <a:pt x="999854" y="1761469"/>
                    <a:pt x="1009525" y="1764491"/>
                    <a:pt x="1013605" y="1774464"/>
                  </a:cubicBezTo>
                  <a:cubicBezTo>
                    <a:pt x="1033098" y="1767664"/>
                    <a:pt x="1051080" y="1774615"/>
                    <a:pt x="1069364" y="1780962"/>
                  </a:cubicBezTo>
                  <a:cubicBezTo>
                    <a:pt x="1078128" y="1783984"/>
                    <a:pt x="1087497" y="1785193"/>
                    <a:pt x="1096714" y="1787157"/>
                  </a:cubicBezTo>
                  <a:cubicBezTo>
                    <a:pt x="1103061" y="1788517"/>
                    <a:pt x="1110012" y="1788819"/>
                    <a:pt x="1107141" y="1800757"/>
                  </a:cubicBezTo>
                  <a:cubicBezTo>
                    <a:pt x="1112581" y="1798490"/>
                    <a:pt x="1116812" y="1797584"/>
                    <a:pt x="1119985" y="1795317"/>
                  </a:cubicBezTo>
                  <a:cubicBezTo>
                    <a:pt x="1130865" y="1787762"/>
                    <a:pt x="1143558" y="1783380"/>
                    <a:pt x="1155193" y="1788215"/>
                  </a:cubicBezTo>
                  <a:cubicBezTo>
                    <a:pt x="1175744" y="1796677"/>
                    <a:pt x="1194935" y="1790179"/>
                    <a:pt x="1214730" y="1787157"/>
                  </a:cubicBezTo>
                  <a:cubicBezTo>
                    <a:pt x="1223192" y="1785797"/>
                    <a:pt x="1233618" y="1785042"/>
                    <a:pt x="1240569" y="1788819"/>
                  </a:cubicBezTo>
                  <a:cubicBezTo>
                    <a:pt x="1250996" y="1794411"/>
                    <a:pt x="1260969" y="1791993"/>
                    <a:pt x="1270640" y="1791691"/>
                  </a:cubicBezTo>
                  <a:cubicBezTo>
                    <a:pt x="1281671" y="1791388"/>
                    <a:pt x="1292399" y="1787459"/>
                    <a:pt x="1303430" y="1785344"/>
                  </a:cubicBezTo>
                  <a:cubicBezTo>
                    <a:pt x="1311892" y="1783682"/>
                    <a:pt x="1327457" y="1787913"/>
                    <a:pt x="1329723" y="1798339"/>
                  </a:cubicBezTo>
                  <a:cubicBezTo>
                    <a:pt x="1330025" y="1800001"/>
                    <a:pt x="1334105" y="1800908"/>
                    <a:pt x="1337732" y="1802722"/>
                  </a:cubicBezTo>
                  <a:cubicBezTo>
                    <a:pt x="1338336" y="1795619"/>
                    <a:pt x="1338639" y="1790331"/>
                    <a:pt x="1339243" y="1783531"/>
                  </a:cubicBezTo>
                  <a:cubicBezTo>
                    <a:pt x="1345892" y="1781869"/>
                    <a:pt x="1354505" y="1779753"/>
                    <a:pt x="1363420" y="1777486"/>
                  </a:cubicBezTo>
                  <a:cubicBezTo>
                    <a:pt x="1363571" y="1779148"/>
                    <a:pt x="1363723" y="1781566"/>
                    <a:pt x="1363874" y="1784135"/>
                  </a:cubicBezTo>
                  <a:cubicBezTo>
                    <a:pt x="1365385" y="1783833"/>
                    <a:pt x="1366745" y="1783682"/>
                    <a:pt x="1366745" y="1783380"/>
                  </a:cubicBezTo>
                  <a:cubicBezTo>
                    <a:pt x="1367198" y="1772802"/>
                    <a:pt x="1377171" y="1771291"/>
                    <a:pt x="1382913" y="1771140"/>
                  </a:cubicBezTo>
                  <a:cubicBezTo>
                    <a:pt x="1405731" y="1770686"/>
                    <a:pt x="1423864" y="1760109"/>
                    <a:pt x="1443205" y="1750136"/>
                  </a:cubicBezTo>
                  <a:cubicBezTo>
                    <a:pt x="1458165" y="1742429"/>
                    <a:pt x="1475996" y="1740314"/>
                    <a:pt x="1492769" y="1736536"/>
                  </a:cubicBezTo>
                  <a:cubicBezTo>
                    <a:pt x="1510600" y="1732456"/>
                    <a:pt x="1525408" y="1723541"/>
                    <a:pt x="1539764" y="1712359"/>
                  </a:cubicBezTo>
                  <a:cubicBezTo>
                    <a:pt x="1546866" y="1706768"/>
                    <a:pt x="1550039" y="1701479"/>
                    <a:pt x="1551550" y="1692866"/>
                  </a:cubicBezTo>
                  <a:cubicBezTo>
                    <a:pt x="1553514" y="1681230"/>
                    <a:pt x="1570287" y="1668839"/>
                    <a:pt x="1582074" y="1667933"/>
                  </a:cubicBezTo>
                  <a:cubicBezTo>
                    <a:pt x="1584341" y="1667782"/>
                    <a:pt x="1586909" y="1667328"/>
                    <a:pt x="1589025" y="1666422"/>
                  </a:cubicBezTo>
                  <a:cubicBezTo>
                    <a:pt x="1599300" y="1661435"/>
                    <a:pt x="1603682" y="1662191"/>
                    <a:pt x="1614562" y="1671711"/>
                  </a:cubicBezTo>
                  <a:cubicBezTo>
                    <a:pt x="1617584" y="1668235"/>
                    <a:pt x="1620304" y="1664457"/>
                    <a:pt x="1623780" y="1661284"/>
                  </a:cubicBezTo>
                  <a:cubicBezTo>
                    <a:pt x="1628162" y="1657204"/>
                    <a:pt x="1633451" y="1654031"/>
                    <a:pt x="1637833" y="1649951"/>
                  </a:cubicBezTo>
                  <a:cubicBezTo>
                    <a:pt x="1643273" y="1644662"/>
                    <a:pt x="1650979" y="1640884"/>
                    <a:pt x="1649015" y="1630609"/>
                  </a:cubicBezTo>
                  <a:cubicBezTo>
                    <a:pt x="1647655" y="1623658"/>
                    <a:pt x="1652188" y="1621845"/>
                    <a:pt x="1658988" y="1623507"/>
                  </a:cubicBezTo>
                  <a:cubicBezTo>
                    <a:pt x="1678330" y="1628343"/>
                    <a:pt x="1688605" y="1621240"/>
                    <a:pt x="1690721" y="1601899"/>
                  </a:cubicBezTo>
                  <a:cubicBezTo>
                    <a:pt x="1691778" y="1592832"/>
                    <a:pt x="1711422" y="1575304"/>
                    <a:pt x="1721396" y="1574397"/>
                  </a:cubicBezTo>
                  <a:cubicBezTo>
                    <a:pt x="1740586" y="1572735"/>
                    <a:pt x="1742249" y="1570619"/>
                    <a:pt x="1739831" y="1552486"/>
                  </a:cubicBezTo>
                  <a:cubicBezTo>
                    <a:pt x="1739529" y="1550219"/>
                    <a:pt x="1742702" y="1545535"/>
                    <a:pt x="1744817" y="1545233"/>
                  </a:cubicBezTo>
                  <a:cubicBezTo>
                    <a:pt x="1754791" y="1543873"/>
                    <a:pt x="1757662" y="1538131"/>
                    <a:pt x="1762195" y="1529216"/>
                  </a:cubicBezTo>
                  <a:cubicBezTo>
                    <a:pt x="1770959" y="1512443"/>
                    <a:pt x="1768995" y="1490532"/>
                    <a:pt x="1788186" y="1478141"/>
                  </a:cubicBezTo>
                  <a:cubicBezTo>
                    <a:pt x="1792719" y="1475270"/>
                    <a:pt x="1799519" y="1465599"/>
                    <a:pt x="1798008" y="1453964"/>
                  </a:cubicBezTo>
                  <a:cubicBezTo>
                    <a:pt x="1796950" y="1445048"/>
                    <a:pt x="1806016" y="1434924"/>
                    <a:pt x="1811003" y="1425555"/>
                  </a:cubicBezTo>
                  <a:cubicBezTo>
                    <a:pt x="1815234" y="1417547"/>
                    <a:pt x="1819767" y="1409538"/>
                    <a:pt x="1825056" y="1402285"/>
                  </a:cubicBezTo>
                  <a:cubicBezTo>
                    <a:pt x="1829287" y="1396542"/>
                    <a:pt x="1835331" y="1392160"/>
                    <a:pt x="1839713" y="1386418"/>
                  </a:cubicBezTo>
                  <a:cubicBezTo>
                    <a:pt x="1847571" y="1376294"/>
                    <a:pt x="1855882" y="1366170"/>
                    <a:pt x="1861624" y="1354988"/>
                  </a:cubicBezTo>
                  <a:cubicBezTo>
                    <a:pt x="1864495" y="1349397"/>
                    <a:pt x="1861171" y="1340783"/>
                    <a:pt x="1862984" y="1334286"/>
                  </a:cubicBezTo>
                  <a:cubicBezTo>
                    <a:pt x="1864646" y="1328695"/>
                    <a:pt x="1869482" y="1324162"/>
                    <a:pt x="1873259" y="1319326"/>
                  </a:cubicBezTo>
                  <a:cubicBezTo>
                    <a:pt x="1876886" y="1314642"/>
                    <a:pt x="1882477" y="1312073"/>
                    <a:pt x="1880210" y="1303460"/>
                  </a:cubicBezTo>
                  <a:cubicBezTo>
                    <a:pt x="1876584" y="1290011"/>
                    <a:pt x="1887010" y="1279283"/>
                    <a:pt x="1891695" y="1267647"/>
                  </a:cubicBezTo>
                  <a:cubicBezTo>
                    <a:pt x="1895170" y="1259034"/>
                    <a:pt x="1890033" y="1246643"/>
                    <a:pt x="1901970" y="1241505"/>
                  </a:cubicBezTo>
                  <a:cubicBezTo>
                    <a:pt x="1899552" y="1239239"/>
                    <a:pt x="1897135" y="1236972"/>
                    <a:pt x="1893508" y="1233799"/>
                  </a:cubicBezTo>
                  <a:cubicBezTo>
                    <a:pt x="1896379" y="1231079"/>
                    <a:pt x="1900610" y="1227603"/>
                    <a:pt x="1904085" y="1223675"/>
                  </a:cubicBezTo>
                  <a:cubicBezTo>
                    <a:pt x="1905597" y="1221861"/>
                    <a:pt x="1907108" y="1218386"/>
                    <a:pt x="1906503" y="1216421"/>
                  </a:cubicBezTo>
                  <a:cubicBezTo>
                    <a:pt x="1901668" y="1204031"/>
                    <a:pt x="1906654" y="1193302"/>
                    <a:pt x="1911339" y="1182422"/>
                  </a:cubicBezTo>
                  <a:cubicBezTo>
                    <a:pt x="1914210" y="1175924"/>
                    <a:pt x="1918894" y="1169578"/>
                    <a:pt x="1913454" y="1161720"/>
                  </a:cubicBezTo>
                  <a:cubicBezTo>
                    <a:pt x="1912850" y="1160814"/>
                    <a:pt x="1908921" y="1151294"/>
                    <a:pt x="1918139" y="1149783"/>
                  </a:cubicBezTo>
                  <a:cubicBezTo>
                    <a:pt x="1919347" y="1149632"/>
                    <a:pt x="1919952" y="1139961"/>
                    <a:pt x="1918894" y="1135125"/>
                  </a:cubicBezTo>
                  <a:cubicBezTo>
                    <a:pt x="1918139" y="1131650"/>
                    <a:pt x="1914059" y="1128930"/>
                    <a:pt x="1911188" y="1125605"/>
                  </a:cubicBezTo>
                  <a:cubicBezTo>
                    <a:pt x="1913454" y="1123641"/>
                    <a:pt x="1916930" y="1122130"/>
                    <a:pt x="1917383" y="1119863"/>
                  </a:cubicBezTo>
                  <a:cubicBezTo>
                    <a:pt x="1919196" y="1111099"/>
                    <a:pt x="1920405" y="1102184"/>
                    <a:pt x="1921312" y="1093268"/>
                  </a:cubicBezTo>
                  <a:cubicBezTo>
                    <a:pt x="1923125" y="1077100"/>
                    <a:pt x="1924636" y="1060931"/>
                    <a:pt x="1925996" y="1044611"/>
                  </a:cubicBezTo>
                  <a:cubicBezTo>
                    <a:pt x="1926601" y="1038265"/>
                    <a:pt x="1926147" y="1031918"/>
                    <a:pt x="1926752" y="1025572"/>
                  </a:cubicBezTo>
                  <a:cubicBezTo>
                    <a:pt x="1927205" y="1020736"/>
                    <a:pt x="1928414" y="1015901"/>
                    <a:pt x="1929321" y="1010310"/>
                  </a:cubicBezTo>
                  <a:cubicBezTo>
                    <a:pt x="1925090" y="1001243"/>
                    <a:pt x="1920254" y="990968"/>
                    <a:pt x="1914965" y="979484"/>
                  </a:cubicBezTo>
                  <a:cubicBezTo>
                    <a:pt x="1915721" y="978728"/>
                    <a:pt x="1917383" y="977217"/>
                    <a:pt x="1919801" y="975102"/>
                  </a:cubicBezTo>
                  <a:cubicBezTo>
                    <a:pt x="1917685" y="972835"/>
                    <a:pt x="1915419" y="970417"/>
                    <a:pt x="1913152" y="967999"/>
                  </a:cubicBezTo>
                  <a:cubicBezTo>
                    <a:pt x="1919196" y="961048"/>
                    <a:pt x="1920405" y="955609"/>
                    <a:pt x="1915872" y="946693"/>
                  </a:cubicBezTo>
                  <a:cubicBezTo>
                    <a:pt x="1912396" y="939742"/>
                    <a:pt x="1914965" y="929467"/>
                    <a:pt x="1915872" y="920703"/>
                  </a:cubicBezTo>
                  <a:cubicBezTo>
                    <a:pt x="1916325" y="916623"/>
                    <a:pt x="1919196" y="912845"/>
                    <a:pt x="1922067" y="906498"/>
                  </a:cubicBezTo>
                  <a:cubicBezTo>
                    <a:pt x="1916930" y="907858"/>
                    <a:pt x="1914512" y="908614"/>
                    <a:pt x="1910130" y="909823"/>
                  </a:cubicBezTo>
                  <a:cubicBezTo>
                    <a:pt x="1911339" y="899699"/>
                    <a:pt x="1912699" y="890481"/>
                    <a:pt x="1913605" y="881112"/>
                  </a:cubicBezTo>
                  <a:cubicBezTo>
                    <a:pt x="1913907" y="878543"/>
                    <a:pt x="1912850" y="875521"/>
                    <a:pt x="1911943" y="872952"/>
                  </a:cubicBezTo>
                  <a:cubicBezTo>
                    <a:pt x="1908317" y="863433"/>
                    <a:pt x="1903934" y="854366"/>
                    <a:pt x="1900912" y="844695"/>
                  </a:cubicBezTo>
                  <a:cubicBezTo>
                    <a:pt x="1899552" y="840011"/>
                    <a:pt x="1900610" y="834571"/>
                    <a:pt x="1900610" y="828678"/>
                  </a:cubicBezTo>
                  <a:cubicBezTo>
                    <a:pt x="1896077" y="828678"/>
                    <a:pt x="1890184" y="828829"/>
                    <a:pt x="1887312" y="819309"/>
                  </a:cubicBezTo>
                  <a:cubicBezTo>
                    <a:pt x="1884592" y="810696"/>
                    <a:pt x="1873259" y="805105"/>
                    <a:pt x="1879606" y="793016"/>
                  </a:cubicBezTo>
                  <a:cubicBezTo>
                    <a:pt x="1880664" y="790901"/>
                    <a:pt x="1876886" y="785914"/>
                    <a:pt x="1874770" y="782590"/>
                  </a:cubicBezTo>
                  <a:cubicBezTo>
                    <a:pt x="1869180" y="774128"/>
                    <a:pt x="1862682" y="766270"/>
                    <a:pt x="1857544" y="757657"/>
                  </a:cubicBezTo>
                  <a:cubicBezTo>
                    <a:pt x="1854069" y="751764"/>
                    <a:pt x="1850744" y="745266"/>
                    <a:pt x="1849838" y="738617"/>
                  </a:cubicBezTo>
                  <a:cubicBezTo>
                    <a:pt x="1848931" y="732119"/>
                    <a:pt x="1843491" y="723355"/>
                    <a:pt x="1854673" y="719124"/>
                  </a:cubicBezTo>
                  <a:cubicBezTo>
                    <a:pt x="1856033" y="718671"/>
                    <a:pt x="1856486" y="716102"/>
                    <a:pt x="1857846" y="713684"/>
                  </a:cubicBezTo>
                  <a:cubicBezTo>
                    <a:pt x="1853162" y="713231"/>
                    <a:pt x="1849384" y="712778"/>
                    <a:pt x="1843038" y="712173"/>
                  </a:cubicBezTo>
                  <a:cubicBezTo>
                    <a:pt x="1847420" y="710360"/>
                    <a:pt x="1849384" y="709453"/>
                    <a:pt x="1852558" y="708093"/>
                  </a:cubicBezTo>
                  <a:cubicBezTo>
                    <a:pt x="1850291" y="706884"/>
                    <a:pt x="1848780" y="705827"/>
                    <a:pt x="1847118" y="705524"/>
                  </a:cubicBezTo>
                  <a:cubicBezTo>
                    <a:pt x="1833367" y="702653"/>
                    <a:pt x="1822940" y="695249"/>
                    <a:pt x="1814025" y="684520"/>
                  </a:cubicBezTo>
                  <a:cubicBezTo>
                    <a:pt x="1809945" y="679534"/>
                    <a:pt x="1803296" y="676663"/>
                    <a:pt x="1796799" y="671978"/>
                  </a:cubicBezTo>
                  <a:cubicBezTo>
                    <a:pt x="1787128" y="660645"/>
                    <a:pt x="1776550" y="647952"/>
                    <a:pt x="1765217" y="634504"/>
                  </a:cubicBezTo>
                  <a:cubicBezTo>
                    <a:pt x="1764915" y="634806"/>
                    <a:pt x="1762195" y="636921"/>
                    <a:pt x="1760835" y="637979"/>
                  </a:cubicBezTo>
                  <a:cubicBezTo>
                    <a:pt x="1754942" y="632237"/>
                    <a:pt x="1749502" y="627099"/>
                    <a:pt x="1743004" y="620904"/>
                  </a:cubicBezTo>
                  <a:cubicBezTo>
                    <a:pt x="1744817" y="618184"/>
                    <a:pt x="1747991" y="613197"/>
                    <a:pt x="1751466" y="607757"/>
                  </a:cubicBezTo>
                  <a:cubicBezTo>
                    <a:pt x="1749351" y="607002"/>
                    <a:pt x="1746933" y="605944"/>
                    <a:pt x="1742098" y="603980"/>
                  </a:cubicBezTo>
                  <a:cubicBezTo>
                    <a:pt x="1747840" y="600806"/>
                    <a:pt x="1751466" y="598842"/>
                    <a:pt x="1755395" y="596575"/>
                  </a:cubicBezTo>
                  <a:cubicBezTo>
                    <a:pt x="1754337" y="593704"/>
                    <a:pt x="1753128" y="590682"/>
                    <a:pt x="1751768" y="587207"/>
                  </a:cubicBezTo>
                  <a:cubicBezTo>
                    <a:pt x="1755546" y="586451"/>
                    <a:pt x="1758568" y="585847"/>
                    <a:pt x="1761742" y="585242"/>
                  </a:cubicBezTo>
                  <a:cubicBezTo>
                    <a:pt x="1761742" y="584638"/>
                    <a:pt x="1761742" y="584033"/>
                    <a:pt x="1761742" y="583429"/>
                  </a:cubicBezTo>
                  <a:cubicBezTo>
                    <a:pt x="1758115" y="582522"/>
                    <a:pt x="1754488" y="581616"/>
                    <a:pt x="1749351" y="580407"/>
                  </a:cubicBezTo>
                  <a:cubicBezTo>
                    <a:pt x="1756604" y="572247"/>
                    <a:pt x="1763102" y="565145"/>
                    <a:pt x="1770204" y="557287"/>
                  </a:cubicBezTo>
                  <a:cubicBezTo>
                    <a:pt x="1768390" y="555776"/>
                    <a:pt x="1765973" y="553510"/>
                    <a:pt x="1762799" y="550790"/>
                  </a:cubicBezTo>
                  <a:cubicBezTo>
                    <a:pt x="1762497" y="546256"/>
                    <a:pt x="1773226" y="538550"/>
                    <a:pt x="1759777" y="535679"/>
                  </a:cubicBezTo>
                  <a:cubicBezTo>
                    <a:pt x="1762799" y="534923"/>
                    <a:pt x="1765973" y="534319"/>
                    <a:pt x="1768995" y="533563"/>
                  </a:cubicBezTo>
                  <a:cubicBezTo>
                    <a:pt x="1768995" y="524648"/>
                    <a:pt x="1768390" y="515732"/>
                    <a:pt x="1769146" y="506968"/>
                  </a:cubicBezTo>
                  <a:cubicBezTo>
                    <a:pt x="1769901" y="498657"/>
                    <a:pt x="1772017" y="490497"/>
                    <a:pt x="1773679" y="481733"/>
                  </a:cubicBezTo>
                  <a:cubicBezTo>
                    <a:pt x="1771564" y="480524"/>
                    <a:pt x="1767937" y="478560"/>
                    <a:pt x="1766577" y="477955"/>
                  </a:cubicBezTo>
                  <a:cubicBezTo>
                    <a:pt x="1770808" y="472969"/>
                    <a:pt x="1773830" y="468284"/>
                    <a:pt x="1778061" y="465111"/>
                  </a:cubicBezTo>
                  <a:cubicBezTo>
                    <a:pt x="1785919" y="459218"/>
                    <a:pt x="1794532" y="449849"/>
                    <a:pt x="1802692" y="450000"/>
                  </a:cubicBezTo>
                  <a:cubicBezTo>
                    <a:pt x="1817198" y="450454"/>
                    <a:pt x="1820825" y="437156"/>
                    <a:pt x="1820674" y="432774"/>
                  </a:cubicBezTo>
                  <a:cubicBezTo>
                    <a:pt x="1820220" y="414490"/>
                    <a:pt x="1835331" y="405423"/>
                    <a:pt x="1841224" y="391370"/>
                  </a:cubicBezTo>
                  <a:cubicBezTo>
                    <a:pt x="1845758" y="380642"/>
                    <a:pt x="1854069" y="371424"/>
                    <a:pt x="1861473" y="362055"/>
                  </a:cubicBezTo>
                  <a:cubicBezTo>
                    <a:pt x="1866913" y="354953"/>
                    <a:pt x="1873562" y="348909"/>
                    <a:pt x="1880210" y="341656"/>
                  </a:cubicBezTo>
                  <a:cubicBezTo>
                    <a:pt x="1879002" y="340598"/>
                    <a:pt x="1877188" y="339238"/>
                    <a:pt x="1873713" y="336367"/>
                  </a:cubicBezTo>
                  <a:cubicBezTo>
                    <a:pt x="1883535" y="326394"/>
                    <a:pt x="1892903" y="315816"/>
                    <a:pt x="1903481" y="306750"/>
                  </a:cubicBezTo>
                  <a:cubicBezTo>
                    <a:pt x="1914210" y="297532"/>
                    <a:pt x="1916779" y="285292"/>
                    <a:pt x="1919952" y="272901"/>
                  </a:cubicBezTo>
                  <a:cubicBezTo>
                    <a:pt x="1920556" y="270786"/>
                    <a:pt x="1920254" y="267310"/>
                    <a:pt x="1921463" y="266555"/>
                  </a:cubicBezTo>
                  <a:cubicBezTo>
                    <a:pt x="1929623" y="261719"/>
                    <a:pt x="1938085" y="257488"/>
                    <a:pt x="1946396" y="253106"/>
                  </a:cubicBezTo>
                  <a:cubicBezTo>
                    <a:pt x="1947454" y="252653"/>
                    <a:pt x="1948360" y="252049"/>
                    <a:pt x="1949116" y="251293"/>
                  </a:cubicBezTo>
                  <a:cubicBezTo>
                    <a:pt x="1965133" y="234369"/>
                    <a:pt x="1979942" y="231951"/>
                    <a:pt x="2001550" y="243284"/>
                  </a:cubicBezTo>
                  <a:cubicBezTo>
                    <a:pt x="2014999" y="250235"/>
                    <a:pt x="2027994" y="258697"/>
                    <a:pt x="2041896" y="264742"/>
                  </a:cubicBezTo>
                  <a:cubicBezTo>
                    <a:pt x="2052323" y="269426"/>
                    <a:pt x="2064109" y="271390"/>
                    <a:pt x="2074989" y="275017"/>
                  </a:cubicBezTo>
                  <a:cubicBezTo>
                    <a:pt x="2076802" y="275621"/>
                    <a:pt x="2078011" y="278644"/>
                    <a:pt x="2077860" y="278644"/>
                  </a:cubicBezTo>
                  <a:cubicBezTo>
                    <a:pt x="2088589" y="285292"/>
                    <a:pt x="2097202" y="290581"/>
                    <a:pt x="2105664" y="296021"/>
                  </a:cubicBezTo>
                  <a:cubicBezTo>
                    <a:pt x="2105362" y="297381"/>
                    <a:pt x="2104908" y="298590"/>
                    <a:pt x="2104606" y="299950"/>
                  </a:cubicBezTo>
                  <a:cubicBezTo>
                    <a:pt x="2100677" y="299799"/>
                    <a:pt x="2096899" y="299497"/>
                    <a:pt x="2093122" y="299345"/>
                  </a:cubicBezTo>
                  <a:cubicBezTo>
                    <a:pt x="2093877" y="311132"/>
                    <a:pt x="2102340" y="315363"/>
                    <a:pt x="2112162" y="316572"/>
                  </a:cubicBezTo>
                  <a:cubicBezTo>
                    <a:pt x="2113673" y="324127"/>
                    <a:pt x="2115033" y="330625"/>
                    <a:pt x="2116544" y="338029"/>
                  </a:cubicBezTo>
                  <a:cubicBezTo>
                    <a:pt x="2118206" y="338634"/>
                    <a:pt x="2121228" y="339540"/>
                    <a:pt x="2123646" y="340296"/>
                  </a:cubicBezTo>
                  <a:cubicBezTo>
                    <a:pt x="2123646" y="346793"/>
                    <a:pt x="2123646" y="352838"/>
                    <a:pt x="2123646" y="358731"/>
                  </a:cubicBezTo>
                  <a:cubicBezTo>
                    <a:pt x="2124401" y="358731"/>
                    <a:pt x="2125157" y="358731"/>
                    <a:pt x="2125912" y="358882"/>
                  </a:cubicBezTo>
                  <a:cubicBezTo>
                    <a:pt x="2126366" y="355558"/>
                    <a:pt x="2126970" y="352233"/>
                    <a:pt x="2127877" y="346340"/>
                  </a:cubicBezTo>
                  <a:cubicBezTo>
                    <a:pt x="2135734" y="349664"/>
                    <a:pt x="2142534" y="352687"/>
                    <a:pt x="2149636" y="355709"/>
                  </a:cubicBezTo>
                  <a:cubicBezTo>
                    <a:pt x="2147672" y="358429"/>
                    <a:pt x="2146312" y="360242"/>
                    <a:pt x="2145708" y="360998"/>
                  </a:cubicBezTo>
                  <a:cubicBezTo>
                    <a:pt x="2150241" y="366135"/>
                    <a:pt x="2154472" y="370820"/>
                    <a:pt x="2159156" y="376108"/>
                  </a:cubicBezTo>
                  <a:cubicBezTo>
                    <a:pt x="2156134" y="377317"/>
                    <a:pt x="2154019" y="378073"/>
                    <a:pt x="2152659" y="378526"/>
                  </a:cubicBezTo>
                  <a:cubicBezTo>
                    <a:pt x="2163236" y="383815"/>
                    <a:pt x="2174116" y="389255"/>
                    <a:pt x="2186960" y="395601"/>
                  </a:cubicBezTo>
                  <a:cubicBezTo>
                    <a:pt x="2180009" y="402099"/>
                    <a:pt x="2175778" y="406028"/>
                    <a:pt x="2172152" y="409503"/>
                  </a:cubicBezTo>
                  <a:cubicBezTo>
                    <a:pt x="2178196" y="413130"/>
                    <a:pt x="2184845" y="415548"/>
                    <a:pt x="2189227" y="420232"/>
                  </a:cubicBezTo>
                  <a:cubicBezTo>
                    <a:pt x="2191947" y="423103"/>
                    <a:pt x="2198595" y="427939"/>
                    <a:pt x="2191796" y="434738"/>
                  </a:cubicBezTo>
                  <a:cubicBezTo>
                    <a:pt x="2190587" y="435947"/>
                    <a:pt x="2194818" y="442747"/>
                    <a:pt x="2197084" y="448489"/>
                  </a:cubicBezTo>
                  <a:cubicBezTo>
                    <a:pt x="2195120" y="453325"/>
                    <a:pt x="2192400" y="460276"/>
                    <a:pt x="2189378" y="467378"/>
                  </a:cubicBezTo>
                  <a:cubicBezTo>
                    <a:pt x="2195271" y="469342"/>
                    <a:pt x="2200107" y="470853"/>
                    <a:pt x="2206453" y="472818"/>
                  </a:cubicBezTo>
                  <a:cubicBezTo>
                    <a:pt x="2203129" y="474480"/>
                    <a:pt x="2200862" y="475840"/>
                    <a:pt x="2197689" y="477502"/>
                  </a:cubicBezTo>
                  <a:cubicBezTo>
                    <a:pt x="2206000" y="484302"/>
                    <a:pt x="2214764" y="490346"/>
                    <a:pt x="2222017" y="497751"/>
                  </a:cubicBezTo>
                  <a:cubicBezTo>
                    <a:pt x="2225493" y="501377"/>
                    <a:pt x="2226248" y="507724"/>
                    <a:pt x="2227910" y="512861"/>
                  </a:cubicBezTo>
                  <a:cubicBezTo>
                    <a:pt x="2229271" y="517244"/>
                    <a:pt x="2230177" y="521777"/>
                    <a:pt x="2231386" y="526159"/>
                  </a:cubicBezTo>
                  <a:cubicBezTo>
                    <a:pt x="2232444" y="526008"/>
                    <a:pt x="2233652" y="525706"/>
                    <a:pt x="2234710" y="525555"/>
                  </a:cubicBezTo>
                  <a:cubicBezTo>
                    <a:pt x="2233199" y="526914"/>
                    <a:pt x="2231688" y="528274"/>
                    <a:pt x="2230328" y="529483"/>
                  </a:cubicBezTo>
                  <a:cubicBezTo>
                    <a:pt x="2239395" y="538399"/>
                    <a:pt x="2254505" y="542630"/>
                    <a:pt x="2248461" y="560158"/>
                  </a:cubicBezTo>
                  <a:cubicBezTo>
                    <a:pt x="2247857" y="561821"/>
                    <a:pt x="2252692" y="567563"/>
                    <a:pt x="2255563" y="568016"/>
                  </a:cubicBezTo>
                  <a:cubicBezTo>
                    <a:pt x="2271883" y="570887"/>
                    <a:pt x="2272034" y="583278"/>
                    <a:pt x="2272487" y="595215"/>
                  </a:cubicBezTo>
                  <a:cubicBezTo>
                    <a:pt x="2272638" y="600202"/>
                    <a:pt x="2272941" y="602771"/>
                    <a:pt x="2278229" y="606246"/>
                  </a:cubicBezTo>
                  <a:cubicBezTo>
                    <a:pt x="2284425" y="610326"/>
                    <a:pt x="2289411" y="619091"/>
                    <a:pt x="2290771" y="626495"/>
                  </a:cubicBezTo>
                  <a:cubicBezTo>
                    <a:pt x="2291829" y="632237"/>
                    <a:pt x="2286540" y="639037"/>
                    <a:pt x="2283669" y="646290"/>
                  </a:cubicBezTo>
                  <a:cubicBezTo>
                    <a:pt x="2289865" y="649765"/>
                    <a:pt x="2296514" y="653543"/>
                    <a:pt x="2303162" y="657321"/>
                  </a:cubicBezTo>
                  <a:cubicBezTo>
                    <a:pt x="2301349" y="656263"/>
                    <a:pt x="2299687" y="655356"/>
                    <a:pt x="2297873" y="654299"/>
                  </a:cubicBezTo>
                  <a:cubicBezTo>
                    <a:pt x="2296665" y="657925"/>
                    <a:pt x="2293340" y="662459"/>
                    <a:pt x="2294549" y="665027"/>
                  </a:cubicBezTo>
                  <a:cubicBezTo>
                    <a:pt x="2297269" y="670921"/>
                    <a:pt x="2301954" y="675907"/>
                    <a:pt x="2306940" y="682556"/>
                  </a:cubicBezTo>
                  <a:cubicBezTo>
                    <a:pt x="2306487" y="687996"/>
                    <a:pt x="2306033" y="695702"/>
                    <a:pt x="2305580" y="702049"/>
                  </a:cubicBezTo>
                  <a:cubicBezTo>
                    <a:pt x="2309811" y="719729"/>
                    <a:pt x="2313891" y="736804"/>
                    <a:pt x="2317971" y="754181"/>
                  </a:cubicBezTo>
                  <a:cubicBezTo>
                    <a:pt x="2317064" y="755995"/>
                    <a:pt x="2313740" y="760377"/>
                    <a:pt x="2314798" y="761586"/>
                  </a:cubicBezTo>
                  <a:cubicBezTo>
                    <a:pt x="2325224" y="775639"/>
                    <a:pt x="2322051" y="792563"/>
                    <a:pt x="2325677" y="807976"/>
                  </a:cubicBezTo>
                  <a:cubicBezTo>
                    <a:pt x="2327793" y="816891"/>
                    <a:pt x="2329304" y="825807"/>
                    <a:pt x="2331117" y="834873"/>
                  </a:cubicBezTo>
                  <a:cubicBezTo>
                    <a:pt x="2330815" y="834873"/>
                    <a:pt x="2329002" y="835175"/>
                    <a:pt x="2328246" y="835326"/>
                  </a:cubicBezTo>
                  <a:cubicBezTo>
                    <a:pt x="2332477" y="851646"/>
                    <a:pt x="2336708" y="867815"/>
                    <a:pt x="2341091" y="885192"/>
                  </a:cubicBezTo>
                  <a:cubicBezTo>
                    <a:pt x="2341393" y="885041"/>
                    <a:pt x="2338975" y="886099"/>
                    <a:pt x="2335197" y="887761"/>
                  </a:cubicBezTo>
                  <a:cubicBezTo>
                    <a:pt x="2339579" y="889121"/>
                    <a:pt x="2343055" y="890179"/>
                    <a:pt x="2347739" y="891841"/>
                  </a:cubicBezTo>
                  <a:cubicBezTo>
                    <a:pt x="2333686" y="907103"/>
                    <a:pt x="2346530" y="922365"/>
                    <a:pt x="2347135" y="937778"/>
                  </a:cubicBezTo>
                  <a:cubicBezTo>
                    <a:pt x="2347588" y="948355"/>
                    <a:pt x="2349704" y="958933"/>
                    <a:pt x="2349250" y="969359"/>
                  </a:cubicBezTo>
                  <a:cubicBezTo>
                    <a:pt x="2348495" y="986586"/>
                    <a:pt x="2345170" y="1003661"/>
                    <a:pt x="2345321" y="1020736"/>
                  </a:cubicBezTo>
                  <a:cubicBezTo>
                    <a:pt x="2345473" y="1032976"/>
                    <a:pt x="2344868" y="1045820"/>
                    <a:pt x="2350157" y="1057607"/>
                  </a:cubicBezTo>
                  <a:cubicBezTo>
                    <a:pt x="2350913" y="1059420"/>
                    <a:pt x="2349553" y="1062140"/>
                    <a:pt x="2349704" y="1064407"/>
                  </a:cubicBezTo>
                  <a:cubicBezTo>
                    <a:pt x="2350308" y="1072264"/>
                    <a:pt x="2346984" y="1080424"/>
                    <a:pt x="2354237" y="1087526"/>
                  </a:cubicBezTo>
                  <a:cubicBezTo>
                    <a:pt x="2356655" y="1089793"/>
                    <a:pt x="2354237" y="1096744"/>
                    <a:pt x="2354388" y="1101579"/>
                  </a:cubicBezTo>
                  <a:cubicBezTo>
                    <a:pt x="2354539" y="1113517"/>
                    <a:pt x="2355144" y="1125303"/>
                    <a:pt x="2354690" y="1137241"/>
                  </a:cubicBezTo>
                  <a:cubicBezTo>
                    <a:pt x="2354539" y="1142681"/>
                    <a:pt x="2353028" y="1148120"/>
                    <a:pt x="2351064" y="1153258"/>
                  </a:cubicBezTo>
                  <a:cubicBezTo>
                    <a:pt x="2346228" y="1165951"/>
                    <a:pt x="2340184" y="1178342"/>
                    <a:pt x="2335953" y="1191186"/>
                  </a:cubicBezTo>
                  <a:cubicBezTo>
                    <a:pt x="2331873" y="1203728"/>
                    <a:pt x="2329455" y="1216875"/>
                    <a:pt x="2326433" y="1229719"/>
                  </a:cubicBezTo>
                  <a:cubicBezTo>
                    <a:pt x="2325980" y="1231381"/>
                    <a:pt x="2326735" y="1234706"/>
                    <a:pt x="2326131" y="1234857"/>
                  </a:cubicBezTo>
                  <a:cubicBezTo>
                    <a:pt x="2316309" y="1237728"/>
                    <a:pt x="2319331" y="1246190"/>
                    <a:pt x="2319633" y="1252083"/>
                  </a:cubicBezTo>
                  <a:cubicBezTo>
                    <a:pt x="2320389" y="1269460"/>
                    <a:pt x="2315855" y="1285478"/>
                    <a:pt x="2309509" y="1301344"/>
                  </a:cubicBezTo>
                  <a:cubicBezTo>
                    <a:pt x="2307393" y="1306482"/>
                    <a:pt x="2309358" y="1313282"/>
                    <a:pt x="2309207" y="1319175"/>
                  </a:cubicBezTo>
                  <a:cubicBezTo>
                    <a:pt x="2309207" y="1321744"/>
                    <a:pt x="2308602" y="1324464"/>
                    <a:pt x="2307847" y="1327033"/>
                  </a:cubicBezTo>
                  <a:cubicBezTo>
                    <a:pt x="2301651" y="1345317"/>
                    <a:pt x="2295305" y="1363601"/>
                    <a:pt x="2288958" y="1381885"/>
                  </a:cubicBezTo>
                  <a:cubicBezTo>
                    <a:pt x="2285936" y="1390800"/>
                    <a:pt x="2283216" y="1399716"/>
                    <a:pt x="2280043" y="1409689"/>
                  </a:cubicBezTo>
                  <a:cubicBezTo>
                    <a:pt x="2280647" y="1410596"/>
                    <a:pt x="2284727" y="1414071"/>
                    <a:pt x="2284274" y="1416338"/>
                  </a:cubicBezTo>
                  <a:cubicBezTo>
                    <a:pt x="2280194" y="1432204"/>
                    <a:pt x="2275056" y="1447919"/>
                    <a:pt x="2270372" y="1463483"/>
                  </a:cubicBezTo>
                  <a:cubicBezTo>
                    <a:pt x="2269767" y="1465599"/>
                    <a:pt x="2269012" y="1467563"/>
                    <a:pt x="2268559" y="1469679"/>
                  </a:cubicBezTo>
                  <a:cubicBezTo>
                    <a:pt x="2267048" y="1477385"/>
                    <a:pt x="2268710" y="1485545"/>
                    <a:pt x="2258737" y="1490532"/>
                  </a:cubicBezTo>
                  <a:cubicBezTo>
                    <a:pt x="2253901" y="1492950"/>
                    <a:pt x="2251785" y="1501563"/>
                    <a:pt x="2249368" y="1507758"/>
                  </a:cubicBezTo>
                  <a:cubicBezTo>
                    <a:pt x="2244381" y="1520300"/>
                    <a:pt x="2240301" y="1533144"/>
                    <a:pt x="2235466" y="1545686"/>
                  </a:cubicBezTo>
                  <a:cubicBezTo>
                    <a:pt x="2234408" y="1548255"/>
                    <a:pt x="2232293" y="1550522"/>
                    <a:pt x="2230630" y="1552788"/>
                  </a:cubicBezTo>
                  <a:cubicBezTo>
                    <a:pt x="2225039" y="1560797"/>
                    <a:pt x="2218693" y="1567748"/>
                    <a:pt x="2217937" y="1579081"/>
                  </a:cubicBezTo>
                  <a:cubicBezTo>
                    <a:pt x="2217333" y="1586788"/>
                    <a:pt x="2211440" y="1594645"/>
                    <a:pt x="2206453" y="1601445"/>
                  </a:cubicBezTo>
                  <a:cubicBezTo>
                    <a:pt x="2198747" y="1612174"/>
                    <a:pt x="2189982" y="1621392"/>
                    <a:pt x="2188471" y="1635898"/>
                  </a:cubicBezTo>
                  <a:cubicBezTo>
                    <a:pt x="2187867" y="1641489"/>
                    <a:pt x="2180462" y="1647533"/>
                    <a:pt x="2174569" y="1651160"/>
                  </a:cubicBezTo>
                  <a:cubicBezTo>
                    <a:pt x="2159761" y="1660377"/>
                    <a:pt x="2149183" y="1672768"/>
                    <a:pt x="2140721" y="1687577"/>
                  </a:cubicBezTo>
                  <a:cubicBezTo>
                    <a:pt x="2139361" y="1689995"/>
                    <a:pt x="2136339" y="1692261"/>
                    <a:pt x="2133468" y="1693319"/>
                  </a:cubicBezTo>
                  <a:cubicBezTo>
                    <a:pt x="2119868" y="1698457"/>
                    <a:pt x="2115486" y="1710394"/>
                    <a:pt x="2109291" y="1721879"/>
                  </a:cubicBezTo>
                  <a:cubicBezTo>
                    <a:pt x="2105362" y="1729132"/>
                    <a:pt x="2097353" y="1734269"/>
                    <a:pt x="2090855" y="1740012"/>
                  </a:cubicBezTo>
                  <a:cubicBezTo>
                    <a:pt x="2073176" y="1755727"/>
                    <a:pt x="2057158" y="1772651"/>
                    <a:pt x="2046278" y="1793957"/>
                  </a:cubicBezTo>
                  <a:cubicBezTo>
                    <a:pt x="2045069" y="1796526"/>
                    <a:pt x="2041594" y="1797886"/>
                    <a:pt x="2039176" y="1800001"/>
                  </a:cubicBezTo>
                  <a:cubicBezTo>
                    <a:pt x="2023159" y="1814357"/>
                    <a:pt x="2006839" y="1828108"/>
                    <a:pt x="1991577" y="1843218"/>
                  </a:cubicBezTo>
                  <a:cubicBezTo>
                    <a:pt x="1985684" y="1848961"/>
                    <a:pt x="1974502" y="1846543"/>
                    <a:pt x="1972386" y="1856969"/>
                  </a:cubicBezTo>
                  <a:cubicBezTo>
                    <a:pt x="1971631" y="1860445"/>
                    <a:pt x="1969666" y="1863769"/>
                    <a:pt x="1968306" y="1867245"/>
                  </a:cubicBezTo>
                  <a:cubicBezTo>
                    <a:pt x="1966795" y="1871022"/>
                    <a:pt x="1965435" y="1874951"/>
                    <a:pt x="1963773" y="1878880"/>
                  </a:cubicBezTo>
                  <a:cubicBezTo>
                    <a:pt x="1964378" y="1879182"/>
                    <a:pt x="1966493" y="1880391"/>
                    <a:pt x="1968760" y="1881600"/>
                  </a:cubicBezTo>
                  <a:cubicBezTo>
                    <a:pt x="1967702" y="1882960"/>
                    <a:pt x="1967400" y="1883867"/>
                    <a:pt x="1966946" y="1884018"/>
                  </a:cubicBezTo>
                  <a:cubicBezTo>
                    <a:pt x="1961507" y="1885680"/>
                    <a:pt x="1956218" y="1887493"/>
                    <a:pt x="1950778" y="1888551"/>
                  </a:cubicBezTo>
                  <a:cubicBezTo>
                    <a:pt x="1941863" y="1890213"/>
                    <a:pt x="1936272" y="1895502"/>
                    <a:pt x="1931889" y="1903209"/>
                  </a:cubicBezTo>
                  <a:cubicBezTo>
                    <a:pt x="1929018" y="1908044"/>
                    <a:pt x="1925090" y="1912728"/>
                    <a:pt x="1920707" y="1916355"/>
                  </a:cubicBezTo>
                  <a:cubicBezTo>
                    <a:pt x="1909979" y="1925119"/>
                    <a:pt x="1899401" y="1934337"/>
                    <a:pt x="1887464" y="1940986"/>
                  </a:cubicBezTo>
                  <a:cubicBezTo>
                    <a:pt x="1866006" y="1953074"/>
                    <a:pt x="1843491" y="1963349"/>
                    <a:pt x="1821731" y="1974985"/>
                  </a:cubicBezTo>
                  <a:cubicBezTo>
                    <a:pt x="1816292" y="1977856"/>
                    <a:pt x="1812514" y="1983598"/>
                    <a:pt x="1807376" y="1986922"/>
                  </a:cubicBezTo>
                  <a:cubicBezTo>
                    <a:pt x="1799972" y="1991607"/>
                    <a:pt x="1789243" y="1991909"/>
                    <a:pt x="1787279" y="2003695"/>
                  </a:cubicBezTo>
                  <a:cubicBezTo>
                    <a:pt x="1786977" y="2005055"/>
                    <a:pt x="1780026" y="2006264"/>
                    <a:pt x="1776097" y="2006113"/>
                  </a:cubicBezTo>
                  <a:cubicBezTo>
                    <a:pt x="1767030" y="2005660"/>
                    <a:pt x="1758719" y="2005509"/>
                    <a:pt x="1757208" y="2017446"/>
                  </a:cubicBezTo>
                  <a:cubicBezTo>
                    <a:pt x="1757057" y="2018655"/>
                    <a:pt x="1755395" y="2020015"/>
                    <a:pt x="1754186" y="2020771"/>
                  </a:cubicBezTo>
                  <a:cubicBezTo>
                    <a:pt x="1744817" y="2025757"/>
                    <a:pt x="1734995" y="2030139"/>
                    <a:pt x="1726080" y="2035881"/>
                  </a:cubicBezTo>
                  <a:cubicBezTo>
                    <a:pt x="1722907" y="2037846"/>
                    <a:pt x="1722453" y="2044495"/>
                    <a:pt x="1719280" y="2046006"/>
                  </a:cubicBezTo>
                  <a:cubicBezTo>
                    <a:pt x="1709760" y="2050539"/>
                    <a:pt x="1699636" y="2053863"/>
                    <a:pt x="1689663" y="2057339"/>
                  </a:cubicBezTo>
                  <a:cubicBezTo>
                    <a:pt x="1684979" y="2059001"/>
                    <a:pt x="1680143" y="2059908"/>
                    <a:pt x="1673797" y="2061419"/>
                  </a:cubicBezTo>
                  <a:cubicBezTo>
                    <a:pt x="1673494" y="2060965"/>
                    <a:pt x="1672588" y="2059001"/>
                    <a:pt x="1670926" y="2055828"/>
                  </a:cubicBezTo>
                  <a:cubicBezTo>
                    <a:pt x="1667903" y="2060059"/>
                    <a:pt x="1665637" y="2063232"/>
                    <a:pt x="1662766" y="2067161"/>
                  </a:cubicBezTo>
                  <a:cubicBezTo>
                    <a:pt x="1656721" y="2063383"/>
                    <a:pt x="1650375" y="2059606"/>
                    <a:pt x="1644179" y="2055828"/>
                  </a:cubicBezTo>
                  <a:cubicBezTo>
                    <a:pt x="1644028" y="2056886"/>
                    <a:pt x="1644028" y="2058094"/>
                    <a:pt x="1643877" y="2059152"/>
                  </a:cubicBezTo>
                  <a:cubicBezTo>
                    <a:pt x="1634206" y="2058699"/>
                    <a:pt x="1624535" y="2058094"/>
                    <a:pt x="1613051" y="2057490"/>
                  </a:cubicBezTo>
                  <a:cubicBezTo>
                    <a:pt x="1620304" y="2062023"/>
                    <a:pt x="1626197" y="2065801"/>
                    <a:pt x="1631184" y="2068823"/>
                  </a:cubicBezTo>
                  <a:cubicBezTo>
                    <a:pt x="1625442" y="2076227"/>
                    <a:pt x="1621060" y="2083783"/>
                    <a:pt x="1614864" y="2089374"/>
                  </a:cubicBezTo>
                  <a:cubicBezTo>
                    <a:pt x="1611087" y="2092849"/>
                    <a:pt x="1604589" y="2093303"/>
                    <a:pt x="1599451" y="2095267"/>
                  </a:cubicBezTo>
                  <a:cubicBezTo>
                    <a:pt x="1596278" y="2096476"/>
                    <a:pt x="1590838" y="2097836"/>
                    <a:pt x="1590536" y="2099800"/>
                  </a:cubicBezTo>
                  <a:cubicBezTo>
                    <a:pt x="1589176" y="2109471"/>
                    <a:pt x="1581167" y="2106751"/>
                    <a:pt x="1575727" y="2109018"/>
                  </a:cubicBezTo>
                  <a:cubicBezTo>
                    <a:pt x="1566963" y="2112645"/>
                    <a:pt x="1564394" y="2107809"/>
                    <a:pt x="1562581" y="2100556"/>
                  </a:cubicBezTo>
                  <a:cubicBezTo>
                    <a:pt x="1562279" y="2099498"/>
                    <a:pt x="1558048" y="2099498"/>
                    <a:pt x="1555177" y="2098894"/>
                  </a:cubicBezTo>
                  <a:cubicBezTo>
                    <a:pt x="1556537" y="2114760"/>
                    <a:pt x="1552306" y="2120351"/>
                    <a:pt x="1537195" y="2125942"/>
                  </a:cubicBezTo>
                  <a:cubicBezTo>
                    <a:pt x="1529337" y="2128813"/>
                    <a:pt x="1525862" y="2124582"/>
                    <a:pt x="1521782" y="2118084"/>
                  </a:cubicBezTo>
                  <a:cubicBezTo>
                    <a:pt x="1526617" y="2116875"/>
                    <a:pt x="1530395" y="2116271"/>
                    <a:pt x="1534173" y="2115062"/>
                  </a:cubicBezTo>
                  <a:cubicBezTo>
                    <a:pt x="1538101" y="2113853"/>
                    <a:pt x="1541879" y="2112191"/>
                    <a:pt x="1546715" y="2110529"/>
                  </a:cubicBezTo>
                  <a:cubicBezTo>
                    <a:pt x="1532208" y="2102067"/>
                    <a:pt x="1514529" y="2105845"/>
                    <a:pt x="1508333" y="2117631"/>
                  </a:cubicBezTo>
                  <a:cubicBezTo>
                    <a:pt x="1503800" y="2117027"/>
                    <a:pt x="1499267" y="2116422"/>
                    <a:pt x="1494733" y="2115969"/>
                  </a:cubicBezTo>
                  <a:cubicBezTo>
                    <a:pt x="1494582" y="2117480"/>
                    <a:pt x="1494280" y="2118991"/>
                    <a:pt x="1494129" y="2120502"/>
                  </a:cubicBezTo>
                  <a:cubicBezTo>
                    <a:pt x="1500929" y="2121560"/>
                    <a:pt x="1507729" y="2122467"/>
                    <a:pt x="1515133" y="2123675"/>
                  </a:cubicBezTo>
                  <a:cubicBezTo>
                    <a:pt x="1503195" y="2134555"/>
                    <a:pt x="1501080" y="2134404"/>
                    <a:pt x="1490049" y="2125338"/>
                  </a:cubicBezTo>
                  <a:cubicBezTo>
                    <a:pt x="1487027" y="2122920"/>
                    <a:pt x="1482191" y="2122467"/>
                    <a:pt x="1478263" y="2121258"/>
                  </a:cubicBezTo>
                  <a:cubicBezTo>
                    <a:pt x="1477809" y="2122316"/>
                    <a:pt x="1477356" y="2123222"/>
                    <a:pt x="1477054" y="2124280"/>
                  </a:cubicBezTo>
                  <a:cubicBezTo>
                    <a:pt x="1479169" y="2126244"/>
                    <a:pt x="1481285" y="2128360"/>
                    <a:pt x="1485667" y="2132440"/>
                  </a:cubicBezTo>
                  <a:cubicBezTo>
                    <a:pt x="1475996" y="2132440"/>
                    <a:pt x="1469045" y="2132440"/>
                    <a:pt x="1462245" y="2132440"/>
                  </a:cubicBezTo>
                  <a:cubicBezTo>
                    <a:pt x="1462245" y="2133346"/>
                    <a:pt x="1462094" y="2134253"/>
                    <a:pt x="1462094" y="2135160"/>
                  </a:cubicBezTo>
                  <a:cubicBezTo>
                    <a:pt x="1466023" y="2136066"/>
                    <a:pt x="1470103" y="2136973"/>
                    <a:pt x="1474636" y="2138031"/>
                  </a:cubicBezTo>
                  <a:cubicBezTo>
                    <a:pt x="1462094" y="2143319"/>
                    <a:pt x="1444414" y="2139542"/>
                    <a:pt x="1437010" y="2131231"/>
                  </a:cubicBezTo>
                  <a:cubicBezTo>
                    <a:pt x="1426130" y="2135462"/>
                    <a:pt x="1415704" y="2139542"/>
                    <a:pt x="1405428" y="2143622"/>
                  </a:cubicBezTo>
                  <a:cubicBezTo>
                    <a:pt x="1405731" y="2144679"/>
                    <a:pt x="1406184" y="2145737"/>
                    <a:pt x="1406486" y="2146795"/>
                  </a:cubicBezTo>
                  <a:cubicBezTo>
                    <a:pt x="1404975" y="2146493"/>
                    <a:pt x="1403011" y="2146493"/>
                    <a:pt x="1401953" y="2145586"/>
                  </a:cubicBezTo>
                  <a:cubicBezTo>
                    <a:pt x="1399233" y="2143319"/>
                    <a:pt x="1396815" y="2140751"/>
                    <a:pt x="1394246" y="2138182"/>
                  </a:cubicBezTo>
                  <a:cubicBezTo>
                    <a:pt x="1397420" y="2136217"/>
                    <a:pt x="1400442" y="2133044"/>
                    <a:pt x="1403917" y="2132289"/>
                  </a:cubicBezTo>
                  <a:cubicBezTo>
                    <a:pt x="1409811" y="2131080"/>
                    <a:pt x="1416006" y="2131382"/>
                    <a:pt x="1421899" y="2131080"/>
                  </a:cubicBezTo>
                  <a:cubicBezTo>
                    <a:pt x="1421748" y="2129115"/>
                    <a:pt x="1421446" y="2127302"/>
                    <a:pt x="1421295" y="2125338"/>
                  </a:cubicBezTo>
                  <a:cubicBezTo>
                    <a:pt x="1414344" y="2126546"/>
                    <a:pt x="1407242" y="2127604"/>
                    <a:pt x="1400291" y="2128964"/>
                  </a:cubicBezTo>
                  <a:cubicBezTo>
                    <a:pt x="1395455" y="2130022"/>
                    <a:pt x="1390771" y="2135613"/>
                    <a:pt x="1385633" y="2128209"/>
                  </a:cubicBezTo>
                  <a:cubicBezTo>
                    <a:pt x="1384273" y="2126244"/>
                    <a:pt x="1377473" y="2125640"/>
                    <a:pt x="1375509" y="2127302"/>
                  </a:cubicBezTo>
                  <a:cubicBezTo>
                    <a:pt x="1365234" y="2135613"/>
                    <a:pt x="1355563" y="2144679"/>
                    <a:pt x="1343323" y="2155710"/>
                  </a:cubicBezTo>
                  <a:cubicBezTo>
                    <a:pt x="1336674" y="2156164"/>
                    <a:pt x="1327003" y="2149364"/>
                    <a:pt x="1314159" y="2153293"/>
                  </a:cubicBezTo>
                  <a:cubicBezTo>
                    <a:pt x="1306150" y="2155710"/>
                    <a:pt x="1296933" y="2155106"/>
                    <a:pt x="1291644" y="2162661"/>
                  </a:cubicBezTo>
                  <a:cubicBezTo>
                    <a:pt x="1289377" y="2155408"/>
                    <a:pt x="1289075" y="2146191"/>
                    <a:pt x="1285751" y="2144982"/>
                  </a:cubicBezTo>
                  <a:cubicBezTo>
                    <a:pt x="1276231" y="2141506"/>
                    <a:pt x="1265804" y="2142564"/>
                    <a:pt x="1259458" y="2151328"/>
                  </a:cubicBezTo>
                  <a:cubicBezTo>
                    <a:pt x="1265956" y="2155257"/>
                    <a:pt x="1272907" y="2159337"/>
                    <a:pt x="1281520" y="2164475"/>
                  </a:cubicBezTo>
                  <a:cubicBezTo>
                    <a:pt x="1273813" y="2169008"/>
                    <a:pt x="1267618" y="2173390"/>
                    <a:pt x="1260969" y="2175959"/>
                  </a:cubicBezTo>
                  <a:cubicBezTo>
                    <a:pt x="1259005" y="2176714"/>
                    <a:pt x="1253414" y="2172937"/>
                    <a:pt x="1252205" y="2170066"/>
                  </a:cubicBezTo>
                  <a:cubicBezTo>
                    <a:pt x="1247671" y="2158582"/>
                    <a:pt x="1240418" y="2158582"/>
                    <a:pt x="1229538" y="2163266"/>
                  </a:cubicBezTo>
                  <a:cubicBezTo>
                    <a:pt x="1231956" y="2168404"/>
                    <a:pt x="1234072" y="2172786"/>
                    <a:pt x="1237094" y="2179434"/>
                  </a:cubicBezTo>
                  <a:cubicBezTo>
                    <a:pt x="1232107" y="2179888"/>
                    <a:pt x="1227725" y="2180492"/>
                    <a:pt x="1223343" y="2180945"/>
                  </a:cubicBezTo>
                  <a:cubicBezTo>
                    <a:pt x="1223343" y="2177017"/>
                    <a:pt x="1222587" y="2172937"/>
                    <a:pt x="1223192" y="2169159"/>
                  </a:cubicBezTo>
                  <a:cubicBezTo>
                    <a:pt x="1224703" y="2160999"/>
                    <a:pt x="1221076" y="2157070"/>
                    <a:pt x="1213672" y="2157977"/>
                  </a:cubicBezTo>
                  <a:cubicBezTo>
                    <a:pt x="1206419" y="2158884"/>
                    <a:pt x="1199468" y="2161755"/>
                    <a:pt x="1189646" y="2164626"/>
                  </a:cubicBezTo>
                  <a:cubicBezTo>
                    <a:pt x="1186775" y="2162510"/>
                    <a:pt x="1179371" y="2160697"/>
                    <a:pt x="1180731" y="2150422"/>
                  </a:cubicBezTo>
                  <a:cubicBezTo>
                    <a:pt x="1180882" y="2148911"/>
                    <a:pt x="1168642" y="2144226"/>
                    <a:pt x="1162144" y="2143924"/>
                  </a:cubicBezTo>
                  <a:cubicBezTo>
                    <a:pt x="1156402" y="2143773"/>
                    <a:pt x="1150509" y="2147853"/>
                    <a:pt x="1140687" y="2151479"/>
                  </a:cubicBezTo>
                  <a:cubicBezTo>
                    <a:pt x="1151113" y="2156164"/>
                    <a:pt x="1158971" y="2159790"/>
                    <a:pt x="1166829" y="2163417"/>
                  </a:cubicBezTo>
                  <a:cubicBezTo>
                    <a:pt x="1166375" y="2164324"/>
                    <a:pt x="1165922" y="2165381"/>
                    <a:pt x="1165620" y="2166288"/>
                  </a:cubicBezTo>
                  <a:cubicBezTo>
                    <a:pt x="1157158" y="2167497"/>
                    <a:pt x="1148696" y="2168857"/>
                    <a:pt x="1139327" y="2170217"/>
                  </a:cubicBezTo>
                  <a:cubicBezTo>
                    <a:pt x="1142047" y="2182154"/>
                    <a:pt x="1129656" y="2178679"/>
                    <a:pt x="1125727" y="2178528"/>
                  </a:cubicBezTo>
                  <a:cubicBezTo>
                    <a:pt x="1119985" y="2178377"/>
                    <a:pt x="1114545" y="2172181"/>
                    <a:pt x="1108652" y="2168404"/>
                  </a:cubicBezTo>
                  <a:cubicBezTo>
                    <a:pt x="1097621" y="2179434"/>
                    <a:pt x="1073444" y="2178226"/>
                    <a:pt x="1067550" y="2169008"/>
                  </a:cubicBezTo>
                  <a:cubicBezTo>
                    <a:pt x="1071026" y="2158128"/>
                    <a:pt x="1073444" y="2150271"/>
                    <a:pt x="1076012" y="2142262"/>
                  </a:cubicBezTo>
                  <a:cubicBezTo>
                    <a:pt x="1073897" y="2141506"/>
                    <a:pt x="1071781" y="2140751"/>
                    <a:pt x="1069666" y="2139995"/>
                  </a:cubicBezTo>
                  <a:cubicBezTo>
                    <a:pt x="1068004" y="2144528"/>
                    <a:pt x="1066342" y="2148911"/>
                    <a:pt x="1064982" y="2152688"/>
                  </a:cubicBezTo>
                  <a:cubicBezTo>
                    <a:pt x="1060297" y="2149666"/>
                    <a:pt x="1054253" y="2144528"/>
                    <a:pt x="1047302" y="2142111"/>
                  </a:cubicBezTo>
                  <a:cubicBezTo>
                    <a:pt x="1043222" y="2140751"/>
                    <a:pt x="1036271" y="2142413"/>
                    <a:pt x="1033098" y="2145284"/>
                  </a:cubicBezTo>
                  <a:cubicBezTo>
                    <a:pt x="1025845" y="2152084"/>
                    <a:pt x="1024182" y="2167346"/>
                    <a:pt x="1008467" y="2159337"/>
                  </a:cubicBezTo>
                  <a:cubicBezTo>
                    <a:pt x="1000458" y="2166892"/>
                    <a:pt x="993054" y="2162057"/>
                    <a:pt x="987614" y="2156617"/>
                  </a:cubicBezTo>
                  <a:cubicBezTo>
                    <a:pt x="982628" y="2151328"/>
                    <a:pt x="979454" y="2144075"/>
                    <a:pt x="976583" y="2137275"/>
                  </a:cubicBezTo>
                  <a:cubicBezTo>
                    <a:pt x="974619" y="2132742"/>
                    <a:pt x="974619" y="2127302"/>
                    <a:pt x="973863" y="2122769"/>
                  </a:cubicBezTo>
                  <a:cubicBezTo>
                    <a:pt x="967215" y="2123222"/>
                    <a:pt x="961019" y="2123524"/>
                    <a:pt x="954824" y="2124129"/>
                  </a:cubicBezTo>
                  <a:cubicBezTo>
                    <a:pt x="952104" y="2124431"/>
                    <a:pt x="947873" y="2124582"/>
                    <a:pt x="946966" y="2126093"/>
                  </a:cubicBezTo>
                  <a:cubicBezTo>
                    <a:pt x="939562" y="2140751"/>
                    <a:pt x="925962" y="2137880"/>
                    <a:pt x="913571" y="2138786"/>
                  </a:cubicBezTo>
                  <a:cubicBezTo>
                    <a:pt x="909793" y="2139089"/>
                    <a:pt x="906016" y="2140146"/>
                    <a:pt x="900576" y="2141204"/>
                  </a:cubicBezTo>
                  <a:cubicBezTo>
                    <a:pt x="902540" y="2136973"/>
                    <a:pt x="903749" y="2134253"/>
                    <a:pt x="905411" y="2130626"/>
                  </a:cubicBezTo>
                  <a:cubicBezTo>
                    <a:pt x="902540" y="2130324"/>
                    <a:pt x="899971" y="2129871"/>
                    <a:pt x="896647" y="2129418"/>
                  </a:cubicBezTo>
                  <a:cubicBezTo>
                    <a:pt x="899669" y="2125338"/>
                    <a:pt x="902087" y="2121862"/>
                    <a:pt x="905260" y="2117480"/>
                  </a:cubicBezTo>
                  <a:cubicBezTo>
                    <a:pt x="900878" y="2116875"/>
                    <a:pt x="897100" y="2116271"/>
                    <a:pt x="892869" y="2115667"/>
                  </a:cubicBezTo>
                  <a:cubicBezTo>
                    <a:pt x="891660" y="2119747"/>
                    <a:pt x="890754" y="2123222"/>
                    <a:pt x="888940" y="2129720"/>
                  </a:cubicBezTo>
                  <a:cubicBezTo>
                    <a:pt x="884558" y="2124582"/>
                    <a:pt x="880781" y="2121711"/>
                    <a:pt x="878967" y="2117933"/>
                  </a:cubicBezTo>
                  <a:cubicBezTo>
                    <a:pt x="873679" y="2107053"/>
                    <a:pt x="869750" y="2105542"/>
                    <a:pt x="859021" y="2110378"/>
                  </a:cubicBezTo>
                  <a:cubicBezTo>
                    <a:pt x="856906" y="2111285"/>
                    <a:pt x="853732" y="2109622"/>
                    <a:pt x="851163" y="2110076"/>
                  </a:cubicBezTo>
                  <a:cubicBezTo>
                    <a:pt x="846932" y="2110831"/>
                    <a:pt x="842852" y="2112342"/>
                    <a:pt x="838621" y="2113702"/>
                  </a:cubicBezTo>
                  <a:cubicBezTo>
                    <a:pt x="836808" y="2114307"/>
                    <a:pt x="834844" y="2116120"/>
                    <a:pt x="833484" y="2115667"/>
                  </a:cubicBezTo>
                  <a:cubicBezTo>
                    <a:pt x="827591" y="2113702"/>
                    <a:pt x="822000" y="2110227"/>
                    <a:pt x="815955" y="2109169"/>
                  </a:cubicBezTo>
                  <a:cubicBezTo>
                    <a:pt x="809155" y="2107960"/>
                    <a:pt x="804320" y="2106902"/>
                    <a:pt x="802204" y="2098894"/>
                  </a:cubicBezTo>
                  <a:cubicBezTo>
                    <a:pt x="800240" y="2091791"/>
                    <a:pt x="785431" y="2090280"/>
                    <a:pt x="780747" y="2095720"/>
                  </a:cubicBezTo>
                  <a:cubicBezTo>
                    <a:pt x="769867" y="2108262"/>
                    <a:pt x="769867" y="2108262"/>
                    <a:pt x="755814" y="2093151"/>
                  </a:cubicBezTo>
                  <a:cubicBezTo>
                    <a:pt x="762765" y="2091640"/>
                    <a:pt x="767903" y="2090583"/>
                    <a:pt x="772436" y="2089525"/>
                  </a:cubicBezTo>
                  <a:cubicBezTo>
                    <a:pt x="770925" y="2088316"/>
                    <a:pt x="767449" y="2085596"/>
                    <a:pt x="763823" y="2082725"/>
                  </a:cubicBezTo>
                  <a:cubicBezTo>
                    <a:pt x="739646" y="2093000"/>
                    <a:pt x="732997" y="2093000"/>
                    <a:pt x="716224" y="2067916"/>
                  </a:cubicBezTo>
                  <a:cubicBezTo>
                    <a:pt x="707157" y="2074867"/>
                    <a:pt x="690233" y="2069881"/>
                    <a:pt x="680562" y="2056432"/>
                  </a:cubicBezTo>
                  <a:cubicBezTo>
                    <a:pt x="685851" y="2056130"/>
                    <a:pt x="690233" y="2055828"/>
                    <a:pt x="694918" y="2055526"/>
                  </a:cubicBezTo>
                  <a:cubicBezTo>
                    <a:pt x="689175" y="2037846"/>
                    <a:pt x="708366" y="2043286"/>
                    <a:pt x="713806" y="2035579"/>
                  </a:cubicBezTo>
                  <a:cubicBezTo>
                    <a:pt x="713655" y="2034824"/>
                    <a:pt x="713655" y="2034219"/>
                    <a:pt x="713655" y="2033464"/>
                  </a:cubicBezTo>
                  <a:cubicBezTo>
                    <a:pt x="713655" y="2033313"/>
                    <a:pt x="714411" y="2032859"/>
                    <a:pt x="714562" y="2033010"/>
                  </a:cubicBezTo>
                  <a:cubicBezTo>
                    <a:pt x="718793" y="2035730"/>
                    <a:pt x="723024" y="2038450"/>
                    <a:pt x="727406" y="2041170"/>
                  </a:cubicBezTo>
                  <a:cubicBezTo>
                    <a:pt x="724988" y="2036335"/>
                    <a:pt x="721815" y="2032859"/>
                    <a:pt x="718642" y="2029535"/>
                  </a:cubicBezTo>
                  <a:cubicBezTo>
                    <a:pt x="716526" y="2027419"/>
                    <a:pt x="713202" y="2025455"/>
                    <a:pt x="712748" y="2022886"/>
                  </a:cubicBezTo>
                  <a:cubicBezTo>
                    <a:pt x="708971" y="2006113"/>
                    <a:pt x="705797" y="2002335"/>
                    <a:pt x="688873" y="2003091"/>
                  </a:cubicBezTo>
                  <a:cubicBezTo>
                    <a:pt x="671345" y="2003847"/>
                    <a:pt x="659407" y="1991305"/>
                    <a:pt x="651550" y="1981331"/>
                  </a:cubicBezTo>
                  <a:cubicBezTo>
                    <a:pt x="645656" y="1973776"/>
                    <a:pt x="638705" y="1971358"/>
                    <a:pt x="633719" y="1965465"/>
                  </a:cubicBezTo>
                  <a:cubicBezTo>
                    <a:pt x="630394" y="1969998"/>
                    <a:pt x="627977" y="1973323"/>
                    <a:pt x="623443" y="1979669"/>
                  </a:cubicBezTo>
                  <a:cubicBezTo>
                    <a:pt x="626012" y="1964861"/>
                    <a:pt x="619968" y="1960327"/>
                    <a:pt x="609693" y="1958967"/>
                  </a:cubicBezTo>
                  <a:cubicBezTo>
                    <a:pt x="603195" y="1958061"/>
                    <a:pt x="594884" y="1958061"/>
                    <a:pt x="590804" y="1954132"/>
                  </a:cubicBezTo>
                  <a:cubicBezTo>
                    <a:pt x="581889" y="1945821"/>
                    <a:pt x="574182" y="1937359"/>
                    <a:pt x="560431" y="1938719"/>
                  </a:cubicBezTo>
                  <a:cubicBezTo>
                    <a:pt x="558618" y="1938870"/>
                    <a:pt x="556805" y="1933128"/>
                    <a:pt x="554236" y="1932221"/>
                  </a:cubicBezTo>
                  <a:cubicBezTo>
                    <a:pt x="547889" y="1930257"/>
                    <a:pt x="541089" y="1929652"/>
                    <a:pt x="534592" y="1928595"/>
                  </a:cubicBezTo>
                  <a:cubicBezTo>
                    <a:pt x="535045" y="1926781"/>
                    <a:pt x="535498" y="1924968"/>
                    <a:pt x="535952" y="1923306"/>
                  </a:cubicBezTo>
                  <a:cubicBezTo>
                    <a:pt x="541543" y="1924968"/>
                    <a:pt x="547134" y="1926630"/>
                    <a:pt x="552725" y="1928292"/>
                  </a:cubicBezTo>
                  <a:cubicBezTo>
                    <a:pt x="553329" y="1927386"/>
                    <a:pt x="553934" y="1926328"/>
                    <a:pt x="554689" y="1925421"/>
                  </a:cubicBezTo>
                  <a:cubicBezTo>
                    <a:pt x="543507" y="1916506"/>
                    <a:pt x="534138" y="1904568"/>
                    <a:pt x="519934" y="1900186"/>
                  </a:cubicBezTo>
                  <a:cubicBezTo>
                    <a:pt x="513588" y="1898222"/>
                    <a:pt x="503766" y="1891724"/>
                    <a:pt x="497570" y="1905324"/>
                  </a:cubicBezTo>
                  <a:cubicBezTo>
                    <a:pt x="507846" y="1906079"/>
                    <a:pt x="517214" y="1906684"/>
                    <a:pt x="527036" y="1907288"/>
                  </a:cubicBezTo>
                  <a:cubicBezTo>
                    <a:pt x="526885" y="1908648"/>
                    <a:pt x="527339" y="1911519"/>
                    <a:pt x="526281" y="1912275"/>
                  </a:cubicBezTo>
                  <a:cubicBezTo>
                    <a:pt x="516610" y="1919528"/>
                    <a:pt x="523712" y="1926781"/>
                    <a:pt x="528094" y="1930710"/>
                  </a:cubicBezTo>
                  <a:cubicBezTo>
                    <a:pt x="539427" y="1940986"/>
                    <a:pt x="551818" y="1950354"/>
                    <a:pt x="564813" y="1958514"/>
                  </a:cubicBezTo>
                  <a:cubicBezTo>
                    <a:pt x="578564" y="1967127"/>
                    <a:pt x="593373" y="1973776"/>
                    <a:pt x="607728" y="1981331"/>
                  </a:cubicBezTo>
                  <a:cubicBezTo>
                    <a:pt x="609541" y="1982238"/>
                    <a:pt x="612110" y="1982994"/>
                    <a:pt x="612715" y="1984505"/>
                  </a:cubicBezTo>
                  <a:cubicBezTo>
                    <a:pt x="616795" y="1994025"/>
                    <a:pt x="625559" y="1993722"/>
                    <a:pt x="633568" y="1995989"/>
                  </a:cubicBezTo>
                  <a:cubicBezTo>
                    <a:pt x="641879" y="1998255"/>
                    <a:pt x="652909" y="1998558"/>
                    <a:pt x="651550" y="2011100"/>
                  </a:cubicBezTo>
                  <a:cubicBezTo>
                    <a:pt x="655781" y="2011553"/>
                    <a:pt x="659407" y="2011855"/>
                    <a:pt x="663487" y="2012309"/>
                  </a:cubicBezTo>
                  <a:cubicBezTo>
                    <a:pt x="661674" y="2015935"/>
                    <a:pt x="660767" y="2017900"/>
                    <a:pt x="659709" y="2020015"/>
                  </a:cubicBezTo>
                  <a:cubicBezTo>
                    <a:pt x="666056" y="2020015"/>
                    <a:pt x="671949" y="2018655"/>
                    <a:pt x="676633" y="2020317"/>
                  </a:cubicBezTo>
                  <a:cubicBezTo>
                    <a:pt x="689327" y="2024699"/>
                    <a:pt x="701415" y="2030442"/>
                    <a:pt x="713806" y="2035730"/>
                  </a:cubicBezTo>
                  <a:cubicBezTo>
                    <a:pt x="699149" y="2029988"/>
                    <a:pt x="688420" y="2043890"/>
                    <a:pt x="674971" y="2043437"/>
                  </a:cubicBezTo>
                  <a:cubicBezTo>
                    <a:pt x="661523" y="2042832"/>
                    <a:pt x="647621" y="2047366"/>
                    <a:pt x="634625" y="2039357"/>
                  </a:cubicBezTo>
                  <a:cubicBezTo>
                    <a:pt x="629790" y="2036335"/>
                    <a:pt x="622990" y="2036335"/>
                    <a:pt x="617399" y="2034219"/>
                  </a:cubicBezTo>
                  <a:cubicBezTo>
                    <a:pt x="615284" y="2033464"/>
                    <a:pt x="613924" y="2030442"/>
                    <a:pt x="612261" y="2028477"/>
                  </a:cubicBezTo>
                  <a:cubicBezTo>
                    <a:pt x="614528" y="2027570"/>
                    <a:pt x="616795" y="2026664"/>
                    <a:pt x="619061" y="2025455"/>
                  </a:cubicBezTo>
                  <a:cubicBezTo>
                    <a:pt x="625559" y="2021980"/>
                    <a:pt x="631905" y="2018353"/>
                    <a:pt x="638252" y="2014726"/>
                  </a:cubicBezTo>
                  <a:cubicBezTo>
                    <a:pt x="637799" y="2013366"/>
                    <a:pt x="637345" y="2012006"/>
                    <a:pt x="636741" y="2010646"/>
                  </a:cubicBezTo>
                  <a:cubicBezTo>
                    <a:pt x="628279" y="2010646"/>
                    <a:pt x="619666" y="2011704"/>
                    <a:pt x="611506" y="2010344"/>
                  </a:cubicBezTo>
                  <a:cubicBezTo>
                    <a:pt x="602742" y="2008984"/>
                    <a:pt x="594431" y="2005358"/>
                    <a:pt x="586271" y="2002940"/>
                  </a:cubicBezTo>
                  <a:cubicBezTo>
                    <a:pt x="582040" y="2005055"/>
                    <a:pt x="576902" y="2007473"/>
                    <a:pt x="572369" y="2009589"/>
                  </a:cubicBezTo>
                  <a:cubicBezTo>
                    <a:pt x="573880" y="2002638"/>
                    <a:pt x="577658" y="1995838"/>
                    <a:pt x="575693" y="1992967"/>
                  </a:cubicBezTo>
                  <a:cubicBezTo>
                    <a:pt x="570707" y="1985411"/>
                    <a:pt x="566929" y="1974985"/>
                    <a:pt x="553329" y="1977403"/>
                  </a:cubicBezTo>
                  <a:cubicBezTo>
                    <a:pt x="545320" y="1978763"/>
                    <a:pt x="535952" y="1977705"/>
                    <a:pt x="528396" y="1974834"/>
                  </a:cubicBezTo>
                  <a:cubicBezTo>
                    <a:pt x="524619" y="1973323"/>
                    <a:pt x="523410" y="1965163"/>
                    <a:pt x="520236" y="1957910"/>
                  </a:cubicBezTo>
                  <a:cubicBezTo>
                    <a:pt x="516761" y="1962292"/>
                    <a:pt x="514948" y="1964558"/>
                    <a:pt x="513739" y="1966069"/>
                  </a:cubicBezTo>
                  <a:cubicBezTo>
                    <a:pt x="504672" y="1961536"/>
                    <a:pt x="495455" y="1957456"/>
                    <a:pt x="486690" y="1952470"/>
                  </a:cubicBezTo>
                  <a:cubicBezTo>
                    <a:pt x="478228" y="1947634"/>
                    <a:pt x="466744" y="1944914"/>
                    <a:pt x="469011" y="1929804"/>
                  </a:cubicBezTo>
                  <a:cubicBezTo>
                    <a:pt x="471580" y="1929350"/>
                    <a:pt x="475055" y="1928897"/>
                    <a:pt x="478379" y="1928292"/>
                  </a:cubicBezTo>
                  <a:cubicBezTo>
                    <a:pt x="478682" y="1927537"/>
                    <a:pt x="479135" y="1926630"/>
                    <a:pt x="479437" y="1925875"/>
                  </a:cubicBezTo>
                  <a:cubicBezTo>
                    <a:pt x="470371" y="1921039"/>
                    <a:pt x="461304" y="1916355"/>
                    <a:pt x="452087" y="1911519"/>
                  </a:cubicBezTo>
                  <a:cubicBezTo>
                    <a:pt x="451331" y="1912577"/>
                    <a:pt x="450424" y="1913484"/>
                    <a:pt x="449669" y="1914542"/>
                  </a:cubicBezTo>
                  <a:cubicBezTo>
                    <a:pt x="450576" y="1917110"/>
                    <a:pt x="451482" y="1919528"/>
                    <a:pt x="452842" y="1923306"/>
                  </a:cubicBezTo>
                  <a:cubicBezTo>
                    <a:pt x="433651" y="1918319"/>
                    <a:pt x="422318" y="1904568"/>
                    <a:pt x="410079" y="1892026"/>
                  </a:cubicBezTo>
                  <a:cubicBezTo>
                    <a:pt x="406452" y="1888249"/>
                    <a:pt x="402221" y="1885378"/>
                    <a:pt x="398141" y="1882053"/>
                  </a:cubicBezTo>
                  <a:cubicBezTo>
                    <a:pt x="394363" y="1878880"/>
                    <a:pt x="391039" y="1873893"/>
                    <a:pt x="386657" y="1872836"/>
                  </a:cubicBezTo>
                  <a:cubicBezTo>
                    <a:pt x="371093" y="1868756"/>
                    <a:pt x="366711" y="1853494"/>
                    <a:pt x="356284" y="1844276"/>
                  </a:cubicBezTo>
                  <a:cubicBezTo>
                    <a:pt x="352053" y="1840499"/>
                    <a:pt x="348275" y="1835965"/>
                    <a:pt x="344649" y="1831583"/>
                  </a:cubicBezTo>
                  <a:cubicBezTo>
                    <a:pt x="341475" y="1827654"/>
                    <a:pt x="338302" y="1823423"/>
                    <a:pt x="335733" y="1819041"/>
                  </a:cubicBezTo>
                  <a:cubicBezTo>
                    <a:pt x="333920" y="1816019"/>
                    <a:pt x="332862" y="1812544"/>
                    <a:pt x="331956" y="1810428"/>
                  </a:cubicBezTo>
                  <a:cubicBezTo>
                    <a:pt x="324551" y="1805895"/>
                    <a:pt x="315636" y="1802268"/>
                    <a:pt x="308987" y="1796224"/>
                  </a:cubicBezTo>
                  <a:cubicBezTo>
                    <a:pt x="299921" y="1787913"/>
                    <a:pt x="301734" y="1783833"/>
                    <a:pt x="314729" y="1779451"/>
                  </a:cubicBezTo>
                  <a:cubicBezTo>
                    <a:pt x="308081" y="1771593"/>
                    <a:pt x="302490" y="1764491"/>
                    <a:pt x="289796" y="1764793"/>
                  </a:cubicBezTo>
                  <a:cubicBezTo>
                    <a:pt x="283450" y="1764944"/>
                    <a:pt x="276952" y="1755576"/>
                    <a:pt x="268188" y="1748474"/>
                  </a:cubicBezTo>
                  <a:cubicBezTo>
                    <a:pt x="274988" y="1746207"/>
                    <a:pt x="278917" y="1744998"/>
                    <a:pt x="283752" y="1743487"/>
                  </a:cubicBezTo>
                  <a:cubicBezTo>
                    <a:pt x="283450" y="1740314"/>
                    <a:pt x="284357" y="1735932"/>
                    <a:pt x="282543" y="1733514"/>
                  </a:cubicBezTo>
                  <a:cubicBezTo>
                    <a:pt x="280428" y="1730492"/>
                    <a:pt x="273930" y="1726714"/>
                    <a:pt x="273175" y="1727470"/>
                  </a:cubicBezTo>
                  <a:cubicBezTo>
                    <a:pt x="255797" y="1743336"/>
                    <a:pt x="253984" y="1720368"/>
                    <a:pt x="244313" y="1715532"/>
                  </a:cubicBezTo>
                  <a:cubicBezTo>
                    <a:pt x="248997" y="1713416"/>
                    <a:pt x="253530" y="1711301"/>
                    <a:pt x="256855" y="1709790"/>
                  </a:cubicBezTo>
                  <a:cubicBezTo>
                    <a:pt x="255344" y="1704350"/>
                    <a:pt x="254135" y="1700421"/>
                    <a:pt x="253379" y="1696492"/>
                  </a:cubicBezTo>
                  <a:cubicBezTo>
                    <a:pt x="251415" y="1686670"/>
                    <a:pt x="243860" y="1688484"/>
                    <a:pt x="237362" y="1688786"/>
                  </a:cubicBezTo>
                  <a:cubicBezTo>
                    <a:pt x="232980" y="1689088"/>
                    <a:pt x="228598" y="1690297"/>
                    <a:pt x="224215" y="1691204"/>
                  </a:cubicBezTo>
                  <a:cubicBezTo>
                    <a:pt x="223762" y="1690297"/>
                    <a:pt x="223309" y="1689390"/>
                    <a:pt x="223007" y="1688484"/>
                  </a:cubicBezTo>
                  <a:cubicBezTo>
                    <a:pt x="231015" y="1678813"/>
                    <a:pt x="239175" y="1669293"/>
                    <a:pt x="247788" y="1659017"/>
                  </a:cubicBezTo>
                  <a:cubicBezTo>
                    <a:pt x="249904" y="1661586"/>
                    <a:pt x="250962" y="1664155"/>
                    <a:pt x="252322" y="1664306"/>
                  </a:cubicBezTo>
                  <a:cubicBezTo>
                    <a:pt x="278161" y="1667328"/>
                    <a:pt x="280428" y="1693168"/>
                    <a:pt x="293876" y="1707977"/>
                  </a:cubicBezTo>
                  <a:cubicBezTo>
                    <a:pt x="298561" y="1713265"/>
                    <a:pt x="300525" y="1720519"/>
                    <a:pt x="308534" y="1723390"/>
                  </a:cubicBezTo>
                  <a:cubicBezTo>
                    <a:pt x="319414" y="1727470"/>
                    <a:pt x="326969" y="1743789"/>
                    <a:pt x="324249" y="1751496"/>
                  </a:cubicBezTo>
                  <a:cubicBezTo>
                    <a:pt x="327271" y="1756029"/>
                    <a:pt x="328782" y="1760260"/>
                    <a:pt x="331805" y="1762678"/>
                  </a:cubicBezTo>
                  <a:cubicBezTo>
                    <a:pt x="337698" y="1767513"/>
                    <a:pt x="344044" y="1772651"/>
                    <a:pt x="350995" y="1775220"/>
                  </a:cubicBezTo>
                  <a:cubicBezTo>
                    <a:pt x="358551" y="1777940"/>
                    <a:pt x="364142" y="1780811"/>
                    <a:pt x="364746" y="1789575"/>
                  </a:cubicBezTo>
                  <a:cubicBezTo>
                    <a:pt x="364746" y="1790331"/>
                    <a:pt x="365199" y="1791539"/>
                    <a:pt x="365653" y="1791691"/>
                  </a:cubicBezTo>
                  <a:cubicBezTo>
                    <a:pt x="373813" y="1794864"/>
                    <a:pt x="378950" y="1801059"/>
                    <a:pt x="382577" y="1808615"/>
                  </a:cubicBezTo>
                  <a:cubicBezTo>
                    <a:pt x="392701" y="1816019"/>
                    <a:pt x="401012" y="1827503"/>
                    <a:pt x="417634" y="1822366"/>
                  </a:cubicBezTo>
                  <a:cubicBezTo>
                    <a:pt x="410381" y="1819041"/>
                    <a:pt x="402825" y="1817530"/>
                    <a:pt x="398292" y="1812846"/>
                  </a:cubicBezTo>
                  <a:cubicBezTo>
                    <a:pt x="393003" y="1807406"/>
                    <a:pt x="388923" y="1805290"/>
                    <a:pt x="382275" y="1808766"/>
                  </a:cubicBezTo>
                  <a:cubicBezTo>
                    <a:pt x="383937" y="1806046"/>
                    <a:pt x="385448" y="1803326"/>
                    <a:pt x="387866" y="1799246"/>
                  </a:cubicBezTo>
                  <a:cubicBezTo>
                    <a:pt x="384692" y="1797130"/>
                    <a:pt x="381821" y="1795166"/>
                    <a:pt x="379101" y="1793353"/>
                  </a:cubicBezTo>
                  <a:cubicBezTo>
                    <a:pt x="381821" y="1788668"/>
                    <a:pt x="383937" y="1785042"/>
                    <a:pt x="386052" y="1781415"/>
                  </a:cubicBezTo>
                  <a:cubicBezTo>
                    <a:pt x="377439" y="1775975"/>
                    <a:pt x="369733" y="1771140"/>
                    <a:pt x="360968" y="1765700"/>
                  </a:cubicBezTo>
                  <a:cubicBezTo>
                    <a:pt x="360968" y="1763736"/>
                    <a:pt x="360968" y="1759504"/>
                    <a:pt x="360968" y="1752856"/>
                  </a:cubicBezTo>
                  <a:cubicBezTo>
                    <a:pt x="353262" y="1761015"/>
                    <a:pt x="349182" y="1759353"/>
                    <a:pt x="342987" y="1752856"/>
                  </a:cubicBezTo>
                  <a:cubicBezTo>
                    <a:pt x="323947" y="1733060"/>
                    <a:pt x="309289" y="1709941"/>
                    <a:pt x="290854" y="1689692"/>
                  </a:cubicBezTo>
                  <a:cubicBezTo>
                    <a:pt x="285868" y="1684253"/>
                    <a:pt x="282997" y="1676999"/>
                    <a:pt x="279068" y="1670653"/>
                  </a:cubicBezTo>
                  <a:cubicBezTo>
                    <a:pt x="265317" y="1649044"/>
                    <a:pt x="251264" y="1627738"/>
                    <a:pt x="237966" y="1605827"/>
                  </a:cubicBezTo>
                  <a:cubicBezTo>
                    <a:pt x="234944" y="1600992"/>
                    <a:pt x="234793" y="1594343"/>
                    <a:pt x="232678" y="1586334"/>
                  </a:cubicBezTo>
                  <a:cubicBezTo>
                    <a:pt x="214242" y="1579081"/>
                    <a:pt x="214242" y="1556415"/>
                    <a:pt x="202305" y="1541757"/>
                  </a:cubicBezTo>
                  <a:cubicBezTo>
                    <a:pt x="199736" y="1538735"/>
                    <a:pt x="196412" y="1536167"/>
                    <a:pt x="194749" y="1532691"/>
                  </a:cubicBezTo>
                  <a:cubicBezTo>
                    <a:pt x="184927" y="1511838"/>
                    <a:pt x="174199" y="1491136"/>
                    <a:pt x="166341" y="1469528"/>
                  </a:cubicBezTo>
                  <a:cubicBezTo>
                    <a:pt x="160901" y="1454568"/>
                    <a:pt x="154555" y="1441270"/>
                    <a:pt x="141559" y="1431297"/>
                  </a:cubicBezTo>
                  <a:cubicBezTo>
                    <a:pt x="135213" y="1435075"/>
                    <a:pt x="133248" y="1439457"/>
                    <a:pt x="138386" y="1445804"/>
                  </a:cubicBezTo>
                  <a:cubicBezTo>
                    <a:pt x="139595" y="1447315"/>
                    <a:pt x="141257" y="1449581"/>
                    <a:pt x="140804" y="1450941"/>
                  </a:cubicBezTo>
                  <a:cubicBezTo>
                    <a:pt x="135666" y="1465448"/>
                    <a:pt x="144430" y="1468168"/>
                    <a:pt x="157728" y="1468319"/>
                  </a:cubicBezTo>
                  <a:cubicBezTo>
                    <a:pt x="156972" y="1481163"/>
                    <a:pt x="156368" y="1493252"/>
                    <a:pt x="155612" y="1506096"/>
                  </a:cubicBezTo>
                  <a:cubicBezTo>
                    <a:pt x="158937" y="1507305"/>
                    <a:pt x="164528" y="1509420"/>
                    <a:pt x="171025" y="1511838"/>
                  </a:cubicBezTo>
                  <a:cubicBezTo>
                    <a:pt x="170270" y="1514860"/>
                    <a:pt x="168608" y="1519393"/>
                    <a:pt x="169061" y="1519696"/>
                  </a:cubicBezTo>
                  <a:cubicBezTo>
                    <a:pt x="186741" y="1529064"/>
                    <a:pt x="175559" y="1557624"/>
                    <a:pt x="198527" y="1562762"/>
                  </a:cubicBezTo>
                  <a:cubicBezTo>
                    <a:pt x="192634" y="1574699"/>
                    <a:pt x="167097" y="1586032"/>
                    <a:pt x="154706" y="1582708"/>
                  </a:cubicBezTo>
                  <a:cubicBezTo>
                    <a:pt x="161203" y="1576512"/>
                    <a:pt x="167852" y="1570317"/>
                    <a:pt x="174350" y="1564122"/>
                  </a:cubicBezTo>
                  <a:cubicBezTo>
                    <a:pt x="167097" y="1558833"/>
                    <a:pt x="167097" y="1558833"/>
                    <a:pt x="146999" y="1562762"/>
                  </a:cubicBezTo>
                  <a:cubicBezTo>
                    <a:pt x="143070" y="1556717"/>
                    <a:pt x="139142" y="1550673"/>
                    <a:pt x="135364" y="1544931"/>
                  </a:cubicBezTo>
                  <a:cubicBezTo>
                    <a:pt x="145639" y="1538282"/>
                    <a:pt x="155159" y="1532238"/>
                    <a:pt x="164981" y="1525891"/>
                  </a:cubicBezTo>
                  <a:cubicBezTo>
                    <a:pt x="151381" y="1519696"/>
                    <a:pt x="138688" y="1513954"/>
                    <a:pt x="126297" y="1508363"/>
                  </a:cubicBezTo>
                  <a:cubicBezTo>
                    <a:pt x="125088" y="1497634"/>
                    <a:pt x="123880" y="1485545"/>
                    <a:pt x="122671" y="1473608"/>
                  </a:cubicBezTo>
                  <a:cubicBezTo>
                    <a:pt x="122369" y="1470888"/>
                    <a:pt x="121160" y="1467563"/>
                    <a:pt x="122066" y="1465448"/>
                  </a:cubicBezTo>
                  <a:cubicBezTo>
                    <a:pt x="127960" y="1453510"/>
                    <a:pt x="118289" y="1452453"/>
                    <a:pt x="111338" y="1449884"/>
                  </a:cubicBezTo>
                  <a:cubicBezTo>
                    <a:pt x="106200" y="1448070"/>
                    <a:pt x="100458" y="1447466"/>
                    <a:pt x="95169" y="1446106"/>
                  </a:cubicBezTo>
                  <a:cubicBezTo>
                    <a:pt x="89125" y="1444746"/>
                    <a:pt x="86556" y="1442479"/>
                    <a:pt x="91089" y="1436133"/>
                  </a:cubicBezTo>
                  <a:cubicBezTo>
                    <a:pt x="92298" y="1434471"/>
                    <a:pt x="90182" y="1429333"/>
                    <a:pt x="88218" y="1426915"/>
                  </a:cubicBezTo>
                  <a:cubicBezTo>
                    <a:pt x="84894" y="1422986"/>
                    <a:pt x="80663" y="1419813"/>
                    <a:pt x="76583" y="1416791"/>
                  </a:cubicBezTo>
                  <a:cubicBezTo>
                    <a:pt x="70085" y="1412107"/>
                    <a:pt x="66761" y="1405458"/>
                    <a:pt x="70085" y="1398809"/>
                  </a:cubicBezTo>
                  <a:cubicBezTo>
                    <a:pt x="72201" y="1394578"/>
                    <a:pt x="78849" y="1392614"/>
                    <a:pt x="84894" y="1388836"/>
                  </a:cubicBezTo>
                  <a:cubicBezTo>
                    <a:pt x="84440" y="1382641"/>
                    <a:pt x="81418" y="1377956"/>
                    <a:pt x="72049" y="1377503"/>
                  </a:cubicBezTo>
                  <a:cubicBezTo>
                    <a:pt x="67818" y="1377352"/>
                    <a:pt x="63739" y="1373272"/>
                    <a:pt x="59508" y="1371005"/>
                  </a:cubicBezTo>
                  <a:cubicBezTo>
                    <a:pt x="59356" y="1369343"/>
                    <a:pt x="59205" y="1367832"/>
                    <a:pt x="59054" y="1366170"/>
                  </a:cubicBezTo>
                  <a:cubicBezTo>
                    <a:pt x="65099" y="1363903"/>
                    <a:pt x="71445" y="1362241"/>
                    <a:pt x="76885" y="1359068"/>
                  </a:cubicBezTo>
                  <a:cubicBezTo>
                    <a:pt x="81872" y="1356197"/>
                    <a:pt x="96982" y="1360125"/>
                    <a:pt x="87463" y="1345468"/>
                  </a:cubicBezTo>
                  <a:lnTo>
                    <a:pt x="87614" y="1345166"/>
                  </a:lnTo>
                  <a:close/>
                  <a:moveTo>
                    <a:pt x="844666" y="238600"/>
                  </a:moveTo>
                  <a:cubicBezTo>
                    <a:pt x="847083" y="239507"/>
                    <a:pt x="850106" y="241622"/>
                    <a:pt x="851919" y="240867"/>
                  </a:cubicBezTo>
                  <a:cubicBezTo>
                    <a:pt x="865368" y="236182"/>
                    <a:pt x="878514" y="231045"/>
                    <a:pt x="891660" y="226058"/>
                  </a:cubicBezTo>
                  <a:cubicBezTo>
                    <a:pt x="892718" y="225605"/>
                    <a:pt x="893474" y="225000"/>
                    <a:pt x="894078" y="224547"/>
                  </a:cubicBezTo>
                  <a:cubicBezTo>
                    <a:pt x="892416" y="221374"/>
                    <a:pt x="891056" y="218654"/>
                    <a:pt x="889545" y="215480"/>
                  </a:cubicBezTo>
                  <a:cubicBezTo>
                    <a:pt x="893927" y="213969"/>
                    <a:pt x="897100" y="212912"/>
                    <a:pt x="900123" y="211854"/>
                  </a:cubicBezTo>
                  <a:cubicBezTo>
                    <a:pt x="897251" y="210343"/>
                    <a:pt x="895438" y="211703"/>
                    <a:pt x="893625" y="212609"/>
                  </a:cubicBezTo>
                  <a:cubicBezTo>
                    <a:pt x="887278" y="215631"/>
                    <a:pt x="878967" y="216991"/>
                    <a:pt x="875190" y="221978"/>
                  </a:cubicBezTo>
                  <a:cubicBezTo>
                    <a:pt x="870656" y="227871"/>
                    <a:pt x="862648" y="219863"/>
                    <a:pt x="859172" y="228778"/>
                  </a:cubicBezTo>
                  <a:cubicBezTo>
                    <a:pt x="857510" y="233311"/>
                    <a:pt x="849350" y="235578"/>
                    <a:pt x="844061" y="238902"/>
                  </a:cubicBezTo>
                  <a:cubicBezTo>
                    <a:pt x="842701" y="238298"/>
                    <a:pt x="840284" y="236787"/>
                    <a:pt x="840133" y="237089"/>
                  </a:cubicBezTo>
                  <a:cubicBezTo>
                    <a:pt x="834088" y="245702"/>
                    <a:pt x="829857" y="240715"/>
                    <a:pt x="824568" y="235124"/>
                  </a:cubicBezTo>
                  <a:cubicBezTo>
                    <a:pt x="829102" y="231649"/>
                    <a:pt x="832879" y="228778"/>
                    <a:pt x="836808" y="225756"/>
                  </a:cubicBezTo>
                  <a:cubicBezTo>
                    <a:pt x="833182" y="225454"/>
                    <a:pt x="829857" y="226360"/>
                    <a:pt x="826684" y="227267"/>
                  </a:cubicBezTo>
                  <a:cubicBezTo>
                    <a:pt x="815804" y="230440"/>
                    <a:pt x="807493" y="235124"/>
                    <a:pt x="805075" y="248120"/>
                  </a:cubicBezTo>
                  <a:cubicBezTo>
                    <a:pt x="803867" y="254920"/>
                    <a:pt x="803111" y="267008"/>
                    <a:pt x="788907" y="262777"/>
                  </a:cubicBezTo>
                  <a:cubicBezTo>
                    <a:pt x="785885" y="261871"/>
                    <a:pt x="781351" y="266253"/>
                    <a:pt x="777574" y="268519"/>
                  </a:cubicBezTo>
                  <a:cubicBezTo>
                    <a:pt x="772738" y="271239"/>
                    <a:pt x="768356" y="274715"/>
                    <a:pt x="763370" y="276981"/>
                  </a:cubicBezTo>
                  <a:cubicBezTo>
                    <a:pt x="754303" y="281364"/>
                    <a:pt x="749468" y="288315"/>
                    <a:pt x="746748" y="298741"/>
                  </a:cubicBezTo>
                  <a:cubicBezTo>
                    <a:pt x="752641" y="296928"/>
                    <a:pt x="756721" y="295870"/>
                    <a:pt x="760650" y="294359"/>
                  </a:cubicBezTo>
                  <a:cubicBezTo>
                    <a:pt x="765183" y="292546"/>
                    <a:pt x="769867" y="290732"/>
                    <a:pt x="773796" y="288163"/>
                  </a:cubicBezTo>
                  <a:cubicBezTo>
                    <a:pt x="784071" y="281364"/>
                    <a:pt x="794045" y="273959"/>
                    <a:pt x="804320" y="267310"/>
                  </a:cubicBezTo>
                  <a:cubicBezTo>
                    <a:pt x="818373" y="258093"/>
                    <a:pt x="836355" y="255222"/>
                    <a:pt x="844666" y="238600"/>
                  </a:cubicBezTo>
                  <a:close/>
                  <a:moveTo>
                    <a:pt x="884558" y="239204"/>
                  </a:moveTo>
                  <a:cubicBezTo>
                    <a:pt x="875794" y="243587"/>
                    <a:pt x="867483" y="249933"/>
                    <a:pt x="858266" y="251897"/>
                  </a:cubicBezTo>
                  <a:cubicBezTo>
                    <a:pt x="837110" y="256431"/>
                    <a:pt x="821093" y="268973"/>
                    <a:pt x="805831" y="282724"/>
                  </a:cubicBezTo>
                  <a:cubicBezTo>
                    <a:pt x="800542" y="287408"/>
                    <a:pt x="797520" y="293906"/>
                    <a:pt x="788756" y="292999"/>
                  </a:cubicBezTo>
                  <a:cubicBezTo>
                    <a:pt x="786942" y="292848"/>
                    <a:pt x="784676" y="297230"/>
                    <a:pt x="782560" y="299648"/>
                  </a:cubicBezTo>
                  <a:cubicBezTo>
                    <a:pt x="782863" y="301159"/>
                    <a:pt x="783014" y="302670"/>
                    <a:pt x="783316" y="304181"/>
                  </a:cubicBezTo>
                  <a:cubicBezTo>
                    <a:pt x="796311" y="289523"/>
                    <a:pt x="798729" y="306448"/>
                    <a:pt x="805529" y="305843"/>
                  </a:cubicBezTo>
                  <a:cubicBezTo>
                    <a:pt x="811120" y="304030"/>
                    <a:pt x="816711" y="302368"/>
                    <a:pt x="823813" y="300101"/>
                  </a:cubicBezTo>
                  <a:cubicBezTo>
                    <a:pt x="824417" y="296626"/>
                    <a:pt x="825173" y="290732"/>
                    <a:pt x="826080" y="284990"/>
                  </a:cubicBezTo>
                  <a:cubicBezTo>
                    <a:pt x="829253" y="283932"/>
                    <a:pt x="833786" y="283932"/>
                    <a:pt x="835902" y="281666"/>
                  </a:cubicBezTo>
                  <a:cubicBezTo>
                    <a:pt x="843306" y="274110"/>
                    <a:pt x="847839" y="276226"/>
                    <a:pt x="852070" y="287559"/>
                  </a:cubicBezTo>
                  <a:cubicBezTo>
                    <a:pt x="854790" y="280759"/>
                    <a:pt x="856603" y="276226"/>
                    <a:pt x="858114" y="272448"/>
                  </a:cubicBezTo>
                  <a:cubicBezTo>
                    <a:pt x="854035" y="270182"/>
                    <a:pt x="850559" y="268368"/>
                    <a:pt x="847083" y="266555"/>
                  </a:cubicBezTo>
                  <a:cubicBezTo>
                    <a:pt x="847083" y="265346"/>
                    <a:pt x="847083" y="264137"/>
                    <a:pt x="847083" y="262777"/>
                  </a:cubicBezTo>
                  <a:cubicBezTo>
                    <a:pt x="858568" y="258244"/>
                    <a:pt x="870052" y="253862"/>
                    <a:pt x="881536" y="249329"/>
                  </a:cubicBezTo>
                  <a:cubicBezTo>
                    <a:pt x="882443" y="250386"/>
                    <a:pt x="883349" y="251444"/>
                    <a:pt x="884256" y="252653"/>
                  </a:cubicBezTo>
                  <a:cubicBezTo>
                    <a:pt x="884558" y="248120"/>
                    <a:pt x="884558" y="243738"/>
                    <a:pt x="884558" y="239204"/>
                  </a:cubicBezTo>
                  <a:cubicBezTo>
                    <a:pt x="885918" y="242378"/>
                    <a:pt x="886674" y="246004"/>
                    <a:pt x="888638" y="248724"/>
                  </a:cubicBezTo>
                  <a:cubicBezTo>
                    <a:pt x="890301" y="250991"/>
                    <a:pt x="893625" y="253409"/>
                    <a:pt x="895892" y="253106"/>
                  </a:cubicBezTo>
                  <a:cubicBezTo>
                    <a:pt x="898763" y="252804"/>
                    <a:pt x="903145" y="250386"/>
                    <a:pt x="903749" y="247969"/>
                  </a:cubicBezTo>
                  <a:cubicBezTo>
                    <a:pt x="906318" y="237391"/>
                    <a:pt x="916140" y="239204"/>
                    <a:pt x="922789" y="237089"/>
                  </a:cubicBezTo>
                  <a:cubicBezTo>
                    <a:pt x="927322" y="235729"/>
                    <a:pt x="933215" y="238751"/>
                    <a:pt x="937144" y="239658"/>
                  </a:cubicBezTo>
                  <a:cubicBezTo>
                    <a:pt x="945304" y="215934"/>
                    <a:pt x="967063" y="218351"/>
                    <a:pt x="983685" y="210040"/>
                  </a:cubicBezTo>
                  <a:cubicBezTo>
                    <a:pt x="980965" y="208832"/>
                    <a:pt x="979454" y="207623"/>
                    <a:pt x="978094" y="207925"/>
                  </a:cubicBezTo>
                  <a:cubicBezTo>
                    <a:pt x="952708" y="212458"/>
                    <a:pt x="926869" y="215329"/>
                    <a:pt x="904505" y="230289"/>
                  </a:cubicBezTo>
                  <a:cubicBezTo>
                    <a:pt x="898460" y="234218"/>
                    <a:pt x="891207" y="236182"/>
                    <a:pt x="884558" y="239204"/>
                  </a:cubicBezTo>
                  <a:close/>
                  <a:moveTo>
                    <a:pt x="484877" y="206716"/>
                  </a:moveTo>
                  <a:cubicBezTo>
                    <a:pt x="483668" y="205961"/>
                    <a:pt x="482611" y="205054"/>
                    <a:pt x="481402" y="204298"/>
                  </a:cubicBezTo>
                  <a:cubicBezTo>
                    <a:pt x="477322" y="210947"/>
                    <a:pt x="469011" y="218503"/>
                    <a:pt x="470069" y="224245"/>
                  </a:cubicBezTo>
                  <a:cubicBezTo>
                    <a:pt x="471429" y="231347"/>
                    <a:pt x="467953" y="233160"/>
                    <a:pt x="465082" y="236787"/>
                  </a:cubicBezTo>
                  <a:cubicBezTo>
                    <a:pt x="463118" y="239355"/>
                    <a:pt x="460851" y="241622"/>
                    <a:pt x="458887" y="243889"/>
                  </a:cubicBezTo>
                  <a:cubicBezTo>
                    <a:pt x="469162" y="237089"/>
                    <a:pt x="473997" y="242075"/>
                    <a:pt x="476113" y="248120"/>
                  </a:cubicBezTo>
                  <a:cubicBezTo>
                    <a:pt x="485482" y="244493"/>
                    <a:pt x="494246" y="241018"/>
                    <a:pt x="503010" y="237693"/>
                  </a:cubicBezTo>
                  <a:cubicBezTo>
                    <a:pt x="503312" y="238751"/>
                    <a:pt x="503615" y="239658"/>
                    <a:pt x="503917" y="240715"/>
                  </a:cubicBezTo>
                  <a:cubicBezTo>
                    <a:pt x="505126" y="234520"/>
                    <a:pt x="506486" y="228476"/>
                    <a:pt x="507543" y="223187"/>
                  </a:cubicBezTo>
                  <a:cubicBezTo>
                    <a:pt x="512681" y="224547"/>
                    <a:pt x="516761" y="225605"/>
                    <a:pt x="522956" y="227116"/>
                  </a:cubicBezTo>
                  <a:cubicBezTo>
                    <a:pt x="518876" y="222280"/>
                    <a:pt x="516610" y="219711"/>
                    <a:pt x="512681" y="215178"/>
                  </a:cubicBezTo>
                  <a:cubicBezTo>
                    <a:pt x="520690" y="215934"/>
                    <a:pt x="524619" y="216236"/>
                    <a:pt x="528699" y="216689"/>
                  </a:cubicBezTo>
                  <a:cubicBezTo>
                    <a:pt x="529001" y="215480"/>
                    <a:pt x="529303" y="214120"/>
                    <a:pt x="529605" y="212912"/>
                  </a:cubicBezTo>
                  <a:cubicBezTo>
                    <a:pt x="523561" y="210494"/>
                    <a:pt x="517365" y="208076"/>
                    <a:pt x="508601" y="204601"/>
                  </a:cubicBezTo>
                  <a:cubicBezTo>
                    <a:pt x="519179" y="204601"/>
                    <a:pt x="527943" y="204601"/>
                    <a:pt x="536707" y="204601"/>
                  </a:cubicBezTo>
                  <a:cubicBezTo>
                    <a:pt x="536858" y="203241"/>
                    <a:pt x="537009" y="201730"/>
                    <a:pt x="537161" y="200370"/>
                  </a:cubicBezTo>
                  <a:cubicBezTo>
                    <a:pt x="531267" y="197952"/>
                    <a:pt x="525374" y="195534"/>
                    <a:pt x="517365" y="192210"/>
                  </a:cubicBezTo>
                  <a:cubicBezTo>
                    <a:pt x="509508" y="199463"/>
                    <a:pt x="499837" y="208529"/>
                    <a:pt x="488655" y="218805"/>
                  </a:cubicBezTo>
                  <a:cubicBezTo>
                    <a:pt x="487597" y="218351"/>
                    <a:pt x="484273" y="216689"/>
                    <a:pt x="480797" y="214876"/>
                  </a:cubicBezTo>
                  <a:cubicBezTo>
                    <a:pt x="482459" y="211552"/>
                    <a:pt x="483668" y="209134"/>
                    <a:pt x="484877" y="206716"/>
                  </a:cubicBezTo>
                  <a:close/>
                  <a:moveTo>
                    <a:pt x="720153" y="122398"/>
                  </a:moveTo>
                  <a:cubicBezTo>
                    <a:pt x="726801" y="122700"/>
                    <a:pt x="733148" y="124060"/>
                    <a:pt x="738890" y="122851"/>
                  </a:cubicBezTo>
                  <a:cubicBezTo>
                    <a:pt x="744783" y="121642"/>
                    <a:pt x="750223" y="118016"/>
                    <a:pt x="755663" y="114993"/>
                  </a:cubicBezTo>
                  <a:cubicBezTo>
                    <a:pt x="757325" y="114087"/>
                    <a:pt x="759743" y="111367"/>
                    <a:pt x="759290" y="110460"/>
                  </a:cubicBezTo>
                  <a:cubicBezTo>
                    <a:pt x="757779" y="106834"/>
                    <a:pt x="755210" y="103660"/>
                    <a:pt x="753396" y="100185"/>
                  </a:cubicBezTo>
                  <a:cubicBezTo>
                    <a:pt x="749619" y="92932"/>
                    <a:pt x="745539" y="91874"/>
                    <a:pt x="739797" y="98523"/>
                  </a:cubicBezTo>
                  <a:cubicBezTo>
                    <a:pt x="736019" y="102754"/>
                    <a:pt x="731788" y="106682"/>
                    <a:pt x="727557" y="110460"/>
                  </a:cubicBezTo>
                  <a:cubicBezTo>
                    <a:pt x="727104" y="110913"/>
                    <a:pt x="725593" y="110309"/>
                    <a:pt x="724384" y="110158"/>
                  </a:cubicBezTo>
                  <a:cubicBezTo>
                    <a:pt x="726046" y="107136"/>
                    <a:pt x="727557" y="104567"/>
                    <a:pt x="729824" y="100638"/>
                  </a:cubicBezTo>
                  <a:cubicBezTo>
                    <a:pt x="721361" y="101696"/>
                    <a:pt x="714411" y="102602"/>
                    <a:pt x="706251" y="103660"/>
                  </a:cubicBezTo>
                  <a:cubicBezTo>
                    <a:pt x="700962" y="107891"/>
                    <a:pt x="694313" y="113482"/>
                    <a:pt x="686304" y="119980"/>
                  </a:cubicBezTo>
                  <a:cubicBezTo>
                    <a:pt x="691140" y="121642"/>
                    <a:pt x="694313" y="122851"/>
                    <a:pt x="697940" y="124060"/>
                  </a:cubicBezTo>
                  <a:cubicBezTo>
                    <a:pt x="694766" y="126175"/>
                    <a:pt x="691895" y="128291"/>
                    <a:pt x="688873" y="130255"/>
                  </a:cubicBezTo>
                  <a:cubicBezTo>
                    <a:pt x="689024" y="131162"/>
                    <a:pt x="689327" y="131918"/>
                    <a:pt x="689478" y="132824"/>
                  </a:cubicBezTo>
                  <a:cubicBezTo>
                    <a:pt x="699451" y="133580"/>
                    <a:pt x="709424" y="134184"/>
                    <a:pt x="720002" y="134940"/>
                  </a:cubicBezTo>
                  <a:cubicBezTo>
                    <a:pt x="720153" y="129651"/>
                    <a:pt x="720153" y="126629"/>
                    <a:pt x="720153" y="122398"/>
                  </a:cubicBezTo>
                  <a:close/>
                  <a:moveTo>
                    <a:pt x="553631" y="569678"/>
                  </a:moveTo>
                  <a:cubicBezTo>
                    <a:pt x="553480" y="567109"/>
                    <a:pt x="553329" y="563936"/>
                    <a:pt x="553178" y="560763"/>
                  </a:cubicBezTo>
                  <a:cubicBezTo>
                    <a:pt x="553027" y="556532"/>
                    <a:pt x="554387" y="550639"/>
                    <a:pt x="552271" y="548523"/>
                  </a:cubicBezTo>
                  <a:cubicBezTo>
                    <a:pt x="548645" y="545199"/>
                    <a:pt x="542903" y="543083"/>
                    <a:pt x="537765" y="542479"/>
                  </a:cubicBezTo>
                  <a:cubicBezTo>
                    <a:pt x="530814" y="541723"/>
                    <a:pt x="523712" y="542932"/>
                    <a:pt x="515552" y="543385"/>
                  </a:cubicBezTo>
                  <a:cubicBezTo>
                    <a:pt x="513588" y="548674"/>
                    <a:pt x="511019" y="555625"/>
                    <a:pt x="507694" y="564087"/>
                  </a:cubicBezTo>
                  <a:cubicBezTo>
                    <a:pt x="513588" y="563785"/>
                    <a:pt x="518423" y="563483"/>
                    <a:pt x="523410" y="563332"/>
                  </a:cubicBezTo>
                  <a:cubicBezTo>
                    <a:pt x="523561" y="571491"/>
                    <a:pt x="525374" y="576327"/>
                    <a:pt x="533836" y="570585"/>
                  </a:cubicBezTo>
                  <a:cubicBezTo>
                    <a:pt x="535045" y="576780"/>
                    <a:pt x="536103" y="582825"/>
                    <a:pt x="537463" y="590078"/>
                  </a:cubicBezTo>
                  <a:cubicBezTo>
                    <a:pt x="543960" y="582069"/>
                    <a:pt x="548796" y="575874"/>
                    <a:pt x="553631" y="569678"/>
                  </a:cubicBezTo>
                  <a:close/>
                  <a:moveTo>
                    <a:pt x="130982" y="650672"/>
                  </a:moveTo>
                  <a:cubicBezTo>
                    <a:pt x="125391" y="653543"/>
                    <a:pt x="121160" y="654903"/>
                    <a:pt x="118137" y="657623"/>
                  </a:cubicBezTo>
                  <a:cubicBezTo>
                    <a:pt x="114360" y="661099"/>
                    <a:pt x="110431" y="665330"/>
                    <a:pt x="108467" y="670014"/>
                  </a:cubicBezTo>
                  <a:cubicBezTo>
                    <a:pt x="105142" y="677872"/>
                    <a:pt x="103329" y="686183"/>
                    <a:pt x="100458" y="695853"/>
                  </a:cubicBezTo>
                  <a:cubicBezTo>
                    <a:pt x="102422" y="696911"/>
                    <a:pt x="107560" y="701445"/>
                    <a:pt x="112395" y="701293"/>
                  </a:cubicBezTo>
                  <a:cubicBezTo>
                    <a:pt x="118440" y="700991"/>
                    <a:pt x="130982" y="714289"/>
                    <a:pt x="130528" y="697818"/>
                  </a:cubicBezTo>
                  <a:cubicBezTo>
                    <a:pt x="126902" y="692982"/>
                    <a:pt x="122671" y="689809"/>
                    <a:pt x="123124" y="687240"/>
                  </a:cubicBezTo>
                  <a:cubicBezTo>
                    <a:pt x="124937" y="675303"/>
                    <a:pt x="128111" y="663516"/>
                    <a:pt x="130982" y="650672"/>
                  </a:cubicBezTo>
                  <a:close/>
                  <a:moveTo>
                    <a:pt x="454504" y="663819"/>
                  </a:moveTo>
                  <a:cubicBezTo>
                    <a:pt x="456167" y="667445"/>
                    <a:pt x="457980" y="671072"/>
                    <a:pt x="459491" y="674396"/>
                  </a:cubicBezTo>
                  <a:cubicBezTo>
                    <a:pt x="466744" y="668352"/>
                    <a:pt x="472335" y="663819"/>
                    <a:pt x="477775" y="659436"/>
                  </a:cubicBezTo>
                  <a:cubicBezTo>
                    <a:pt x="477322" y="657321"/>
                    <a:pt x="476113" y="654903"/>
                    <a:pt x="476113" y="652334"/>
                  </a:cubicBezTo>
                  <a:cubicBezTo>
                    <a:pt x="476264" y="642059"/>
                    <a:pt x="473091" y="637677"/>
                    <a:pt x="462362" y="642966"/>
                  </a:cubicBezTo>
                  <a:cubicBezTo>
                    <a:pt x="459642" y="644326"/>
                    <a:pt x="455260" y="642210"/>
                    <a:pt x="449216" y="641455"/>
                  </a:cubicBezTo>
                  <a:cubicBezTo>
                    <a:pt x="445891" y="648254"/>
                    <a:pt x="441660" y="656868"/>
                    <a:pt x="437429" y="665330"/>
                  </a:cubicBezTo>
                  <a:cubicBezTo>
                    <a:pt x="438185" y="666236"/>
                    <a:pt x="438940" y="667143"/>
                    <a:pt x="439696" y="668050"/>
                  </a:cubicBezTo>
                  <a:cubicBezTo>
                    <a:pt x="444833" y="666538"/>
                    <a:pt x="449971" y="665179"/>
                    <a:pt x="454504" y="663819"/>
                  </a:cubicBezTo>
                  <a:close/>
                  <a:moveTo>
                    <a:pt x="736321" y="254164"/>
                  </a:moveTo>
                  <a:cubicBezTo>
                    <a:pt x="735717" y="252804"/>
                    <a:pt x="734961" y="251444"/>
                    <a:pt x="734357" y="250084"/>
                  </a:cubicBezTo>
                  <a:cubicBezTo>
                    <a:pt x="746899" y="242378"/>
                    <a:pt x="759592" y="234671"/>
                    <a:pt x="772134" y="227116"/>
                  </a:cubicBezTo>
                  <a:cubicBezTo>
                    <a:pt x="771378" y="225756"/>
                    <a:pt x="770472" y="224547"/>
                    <a:pt x="769716" y="223187"/>
                  </a:cubicBezTo>
                  <a:cubicBezTo>
                    <a:pt x="754454" y="232556"/>
                    <a:pt x="739041" y="242075"/>
                    <a:pt x="722419" y="252351"/>
                  </a:cubicBezTo>
                  <a:cubicBezTo>
                    <a:pt x="726348" y="254617"/>
                    <a:pt x="728464" y="255826"/>
                    <a:pt x="731335" y="257488"/>
                  </a:cubicBezTo>
                  <a:cubicBezTo>
                    <a:pt x="725441" y="262626"/>
                    <a:pt x="720153" y="267310"/>
                    <a:pt x="714864" y="271995"/>
                  </a:cubicBezTo>
                  <a:cubicBezTo>
                    <a:pt x="715468" y="273204"/>
                    <a:pt x="715922" y="274261"/>
                    <a:pt x="716526" y="275470"/>
                  </a:cubicBezTo>
                  <a:cubicBezTo>
                    <a:pt x="719699" y="274261"/>
                    <a:pt x="723628" y="273808"/>
                    <a:pt x="726046" y="271693"/>
                  </a:cubicBezTo>
                  <a:cubicBezTo>
                    <a:pt x="733601" y="264893"/>
                    <a:pt x="740854" y="258093"/>
                    <a:pt x="752339" y="260964"/>
                  </a:cubicBezTo>
                  <a:cubicBezTo>
                    <a:pt x="751734" y="263986"/>
                    <a:pt x="751281" y="266404"/>
                    <a:pt x="750828" y="268822"/>
                  </a:cubicBezTo>
                  <a:cubicBezTo>
                    <a:pt x="752943" y="267613"/>
                    <a:pt x="755210" y="266555"/>
                    <a:pt x="757325" y="265346"/>
                  </a:cubicBezTo>
                  <a:cubicBezTo>
                    <a:pt x="760347" y="263684"/>
                    <a:pt x="763370" y="261871"/>
                    <a:pt x="766392" y="260208"/>
                  </a:cubicBezTo>
                  <a:cubicBezTo>
                    <a:pt x="766392" y="259453"/>
                    <a:pt x="766543" y="258848"/>
                    <a:pt x="766543" y="258093"/>
                  </a:cubicBezTo>
                  <a:cubicBezTo>
                    <a:pt x="762161" y="258093"/>
                    <a:pt x="757930" y="258093"/>
                    <a:pt x="751734" y="258093"/>
                  </a:cubicBezTo>
                  <a:cubicBezTo>
                    <a:pt x="756116" y="252804"/>
                    <a:pt x="759592" y="248573"/>
                    <a:pt x="764125" y="243284"/>
                  </a:cubicBezTo>
                  <a:cubicBezTo>
                    <a:pt x="753396" y="247364"/>
                    <a:pt x="744783" y="250840"/>
                    <a:pt x="736321" y="254164"/>
                  </a:cubicBezTo>
                  <a:close/>
                  <a:moveTo>
                    <a:pt x="905562" y="215631"/>
                  </a:moveTo>
                  <a:cubicBezTo>
                    <a:pt x="906922" y="216538"/>
                    <a:pt x="908282" y="217445"/>
                    <a:pt x="909491" y="218503"/>
                  </a:cubicBezTo>
                  <a:cubicBezTo>
                    <a:pt x="919767" y="214876"/>
                    <a:pt x="929891" y="211098"/>
                    <a:pt x="938806" y="207925"/>
                  </a:cubicBezTo>
                  <a:cubicBezTo>
                    <a:pt x="940166" y="202032"/>
                    <a:pt x="941224" y="196743"/>
                    <a:pt x="942584" y="191001"/>
                  </a:cubicBezTo>
                  <a:cubicBezTo>
                    <a:pt x="937144" y="185561"/>
                    <a:pt x="923847" y="184654"/>
                    <a:pt x="919313" y="190548"/>
                  </a:cubicBezTo>
                  <a:cubicBezTo>
                    <a:pt x="916291" y="194476"/>
                    <a:pt x="914629" y="199463"/>
                    <a:pt x="912362" y="203845"/>
                  </a:cubicBezTo>
                  <a:cubicBezTo>
                    <a:pt x="910247" y="207774"/>
                    <a:pt x="907829" y="211703"/>
                    <a:pt x="905562" y="215631"/>
                  </a:cubicBezTo>
                  <a:close/>
                  <a:moveTo>
                    <a:pt x="742366" y="138113"/>
                  </a:moveTo>
                  <a:cubicBezTo>
                    <a:pt x="717584" y="137962"/>
                    <a:pt x="710935" y="155037"/>
                    <a:pt x="702171" y="169241"/>
                  </a:cubicBezTo>
                  <a:cubicBezTo>
                    <a:pt x="701113" y="171055"/>
                    <a:pt x="701415" y="174379"/>
                    <a:pt x="702171" y="176494"/>
                  </a:cubicBezTo>
                  <a:cubicBezTo>
                    <a:pt x="702624" y="177552"/>
                    <a:pt x="705495" y="178308"/>
                    <a:pt x="707308" y="178157"/>
                  </a:cubicBezTo>
                  <a:cubicBezTo>
                    <a:pt x="708366" y="178006"/>
                    <a:pt x="709877" y="175890"/>
                    <a:pt x="709877" y="174681"/>
                  </a:cubicBezTo>
                  <a:cubicBezTo>
                    <a:pt x="710482" y="163801"/>
                    <a:pt x="710331" y="163801"/>
                    <a:pt x="722721" y="161535"/>
                  </a:cubicBezTo>
                  <a:cubicBezTo>
                    <a:pt x="722721" y="163952"/>
                    <a:pt x="722721" y="166370"/>
                    <a:pt x="722721" y="170148"/>
                  </a:cubicBezTo>
                  <a:cubicBezTo>
                    <a:pt x="730428" y="165312"/>
                    <a:pt x="737832" y="162290"/>
                    <a:pt x="731939" y="154584"/>
                  </a:cubicBezTo>
                  <a:cubicBezTo>
                    <a:pt x="735717" y="148691"/>
                    <a:pt x="738739" y="144006"/>
                    <a:pt x="742366" y="138113"/>
                  </a:cubicBezTo>
                  <a:close/>
                  <a:moveTo>
                    <a:pt x="589142" y="192512"/>
                  </a:moveTo>
                  <a:cubicBezTo>
                    <a:pt x="579320" y="197498"/>
                    <a:pt x="569498" y="201881"/>
                    <a:pt x="560431" y="207321"/>
                  </a:cubicBezTo>
                  <a:cubicBezTo>
                    <a:pt x="552725" y="212005"/>
                    <a:pt x="552120" y="219560"/>
                    <a:pt x="556956" y="223640"/>
                  </a:cubicBezTo>
                  <a:cubicBezTo>
                    <a:pt x="563453" y="221525"/>
                    <a:pt x="568893" y="219711"/>
                    <a:pt x="574484" y="217898"/>
                  </a:cubicBezTo>
                  <a:cubicBezTo>
                    <a:pt x="572067" y="205507"/>
                    <a:pt x="600626" y="212458"/>
                    <a:pt x="589142" y="192512"/>
                  </a:cubicBezTo>
                  <a:close/>
                  <a:moveTo>
                    <a:pt x="560733" y="448791"/>
                  </a:moveTo>
                  <a:cubicBezTo>
                    <a:pt x="559827" y="451814"/>
                    <a:pt x="558769" y="455289"/>
                    <a:pt x="557862" y="458614"/>
                  </a:cubicBezTo>
                  <a:cubicBezTo>
                    <a:pt x="555294" y="456196"/>
                    <a:pt x="552574" y="453778"/>
                    <a:pt x="550005" y="451209"/>
                  </a:cubicBezTo>
                  <a:cubicBezTo>
                    <a:pt x="546378" y="447583"/>
                    <a:pt x="542903" y="444258"/>
                    <a:pt x="538823" y="450605"/>
                  </a:cubicBezTo>
                  <a:cubicBezTo>
                    <a:pt x="536858" y="453627"/>
                    <a:pt x="535347" y="456800"/>
                    <a:pt x="531872" y="462996"/>
                  </a:cubicBezTo>
                  <a:cubicBezTo>
                    <a:pt x="538521" y="463449"/>
                    <a:pt x="543356" y="463147"/>
                    <a:pt x="547889" y="464356"/>
                  </a:cubicBezTo>
                  <a:cubicBezTo>
                    <a:pt x="552725" y="465565"/>
                    <a:pt x="557258" y="468284"/>
                    <a:pt x="562849" y="470551"/>
                  </a:cubicBezTo>
                  <a:cubicBezTo>
                    <a:pt x="567533" y="464809"/>
                    <a:pt x="573275" y="458009"/>
                    <a:pt x="580226" y="449547"/>
                  </a:cubicBezTo>
                  <a:cubicBezTo>
                    <a:pt x="571764" y="449245"/>
                    <a:pt x="565720" y="448943"/>
                    <a:pt x="560733" y="448791"/>
                  </a:cubicBezTo>
                  <a:close/>
                  <a:moveTo>
                    <a:pt x="64343" y="941102"/>
                  </a:moveTo>
                  <a:cubicBezTo>
                    <a:pt x="70538" y="929769"/>
                    <a:pt x="76734" y="918436"/>
                    <a:pt x="83080" y="906952"/>
                  </a:cubicBezTo>
                  <a:cubicBezTo>
                    <a:pt x="82476" y="906347"/>
                    <a:pt x="81872" y="905592"/>
                    <a:pt x="81116" y="904987"/>
                  </a:cubicBezTo>
                  <a:cubicBezTo>
                    <a:pt x="78094" y="907405"/>
                    <a:pt x="75223" y="909823"/>
                    <a:pt x="70992" y="913298"/>
                  </a:cubicBezTo>
                  <a:cubicBezTo>
                    <a:pt x="70992" y="908463"/>
                    <a:pt x="70992" y="904534"/>
                    <a:pt x="70992" y="897583"/>
                  </a:cubicBezTo>
                  <a:cubicBezTo>
                    <a:pt x="64494" y="902570"/>
                    <a:pt x="60112" y="905743"/>
                    <a:pt x="55730" y="909067"/>
                  </a:cubicBezTo>
                  <a:cubicBezTo>
                    <a:pt x="56788" y="909218"/>
                    <a:pt x="57996" y="909369"/>
                    <a:pt x="59054" y="909672"/>
                  </a:cubicBezTo>
                  <a:cubicBezTo>
                    <a:pt x="58601" y="916623"/>
                    <a:pt x="58148" y="923574"/>
                    <a:pt x="57694" y="930525"/>
                  </a:cubicBezTo>
                  <a:cubicBezTo>
                    <a:pt x="59961" y="934000"/>
                    <a:pt x="62681" y="938382"/>
                    <a:pt x="64343" y="941102"/>
                  </a:cubicBezTo>
                  <a:close/>
                  <a:moveTo>
                    <a:pt x="712748" y="263986"/>
                  </a:moveTo>
                  <a:cubicBezTo>
                    <a:pt x="703531" y="261568"/>
                    <a:pt x="694918" y="257186"/>
                    <a:pt x="686607" y="257488"/>
                  </a:cubicBezTo>
                  <a:cubicBezTo>
                    <a:pt x="677993" y="257942"/>
                    <a:pt x="669531" y="262928"/>
                    <a:pt x="660465" y="266253"/>
                  </a:cubicBezTo>
                  <a:cubicBezTo>
                    <a:pt x="664243" y="268670"/>
                    <a:pt x="667265" y="270786"/>
                    <a:pt x="668020" y="271239"/>
                  </a:cubicBezTo>
                  <a:cubicBezTo>
                    <a:pt x="679353" y="267462"/>
                    <a:pt x="688722" y="264288"/>
                    <a:pt x="697940" y="261115"/>
                  </a:cubicBezTo>
                  <a:cubicBezTo>
                    <a:pt x="698846" y="262626"/>
                    <a:pt x="699753" y="264137"/>
                    <a:pt x="700811" y="265648"/>
                  </a:cubicBezTo>
                  <a:cubicBezTo>
                    <a:pt x="696429" y="270333"/>
                    <a:pt x="692198" y="275017"/>
                    <a:pt x="687815" y="279701"/>
                  </a:cubicBezTo>
                  <a:cubicBezTo>
                    <a:pt x="688420" y="280457"/>
                    <a:pt x="689024" y="281212"/>
                    <a:pt x="689478" y="281968"/>
                  </a:cubicBezTo>
                  <a:cubicBezTo>
                    <a:pt x="697184" y="275924"/>
                    <a:pt x="704740" y="270182"/>
                    <a:pt x="712748" y="263986"/>
                  </a:cubicBezTo>
                  <a:close/>
                  <a:moveTo>
                    <a:pt x="1122100" y="2153746"/>
                  </a:moveTo>
                  <a:cubicBezTo>
                    <a:pt x="1118776" y="2151177"/>
                    <a:pt x="1115905" y="2147399"/>
                    <a:pt x="1112278" y="2146342"/>
                  </a:cubicBezTo>
                  <a:cubicBezTo>
                    <a:pt x="1096261" y="2141506"/>
                    <a:pt x="1096110" y="2157373"/>
                    <a:pt x="1088252" y="2165381"/>
                  </a:cubicBezTo>
                  <a:cubicBezTo>
                    <a:pt x="1092483" y="2167044"/>
                    <a:pt x="1095959" y="2168404"/>
                    <a:pt x="1099736" y="2169915"/>
                  </a:cubicBezTo>
                  <a:cubicBezTo>
                    <a:pt x="1101701" y="2159941"/>
                    <a:pt x="1101701" y="2159941"/>
                    <a:pt x="1122100" y="2153746"/>
                  </a:cubicBezTo>
                  <a:close/>
                  <a:moveTo>
                    <a:pt x="742668" y="127838"/>
                  </a:moveTo>
                  <a:cubicBezTo>
                    <a:pt x="747503" y="135242"/>
                    <a:pt x="746597" y="146726"/>
                    <a:pt x="759290" y="142948"/>
                  </a:cubicBezTo>
                  <a:cubicBezTo>
                    <a:pt x="770925" y="139473"/>
                    <a:pt x="766543" y="131766"/>
                    <a:pt x="763521" y="124362"/>
                  </a:cubicBezTo>
                  <a:cubicBezTo>
                    <a:pt x="757023" y="125420"/>
                    <a:pt x="750828" y="126478"/>
                    <a:pt x="742668" y="127838"/>
                  </a:cubicBezTo>
                  <a:close/>
                  <a:moveTo>
                    <a:pt x="353262" y="625135"/>
                  </a:moveTo>
                  <a:cubicBezTo>
                    <a:pt x="352355" y="623473"/>
                    <a:pt x="351449" y="621659"/>
                    <a:pt x="350391" y="619997"/>
                  </a:cubicBezTo>
                  <a:cubicBezTo>
                    <a:pt x="342382" y="623019"/>
                    <a:pt x="334222" y="626042"/>
                    <a:pt x="325307" y="629366"/>
                  </a:cubicBezTo>
                  <a:cubicBezTo>
                    <a:pt x="328480" y="634957"/>
                    <a:pt x="331200" y="639792"/>
                    <a:pt x="334978" y="646290"/>
                  </a:cubicBezTo>
                  <a:cubicBezTo>
                    <a:pt x="341475" y="638735"/>
                    <a:pt x="347369" y="631935"/>
                    <a:pt x="353262" y="625135"/>
                  </a:cubicBezTo>
                  <a:close/>
                  <a:moveTo>
                    <a:pt x="596999" y="476142"/>
                  </a:moveTo>
                  <a:cubicBezTo>
                    <a:pt x="585515" y="476142"/>
                    <a:pt x="577960" y="476142"/>
                    <a:pt x="570404" y="476142"/>
                  </a:cubicBezTo>
                  <a:cubicBezTo>
                    <a:pt x="571160" y="483395"/>
                    <a:pt x="584609" y="495333"/>
                    <a:pt x="589897" y="491857"/>
                  </a:cubicBezTo>
                  <a:cubicBezTo>
                    <a:pt x="593675" y="489591"/>
                    <a:pt x="594431" y="482489"/>
                    <a:pt x="596999" y="476142"/>
                  </a:cubicBezTo>
                  <a:close/>
                  <a:moveTo>
                    <a:pt x="632963" y="299497"/>
                  </a:moveTo>
                  <a:cubicBezTo>
                    <a:pt x="634021" y="300101"/>
                    <a:pt x="634928" y="300554"/>
                    <a:pt x="635985" y="301159"/>
                  </a:cubicBezTo>
                  <a:cubicBezTo>
                    <a:pt x="638554" y="297079"/>
                    <a:pt x="642181" y="293301"/>
                    <a:pt x="643390" y="288919"/>
                  </a:cubicBezTo>
                  <a:cubicBezTo>
                    <a:pt x="644901" y="283630"/>
                    <a:pt x="644901" y="278341"/>
                    <a:pt x="652909" y="280910"/>
                  </a:cubicBezTo>
                  <a:cubicBezTo>
                    <a:pt x="653967" y="281212"/>
                    <a:pt x="656083" y="278493"/>
                    <a:pt x="657745" y="277133"/>
                  </a:cubicBezTo>
                  <a:cubicBezTo>
                    <a:pt x="656234" y="275773"/>
                    <a:pt x="654723" y="273657"/>
                    <a:pt x="653061" y="273355"/>
                  </a:cubicBezTo>
                  <a:cubicBezTo>
                    <a:pt x="640216" y="270484"/>
                    <a:pt x="632963" y="280155"/>
                    <a:pt x="632963" y="299497"/>
                  </a:cubicBezTo>
                  <a:close/>
                  <a:moveTo>
                    <a:pt x="644901" y="324127"/>
                  </a:moveTo>
                  <a:cubicBezTo>
                    <a:pt x="643843" y="324883"/>
                    <a:pt x="640216" y="327754"/>
                    <a:pt x="634172" y="332438"/>
                  </a:cubicBezTo>
                  <a:cubicBezTo>
                    <a:pt x="643087" y="334705"/>
                    <a:pt x="648830" y="336216"/>
                    <a:pt x="654723" y="337878"/>
                  </a:cubicBezTo>
                  <a:cubicBezTo>
                    <a:pt x="651398" y="340749"/>
                    <a:pt x="648225" y="343620"/>
                    <a:pt x="645052" y="346491"/>
                  </a:cubicBezTo>
                  <a:cubicBezTo>
                    <a:pt x="645807" y="347398"/>
                    <a:pt x="646412" y="348456"/>
                    <a:pt x="647167" y="349362"/>
                  </a:cubicBezTo>
                  <a:cubicBezTo>
                    <a:pt x="652909" y="345736"/>
                    <a:pt x="658652" y="341958"/>
                    <a:pt x="664243" y="338331"/>
                  </a:cubicBezTo>
                  <a:cubicBezTo>
                    <a:pt x="657745" y="333496"/>
                    <a:pt x="652003" y="329416"/>
                    <a:pt x="644901" y="324127"/>
                  </a:cubicBezTo>
                  <a:close/>
                  <a:moveTo>
                    <a:pt x="454202" y="436098"/>
                  </a:moveTo>
                  <a:cubicBezTo>
                    <a:pt x="454807" y="440934"/>
                    <a:pt x="455411" y="445014"/>
                    <a:pt x="455864" y="448943"/>
                  </a:cubicBezTo>
                  <a:cubicBezTo>
                    <a:pt x="456922" y="449094"/>
                    <a:pt x="457829" y="449245"/>
                    <a:pt x="458887" y="449396"/>
                  </a:cubicBezTo>
                  <a:cubicBezTo>
                    <a:pt x="462362" y="443352"/>
                    <a:pt x="465989" y="437307"/>
                    <a:pt x="469917" y="430507"/>
                  </a:cubicBezTo>
                  <a:cubicBezTo>
                    <a:pt x="461606" y="434285"/>
                    <a:pt x="451633" y="421894"/>
                    <a:pt x="441811" y="433983"/>
                  </a:cubicBezTo>
                  <a:cubicBezTo>
                    <a:pt x="446798" y="434890"/>
                    <a:pt x="450122" y="435494"/>
                    <a:pt x="454202" y="436098"/>
                  </a:cubicBezTo>
                  <a:close/>
                  <a:moveTo>
                    <a:pt x="682073" y="347096"/>
                  </a:moveTo>
                  <a:cubicBezTo>
                    <a:pt x="690082" y="354802"/>
                    <a:pt x="705042" y="354198"/>
                    <a:pt x="712899" y="348002"/>
                  </a:cubicBezTo>
                  <a:cubicBezTo>
                    <a:pt x="707006" y="344980"/>
                    <a:pt x="701264" y="341807"/>
                    <a:pt x="694313" y="338180"/>
                  </a:cubicBezTo>
                  <a:cubicBezTo>
                    <a:pt x="693709" y="341202"/>
                    <a:pt x="693255" y="343922"/>
                    <a:pt x="692651" y="347096"/>
                  </a:cubicBezTo>
                  <a:cubicBezTo>
                    <a:pt x="689327" y="347096"/>
                    <a:pt x="685700" y="347096"/>
                    <a:pt x="682073" y="347096"/>
                  </a:cubicBezTo>
                  <a:close/>
                  <a:moveTo>
                    <a:pt x="272570" y="838953"/>
                  </a:moveTo>
                  <a:cubicBezTo>
                    <a:pt x="272570" y="835024"/>
                    <a:pt x="272268" y="832153"/>
                    <a:pt x="272721" y="829433"/>
                  </a:cubicBezTo>
                  <a:cubicBezTo>
                    <a:pt x="273175" y="826411"/>
                    <a:pt x="275139" y="823389"/>
                    <a:pt x="274837" y="820518"/>
                  </a:cubicBezTo>
                  <a:cubicBezTo>
                    <a:pt x="274686" y="817949"/>
                    <a:pt x="272721" y="814322"/>
                    <a:pt x="270757" y="813718"/>
                  </a:cubicBezTo>
                  <a:cubicBezTo>
                    <a:pt x="268792" y="813114"/>
                    <a:pt x="264864" y="815078"/>
                    <a:pt x="263504" y="817042"/>
                  </a:cubicBezTo>
                  <a:cubicBezTo>
                    <a:pt x="258366" y="824749"/>
                    <a:pt x="261388" y="832153"/>
                    <a:pt x="272570" y="838953"/>
                  </a:cubicBezTo>
                  <a:close/>
                  <a:moveTo>
                    <a:pt x="741157" y="325638"/>
                  </a:moveTo>
                  <a:cubicBezTo>
                    <a:pt x="740250" y="324581"/>
                    <a:pt x="739343" y="323523"/>
                    <a:pt x="738588" y="322465"/>
                  </a:cubicBezTo>
                  <a:cubicBezTo>
                    <a:pt x="732090" y="328056"/>
                    <a:pt x="725441" y="333647"/>
                    <a:pt x="718944" y="339238"/>
                  </a:cubicBezTo>
                  <a:cubicBezTo>
                    <a:pt x="719699" y="340145"/>
                    <a:pt x="720455" y="341051"/>
                    <a:pt x="721210" y="341807"/>
                  </a:cubicBezTo>
                  <a:cubicBezTo>
                    <a:pt x="725895" y="342109"/>
                    <a:pt x="730579" y="342260"/>
                    <a:pt x="734508" y="342411"/>
                  </a:cubicBezTo>
                  <a:cubicBezTo>
                    <a:pt x="736775" y="336367"/>
                    <a:pt x="739041" y="331078"/>
                    <a:pt x="741157" y="325638"/>
                  </a:cubicBezTo>
                  <a:close/>
                  <a:moveTo>
                    <a:pt x="566778" y="394544"/>
                  </a:moveTo>
                  <a:cubicBezTo>
                    <a:pt x="550156" y="398472"/>
                    <a:pt x="550156" y="398472"/>
                    <a:pt x="547889" y="415397"/>
                  </a:cubicBezTo>
                  <a:cubicBezTo>
                    <a:pt x="560733" y="413886"/>
                    <a:pt x="564662" y="404366"/>
                    <a:pt x="566778" y="394544"/>
                  </a:cubicBezTo>
                  <a:close/>
                  <a:moveTo>
                    <a:pt x="139444" y="904685"/>
                  </a:moveTo>
                  <a:cubicBezTo>
                    <a:pt x="137933" y="904534"/>
                    <a:pt x="136270" y="904383"/>
                    <a:pt x="134759" y="904232"/>
                  </a:cubicBezTo>
                  <a:cubicBezTo>
                    <a:pt x="130831" y="909369"/>
                    <a:pt x="126902" y="914507"/>
                    <a:pt x="122973" y="919645"/>
                  </a:cubicBezTo>
                  <a:cubicBezTo>
                    <a:pt x="123426" y="921005"/>
                    <a:pt x="124031" y="922214"/>
                    <a:pt x="124484" y="923574"/>
                  </a:cubicBezTo>
                  <a:cubicBezTo>
                    <a:pt x="128866" y="922516"/>
                    <a:pt x="135515" y="922818"/>
                    <a:pt x="137177" y="920098"/>
                  </a:cubicBezTo>
                  <a:cubicBezTo>
                    <a:pt x="139746" y="916169"/>
                    <a:pt x="138839" y="909974"/>
                    <a:pt x="139444" y="904685"/>
                  </a:cubicBezTo>
                  <a:close/>
                  <a:moveTo>
                    <a:pt x="614075" y="225000"/>
                  </a:moveTo>
                  <a:cubicBezTo>
                    <a:pt x="607728" y="236484"/>
                    <a:pt x="612564" y="243435"/>
                    <a:pt x="622386" y="247364"/>
                  </a:cubicBezTo>
                  <a:cubicBezTo>
                    <a:pt x="628883" y="242227"/>
                    <a:pt x="635079" y="237391"/>
                    <a:pt x="641274" y="232556"/>
                  </a:cubicBezTo>
                  <a:cubicBezTo>
                    <a:pt x="640972" y="231800"/>
                    <a:pt x="640670" y="230893"/>
                    <a:pt x="640367" y="230138"/>
                  </a:cubicBezTo>
                  <a:cubicBezTo>
                    <a:pt x="633114" y="233160"/>
                    <a:pt x="625861" y="236031"/>
                    <a:pt x="617248" y="239658"/>
                  </a:cubicBezTo>
                  <a:cubicBezTo>
                    <a:pt x="616341" y="235578"/>
                    <a:pt x="615284" y="230289"/>
                    <a:pt x="614075" y="225000"/>
                  </a:cubicBezTo>
                  <a:close/>
                  <a:moveTo>
                    <a:pt x="363084" y="977670"/>
                  </a:moveTo>
                  <a:cubicBezTo>
                    <a:pt x="363084" y="966488"/>
                    <a:pt x="363084" y="955155"/>
                    <a:pt x="363084" y="942009"/>
                  </a:cubicBezTo>
                  <a:cubicBezTo>
                    <a:pt x="360062" y="953191"/>
                    <a:pt x="357493" y="962408"/>
                    <a:pt x="354924" y="972231"/>
                  </a:cubicBezTo>
                  <a:cubicBezTo>
                    <a:pt x="355982" y="972986"/>
                    <a:pt x="359306" y="975253"/>
                    <a:pt x="363084" y="977670"/>
                  </a:cubicBezTo>
                  <a:close/>
                  <a:moveTo>
                    <a:pt x="283752" y="509537"/>
                  </a:moveTo>
                  <a:cubicBezTo>
                    <a:pt x="284357" y="508479"/>
                    <a:pt x="284810" y="507573"/>
                    <a:pt x="285414" y="506515"/>
                  </a:cubicBezTo>
                  <a:cubicBezTo>
                    <a:pt x="281485" y="504702"/>
                    <a:pt x="277406" y="502888"/>
                    <a:pt x="273023" y="500924"/>
                  </a:cubicBezTo>
                  <a:cubicBezTo>
                    <a:pt x="274535" y="497902"/>
                    <a:pt x="275894" y="494880"/>
                    <a:pt x="277859" y="490800"/>
                  </a:cubicBezTo>
                  <a:cubicBezTo>
                    <a:pt x="269548" y="495182"/>
                    <a:pt x="263353" y="498506"/>
                    <a:pt x="256250" y="502284"/>
                  </a:cubicBezTo>
                  <a:cubicBezTo>
                    <a:pt x="267432" y="505306"/>
                    <a:pt x="275592" y="507422"/>
                    <a:pt x="283752" y="509537"/>
                  </a:cubicBezTo>
                  <a:close/>
                  <a:moveTo>
                    <a:pt x="1694801" y="2037544"/>
                  </a:moveTo>
                  <a:cubicBezTo>
                    <a:pt x="1693441" y="2036637"/>
                    <a:pt x="1692081" y="2035881"/>
                    <a:pt x="1690872" y="2034975"/>
                  </a:cubicBezTo>
                  <a:cubicBezTo>
                    <a:pt x="1686339" y="2036033"/>
                    <a:pt x="1681805" y="2037090"/>
                    <a:pt x="1675912" y="2038450"/>
                  </a:cubicBezTo>
                  <a:cubicBezTo>
                    <a:pt x="1678179" y="2042832"/>
                    <a:pt x="1680294" y="2046610"/>
                    <a:pt x="1683921" y="2053259"/>
                  </a:cubicBezTo>
                  <a:cubicBezTo>
                    <a:pt x="1688605" y="2046459"/>
                    <a:pt x="1691778" y="2041926"/>
                    <a:pt x="1694801" y="2037544"/>
                  </a:cubicBezTo>
                  <a:close/>
                  <a:moveTo>
                    <a:pt x="500139" y="414188"/>
                  </a:moveTo>
                  <a:cubicBezTo>
                    <a:pt x="495001" y="421139"/>
                    <a:pt x="490015" y="427939"/>
                    <a:pt x="485179" y="434587"/>
                  </a:cubicBezTo>
                  <a:cubicBezTo>
                    <a:pt x="485784" y="435343"/>
                    <a:pt x="486237" y="435947"/>
                    <a:pt x="486842" y="436703"/>
                  </a:cubicBezTo>
                  <a:cubicBezTo>
                    <a:pt x="492281" y="433681"/>
                    <a:pt x="497570" y="430659"/>
                    <a:pt x="502708" y="427636"/>
                  </a:cubicBezTo>
                  <a:cubicBezTo>
                    <a:pt x="501801" y="422801"/>
                    <a:pt x="501046" y="418872"/>
                    <a:pt x="500139" y="414188"/>
                  </a:cubicBezTo>
                  <a:close/>
                  <a:moveTo>
                    <a:pt x="397688" y="378224"/>
                  </a:moveTo>
                  <a:cubicBezTo>
                    <a:pt x="399048" y="379584"/>
                    <a:pt x="400257" y="380793"/>
                    <a:pt x="401616" y="382153"/>
                  </a:cubicBezTo>
                  <a:cubicBezTo>
                    <a:pt x="408265" y="375051"/>
                    <a:pt x="414914" y="367797"/>
                    <a:pt x="421563" y="360695"/>
                  </a:cubicBezTo>
                  <a:cubicBezTo>
                    <a:pt x="420505" y="359789"/>
                    <a:pt x="419598" y="358882"/>
                    <a:pt x="418541" y="358127"/>
                  </a:cubicBezTo>
                  <a:cubicBezTo>
                    <a:pt x="411590" y="364775"/>
                    <a:pt x="404639" y="371424"/>
                    <a:pt x="397688" y="378224"/>
                  </a:cubicBezTo>
                  <a:close/>
                  <a:moveTo>
                    <a:pt x="298410" y="836384"/>
                  </a:moveTo>
                  <a:cubicBezTo>
                    <a:pt x="289192" y="851797"/>
                    <a:pt x="289796" y="853913"/>
                    <a:pt x="305663" y="859050"/>
                  </a:cubicBezTo>
                  <a:cubicBezTo>
                    <a:pt x="302943" y="850739"/>
                    <a:pt x="301130" y="844846"/>
                    <a:pt x="298410" y="836384"/>
                  </a:cubicBezTo>
                  <a:close/>
                  <a:moveTo>
                    <a:pt x="572218" y="532506"/>
                  </a:moveTo>
                  <a:cubicBezTo>
                    <a:pt x="569800" y="529332"/>
                    <a:pt x="567382" y="524648"/>
                    <a:pt x="563453" y="521626"/>
                  </a:cubicBezTo>
                  <a:cubicBezTo>
                    <a:pt x="561640" y="520115"/>
                    <a:pt x="556956" y="521475"/>
                    <a:pt x="553934" y="522532"/>
                  </a:cubicBezTo>
                  <a:cubicBezTo>
                    <a:pt x="552725" y="522986"/>
                    <a:pt x="551667" y="527519"/>
                    <a:pt x="552271" y="527972"/>
                  </a:cubicBezTo>
                  <a:cubicBezTo>
                    <a:pt x="554538" y="529786"/>
                    <a:pt x="557409" y="531145"/>
                    <a:pt x="560280" y="531750"/>
                  </a:cubicBezTo>
                  <a:cubicBezTo>
                    <a:pt x="563605" y="532354"/>
                    <a:pt x="567231" y="532203"/>
                    <a:pt x="572218" y="532506"/>
                  </a:cubicBezTo>
                  <a:close/>
                  <a:moveTo>
                    <a:pt x="412194" y="747381"/>
                  </a:moveTo>
                  <a:cubicBezTo>
                    <a:pt x="393759" y="751461"/>
                    <a:pt x="400710" y="764457"/>
                    <a:pt x="397839" y="773372"/>
                  </a:cubicBezTo>
                  <a:cubicBezTo>
                    <a:pt x="398745" y="773825"/>
                    <a:pt x="399652" y="774128"/>
                    <a:pt x="400559" y="774581"/>
                  </a:cubicBezTo>
                  <a:cubicBezTo>
                    <a:pt x="404185" y="766270"/>
                    <a:pt x="407812" y="757808"/>
                    <a:pt x="412194" y="747381"/>
                  </a:cubicBezTo>
                  <a:close/>
                  <a:moveTo>
                    <a:pt x="279974" y="483546"/>
                  </a:moveTo>
                  <a:cubicBezTo>
                    <a:pt x="281637" y="484000"/>
                    <a:pt x="283299" y="484302"/>
                    <a:pt x="284810" y="484755"/>
                  </a:cubicBezTo>
                  <a:cubicBezTo>
                    <a:pt x="286321" y="481582"/>
                    <a:pt x="289343" y="477804"/>
                    <a:pt x="288739" y="475084"/>
                  </a:cubicBezTo>
                  <a:cubicBezTo>
                    <a:pt x="287832" y="471760"/>
                    <a:pt x="283752" y="469191"/>
                    <a:pt x="281032" y="466320"/>
                  </a:cubicBezTo>
                  <a:cubicBezTo>
                    <a:pt x="279823" y="467076"/>
                    <a:pt x="278614" y="467680"/>
                    <a:pt x="277557" y="468436"/>
                  </a:cubicBezTo>
                  <a:cubicBezTo>
                    <a:pt x="278463" y="473422"/>
                    <a:pt x="279219" y="478409"/>
                    <a:pt x="279974" y="483546"/>
                  </a:cubicBezTo>
                  <a:close/>
                  <a:moveTo>
                    <a:pt x="537009" y="472516"/>
                  </a:moveTo>
                  <a:cubicBezTo>
                    <a:pt x="521445" y="464960"/>
                    <a:pt x="516005" y="468738"/>
                    <a:pt x="516005" y="482791"/>
                  </a:cubicBezTo>
                  <a:cubicBezTo>
                    <a:pt x="522201" y="479769"/>
                    <a:pt x="528094" y="476898"/>
                    <a:pt x="537009" y="472516"/>
                  </a:cubicBezTo>
                  <a:close/>
                  <a:moveTo>
                    <a:pt x="593222" y="403610"/>
                  </a:moveTo>
                  <a:cubicBezTo>
                    <a:pt x="583249" y="398926"/>
                    <a:pt x="578564" y="404215"/>
                    <a:pt x="573275" y="411014"/>
                  </a:cubicBezTo>
                  <a:cubicBezTo>
                    <a:pt x="583853" y="417512"/>
                    <a:pt x="588386" y="411921"/>
                    <a:pt x="593222" y="403610"/>
                  </a:cubicBezTo>
                  <a:close/>
                  <a:moveTo>
                    <a:pt x="1228481" y="1857725"/>
                  </a:moveTo>
                  <a:cubicBezTo>
                    <a:pt x="1232107" y="1863618"/>
                    <a:pt x="1234374" y="1867396"/>
                    <a:pt x="1236187" y="1870418"/>
                  </a:cubicBezTo>
                  <a:cubicBezTo>
                    <a:pt x="1240569" y="1868302"/>
                    <a:pt x="1244952" y="1866187"/>
                    <a:pt x="1249334" y="1864223"/>
                  </a:cubicBezTo>
                  <a:cubicBezTo>
                    <a:pt x="1249334" y="1863316"/>
                    <a:pt x="1249334" y="1862560"/>
                    <a:pt x="1249334" y="1861654"/>
                  </a:cubicBezTo>
                  <a:cubicBezTo>
                    <a:pt x="1242987" y="1860445"/>
                    <a:pt x="1236489" y="1859236"/>
                    <a:pt x="1228481" y="1857725"/>
                  </a:cubicBezTo>
                  <a:close/>
                  <a:moveTo>
                    <a:pt x="321378" y="1287896"/>
                  </a:moveTo>
                  <a:cubicBezTo>
                    <a:pt x="322285" y="1287442"/>
                    <a:pt x="323040" y="1286989"/>
                    <a:pt x="323947" y="1286536"/>
                  </a:cubicBezTo>
                  <a:cubicBezTo>
                    <a:pt x="322738" y="1281700"/>
                    <a:pt x="321680" y="1276865"/>
                    <a:pt x="320471" y="1272029"/>
                  </a:cubicBezTo>
                  <a:cubicBezTo>
                    <a:pt x="316089" y="1273087"/>
                    <a:pt x="312312" y="1274145"/>
                    <a:pt x="307325" y="1275354"/>
                  </a:cubicBezTo>
                  <a:cubicBezTo>
                    <a:pt x="312765" y="1280189"/>
                    <a:pt x="317147" y="1283967"/>
                    <a:pt x="321378" y="1287896"/>
                  </a:cubicBezTo>
                  <a:close/>
                  <a:moveTo>
                    <a:pt x="1327003" y="1857120"/>
                  </a:moveTo>
                  <a:cubicBezTo>
                    <a:pt x="1326852" y="1855609"/>
                    <a:pt x="1326550" y="1854249"/>
                    <a:pt x="1326399" y="1852738"/>
                  </a:cubicBezTo>
                  <a:cubicBezTo>
                    <a:pt x="1310684" y="1849716"/>
                    <a:pt x="1304488" y="1851529"/>
                    <a:pt x="1304337" y="1858632"/>
                  </a:cubicBezTo>
                  <a:cubicBezTo>
                    <a:pt x="1312195" y="1858178"/>
                    <a:pt x="1319599" y="1857725"/>
                    <a:pt x="1327003" y="1857120"/>
                  </a:cubicBezTo>
                  <a:close/>
                  <a:moveTo>
                    <a:pt x="588235" y="444712"/>
                  </a:moveTo>
                  <a:cubicBezTo>
                    <a:pt x="592466" y="438667"/>
                    <a:pt x="594582" y="435645"/>
                    <a:pt x="597906" y="430961"/>
                  </a:cubicBezTo>
                  <a:cubicBezTo>
                    <a:pt x="589595" y="431716"/>
                    <a:pt x="581738" y="426125"/>
                    <a:pt x="576449" y="438063"/>
                  </a:cubicBezTo>
                  <a:cubicBezTo>
                    <a:pt x="583853" y="433378"/>
                    <a:pt x="587631" y="435192"/>
                    <a:pt x="588235" y="444712"/>
                  </a:cubicBezTo>
                  <a:close/>
                  <a:moveTo>
                    <a:pt x="767449" y="104416"/>
                  </a:moveTo>
                  <a:cubicBezTo>
                    <a:pt x="769414" y="103962"/>
                    <a:pt x="771378" y="103660"/>
                    <a:pt x="773343" y="103207"/>
                  </a:cubicBezTo>
                  <a:cubicBezTo>
                    <a:pt x="772889" y="98825"/>
                    <a:pt x="772587" y="94292"/>
                    <a:pt x="772134" y="89909"/>
                  </a:cubicBezTo>
                  <a:cubicBezTo>
                    <a:pt x="769263" y="90967"/>
                    <a:pt x="763823" y="92327"/>
                    <a:pt x="763823" y="93083"/>
                  </a:cubicBezTo>
                  <a:cubicBezTo>
                    <a:pt x="764427" y="96860"/>
                    <a:pt x="766241" y="100638"/>
                    <a:pt x="767449" y="104416"/>
                  </a:cubicBezTo>
                  <a:close/>
                  <a:moveTo>
                    <a:pt x="385599" y="344527"/>
                  </a:moveTo>
                  <a:cubicBezTo>
                    <a:pt x="384843" y="343620"/>
                    <a:pt x="384088" y="342865"/>
                    <a:pt x="383332" y="341958"/>
                  </a:cubicBezTo>
                  <a:cubicBezTo>
                    <a:pt x="378950" y="342714"/>
                    <a:pt x="374568" y="343469"/>
                    <a:pt x="368675" y="344527"/>
                  </a:cubicBezTo>
                  <a:cubicBezTo>
                    <a:pt x="370942" y="349060"/>
                    <a:pt x="372755" y="352838"/>
                    <a:pt x="375475" y="358429"/>
                  </a:cubicBezTo>
                  <a:cubicBezTo>
                    <a:pt x="379706" y="352687"/>
                    <a:pt x="382728" y="348607"/>
                    <a:pt x="385599" y="344527"/>
                  </a:cubicBezTo>
                  <a:close/>
                  <a:moveTo>
                    <a:pt x="338453" y="1216119"/>
                  </a:moveTo>
                  <a:cubicBezTo>
                    <a:pt x="345253" y="1230626"/>
                    <a:pt x="345253" y="1230626"/>
                    <a:pt x="359911" y="1224430"/>
                  </a:cubicBezTo>
                  <a:cubicBezTo>
                    <a:pt x="352657" y="1221710"/>
                    <a:pt x="346160" y="1219141"/>
                    <a:pt x="338453" y="1216119"/>
                  </a:cubicBezTo>
                  <a:close/>
                  <a:moveTo>
                    <a:pt x="454958" y="682103"/>
                  </a:moveTo>
                  <a:cubicBezTo>
                    <a:pt x="452087" y="687996"/>
                    <a:pt x="449367" y="693285"/>
                    <a:pt x="445891" y="700538"/>
                  </a:cubicBezTo>
                  <a:cubicBezTo>
                    <a:pt x="461909" y="694191"/>
                    <a:pt x="462664" y="692378"/>
                    <a:pt x="454958" y="682103"/>
                  </a:cubicBezTo>
                  <a:close/>
                  <a:moveTo>
                    <a:pt x="717130" y="2023642"/>
                  </a:moveTo>
                  <a:cubicBezTo>
                    <a:pt x="724988" y="2025304"/>
                    <a:pt x="731184" y="2026664"/>
                    <a:pt x="737681" y="2028175"/>
                  </a:cubicBezTo>
                  <a:cubicBezTo>
                    <a:pt x="730579" y="2013064"/>
                    <a:pt x="730579" y="2013064"/>
                    <a:pt x="717130" y="2023642"/>
                  </a:cubicBezTo>
                  <a:close/>
                  <a:moveTo>
                    <a:pt x="362933" y="1258278"/>
                  </a:moveTo>
                  <a:cubicBezTo>
                    <a:pt x="361422" y="1260394"/>
                    <a:pt x="357191" y="1265078"/>
                    <a:pt x="357644" y="1265532"/>
                  </a:cubicBezTo>
                  <a:cubicBezTo>
                    <a:pt x="361875" y="1269914"/>
                    <a:pt x="366862" y="1273540"/>
                    <a:pt x="371546" y="1277469"/>
                  </a:cubicBezTo>
                  <a:cubicBezTo>
                    <a:pt x="371999" y="1276865"/>
                    <a:pt x="372453" y="1276109"/>
                    <a:pt x="372755" y="1275505"/>
                  </a:cubicBezTo>
                  <a:cubicBezTo>
                    <a:pt x="370035" y="1270669"/>
                    <a:pt x="367315" y="1265985"/>
                    <a:pt x="362933" y="1258278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 w="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椭圆 6" descr="D:\51PPT模板网\51pptmoban.com\图片.jpg">
              <a:extLst>
                <a:ext uri="{FF2B5EF4-FFF2-40B4-BE49-F238E27FC236}">
                  <a16:creationId xmlns:a16="http://schemas.microsoft.com/office/drawing/2014/main" id="{E0696E44-7AFD-0F2E-463A-1FF4DFC36F7E}"/>
                </a:ext>
              </a:extLst>
            </p:cNvPr>
            <p:cNvSpPr/>
            <p:nvPr/>
          </p:nvSpPr>
          <p:spPr>
            <a:xfrm>
              <a:off x="1962363" y="1167996"/>
              <a:ext cx="1917208" cy="1917208"/>
            </a:xfrm>
            <a:prstGeom prst="ellipse">
              <a:avLst/>
            </a:prstGeom>
            <a:blipFill dpi="0" rotWithShape="1">
              <a:blip r:embed="rId4"/>
              <a:srcRect/>
              <a:tile tx="-209550" ty="0" sx="100000" sy="100000" flip="none" algn="tl"/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564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9FEFD00C-91A1-9125-362D-48A15E800455}"/>
              </a:ext>
            </a:extLst>
          </p:cNvPr>
          <p:cNvGrpSpPr/>
          <p:nvPr/>
        </p:nvGrpSpPr>
        <p:grpSpPr>
          <a:xfrm>
            <a:off x="5225669" y="958490"/>
            <a:ext cx="1740661" cy="2312167"/>
            <a:chOff x="2027978" y="2336026"/>
            <a:chExt cx="1740661" cy="231216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B4FE3520-5C19-EA97-AF3A-55E215861E63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EBC7528-C519-E348-C77C-1EF736DACB3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E3B4B44-42B5-1407-CF30-EB859C10FD3C}"/>
                  </a:ext>
                </a:extLst>
              </p:cNvPr>
              <p:cNvSpPr txBox="1"/>
              <p:nvPr/>
            </p:nvSpPr>
            <p:spPr>
              <a:xfrm>
                <a:off x="1729629" y="2793440"/>
                <a:ext cx="1207382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6000" dirty="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rPr>
                  <a:t>03</a:t>
                </a:r>
                <a:endParaRPr lang="zh-CN" altLang="en-US" sz="6000" dirty="0">
                  <a:ln w="15875"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rgbClr val="FF5D57"/>
                      </a:gs>
                      <a:gs pos="78000">
                        <a:srgbClr val="F62213">
                          <a:alpha val="0"/>
                        </a:srgbClr>
                      </a:gs>
                    </a:gsLst>
                    <a:lin ang="16200000" scaled="1"/>
                    <a:tileRect/>
                  </a:gradFill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DCB440-8CD8-4423-F85F-A24A24DEDBFD}"/>
                  </a:ext>
                </a:extLst>
              </p:cNvPr>
              <p:cNvSpPr txBox="1"/>
              <p:nvPr/>
            </p:nvSpPr>
            <p:spPr>
              <a:xfrm>
                <a:off x="1627310" y="3935466"/>
                <a:ext cx="13227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腊八粥介绍</a:t>
                </a: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F43CEF3-9EAC-FF55-6E40-878590E0477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FE3E09-8403-A0BF-2E45-EF19A5416C6C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24036D6B-9CD0-7DAF-64B6-B9D68713BC74}"/>
              </a:ext>
            </a:extLst>
          </p:cNvPr>
          <p:cNvSpPr/>
          <p:nvPr/>
        </p:nvSpPr>
        <p:spPr>
          <a:xfrm>
            <a:off x="2388908" y="3634480"/>
            <a:ext cx="7402287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腊八节又称腊日祭、腊八祭、王侯腊或佛成道日，原来古代欢庆丰收、感谢祖先和神灵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包括门神、户神、宅神、灶神、井神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的祭祀仪式，除祭祖敬神的活动外，人们还要逐疫。</a:t>
            </a:r>
          </a:p>
        </p:txBody>
      </p:sp>
    </p:spTree>
    <p:extLst>
      <p:ext uri="{BB962C8B-B14F-4D97-AF65-F5344CB8AC3E}">
        <p14:creationId xmlns:p14="http://schemas.microsoft.com/office/powerpoint/2010/main" val="1964696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公众号：陈西设计之家。微信搜索即可" descr="D:\51PPT模板网\51pptmoban.com\图片.jpg">
            <a:extLst>
              <a:ext uri="{FF2B5EF4-FFF2-40B4-BE49-F238E27FC236}">
                <a16:creationId xmlns:a16="http://schemas.microsoft.com/office/drawing/2014/main" id="{6620026B-4CBF-B783-EED4-91C261D31843}"/>
              </a:ext>
            </a:extLst>
          </p:cNvPr>
          <p:cNvSpPr/>
          <p:nvPr/>
        </p:nvSpPr>
        <p:spPr>
          <a:xfrm>
            <a:off x="665520" y="1252832"/>
            <a:ext cx="6092090" cy="3804943"/>
          </a:xfrm>
          <a:custGeom>
            <a:avLst/>
            <a:gdLst>
              <a:gd name="connsiteX0" fmla="*/ 244260 w 5945028"/>
              <a:gd name="connsiteY0" fmla="*/ 1314680 h 3713092"/>
              <a:gd name="connsiteX1" fmla="*/ 226306 w 5945028"/>
              <a:gd name="connsiteY1" fmla="*/ 1279181 h 3713092"/>
              <a:gd name="connsiteX2" fmla="*/ 217330 w 5945028"/>
              <a:gd name="connsiteY2" fmla="*/ 1314680 h 3713092"/>
              <a:gd name="connsiteX3" fmla="*/ 244260 w 5945028"/>
              <a:gd name="connsiteY3" fmla="*/ 1314680 h 3713092"/>
              <a:gd name="connsiteX4" fmla="*/ 244260 w 5945028"/>
              <a:gd name="connsiteY4" fmla="*/ 1314680 h 3713092"/>
              <a:gd name="connsiteX5" fmla="*/ 226306 w 5945028"/>
              <a:gd name="connsiteY5" fmla="*/ 1413015 h 3713092"/>
              <a:gd name="connsiteX6" fmla="*/ 226306 w 5945028"/>
              <a:gd name="connsiteY6" fmla="*/ 1426481 h 3713092"/>
              <a:gd name="connsiteX7" fmla="*/ 239771 w 5945028"/>
              <a:gd name="connsiteY7" fmla="*/ 1426481 h 3713092"/>
              <a:gd name="connsiteX8" fmla="*/ 226306 w 5945028"/>
              <a:gd name="connsiteY8" fmla="*/ 1413015 h 3713092"/>
              <a:gd name="connsiteX9" fmla="*/ 226306 w 5945028"/>
              <a:gd name="connsiteY9" fmla="*/ 1413015 h 3713092"/>
              <a:gd name="connsiteX10" fmla="*/ 271190 w 5945028"/>
              <a:gd name="connsiteY10" fmla="*/ 1805134 h 3713092"/>
              <a:gd name="connsiteX11" fmla="*/ 262213 w 5945028"/>
              <a:gd name="connsiteY11" fmla="*/ 1774124 h 3713092"/>
              <a:gd name="connsiteX12" fmla="*/ 271190 w 5945028"/>
              <a:gd name="connsiteY12" fmla="*/ 1805134 h 3713092"/>
              <a:gd name="connsiteX13" fmla="*/ 271190 w 5945028"/>
              <a:gd name="connsiteY13" fmla="*/ 1805134 h 3713092"/>
              <a:gd name="connsiteX14" fmla="*/ 298120 w 5945028"/>
              <a:gd name="connsiteY14" fmla="*/ 1916527 h 3713092"/>
              <a:gd name="connsiteX15" fmla="*/ 280167 w 5945028"/>
              <a:gd name="connsiteY15" fmla="*/ 1921015 h 3713092"/>
              <a:gd name="connsiteX16" fmla="*/ 284655 w 5945028"/>
              <a:gd name="connsiteY16" fmla="*/ 1938969 h 3713092"/>
              <a:gd name="connsiteX17" fmla="*/ 298120 w 5945028"/>
              <a:gd name="connsiteY17" fmla="*/ 1916527 h 3713092"/>
              <a:gd name="connsiteX18" fmla="*/ 298120 w 5945028"/>
              <a:gd name="connsiteY18" fmla="*/ 1916527 h 3713092"/>
              <a:gd name="connsiteX19" fmla="*/ 370342 w 5945028"/>
              <a:gd name="connsiteY19" fmla="*/ 1680276 h 3713092"/>
              <a:gd name="connsiteX20" fmla="*/ 352388 w 5945028"/>
              <a:gd name="connsiteY20" fmla="*/ 1684765 h 3713092"/>
              <a:gd name="connsiteX21" fmla="*/ 370342 w 5945028"/>
              <a:gd name="connsiteY21" fmla="*/ 1680276 h 3713092"/>
              <a:gd name="connsiteX22" fmla="*/ 370342 w 5945028"/>
              <a:gd name="connsiteY22" fmla="*/ 1680276 h 3713092"/>
              <a:gd name="connsiteX23" fmla="*/ 374830 w 5945028"/>
              <a:gd name="connsiteY23" fmla="*/ 1698230 h 3713092"/>
              <a:gd name="connsiteX24" fmla="*/ 365853 w 5945028"/>
              <a:gd name="connsiteY24" fmla="*/ 1716183 h 3713092"/>
              <a:gd name="connsiteX25" fmla="*/ 388295 w 5945028"/>
              <a:gd name="connsiteY25" fmla="*/ 1725160 h 3713092"/>
              <a:gd name="connsiteX26" fmla="*/ 374830 w 5945028"/>
              <a:gd name="connsiteY26" fmla="*/ 1698230 h 3713092"/>
              <a:gd name="connsiteX27" fmla="*/ 374830 w 5945028"/>
              <a:gd name="connsiteY27" fmla="*/ 1698230 h 3713092"/>
              <a:gd name="connsiteX28" fmla="*/ 522946 w 5945028"/>
              <a:gd name="connsiteY28" fmla="*/ 1230217 h 3713092"/>
              <a:gd name="connsiteX29" fmla="*/ 608224 w 5945028"/>
              <a:gd name="connsiteY29" fmla="*/ 1243682 h 3713092"/>
              <a:gd name="connsiteX30" fmla="*/ 522946 w 5945028"/>
              <a:gd name="connsiteY30" fmla="*/ 1230217 h 3713092"/>
              <a:gd name="connsiteX31" fmla="*/ 522946 w 5945028"/>
              <a:gd name="connsiteY31" fmla="*/ 1230217 h 3713092"/>
              <a:gd name="connsiteX32" fmla="*/ 586191 w 5945028"/>
              <a:gd name="connsiteY32" fmla="*/ 1283669 h 3713092"/>
              <a:gd name="connsiteX33" fmla="*/ 595167 w 5945028"/>
              <a:gd name="connsiteY33" fmla="*/ 1265716 h 3713092"/>
              <a:gd name="connsiteX34" fmla="*/ 550284 w 5945028"/>
              <a:gd name="connsiteY34" fmla="*/ 1279181 h 3713092"/>
              <a:gd name="connsiteX35" fmla="*/ 586191 w 5945028"/>
              <a:gd name="connsiteY35" fmla="*/ 1283669 h 3713092"/>
              <a:gd name="connsiteX36" fmla="*/ 586191 w 5945028"/>
              <a:gd name="connsiteY36" fmla="*/ 1283669 h 3713092"/>
              <a:gd name="connsiteX37" fmla="*/ 586191 w 5945028"/>
              <a:gd name="connsiteY37" fmla="*/ 1488501 h 3713092"/>
              <a:gd name="connsiteX38" fmla="*/ 581702 w 5945028"/>
              <a:gd name="connsiteY38" fmla="*/ 1479525 h 3713092"/>
              <a:gd name="connsiteX39" fmla="*/ 550284 w 5945028"/>
              <a:gd name="connsiteY39" fmla="*/ 1484013 h 3713092"/>
              <a:gd name="connsiteX40" fmla="*/ 586191 w 5945028"/>
              <a:gd name="connsiteY40" fmla="*/ 1488501 h 3713092"/>
              <a:gd name="connsiteX41" fmla="*/ 586191 w 5945028"/>
              <a:gd name="connsiteY41" fmla="*/ 1488501 h 3713092"/>
              <a:gd name="connsiteX42" fmla="*/ 680446 w 5945028"/>
              <a:gd name="connsiteY42" fmla="*/ 1328145 h 3713092"/>
              <a:gd name="connsiteX43" fmla="*/ 693911 w 5945028"/>
              <a:gd name="connsiteY43" fmla="*/ 1310191 h 3713092"/>
              <a:gd name="connsiteX44" fmla="*/ 675958 w 5945028"/>
              <a:gd name="connsiteY44" fmla="*/ 1319168 h 3713092"/>
              <a:gd name="connsiteX45" fmla="*/ 680446 w 5945028"/>
              <a:gd name="connsiteY45" fmla="*/ 1328145 h 3713092"/>
              <a:gd name="connsiteX46" fmla="*/ 680446 w 5945028"/>
              <a:gd name="connsiteY46" fmla="*/ 1328145 h 3713092"/>
              <a:gd name="connsiteX47" fmla="*/ 680446 w 5945028"/>
              <a:gd name="connsiteY47" fmla="*/ 1270204 h 3713092"/>
              <a:gd name="connsiteX48" fmla="*/ 711864 w 5945028"/>
              <a:gd name="connsiteY48" fmla="*/ 1252251 h 3713092"/>
              <a:gd name="connsiteX49" fmla="*/ 689423 w 5945028"/>
              <a:gd name="connsiteY49" fmla="*/ 1256739 h 3713092"/>
              <a:gd name="connsiteX50" fmla="*/ 680446 w 5945028"/>
              <a:gd name="connsiteY50" fmla="*/ 1270204 h 3713092"/>
              <a:gd name="connsiteX51" fmla="*/ 680446 w 5945028"/>
              <a:gd name="connsiteY51" fmla="*/ 1270204 h 3713092"/>
              <a:gd name="connsiteX52" fmla="*/ 626586 w 5945028"/>
              <a:gd name="connsiteY52" fmla="*/ 3624142 h 3713092"/>
              <a:gd name="connsiteX53" fmla="*/ 617609 w 5945028"/>
              <a:gd name="connsiteY53" fmla="*/ 3655152 h 3713092"/>
              <a:gd name="connsiteX54" fmla="*/ 626586 w 5945028"/>
              <a:gd name="connsiteY54" fmla="*/ 3624142 h 3713092"/>
              <a:gd name="connsiteX55" fmla="*/ 626586 w 5945028"/>
              <a:gd name="connsiteY55" fmla="*/ 3624142 h 3713092"/>
              <a:gd name="connsiteX56" fmla="*/ 1642994 w 5945028"/>
              <a:gd name="connsiteY56" fmla="*/ 351724 h 3713092"/>
              <a:gd name="connsiteX57" fmla="*/ 1620552 w 5945028"/>
              <a:gd name="connsiteY57" fmla="*/ 365189 h 3713092"/>
              <a:gd name="connsiteX58" fmla="*/ 1647482 w 5945028"/>
              <a:gd name="connsiteY58" fmla="*/ 374166 h 3713092"/>
              <a:gd name="connsiteX59" fmla="*/ 1642994 w 5945028"/>
              <a:gd name="connsiteY59" fmla="*/ 351724 h 3713092"/>
              <a:gd name="connsiteX60" fmla="*/ 1642994 w 5945028"/>
              <a:gd name="connsiteY60" fmla="*/ 351724 h 3713092"/>
              <a:gd name="connsiteX61" fmla="*/ 1665436 w 5945028"/>
              <a:gd name="connsiteY61" fmla="*/ 378654 h 3713092"/>
              <a:gd name="connsiteX62" fmla="*/ 1625040 w 5945028"/>
              <a:gd name="connsiteY62" fmla="*/ 387631 h 3713092"/>
              <a:gd name="connsiteX63" fmla="*/ 1647482 w 5945028"/>
              <a:gd name="connsiteY63" fmla="*/ 405584 h 3713092"/>
              <a:gd name="connsiteX64" fmla="*/ 1665436 w 5945028"/>
              <a:gd name="connsiteY64" fmla="*/ 378654 h 3713092"/>
              <a:gd name="connsiteX65" fmla="*/ 1665436 w 5945028"/>
              <a:gd name="connsiteY65" fmla="*/ 378654 h 3713092"/>
              <a:gd name="connsiteX66" fmla="*/ 1737657 w 5945028"/>
              <a:gd name="connsiteY66" fmla="*/ 672845 h 3713092"/>
              <a:gd name="connsiteX67" fmla="*/ 1751122 w 5945028"/>
              <a:gd name="connsiteY67" fmla="*/ 681822 h 3713092"/>
              <a:gd name="connsiteX68" fmla="*/ 1760099 w 5945028"/>
              <a:gd name="connsiteY68" fmla="*/ 672845 h 3713092"/>
              <a:gd name="connsiteX69" fmla="*/ 1737657 w 5945028"/>
              <a:gd name="connsiteY69" fmla="*/ 672845 h 3713092"/>
              <a:gd name="connsiteX70" fmla="*/ 1737657 w 5945028"/>
              <a:gd name="connsiteY70" fmla="*/ 672845 h 3713092"/>
              <a:gd name="connsiteX71" fmla="*/ 2173844 w 5945028"/>
              <a:gd name="connsiteY71" fmla="*/ 619393 h 3713092"/>
              <a:gd name="connsiteX72" fmla="*/ 2137937 w 5945028"/>
              <a:gd name="connsiteY72" fmla="*/ 623881 h 3713092"/>
              <a:gd name="connsiteX73" fmla="*/ 2173844 w 5945028"/>
              <a:gd name="connsiteY73" fmla="*/ 619393 h 3713092"/>
              <a:gd name="connsiteX74" fmla="*/ 2173844 w 5945028"/>
              <a:gd name="connsiteY74" fmla="*/ 619393 h 3713092"/>
              <a:gd name="connsiteX75" fmla="*/ 2151402 w 5945028"/>
              <a:gd name="connsiteY75" fmla="*/ 601439 h 3713092"/>
              <a:gd name="connsiteX76" fmla="*/ 2142425 w 5945028"/>
              <a:gd name="connsiteY76" fmla="*/ 610416 h 3713092"/>
              <a:gd name="connsiteX77" fmla="*/ 2200774 w 5945028"/>
              <a:gd name="connsiteY77" fmla="*/ 605928 h 3713092"/>
              <a:gd name="connsiteX78" fmla="*/ 2151402 w 5945028"/>
              <a:gd name="connsiteY78" fmla="*/ 601439 h 3713092"/>
              <a:gd name="connsiteX79" fmla="*/ 2151402 w 5945028"/>
              <a:gd name="connsiteY79" fmla="*/ 601439 h 3713092"/>
              <a:gd name="connsiteX80" fmla="*/ 2173844 w 5945028"/>
              <a:gd name="connsiteY80" fmla="*/ 2995364 h 3713092"/>
              <a:gd name="connsiteX81" fmla="*/ 2205262 w 5945028"/>
              <a:gd name="connsiteY81" fmla="*/ 2999853 h 3713092"/>
              <a:gd name="connsiteX82" fmla="*/ 2173844 w 5945028"/>
              <a:gd name="connsiteY82" fmla="*/ 2995364 h 3713092"/>
              <a:gd name="connsiteX83" fmla="*/ 2173844 w 5945028"/>
              <a:gd name="connsiteY83" fmla="*/ 2995364 h 3713092"/>
              <a:gd name="connsiteX84" fmla="*/ 2443553 w 5945028"/>
              <a:gd name="connsiteY84" fmla="*/ 267261 h 3713092"/>
              <a:gd name="connsiteX85" fmla="*/ 2488436 w 5945028"/>
              <a:gd name="connsiteY85" fmla="*/ 240331 h 3713092"/>
              <a:gd name="connsiteX86" fmla="*/ 2394181 w 5945028"/>
              <a:gd name="connsiteY86" fmla="*/ 240331 h 3713092"/>
              <a:gd name="connsiteX87" fmla="*/ 2389693 w 5945028"/>
              <a:gd name="connsiteY87" fmla="*/ 262773 h 3713092"/>
              <a:gd name="connsiteX88" fmla="*/ 2407646 w 5945028"/>
              <a:gd name="connsiteY88" fmla="*/ 276238 h 3713092"/>
              <a:gd name="connsiteX89" fmla="*/ 2461506 w 5945028"/>
              <a:gd name="connsiteY89" fmla="*/ 267261 h 3713092"/>
              <a:gd name="connsiteX90" fmla="*/ 2443553 w 5945028"/>
              <a:gd name="connsiteY90" fmla="*/ 267261 h 3713092"/>
              <a:gd name="connsiteX91" fmla="*/ 2443553 w 5945028"/>
              <a:gd name="connsiteY91" fmla="*/ 267261 h 3713092"/>
              <a:gd name="connsiteX92" fmla="*/ 2538216 w 5945028"/>
              <a:gd name="connsiteY92" fmla="*/ 3557225 h 3713092"/>
              <a:gd name="connsiteX93" fmla="*/ 2520263 w 5945028"/>
              <a:gd name="connsiteY93" fmla="*/ 3548248 h 3713092"/>
              <a:gd name="connsiteX94" fmla="*/ 2515775 w 5945028"/>
              <a:gd name="connsiteY94" fmla="*/ 3561713 h 3713092"/>
              <a:gd name="connsiteX95" fmla="*/ 2538216 w 5945028"/>
              <a:gd name="connsiteY95" fmla="*/ 3557225 h 3713092"/>
              <a:gd name="connsiteX96" fmla="*/ 2538216 w 5945028"/>
              <a:gd name="connsiteY96" fmla="*/ 3557225 h 3713092"/>
              <a:gd name="connsiteX97" fmla="*/ 2556170 w 5945028"/>
              <a:gd name="connsiteY97" fmla="*/ 2915390 h 3713092"/>
              <a:gd name="connsiteX98" fmla="*/ 2627983 w 5945028"/>
              <a:gd name="connsiteY98" fmla="*/ 2910902 h 3713092"/>
              <a:gd name="connsiteX99" fmla="*/ 2556170 w 5945028"/>
              <a:gd name="connsiteY99" fmla="*/ 2915390 h 3713092"/>
              <a:gd name="connsiteX100" fmla="*/ 2556170 w 5945028"/>
              <a:gd name="connsiteY100" fmla="*/ 2915390 h 3713092"/>
              <a:gd name="connsiteX101" fmla="*/ 2749577 w 5945028"/>
              <a:gd name="connsiteY101" fmla="*/ 2861938 h 3713092"/>
              <a:gd name="connsiteX102" fmla="*/ 2772019 w 5945028"/>
              <a:gd name="connsiteY102" fmla="*/ 2875403 h 3713092"/>
              <a:gd name="connsiteX103" fmla="*/ 2749577 w 5945028"/>
              <a:gd name="connsiteY103" fmla="*/ 2861938 h 3713092"/>
              <a:gd name="connsiteX104" fmla="*/ 2749577 w 5945028"/>
              <a:gd name="connsiteY104" fmla="*/ 2861938 h 3713092"/>
              <a:gd name="connsiteX105" fmla="*/ 2893612 w 5945028"/>
              <a:gd name="connsiteY105" fmla="*/ 503512 h 3713092"/>
              <a:gd name="connsiteX106" fmla="*/ 2880147 w 5945028"/>
              <a:gd name="connsiteY106" fmla="*/ 512488 h 3713092"/>
              <a:gd name="connsiteX107" fmla="*/ 2893612 w 5945028"/>
              <a:gd name="connsiteY107" fmla="*/ 503512 h 3713092"/>
              <a:gd name="connsiteX108" fmla="*/ 2893612 w 5945028"/>
              <a:gd name="connsiteY108" fmla="*/ 503512 h 3713092"/>
              <a:gd name="connsiteX109" fmla="*/ 2916054 w 5945028"/>
              <a:gd name="connsiteY109" fmla="*/ 347235 h 3713092"/>
              <a:gd name="connsiteX110" fmla="*/ 2889124 w 5945028"/>
              <a:gd name="connsiteY110" fmla="*/ 360700 h 3713092"/>
              <a:gd name="connsiteX111" fmla="*/ 2916054 w 5945028"/>
              <a:gd name="connsiteY111" fmla="*/ 360700 h 3713092"/>
              <a:gd name="connsiteX112" fmla="*/ 2916054 w 5945028"/>
              <a:gd name="connsiteY112" fmla="*/ 347235 h 3713092"/>
              <a:gd name="connsiteX113" fmla="*/ 2916054 w 5945028"/>
              <a:gd name="connsiteY113" fmla="*/ 347235 h 3713092"/>
              <a:gd name="connsiteX114" fmla="*/ 2987868 w 5945028"/>
              <a:gd name="connsiteY114" fmla="*/ 512080 h 3713092"/>
              <a:gd name="connsiteX115" fmla="*/ 3001333 w 5945028"/>
              <a:gd name="connsiteY115" fmla="*/ 521057 h 3713092"/>
              <a:gd name="connsiteX116" fmla="*/ 3046216 w 5945028"/>
              <a:gd name="connsiteY116" fmla="*/ 521057 h 3713092"/>
              <a:gd name="connsiteX117" fmla="*/ 2987868 w 5945028"/>
              <a:gd name="connsiteY117" fmla="*/ 512080 h 3713092"/>
              <a:gd name="connsiteX118" fmla="*/ 2987868 w 5945028"/>
              <a:gd name="connsiteY118" fmla="*/ 512080 h 3713092"/>
              <a:gd name="connsiteX119" fmla="*/ 2974403 w 5945028"/>
              <a:gd name="connsiteY119" fmla="*/ 2839496 h 3713092"/>
              <a:gd name="connsiteX120" fmla="*/ 2951961 w 5945028"/>
              <a:gd name="connsiteY120" fmla="*/ 2852961 h 3713092"/>
              <a:gd name="connsiteX121" fmla="*/ 2974403 w 5945028"/>
              <a:gd name="connsiteY121" fmla="*/ 2839496 h 3713092"/>
              <a:gd name="connsiteX122" fmla="*/ 2974403 w 5945028"/>
              <a:gd name="connsiteY122" fmla="*/ 2839496 h 3713092"/>
              <a:gd name="connsiteX123" fmla="*/ 3163322 w 5945028"/>
              <a:gd name="connsiteY123" fmla="*/ 44067 h 3713092"/>
              <a:gd name="connsiteX124" fmla="*/ 3154345 w 5945028"/>
              <a:gd name="connsiteY124" fmla="*/ 62021 h 3713092"/>
              <a:gd name="connsiteX125" fmla="*/ 3181275 w 5945028"/>
              <a:gd name="connsiteY125" fmla="*/ 75486 h 3713092"/>
              <a:gd name="connsiteX126" fmla="*/ 3226159 w 5945028"/>
              <a:gd name="connsiteY126" fmla="*/ 39987 h 3713092"/>
              <a:gd name="connsiteX127" fmla="*/ 3190252 w 5945028"/>
              <a:gd name="connsiteY127" fmla="*/ 0 h 3713092"/>
              <a:gd name="connsiteX128" fmla="*/ 3163322 w 5945028"/>
              <a:gd name="connsiteY128" fmla="*/ 44067 h 3713092"/>
              <a:gd name="connsiteX129" fmla="*/ 3163322 w 5945028"/>
              <a:gd name="connsiteY129" fmla="*/ 44067 h 3713092"/>
              <a:gd name="connsiteX130" fmla="*/ 3167810 w 5945028"/>
              <a:gd name="connsiteY130" fmla="*/ 409664 h 3713092"/>
              <a:gd name="connsiteX131" fmla="*/ 3140880 w 5945028"/>
              <a:gd name="connsiteY131" fmla="*/ 418641 h 3713092"/>
              <a:gd name="connsiteX132" fmla="*/ 3167810 w 5945028"/>
              <a:gd name="connsiteY132" fmla="*/ 409664 h 3713092"/>
              <a:gd name="connsiteX133" fmla="*/ 3167810 w 5945028"/>
              <a:gd name="connsiteY133" fmla="*/ 409664 h 3713092"/>
              <a:gd name="connsiteX134" fmla="*/ 3194740 w 5945028"/>
              <a:gd name="connsiteY134" fmla="*/ 93031 h 3713092"/>
              <a:gd name="connsiteX135" fmla="*/ 3199228 w 5945028"/>
              <a:gd name="connsiteY135" fmla="*/ 141995 h 3713092"/>
              <a:gd name="connsiteX136" fmla="*/ 3194740 w 5945028"/>
              <a:gd name="connsiteY136" fmla="*/ 93031 h 3713092"/>
              <a:gd name="connsiteX137" fmla="*/ 3194740 w 5945028"/>
              <a:gd name="connsiteY137" fmla="*/ 93031 h 3713092"/>
              <a:gd name="connsiteX138" fmla="*/ 3176787 w 5945028"/>
              <a:gd name="connsiteY138" fmla="*/ 387631 h 3713092"/>
              <a:gd name="connsiteX139" fmla="*/ 3203717 w 5945028"/>
              <a:gd name="connsiteY139" fmla="*/ 383142 h 3713092"/>
              <a:gd name="connsiteX140" fmla="*/ 3176787 w 5945028"/>
              <a:gd name="connsiteY140" fmla="*/ 387631 h 3713092"/>
              <a:gd name="connsiteX141" fmla="*/ 3176787 w 5945028"/>
              <a:gd name="connsiteY141" fmla="*/ 387631 h 3713092"/>
              <a:gd name="connsiteX142" fmla="*/ 3208205 w 5945028"/>
              <a:gd name="connsiteY142" fmla="*/ 119961 h 3713092"/>
              <a:gd name="connsiteX143" fmla="*/ 3221670 w 5945028"/>
              <a:gd name="connsiteY143" fmla="*/ 142403 h 3713092"/>
              <a:gd name="connsiteX144" fmla="*/ 3239624 w 5945028"/>
              <a:gd name="connsiteY144" fmla="*/ 128938 h 3713092"/>
              <a:gd name="connsiteX145" fmla="*/ 3235135 w 5945028"/>
              <a:gd name="connsiteY145" fmla="*/ 102008 h 3713092"/>
              <a:gd name="connsiteX146" fmla="*/ 3208205 w 5945028"/>
              <a:gd name="connsiteY146" fmla="*/ 119961 h 3713092"/>
              <a:gd name="connsiteX147" fmla="*/ 3208205 w 5945028"/>
              <a:gd name="connsiteY147" fmla="*/ 119961 h 3713092"/>
              <a:gd name="connsiteX148" fmla="*/ 3262065 w 5945028"/>
              <a:gd name="connsiteY148" fmla="*/ 53044 h 3713092"/>
              <a:gd name="connsiteX149" fmla="*/ 3257577 w 5945028"/>
              <a:gd name="connsiteY149" fmla="*/ 22034 h 3713092"/>
              <a:gd name="connsiteX150" fmla="*/ 3262065 w 5945028"/>
              <a:gd name="connsiteY150" fmla="*/ 53044 h 3713092"/>
              <a:gd name="connsiteX151" fmla="*/ 3262065 w 5945028"/>
              <a:gd name="connsiteY151" fmla="*/ 53044 h 3713092"/>
              <a:gd name="connsiteX152" fmla="*/ 3280427 w 5945028"/>
              <a:gd name="connsiteY152" fmla="*/ 115473 h 3713092"/>
              <a:gd name="connsiteX153" fmla="*/ 3271450 w 5945028"/>
              <a:gd name="connsiteY153" fmla="*/ 79974 h 3713092"/>
              <a:gd name="connsiteX154" fmla="*/ 3280427 w 5945028"/>
              <a:gd name="connsiteY154" fmla="*/ 115473 h 3713092"/>
              <a:gd name="connsiteX155" fmla="*/ 3280427 w 5945028"/>
              <a:gd name="connsiteY155" fmla="*/ 115473 h 3713092"/>
              <a:gd name="connsiteX156" fmla="*/ 3365705 w 5945028"/>
              <a:gd name="connsiteY156" fmla="*/ 320713 h 3713092"/>
              <a:gd name="connsiteX157" fmla="*/ 3356729 w 5945028"/>
              <a:gd name="connsiteY157" fmla="*/ 307248 h 3713092"/>
              <a:gd name="connsiteX158" fmla="*/ 3343264 w 5945028"/>
              <a:gd name="connsiteY158" fmla="*/ 320713 h 3713092"/>
              <a:gd name="connsiteX159" fmla="*/ 3365705 w 5945028"/>
              <a:gd name="connsiteY159" fmla="*/ 320713 h 3713092"/>
              <a:gd name="connsiteX160" fmla="*/ 3365705 w 5945028"/>
              <a:gd name="connsiteY160" fmla="*/ 320713 h 3713092"/>
              <a:gd name="connsiteX161" fmla="*/ 3424054 w 5945028"/>
              <a:gd name="connsiteY161" fmla="*/ 601439 h 3713092"/>
              <a:gd name="connsiteX162" fmla="*/ 3392636 w 5945028"/>
              <a:gd name="connsiteY162" fmla="*/ 596951 h 3713092"/>
              <a:gd name="connsiteX163" fmla="*/ 3424054 w 5945028"/>
              <a:gd name="connsiteY163" fmla="*/ 601439 h 3713092"/>
              <a:gd name="connsiteX164" fmla="*/ 3424054 w 5945028"/>
              <a:gd name="connsiteY164" fmla="*/ 601439 h 3713092"/>
              <a:gd name="connsiteX165" fmla="*/ 3437519 w 5945028"/>
              <a:gd name="connsiteY165" fmla="*/ 418641 h 3713092"/>
              <a:gd name="connsiteX166" fmla="*/ 3473426 w 5945028"/>
              <a:gd name="connsiteY166" fmla="*/ 423129 h 3713092"/>
              <a:gd name="connsiteX167" fmla="*/ 3464449 w 5945028"/>
              <a:gd name="connsiteY167" fmla="*/ 396199 h 3713092"/>
              <a:gd name="connsiteX168" fmla="*/ 3437519 w 5945028"/>
              <a:gd name="connsiteY168" fmla="*/ 418641 h 3713092"/>
              <a:gd name="connsiteX169" fmla="*/ 3437519 w 5945028"/>
              <a:gd name="connsiteY169" fmla="*/ 418641 h 3713092"/>
              <a:gd name="connsiteX170" fmla="*/ 3450984 w 5945028"/>
              <a:gd name="connsiteY170" fmla="*/ 289295 h 3713092"/>
              <a:gd name="connsiteX171" fmla="*/ 3482403 w 5945028"/>
              <a:gd name="connsiteY171" fmla="*/ 275830 h 3713092"/>
              <a:gd name="connsiteX172" fmla="*/ 3459961 w 5945028"/>
              <a:gd name="connsiteY172" fmla="*/ 271341 h 3713092"/>
              <a:gd name="connsiteX173" fmla="*/ 3450984 w 5945028"/>
              <a:gd name="connsiteY173" fmla="*/ 289295 h 3713092"/>
              <a:gd name="connsiteX174" fmla="*/ 3450984 w 5945028"/>
              <a:gd name="connsiteY174" fmla="*/ 289295 h 3713092"/>
              <a:gd name="connsiteX175" fmla="*/ 3694171 w 5945028"/>
              <a:gd name="connsiteY175" fmla="*/ 2803997 h 3713092"/>
              <a:gd name="connsiteX176" fmla="*/ 3716613 w 5945028"/>
              <a:gd name="connsiteY176" fmla="*/ 2799509 h 3713092"/>
              <a:gd name="connsiteX177" fmla="*/ 3694171 w 5945028"/>
              <a:gd name="connsiteY177" fmla="*/ 2803997 h 3713092"/>
              <a:gd name="connsiteX178" fmla="*/ 3694171 w 5945028"/>
              <a:gd name="connsiteY178" fmla="*/ 2803997 h 3713092"/>
              <a:gd name="connsiteX179" fmla="*/ 3703148 w 5945028"/>
              <a:gd name="connsiteY179" fmla="*/ 2754625 h 3713092"/>
              <a:gd name="connsiteX180" fmla="*/ 3725590 w 5945028"/>
              <a:gd name="connsiteY180" fmla="*/ 2745649 h 3713092"/>
              <a:gd name="connsiteX181" fmla="*/ 3703148 w 5945028"/>
              <a:gd name="connsiteY181" fmla="*/ 2754625 h 3713092"/>
              <a:gd name="connsiteX182" fmla="*/ 3703148 w 5945028"/>
              <a:gd name="connsiteY182" fmla="*/ 2754625 h 3713092"/>
              <a:gd name="connsiteX183" fmla="*/ 3887579 w 5945028"/>
              <a:gd name="connsiteY183" fmla="*/ 142403 h 3713092"/>
              <a:gd name="connsiteX184" fmla="*/ 3847183 w 5945028"/>
              <a:gd name="connsiteY184" fmla="*/ 142403 h 3713092"/>
              <a:gd name="connsiteX185" fmla="*/ 3887579 w 5945028"/>
              <a:gd name="connsiteY185" fmla="*/ 142403 h 3713092"/>
              <a:gd name="connsiteX186" fmla="*/ 3887579 w 5945028"/>
              <a:gd name="connsiteY186" fmla="*/ 142403 h 3713092"/>
              <a:gd name="connsiteX187" fmla="*/ 3860649 w 5945028"/>
              <a:gd name="connsiteY187" fmla="*/ 476582 h 3713092"/>
              <a:gd name="connsiteX188" fmla="*/ 3905532 w 5945028"/>
              <a:gd name="connsiteY188" fmla="*/ 485558 h 3713092"/>
              <a:gd name="connsiteX189" fmla="*/ 3901044 w 5945028"/>
              <a:gd name="connsiteY189" fmla="*/ 476582 h 3713092"/>
              <a:gd name="connsiteX190" fmla="*/ 3860649 w 5945028"/>
              <a:gd name="connsiteY190" fmla="*/ 476582 h 3713092"/>
              <a:gd name="connsiteX191" fmla="*/ 3860649 w 5945028"/>
              <a:gd name="connsiteY191" fmla="*/ 476582 h 3713092"/>
              <a:gd name="connsiteX192" fmla="*/ 3788427 w 5945028"/>
              <a:gd name="connsiteY192" fmla="*/ 2955377 h 3713092"/>
              <a:gd name="connsiteX193" fmla="*/ 3815357 w 5945028"/>
              <a:gd name="connsiteY193" fmla="*/ 2955377 h 3713092"/>
              <a:gd name="connsiteX194" fmla="*/ 3819845 w 5945028"/>
              <a:gd name="connsiteY194" fmla="*/ 2946400 h 3713092"/>
              <a:gd name="connsiteX195" fmla="*/ 3810869 w 5945028"/>
              <a:gd name="connsiteY195" fmla="*/ 2928447 h 3713092"/>
              <a:gd name="connsiteX196" fmla="*/ 3761497 w 5945028"/>
              <a:gd name="connsiteY196" fmla="*/ 2919470 h 3713092"/>
              <a:gd name="connsiteX197" fmla="*/ 3788427 w 5945028"/>
              <a:gd name="connsiteY197" fmla="*/ 2955377 h 3713092"/>
              <a:gd name="connsiteX198" fmla="*/ 3788427 w 5945028"/>
              <a:gd name="connsiteY198" fmla="*/ 2955377 h 3713092"/>
              <a:gd name="connsiteX199" fmla="*/ 3774962 w 5945028"/>
              <a:gd name="connsiteY199" fmla="*/ 2906413 h 3713092"/>
              <a:gd name="connsiteX200" fmla="*/ 3855752 w 5945028"/>
              <a:gd name="connsiteY200" fmla="*/ 2924367 h 3713092"/>
              <a:gd name="connsiteX201" fmla="*/ 3774962 w 5945028"/>
              <a:gd name="connsiteY201" fmla="*/ 2906413 h 3713092"/>
              <a:gd name="connsiteX202" fmla="*/ 3774962 w 5945028"/>
              <a:gd name="connsiteY202" fmla="*/ 2906413 h 3713092"/>
              <a:gd name="connsiteX203" fmla="*/ 3783938 w 5945028"/>
              <a:gd name="connsiteY203" fmla="*/ 3570690 h 3713092"/>
              <a:gd name="connsiteX204" fmla="*/ 3757008 w 5945028"/>
              <a:gd name="connsiteY204" fmla="*/ 3575178 h 3713092"/>
              <a:gd name="connsiteX205" fmla="*/ 3783938 w 5945028"/>
              <a:gd name="connsiteY205" fmla="*/ 3570690 h 3713092"/>
              <a:gd name="connsiteX206" fmla="*/ 3783938 w 5945028"/>
              <a:gd name="connsiteY206" fmla="*/ 3570690 h 3713092"/>
              <a:gd name="connsiteX207" fmla="*/ 3927974 w 5945028"/>
              <a:gd name="connsiteY207" fmla="*/ 369677 h 3713092"/>
              <a:gd name="connsiteX208" fmla="*/ 3927974 w 5945028"/>
              <a:gd name="connsiteY208" fmla="*/ 383142 h 3713092"/>
              <a:gd name="connsiteX209" fmla="*/ 3954904 w 5945028"/>
              <a:gd name="connsiteY209" fmla="*/ 374166 h 3713092"/>
              <a:gd name="connsiteX210" fmla="*/ 3927974 w 5945028"/>
              <a:gd name="connsiteY210" fmla="*/ 369677 h 3713092"/>
              <a:gd name="connsiteX211" fmla="*/ 3927974 w 5945028"/>
              <a:gd name="connsiteY211" fmla="*/ 369677 h 3713092"/>
              <a:gd name="connsiteX212" fmla="*/ 4031206 w 5945028"/>
              <a:gd name="connsiteY212" fmla="*/ 3548248 h 3713092"/>
              <a:gd name="connsiteX213" fmla="*/ 4049159 w 5945028"/>
              <a:gd name="connsiteY213" fmla="*/ 3521318 h 3713092"/>
              <a:gd name="connsiteX214" fmla="*/ 4089555 w 5945028"/>
              <a:gd name="connsiteY214" fmla="*/ 3525806 h 3713092"/>
              <a:gd name="connsiteX215" fmla="*/ 4044671 w 5945028"/>
              <a:gd name="connsiteY215" fmla="*/ 3490307 h 3713092"/>
              <a:gd name="connsiteX216" fmla="*/ 3995299 w 5945028"/>
              <a:gd name="connsiteY216" fmla="*/ 3467865 h 3713092"/>
              <a:gd name="connsiteX217" fmla="*/ 3910020 w 5945028"/>
              <a:gd name="connsiteY217" fmla="*/ 3463377 h 3713092"/>
              <a:gd name="connsiteX218" fmla="*/ 3838207 w 5945028"/>
              <a:gd name="connsiteY218" fmla="*/ 3503364 h 3713092"/>
              <a:gd name="connsiteX219" fmla="*/ 3842695 w 5945028"/>
              <a:gd name="connsiteY219" fmla="*/ 3565793 h 3713092"/>
              <a:gd name="connsiteX220" fmla="*/ 3829230 w 5945028"/>
              <a:gd name="connsiteY220" fmla="*/ 3614757 h 3713092"/>
              <a:gd name="connsiteX221" fmla="*/ 4089962 w 5945028"/>
              <a:gd name="connsiteY221" fmla="*/ 3552328 h 3713092"/>
              <a:gd name="connsiteX222" fmla="*/ 4031206 w 5945028"/>
              <a:gd name="connsiteY222" fmla="*/ 3548248 h 3713092"/>
              <a:gd name="connsiteX223" fmla="*/ 4031206 w 5945028"/>
              <a:gd name="connsiteY223" fmla="*/ 3548248 h 3713092"/>
              <a:gd name="connsiteX224" fmla="*/ 4067521 w 5945028"/>
              <a:gd name="connsiteY224" fmla="*/ 374166 h 3713092"/>
              <a:gd name="connsiteX225" fmla="*/ 4072009 w 5945028"/>
              <a:gd name="connsiteY225" fmla="*/ 387631 h 3713092"/>
              <a:gd name="connsiteX226" fmla="*/ 4098939 w 5945028"/>
              <a:gd name="connsiteY226" fmla="*/ 374166 h 3713092"/>
              <a:gd name="connsiteX227" fmla="*/ 4089962 w 5945028"/>
              <a:gd name="connsiteY227" fmla="*/ 356212 h 3713092"/>
              <a:gd name="connsiteX228" fmla="*/ 4067521 w 5945028"/>
              <a:gd name="connsiteY228" fmla="*/ 374166 h 3713092"/>
              <a:gd name="connsiteX229" fmla="*/ 4067521 w 5945028"/>
              <a:gd name="connsiteY229" fmla="*/ 374166 h 3713092"/>
              <a:gd name="connsiteX230" fmla="*/ 4148311 w 5945028"/>
              <a:gd name="connsiteY230" fmla="*/ 369677 h 3713092"/>
              <a:gd name="connsiteX231" fmla="*/ 4130358 w 5945028"/>
              <a:gd name="connsiteY231" fmla="*/ 356212 h 3713092"/>
              <a:gd name="connsiteX232" fmla="*/ 4125870 w 5945028"/>
              <a:gd name="connsiteY232" fmla="*/ 369677 h 3713092"/>
              <a:gd name="connsiteX233" fmla="*/ 4148311 w 5945028"/>
              <a:gd name="connsiteY233" fmla="*/ 369677 h 3713092"/>
              <a:gd name="connsiteX234" fmla="*/ 4148311 w 5945028"/>
              <a:gd name="connsiteY234" fmla="*/ 369677 h 3713092"/>
              <a:gd name="connsiteX235" fmla="*/ 4026718 w 5945028"/>
              <a:gd name="connsiteY235" fmla="*/ 3445832 h 3713092"/>
              <a:gd name="connsiteX236" fmla="*/ 4004276 w 5945028"/>
              <a:gd name="connsiteY236" fmla="*/ 3436855 h 3713092"/>
              <a:gd name="connsiteX237" fmla="*/ 4008764 w 5945028"/>
              <a:gd name="connsiteY237" fmla="*/ 3423390 h 3713092"/>
              <a:gd name="connsiteX238" fmla="*/ 3990811 w 5945028"/>
              <a:gd name="connsiteY238" fmla="*/ 3445832 h 3713092"/>
              <a:gd name="connsiteX239" fmla="*/ 4026718 w 5945028"/>
              <a:gd name="connsiteY239" fmla="*/ 3445832 h 3713092"/>
              <a:gd name="connsiteX240" fmla="*/ 4026718 w 5945028"/>
              <a:gd name="connsiteY240" fmla="*/ 3445832 h 3713092"/>
              <a:gd name="connsiteX241" fmla="*/ 4035694 w 5945028"/>
              <a:gd name="connsiteY241" fmla="*/ 3450320 h 3713092"/>
              <a:gd name="connsiteX242" fmla="*/ 4040183 w 5945028"/>
              <a:gd name="connsiteY242" fmla="*/ 3472762 h 3713092"/>
              <a:gd name="connsiteX243" fmla="*/ 4197683 w 5945028"/>
              <a:gd name="connsiteY243" fmla="*/ 3459297 h 3713092"/>
              <a:gd name="connsiteX244" fmla="*/ 4035694 w 5945028"/>
              <a:gd name="connsiteY244" fmla="*/ 3450320 h 3713092"/>
              <a:gd name="connsiteX245" fmla="*/ 4035694 w 5945028"/>
              <a:gd name="connsiteY245" fmla="*/ 3450320 h 3713092"/>
              <a:gd name="connsiteX246" fmla="*/ 4076497 w 5945028"/>
              <a:gd name="connsiteY246" fmla="*/ 2915390 h 3713092"/>
              <a:gd name="connsiteX247" fmla="*/ 4098939 w 5945028"/>
              <a:gd name="connsiteY247" fmla="*/ 2919878 h 3713092"/>
              <a:gd name="connsiteX248" fmla="*/ 4076497 w 5945028"/>
              <a:gd name="connsiteY248" fmla="*/ 2915390 h 3713092"/>
              <a:gd name="connsiteX249" fmla="*/ 4076497 w 5945028"/>
              <a:gd name="connsiteY249" fmla="*/ 2915390 h 3713092"/>
              <a:gd name="connsiteX250" fmla="*/ 4224613 w 5945028"/>
              <a:gd name="connsiteY250" fmla="*/ 414153 h 3713092"/>
              <a:gd name="connsiteX251" fmla="*/ 4224613 w 5945028"/>
              <a:gd name="connsiteY251" fmla="*/ 396199 h 3713092"/>
              <a:gd name="connsiteX252" fmla="*/ 4247055 w 5945028"/>
              <a:gd name="connsiteY252" fmla="*/ 382734 h 3713092"/>
              <a:gd name="connsiteX253" fmla="*/ 4202171 w 5945028"/>
              <a:gd name="connsiteY253" fmla="*/ 400688 h 3713092"/>
              <a:gd name="connsiteX254" fmla="*/ 4224613 w 5945028"/>
              <a:gd name="connsiteY254" fmla="*/ 414153 h 3713092"/>
              <a:gd name="connsiteX255" fmla="*/ 4224613 w 5945028"/>
              <a:gd name="connsiteY255" fmla="*/ 414153 h 3713092"/>
              <a:gd name="connsiteX256" fmla="*/ 4251952 w 5945028"/>
              <a:gd name="connsiteY256" fmla="*/ 423129 h 3713092"/>
              <a:gd name="connsiteX257" fmla="*/ 4274393 w 5945028"/>
              <a:gd name="connsiteY257" fmla="*/ 423129 h 3713092"/>
              <a:gd name="connsiteX258" fmla="*/ 4269905 w 5945028"/>
              <a:gd name="connsiteY258" fmla="*/ 405176 h 3713092"/>
              <a:gd name="connsiteX259" fmla="*/ 4251952 w 5945028"/>
              <a:gd name="connsiteY259" fmla="*/ 423129 h 3713092"/>
              <a:gd name="connsiteX260" fmla="*/ 4251952 w 5945028"/>
              <a:gd name="connsiteY260" fmla="*/ 423129 h 3713092"/>
              <a:gd name="connsiteX261" fmla="*/ 4202171 w 5945028"/>
              <a:gd name="connsiteY261" fmla="*/ 2580803 h 3713092"/>
              <a:gd name="connsiteX262" fmla="*/ 4148311 w 5945028"/>
              <a:gd name="connsiteY262" fmla="*/ 2567338 h 3713092"/>
              <a:gd name="connsiteX263" fmla="*/ 4202171 w 5945028"/>
              <a:gd name="connsiteY263" fmla="*/ 2580803 h 3713092"/>
              <a:gd name="connsiteX264" fmla="*/ 4202171 w 5945028"/>
              <a:gd name="connsiteY264" fmla="*/ 2580803 h 3713092"/>
              <a:gd name="connsiteX265" fmla="*/ 4440870 w 5945028"/>
              <a:gd name="connsiteY265" fmla="*/ 146892 h 3713092"/>
              <a:gd name="connsiteX266" fmla="*/ 4351103 w 5945028"/>
              <a:gd name="connsiteY266" fmla="*/ 146892 h 3713092"/>
              <a:gd name="connsiteX267" fmla="*/ 4440870 w 5945028"/>
              <a:gd name="connsiteY267" fmla="*/ 146892 h 3713092"/>
              <a:gd name="connsiteX268" fmla="*/ 4440870 w 5945028"/>
              <a:gd name="connsiteY268" fmla="*/ 146892 h 3713092"/>
              <a:gd name="connsiteX269" fmla="*/ 4359672 w 5945028"/>
              <a:gd name="connsiteY269" fmla="*/ 2616710 h 3713092"/>
              <a:gd name="connsiteX270" fmla="*/ 4350695 w 5945028"/>
              <a:gd name="connsiteY270" fmla="*/ 2607734 h 3713092"/>
              <a:gd name="connsiteX271" fmla="*/ 4373137 w 5945028"/>
              <a:gd name="connsiteY271" fmla="*/ 2598757 h 3713092"/>
              <a:gd name="connsiteX272" fmla="*/ 4328253 w 5945028"/>
              <a:gd name="connsiteY272" fmla="*/ 2576315 h 3713092"/>
              <a:gd name="connsiteX273" fmla="*/ 4332742 w 5945028"/>
              <a:gd name="connsiteY273" fmla="*/ 2571827 h 3713092"/>
              <a:gd name="connsiteX274" fmla="*/ 4287858 w 5945028"/>
              <a:gd name="connsiteY274" fmla="*/ 2567338 h 3713092"/>
              <a:gd name="connsiteX275" fmla="*/ 4319277 w 5945028"/>
              <a:gd name="connsiteY275" fmla="*/ 2594269 h 3713092"/>
              <a:gd name="connsiteX276" fmla="*/ 4260928 w 5945028"/>
              <a:gd name="connsiteY276" fmla="*/ 2603245 h 3713092"/>
              <a:gd name="connsiteX277" fmla="*/ 4359672 w 5945028"/>
              <a:gd name="connsiteY277" fmla="*/ 2616710 h 3713092"/>
              <a:gd name="connsiteX278" fmla="*/ 4359672 w 5945028"/>
              <a:gd name="connsiteY278" fmla="*/ 2616710 h 3713092"/>
              <a:gd name="connsiteX279" fmla="*/ 4368649 w 5945028"/>
              <a:gd name="connsiteY279" fmla="*/ 1194310 h 3713092"/>
              <a:gd name="connsiteX280" fmla="*/ 4391091 w 5945028"/>
              <a:gd name="connsiteY280" fmla="*/ 1185334 h 3713092"/>
              <a:gd name="connsiteX281" fmla="*/ 4368649 w 5945028"/>
              <a:gd name="connsiteY281" fmla="*/ 1194310 h 3713092"/>
              <a:gd name="connsiteX282" fmla="*/ 4368649 w 5945028"/>
              <a:gd name="connsiteY282" fmla="*/ 1194310 h 3713092"/>
              <a:gd name="connsiteX283" fmla="*/ 4382114 w 5945028"/>
              <a:gd name="connsiteY283" fmla="*/ 1180845 h 3713092"/>
              <a:gd name="connsiteX284" fmla="*/ 4400067 w 5945028"/>
              <a:gd name="connsiteY284" fmla="*/ 1158403 h 3713092"/>
              <a:gd name="connsiteX285" fmla="*/ 4368649 w 5945028"/>
              <a:gd name="connsiteY285" fmla="*/ 1167380 h 3713092"/>
              <a:gd name="connsiteX286" fmla="*/ 4382114 w 5945028"/>
              <a:gd name="connsiteY286" fmla="*/ 1180845 h 3713092"/>
              <a:gd name="connsiteX287" fmla="*/ 4382114 w 5945028"/>
              <a:gd name="connsiteY287" fmla="*/ 1180845 h 3713092"/>
              <a:gd name="connsiteX288" fmla="*/ 4377625 w 5945028"/>
              <a:gd name="connsiteY288" fmla="*/ 1118416 h 3713092"/>
              <a:gd name="connsiteX289" fmla="*/ 4471881 w 5945028"/>
              <a:gd name="connsiteY289" fmla="*/ 1113928 h 3713092"/>
              <a:gd name="connsiteX290" fmla="*/ 4377625 w 5945028"/>
              <a:gd name="connsiteY290" fmla="*/ 1118416 h 3713092"/>
              <a:gd name="connsiteX291" fmla="*/ 4377625 w 5945028"/>
              <a:gd name="connsiteY291" fmla="*/ 1118416 h 3713092"/>
              <a:gd name="connsiteX292" fmla="*/ 4292346 w 5945028"/>
              <a:gd name="connsiteY292" fmla="*/ 3575178 h 3713092"/>
              <a:gd name="connsiteX293" fmla="*/ 4350695 w 5945028"/>
              <a:gd name="connsiteY293" fmla="*/ 3588643 h 3713092"/>
              <a:gd name="connsiteX294" fmla="*/ 4292346 w 5945028"/>
              <a:gd name="connsiteY294" fmla="*/ 3575178 h 3713092"/>
              <a:gd name="connsiteX295" fmla="*/ 4292346 w 5945028"/>
              <a:gd name="connsiteY295" fmla="*/ 3575178 h 3713092"/>
              <a:gd name="connsiteX296" fmla="*/ 4535126 w 5945028"/>
              <a:gd name="connsiteY296" fmla="*/ 378654 h 3713092"/>
              <a:gd name="connsiteX297" fmla="*/ 4553079 w 5945028"/>
              <a:gd name="connsiteY297" fmla="*/ 356212 h 3713092"/>
              <a:gd name="connsiteX298" fmla="*/ 4517173 w 5945028"/>
              <a:gd name="connsiteY298" fmla="*/ 347235 h 3713092"/>
              <a:gd name="connsiteX299" fmla="*/ 4499219 w 5945028"/>
              <a:gd name="connsiteY299" fmla="*/ 360700 h 3713092"/>
              <a:gd name="connsiteX300" fmla="*/ 4485754 w 5945028"/>
              <a:gd name="connsiteY300" fmla="*/ 347235 h 3713092"/>
              <a:gd name="connsiteX301" fmla="*/ 4458824 w 5945028"/>
              <a:gd name="connsiteY301" fmla="*/ 374166 h 3713092"/>
              <a:gd name="connsiteX302" fmla="*/ 4476777 w 5945028"/>
              <a:gd name="connsiteY302" fmla="*/ 383142 h 3713092"/>
              <a:gd name="connsiteX303" fmla="*/ 4535126 w 5945028"/>
              <a:gd name="connsiteY303" fmla="*/ 378654 h 3713092"/>
              <a:gd name="connsiteX304" fmla="*/ 4535126 w 5945028"/>
              <a:gd name="connsiteY304" fmla="*/ 378654 h 3713092"/>
              <a:gd name="connsiteX305" fmla="*/ 4314788 w 5945028"/>
              <a:gd name="connsiteY305" fmla="*/ 3521726 h 3713092"/>
              <a:gd name="connsiteX306" fmla="*/ 4386602 w 5945028"/>
              <a:gd name="connsiteY306" fmla="*/ 3521726 h 3713092"/>
              <a:gd name="connsiteX307" fmla="*/ 4314788 w 5945028"/>
              <a:gd name="connsiteY307" fmla="*/ 3521726 h 3713092"/>
              <a:gd name="connsiteX308" fmla="*/ 4314788 w 5945028"/>
              <a:gd name="connsiteY308" fmla="*/ 3521726 h 3713092"/>
              <a:gd name="connsiteX309" fmla="*/ 4431486 w 5945028"/>
              <a:gd name="connsiteY309" fmla="*/ 1154323 h 3713092"/>
              <a:gd name="connsiteX310" fmla="*/ 4471881 w 5945028"/>
              <a:gd name="connsiteY310" fmla="*/ 1163300 h 3713092"/>
              <a:gd name="connsiteX311" fmla="*/ 4431486 w 5945028"/>
              <a:gd name="connsiteY311" fmla="*/ 1154323 h 3713092"/>
              <a:gd name="connsiteX312" fmla="*/ 4431486 w 5945028"/>
              <a:gd name="connsiteY312" fmla="*/ 1154323 h 3713092"/>
              <a:gd name="connsiteX313" fmla="*/ 4364161 w 5945028"/>
              <a:gd name="connsiteY313" fmla="*/ 2924367 h 3713092"/>
              <a:gd name="connsiteX314" fmla="*/ 4364161 w 5945028"/>
              <a:gd name="connsiteY314" fmla="*/ 2937832 h 3713092"/>
              <a:gd name="connsiteX315" fmla="*/ 4490242 w 5945028"/>
              <a:gd name="connsiteY315" fmla="*/ 2942320 h 3713092"/>
              <a:gd name="connsiteX316" fmla="*/ 4413940 w 5945028"/>
              <a:gd name="connsiteY316" fmla="*/ 2911310 h 3713092"/>
              <a:gd name="connsiteX317" fmla="*/ 4364161 w 5945028"/>
              <a:gd name="connsiteY317" fmla="*/ 2924367 h 3713092"/>
              <a:gd name="connsiteX318" fmla="*/ 4364161 w 5945028"/>
              <a:gd name="connsiteY318" fmla="*/ 2924367 h 3713092"/>
              <a:gd name="connsiteX319" fmla="*/ 4481266 w 5945028"/>
              <a:gd name="connsiteY319" fmla="*/ 864620 h 3713092"/>
              <a:gd name="connsiteX320" fmla="*/ 4521661 w 5945028"/>
              <a:gd name="connsiteY320" fmla="*/ 864620 h 3713092"/>
              <a:gd name="connsiteX321" fmla="*/ 4481266 w 5945028"/>
              <a:gd name="connsiteY321" fmla="*/ 864620 h 3713092"/>
              <a:gd name="connsiteX322" fmla="*/ 4481266 w 5945028"/>
              <a:gd name="connsiteY322" fmla="*/ 864620 h 3713092"/>
              <a:gd name="connsiteX323" fmla="*/ 4566544 w 5945028"/>
              <a:gd name="connsiteY323" fmla="*/ 155460 h 3713092"/>
              <a:gd name="connsiteX324" fmla="*/ 4530637 w 5945028"/>
              <a:gd name="connsiteY324" fmla="*/ 155460 h 3713092"/>
              <a:gd name="connsiteX325" fmla="*/ 4588986 w 5945028"/>
              <a:gd name="connsiteY325" fmla="*/ 177902 h 3713092"/>
              <a:gd name="connsiteX326" fmla="*/ 4562056 w 5945028"/>
              <a:gd name="connsiteY326" fmla="*/ 191367 h 3713092"/>
              <a:gd name="connsiteX327" fmla="*/ 4750975 w 5945028"/>
              <a:gd name="connsiteY327" fmla="*/ 218297 h 3713092"/>
              <a:gd name="connsiteX328" fmla="*/ 4859103 w 5945028"/>
              <a:gd name="connsiteY328" fmla="*/ 204832 h 3713092"/>
              <a:gd name="connsiteX329" fmla="*/ 4787290 w 5945028"/>
              <a:gd name="connsiteY329" fmla="*/ 186879 h 3713092"/>
              <a:gd name="connsiteX330" fmla="*/ 4967232 w 5945028"/>
              <a:gd name="connsiteY330" fmla="*/ 173414 h 3713092"/>
              <a:gd name="connsiteX331" fmla="*/ 4557976 w 5945028"/>
              <a:gd name="connsiteY331" fmla="*/ 119961 h 3713092"/>
              <a:gd name="connsiteX332" fmla="*/ 4566544 w 5945028"/>
              <a:gd name="connsiteY332" fmla="*/ 155460 h 3713092"/>
              <a:gd name="connsiteX333" fmla="*/ 4566544 w 5945028"/>
              <a:gd name="connsiteY333" fmla="*/ 155460 h 3713092"/>
              <a:gd name="connsiteX334" fmla="*/ 4458824 w 5945028"/>
              <a:gd name="connsiteY334" fmla="*/ 2625279 h 3713092"/>
              <a:gd name="connsiteX335" fmla="*/ 4436382 w 5945028"/>
              <a:gd name="connsiteY335" fmla="*/ 2625279 h 3713092"/>
              <a:gd name="connsiteX336" fmla="*/ 4436382 w 5945028"/>
              <a:gd name="connsiteY336" fmla="*/ 2638744 h 3713092"/>
              <a:gd name="connsiteX337" fmla="*/ 4458824 w 5945028"/>
              <a:gd name="connsiteY337" fmla="*/ 2625279 h 3713092"/>
              <a:gd name="connsiteX338" fmla="*/ 4458824 w 5945028"/>
              <a:gd name="connsiteY338" fmla="*/ 2625279 h 3713092"/>
              <a:gd name="connsiteX339" fmla="*/ 4422509 w 5945028"/>
              <a:gd name="connsiteY339" fmla="*/ 3592723 h 3713092"/>
              <a:gd name="connsiteX340" fmla="*/ 4476369 w 5945028"/>
              <a:gd name="connsiteY340" fmla="*/ 3597212 h 3713092"/>
              <a:gd name="connsiteX341" fmla="*/ 4422509 w 5945028"/>
              <a:gd name="connsiteY341" fmla="*/ 3592723 h 3713092"/>
              <a:gd name="connsiteX342" fmla="*/ 4422509 w 5945028"/>
              <a:gd name="connsiteY342" fmla="*/ 3592723 h 3713092"/>
              <a:gd name="connsiteX343" fmla="*/ 4499219 w 5945028"/>
              <a:gd name="connsiteY343" fmla="*/ 2737080 h 3713092"/>
              <a:gd name="connsiteX344" fmla="*/ 4499219 w 5945028"/>
              <a:gd name="connsiteY344" fmla="*/ 2750545 h 3713092"/>
              <a:gd name="connsiteX345" fmla="*/ 4539614 w 5945028"/>
              <a:gd name="connsiteY345" fmla="*/ 2732591 h 3713092"/>
              <a:gd name="connsiteX346" fmla="*/ 4499219 w 5945028"/>
              <a:gd name="connsiteY346" fmla="*/ 2737080 h 3713092"/>
              <a:gd name="connsiteX347" fmla="*/ 4499219 w 5945028"/>
              <a:gd name="connsiteY347" fmla="*/ 2737080 h 3713092"/>
              <a:gd name="connsiteX348" fmla="*/ 4868080 w 5945028"/>
              <a:gd name="connsiteY348" fmla="*/ 1131881 h 3713092"/>
              <a:gd name="connsiteX349" fmla="*/ 4746486 w 5945028"/>
              <a:gd name="connsiteY349" fmla="*/ 1069452 h 3713092"/>
              <a:gd name="connsiteX350" fmla="*/ 4606940 w 5945028"/>
              <a:gd name="connsiteY350" fmla="*/ 1087406 h 3713092"/>
              <a:gd name="connsiteX351" fmla="*/ 4868080 w 5945028"/>
              <a:gd name="connsiteY351" fmla="*/ 1131881 h 3713092"/>
              <a:gd name="connsiteX352" fmla="*/ 4868080 w 5945028"/>
              <a:gd name="connsiteY352" fmla="*/ 1131881 h 3713092"/>
              <a:gd name="connsiteX353" fmla="*/ 4643254 w 5945028"/>
              <a:gd name="connsiteY353" fmla="*/ 2629767 h 3713092"/>
              <a:gd name="connsiteX354" fmla="*/ 4602859 w 5945028"/>
              <a:gd name="connsiteY354" fmla="*/ 2620791 h 3713092"/>
              <a:gd name="connsiteX355" fmla="*/ 4598371 w 5945028"/>
              <a:gd name="connsiteY355" fmla="*/ 2634256 h 3713092"/>
              <a:gd name="connsiteX356" fmla="*/ 4643254 w 5945028"/>
              <a:gd name="connsiteY356" fmla="*/ 2629767 h 3713092"/>
              <a:gd name="connsiteX357" fmla="*/ 4643254 w 5945028"/>
              <a:gd name="connsiteY357" fmla="*/ 2629767 h 3713092"/>
              <a:gd name="connsiteX358" fmla="*/ 4697115 w 5945028"/>
              <a:gd name="connsiteY358" fmla="*/ 1131881 h 3713092"/>
              <a:gd name="connsiteX359" fmla="*/ 4697115 w 5945028"/>
              <a:gd name="connsiteY359" fmla="*/ 1145346 h 3713092"/>
              <a:gd name="connsiteX360" fmla="*/ 4719556 w 5945028"/>
              <a:gd name="connsiteY360" fmla="*/ 1145346 h 3713092"/>
              <a:gd name="connsiteX361" fmla="*/ 4706091 w 5945028"/>
              <a:gd name="connsiteY361" fmla="*/ 1127393 h 3713092"/>
              <a:gd name="connsiteX362" fmla="*/ 4697115 w 5945028"/>
              <a:gd name="connsiteY362" fmla="*/ 1131881 h 3713092"/>
              <a:gd name="connsiteX363" fmla="*/ 4697115 w 5945028"/>
              <a:gd name="connsiteY363" fmla="*/ 1131881 h 3713092"/>
              <a:gd name="connsiteX364" fmla="*/ 4665696 w 5945028"/>
              <a:gd name="connsiteY364" fmla="*/ 2937424 h 3713092"/>
              <a:gd name="connsiteX365" fmla="*/ 4661208 w 5945028"/>
              <a:gd name="connsiteY365" fmla="*/ 2964354 h 3713092"/>
              <a:gd name="connsiteX366" fmla="*/ 4697115 w 5945028"/>
              <a:gd name="connsiteY366" fmla="*/ 2968842 h 3713092"/>
              <a:gd name="connsiteX367" fmla="*/ 4706091 w 5945028"/>
              <a:gd name="connsiteY367" fmla="*/ 2937832 h 3713092"/>
              <a:gd name="connsiteX368" fmla="*/ 4674673 w 5945028"/>
              <a:gd name="connsiteY368" fmla="*/ 2928855 h 3713092"/>
              <a:gd name="connsiteX369" fmla="*/ 4665696 w 5945028"/>
              <a:gd name="connsiteY369" fmla="*/ 2937424 h 3713092"/>
              <a:gd name="connsiteX370" fmla="*/ 4665696 w 5945028"/>
              <a:gd name="connsiteY370" fmla="*/ 2937424 h 3713092"/>
              <a:gd name="connsiteX371" fmla="*/ 4773416 w 5945028"/>
              <a:gd name="connsiteY371" fmla="*/ 1372620 h 3713092"/>
              <a:gd name="connsiteX372" fmla="*/ 4773416 w 5945028"/>
              <a:gd name="connsiteY372" fmla="*/ 1363643 h 3713092"/>
              <a:gd name="connsiteX373" fmla="*/ 4750975 w 5945028"/>
              <a:gd name="connsiteY373" fmla="*/ 1372620 h 3713092"/>
              <a:gd name="connsiteX374" fmla="*/ 4773416 w 5945028"/>
              <a:gd name="connsiteY374" fmla="*/ 1372620 h 3713092"/>
              <a:gd name="connsiteX375" fmla="*/ 4773416 w 5945028"/>
              <a:gd name="connsiteY375" fmla="*/ 1372620 h 3713092"/>
              <a:gd name="connsiteX376" fmla="*/ 4777905 w 5945028"/>
              <a:gd name="connsiteY376" fmla="*/ 1292646 h 3713092"/>
              <a:gd name="connsiteX377" fmla="*/ 4804835 w 5945028"/>
              <a:gd name="connsiteY377" fmla="*/ 1288158 h 3713092"/>
              <a:gd name="connsiteX378" fmla="*/ 4777905 w 5945028"/>
              <a:gd name="connsiteY378" fmla="*/ 1292646 h 3713092"/>
              <a:gd name="connsiteX379" fmla="*/ 4777905 w 5945028"/>
              <a:gd name="connsiteY379" fmla="*/ 1292646 h 3713092"/>
              <a:gd name="connsiteX380" fmla="*/ 4827685 w 5945028"/>
              <a:gd name="connsiteY380" fmla="*/ 427618 h 3713092"/>
              <a:gd name="connsiteX381" fmla="*/ 4850127 w 5945028"/>
              <a:gd name="connsiteY381" fmla="*/ 423129 h 3713092"/>
              <a:gd name="connsiteX382" fmla="*/ 4827685 w 5945028"/>
              <a:gd name="connsiteY382" fmla="*/ 427618 h 3713092"/>
              <a:gd name="connsiteX383" fmla="*/ 4827685 w 5945028"/>
              <a:gd name="connsiteY383" fmla="*/ 427618 h 3713092"/>
              <a:gd name="connsiteX384" fmla="*/ 4868080 w 5945028"/>
              <a:gd name="connsiteY384" fmla="*/ 1198799 h 3713092"/>
              <a:gd name="connsiteX385" fmla="*/ 4791778 w 5945028"/>
              <a:gd name="connsiteY385" fmla="*/ 1189822 h 3713092"/>
              <a:gd name="connsiteX386" fmla="*/ 4796266 w 5945028"/>
              <a:gd name="connsiteY386" fmla="*/ 1203287 h 3713092"/>
              <a:gd name="connsiteX387" fmla="*/ 4868080 w 5945028"/>
              <a:gd name="connsiteY387" fmla="*/ 1198799 h 3713092"/>
              <a:gd name="connsiteX388" fmla="*/ 4868080 w 5945028"/>
              <a:gd name="connsiteY388" fmla="*/ 1198799 h 3713092"/>
              <a:gd name="connsiteX389" fmla="*/ 4773416 w 5945028"/>
              <a:gd name="connsiteY389" fmla="*/ 2652209 h 3713092"/>
              <a:gd name="connsiteX390" fmla="*/ 4782393 w 5945028"/>
              <a:gd name="connsiteY390" fmla="*/ 2634256 h 3713092"/>
              <a:gd name="connsiteX391" fmla="*/ 4845230 w 5945028"/>
              <a:gd name="connsiteY391" fmla="*/ 2652209 h 3713092"/>
              <a:gd name="connsiteX392" fmla="*/ 4890114 w 5945028"/>
              <a:gd name="connsiteY392" fmla="*/ 2531840 h 3713092"/>
              <a:gd name="connsiteX393" fmla="*/ 4872161 w 5945028"/>
              <a:gd name="connsiteY393" fmla="*/ 2531840 h 3713092"/>
              <a:gd name="connsiteX394" fmla="*/ 4863184 w 5945028"/>
              <a:gd name="connsiteY394" fmla="*/ 2549793 h 3713092"/>
              <a:gd name="connsiteX395" fmla="*/ 4849719 w 5945028"/>
              <a:gd name="connsiteY395" fmla="*/ 2540816 h 3713092"/>
              <a:gd name="connsiteX396" fmla="*/ 4795858 w 5945028"/>
              <a:gd name="connsiteY396" fmla="*/ 2549793 h 3713092"/>
              <a:gd name="connsiteX397" fmla="*/ 4786882 w 5945028"/>
              <a:gd name="connsiteY397" fmla="*/ 2531840 h 3713092"/>
              <a:gd name="connsiteX398" fmla="*/ 4759952 w 5945028"/>
              <a:gd name="connsiteY398" fmla="*/ 2531840 h 3713092"/>
              <a:gd name="connsiteX399" fmla="*/ 4759952 w 5945028"/>
              <a:gd name="connsiteY399" fmla="*/ 2549793 h 3713092"/>
              <a:gd name="connsiteX400" fmla="*/ 4849719 w 5945028"/>
              <a:gd name="connsiteY400" fmla="*/ 2598757 h 3713092"/>
              <a:gd name="connsiteX401" fmla="*/ 4764440 w 5945028"/>
              <a:gd name="connsiteY401" fmla="*/ 2616710 h 3713092"/>
              <a:gd name="connsiteX402" fmla="*/ 4750975 w 5945028"/>
              <a:gd name="connsiteY402" fmla="*/ 2594269 h 3713092"/>
              <a:gd name="connsiteX403" fmla="*/ 4733021 w 5945028"/>
              <a:gd name="connsiteY403" fmla="*/ 2625279 h 3713092"/>
              <a:gd name="connsiteX404" fmla="*/ 4755463 w 5945028"/>
              <a:gd name="connsiteY404" fmla="*/ 2647721 h 3713092"/>
              <a:gd name="connsiteX405" fmla="*/ 4737510 w 5945028"/>
              <a:gd name="connsiteY405" fmla="*/ 2692196 h 3713092"/>
              <a:gd name="connsiteX406" fmla="*/ 4759952 w 5945028"/>
              <a:gd name="connsiteY406" fmla="*/ 2643233 h 3713092"/>
              <a:gd name="connsiteX407" fmla="*/ 4773416 w 5945028"/>
              <a:gd name="connsiteY407" fmla="*/ 2652209 h 3713092"/>
              <a:gd name="connsiteX408" fmla="*/ 4773416 w 5945028"/>
              <a:gd name="connsiteY408" fmla="*/ 2652209 h 3713092"/>
              <a:gd name="connsiteX409" fmla="*/ 4786882 w 5945028"/>
              <a:gd name="connsiteY409" fmla="*/ 2585292 h 3713092"/>
              <a:gd name="connsiteX410" fmla="*/ 4741998 w 5945028"/>
              <a:gd name="connsiteY410" fmla="*/ 2585292 h 3713092"/>
              <a:gd name="connsiteX411" fmla="*/ 4759952 w 5945028"/>
              <a:gd name="connsiteY411" fmla="*/ 2598757 h 3713092"/>
              <a:gd name="connsiteX412" fmla="*/ 4786882 w 5945028"/>
              <a:gd name="connsiteY412" fmla="*/ 2585292 h 3713092"/>
              <a:gd name="connsiteX413" fmla="*/ 4786882 w 5945028"/>
              <a:gd name="connsiteY413" fmla="*/ 2585292 h 3713092"/>
              <a:gd name="connsiteX414" fmla="*/ 4697115 w 5945028"/>
              <a:gd name="connsiteY414" fmla="*/ 3566201 h 3713092"/>
              <a:gd name="connsiteX415" fmla="*/ 4755463 w 5945028"/>
              <a:gd name="connsiteY415" fmla="*/ 3552736 h 3713092"/>
              <a:gd name="connsiteX416" fmla="*/ 4741998 w 5945028"/>
              <a:gd name="connsiteY416" fmla="*/ 3512749 h 3713092"/>
              <a:gd name="connsiteX417" fmla="*/ 4697115 w 5945028"/>
              <a:gd name="connsiteY417" fmla="*/ 3566201 h 3713092"/>
              <a:gd name="connsiteX418" fmla="*/ 4697115 w 5945028"/>
              <a:gd name="connsiteY418" fmla="*/ 3566201 h 3713092"/>
              <a:gd name="connsiteX419" fmla="*/ 4715068 w 5945028"/>
              <a:gd name="connsiteY419" fmla="*/ 3467865 h 3713092"/>
              <a:gd name="connsiteX420" fmla="*/ 4710579 w 5945028"/>
              <a:gd name="connsiteY420" fmla="*/ 3476842 h 3713092"/>
              <a:gd name="connsiteX421" fmla="*/ 4791370 w 5945028"/>
              <a:gd name="connsiteY421" fmla="*/ 3499284 h 3713092"/>
              <a:gd name="connsiteX422" fmla="*/ 4849719 w 5945028"/>
              <a:gd name="connsiteY422" fmla="*/ 3476842 h 3713092"/>
              <a:gd name="connsiteX423" fmla="*/ 4715068 w 5945028"/>
              <a:gd name="connsiteY423" fmla="*/ 3467865 h 3713092"/>
              <a:gd name="connsiteX424" fmla="*/ 4715068 w 5945028"/>
              <a:gd name="connsiteY424" fmla="*/ 3467865 h 3713092"/>
              <a:gd name="connsiteX425" fmla="*/ 4746486 w 5945028"/>
              <a:gd name="connsiteY425" fmla="*/ 3035759 h 3713092"/>
              <a:gd name="connsiteX426" fmla="*/ 4768928 w 5945028"/>
              <a:gd name="connsiteY426" fmla="*/ 3044736 h 3713092"/>
              <a:gd name="connsiteX427" fmla="*/ 4786882 w 5945028"/>
              <a:gd name="connsiteY427" fmla="*/ 3035759 h 3713092"/>
              <a:gd name="connsiteX428" fmla="*/ 4746486 w 5945028"/>
              <a:gd name="connsiteY428" fmla="*/ 3035759 h 3713092"/>
              <a:gd name="connsiteX429" fmla="*/ 4746486 w 5945028"/>
              <a:gd name="connsiteY429" fmla="*/ 3035759 h 3713092"/>
              <a:gd name="connsiteX430" fmla="*/ 4782393 w 5945028"/>
              <a:gd name="connsiteY430" fmla="*/ 2491852 h 3713092"/>
              <a:gd name="connsiteX431" fmla="*/ 4795858 w 5945028"/>
              <a:gd name="connsiteY431" fmla="*/ 2500829 h 3713092"/>
              <a:gd name="connsiteX432" fmla="*/ 4773416 w 5945028"/>
              <a:gd name="connsiteY432" fmla="*/ 2518783 h 3713092"/>
              <a:gd name="connsiteX433" fmla="*/ 4813812 w 5945028"/>
              <a:gd name="connsiteY433" fmla="*/ 2514294 h 3713092"/>
              <a:gd name="connsiteX434" fmla="*/ 4782393 w 5945028"/>
              <a:gd name="connsiteY434" fmla="*/ 2491852 h 3713092"/>
              <a:gd name="connsiteX435" fmla="*/ 4782393 w 5945028"/>
              <a:gd name="connsiteY435" fmla="*/ 2491852 h 3713092"/>
              <a:gd name="connsiteX436" fmla="*/ 4859103 w 5945028"/>
              <a:gd name="connsiteY436" fmla="*/ 1172276 h 3713092"/>
              <a:gd name="connsiteX437" fmla="*/ 4890522 w 5945028"/>
              <a:gd name="connsiteY437" fmla="*/ 1172276 h 3713092"/>
              <a:gd name="connsiteX438" fmla="*/ 4859103 w 5945028"/>
              <a:gd name="connsiteY438" fmla="*/ 1172276 h 3713092"/>
              <a:gd name="connsiteX439" fmla="*/ 4859103 w 5945028"/>
              <a:gd name="connsiteY439" fmla="*/ 1172276 h 3713092"/>
              <a:gd name="connsiteX440" fmla="*/ 4804835 w 5945028"/>
              <a:gd name="connsiteY440" fmla="*/ 3196116 h 3713092"/>
              <a:gd name="connsiteX441" fmla="*/ 4863184 w 5945028"/>
              <a:gd name="connsiteY441" fmla="*/ 3182651 h 3713092"/>
              <a:gd name="connsiteX442" fmla="*/ 4804835 w 5945028"/>
              <a:gd name="connsiteY442" fmla="*/ 3196116 h 3713092"/>
              <a:gd name="connsiteX443" fmla="*/ 4804835 w 5945028"/>
              <a:gd name="connsiteY443" fmla="*/ 3196116 h 3713092"/>
              <a:gd name="connsiteX444" fmla="*/ 4886033 w 5945028"/>
              <a:gd name="connsiteY444" fmla="*/ 2366995 h 3713092"/>
              <a:gd name="connsiteX445" fmla="*/ 4908475 w 5945028"/>
              <a:gd name="connsiteY445" fmla="*/ 2340064 h 3713092"/>
              <a:gd name="connsiteX446" fmla="*/ 4859103 w 5945028"/>
              <a:gd name="connsiteY446" fmla="*/ 2331088 h 3713092"/>
              <a:gd name="connsiteX447" fmla="*/ 4886033 w 5945028"/>
              <a:gd name="connsiteY447" fmla="*/ 2366995 h 3713092"/>
              <a:gd name="connsiteX448" fmla="*/ 4886033 w 5945028"/>
              <a:gd name="connsiteY448" fmla="*/ 2366995 h 3713092"/>
              <a:gd name="connsiteX449" fmla="*/ 4962336 w 5945028"/>
              <a:gd name="connsiteY449" fmla="*/ 2335576 h 3713092"/>
              <a:gd name="connsiteX450" fmla="*/ 4989266 w 5945028"/>
              <a:gd name="connsiteY450" fmla="*/ 2344553 h 3713092"/>
              <a:gd name="connsiteX451" fmla="*/ 4962336 w 5945028"/>
              <a:gd name="connsiteY451" fmla="*/ 2335576 h 3713092"/>
              <a:gd name="connsiteX452" fmla="*/ 4962336 w 5945028"/>
              <a:gd name="connsiteY452" fmla="*/ 2335576 h 3713092"/>
              <a:gd name="connsiteX453" fmla="*/ 4971312 w 5945028"/>
              <a:gd name="connsiteY453" fmla="*/ 2362506 h 3713092"/>
              <a:gd name="connsiteX454" fmla="*/ 4998242 w 5945028"/>
              <a:gd name="connsiteY454" fmla="*/ 2349041 h 3713092"/>
              <a:gd name="connsiteX455" fmla="*/ 4971312 w 5945028"/>
              <a:gd name="connsiteY455" fmla="*/ 2362506 h 3713092"/>
              <a:gd name="connsiteX456" fmla="*/ 4971312 w 5945028"/>
              <a:gd name="connsiteY456" fmla="*/ 2362506 h 3713092"/>
              <a:gd name="connsiteX457" fmla="*/ 5039045 w 5945028"/>
              <a:gd name="connsiteY457" fmla="*/ 2108302 h 3713092"/>
              <a:gd name="connsiteX458" fmla="*/ 4989673 w 5945028"/>
              <a:gd name="connsiteY458" fmla="*/ 2117279 h 3713092"/>
              <a:gd name="connsiteX459" fmla="*/ 5012115 w 5945028"/>
              <a:gd name="connsiteY459" fmla="*/ 2144209 h 3713092"/>
              <a:gd name="connsiteX460" fmla="*/ 5039045 w 5945028"/>
              <a:gd name="connsiteY460" fmla="*/ 2108302 h 3713092"/>
              <a:gd name="connsiteX461" fmla="*/ 5039045 w 5945028"/>
              <a:gd name="connsiteY461" fmla="*/ 2108302 h 3713092"/>
              <a:gd name="connsiteX462" fmla="*/ 5039045 w 5945028"/>
              <a:gd name="connsiteY462" fmla="*/ 2540816 h 3713092"/>
              <a:gd name="connsiteX463" fmla="*/ 5074952 w 5945028"/>
              <a:gd name="connsiteY463" fmla="*/ 2527351 h 3713092"/>
              <a:gd name="connsiteX464" fmla="*/ 4985185 w 5945028"/>
              <a:gd name="connsiteY464" fmla="*/ 2527351 h 3713092"/>
              <a:gd name="connsiteX465" fmla="*/ 4980697 w 5945028"/>
              <a:gd name="connsiteY465" fmla="*/ 2545305 h 3713092"/>
              <a:gd name="connsiteX466" fmla="*/ 5034557 w 5945028"/>
              <a:gd name="connsiteY466" fmla="*/ 2558770 h 3713092"/>
              <a:gd name="connsiteX467" fmla="*/ 5012115 w 5945028"/>
              <a:gd name="connsiteY467" fmla="*/ 2523271 h 3713092"/>
              <a:gd name="connsiteX468" fmla="*/ 5039045 w 5945028"/>
              <a:gd name="connsiteY468" fmla="*/ 2540816 h 3713092"/>
              <a:gd name="connsiteX469" fmla="*/ 5039045 w 5945028"/>
              <a:gd name="connsiteY469" fmla="*/ 2540816 h 3713092"/>
              <a:gd name="connsiteX470" fmla="*/ 5061487 w 5945028"/>
              <a:gd name="connsiteY470" fmla="*/ 1355075 h 3713092"/>
              <a:gd name="connsiteX471" fmla="*/ 5070464 w 5945028"/>
              <a:gd name="connsiteY471" fmla="*/ 1332633 h 3713092"/>
              <a:gd name="connsiteX472" fmla="*/ 5039045 w 5945028"/>
              <a:gd name="connsiteY472" fmla="*/ 1350587 h 3713092"/>
              <a:gd name="connsiteX473" fmla="*/ 5061487 w 5945028"/>
              <a:gd name="connsiteY473" fmla="*/ 1355075 h 3713092"/>
              <a:gd name="connsiteX474" fmla="*/ 5061487 w 5945028"/>
              <a:gd name="connsiteY474" fmla="*/ 1355075 h 3713092"/>
              <a:gd name="connsiteX475" fmla="*/ 5016196 w 5945028"/>
              <a:gd name="connsiteY475" fmla="*/ 1929992 h 3713092"/>
              <a:gd name="connsiteX476" fmla="*/ 5016196 w 5945028"/>
              <a:gd name="connsiteY476" fmla="*/ 1952434 h 3713092"/>
              <a:gd name="connsiteX477" fmla="*/ 5016196 w 5945028"/>
              <a:gd name="connsiteY477" fmla="*/ 1929992 h 3713092"/>
              <a:gd name="connsiteX478" fmla="*/ 5016196 w 5945028"/>
              <a:gd name="connsiteY478" fmla="*/ 1929992 h 3713092"/>
              <a:gd name="connsiteX479" fmla="*/ 5011707 w 5945028"/>
              <a:gd name="connsiteY479" fmla="*/ 2326599 h 3713092"/>
              <a:gd name="connsiteX480" fmla="*/ 5007219 w 5945028"/>
              <a:gd name="connsiteY480" fmla="*/ 2353530 h 3713092"/>
              <a:gd name="connsiteX481" fmla="*/ 5034149 w 5945028"/>
              <a:gd name="connsiteY481" fmla="*/ 2331088 h 3713092"/>
              <a:gd name="connsiteX482" fmla="*/ 5011707 w 5945028"/>
              <a:gd name="connsiteY482" fmla="*/ 2326599 h 3713092"/>
              <a:gd name="connsiteX483" fmla="*/ 5011707 w 5945028"/>
              <a:gd name="connsiteY483" fmla="*/ 2326599 h 3713092"/>
              <a:gd name="connsiteX484" fmla="*/ 5065976 w 5945028"/>
              <a:gd name="connsiteY484" fmla="*/ 1292646 h 3713092"/>
              <a:gd name="connsiteX485" fmla="*/ 5097394 w 5945028"/>
              <a:gd name="connsiteY485" fmla="*/ 1283669 h 3713092"/>
              <a:gd name="connsiteX486" fmla="*/ 5088418 w 5945028"/>
              <a:gd name="connsiteY486" fmla="*/ 1270204 h 3713092"/>
              <a:gd name="connsiteX487" fmla="*/ 5065976 w 5945028"/>
              <a:gd name="connsiteY487" fmla="*/ 1270204 h 3713092"/>
              <a:gd name="connsiteX488" fmla="*/ 5065976 w 5945028"/>
              <a:gd name="connsiteY488" fmla="*/ 1292646 h 3713092"/>
              <a:gd name="connsiteX489" fmla="*/ 5065976 w 5945028"/>
              <a:gd name="connsiteY489" fmla="*/ 1292646 h 3713092"/>
              <a:gd name="connsiteX490" fmla="*/ 5061487 w 5945028"/>
              <a:gd name="connsiteY490" fmla="*/ 1969979 h 3713092"/>
              <a:gd name="connsiteX491" fmla="*/ 5043534 w 5945028"/>
              <a:gd name="connsiteY491" fmla="*/ 1983444 h 3713092"/>
              <a:gd name="connsiteX492" fmla="*/ 5083929 w 5945028"/>
              <a:gd name="connsiteY492" fmla="*/ 1987933 h 3713092"/>
              <a:gd name="connsiteX493" fmla="*/ 5061487 w 5945028"/>
              <a:gd name="connsiteY493" fmla="*/ 1969979 h 3713092"/>
              <a:gd name="connsiteX494" fmla="*/ 5061487 w 5945028"/>
              <a:gd name="connsiteY494" fmla="*/ 1969979 h 3713092"/>
              <a:gd name="connsiteX495" fmla="*/ 5061487 w 5945028"/>
              <a:gd name="connsiteY495" fmla="*/ 2504910 h 3713092"/>
              <a:gd name="connsiteX496" fmla="*/ 5030069 w 5945028"/>
              <a:gd name="connsiteY496" fmla="*/ 2482468 h 3713092"/>
              <a:gd name="connsiteX497" fmla="*/ 5025580 w 5945028"/>
              <a:gd name="connsiteY497" fmla="*/ 2491445 h 3713092"/>
              <a:gd name="connsiteX498" fmla="*/ 5061487 w 5945028"/>
              <a:gd name="connsiteY498" fmla="*/ 2504910 h 3713092"/>
              <a:gd name="connsiteX499" fmla="*/ 5061487 w 5945028"/>
              <a:gd name="connsiteY499" fmla="*/ 2504910 h 3713092"/>
              <a:gd name="connsiteX500" fmla="*/ 5137789 w 5945028"/>
              <a:gd name="connsiteY500" fmla="*/ 1265716 h 3713092"/>
              <a:gd name="connsiteX501" fmla="*/ 5101882 w 5945028"/>
              <a:gd name="connsiteY501" fmla="*/ 1265716 h 3713092"/>
              <a:gd name="connsiteX502" fmla="*/ 5137789 w 5945028"/>
              <a:gd name="connsiteY502" fmla="*/ 1265716 h 3713092"/>
              <a:gd name="connsiteX503" fmla="*/ 5137789 w 5945028"/>
              <a:gd name="connsiteY503" fmla="*/ 1265716 h 3713092"/>
              <a:gd name="connsiteX504" fmla="*/ 5200626 w 5945028"/>
              <a:gd name="connsiteY504" fmla="*/ 1323656 h 3713092"/>
              <a:gd name="connsiteX505" fmla="*/ 5164719 w 5945028"/>
              <a:gd name="connsiteY505" fmla="*/ 1261228 h 3713092"/>
              <a:gd name="connsiteX506" fmla="*/ 5133301 w 5945028"/>
              <a:gd name="connsiteY506" fmla="*/ 1310191 h 3713092"/>
              <a:gd name="connsiteX507" fmla="*/ 5146766 w 5945028"/>
              <a:gd name="connsiteY507" fmla="*/ 1332633 h 3713092"/>
              <a:gd name="connsiteX508" fmla="*/ 5200626 w 5945028"/>
              <a:gd name="connsiteY508" fmla="*/ 1323656 h 3713092"/>
              <a:gd name="connsiteX509" fmla="*/ 5200626 w 5945028"/>
              <a:gd name="connsiteY509" fmla="*/ 1323656 h 3713092"/>
              <a:gd name="connsiteX510" fmla="*/ 5101882 w 5945028"/>
              <a:gd name="connsiteY510" fmla="*/ 2349041 h 3713092"/>
              <a:gd name="connsiteX511" fmla="*/ 5088418 w 5945028"/>
              <a:gd name="connsiteY511" fmla="*/ 2358018 h 3713092"/>
              <a:gd name="connsiteX512" fmla="*/ 5101882 w 5945028"/>
              <a:gd name="connsiteY512" fmla="*/ 2349041 h 3713092"/>
              <a:gd name="connsiteX513" fmla="*/ 5101882 w 5945028"/>
              <a:gd name="connsiteY513" fmla="*/ 2349041 h 3713092"/>
              <a:gd name="connsiteX514" fmla="*/ 5092906 w 5945028"/>
              <a:gd name="connsiteY514" fmla="*/ 2745649 h 3713092"/>
              <a:gd name="connsiteX515" fmla="*/ 5124324 w 5945028"/>
              <a:gd name="connsiteY515" fmla="*/ 2745649 h 3713092"/>
              <a:gd name="connsiteX516" fmla="*/ 5092906 w 5945028"/>
              <a:gd name="connsiteY516" fmla="*/ 2745649 h 3713092"/>
              <a:gd name="connsiteX517" fmla="*/ 5092906 w 5945028"/>
              <a:gd name="connsiteY517" fmla="*/ 2745649 h 3713092"/>
              <a:gd name="connsiteX518" fmla="*/ 5115348 w 5945028"/>
              <a:gd name="connsiteY518" fmla="*/ 2513886 h 3713092"/>
              <a:gd name="connsiteX519" fmla="*/ 5137789 w 5945028"/>
              <a:gd name="connsiteY519" fmla="*/ 2527351 h 3713092"/>
              <a:gd name="connsiteX520" fmla="*/ 5164719 w 5945028"/>
              <a:gd name="connsiteY520" fmla="*/ 2518375 h 3713092"/>
              <a:gd name="connsiteX521" fmla="*/ 5115348 w 5945028"/>
              <a:gd name="connsiteY521" fmla="*/ 2513886 h 3713092"/>
              <a:gd name="connsiteX522" fmla="*/ 5115348 w 5945028"/>
              <a:gd name="connsiteY522" fmla="*/ 2513886 h 3713092"/>
              <a:gd name="connsiteX523" fmla="*/ 5124324 w 5945028"/>
              <a:gd name="connsiteY523" fmla="*/ 2309054 h 3713092"/>
              <a:gd name="connsiteX524" fmla="*/ 5173696 w 5945028"/>
              <a:gd name="connsiteY524" fmla="*/ 2300077 h 3713092"/>
              <a:gd name="connsiteX525" fmla="*/ 5124324 w 5945028"/>
              <a:gd name="connsiteY525" fmla="*/ 2309054 h 3713092"/>
              <a:gd name="connsiteX526" fmla="*/ 5124324 w 5945028"/>
              <a:gd name="connsiteY526" fmla="*/ 2309054 h 3713092"/>
              <a:gd name="connsiteX527" fmla="*/ 5430348 w 5945028"/>
              <a:gd name="connsiteY527" fmla="*/ 2135233 h 3713092"/>
              <a:gd name="connsiteX528" fmla="*/ 5340581 w 5945028"/>
              <a:gd name="connsiteY528" fmla="*/ 2135233 h 3713092"/>
              <a:gd name="connsiteX529" fmla="*/ 5309163 w 5945028"/>
              <a:gd name="connsiteY529" fmla="*/ 2135233 h 3713092"/>
              <a:gd name="connsiteX530" fmla="*/ 5295698 w 5945028"/>
              <a:gd name="connsiteY530" fmla="*/ 2121767 h 3713092"/>
              <a:gd name="connsiteX531" fmla="*/ 5178593 w 5945028"/>
              <a:gd name="connsiteY531" fmla="*/ 2130744 h 3713092"/>
              <a:gd name="connsiteX532" fmla="*/ 5174104 w 5945028"/>
              <a:gd name="connsiteY532" fmla="*/ 2112791 h 3713092"/>
              <a:gd name="connsiteX533" fmla="*/ 5138197 w 5945028"/>
              <a:gd name="connsiteY533" fmla="*/ 2135233 h 3713092"/>
              <a:gd name="connsiteX534" fmla="*/ 5457687 w 5945028"/>
              <a:gd name="connsiteY534" fmla="*/ 2144209 h 3713092"/>
              <a:gd name="connsiteX535" fmla="*/ 5430756 w 5945028"/>
              <a:gd name="connsiteY535" fmla="*/ 2121767 h 3713092"/>
              <a:gd name="connsiteX536" fmla="*/ 5430348 w 5945028"/>
              <a:gd name="connsiteY536" fmla="*/ 2135233 h 3713092"/>
              <a:gd name="connsiteX537" fmla="*/ 5430348 w 5945028"/>
              <a:gd name="connsiteY537" fmla="*/ 2135233 h 3713092"/>
              <a:gd name="connsiteX538" fmla="*/ 5187161 w 5945028"/>
              <a:gd name="connsiteY538" fmla="*/ 2580803 h 3713092"/>
              <a:gd name="connsiteX539" fmla="*/ 5200626 w 5945028"/>
              <a:gd name="connsiteY539" fmla="*/ 2589780 h 3713092"/>
              <a:gd name="connsiteX540" fmla="*/ 5151254 w 5945028"/>
              <a:gd name="connsiteY540" fmla="*/ 2616710 h 3713092"/>
              <a:gd name="connsiteX541" fmla="*/ 5196138 w 5945028"/>
              <a:gd name="connsiteY541" fmla="*/ 2625687 h 3713092"/>
              <a:gd name="connsiteX542" fmla="*/ 5115348 w 5945028"/>
              <a:gd name="connsiteY542" fmla="*/ 2639152 h 3713092"/>
              <a:gd name="connsiteX543" fmla="*/ 5218988 w 5945028"/>
              <a:gd name="connsiteY543" fmla="*/ 2630175 h 3713092"/>
              <a:gd name="connsiteX544" fmla="*/ 5210011 w 5945028"/>
              <a:gd name="connsiteY544" fmla="*/ 2616710 h 3713092"/>
              <a:gd name="connsiteX545" fmla="*/ 5223476 w 5945028"/>
              <a:gd name="connsiteY545" fmla="*/ 2616710 h 3713092"/>
              <a:gd name="connsiteX546" fmla="*/ 5214499 w 5945028"/>
              <a:gd name="connsiteY546" fmla="*/ 2576723 h 3713092"/>
              <a:gd name="connsiteX547" fmla="*/ 5187161 w 5945028"/>
              <a:gd name="connsiteY547" fmla="*/ 2580803 h 3713092"/>
              <a:gd name="connsiteX548" fmla="*/ 5187161 w 5945028"/>
              <a:gd name="connsiteY548" fmla="*/ 2580803 h 3713092"/>
              <a:gd name="connsiteX549" fmla="*/ 5196138 w 5945028"/>
              <a:gd name="connsiteY549" fmla="*/ 1863075 h 3713092"/>
              <a:gd name="connsiteX550" fmla="*/ 5173696 w 5945028"/>
              <a:gd name="connsiteY550" fmla="*/ 1903062 h 3713092"/>
              <a:gd name="connsiteX551" fmla="*/ 5187161 w 5945028"/>
              <a:gd name="connsiteY551" fmla="*/ 1907550 h 3713092"/>
              <a:gd name="connsiteX552" fmla="*/ 5196138 w 5945028"/>
              <a:gd name="connsiteY552" fmla="*/ 1863075 h 3713092"/>
              <a:gd name="connsiteX553" fmla="*/ 5196138 w 5945028"/>
              <a:gd name="connsiteY553" fmla="*/ 1863075 h 3713092"/>
              <a:gd name="connsiteX554" fmla="*/ 5227964 w 5945028"/>
              <a:gd name="connsiteY554" fmla="*/ 1368132 h 3713092"/>
              <a:gd name="connsiteX555" fmla="*/ 5263871 w 5945028"/>
              <a:gd name="connsiteY555" fmla="*/ 1350178 h 3713092"/>
              <a:gd name="connsiteX556" fmla="*/ 5236941 w 5945028"/>
              <a:gd name="connsiteY556" fmla="*/ 1336713 h 3713092"/>
              <a:gd name="connsiteX557" fmla="*/ 5214499 w 5945028"/>
              <a:gd name="connsiteY557" fmla="*/ 1341202 h 3713092"/>
              <a:gd name="connsiteX558" fmla="*/ 5227964 w 5945028"/>
              <a:gd name="connsiteY558" fmla="*/ 1368132 h 3713092"/>
              <a:gd name="connsiteX559" fmla="*/ 5227964 w 5945028"/>
              <a:gd name="connsiteY559" fmla="*/ 1368132 h 3713092"/>
              <a:gd name="connsiteX560" fmla="*/ 5259383 w 5945028"/>
              <a:gd name="connsiteY560" fmla="*/ 1475444 h 3713092"/>
              <a:gd name="connsiteX561" fmla="*/ 5304266 w 5945028"/>
              <a:gd name="connsiteY561" fmla="*/ 1417504 h 3713092"/>
              <a:gd name="connsiteX562" fmla="*/ 5227964 w 5945028"/>
              <a:gd name="connsiteY562" fmla="*/ 1461979 h 3713092"/>
              <a:gd name="connsiteX563" fmla="*/ 5241430 w 5945028"/>
              <a:gd name="connsiteY563" fmla="*/ 1488909 h 3713092"/>
              <a:gd name="connsiteX564" fmla="*/ 5277336 w 5945028"/>
              <a:gd name="connsiteY564" fmla="*/ 1511351 h 3713092"/>
              <a:gd name="connsiteX565" fmla="*/ 5308755 w 5945028"/>
              <a:gd name="connsiteY565" fmla="*/ 1488909 h 3713092"/>
              <a:gd name="connsiteX566" fmla="*/ 5259383 w 5945028"/>
              <a:gd name="connsiteY566" fmla="*/ 1475444 h 3713092"/>
              <a:gd name="connsiteX567" fmla="*/ 5259383 w 5945028"/>
              <a:gd name="connsiteY567" fmla="*/ 1475444 h 3713092"/>
              <a:gd name="connsiteX568" fmla="*/ 5281824 w 5945028"/>
              <a:gd name="connsiteY568" fmla="*/ 1270204 h 3713092"/>
              <a:gd name="connsiteX569" fmla="*/ 5286313 w 5945028"/>
              <a:gd name="connsiteY569" fmla="*/ 1239194 h 3713092"/>
              <a:gd name="connsiteX570" fmla="*/ 5236941 w 5945028"/>
              <a:gd name="connsiteY570" fmla="*/ 1292646 h 3713092"/>
              <a:gd name="connsiteX571" fmla="*/ 5281824 w 5945028"/>
              <a:gd name="connsiteY571" fmla="*/ 1270204 h 3713092"/>
              <a:gd name="connsiteX572" fmla="*/ 5281824 w 5945028"/>
              <a:gd name="connsiteY572" fmla="*/ 1270204 h 3713092"/>
              <a:gd name="connsiteX573" fmla="*/ 5191649 w 5945028"/>
              <a:gd name="connsiteY573" fmla="*/ 2335576 h 3713092"/>
              <a:gd name="connsiteX574" fmla="*/ 5209603 w 5945028"/>
              <a:gd name="connsiteY574" fmla="*/ 2344553 h 3713092"/>
              <a:gd name="connsiteX575" fmla="*/ 5200626 w 5945028"/>
              <a:gd name="connsiteY575" fmla="*/ 2349041 h 3713092"/>
              <a:gd name="connsiteX576" fmla="*/ 5214091 w 5945028"/>
              <a:gd name="connsiteY576" fmla="*/ 2366995 h 3713092"/>
              <a:gd name="connsiteX577" fmla="*/ 5218579 w 5945028"/>
              <a:gd name="connsiteY577" fmla="*/ 2331496 h 3713092"/>
              <a:gd name="connsiteX578" fmla="*/ 5191649 w 5945028"/>
              <a:gd name="connsiteY578" fmla="*/ 2335576 h 3713092"/>
              <a:gd name="connsiteX579" fmla="*/ 5191649 w 5945028"/>
              <a:gd name="connsiteY579" fmla="*/ 2335576 h 3713092"/>
              <a:gd name="connsiteX580" fmla="*/ 5223476 w 5945028"/>
              <a:gd name="connsiteY580" fmla="*/ 2375972 h 3713092"/>
              <a:gd name="connsiteX581" fmla="*/ 5201034 w 5945028"/>
              <a:gd name="connsiteY581" fmla="*/ 2380460 h 3713092"/>
              <a:gd name="connsiteX582" fmla="*/ 5201034 w 5945028"/>
              <a:gd name="connsiteY582" fmla="*/ 2389437 h 3713092"/>
              <a:gd name="connsiteX583" fmla="*/ 5223476 w 5945028"/>
              <a:gd name="connsiteY583" fmla="*/ 2375972 h 3713092"/>
              <a:gd name="connsiteX584" fmla="*/ 5223476 w 5945028"/>
              <a:gd name="connsiteY584" fmla="*/ 2375972 h 3713092"/>
              <a:gd name="connsiteX585" fmla="*/ 5205115 w 5945028"/>
              <a:gd name="connsiteY585" fmla="*/ 2313542 h 3713092"/>
              <a:gd name="connsiteX586" fmla="*/ 5232045 w 5945028"/>
              <a:gd name="connsiteY586" fmla="*/ 2309054 h 3713092"/>
              <a:gd name="connsiteX587" fmla="*/ 5205115 w 5945028"/>
              <a:gd name="connsiteY587" fmla="*/ 2313542 h 3713092"/>
              <a:gd name="connsiteX588" fmla="*/ 5205115 w 5945028"/>
              <a:gd name="connsiteY588" fmla="*/ 2313542 h 3713092"/>
              <a:gd name="connsiteX589" fmla="*/ 5313243 w 5945028"/>
              <a:gd name="connsiteY589" fmla="*/ 1818599 h 3713092"/>
              <a:gd name="connsiteX590" fmla="*/ 5232453 w 5945028"/>
              <a:gd name="connsiteY590" fmla="*/ 1814111 h 3713092"/>
              <a:gd name="connsiteX591" fmla="*/ 5272848 w 5945028"/>
              <a:gd name="connsiteY591" fmla="*/ 1836553 h 3713092"/>
              <a:gd name="connsiteX592" fmla="*/ 5313243 w 5945028"/>
              <a:gd name="connsiteY592" fmla="*/ 1818599 h 3713092"/>
              <a:gd name="connsiteX593" fmla="*/ 5313243 w 5945028"/>
              <a:gd name="connsiteY593" fmla="*/ 1818599 h 3713092"/>
              <a:gd name="connsiteX594" fmla="*/ 5223476 w 5945028"/>
              <a:gd name="connsiteY594" fmla="*/ 2531840 h 3713092"/>
              <a:gd name="connsiteX595" fmla="*/ 5223476 w 5945028"/>
              <a:gd name="connsiteY595" fmla="*/ 2509398 h 3713092"/>
              <a:gd name="connsiteX596" fmla="*/ 5205523 w 5945028"/>
              <a:gd name="connsiteY596" fmla="*/ 2527351 h 3713092"/>
              <a:gd name="connsiteX597" fmla="*/ 5223476 w 5945028"/>
              <a:gd name="connsiteY597" fmla="*/ 2531840 h 3713092"/>
              <a:gd name="connsiteX598" fmla="*/ 5223476 w 5945028"/>
              <a:gd name="connsiteY598" fmla="*/ 2531840 h 3713092"/>
              <a:gd name="connsiteX599" fmla="*/ 5227964 w 5945028"/>
              <a:gd name="connsiteY599" fmla="*/ 2446969 h 3713092"/>
              <a:gd name="connsiteX600" fmla="*/ 5210011 w 5945028"/>
              <a:gd name="connsiteY600" fmla="*/ 2455946 h 3713092"/>
              <a:gd name="connsiteX601" fmla="*/ 5232453 w 5945028"/>
              <a:gd name="connsiteY601" fmla="*/ 2460434 h 3713092"/>
              <a:gd name="connsiteX602" fmla="*/ 5227964 w 5945028"/>
              <a:gd name="connsiteY602" fmla="*/ 2446969 h 3713092"/>
              <a:gd name="connsiteX603" fmla="*/ 5227964 w 5945028"/>
              <a:gd name="connsiteY603" fmla="*/ 2446969 h 3713092"/>
              <a:gd name="connsiteX604" fmla="*/ 5250406 w 5945028"/>
              <a:gd name="connsiteY604" fmla="*/ 1626824 h 3713092"/>
              <a:gd name="connsiteX605" fmla="*/ 5268360 w 5945028"/>
              <a:gd name="connsiteY605" fmla="*/ 1640289 h 3713092"/>
              <a:gd name="connsiteX606" fmla="*/ 5407906 w 5945028"/>
              <a:gd name="connsiteY606" fmla="*/ 1604791 h 3713092"/>
              <a:gd name="connsiteX607" fmla="*/ 5250406 w 5945028"/>
              <a:gd name="connsiteY607" fmla="*/ 1626824 h 3713092"/>
              <a:gd name="connsiteX608" fmla="*/ 5250406 w 5945028"/>
              <a:gd name="connsiteY608" fmla="*/ 1626824 h 3713092"/>
              <a:gd name="connsiteX609" fmla="*/ 5236941 w 5945028"/>
              <a:gd name="connsiteY609" fmla="*/ 2255602 h 3713092"/>
              <a:gd name="connsiteX610" fmla="*/ 5286313 w 5945028"/>
              <a:gd name="connsiteY610" fmla="*/ 2251114 h 3713092"/>
              <a:gd name="connsiteX611" fmla="*/ 5241430 w 5945028"/>
              <a:gd name="connsiteY611" fmla="*/ 2237649 h 3713092"/>
              <a:gd name="connsiteX612" fmla="*/ 5236941 w 5945028"/>
              <a:gd name="connsiteY612" fmla="*/ 2255602 h 3713092"/>
              <a:gd name="connsiteX613" fmla="*/ 5236941 w 5945028"/>
              <a:gd name="connsiteY613" fmla="*/ 2255602 h 3713092"/>
              <a:gd name="connsiteX614" fmla="*/ 5407906 w 5945028"/>
              <a:gd name="connsiteY614" fmla="*/ 2309054 h 3713092"/>
              <a:gd name="connsiteX615" fmla="*/ 5236941 w 5945028"/>
              <a:gd name="connsiteY615" fmla="*/ 2313542 h 3713092"/>
              <a:gd name="connsiteX616" fmla="*/ 5290801 w 5945028"/>
              <a:gd name="connsiteY616" fmla="*/ 2318031 h 3713092"/>
              <a:gd name="connsiteX617" fmla="*/ 5272848 w 5945028"/>
              <a:gd name="connsiteY617" fmla="*/ 2331496 h 3713092"/>
              <a:gd name="connsiteX618" fmla="*/ 5430348 w 5945028"/>
              <a:gd name="connsiteY618" fmla="*/ 2309054 h 3713092"/>
              <a:gd name="connsiteX619" fmla="*/ 5425860 w 5945028"/>
              <a:gd name="connsiteY619" fmla="*/ 2304566 h 3713092"/>
              <a:gd name="connsiteX620" fmla="*/ 5407906 w 5945028"/>
              <a:gd name="connsiteY620" fmla="*/ 2309054 h 3713092"/>
              <a:gd name="connsiteX621" fmla="*/ 5407906 w 5945028"/>
              <a:gd name="connsiteY621" fmla="*/ 2309054 h 3713092"/>
              <a:gd name="connsiteX622" fmla="*/ 5268360 w 5945028"/>
              <a:gd name="connsiteY622" fmla="*/ 1774124 h 3713092"/>
              <a:gd name="connsiteX623" fmla="*/ 5272848 w 5945028"/>
              <a:gd name="connsiteY623" fmla="*/ 1796566 h 3713092"/>
              <a:gd name="connsiteX624" fmla="*/ 5268360 w 5945028"/>
              <a:gd name="connsiteY624" fmla="*/ 1774124 h 3713092"/>
              <a:gd name="connsiteX625" fmla="*/ 5268360 w 5945028"/>
              <a:gd name="connsiteY625" fmla="*/ 1774124 h 3713092"/>
              <a:gd name="connsiteX626" fmla="*/ 5299778 w 5945028"/>
              <a:gd name="connsiteY626" fmla="*/ 1261228 h 3713092"/>
              <a:gd name="connsiteX627" fmla="*/ 5299778 w 5945028"/>
              <a:gd name="connsiteY627" fmla="*/ 1283669 h 3713092"/>
              <a:gd name="connsiteX628" fmla="*/ 5367103 w 5945028"/>
              <a:gd name="connsiteY628" fmla="*/ 1274693 h 3713092"/>
              <a:gd name="connsiteX629" fmla="*/ 5344661 w 5945028"/>
              <a:gd name="connsiteY629" fmla="*/ 1288158 h 3713092"/>
              <a:gd name="connsiteX630" fmla="*/ 5317731 w 5945028"/>
              <a:gd name="connsiteY630" fmla="*/ 1265716 h 3713092"/>
              <a:gd name="connsiteX631" fmla="*/ 5349150 w 5945028"/>
              <a:gd name="connsiteY631" fmla="*/ 1234705 h 3713092"/>
              <a:gd name="connsiteX632" fmla="*/ 5389545 w 5945028"/>
              <a:gd name="connsiteY632" fmla="*/ 1248170 h 3713092"/>
              <a:gd name="connsiteX633" fmla="*/ 5394033 w 5945028"/>
              <a:gd name="connsiteY633" fmla="*/ 1225729 h 3713092"/>
              <a:gd name="connsiteX634" fmla="*/ 5371591 w 5945028"/>
              <a:gd name="connsiteY634" fmla="*/ 1216752 h 3713092"/>
              <a:gd name="connsiteX635" fmla="*/ 5326708 w 5945028"/>
              <a:gd name="connsiteY635" fmla="*/ 1234705 h 3713092"/>
              <a:gd name="connsiteX636" fmla="*/ 5299778 w 5945028"/>
              <a:gd name="connsiteY636" fmla="*/ 1261228 h 3713092"/>
              <a:gd name="connsiteX637" fmla="*/ 5299778 w 5945028"/>
              <a:gd name="connsiteY637" fmla="*/ 1261228 h 3713092"/>
              <a:gd name="connsiteX638" fmla="*/ 5286313 w 5945028"/>
              <a:gd name="connsiteY638" fmla="*/ 2745649 h 3713092"/>
              <a:gd name="connsiteX639" fmla="*/ 5236941 w 5945028"/>
              <a:gd name="connsiteY639" fmla="*/ 2750137 h 3713092"/>
              <a:gd name="connsiteX640" fmla="*/ 5286313 w 5945028"/>
              <a:gd name="connsiteY640" fmla="*/ 2745649 h 3713092"/>
              <a:gd name="connsiteX641" fmla="*/ 5286313 w 5945028"/>
              <a:gd name="connsiteY641" fmla="*/ 2745649 h 3713092"/>
              <a:gd name="connsiteX642" fmla="*/ 5245918 w 5945028"/>
              <a:gd name="connsiteY642" fmla="*/ 2643233 h 3713092"/>
              <a:gd name="connsiteX643" fmla="*/ 5263871 w 5945028"/>
              <a:gd name="connsiteY643" fmla="*/ 2643233 h 3713092"/>
              <a:gd name="connsiteX644" fmla="*/ 5272848 w 5945028"/>
              <a:gd name="connsiteY644" fmla="*/ 2620791 h 3713092"/>
              <a:gd name="connsiteX645" fmla="*/ 5245918 w 5945028"/>
              <a:gd name="connsiteY645" fmla="*/ 2643233 h 3713092"/>
              <a:gd name="connsiteX646" fmla="*/ 5245918 w 5945028"/>
              <a:gd name="connsiteY646" fmla="*/ 2643233 h 3713092"/>
              <a:gd name="connsiteX647" fmla="*/ 5308755 w 5945028"/>
              <a:gd name="connsiteY647" fmla="*/ 1649266 h 3713092"/>
              <a:gd name="connsiteX648" fmla="*/ 5322220 w 5945028"/>
              <a:gd name="connsiteY648" fmla="*/ 1640289 h 3713092"/>
              <a:gd name="connsiteX649" fmla="*/ 5295290 w 5945028"/>
              <a:gd name="connsiteY649" fmla="*/ 1649266 h 3713092"/>
              <a:gd name="connsiteX650" fmla="*/ 5308755 w 5945028"/>
              <a:gd name="connsiteY650" fmla="*/ 1662731 h 3713092"/>
              <a:gd name="connsiteX651" fmla="*/ 5331197 w 5945028"/>
              <a:gd name="connsiteY651" fmla="*/ 1649266 h 3713092"/>
              <a:gd name="connsiteX652" fmla="*/ 5308755 w 5945028"/>
              <a:gd name="connsiteY652" fmla="*/ 1649266 h 3713092"/>
              <a:gd name="connsiteX653" fmla="*/ 5308755 w 5945028"/>
              <a:gd name="connsiteY653" fmla="*/ 1649266 h 3713092"/>
              <a:gd name="connsiteX654" fmla="*/ 5295290 w 5945028"/>
              <a:gd name="connsiteY654" fmla="*/ 2384540 h 3713092"/>
              <a:gd name="connsiteX655" fmla="*/ 5263871 w 5945028"/>
              <a:gd name="connsiteY655" fmla="*/ 2384540 h 3713092"/>
              <a:gd name="connsiteX656" fmla="*/ 5295290 w 5945028"/>
              <a:gd name="connsiteY656" fmla="*/ 2384540 h 3713092"/>
              <a:gd name="connsiteX657" fmla="*/ 5295290 w 5945028"/>
              <a:gd name="connsiteY657" fmla="*/ 2384540 h 3713092"/>
              <a:gd name="connsiteX658" fmla="*/ 5340173 w 5945028"/>
              <a:gd name="connsiteY658" fmla="*/ 1395062 h 3713092"/>
              <a:gd name="connsiteX659" fmla="*/ 5317731 w 5945028"/>
              <a:gd name="connsiteY659" fmla="*/ 1395062 h 3713092"/>
              <a:gd name="connsiteX660" fmla="*/ 5340173 w 5945028"/>
              <a:gd name="connsiteY660" fmla="*/ 1395062 h 3713092"/>
              <a:gd name="connsiteX661" fmla="*/ 5340173 w 5945028"/>
              <a:gd name="connsiteY661" fmla="*/ 1395062 h 3713092"/>
              <a:gd name="connsiteX662" fmla="*/ 5277336 w 5945028"/>
              <a:gd name="connsiteY662" fmla="*/ 2612222 h 3713092"/>
              <a:gd name="connsiteX663" fmla="*/ 5380976 w 5945028"/>
              <a:gd name="connsiteY663" fmla="*/ 2625687 h 3713092"/>
              <a:gd name="connsiteX664" fmla="*/ 5336093 w 5945028"/>
              <a:gd name="connsiteY664" fmla="*/ 2630175 h 3713092"/>
              <a:gd name="connsiteX665" fmla="*/ 5322628 w 5945028"/>
              <a:gd name="connsiteY665" fmla="*/ 2594677 h 3713092"/>
              <a:gd name="connsiteX666" fmla="*/ 5277336 w 5945028"/>
              <a:gd name="connsiteY666" fmla="*/ 2612222 h 3713092"/>
              <a:gd name="connsiteX667" fmla="*/ 5277336 w 5945028"/>
              <a:gd name="connsiteY667" fmla="*/ 2612222 h 3713092"/>
              <a:gd name="connsiteX668" fmla="*/ 5277336 w 5945028"/>
              <a:gd name="connsiteY668" fmla="*/ 2527351 h 3713092"/>
              <a:gd name="connsiteX669" fmla="*/ 5290801 w 5945028"/>
              <a:gd name="connsiteY669" fmla="*/ 2540816 h 3713092"/>
              <a:gd name="connsiteX670" fmla="*/ 5308755 w 5945028"/>
              <a:gd name="connsiteY670" fmla="*/ 2513886 h 3713092"/>
              <a:gd name="connsiteX671" fmla="*/ 5286313 w 5945028"/>
              <a:gd name="connsiteY671" fmla="*/ 2504910 h 3713092"/>
              <a:gd name="connsiteX672" fmla="*/ 5277336 w 5945028"/>
              <a:gd name="connsiteY672" fmla="*/ 2527351 h 3713092"/>
              <a:gd name="connsiteX673" fmla="*/ 5277336 w 5945028"/>
              <a:gd name="connsiteY673" fmla="*/ 2527351 h 3713092"/>
              <a:gd name="connsiteX674" fmla="*/ 5317731 w 5945028"/>
              <a:gd name="connsiteY674" fmla="*/ 1894493 h 3713092"/>
              <a:gd name="connsiteX675" fmla="*/ 5335685 w 5945028"/>
              <a:gd name="connsiteY675" fmla="*/ 1872052 h 3713092"/>
              <a:gd name="connsiteX676" fmla="*/ 5326708 w 5945028"/>
              <a:gd name="connsiteY676" fmla="*/ 1872052 h 3713092"/>
              <a:gd name="connsiteX677" fmla="*/ 5317731 w 5945028"/>
              <a:gd name="connsiteY677" fmla="*/ 1894493 h 3713092"/>
              <a:gd name="connsiteX678" fmla="*/ 5317731 w 5945028"/>
              <a:gd name="connsiteY678" fmla="*/ 1894493 h 3713092"/>
              <a:gd name="connsiteX679" fmla="*/ 5299778 w 5945028"/>
              <a:gd name="connsiteY679" fmla="*/ 2473899 h 3713092"/>
              <a:gd name="connsiteX680" fmla="*/ 5313243 w 5945028"/>
              <a:gd name="connsiteY680" fmla="*/ 2451457 h 3713092"/>
              <a:gd name="connsiteX681" fmla="*/ 5290801 w 5945028"/>
              <a:gd name="connsiteY681" fmla="*/ 2451457 h 3713092"/>
              <a:gd name="connsiteX682" fmla="*/ 5299778 w 5945028"/>
              <a:gd name="connsiteY682" fmla="*/ 2473899 h 3713092"/>
              <a:gd name="connsiteX683" fmla="*/ 5299778 w 5945028"/>
              <a:gd name="connsiteY683" fmla="*/ 2473899 h 3713092"/>
              <a:gd name="connsiteX684" fmla="*/ 5322220 w 5945028"/>
              <a:gd name="connsiteY684" fmla="*/ 2375972 h 3713092"/>
              <a:gd name="connsiteX685" fmla="*/ 5308755 w 5945028"/>
              <a:gd name="connsiteY685" fmla="*/ 2371483 h 3713092"/>
              <a:gd name="connsiteX686" fmla="*/ 5317731 w 5945028"/>
              <a:gd name="connsiteY686" fmla="*/ 2362506 h 3713092"/>
              <a:gd name="connsiteX687" fmla="*/ 5295290 w 5945028"/>
              <a:gd name="connsiteY687" fmla="*/ 2375972 h 3713092"/>
              <a:gd name="connsiteX688" fmla="*/ 5304266 w 5945028"/>
              <a:gd name="connsiteY688" fmla="*/ 2375972 h 3713092"/>
              <a:gd name="connsiteX689" fmla="*/ 5308755 w 5945028"/>
              <a:gd name="connsiteY689" fmla="*/ 2393925 h 3713092"/>
              <a:gd name="connsiteX690" fmla="*/ 5322220 w 5945028"/>
              <a:gd name="connsiteY690" fmla="*/ 2375972 h 3713092"/>
              <a:gd name="connsiteX691" fmla="*/ 5322220 w 5945028"/>
              <a:gd name="connsiteY691" fmla="*/ 2375972 h 3713092"/>
              <a:gd name="connsiteX692" fmla="*/ 5353638 w 5945028"/>
              <a:gd name="connsiteY692" fmla="*/ 2750137 h 3713092"/>
              <a:gd name="connsiteX693" fmla="*/ 5290801 w 5945028"/>
              <a:gd name="connsiteY693" fmla="*/ 2750137 h 3713092"/>
              <a:gd name="connsiteX694" fmla="*/ 5353638 w 5945028"/>
              <a:gd name="connsiteY694" fmla="*/ 2750137 h 3713092"/>
              <a:gd name="connsiteX695" fmla="*/ 5353638 w 5945028"/>
              <a:gd name="connsiteY695" fmla="*/ 2750137 h 3713092"/>
              <a:gd name="connsiteX696" fmla="*/ 5380568 w 5945028"/>
              <a:gd name="connsiteY696" fmla="*/ 1845121 h 3713092"/>
              <a:gd name="connsiteX697" fmla="*/ 5353638 w 5945028"/>
              <a:gd name="connsiteY697" fmla="*/ 1854098 h 3713092"/>
              <a:gd name="connsiteX698" fmla="*/ 5380568 w 5945028"/>
              <a:gd name="connsiteY698" fmla="*/ 1845121 h 3713092"/>
              <a:gd name="connsiteX699" fmla="*/ 5380568 w 5945028"/>
              <a:gd name="connsiteY699" fmla="*/ 1845121 h 3713092"/>
              <a:gd name="connsiteX700" fmla="*/ 5389545 w 5945028"/>
              <a:gd name="connsiteY700" fmla="*/ 1279181 h 3713092"/>
              <a:gd name="connsiteX701" fmla="*/ 5411987 w 5945028"/>
              <a:gd name="connsiteY701" fmla="*/ 1261228 h 3713092"/>
              <a:gd name="connsiteX702" fmla="*/ 5389545 w 5945028"/>
              <a:gd name="connsiteY702" fmla="*/ 1279181 h 3713092"/>
              <a:gd name="connsiteX703" fmla="*/ 5389545 w 5945028"/>
              <a:gd name="connsiteY703" fmla="*/ 1279181 h 3713092"/>
              <a:gd name="connsiteX704" fmla="*/ 5425860 w 5945028"/>
              <a:gd name="connsiteY704" fmla="*/ 1867563 h 3713092"/>
              <a:gd name="connsiteX705" fmla="*/ 5363023 w 5945028"/>
              <a:gd name="connsiteY705" fmla="*/ 1876540 h 3713092"/>
              <a:gd name="connsiteX706" fmla="*/ 5425860 w 5945028"/>
              <a:gd name="connsiteY706" fmla="*/ 1867563 h 3713092"/>
              <a:gd name="connsiteX707" fmla="*/ 5425860 w 5945028"/>
              <a:gd name="connsiteY707" fmla="*/ 1867563 h 3713092"/>
              <a:gd name="connsiteX708" fmla="*/ 5349150 w 5945028"/>
              <a:gd name="connsiteY708" fmla="*/ 2322111 h 3713092"/>
              <a:gd name="connsiteX709" fmla="*/ 5349150 w 5945028"/>
              <a:gd name="connsiteY709" fmla="*/ 2335576 h 3713092"/>
              <a:gd name="connsiteX710" fmla="*/ 5367103 w 5945028"/>
              <a:gd name="connsiteY710" fmla="*/ 2326599 h 3713092"/>
              <a:gd name="connsiteX711" fmla="*/ 5349150 w 5945028"/>
              <a:gd name="connsiteY711" fmla="*/ 2322111 h 3713092"/>
              <a:gd name="connsiteX712" fmla="*/ 5349150 w 5945028"/>
              <a:gd name="connsiteY712" fmla="*/ 2322111 h 3713092"/>
              <a:gd name="connsiteX713" fmla="*/ 5376080 w 5945028"/>
              <a:gd name="connsiteY713" fmla="*/ 1916527 h 3713092"/>
              <a:gd name="connsiteX714" fmla="*/ 5398522 w 5945028"/>
              <a:gd name="connsiteY714" fmla="*/ 1907550 h 3713092"/>
              <a:gd name="connsiteX715" fmla="*/ 5438917 w 5945028"/>
              <a:gd name="connsiteY715" fmla="*/ 1898574 h 3713092"/>
              <a:gd name="connsiteX716" fmla="*/ 5385057 w 5945028"/>
              <a:gd name="connsiteY716" fmla="*/ 1889597 h 3713092"/>
              <a:gd name="connsiteX717" fmla="*/ 5376080 w 5945028"/>
              <a:gd name="connsiteY717" fmla="*/ 1916527 h 3713092"/>
              <a:gd name="connsiteX718" fmla="*/ 5376080 w 5945028"/>
              <a:gd name="connsiteY718" fmla="*/ 1916527 h 3713092"/>
              <a:gd name="connsiteX719" fmla="*/ 5412395 w 5945028"/>
              <a:gd name="connsiteY719" fmla="*/ 1484013 h 3713092"/>
              <a:gd name="connsiteX720" fmla="*/ 5434836 w 5945028"/>
              <a:gd name="connsiteY720" fmla="*/ 1475036 h 3713092"/>
              <a:gd name="connsiteX721" fmla="*/ 5421372 w 5945028"/>
              <a:gd name="connsiteY721" fmla="*/ 1466060 h 3713092"/>
              <a:gd name="connsiteX722" fmla="*/ 5412395 w 5945028"/>
              <a:gd name="connsiteY722" fmla="*/ 1484013 h 3713092"/>
              <a:gd name="connsiteX723" fmla="*/ 5412395 w 5945028"/>
              <a:gd name="connsiteY723" fmla="*/ 1484013 h 3713092"/>
              <a:gd name="connsiteX724" fmla="*/ 5394033 w 5945028"/>
              <a:gd name="connsiteY724" fmla="*/ 2451457 h 3713092"/>
              <a:gd name="connsiteX725" fmla="*/ 5385057 w 5945028"/>
              <a:gd name="connsiteY725" fmla="*/ 2469411 h 3713092"/>
              <a:gd name="connsiteX726" fmla="*/ 5407498 w 5945028"/>
              <a:gd name="connsiteY726" fmla="*/ 2482876 h 3713092"/>
              <a:gd name="connsiteX727" fmla="*/ 5434428 w 5945028"/>
              <a:gd name="connsiteY727" fmla="*/ 2464922 h 3713092"/>
              <a:gd name="connsiteX728" fmla="*/ 5429940 w 5945028"/>
              <a:gd name="connsiteY728" fmla="*/ 2446969 h 3713092"/>
              <a:gd name="connsiteX729" fmla="*/ 5394033 w 5945028"/>
              <a:gd name="connsiteY729" fmla="*/ 2451457 h 3713092"/>
              <a:gd name="connsiteX730" fmla="*/ 5394033 w 5945028"/>
              <a:gd name="connsiteY730" fmla="*/ 2451457 h 3713092"/>
              <a:gd name="connsiteX731" fmla="*/ 5470743 w 5945028"/>
              <a:gd name="connsiteY731" fmla="*/ 1787181 h 3713092"/>
              <a:gd name="connsiteX732" fmla="*/ 5457278 w 5945028"/>
              <a:gd name="connsiteY732" fmla="*/ 1782693 h 3713092"/>
              <a:gd name="connsiteX733" fmla="*/ 5430348 w 5945028"/>
              <a:gd name="connsiteY733" fmla="*/ 1791669 h 3713092"/>
              <a:gd name="connsiteX734" fmla="*/ 5439325 w 5945028"/>
              <a:gd name="connsiteY734" fmla="*/ 1800646 h 3713092"/>
              <a:gd name="connsiteX735" fmla="*/ 5470743 w 5945028"/>
              <a:gd name="connsiteY735" fmla="*/ 1787181 h 3713092"/>
              <a:gd name="connsiteX736" fmla="*/ 5470743 w 5945028"/>
              <a:gd name="connsiteY736" fmla="*/ 1787181 h 3713092"/>
              <a:gd name="connsiteX737" fmla="*/ 5479720 w 5945028"/>
              <a:gd name="connsiteY737" fmla="*/ 1519920 h 3713092"/>
              <a:gd name="connsiteX738" fmla="*/ 5470743 w 5945028"/>
              <a:gd name="connsiteY738" fmla="*/ 1533385 h 3713092"/>
              <a:gd name="connsiteX739" fmla="*/ 5457278 w 5945028"/>
              <a:gd name="connsiteY739" fmla="*/ 1519920 h 3713092"/>
              <a:gd name="connsiteX740" fmla="*/ 5443813 w 5945028"/>
              <a:gd name="connsiteY740" fmla="*/ 1528897 h 3713092"/>
              <a:gd name="connsiteX741" fmla="*/ 5452790 w 5945028"/>
              <a:gd name="connsiteY741" fmla="*/ 1555827 h 3713092"/>
              <a:gd name="connsiteX742" fmla="*/ 5515627 w 5945028"/>
              <a:gd name="connsiteY742" fmla="*/ 1551338 h 3713092"/>
              <a:gd name="connsiteX743" fmla="*/ 5515627 w 5945028"/>
              <a:gd name="connsiteY743" fmla="*/ 1520328 h 3713092"/>
              <a:gd name="connsiteX744" fmla="*/ 5502162 w 5945028"/>
              <a:gd name="connsiteY744" fmla="*/ 1515840 h 3713092"/>
              <a:gd name="connsiteX745" fmla="*/ 5515627 w 5945028"/>
              <a:gd name="connsiteY745" fmla="*/ 1511351 h 3713092"/>
              <a:gd name="connsiteX746" fmla="*/ 5466255 w 5945028"/>
              <a:gd name="connsiteY746" fmla="*/ 1506863 h 3713092"/>
              <a:gd name="connsiteX747" fmla="*/ 5479720 w 5945028"/>
              <a:gd name="connsiteY747" fmla="*/ 1519920 h 3713092"/>
              <a:gd name="connsiteX748" fmla="*/ 5479720 w 5945028"/>
              <a:gd name="connsiteY748" fmla="*/ 1519920 h 3713092"/>
              <a:gd name="connsiteX749" fmla="*/ 5497673 w 5945028"/>
              <a:gd name="connsiteY749" fmla="*/ 1515432 h 3713092"/>
              <a:gd name="connsiteX750" fmla="*/ 5488697 w 5945028"/>
              <a:gd name="connsiteY750" fmla="*/ 1528897 h 3713092"/>
              <a:gd name="connsiteX751" fmla="*/ 5488697 w 5945028"/>
              <a:gd name="connsiteY751" fmla="*/ 1510943 h 3713092"/>
              <a:gd name="connsiteX752" fmla="*/ 5497673 w 5945028"/>
              <a:gd name="connsiteY752" fmla="*/ 1515432 h 3713092"/>
              <a:gd name="connsiteX753" fmla="*/ 5497673 w 5945028"/>
              <a:gd name="connsiteY753" fmla="*/ 1515432 h 3713092"/>
              <a:gd name="connsiteX754" fmla="*/ 5403010 w 5945028"/>
              <a:gd name="connsiteY754" fmla="*/ 2638744 h 3713092"/>
              <a:gd name="connsiteX755" fmla="*/ 5452382 w 5945028"/>
              <a:gd name="connsiteY755" fmla="*/ 2629767 h 3713092"/>
              <a:gd name="connsiteX756" fmla="*/ 5403010 w 5945028"/>
              <a:gd name="connsiteY756" fmla="*/ 2638744 h 3713092"/>
              <a:gd name="connsiteX757" fmla="*/ 5403010 w 5945028"/>
              <a:gd name="connsiteY757" fmla="*/ 2638744 h 3713092"/>
              <a:gd name="connsiteX758" fmla="*/ 5439325 w 5945028"/>
              <a:gd name="connsiteY758" fmla="*/ 2607734 h 3713092"/>
              <a:gd name="connsiteX759" fmla="*/ 5461767 w 5945028"/>
              <a:gd name="connsiteY759" fmla="*/ 2603245 h 3713092"/>
              <a:gd name="connsiteX760" fmla="*/ 5439325 w 5945028"/>
              <a:gd name="connsiteY760" fmla="*/ 2607734 h 3713092"/>
              <a:gd name="connsiteX761" fmla="*/ 5439325 w 5945028"/>
              <a:gd name="connsiteY761" fmla="*/ 2607734 h 3713092"/>
              <a:gd name="connsiteX762" fmla="*/ 5506650 w 5945028"/>
              <a:gd name="connsiteY762" fmla="*/ 1684765 h 3713092"/>
              <a:gd name="connsiteX763" fmla="*/ 5533580 w 5945028"/>
              <a:gd name="connsiteY763" fmla="*/ 1675788 h 3713092"/>
              <a:gd name="connsiteX764" fmla="*/ 5506650 w 5945028"/>
              <a:gd name="connsiteY764" fmla="*/ 1684765 h 3713092"/>
              <a:gd name="connsiteX765" fmla="*/ 5506650 w 5945028"/>
              <a:gd name="connsiteY765" fmla="*/ 1684765 h 3713092"/>
              <a:gd name="connsiteX766" fmla="*/ 5569487 w 5945028"/>
              <a:gd name="connsiteY766" fmla="*/ 2099326 h 3713092"/>
              <a:gd name="connsiteX767" fmla="*/ 5542557 w 5945028"/>
              <a:gd name="connsiteY767" fmla="*/ 2099326 h 3713092"/>
              <a:gd name="connsiteX768" fmla="*/ 5569487 w 5945028"/>
              <a:gd name="connsiteY768" fmla="*/ 2099326 h 3713092"/>
              <a:gd name="connsiteX769" fmla="*/ 5569487 w 5945028"/>
              <a:gd name="connsiteY769" fmla="*/ 2099326 h 3713092"/>
              <a:gd name="connsiteX770" fmla="*/ 5569487 w 5945028"/>
              <a:gd name="connsiteY770" fmla="*/ 1675788 h 3713092"/>
              <a:gd name="connsiteX771" fmla="*/ 5564999 w 5945028"/>
              <a:gd name="connsiteY771" fmla="*/ 1689253 h 3713092"/>
              <a:gd name="connsiteX772" fmla="*/ 5605394 w 5945028"/>
              <a:gd name="connsiteY772" fmla="*/ 1684765 h 3713092"/>
              <a:gd name="connsiteX773" fmla="*/ 5596418 w 5945028"/>
              <a:gd name="connsiteY773" fmla="*/ 1675788 h 3713092"/>
              <a:gd name="connsiteX774" fmla="*/ 5569487 w 5945028"/>
              <a:gd name="connsiteY774" fmla="*/ 1675788 h 3713092"/>
              <a:gd name="connsiteX775" fmla="*/ 5569487 w 5945028"/>
              <a:gd name="connsiteY775" fmla="*/ 1675788 h 3713092"/>
              <a:gd name="connsiteX776" fmla="*/ 5591929 w 5945028"/>
              <a:gd name="connsiteY776" fmla="*/ 1528897 h 3713092"/>
              <a:gd name="connsiteX777" fmla="*/ 5582952 w 5945028"/>
              <a:gd name="connsiteY777" fmla="*/ 1546850 h 3713092"/>
              <a:gd name="connsiteX778" fmla="*/ 5591929 w 5945028"/>
              <a:gd name="connsiteY778" fmla="*/ 1528897 h 3713092"/>
              <a:gd name="connsiteX779" fmla="*/ 5591929 w 5945028"/>
              <a:gd name="connsiteY779" fmla="*/ 1528897 h 3713092"/>
              <a:gd name="connsiteX780" fmla="*/ 5569487 w 5945028"/>
              <a:gd name="connsiteY780" fmla="*/ 1872052 h 3713092"/>
              <a:gd name="connsiteX781" fmla="*/ 5609882 w 5945028"/>
              <a:gd name="connsiteY781" fmla="*/ 1872052 h 3713092"/>
              <a:gd name="connsiteX782" fmla="*/ 5582952 w 5945028"/>
              <a:gd name="connsiteY782" fmla="*/ 1858587 h 3713092"/>
              <a:gd name="connsiteX783" fmla="*/ 5569487 w 5945028"/>
              <a:gd name="connsiteY783" fmla="*/ 1872052 h 3713092"/>
              <a:gd name="connsiteX784" fmla="*/ 5569487 w 5945028"/>
              <a:gd name="connsiteY784" fmla="*/ 1872052 h 3713092"/>
              <a:gd name="connsiteX785" fmla="*/ 5610290 w 5945028"/>
              <a:gd name="connsiteY785" fmla="*/ 1787181 h 3713092"/>
              <a:gd name="connsiteX786" fmla="*/ 5614779 w 5945028"/>
              <a:gd name="connsiteY786" fmla="*/ 1764739 h 3713092"/>
              <a:gd name="connsiteX787" fmla="*/ 5587848 w 5945028"/>
              <a:gd name="connsiteY787" fmla="*/ 1773716 h 3713092"/>
              <a:gd name="connsiteX788" fmla="*/ 5610290 w 5945028"/>
              <a:gd name="connsiteY788" fmla="*/ 1787181 h 3713092"/>
              <a:gd name="connsiteX789" fmla="*/ 5610290 w 5945028"/>
              <a:gd name="connsiteY789" fmla="*/ 1787181 h 3713092"/>
              <a:gd name="connsiteX790" fmla="*/ 5587441 w 5945028"/>
              <a:gd name="connsiteY790" fmla="*/ 2103814 h 3713092"/>
              <a:gd name="connsiteX791" fmla="*/ 5650278 w 5945028"/>
              <a:gd name="connsiteY791" fmla="*/ 2103814 h 3713092"/>
              <a:gd name="connsiteX792" fmla="*/ 5587441 w 5945028"/>
              <a:gd name="connsiteY792" fmla="*/ 2103814 h 3713092"/>
              <a:gd name="connsiteX793" fmla="*/ 5587441 w 5945028"/>
              <a:gd name="connsiteY793" fmla="*/ 2103814 h 3713092"/>
              <a:gd name="connsiteX794" fmla="*/ 5650686 w 5945028"/>
              <a:gd name="connsiteY794" fmla="*/ 1216752 h 3713092"/>
              <a:gd name="connsiteX795" fmla="*/ 5722499 w 5945028"/>
              <a:gd name="connsiteY795" fmla="*/ 1207775 h 3713092"/>
              <a:gd name="connsiteX796" fmla="*/ 5668639 w 5945028"/>
              <a:gd name="connsiteY796" fmla="*/ 1198799 h 3713092"/>
              <a:gd name="connsiteX797" fmla="*/ 5682104 w 5945028"/>
              <a:gd name="connsiteY797" fmla="*/ 1212264 h 3713092"/>
              <a:gd name="connsiteX798" fmla="*/ 5650686 w 5945028"/>
              <a:gd name="connsiteY798" fmla="*/ 1216752 h 3713092"/>
              <a:gd name="connsiteX799" fmla="*/ 5650686 w 5945028"/>
              <a:gd name="connsiteY799" fmla="*/ 1216752 h 3713092"/>
              <a:gd name="connsiteX800" fmla="*/ 5767383 w 5945028"/>
              <a:gd name="connsiteY800" fmla="*/ 2090349 h 3713092"/>
              <a:gd name="connsiteX801" fmla="*/ 5686593 w 5945028"/>
              <a:gd name="connsiteY801" fmla="*/ 2103814 h 3713092"/>
              <a:gd name="connsiteX802" fmla="*/ 5767383 w 5945028"/>
              <a:gd name="connsiteY802" fmla="*/ 2090349 h 3713092"/>
              <a:gd name="connsiteX803" fmla="*/ 5767383 w 5945028"/>
              <a:gd name="connsiteY803" fmla="*/ 2090349 h 3713092"/>
              <a:gd name="connsiteX804" fmla="*/ 5762894 w 5945028"/>
              <a:gd name="connsiteY804" fmla="*/ 1198799 h 3713092"/>
              <a:gd name="connsiteX805" fmla="*/ 5785336 w 5945028"/>
              <a:gd name="connsiteY805" fmla="*/ 1198799 h 3713092"/>
              <a:gd name="connsiteX806" fmla="*/ 5776360 w 5945028"/>
              <a:gd name="connsiteY806" fmla="*/ 1194310 h 3713092"/>
              <a:gd name="connsiteX807" fmla="*/ 5762894 w 5945028"/>
              <a:gd name="connsiteY807" fmla="*/ 1198799 h 3713092"/>
              <a:gd name="connsiteX808" fmla="*/ 5762894 w 5945028"/>
              <a:gd name="connsiteY808" fmla="*/ 1198799 h 3713092"/>
              <a:gd name="connsiteX809" fmla="*/ 5767383 w 5945028"/>
              <a:gd name="connsiteY809" fmla="*/ 1221240 h 3713092"/>
              <a:gd name="connsiteX810" fmla="*/ 5794313 w 5945028"/>
              <a:gd name="connsiteY810" fmla="*/ 1212264 h 3713092"/>
              <a:gd name="connsiteX811" fmla="*/ 5767383 w 5945028"/>
              <a:gd name="connsiteY811" fmla="*/ 1221240 h 3713092"/>
              <a:gd name="connsiteX812" fmla="*/ 5767383 w 5945028"/>
              <a:gd name="connsiteY812" fmla="*/ 1221240 h 3713092"/>
              <a:gd name="connsiteX813" fmla="*/ 5830628 w 5945028"/>
              <a:gd name="connsiteY813" fmla="*/ 1314680 h 3713092"/>
              <a:gd name="connsiteX814" fmla="*/ 5835116 w 5945028"/>
              <a:gd name="connsiteY814" fmla="*/ 1332633 h 3713092"/>
              <a:gd name="connsiteX815" fmla="*/ 5772279 w 5945028"/>
              <a:gd name="connsiteY815" fmla="*/ 1359563 h 3713092"/>
              <a:gd name="connsiteX816" fmla="*/ 5790233 w 5945028"/>
              <a:gd name="connsiteY816" fmla="*/ 1364052 h 3713092"/>
              <a:gd name="connsiteX817" fmla="*/ 5848581 w 5945028"/>
              <a:gd name="connsiteY817" fmla="*/ 1319576 h 3713092"/>
              <a:gd name="connsiteX818" fmla="*/ 5830628 w 5945028"/>
              <a:gd name="connsiteY818" fmla="*/ 1314680 h 3713092"/>
              <a:gd name="connsiteX819" fmla="*/ 5830628 w 5945028"/>
              <a:gd name="connsiteY819" fmla="*/ 1314680 h 3713092"/>
              <a:gd name="connsiteX820" fmla="*/ 5794721 w 5945028"/>
              <a:gd name="connsiteY820" fmla="*/ 1595814 h 3713092"/>
              <a:gd name="connsiteX821" fmla="*/ 5785744 w 5945028"/>
              <a:gd name="connsiteY821" fmla="*/ 1600302 h 3713092"/>
              <a:gd name="connsiteX822" fmla="*/ 5803698 w 5945028"/>
              <a:gd name="connsiteY822" fmla="*/ 1595814 h 3713092"/>
              <a:gd name="connsiteX823" fmla="*/ 5785744 w 5945028"/>
              <a:gd name="connsiteY823" fmla="*/ 1586837 h 3713092"/>
              <a:gd name="connsiteX824" fmla="*/ 5794721 w 5945028"/>
              <a:gd name="connsiteY824" fmla="*/ 1595814 h 3713092"/>
              <a:gd name="connsiteX825" fmla="*/ 5794721 w 5945028"/>
              <a:gd name="connsiteY825" fmla="*/ 1595814 h 3713092"/>
              <a:gd name="connsiteX826" fmla="*/ 5799209 w 5945028"/>
              <a:gd name="connsiteY826" fmla="*/ 1332633 h 3713092"/>
              <a:gd name="connsiteX827" fmla="*/ 5821651 w 5945028"/>
              <a:gd name="connsiteY827" fmla="*/ 1323656 h 3713092"/>
              <a:gd name="connsiteX828" fmla="*/ 5812675 w 5945028"/>
              <a:gd name="connsiteY828" fmla="*/ 1305703 h 3713092"/>
              <a:gd name="connsiteX829" fmla="*/ 5866535 w 5945028"/>
              <a:gd name="connsiteY829" fmla="*/ 1301215 h 3713092"/>
              <a:gd name="connsiteX830" fmla="*/ 5799209 w 5945028"/>
              <a:gd name="connsiteY830" fmla="*/ 1310191 h 3713092"/>
              <a:gd name="connsiteX831" fmla="*/ 5799209 w 5945028"/>
              <a:gd name="connsiteY831" fmla="*/ 1332633 h 3713092"/>
              <a:gd name="connsiteX832" fmla="*/ 5799209 w 5945028"/>
              <a:gd name="connsiteY832" fmla="*/ 1332633 h 3713092"/>
              <a:gd name="connsiteX833" fmla="*/ 5794721 w 5945028"/>
              <a:gd name="connsiteY833" fmla="*/ 2010374 h 3713092"/>
              <a:gd name="connsiteX834" fmla="*/ 5821651 w 5945028"/>
              <a:gd name="connsiteY834" fmla="*/ 2005886 h 3713092"/>
              <a:gd name="connsiteX835" fmla="*/ 5794721 w 5945028"/>
              <a:gd name="connsiteY835" fmla="*/ 2010374 h 3713092"/>
              <a:gd name="connsiteX836" fmla="*/ 5794721 w 5945028"/>
              <a:gd name="connsiteY836" fmla="*/ 2010374 h 3713092"/>
              <a:gd name="connsiteX837" fmla="*/ 5911418 w 5945028"/>
              <a:gd name="connsiteY837" fmla="*/ 1413015 h 3713092"/>
              <a:gd name="connsiteX838" fmla="*/ 5947325 w 5945028"/>
              <a:gd name="connsiteY838" fmla="*/ 1413015 h 3713092"/>
              <a:gd name="connsiteX839" fmla="*/ 5911418 w 5945028"/>
              <a:gd name="connsiteY839" fmla="*/ 1413015 h 3713092"/>
              <a:gd name="connsiteX840" fmla="*/ 5911418 w 5945028"/>
              <a:gd name="connsiteY840" fmla="*/ 1413015 h 3713092"/>
              <a:gd name="connsiteX841" fmla="*/ 3271042 w 5945028"/>
              <a:gd name="connsiteY841" fmla="*/ 217889 h 3713092"/>
              <a:gd name="connsiteX842" fmla="*/ 3109053 w 5945028"/>
              <a:gd name="connsiteY842" fmla="*/ 222378 h 3713092"/>
              <a:gd name="connsiteX843" fmla="*/ 3113542 w 5945028"/>
              <a:gd name="connsiteY843" fmla="*/ 208912 h 3713092"/>
              <a:gd name="connsiteX844" fmla="*/ 3104565 w 5945028"/>
              <a:gd name="connsiteY844" fmla="*/ 208912 h 3713092"/>
              <a:gd name="connsiteX845" fmla="*/ 3095588 w 5945028"/>
              <a:gd name="connsiteY845" fmla="*/ 204424 h 3713092"/>
              <a:gd name="connsiteX846" fmla="*/ 3100077 w 5945028"/>
              <a:gd name="connsiteY846" fmla="*/ 222378 h 3713092"/>
              <a:gd name="connsiteX847" fmla="*/ 2888716 w 5945028"/>
              <a:gd name="connsiteY847" fmla="*/ 213401 h 3713092"/>
              <a:gd name="connsiteX848" fmla="*/ 2929111 w 5945028"/>
              <a:gd name="connsiteY848" fmla="*/ 195447 h 3713092"/>
              <a:gd name="connsiteX849" fmla="*/ 2758146 w 5945028"/>
              <a:gd name="connsiteY849" fmla="*/ 204424 h 3713092"/>
              <a:gd name="connsiteX850" fmla="*/ 2762634 w 5945028"/>
              <a:gd name="connsiteY850" fmla="*/ 222378 h 3713092"/>
              <a:gd name="connsiteX851" fmla="*/ 2555762 w 5945028"/>
              <a:gd name="connsiteY851" fmla="*/ 257876 h 3713092"/>
              <a:gd name="connsiteX852" fmla="*/ 2573715 w 5945028"/>
              <a:gd name="connsiteY852" fmla="*/ 262365 h 3713092"/>
              <a:gd name="connsiteX853" fmla="*/ 2429680 w 5945028"/>
              <a:gd name="connsiteY853" fmla="*/ 289295 h 3713092"/>
              <a:gd name="connsiteX854" fmla="*/ 2362355 w 5945028"/>
              <a:gd name="connsiteY854" fmla="*/ 311737 h 3713092"/>
              <a:gd name="connsiteX855" fmla="*/ 2249738 w 5945028"/>
              <a:gd name="connsiteY855" fmla="*/ 325202 h 3713092"/>
              <a:gd name="connsiteX856" fmla="*/ 2240761 w 5945028"/>
              <a:gd name="connsiteY856" fmla="*/ 298272 h 3713092"/>
              <a:gd name="connsiteX857" fmla="*/ 1948202 w 5945028"/>
              <a:gd name="connsiteY857" fmla="*/ 329282 h 3713092"/>
              <a:gd name="connsiteX858" fmla="*/ 1696446 w 5945028"/>
              <a:gd name="connsiteY858" fmla="*/ 351724 h 3713092"/>
              <a:gd name="connsiteX859" fmla="*/ 1687469 w 5945028"/>
              <a:gd name="connsiteY859" fmla="*/ 382734 h 3713092"/>
              <a:gd name="connsiteX860" fmla="*/ 1709911 w 5945028"/>
              <a:gd name="connsiteY860" fmla="*/ 396199 h 3713092"/>
              <a:gd name="connsiteX861" fmla="*/ 1700934 w 5945028"/>
              <a:gd name="connsiteY861" fmla="*/ 414153 h 3713092"/>
              <a:gd name="connsiteX862" fmla="*/ 1471620 w 5945028"/>
              <a:gd name="connsiteY862" fmla="*/ 423129 h 3713092"/>
              <a:gd name="connsiteX863" fmla="*/ 1471620 w 5945028"/>
              <a:gd name="connsiteY863" fmla="*/ 409664 h 3713092"/>
              <a:gd name="connsiteX864" fmla="*/ 1512015 w 5945028"/>
              <a:gd name="connsiteY864" fmla="*/ 396199 h 3713092"/>
              <a:gd name="connsiteX865" fmla="*/ 1408375 w 5945028"/>
              <a:gd name="connsiteY865" fmla="*/ 414153 h 3713092"/>
              <a:gd name="connsiteX866" fmla="*/ 1439794 w 5945028"/>
              <a:gd name="connsiteY866" fmla="*/ 409664 h 3713092"/>
              <a:gd name="connsiteX867" fmla="*/ 1363492 w 5945028"/>
              <a:gd name="connsiteY867" fmla="*/ 427618 h 3713092"/>
              <a:gd name="connsiteX868" fmla="*/ 1359003 w 5945028"/>
              <a:gd name="connsiteY868" fmla="*/ 400688 h 3713092"/>
              <a:gd name="connsiteX869" fmla="*/ 1341050 w 5945028"/>
              <a:gd name="connsiteY869" fmla="*/ 409664 h 3713092"/>
              <a:gd name="connsiteX870" fmla="*/ 1350027 w 5945028"/>
              <a:gd name="connsiteY870" fmla="*/ 418641 h 3713092"/>
              <a:gd name="connsiteX871" fmla="*/ 1170085 w 5945028"/>
              <a:gd name="connsiteY871" fmla="*/ 449651 h 3713092"/>
              <a:gd name="connsiteX872" fmla="*/ 990142 w 5945028"/>
              <a:gd name="connsiteY872" fmla="*/ 454140 h 3713092"/>
              <a:gd name="connsiteX873" fmla="*/ 1174573 w 5945028"/>
              <a:gd name="connsiteY873" fmla="*/ 414153 h 3713092"/>
              <a:gd name="connsiteX874" fmla="*/ 1012584 w 5945028"/>
              <a:gd name="connsiteY874" fmla="*/ 427618 h 3713092"/>
              <a:gd name="connsiteX875" fmla="*/ 967701 w 5945028"/>
              <a:gd name="connsiteY875" fmla="*/ 418641 h 3713092"/>
              <a:gd name="connsiteX876" fmla="*/ 940771 w 5945028"/>
              <a:gd name="connsiteY876" fmla="*/ 432106 h 3713092"/>
              <a:gd name="connsiteX877" fmla="*/ 680038 w 5945028"/>
              <a:gd name="connsiteY877" fmla="*/ 481070 h 3713092"/>
              <a:gd name="connsiteX878" fmla="*/ 504584 w 5945028"/>
              <a:gd name="connsiteY878" fmla="*/ 512080 h 3713092"/>
              <a:gd name="connsiteX879" fmla="*/ 257317 w 5945028"/>
              <a:gd name="connsiteY879" fmla="*/ 601439 h 3713092"/>
              <a:gd name="connsiteX880" fmla="*/ 333619 w 5945028"/>
              <a:gd name="connsiteY880" fmla="*/ 636938 h 3713092"/>
              <a:gd name="connsiteX881" fmla="*/ 333619 w 5945028"/>
              <a:gd name="connsiteY881" fmla="*/ 694879 h 3713092"/>
              <a:gd name="connsiteX882" fmla="*/ 441747 w 5945028"/>
              <a:gd name="connsiteY882" fmla="*/ 703856 h 3713092"/>
              <a:gd name="connsiteX883" fmla="*/ 428282 w 5945028"/>
              <a:gd name="connsiteY883" fmla="*/ 726297 h 3713092"/>
              <a:gd name="connsiteX884" fmla="*/ 387887 w 5945028"/>
              <a:gd name="connsiteY884" fmla="*/ 699367 h 3713092"/>
              <a:gd name="connsiteX885" fmla="*/ 334027 w 5945028"/>
              <a:gd name="connsiteY885" fmla="*/ 708344 h 3713092"/>
              <a:gd name="connsiteX886" fmla="*/ 392375 w 5945028"/>
              <a:gd name="connsiteY886" fmla="*/ 815248 h 3713092"/>
              <a:gd name="connsiteX887" fmla="*/ 378910 w 5945028"/>
              <a:gd name="connsiteY887" fmla="*/ 828713 h 3713092"/>
              <a:gd name="connsiteX888" fmla="*/ 410329 w 5945028"/>
              <a:gd name="connsiteY888" fmla="*/ 895631 h 3713092"/>
              <a:gd name="connsiteX889" fmla="*/ 450724 w 5945028"/>
              <a:gd name="connsiteY889" fmla="*/ 958060 h 3713092"/>
              <a:gd name="connsiteX890" fmla="*/ 567829 w 5945028"/>
              <a:gd name="connsiteY890" fmla="*/ 958060 h 3713092"/>
              <a:gd name="connsiteX891" fmla="*/ 522946 w 5945028"/>
              <a:gd name="connsiteY891" fmla="*/ 958060 h 3713092"/>
              <a:gd name="connsiteX892" fmla="*/ 509481 w 5945028"/>
              <a:gd name="connsiteY892" fmla="*/ 980501 h 3713092"/>
              <a:gd name="connsiteX893" fmla="*/ 464597 w 5945028"/>
              <a:gd name="connsiteY893" fmla="*/ 980501 h 3713092"/>
              <a:gd name="connsiteX894" fmla="*/ 424202 w 5945028"/>
              <a:gd name="connsiteY894" fmla="*/ 962548 h 3713092"/>
              <a:gd name="connsiteX895" fmla="*/ 464597 w 5945028"/>
              <a:gd name="connsiteY895" fmla="*/ 989478 h 3713092"/>
              <a:gd name="connsiteX896" fmla="*/ 415225 w 5945028"/>
              <a:gd name="connsiteY896" fmla="*/ 1024977 h 3713092"/>
              <a:gd name="connsiteX897" fmla="*/ 428690 w 5945028"/>
              <a:gd name="connsiteY897" fmla="*/ 1055987 h 3713092"/>
              <a:gd name="connsiteX898" fmla="*/ 460109 w 5945028"/>
              <a:gd name="connsiteY898" fmla="*/ 1095975 h 3713092"/>
              <a:gd name="connsiteX899" fmla="*/ 604144 w 5945028"/>
              <a:gd name="connsiteY899" fmla="*/ 1144938 h 3713092"/>
              <a:gd name="connsiteX900" fmla="*/ 536819 w 5945028"/>
              <a:gd name="connsiteY900" fmla="*/ 1193902 h 3713092"/>
              <a:gd name="connsiteX901" fmla="*/ 640459 w 5945028"/>
              <a:gd name="connsiteY901" fmla="*/ 1220832 h 3713092"/>
              <a:gd name="connsiteX902" fmla="*/ 744099 w 5945028"/>
              <a:gd name="connsiteY902" fmla="*/ 1234297 h 3713092"/>
              <a:gd name="connsiteX903" fmla="*/ 721657 w 5945028"/>
              <a:gd name="connsiteY903" fmla="*/ 1265308 h 3713092"/>
              <a:gd name="connsiteX904" fmla="*/ 748587 w 5945028"/>
              <a:gd name="connsiteY904" fmla="*/ 1283261 h 3713092"/>
              <a:gd name="connsiteX905" fmla="*/ 685750 w 5945028"/>
              <a:gd name="connsiteY905" fmla="*/ 1287750 h 3713092"/>
              <a:gd name="connsiteX906" fmla="*/ 762052 w 5945028"/>
              <a:gd name="connsiteY906" fmla="*/ 1327737 h 3713092"/>
              <a:gd name="connsiteX907" fmla="*/ 757564 w 5945028"/>
              <a:gd name="connsiteY907" fmla="*/ 1341202 h 3713092"/>
              <a:gd name="connsiteX908" fmla="*/ 739611 w 5945028"/>
              <a:gd name="connsiteY908" fmla="*/ 1332225 h 3713092"/>
              <a:gd name="connsiteX909" fmla="*/ 622505 w 5945028"/>
              <a:gd name="connsiteY909" fmla="*/ 1385677 h 3713092"/>
              <a:gd name="connsiteX910" fmla="*/ 618017 w 5945028"/>
              <a:gd name="connsiteY910" fmla="*/ 1367724 h 3713092"/>
              <a:gd name="connsiteX911" fmla="*/ 505400 w 5945028"/>
              <a:gd name="connsiteY911" fmla="*/ 1354259 h 3713092"/>
              <a:gd name="connsiteX912" fmla="*/ 469493 w 5945028"/>
              <a:gd name="connsiteY912" fmla="*/ 1381189 h 3713092"/>
              <a:gd name="connsiteX913" fmla="*/ 478470 w 5945028"/>
              <a:gd name="connsiteY913" fmla="*/ 1394654 h 3713092"/>
              <a:gd name="connsiteX914" fmla="*/ 509889 w 5945028"/>
              <a:gd name="connsiteY914" fmla="*/ 1421584 h 3713092"/>
              <a:gd name="connsiteX915" fmla="*/ 487447 w 5945028"/>
              <a:gd name="connsiteY915" fmla="*/ 1426072 h 3713092"/>
              <a:gd name="connsiteX916" fmla="*/ 662901 w 5945028"/>
              <a:gd name="connsiteY916" fmla="*/ 1466060 h 3713092"/>
              <a:gd name="connsiteX917" fmla="*/ 716761 w 5945028"/>
              <a:gd name="connsiteY917" fmla="*/ 1506047 h 3713092"/>
              <a:gd name="connsiteX918" fmla="*/ 680854 w 5945028"/>
              <a:gd name="connsiteY918" fmla="*/ 1524000 h 3713092"/>
              <a:gd name="connsiteX919" fmla="*/ 631482 w 5945028"/>
              <a:gd name="connsiteY919" fmla="*/ 1537465 h 3713092"/>
              <a:gd name="connsiteX920" fmla="*/ 662901 w 5945028"/>
              <a:gd name="connsiteY920" fmla="*/ 1546442 h 3713092"/>
              <a:gd name="connsiteX921" fmla="*/ 685342 w 5945028"/>
              <a:gd name="connsiteY921" fmla="*/ 1537465 h 3713092"/>
              <a:gd name="connsiteX922" fmla="*/ 671877 w 5945028"/>
              <a:gd name="connsiteY922" fmla="*/ 1546442 h 3713092"/>
              <a:gd name="connsiteX923" fmla="*/ 725738 w 5945028"/>
              <a:gd name="connsiteY923" fmla="*/ 1532977 h 3713092"/>
              <a:gd name="connsiteX924" fmla="*/ 775109 w 5945028"/>
              <a:gd name="connsiteY924" fmla="*/ 1524000 h 3713092"/>
              <a:gd name="connsiteX925" fmla="*/ 748179 w 5945028"/>
              <a:gd name="connsiteY925" fmla="*/ 1515023 h 3713092"/>
              <a:gd name="connsiteX926" fmla="*/ 752668 w 5945028"/>
              <a:gd name="connsiteY926" fmla="*/ 1497070 h 3713092"/>
              <a:gd name="connsiteX927" fmla="*/ 779598 w 5945028"/>
              <a:gd name="connsiteY927" fmla="*/ 1492582 h 3713092"/>
              <a:gd name="connsiteX928" fmla="*/ 784086 w 5945028"/>
              <a:gd name="connsiteY928" fmla="*/ 1519512 h 3713092"/>
              <a:gd name="connsiteX929" fmla="*/ 819993 w 5945028"/>
              <a:gd name="connsiteY929" fmla="*/ 1546442 h 3713092"/>
              <a:gd name="connsiteX930" fmla="*/ 882830 w 5945028"/>
              <a:gd name="connsiteY930" fmla="*/ 1568884 h 3713092"/>
              <a:gd name="connsiteX931" fmla="*/ 756748 w 5945028"/>
              <a:gd name="connsiteY931" fmla="*/ 1573372 h 3713092"/>
              <a:gd name="connsiteX932" fmla="*/ 738795 w 5945028"/>
              <a:gd name="connsiteY932" fmla="*/ 1595814 h 3713092"/>
              <a:gd name="connsiteX933" fmla="*/ 801632 w 5945028"/>
              <a:gd name="connsiteY933" fmla="*/ 1600302 h 3713092"/>
              <a:gd name="connsiteX934" fmla="*/ 941179 w 5945028"/>
              <a:gd name="connsiteY934" fmla="*/ 1631313 h 3713092"/>
              <a:gd name="connsiteX935" fmla="*/ 891807 w 5945028"/>
              <a:gd name="connsiteY935" fmla="*/ 1644778 h 3713092"/>
              <a:gd name="connsiteX936" fmla="*/ 878342 w 5945028"/>
              <a:gd name="connsiteY936" fmla="*/ 1680276 h 3713092"/>
              <a:gd name="connsiteX937" fmla="*/ 811016 w 5945028"/>
              <a:gd name="connsiteY937" fmla="*/ 1675788 h 3713092"/>
              <a:gd name="connsiteX938" fmla="*/ 806528 w 5945028"/>
              <a:gd name="connsiteY938" fmla="*/ 1653346 h 3713092"/>
              <a:gd name="connsiteX939" fmla="*/ 693911 w 5945028"/>
              <a:gd name="connsiteY939" fmla="*/ 1644370 h 3713092"/>
              <a:gd name="connsiteX940" fmla="*/ 635562 w 5945028"/>
              <a:gd name="connsiteY940" fmla="*/ 1697822 h 3713092"/>
              <a:gd name="connsiteX941" fmla="*/ 675958 w 5945028"/>
              <a:gd name="connsiteY941" fmla="*/ 1697822 h 3713092"/>
              <a:gd name="connsiteX942" fmla="*/ 653516 w 5945028"/>
              <a:gd name="connsiteY942" fmla="*/ 1733321 h 3713092"/>
              <a:gd name="connsiteX943" fmla="*/ 666981 w 5945028"/>
              <a:gd name="connsiteY943" fmla="*/ 1742297 h 3713092"/>
              <a:gd name="connsiteX944" fmla="*/ 649028 w 5945028"/>
              <a:gd name="connsiteY944" fmla="*/ 1755762 h 3713092"/>
              <a:gd name="connsiteX945" fmla="*/ 590679 w 5945028"/>
              <a:gd name="connsiteY945" fmla="*/ 1769228 h 3713092"/>
              <a:gd name="connsiteX946" fmla="*/ 523354 w 5945028"/>
              <a:gd name="connsiteY946" fmla="*/ 1782693 h 3713092"/>
              <a:gd name="connsiteX947" fmla="*/ 527842 w 5945028"/>
              <a:gd name="connsiteY947" fmla="*/ 1831656 h 3713092"/>
              <a:gd name="connsiteX948" fmla="*/ 523354 w 5945028"/>
              <a:gd name="connsiteY948" fmla="*/ 1818191 h 3713092"/>
              <a:gd name="connsiteX949" fmla="*/ 482958 w 5945028"/>
              <a:gd name="connsiteY949" fmla="*/ 1840633 h 3713092"/>
              <a:gd name="connsiteX950" fmla="*/ 402168 w 5945028"/>
              <a:gd name="connsiteY950" fmla="*/ 1813703 h 3713092"/>
              <a:gd name="connsiteX951" fmla="*/ 424610 w 5945028"/>
              <a:gd name="connsiteY951" fmla="*/ 1800238 h 3713092"/>
              <a:gd name="connsiteX952" fmla="*/ 424610 w 5945028"/>
              <a:gd name="connsiteY952" fmla="*/ 1782285 h 3713092"/>
              <a:gd name="connsiteX953" fmla="*/ 397680 w 5945028"/>
              <a:gd name="connsiteY953" fmla="*/ 1764331 h 3713092"/>
              <a:gd name="connsiteX954" fmla="*/ 402168 w 5945028"/>
              <a:gd name="connsiteY954" fmla="*/ 1791261 h 3713092"/>
              <a:gd name="connsiteX955" fmla="*/ 312401 w 5945028"/>
              <a:gd name="connsiteY955" fmla="*/ 1818191 h 3713092"/>
              <a:gd name="connsiteX956" fmla="*/ 316889 w 5945028"/>
              <a:gd name="connsiteY956" fmla="*/ 1849202 h 3713092"/>
              <a:gd name="connsiteX957" fmla="*/ 343820 w 5945028"/>
              <a:gd name="connsiteY957" fmla="*/ 1871644 h 3713092"/>
              <a:gd name="connsiteX958" fmla="*/ 325866 w 5945028"/>
              <a:gd name="connsiteY958" fmla="*/ 1898574 h 3713092"/>
              <a:gd name="connsiteX959" fmla="*/ 321378 w 5945028"/>
              <a:gd name="connsiteY959" fmla="*/ 1925504 h 3713092"/>
              <a:gd name="connsiteX960" fmla="*/ 357285 w 5945028"/>
              <a:gd name="connsiteY960" fmla="*/ 2023432 h 3713092"/>
              <a:gd name="connsiteX961" fmla="*/ 330354 w 5945028"/>
              <a:gd name="connsiteY961" fmla="*/ 2018943 h 3713092"/>
              <a:gd name="connsiteX962" fmla="*/ 348308 w 5945028"/>
              <a:gd name="connsiteY962" fmla="*/ 2049954 h 3713092"/>
              <a:gd name="connsiteX963" fmla="*/ 343820 w 5945028"/>
              <a:gd name="connsiteY963" fmla="*/ 2067907 h 3713092"/>
              <a:gd name="connsiteX964" fmla="*/ 361773 w 5945028"/>
              <a:gd name="connsiteY964" fmla="*/ 2081372 h 3713092"/>
              <a:gd name="connsiteX965" fmla="*/ 307913 w 5945028"/>
              <a:gd name="connsiteY965" fmla="*/ 2041385 h 3713092"/>
              <a:gd name="connsiteX966" fmla="*/ 321378 w 5945028"/>
              <a:gd name="connsiteY966" fmla="*/ 2023432 h 3713092"/>
              <a:gd name="connsiteX967" fmla="*/ 294448 w 5945028"/>
              <a:gd name="connsiteY967" fmla="*/ 1961003 h 3713092"/>
              <a:gd name="connsiteX968" fmla="*/ 280983 w 5945028"/>
              <a:gd name="connsiteY968" fmla="*/ 1961003 h 3713092"/>
              <a:gd name="connsiteX969" fmla="*/ 267518 w 5945028"/>
              <a:gd name="connsiteY969" fmla="*/ 2018943 h 3713092"/>
              <a:gd name="connsiteX970" fmla="*/ 254052 w 5945028"/>
              <a:gd name="connsiteY970" fmla="*/ 2018943 h 3713092"/>
              <a:gd name="connsiteX971" fmla="*/ 254052 w 5945028"/>
              <a:gd name="connsiteY971" fmla="*/ 2072395 h 3713092"/>
              <a:gd name="connsiteX972" fmla="*/ 51668 w 5945028"/>
              <a:gd name="connsiteY972" fmla="*/ 2076884 h 3713092"/>
              <a:gd name="connsiteX973" fmla="*/ 56157 w 5945028"/>
              <a:gd name="connsiteY973" fmla="*/ 2277636 h 3713092"/>
              <a:gd name="connsiteX974" fmla="*/ 96552 w 5945028"/>
              <a:gd name="connsiteY974" fmla="*/ 2277636 h 3713092"/>
              <a:gd name="connsiteX975" fmla="*/ 209169 w 5945028"/>
              <a:gd name="connsiteY975" fmla="*/ 2349041 h 3713092"/>
              <a:gd name="connsiteX976" fmla="*/ 218146 w 5945028"/>
              <a:gd name="connsiteY976" fmla="*/ 2504910 h 3713092"/>
              <a:gd name="connsiteX977" fmla="*/ 245076 w 5945028"/>
              <a:gd name="connsiteY977" fmla="*/ 2638744 h 3713092"/>
              <a:gd name="connsiteX978" fmla="*/ 236099 w 5945028"/>
              <a:gd name="connsiteY978" fmla="*/ 2786044 h 3713092"/>
              <a:gd name="connsiteX979" fmla="*/ 231611 w 5945028"/>
              <a:gd name="connsiteY979" fmla="*/ 2803997 h 3713092"/>
              <a:gd name="connsiteX980" fmla="*/ 263029 w 5945028"/>
              <a:gd name="connsiteY980" fmla="*/ 2795020 h 3713092"/>
              <a:gd name="connsiteX981" fmla="*/ 375646 w 5945028"/>
              <a:gd name="connsiteY981" fmla="*/ 2910902 h 3713092"/>
              <a:gd name="connsiteX982" fmla="*/ 474798 w 5945028"/>
              <a:gd name="connsiteY982" fmla="*/ 2950889 h 3713092"/>
              <a:gd name="connsiteX983" fmla="*/ 524170 w 5945028"/>
              <a:gd name="connsiteY983" fmla="*/ 3008829 h 3713092"/>
              <a:gd name="connsiteX984" fmla="*/ 465821 w 5945028"/>
              <a:gd name="connsiteY984" fmla="*/ 3044328 h 3713092"/>
              <a:gd name="connsiteX985" fmla="*/ 420938 w 5945028"/>
              <a:gd name="connsiteY985" fmla="*/ 3071258 h 3713092"/>
              <a:gd name="connsiteX986" fmla="*/ 312809 w 5945028"/>
              <a:gd name="connsiteY986" fmla="*/ 3272010 h 3713092"/>
              <a:gd name="connsiteX987" fmla="*/ 317297 w 5945028"/>
              <a:gd name="connsiteY987" fmla="*/ 3419310 h 3713092"/>
              <a:gd name="connsiteX988" fmla="*/ 353204 w 5945028"/>
              <a:gd name="connsiteY988" fmla="*/ 3405845 h 3713092"/>
              <a:gd name="connsiteX989" fmla="*/ 362181 w 5945028"/>
              <a:gd name="connsiteY989" fmla="*/ 3423798 h 3713092"/>
              <a:gd name="connsiteX990" fmla="*/ 348716 w 5945028"/>
              <a:gd name="connsiteY990" fmla="*/ 3441751 h 3713092"/>
              <a:gd name="connsiteX991" fmla="*/ 393599 w 5945028"/>
              <a:gd name="connsiteY991" fmla="*/ 3464193 h 3713092"/>
              <a:gd name="connsiteX992" fmla="*/ 357693 w 5945028"/>
              <a:gd name="connsiteY992" fmla="*/ 3526622 h 3713092"/>
              <a:gd name="connsiteX993" fmla="*/ 470309 w 5945028"/>
              <a:gd name="connsiteY993" fmla="*/ 3446240 h 3713092"/>
              <a:gd name="connsiteX994" fmla="*/ 506216 w 5945028"/>
              <a:gd name="connsiteY994" fmla="*/ 3477250 h 3713092"/>
              <a:gd name="connsiteX995" fmla="*/ 470309 w 5945028"/>
              <a:gd name="connsiteY995" fmla="*/ 3512749 h 3713092"/>
              <a:gd name="connsiteX996" fmla="*/ 582926 w 5945028"/>
              <a:gd name="connsiteY996" fmla="*/ 3593131 h 3713092"/>
              <a:gd name="connsiteX997" fmla="*/ 627810 w 5945028"/>
              <a:gd name="connsiteY997" fmla="*/ 3544168 h 3713092"/>
              <a:gd name="connsiteX998" fmla="*/ 627810 w 5945028"/>
              <a:gd name="connsiteY998" fmla="*/ 3579666 h 3713092"/>
              <a:gd name="connsiteX999" fmla="*/ 609856 w 5945028"/>
              <a:gd name="connsiteY999" fmla="*/ 3597620 h 3713092"/>
              <a:gd name="connsiteX1000" fmla="*/ 650252 w 5945028"/>
              <a:gd name="connsiteY1000" fmla="*/ 3593131 h 3713092"/>
              <a:gd name="connsiteX1001" fmla="*/ 654740 w 5945028"/>
              <a:gd name="connsiteY1001" fmla="*/ 3628630 h 3713092"/>
              <a:gd name="connsiteX1002" fmla="*/ 672693 w 5945028"/>
              <a:gd name="connsiteY1002" fmla="*/ 3633118 h 3713092"/>
              <a:gd name="connsiteX1003" fmla="*/ 650252 w 5945028"/>
              <a:gd name="connsiteY1003" fmla="*/ 3709012 h 3713092"/>
              <a:gd name="connsiteX1004" fmla="*/ 767357 w 5945028"/>
              <a:gd name="connsiteY1004" fmla="*/ 3695547 h 3713092"/>
              <a:gd name="connsiteX1005" fmla="*/ 789799 w 5945028"/>
              <a:gd name="connsiteY1005" fmla="*/ 3615165 h 3713092"/>
              <a:gd name="connsiteX1006" fmla="*/ 812240 w 5945028"/>
              <a:gd name="connsiteY1006" fmla="*/ 3664129 h 3713092"/>
              <a:gd name="connsiteX1007" fmla="*/ 821217 w 5945028"/>
              <a:gd name="connsiteY1007" fmla="*/ 3606188 h 3713092"/>
              <a:gd name="connsiteX1008" fmla="*/ 866101 w 5945028"/>
              <a:gd name="connsiteY1008" fmla="*/ 3552736 h 3713092"/>
              <a:gd name="connsiteX1009" fmla="*/ 919961 w 5945028"/>
              <a:gd name="connsiteY1009" fmla="*/ 3517237 h 3713092"/>
              <a:gd name="connsiteX1010" fmla="*/ 1077461 w 5945028"/>
              <a:gd name="connsiteY1010" fmla="*/ 3575178 h 3713092"/>
              <a:gd name="connsiteX1011" fmla="*/ 1248427 w 5945028"/>
              <a:gd name="connsiteY1011" fmla="*/ 3637607 h 3713092"/>
              <a:gd name="connsiteX1012" fmla="*/ 1774788 w 5945028"/>
              <a:gd name="connsiteY1012" fmla="*/ 3668617 h 3713092"/>
              <a:gd name="connsiteX1013" fmla="*/ 2008591 w 5945028"/>
              <a:gd name="connsiteY1013" fmla="*/ 3566201 h 3713092"/>
              <a:gd name="connsiteX1014" fmla="*/ 2399894 w 5945028"/>
              <a:gd name="connsiteY1014" fmla="*/ 3468273 h 3713092"/>
              <a:gd name="connsiteX1015" fmla="*/ 2566371 w 5945028"/>
              <a:gd name="connsiteY1015" fmla="*/ 3512749 h 3713092"/>
              <a:gd name="connsiteX1016" fmla="*/ 2548417 w 5945028"/>
              <a:gd name="connsiteY1016" fmla="*/ 3521726 h 3713092"/>
              <a:gd name="connsiteX1017" fmla="*/ 2588812 w 5945028"/>
              <a:gd name="connsiteY1017" fmla="*/ 3548656 h 3713092"/>
              <a:gd name="connsiteX1018" fmla="*/ 2543929 w 5945028"/>
              <a:gd name="connsiteY1018" fmla="*/ 3562121 h 3713092"/>
              <a:gd name="connsiteX1019" fmla="*/ 2593301 w 5945028"/>
              <a:gd name="connsiteY1019" fmla="*/ 3566609 h 3713092"/>
              <a:gd name="connsiteX1020" fmla="*/ 3088244 w 5945028"/>
              <a:gd name="connsiteY1020" fmla="*/ 3629038 h 3713092"/>
              <a:gd name="connsiteX1021" fmla="*/ 3151081 w 5945028"/>
              <a:gd name="connsiteY1021" fmla="*/ 3553144 h 3713092"/>
              <a:gd name="connsiteX1022" fmla="*/ 3209429 w 5945028"/>
              <a:gd name="connsiteY1022" fmla="*/ 3548656 h 3713092"/>
              <a:gd name="connsiteX1023" fmla="*/ 3213918 w 5945028"/>
              <a:gd name="connsiteY1023" fmla="*/ 3575586 h 3713092"/>
              <a:gd name="connsiteX1024" fmla="*/ 3515453 w 5945028"/>
              <a:gd name="connsiteY1024" fmla="*/ 3629038 h 3713092"/>
              <a:gd name="connsiteX1025" fmla="*/ 3650512 w 5945028"/>
              <a:gd name="connsiteY1025" fmla="*/ 3562121 h 3713092"/>
              <a:gd name="connsiteX1026" fmla="*/ 3546872 w 5945028"/>
              <a:gd name="connsiteY1026" fmla="*/ 3562121 h 3713092"/>
              <a:gd name="connsiteX1027" fmla="*/ 3623174 w 5945028"/>
              <a:gd name="connsiteY1027" fmla="*/ 3522134 h 3713092"/>
              <a:gd name="connsiteX1028" fmla="*/ 3600732 w 5945028"/>
              <a:gd name="connsiteY1028" fmla="*/ 3517645 h 3713092"/>
              <a:gd name="connsiteX1029" fmla="*/ 3573802 w 5945028"/>
              <a:gd name="connsiteY1029" fmla="*/ 3486635 h 3713092"/>
              <a:gd name="connsiteX1030" fmla="*/ 3776186 w 5945028"/>
              <a:gd name="connsiteY1030" fmla="*/ 3442159 h 3713092"/>
              <a:gd name="connsiteX1031" fmla="*/ 3749256 w 5945028"/>
              <a:gd name="connsiteY1031" fmla="*/ 3433183 h 3713092"/>
              <a:gd name="connsiteX1032" fmla="*/ 3825558 w 5945028"/>
              <a:gd name="connsiteY1032" fmla="*/ 3428694 h 3713092"/>
              <a:gd name="connsiteX1033" fmla="*/ 3830046 w 5945028"/>
              <a:gd name="connsiteY1033" fmla="*/ 3410741 h 3713092"/>
              <a:gd name="connsiteX1034" fmla="*/ 3847999 w 5945028"/>
              <a:gd name="connsiteY1034" fmla="*/ 3433183 h 3713092"/>
              <a:gd name="connsiteX1035" fmla="*/ 3852488 w 5945028"/>
              <a:gd name="connsiteY1035" fmla="*/ 3393196 h 3713092"/>
              <a:gd name="connsiteX1036" fmla="*/ 3960617 w 5945028"/>
              <a:gd name="connsiteY1036" fmla="*/ 3384219 h 3713092"/>
              <a:gd name="connsiteX1037" fmla="*/ 4023453 w 5945028"/>
              <a:gd name="connsiteY1037" fmla="*/ 3366265 h 3713092"/>
              <a:gd name="connsiteX1038" fmla="*/ 3983058 w 5945028"/>
              <a:gd name="connsiteY1038" fmla="*/ 3357289 h 3713092"/>
              <a:gd name="connsiteX1039" fmla="*/ 3978570 w 5945028"/>
              <a:gd name="connsiteY1039" fmla="*/ 3343824 h 3713092"/>
              <a:gd name="connsiteX1040" fmla="*/ 3906756 w 5945028"/>
              <a:gd name="connsiteY1040" fmla="*/ 3330359 h 3713092"/>
              <a:gd name="connsiteX1041" fmla="*/ 4059768 w 5945028"/>
              <a:gd name="connsiteY1041" fmla="*/ 3316894 h 3713092"/>
              <a:gd name="connsiteX1042" fmla="*/ 4082210 w 5945028"/>
              <a:gd name="connsiteY1042" fmla="*/ 3330359 h 3713092"/>
              <a:gd name="connsiteX1043" fmla="*/ 4171977 w 5945028"/>
              <a:gd name="connsiteY1043" fmla="*/ 3352800 h 3713092"/>
              <a:gd name="connsiteX1044" fmla="*/ 4171977 w 5945028"/>
              <a:gd name="connsiteY1044" fmla="*/ 3375242 h 3713092"/>
              <a:gd name="connsiteX1045" fmla="*/ 4207884 w 5945028"/>
              <a:gd name="connsiteY1045" fmla="*/ 3384219 h 3713092"/>
              <a:gd name="connsiteX1046" fmla="*/ 4149535 w 5945028"/>
              <a:gd name="connsiteY1046" fmla="*/ 3388707 h 3713092"/>
              <a:gd name="connsiteX1047" fmla="*/ 4194419 w 5945028"/>
              <a:gd name="connsiteY1047" fmla="*/ 3397684 h 3713092"/>
              <a:gd name="connsiteX1048" fmla="*/ 4243791 w 5945028"/>
              <a:gd name="connsiteY1048" fmla="*/ 3415637 h 3713092"/>
              <a:gd name="connsiteX1049" fmla="*/ 4252768 w 5945028"/>
              <a:gd name="connsiteY1049" fmla="*/ 3397684 h 3713092"/>
              <a:gd name="connsiteX1050" fmla="*/ 4306628 w 5945028"/>
              <a:gd name="connsiteY1050" fmla="*/ 3393196 h 3713092"/>
              <a:gd name="connsiteX1051" fmla="*/ 4248279 w 5945028"/>
              <a:gd name="connsiteY1051" fmla="*/ 3379731 h 3713092"/>
              <a:gd name="connsiteX1052" fmla="*/ 4356408 w 5945028"/>
              <a:gd name="connsiteY1052" fmla="*/ 3344232 h 3713092"/>
              <a:gd name="connsiteX1053" fmla="*/ 4333966 w 5945028"/>
              <a:gd name="connsiteY1053" fmla="*/ 3388707 h 3713092"/>
              <a:gd name="connsiteX1054" fmla="*/ 4356408 w 5945028"/>
              <a:gd name="connsiteY1054" fmla="*/ 3397684 h 3713092"/>
              <a:gd name="connsiteX1055" fmla="*/ 4302547 w 5945028"/>
              <a:gd name="connsiteY1055" fmla="*/ 3402172 h 3713092"/>
              <a:gd name="connsiteX1056" fmla="*/ 4324989 w 5945028"/>
              <a:gd name="connsiteY1056" fmla="*/ 3424614 h 3713092"/>
              <a:gd name="connsiteX1057" fmla="*/ 4289082 w 5945028"/>
              <a:gd name="connsiteY1057" fmla="*/ 3464601 h 3713092"/>
              <a:gd name="connsiteX1058" fmla="*/ 4302547 w 5945028"/>
              <a:gd name="connsiteY1058" fmla="*/ 3473578 h 3713092"/>
              <a:gd name="connsiteX1059" fmla="*/ 4567768 w 5945028"/>
              <a:gd name="connsiteY1059" fmla="*/ 3451136 h 3713092"/>
              <a:gd name="connsiteX1060" fmla="*/ 4738734 w 5945028"/>
              <a:gd name="connsiteY1060" fmla="*/ 3415637 h 3713092"/>
              <a:gd name="connsiteX1061" fmla="*/ 4734245 w 5945028"/>
              <a:gd name="connsiteY1061" fmla="*/ 3380139 h 3713092"/>
              <a:gd name="connsiteX1062" fmla="*/ 4765664 w 5945028"/>
              <a:gd name="connsiteY1062" fmla="*/ 3322198 h 3713092"/>
              <a:gd name="connsiteX1063" fmla="*/ 4743222 w 5945028"/>
              <a:gd name="connsiteY1063" fmla="*/ 3286699 h 3713092"/>
              <a:gd name="connsiteX1064" fmla="*/ 4788105 w 5945028"/>
              <a:gd name="connsiteY1064" fmla="*/ 3268746 h 3713092"/>
              <a:gd name="connsiteX1065" fmla="*/ 4788105 w 5945028"/>
              <a:gd name="connsiteY1065" fmla="*/ 3241816 h 3713092"/>
              <a:gd name="connsiteX1066" fmla="*/ 4770152 w 5945028"/>
              <a:gd name="connsiteY1066" fmla="*/ 3197340 h 3713092"/>
              <a:gd name="connsiteX1067" fmla="*/ 4729757 w 5945028"/>
              <a:gd name="connsiteY1067" fmla="*/ 3197340 h 3713092"/>
              <a:gd name="connsiteX1068" fmla="*/ 4738734 w 5945028"/>
              <a:gd name="connsiteY1068" fmla="*/ 3148376 h 3713092"/>
              <a:gd name="connsiteX1069" fmla="*/ 4801571 w 5945028"/>
              <a:gd name="connsiteY1069" fmla="*/ 3134911 h 3713092"/>
              <a:gd name="connsiteX1070" fmla="*/ 4797082 w 5945028"/>
              <a:gd name="connsiteY1070" fmla="*/ 3112470 h 3713092"/>
              <a:gd name="connsiteX1071" fmla="*/ 4819524 w 5945028"/>
              <a:gd name="connsiteY1071" fmla="*/ 3103493 h 3713092"/>
              <a:gd name="connsiteX1072" fmla="*/ 4819524 w 5945028"/>
              <a:gd name="connsiteY1072" fmla="*/ 3085539 h 3713092"/>
              <a:gd name="connsiteX1073" fmla="*/ 4841966 w 5945028"/>
              <a:gd name="connsiteY1073" fmla="*/ 3063098 h 3713092"/>
              <a:gd name="connsiteX1074" fmla="*/ 4815036 w 5945028"/>
              <a:gd name="connsiteY1074" fmla="*/ 3063098 h 3713092"/>
              <a:gd name="connsiteX1075" fmla="*/ 4819524 w 5945028"/>
              <a:gd name="connsiteY1075" fmla="*/ 3081051 h 3713092"/>
              <a:gd name="connsiteX1076" fmla="*/ 4797082 w 5945028"/>
              <a:gd name="connsiteY1076" fmla="*/ 3054121 h 3713092"/>
              <a:gd name="connsiteX1077" fmla="*/ 4702827 w 5945028"/>
              <a:gd name="connsiteY1077" fmla="*/ 3058609 h 3713092"/>
              <a:gd name="connsiteX1078" fmla="*/ 4725269 w 5945028"/>
              <a:gd name="connsiteY1078" fmla="*/ 3081051 h 3713092"/>
              <a:gd name="connsiteX1079" fmla="*/ 4680385 w 5945028"/>
              <a:gd name="connsiteY1079" fmla="*/ 3081051 h 3713092"/>
              <a:gd name="connsiteX1080" fmla="*/ 4707315 w 5945028"/>
              <a:gd name="connsiteY1080" fmla="*/ 3081051 h 3713092"/>
              <a:gd name="connsiteX1081" fmla="*/ 4671408 w 5945028"/>
              <a:gd name="connsiteY1081" fmla="*/ 3045552 h 3713092"/>
              <a:gd name="connsiteX1082" fmla="*/ 4702827 w 5945028"/>
              <a:gd name="connsiteY1082" fmla="*/ 2978635 h 3713092"/>
              <a:gd name="connsiteX1083" fmla="*/ 4693850 w 5945028"/>
              <a:gd name="connsiteY1083" fmla="*/ 2974147 h 3713092"/>
              <a:gd name="connsiteX1084" fmla="*/ 4644478 w 5945028"/>
              <a:gd name="connsiteY1084" fmla="*/ 2992100 h 3713092"/>
              <a:gd name="connsiteX1085" fmla="*/ 4644478 w 5945028"/>
              <a:gd name="connsiteY1085" fmla="*/ 2974147 h 3713092"/>
              <a:gd name="connsiteX1086" fmla="*/ 4635502 w 5945028"/>
              <a:gd name="connsiteY1086" fmla="*/ 2987612 h 3713092"/>
              <a:gd name="connsiteX1087" fmla="*/ 4586130 w 5945028"/>
              <a:gd name="connsiteY1087" fmla="*/ 2947624 h 3713092"/>
              <a:gd name="connsiteX1088" fmla="*/ 4554711 w 5945028"/>
              <a:gd name="connsiteY1088" fmla="*/ 2943136 h 3713092"/>
              <a:gd name="connsiteX1089" fmla="*/ 4572665 w 5945028"/>
              <a:gd name="connsiteY1089" fmla="*/ 2934159 h 3713092"/>
              <a:gd name="connsiteX1090" fmla="*/ 4541246 w 5945028"/>
              <a:gd name="connsiteY1090" fmla="*/ 2934159 h 3713092"/>
              <a:gd name="connsiteX1091" fmla="*/ 4464944 w 5945028"/>
              <a:gd name="connsiteY1091" fmla="*/ 3010053 h 3713092"/>
              <a:gd name="connsiteX1092" fmla="*/ 4541246 w 5945028"/>
              <a:gd name="connsiteY1092" fmla="*/ 2987612 h 3713092"/>
              <a:gd name="connsiteX1093" fmla="*/ 4559200 w 5945028"/>
              <a:gd name="connsiteY1093" fmla="*/ 2969658 h 3713092"/>
              <a:gd name="connsiteX1094" fmla="*/ 4554711 w 5945028"/>
              <a:gd name="connsiteY1094" fmla="*/ 2992100 h 3713092"/>
              <a:gd name="connsiteX1095" fmla="*/ 4613060 w 5945028"/>
              <a:gd name="connsiteY1095" fmla="*/ 3001077 h 3713092"/>
              <a:gd name="connsiteX1096" fmla="*/ 4572665 w 5945028"/>
              <a:gd name="connsiteY1096" fmla="*/ 3019030 h 3713092"/>
              <a:gd name="connsiteX1097" fmla="*/ 4613060 w 5945028"/>
              <a:gd name="connsiteY1097" fmla="*/ 3041472 h 3713092"/>
              <a:gd name="connsiteX1098" fmla="*/ 4563688 w 5945028"/>
              <a:gd name="connsiteY1098" fmla="*/ 3054937 h 3713092"/>
              <a:gd name="connsiteX1099" fmla="*/ 4505340 w 5945028"/>
              <a:gd name="connsiteY1099" fmla="*/ 3054937 h 3713092"/>
              <a:gd name="connsiteX1100" fmla="*/ 4505340 w 5945028"/>
              <a:gd name="connsiteY1100" fmla="*/ 3094924 h 3713092"/>
              <a:gd name="connsiteX1101" fmla="*/ 4460456 w 5945028"/>
              <a:gd name="connsiteY1101" fmla="*/ 3108389 h 3713092"/>
              <a:gd name="connsiteX1102" fmla="*/ 4338862 w 5945028"/>
              <a:gd name="connsiteY1102" fmla="*/ 3117366 h 3713092"/>
              <a:gd name="connsiteX1103" fmla="*/ 4343350 w 5945028"/>
              <a:gd name="connsiteY1103" fmla="*/ 3108389 h 3713092"/>
              <a:gd name="connsiteX1104" fmla="*/ 4302956 w 5945028"/>
              <a:gd name="connsiteY1104" fmla="*/ 3103901 h 3713092"/>
              <a:gd name="connsiteX1105" fmla="*/ 4285002 w 5945028"/>
              <a:gd name="connsiteY1105" fmla="*/ 3117366 h 3713092"/>
              <a:gd name="connsiteX1106" fmla="*/ 4285002 w 5945028"/>
              <a:gd name="connsiteY1106" fmla="*/ 3108389 h 3713092"/>
              <a:gd name="connsiteX1107" fmla="*/ 4298467 w 5945028"/>
              <a:gd name="connsiteY1107" fmla="*/ 3103901 h 3713092"/>
              <a:gd name="connsiteX1108" fmla="*/ 4240119 w 5945028"/>
              <a:gd name="connsiteY1108" fmla="*/ 3103901 h 3713092"/>
              <a:gd name="connsiteX1109" fmla="*/ 4244607 w 5945028"/>
              <a:gd name="connsiteY1109" fmla="*/ 3112877 h 3713092"/>
              <a:gd name="connsiteX1110" fmla="*/ 4226653 w 5945028"/>
              <a:gd name="connsiteY1110" fmla="*/ 3094924 h 3713092"/>
              <a:gd name="connsiteX1111" fmla="*/ 4096083 w 5945028"/>
              <a:gd name="connsiteY1111" fmla="*/ 3059425 h 3713092"/>
              <a:gd name="connsiteX1112" fmla="*/ 4131990 w 5945028"/>
              <a:gd name="connsiteY1112" fmla="*/ 3050449 h 3713092"/>
              <a:gd name="connsiteX1113" fmla="*/ 4078130 w 5945028"/>
              <a:gd name="connsiteY1113" fmla="*/ 3041472 h 3713092"/>
              <a:gd name="connsiteX1114" fmla="*/ 4149943 w 5945028"/>
              <a:gd name="connsiteY1114" fmla="*/ 3032495 h 3713092"/>
              <a:gd name="connsiteX1115" fmla="*/ 4010396 w 5945028"/>
              <a:gd name="connsiteY1115" fmla="*/ 2996996 h 3713092"/>
              <a:gd name="connsiteX1116" fmla="*/ 3952048 w 5945028"/>
              <a:gd name="connsiteY1116" fmla="*/ 3005973 h 3713092"/>
              <a:gd name="connsiteX1117" fmla="*/ 3929606 w 5945028"/>
              <a:gd name="connsiteY1117" fmla="*/ 3001485 h 3713092"/>
              <a:gd name="connsiteX1118" fmla="*/ 3920629 w 5945028"/>
              <a:gd name="connsiteY1118" fmla="*/ 2988020 h 3713092"/>
              <a:gd name="connsiteX1119" fmla="*/ 3718245 w 5945028"/>
              <a:gd name="connsiteY1119" fmla="*/ 2970066 h 3713092"/>
              <a:gd name="connsiteX1120" fmla="*/ 3704780 w 5945028"/>
              <a:gd name="connsiteY1120" fmla="*/ 2934567 h 3713092"/>
              <a:gd name="connsiteX1121" fmla="*/ 3664385 w 5945028"/>
              <a:gd name="connsiteY1121" fmla="*/ 2943544 h 3713092"/>
              <a:gd name="connsiteX1122" fmla="*/ 3659897 w 5945028"/>
              <a:gd name="connsiteY1122" fmla="*/ 2930079 h 3713092"/>
              <a:gd name="connsiteX1123" fmla="*/ 3677850 w 5945028"/>
              <a:gd name="connsiteY1123" fmla="*/ 2934567 h 3713092"/>
              <a:gd name="connsiteX1124" fmla="*/ 3637455 w 5945028"/>
              <a:gd name="connsiteY1124" fmla="*/ 2912126 h 3713092"/>
              <a:gd name="connsiteX1125" fmla="*/ 3759049 w 5945028"/>
              <a:gd name="connsiteY1125" fmla="*/ 2903149 h 3713092"/>
              <a:gd name="connsiteX1126" fmla="*/ 3700700 w 5945028"/>
              <a:gd name="connsiteY1126" fmla="*/ 2863162 h 3713092"/>
              <a:gd name="connsiteX1127" fmla="*/ 3651328 w 5945028"/>
              <a:gd name="connsiteY1127" fmla="*/ 2840720 h 3713092"/>
              <a:gd name="connsiteX1128" fmla="*/ 3633375 w 5945028"/>
              <a:gd name="connsiteY1128" fmla="*/ 2840720 h 3713092"/>
              <a:gd name="connsiteX1129" fmla="*/ 3646840 w 5945028"/>
              <a:gd name="connsiteY1129" fmla="*/ 2831743 h 3713092"/>
              <a:gd name="connsiteX1130" fmla="*/ 3678258 w 5945028"/>
              <a:gd name="connsiteY1130" fmla="*/ 2836232 h 3713092"/>
              <a:gd name="connsiteX1131" fmla="*/ 3678258 w 5945028"/>
              <a:gd name="connsiteY1131" fmla="*/ 2813790 h 3713092"/>
              <a:gd name="connsiteX1132" fmla="*/ 3655816 w 5945028"/>
              <a:gd name="connsiteY1132" fmla="*/ 2813790 h 3713092"/>
              <a:gd name="connsiteX1133" fmla="*/ 3673770 w 5945028"/>
              <a:gd name="connsiteY1133" fmla="*/ 2804813 h 3713092"/>
              <a:gd name="connsiteX1134" fmla="*/ 3642351 w 5945028"/>
              <a:gd name="connsiteY1134" fmla="*/ 2782371 h 3713092"/>
              <a:gd name="connsiteX1135" fmla="*/ 3655816 w 5945028"/>
              <a:gd name="connsiteY1135" fmla="*/ 2777883 h 3713092"/>
              <a:gd name="connsiteX1136" fmla="*/ 3637863 w 5945028"/>
              <a:gd name="connsiteY1136" fmla="*/ 2782371 h 3713092"/>
              <a:gd name="connsiteX1137" fmla="*/ 3633375 w 5945028"/>
              <a:gd name="connsiteY1137" fmla="*/ 2764418 h 3713092"/>
              <a:gd name="connsiteX1138" fmla="*/ 3664793 w 5945028"/>
              <a:gd name="connsiteY1138" fmla="*/ 2759930 h 3713092"/>
              <a:gd name="connsiteX1139" fmla="*/ 3673770 w 5945028"/>
              <a:gd name="connsiteY1139" fmla="*/ 2733000 h 3713092"/>
              <a:gd name="connsiteX1140" fmla="*/ 3678258 w 5945028"/>
              <a:gd name="connsiteY1140" fmla="*/ 2746465 h 3713092"/>
              <a:gd name="connsiteX1141" fmla="*/ 3682746 w 5945028"/>
              <a:gd name="connsiteY1141" fmla="*/ 2719534 h 3713092"/>
              <a:gd name="connsiteX1142" fmla="*/ 3660305 w 5945028"/>
              <a:gd name="connsiteY1142" fmla="*/ 2719534 h 3713092"/>
              <a:gd name="connsiteX1143" fmla="*/ 3646840 w 5945028"/>
              <a:gd name="connsiteY1143" fmla="*/ 2737488 h 3713092"/>
              <a:gd name="connsiteX1144" fmla="*/ 3637863 w 5945028"/>
              <a:gd name="connsiteY1144" fmla="*/ 2710558 h 3713092"/>
              <a:gd name="connsiteX1145" fmla="*/ 3637863 w 5945028"/>
              <a:gd name="connsiteY1145" fmla="*/ 2728511 h 3713092"/>
              <a:gd name="connsiteX1146" fmla="*/ 3619910 w 5945028"/>
              <a:gd name="connsiteY1146" fmla="*/ 2701581 h 3713092"/>
              <a:gd name="connsiteX1147" fmla="*/ 3808829 w 5945028"/>
              <a:gd name="connsiteY1147" fmla="*/ 2688116 h 3713092"/>
              <a:gd name="connsiteX1148" fmla="*/ 3728038 w 5945028"/>
              <a:gd name="connsiteY1148" fmla="*/ 2674651 h 3713092"/>
              <a:gd name="connsiteX1149" fmla="*/ 3750480 w 5945028"/>
              <a:gd name="connsiteY1149" fmla="*/ 2661186 h 3713092"/>
              <a:gd name="connsiteX1150" fmla="*/ 3741503 w 5945028"/>
              <a:gd name="connsiteY1150" fmla="*/ 2670163 h 3713092"/>
              <a:gd name="connsiteX1151" fmla="*/ 3925934 w 5945028"/>
              <a:gd name="connsiteY1151" fmla="*/ 2665674 h 3713092"/>
              <a:gd name="connsiteX1152" fmla="*/ 3934910 w 5945028"/>
              <a:gd name="connsiteY1152" fmla="*/ 2679139 h 3713092"/>
              <a:gd name="connsiteX1153" fmla="*/ 4015701 w 5945028"/>
              <a:gd name="connsiteY1153" fmla="*/ 2661186 h 3713092"/>
              <a:gd name="connsiteX1154" fmla="*/ 4020189 w 5945028"/>
              <a:gd name="connsiteY1154" fmla="*/ 2647721 h 3713092"/>
              <a:gd name="connsiteX1155" fmla="*/ 4033654 w 5945028"/>
              <a:gd name="connsiteY1155" fmla="*/ 2620791 h 3713092"/>
              <a:gd name="connsiteX1156" fmla="*/ 4020189 w 5945028"/>
              <a:gd name="connsiteY1156" fmla="*/ 2598349 h 3713092"/>
              <a:gd name="connsiteX1157" fmla="*/ 4065073 w 5945028"/>
              <a:gd name="connsiteY1157" fmla="*/ 2602837 h 3713092"/>
              <a:gd name="connsiteX1158" fmla="*/ 4083026 w 5945028"/>
              <a:gd name="connsiteY1158" fmla="*/ 2558362 h 3713092"/>
              <a:gd name="connsiteX1159" fmla="*/ 4316828 w 5945028"/>
              <a:gd name="connsiteY1159" fmla="*/ 2527351 h 3713092"/>
              <a:gd name="connsiteX1160" fmla="*/ 4240527 w 5945028"/>
              <a:gd name="connsiteY1160" fmla="*/ 2513886 h 3713092"/>
              <a:gd name="connsiteX1161" fmla="*/ 4371097 w 5945028"/>
              <a:gd name="connsiteY1161" fmla="*/ 2478387 h 3713092"/>
              <a:gd name="connsiteX1162" fmla="*/ 4366609 w 5945028"/>
              <a:gd name="connsiteY1162" fmla="*/ 2491852 h 3713092"/>
              <a:gd name="connsiteX1163" fmla="*/ 4357632 w 5945028"/>
              <a:gd name="connsiteY1163" fmla="*/ 2496341 h 3713092"/>
              <a:gd name="connsiteX1164" fmla="*/ 4402515 w 5945028"/>
              <a:gd name="connsiteY1164" fmla="*/ 2505318 h 3713092"/>
              <a:gd name="connsiteX1165" fmla="*/ 4398027 w 5945028"/>
              <a:gd name="connsiteY1165" fmla="*/ 2518783 h 3713092"/>
              <a:gd name="connsiteX1166" fmla="*/ 4415980 w 5945028"/>
              <a:gd name="connsiteY1166" fmla="*/ 2527759 h 3713092"/>
              <a:gd name="connsiteX1167" fmla="*/ 4407004 w 5945028"/>
              <a:gd name="connsiteY1167" fmla="*/ 2545713 h 3713092"/>
              <a:gd name="connsiteX1168" fmla="*/ 4519621 w 5945028"/>
              <a:gd name="connsiteY1168" fmla="*/ 2576723 h 3713092"/>
              <a:gd name="connsiteX1169" fmla="*/ 4515132 w 5945028"/>
              <a:gd name="connsiteY1169" fmla="*/ 2558770 h 3713092"/>
              <a:gd name="connsiteX1170" fmla="*/ 4555527 w 5945028"/>
              <a:gd name="connsiteY1170" fmla="*/ 2558770 h 3713092"/>
              <a:gd name="connsiteX1171" fmla="*/ 4708539 w 5945028"/>
              <a:gd name="connsiteY1171" fmla="*/ 2545305 h 3713092"/>
              <a:gd name="connsiteX1172" fmla="*/ 4717516 w 5945028"/>
              <a:gd name="connsiteY1172" fmla="*/ 2522863 h 3713092"/>
              <a:gd name="connsiteX1173" fmla="*/ 4753423 w 5945028"/>
              <a:gd name="connsiteY1173" fmla="*/ 2531840 h 3713092"/>
              <a:gd name="connsiteX1174" fmla="*/ 4713028 w 5945028"/>
              <a:gd name="connsiteY1174" fmla="*/ 2504910 h 3713092"/>
              <a:gd name="connsiteX1175" fmla="*/ 4739958 w 5945028"/>
              <a:gd name="connsiteY1175" fmla="*/ 2504910 h 3713092"/>
              <a:gd name="connsiteX1176" fmla="*/ 4726493 w 5945028"/>
              <a:gd name="connsiteY1176" fmla="*/ 2486956 h 3713092"/>
              <a:gd name="connsiteX1177" fmla="*/ 4753423 w 5945028"/>
              <a:gd name="connsiteY1177" fmla="*/ 2477980 h 3713092"/>
              <a:gd name="connsiteX1178" fmla="*/ 4686097 w 5945028"/>
              <a:gd name="connsiteY1178" fmla="*/ 2424527 h 3713092"/>
              <a:gd name="connsiteX1179" fmla="*/ 4766888 w 5945028"/>
              <a:gd name="connsiteY1179" fmla="*/ 2415550 h 3713092"/>
              <a:gd name="connsiteX1180" fmla="*/ 4730981 w 5945028"/>
              <a:gd name="connsiteY1180" fmla="*/ 2384540 h 3713092"/>
              <a:gd name="connsiteX1181" fmla="*/ 4793818 w 5945028"/>
              <a:gd name="connsiteY1181" fmla="*/ 2384540 h 3713092"/>
              <a:gd name="connsiteX1182" fmla="*/ 4784842 w 5945028"/>
              <a:gd name="connsiteY1182" fmla="*/ 2375563 h 3713092"/>
              <a:gd name="connsiteX1183" fmla="*/ 4843190 w 5945028"/>
              <a:gd name="connsiteY1183" fmla="*/ 2326599 h 3713092"/>
              <a:gd name="connsiteX1184" fmla="*/ 4987225 w 5945028"/>
              <a:gd name="connsiteY1184" fmla="*/ 2308646 h 3713092"/>
              <a:gd name="connsiteX1185" fmla="*/ 5023132 w 5945028"/>
              <a:gd name="connsiteY1185" fmla="*/ 2304158 h 3713092"/>
              <a:gd name="connsiteX1186" fmla="*/ 5000691 w 5945028"/>
              <a:gd name="connsiteY1186" fmla="*/ 2304158 h 3713092"/>
              <a:gd name="connsiteX1187" fmla="*/ 4991714 w 5945028"/>
              <a:gd name="connsiteY1187" fmla="*/ 2281716 h 3713092"/>
              <a:gd name="connsiteX1188" fmla="*/ 5041085 w 5945028"/>
              <a:gd name="connsiteY1188" fmla="*/ 2272739 h 3713092"/>
              <a:gd name="connsiteX1189" fmla="*/ 5045574 w 5945028"/>
              <a:gd name="connsiteY1189" fmla="*/ 2245809 h 3713092"/>
              <a:gd name="connsiteX1190" fmla="*/ 5014155 w 5945028"/>
              <a:gd name="connsiteY1190" fmla="*/ 2223367 h 3713092"/>
              <a:gd name="connsiteX1191" fmla="*/ 5032109 w 5945028"/>
              <a:gd name="connsiteY1191" fmla="*/ 2214391 h 3713092"/>
              <a:gd name="connsiteX1192" fmla="*/ 5000691 w 5945028"/>
              <a:gd name="connsiteY1192" fmla="*/ 2191949 h 3713092"/>
              <a:gd name="connsiteX1193" fmla="*/ 4924388 w 5945028"/>
              <a:gd name="connsiteY1193" fmla="*/ 2173996 h 3713092"/>
              <a:gd name="connsiteX1194" fmla="*/ 4883993 w 5945028"/>
              <a:gd name="connsiteY1194" fmla="*/ 2147065 h 3713092"/>
              <a:gd name="connsiteX1195" fmla="*/ 4933365 w 5945028"/>
              <a:gd name="connsiteY1195" fmla="*/ 2120135 h 3713092"/>
              <a:gd name="connsiteX1196" fmla="*/ 4937854 w 5945028"/>
              <a:gd name="connsiteY1196" fmla="*/ 2102182 h 3713092"/>
              <a:gd name="connsiteX1197" fmla="*/ 4901947 w 5945028"/>
              <a:gd name="connsiteY1197" fmla="*/ 2088717 h 3713092"/>
              <a:gd name="connsiteX1198" fmla="*/ 4910924 w 5945028"/>
              <a:gd name="connsiteY1198" fmla="*/ 2075252 h 3713092"/>
              <a:gd name="connsiteX1199" fmla="*/ 4866040 w 5945028"/>
              <a:gd name="connsiteY1199" fmla="*/ 2035264 h 3713092"/>
              <a:gd name="connsiteX1200" fmla="*/ 4870528 w 5945028"/>
              <a:gd name="connsiteY1200" fmla="*/ 2012823 h 3713092"/>
              <a:gd name="connsiteX1201" fmla="*/ 4879505 w 5945028"/>
              <a:gd name="connsiteY1201" fmla="*/ 2012823 h 3713092"/>
              <a:gd name="connsiteX1202" fmla="*/ 4888482 w 5945028"/>
              <a:gd name="connsiteY1202" fmla="*/ 2035264 h 3713092"/>
              <a:gd name="connsiteX1203" fmla="*/ 4933365 w 5945028"/>
              <a:gd name="connsiteY1203" fmla="*/ 2008334 h 3713092"/>
              <a:gd name="connsiteX1204" fmla="*/ 4892970 w 5945028"/>
              <a:gd name="connsiteY1204" fmla="*/ 2008334 h 3713092"/>
              <a:gd name="connsiteX1205" fmla="*/ 4915412 w 5945028"/>
              <a:gd name="connsiteY1205" fmla="*/ 1985893 h 3713092"/>
              <a:gd name="connsiteX1206" fmla="*/ 4901947 w 5945028"/>
              <a:gd name="connsiteY1206" fmla="*/ 1967939 h 3713092"/>
              <a:gd name="connsiteX1207" fmla="*/ 4775865 w 5945028"/>
              <a:gd name="connsiteY1207" fmla="*/ 1976916 h 3713092"/>
              <a:gd name="connsiteX1208" fmla="*/ 4775865 w 5945028"/>
              <a:gd name="connsiteY1208" fmla="*/ 1958963 h 3713092"/>
              <a:gd name="connsiteX1209" fmla="*/ 4789330 w 5945028"/>
              <a:gd name="connsiteY1209" fmla="*/ 1958963 h 3713092"/>
              <a:gd name="connsiteX1210" fmla="*/ 4780353 w 5945028"/>
              <a:gd name="connsiteY1210" fmla="*/ 1945497 h 3713092"/>
              <a:gd name="connsiteX1211" fmla="*/ 4793818 w 5945028"/>
              <a:gd name="connsiteY1211" fmla="*/ 1932032 h 3713092"/>
              <a:gd name="connsiteX1212" fmla="*/ 4816260 w 5945028"/>
              <a:gd name="connsiteY1212" fmla="*/ 1945497 h 3713092"/>
              <a:gd name="connsiteX1213" fmla="*/ 4829725 w 5945028"/>
              <a:gd name="connsiteY1213" fmla="*/ 1941009 h 3713092"/>
              <a:gd name="connsiteX1214" fmla="*/ 4820748 w 5945028"/>
              <a:gd name="connsiteY1214" fmla="*/ 1936521 h 3713092"/>
              <a:gd name="connsiteX1215" fmla="*/ 4843190 w 5945028"/>
              <a:gd name="connsiteY1215" fmla="*/ 1932032 h 3713092"/>
              <a:gd name="connsiteX1216" fmla="*/ 4838702 w 5945028"/>
              <a:gd name="connsiteY1216" fmla="*/ 1901022 h 3713092"/>
              <a:gd name="connsiteX1217" fmla="*/ 4865632 w 5945028"/>
              <a:gd name="connsiteY1217" fmla="*/ 1892045 h 3713092"/>
              <a:gd name="connsiteX1218" fmla="*/ 4879097 w 5945028"/>
              <a:gd name="connsiteY1218" fmla="*/ 1927544 h 3713092"/>
              <a:gd name="connsiteX1219" fmla="*/ 4910515 w 5945028"/>
              <a:gd name="connsiteY1219" fmla="*/ 1923056 h 3713092"/>
              <a:gd name="connsiteX1220" fmla="*/ 4915004 w 5945028"/>
              <a:gd name="connsiteY1220" fmla="*/ 1941009 h 3713092"/>
              <a:gd name="connsiteX1221" fmla="*/ 4932957 w 5945028"/>
              <a:gd name="connsiteY1221" fmla="*/ 1918567 h 3713092"/>
              <a:gd name="connsiteX1222" fmla="*/ 4955399 w 5945028"/>
              <a:gd name="connsiteY1222" fmla="*/ 1932032 h 3713092"/>
              <a:gd name="connsiteX1223" fmla="*/ 4946422 w 5945028"/>
              <a:gd name="connsiteY1223" fmla="*/ 1901022 h 3713092"/>
              <a:gd name="connsiteX1224" fmla="*/ 4973352 w 5945028"/>
              <a:gd name="connsiteY1224" fmla="*/ 1892045 h 3713092"/>
              <a:gd name="connsiteX1225" fmla="*/ 4982329 w 5945028"/>
              <a:gd name="connsiteY1225" fmla="*/ 1914487 h 3713092"/>
              <a:gd name="connsiteX1226" fmla="*/ 5013747 w 5945028"/>
              <a:gd name="connsiteY1226" fmla="*/ 1909999 h 3713092"/>
              <a:gd name="connsiteX1227" fmla="*/ 5000282 w 5945028"/>
              <a:gd name="connsiteY1227" fmla="*/ 1914487 h 3713092"/>
              <a:gd name="connsiteX1228" fmla="*/ 4995794 w 5945028"/>
              <a:gd name="connsiteY1228" fmla="*/ 1892045 h 3713092"/>
              <a:gd name="connsiteX1229" fmla="*/ 5094946 w 5945028"/>
              <a:gd name="connsiteY1229" fmla="*/ 1843081 h 3713092"/>
              <a:gd name="connsiteX1230" fmla="*/ 5108411 w 5945028"/>
              <a:gd name="connsiteY1230" fmla="*/ 1812071 h 3713092"/>
              <a:gd name="connsiteX1231" fmla="*/ 5068016 w 5945028"/>
              <a:gd name="connsiteY1231" fmla="*/ 1852058 h 3713092"/>
              <a:gd name="connsiteX1232" fmla="*/ 5023132 w 5945028"/>
              <a:gd name="connsiteY1232" fmla="*/ 1843081 h 3713092"/>
              <a:gd name="connsiteX1233" fmla="*/ 5072504 w 5945028"/>
              <a:gd name="connsiteY1233" fmla="*/ 1812071 h 3713092"/>
              <a:gd name="connsiteX1234" fmla="*/ 5050062 w 5945028"/>
              <a:gd name="connsiteY1234" fmla="*/ 1807583 h 3713092"/>
              <a:gd name="connsiteX1235" fmla="*/ 5167167 w 5945028"/>
              <a:gd name="connsiteY1235" fmla="*/ 1821048 h 3713092"/>
              <a:gd name="connsiteX1236" fmla="*/ 5149214 w 5945028"/>
              <a:gd name="connsiteY1236" fmla="*/ 1839001 h 3713092"/>
              <a:gd name="connsiteX1237" fmla="*/ 5189609 w 5945028"/>
              <a:gd name="connsiteY1237" fmla="*/ 1843489 h 3713092"/>
              <a:gd name="connsiteX1238" fmla="*/ 5207563 w 5945028"/>
              <a:gd name="connsiteY1238" fmla="*/ 1816559 h 3713092"/>
              <a:gd name="connsiteX1239" fmla="*/ 5185121 w 5945028"/>
              <a:gd name="connsiteY1239" fmla="*/ 1807583 h 3713092"/>
              <a:gd name="connsiteX1240" fmla="*/ 5203074 w 5945028"/>
              <a:gd name="connsiteY1240" fmla="*/ 1794117 h 3713092"/>
              <a:gd name="connsiteX1241" fmla="*/ 5203074 w 5945028"/>
              <a:gd name="connsiteY1241" fmla="*/ 1763107 h 3713092"/>
              <a:gd name="connsiteX1242" fmla="*/ 5342621 w 5945028"/>
              <a:gd name="connsiteY1242" fmla="*/ 1754130 h 3713092"/>
              <a:gd name="connsiteX1243" fmla="*/ 5378528 w 5945028"/>
              <a:gd name="connsiteY1243" fmla="*/ 1691701 h 3713092"/>
              <a:gd name="connsiteX1244" fmla="*/ 5396482 w 5945028"/>
              <a:gd name="connsiteY1244" fmla="*/ 1687213 h 3713092"/>
              <a:gd name="connsiteX1245" fmla="*/ 5405458 w 5945028"/>
              <a:gd name="connsiteY1245" fmla="*/ 1718224 h 3713092"/>
              <a:gd name="connsiteX1246" fmla="*/ 5427900 w 5945028"/>
              <a:gd name="connsiteY1246" fmla="*/ 1722712 h 3713092"/>
              <a:gd name="connsiteX1247" fmla="*/ 5400970 w 5945028"/>
              <a:gd name="connsiteY1247" fmla="*/ 1749642 h 3713092"/>
              <a:gd name="connsiteX1248" fmla="*/ 5472784 w 5945028"/>
              <a:gd name="connsiteY1248" fmla="*/ 1754130 h 3713092"/>
              <a:gd name="connsiteX1249" fmla="*/ 5499714 w 5945028"/>
              <a:gd name="connsiteY1249" fmla="*/ 1736177 h 3713092"/>
              <a:gd name="connsiteX1250" fmla="*/ 5472784 w 5945028"/>
              <a:gd name="connsiteY1250" fmla="*/ 1709247 h 3713092"/>
              <a:gd name="connsiteX1251" fmla="*/ 5499714 w 5945028"/>
              <a:gd name="connsiteY1251" fmla="*/ 1682317 h 3713092"/>
              <a:gd name="connsiteX1252" fmla="*/ 5472784 w 5945028"/>
              <a:gd name="connsiteY1252" fmla="*/ 1646818 h 3713092"/>
              <a:gd name="connsiteX1253" fmla="*/ 5540109 w 5945028"/>
              <a:gd name="connsiteY1253" fmla="*/ 1642330 h 3713092"/>
              <a:gd name="connsiteX1254" fmla="*/ 5513179 w 5945028"/>
              <a:gd name="connsiteY1254" fmla="*/ 1637841 h 3713092"/>
              <a:gd name="connsiteX1255" fmla="*/ 5504202 w 5945028"/>
              <a:gd name="connsiteY1255" fmla="*/ 1624376 h 3713092"/>
              <a:gd name="connsiteX1256" fmla="*/ 5544597 w 5945028"/>
              <a:gd name="connsiteY1256" fmla="*/ 1619888 h 3713092"/>
              <a:gd name="connsiteX1257" fmla="*/ 5571527 w 5945028"/>
              <a:gd name="connsiteY1257" fmla="*/ 1597446 h 3713092"/>
              <a:gd name="connsiteX1258" fmla="*/ 5616411 w 5945028"/>
              <a:gd name="connsiteY1258" fmla="*/ 1619888 h 3713092"/>
              <a:gd name="connsiteX1259" fmla="*/ 5611922 w 5945028"/>
              <a:gd name="connsiteY1259" fmla="*/ 1606423 h 3713092"/>
              <a:gd name="connsiteX1260" fmla="*/ 5670271 w 5945028"/>
              <a:gd name="connsiteY1260" fmla="*/ 1628864 h 3713092"/>
              <a:gd name="connsiteX1261" fmla="*/ 5701690 w 5945028"/>
              <a:gd name="connsiteY1261" fmla="*/ 1628864 h 3713092"/>
              <a:gd name="connsiteX1262" fmla="*/ 5692713 w 5945028"/>
              <a:gd name="connsiteY1262" fmla="*/ 1593366 h 3713092"/>
              <a:gd name="connsiteX1263" fmla="*/ 5715155 w 5945028"/>
              <a:gd name="connsiteY1263" fmla="*/ 1584389 h 3713092"/>
              <a:gd name="connsiteX1264" fmla="*/ 5413619 w 5945028"/>
              <a:gd name="connsiteY1264" fmla="*/ 1602342 h 3713092"/>
              <a:gd name="connsiteX1265" fmla="*/ 5440549 w 5945028"/>
              <a:gd name="connsiteY1265" fmla="*/ 1642330 h 3713092"/>
              <a:gd name="connsiteX1266" fmla="*/ 5377712 w 5945028"/>
              <a:gd name="connsiteY1266" fmla="*/ 1660283 h 3713092"/>
              <a:gd name="connsiteX1267" fmla="*/ 5458502 w 5945028"/>
              <a:gd name="connsiteY1267" fmla="*/ 1664771 h 3713092"/>
              <a:gd name="connsiteX1268" fmla="*/ 5368735 w 5945028"/>
              <a:gd name="connsiteY1268" fmla="*/ 1687213 h 3713092"/>
              <a:gd name="connsiteX1269" fmla="*/ 5373224 w 5945028"/>
              <a:gd name="connsiteY1269" fmla="*/ 1696190 h 3713092"/>
              <a:gd name="connsiteX1270" fmla="*/ 5292434 w 5945028"/>
              <a:gd name="connsiteY1270" fmla="*/ 1727200 h 3713092"/>
              <a:gd name="connsiteX1271" fmla="*/ 5305898 w 5945028"/>
              <a:gd name="connsiteY1271" fmla="*/ 1740665 h 3713092"/>
              <a:gd name="connsiteX1272" fmla="*/ 5287945 w 5945028"/>
              <a:gd name="connsiteY1272" fmla="*/ 1745154 h 3713092"/>
              <a:gd name="connsiteX1273" fmla="*/ 5269992 w 5945028"/>
              <a:gd name="connsiteY1273" fmla="*/ 1718224 h 3713092"/>
              <a:gd name="connsiteX1274" fmla="*/ 5278968 w 5945028"/>
              <a:gd name="connsiteY1274" fmla="*/ 1709247 h 3713092"/>
              <a:gd name="connsiteX1275" fmla="*/ 5198178 w 5945028"/>
              <a:gd name="connsiteY1275" fmla="*/ 1695782 h 3713092"/>
              <a:gd name="connsiteX1276" fmla="*/ 5220620 w 5945028"/>
              <a:gd name="connsiteY1276" fmla="*/ 1700270 h 3713092"/>
              <a:gd name="connsiteX1277" fmla="*/ 5229597 w 5945028"/>
              <a:gd name="connsiteY1277" fmla="*/ 1677828 h 3713092"/>
              <a:gd name="connsiteX1278" fmla="*/ 5252038 w 5945028"/>
              <a:gd name="connsiteY1278" fmla="*/ 1700270 h 3713092"/>
              <a:gd name="connsiteX1279" fmla="*/ 5274480 w 5945028"/>
              <a:gd name="connsiteY1279" fmla="*/ 1695782 h 3713092"/>
              <a:gd name="connsiteX1280" fmla="*/ 5292434 w 5945028"/>
              <a:gd name="connsiteY1280" fmla="*/ 1660283 h 3713092"/>
              <a:gd name="connsiteX1281" fmla="*/ 5265503 w 5945028"/>
              <a:gd name="connsiteY1281" fmla="*/ 1651306 h 3713092"/>
              <a:gd name="connsiteX1282" fmla="*/ 5269992 w 5945028"/>
              <a:gd name="connsiteY1282" fmla="*/ 1655795 h 3713092"/>
              <a:gd name="connsiteX1283" fmla="*/ 5189201 w 5945028"/>
              <a:gd name="connsiteY1283" fmla="*/ 1682725 h 3713092"/>
              <a:gd name="connsiteX1284" fmla="*/ 5175736 w 5945028"/>
              <a:gd name="connsiteY1284" fmla="*/ 1669260 h 3713092"/>
              <a:gd name="connsiteX1285" fmla="*/ 5103922 w 5945028"/>
              <a:gd name="connsiteY1285" fmla="*/ 1704758 h 3713092"/>
              <a:gd name="connsiteX1286" fmla="*/ 5175736 w 5945028"/>
              <a:gd name="connsiteY1286" fmla="*/ 1704758 h 3713092"/>
              <a:gd name="connsiteX1287" fmla="*/ 5144318 w 5945028"/>
              <a:gd name="connsiteY1287" fmla="*/ 1722712 h 3713092"/>
              <a:gd name="connsiteX1288" fmla="*/ 5162271 w 5945028"/>
              <a:gd name="connsiteY1288" fmla="*/ 1731689 h 3713092"/>
              <a:gd name="connsiteX1289" fmla="*/ 5040677 w 5945028"/>
              <a:gd name="connsiteY1289" fmla="*/ 1731689 h 3713092"/>
              <a:gd name="connsiteX1290" fmla="*/ 5072096 w 5945028"/>
              <a:gd name="connsiteY1290" fmla="*/ 1740665 h 3713092"/>
              <a:gd name="connsiteX1291" fmla="*/ 5036189 w 5945028"/>
              <a:gd name="connsiteY1291" fmla="*/ 1767595 h 3713092"/>
              <a:gd name="connsiteX1292" fmla="*/ 4995794 w 5945028"/>
              <a:gd name="connsiteY1292" fmla="*/ 1767595 h 3713092"/>
              <a:gd name="connsiteX1293" fmla="*/ 5013747 w 5945028"/>
              <a:gd name="connsiteY1293" fmla="*/ 1798606 h 3713092"/>
              <a:gd name="connsiteX1294" fmla="*/ 5000282 w 5945028"/>
              <a:gd name="connsiteY1294" fmla="*/ 1803094 h 3713092"/>
              <a:gd name="connsiteX1295" fmla="*/ 4991306 w 5945028"/>
              <a:gd name="connsiteY1295" fmla="*/ 1776164 h 3713092"/>
              <a:gd name="connsiteX1296" fmla="*/ 4946422 w 5945028"/>
              <a:gd name="connsiteY1296" fmla="*/ 1794117 h 3713092"/>
              <a:gd name="connsiteX1297" fmla="*/ 4959887 w 5945028"/>
              <a:gd name="connsiteY1297" fmla="*/ 1794117 h 3713092"/>
              <a:gd name="connsiteX1298" fmla="*/ 4923980 w 5945028"/>
              <a:gd name="connsiteY1298" fmla="*/ 1767187 h 3713092"/>
              <a:gd name="connsiteX1299" fmla="*/ 4955399 w 5945028"/>
              <a:gd name="connsiteY1299" fmla="*/ 1758211 h 3713092"/>
              <a:gd name="connsiteX1300" fmla="*/ 4851759 w 5945028"/>
              <a:gd name="connsiteY1300" fmla="*/ 1753722 h 3713092"/>
              <a:gd name="connsiteX1301" fmla="*/ 4869712 w 5945028"/>
              <a:gd name="connsiteY1301" fmla="*/ 1731281 h 3713092"/>
              <a:gd name="connsiteX1302" fmla="*/ 4824828 w 5945028"/>
              <a:gd name="connsiteY1302" fmla="*/ 1731281 h 3713092"/>
              <a:gd name="connsiteX1303" fmla="*/ 4829317 w 5945028"/>
              <a:gd name="connsiteY1303" fmla="*/ 1758211 h 3713092"/>
              <a:gd name="connsiteX1304" fmla="*/ 4797898 w 5945028"/>
              <a:gd name="connsiteY1304" fmla="*/ 1771676 h 3713092"/>
              <a:gd name="connsiteX1305" fmla="*/ 4820340 w 5945028"/>
              <a:gd name="connsiteY1305" fmla="*/ 1785141 h 3713092"/>
              <a:gd name="connsiteX1306" fmla="*/ 4730573 w 5945028"/>
              <a:gd name="connsiteY1306" fmla="*/ 1789629 h 3713092"/>
              <a:gd name="connsiteX1307" fmla="*/ 4699155 w 5945028"/>
              <a:gd name="connsiteY1307" fmla="*/ 1812071 h 3713092"/>
              <a:gd name="connsiteX1308" fmla="*/ 4685690 w 5945028"/>
              <a:gd name="connsiteY1308" fmla="*/ 1794117 h 3713092"/>
              <a:gd name="connsiteX1309" fmla="*/ 4757503 w 5945028"/>
              <a:gd name="connsiteY1309" fmla="*/ 1758619 h 3713092"/>
              <a:gd name="connsiteX1310" fmla="*/ 4753015 w 5945028"/>
              <a:gd name="connsiteY1310" fmla="*/ 1718631 h 3713092"/>
              <a:gd name="connsiteX1311" fmla="*/ 4806875 w 5945028"/>
              <a:gd name="connsiteY1311" fmla="*/ 1709655 h 3713092"/>
              <a:gd name="connsiteX1312" fmla="*/ 4829317 w 5945028"/>
              <a:gd name="connsiteY1312" fmla="*/ 1727608 h 3713092"/>
              <a:gd name="connsiteX1313" fmla="*/ 4901131 w 5945028"/>
              <a:gd name="connsiteY1313" fmla="*/ 1674156 h 3713092"/>
              <a:gd name="connsiteX1314" fmla="*/ 4928061 w 5945028"/>
              <a:gd name="connsiteY1314" fmla="*/ 1674156 h 3713092"/>
              <a:gd name="connsiteX1315" fmla="*/ 4910107 w 5945028"/>
              <a:gd name="connsiteY1315" fmla="*/ 1692109 h 3713092"/>
              <a:gd name="connsiteX1316" fmla="*/ 4937037 w 5945028"/>
              <a:gd name="connsiteY1316" fmla="*/ 1696598 h 3713092"/>
              <a:gd name="connsiteX1317" fmla="*/ 4941526 w 5945028"/>
              <a:gd name="connsiteY1317" fmla="*/ 1674156 h 3713092"/>
              <a:gd name="connsiteX1318" fmla="*/ 4923572 w 5945028"/>
              <a:gd name="connsiteY1318" fmla="*/ 1665179 h 3713092"/>
              <a:gd name="connsiteX1319" fmla="*/ 4937037 w 5945028"/>
              <a:gd name="connsiteY1319" fmla="*/ 1611727 h 3713092"/>
              <a:gd name="connsiteX1320" fmla="*/ 4842782 w 5945028"/>
              <a:gd name="connsiteY1320" fmla="*/ 1611727 h 3713092"/>
              <a:gd name="connsiteX1321" fmla="*/ 4842782 w 5945028"/>
              <a:gd name="connsiteY1321" fmla="*/ 1620704 h 3713092"/>
              <a:gd name="connsiteX1322" fmla="*/ 4824828 w 5945028"/>
              <a:gd name="connsiteY1322" fmla="*/ 1625192 h 3713092"/>
              <a:gd name="connsiteX1323" fmla="*/ 4829317 w 5945028"/>
              <a:gd name="connsiteY1323" fmla="*/ 1598262 h 3713092"/>
              <a:gd name="connsiteX1324" fmla="*/ 4784434 w 5945028"/>
              <a:gd name="connsiteY1324" fmla="*/ 1589285 h 3713092"/>
              <a:gd name="connsiteX1325" fmla="*/ 4802387 w 5945028"/>
              <a:gd name="connsiteY1325" fmla="*/ 1566844 h 3713092"/>
              <a:gd name="connsiteX1326" fmla="*/ 4851759 w 5945028"/>
              <a:gd name="connsiteY1326" fmla="*/ 1544402 h 3713092"/>
              <a:gd name="connsiteX1327" fmla="*/ 4838294 w 5945028"/>
              <a:gd name="connsiteY1327" fmla="*/ 1490950 h 3713092"/>
              <a:gd name="connsiteX1328" fmla="*/ 4775457 w 5945028"/>
              <a:gd name="connsiteY1328" fmla="*/ 1490950 h 3713092"/>
              <a:gd name="connsiteX1329" fmla="*/ 4797898 w 5945028"/>
              <a:gd name="connsiteY1329" fmla="*/ 1464019 h 3713092"/>
              <a:gd name="connsiteX1330" fmla="*/ 4838294 w 5945028"/>
              <a:gd name="connsiteY1330" fmla="*/ 1459531 h 3713092"/>
              <a:gd name="connsiteX1331" fmla="*/ 4860735 w 5945028"/>
              <a:gd name="connsiteY1331" fmla="*/ 1472996 h 3713092"/>
              <a:gd name="connsiteX1332" fmla="*/ 4865224 w 5945028"/>
              <a:gd name="connsiteY1332" fmla="*/ 1517472 h 3713092"/>
              <a:gd name="connsiteX1333" fmla="*/ 4887665 w 5945028"/>
              <a:gd name="connsiteY1333" fmla="*/ 1526448 h 3713092"/>
              <a:gd name="connsiteX1334" fmla="*/ 4910107 w 5945028"/>
              <a:gd name="connsiteY1334" fmla="*/ 1495438 h 3713092"/>
              <a:gd name="connsiteX1335" fmla="*/ 4865224 w 5945028"/>
              <a:gd name="connsiteY1335" fmla="*/ 1472996 h 3713092"/>
              <a:gd name="connsiteX1336" fmla="*/ 4932549 w 5945028"/>
              <a:gd name="connsiteY1336" fmla="*/ 1464019 h 3713092"/>
              <a:gd name="connsiteX1337" fmla="*/ 4941526 w 5945028"/>
              <a:gd name="connsiteY1337" fmla="*/ 1508495 h 3713092"/>
              <a:gd name="connsiteX1338" fmla="*/ 4914595 w 5945028"/>
              <a:gd name="connsiteY1338" fmla="*/ 1526448 h 3713092"/>
              <a:gd name="connsiteX1339" fmla="*/ 4932549 w 5945028"/>
              <a:gd name="connsiteY1339" fmla="*/ 1535425 h 3713092"/>
              <a:gd name="connsiteX1340" fmla="*/ 4838294 w 5945028"/>
              <a:gd name="connsiteY1340" fmla="*/ 1562355 h 3713092"/>
              <a:gd name="connsiteX1341" fmla="*/ 4838294 w 5945028"/>
              <a:gd name="connsiteY1341" fmla="*/ 1584797 h 3713092"/>
              <a:gd name="connsiteX1342" fmla="*/ 4860735 w 5945028"/>
              <a:gd name="connsiteY1342" fmla="*/ 1607239 h 3713092"/>
              <a:gd name="connsiteX1343" fmla="*/ 4865224 w 5945028"/>
              <a:gd name="connsiteY1343" fmla="*/ 1584797 h 3713092"/>
              <a:gd name="connsiteX1344" fmla="*/ 4874201 w 5945028"/>
              <a:gd name="connsiteY1344" fmla="*/ 1566844 h 3713092"/>
              <a:gd name="connsiteX1345" fmla="*/ 4905619 w 5945028"/>
              <a:gd name="connsiteY1345" fmla="*/ 1557867 h 3713092"/>
              <a:gd name="connsiteX1346" fmla="*/ 4932549 w 5945028"/>
              <a:gd name="connsiteY1346" fmla="*/ 1571332 h 3713092"/>
              <a:gd name="connsiteX1347" fmla="*/ 4950502 w 5945028"/>
              <a:gd name="connsiteY1347" fmla="*/ 1548890 h 3713092"/>
              <a:gd name="connsiteX1348" fmla="*/ 4963968 w 5945028"/>
              <a:gd name="connsiteY1348" fmla="*/ 1557867 h 3713092"/>
              <a:gd name="connsiteX1349" fmla="*/ 4954991 w 5945028"/>
              <a:gd name="connsiteY1349" fmla="*/ 1513391 h 3713092"/>
              <a:gd name="connsiteX1350" fmla="*/ 4981921 w 5945028"/>
              <a:gd name="connsiteY1350" fmla="*/ 1490950 h 3713092"/>
              <a:gd name="connsiteX1351" fmla="*/ 5031293 w 5945028"/>
              <a:gd name="connsiteY1351" fmla="*/ 1499926 h 3713092"/>
              <a:gd name="connsiteX1352" fmla="*/ 5035781 w 5945028"/>
              <a:gd name="connsiteY1352" fmla="*/ 1522368 h 3713092"/>
              <a:gd name="connsiteX1353" fmla="*/ 5013340 w 5945028"/>
              <a:gd name="connsiteY1353" fmla="*/ 1535833 h 3713092"/>
              <a:gd name="connsiteX1354" fmla="*/ 5049246 w 5945028"/>
              <a:gd name="connsiteY1354" fmla="*/ 1549298 h 3713092"/>
              <a:gd name="connsiteX1355" fmla="*/ 5017828 w 5945028"/>
              <a:gd name="connsiteY1355" fmla="*/ 1558275 h 3713092"/>
              <a:gd name="connsiteX1356" fmla="*/ 5058223 w 5945028"/>
              <a:gd name="connsiteY1356" fmla="*/ 1553787 h 3713092"/>
              <a:gd name="connsiteX1357" fmla="*/ 5067200 w 5945028"/>
              <a:gd name="connsiteY1357" fmla="*/ 1576228 h 3713092"/>
              <a:gd name="connsiteX1358" fmla="*/ 5026804 w 5945028"/>
              <a:gd name="connsiteY1358" fmla="*/ 1585205 h 3713092"/>
              <a:gd name="connsiteX1359" fmla="*/ 5022316 w 5945028"/>
              <a:gd name="connsiteY1359" fmla="*/ 1567252 h 3713092"/>
              <a:gd name="connsiteX1360" fmla="*/ 4972944 w 5945028"/>
              <a:gd name="connsiteY1360" fmla="*/ 1602750 h 3713092"/>
              <a:gd name="connsiteX1361" fmla="*/ 4972944 w 5945028"/>
              <a:gd name="connsiteY1361" fmla="*/ 1629681 h 3713092"/>
              <a:gd name="connsiteX1362" fmla="*/ 4959479 w 5945028"/>
              <a:gd name="connsiteY1362" fmla="*/ 1634169 h 3713092"/>
              <a:gd name="connsiteX1363" fmla="*/ 4981921 w 5945028"/>
              <a:gd name="connsiteY1363" fmla="*/ 1661099 h 3713092"/>
              <a:gd name="connsiteX1364" fmla="*/ 4963968 w 5945028"/>
              <a:gd name="connsiteY1364" fmla="*/ 1679052 h 3713092"/>
              <a:gd name="connsiteX1365" fmla="*/ 4990898 w 5945028"/>
              <a:gd name="connsiteY1365" fmla="*/ 1688029 h 3713092"/>
              <a:gd name="connsiteX1366" fmla="*/ 4981921 w 5945028"/>
              <a:gd name="connsiteY1366" fmla="*/ 1643554 h 3713092"/>
              <a:gd name="connsiteX1367" fmla="*/ 5004363 w 5945028"/>
              <a:gd name="connsiteY1367" fmla="*/ 1634577 h 3713092"/>
              <a:gd name="connsiteX1368" fmla="*/ 4995386 w 5945028"/>
              <a:gd name="connsiteY1368" fmla="*/ 1616623 h 3713092"/>
              <a:gd name="connsiteX1369" fmla="*/ 5022316 w 5945028"/>
              <a:gd name="connsiteY1369" fmla="*/ 1603158 h 3713092"/>
              <a:gd name="connsiteX1370" fmla="*/ 5008851 w 5945028"/>
              <a:gd name="connsiteY1370" fmla="*/ 1638657 h 3713092"/>
              <a:gd name="connsiteX1371" fmla="*/ 5080665 w 5945028"/>
              <a:gd name="connsiteY1371" fmla="*/ 1620704 h 3713092"/>
              <a:gd name="connsiteX1372" fmla="*/ 5094130 w 5945028"/>
              <a:gd name="connsiteY1372" fmla="*/ 1625192 h 3713092"/>
              <a:gd name="connsiteX1373" fmla="*/ 5183897 w 5945028"/>
              <a:gd name="connsiteY1373" fmla="*/ 1576228 h 3713092"/>
              <a:gd name="connsiteX1374" fmla="*/ 5197362 w 5945028"/>
              <a:gd name="connsiteY1374" fmla="*/ 1580717 h 3713092"/>
              <a:gd name="connsiteX1375" fmla="*/ 5215315 w 5945028"/>
              <a:gd name="connsiteY1375" fmla="*/ 1549706 h 3713092"/>
              <a:gd name="connsiteX1376" fmla="*/ 5152478 w 5945028"/>
              <a:gd name="connsiteY1376" fmla="*/ 1554195 h 3713092"/>
              <a:gd name="connsiteX1377" fmla="*/ 5165944 w 5945028"/>
              <a:gd name="connsiteY1377" fmla="*/ 1536241 h 3713092"/>
              <a:gd name="connsiteX1378" fmla="*/ 5147990 w 5945028"/>
              <a:gd name="connsiteY1378" fmla="*/ 1531753 h 3713092"/>
              <a:gd name="connsiteX1379" fmla="*/ 5165944 w 5945028"/>
              <a:gd name="connsiteY1379" fmla="*/ 1522776 h 3713092"/>
              <a:gd name="connsiteX1380" fmla="*/ 5116571 w 5945028"/>
              <a:gd name="connsiteY1380" fmla="*/ 1500334 h 3713092"/>
              <a:gd name="connsiteX1381" fmla="*/ 5143502 w 5945028"/>
              <a:gd name="connsiteY1381" fmla="*/ 1473404 h 3713092"/>
              <a:gd name="connsiteX1382" fmla="*/ 5156967 w 5945028"/>
              <a:gd name="connsiteY1382" fmla="*/ 1482381 h 3713092"/>
              <a:gd name="connsiteX1383" fmla="*/ 5174920 w 5945028"/>
              <a:gd name="connsiteY1383" fmla="*/ 1464427 h 3713092"/>
              <a:gd name="connsiteX1384" fmla="*/ 5174920 w 5945028"/>
              <a:gd name="connsiteY1384" fmla="*/ 1433417 h 3713092"/>
              <a:gd name="connsiteX1385" fmla="*/ 5035373 w 5945028"/>
              <a:gd name="connsiteY1385" fmla="*/ 1451370 h 3713092"/>
              <a:gd name="connsiteX1386" fmla="*/ 5048838 w 5945028"/>
              <a:gd name="connsiteY1386" fmla="*/ 1437905 h 3713092"/>
              <a:gd name="connsiteX1387" fmla="*/ 4949687 w 5945028"/>
              <a:gd name="connsiteY1387" fmla="*/ 1455859 h 3713092"/>
              <a:gd name="connsiteX1388" fmla="*/ 4999058 w 5945028"/>
              <a:gd name="connsiteY1388" fmla="*/ 1424848 h 3713092"/>
              <a:gd name="connsiteX1389" fmla="*/ 4990081 w 5945028"/>
              <a:gd name="connsiteY1389" fmla="*/ 1402407 h 3713092"/>
              <a:gd name="connsiteX1390" fmla="*/ 4999058 w 5945028"/>
              <a:gd name="connsiteY1390" fmla="*/ 1362419 h 3713092"/>
              <a:gd name="connsiteX1391" fmla="*/ 4963151 w 5945028"/>
              <a:gd name="connsiteY1391" fmla="*/ 1362419 h 3713092"/>
              <a:gd name="connsiteX1392" fmla="*/ 4967640 w 5945028"/>
              <a:gd name="connsiteY1392" fmla="*/ 1317944 h 3713092"/>
              <a:gd name="connsiteX1393" fmla="*/ 4985593 w 5945028"/>
              <a:gd name="connsiteY1393" fmla="*/ 1317944 h 3713092"/>
              <a:gd name="connsiteX1394" fmla="*/ 4940710 w 5945028"/>
              <a:gd name="connsiteY1394" fmla="*/ 1291014 h 3713092"/>
              <a:gd name="connsiteX1395" fmla="*/ 4945198 w 5945028"/>
              <a:gd name="connsiteY1395" fmla="*/ 1273060 h 3713092"/>
              <a:gd name="connsiteX1396" fmla="*/ 4900314 w 5945028"/>
              <a:gd name="connsiteY1396" fmla="*/ 1268572 h 3713092"/>
              <a:gd name="connsiteX1397" fmla="*/ 4931733 w 5945028"/>
              <a:gd name="connsiteY1397" fmla="*/ 1277549 h 3713092"/>
              <a:gd name="connsiteX1398" fmla="*/ 4936221 w 5945028"/>
              <a:gd name="connsiteY1398" fmla="*/ 1308559 h 3713092"/>
              <a:gd name="connsiteX1399" fmla="*/ 4850943 w 5945028"/>
              <a:gd name="connsiteY1399" fmla="*/ 1362011 h 3713092"/>
              <a:gd name="connsiteX1400" fmla="*/ 4801571 w 5945028"/>
              <a:gd name="connsiteY1400" fmla="*/ 1362011 h 3713092"/>
              <a:gd name="connsiteX1401" fmla="*/ 4797082 w 5945028"/>
              <a:gd name="connsiteY1401" fmla="*/ 1370988 h 3713092"/>
              <a:gd name="connsiteX1402" fmla="*/ 4806059 w 5945028"/>
              <a:gd name="connsiteY1402" fmla="*/ 1384453 h 3713092"/>
              <a:gd name="connsiteX1403" fmla="*/ 4797082 w 5945028"/>
              <a:gd name="connsiteY1403" fmla="*/ 1379965 h 3713092"/>
              <a:gd name="connsiteX1404" fmla="*/ 4702827 w 5945028"/>
              <a:gd name="connsiteY1404" fmla="*/ 1402407 h 3713092"/>
              <a:gd name="connsiteX1405" fmla="*/ 4711804 w 5945028"/>
              <a:gd name="connsiteY1405" fmla="*/ 1379965 h 3713092"/>
              <a:gd name="connsiteX1406" fmla="*/ 4693850 w 5945028"/>
              <a:gd name="connsiteY1406" fmla="*/ 1366500 h 3713092"/>
              <a:gd name="connsiteX1407" fmla="*/ 4729757 w 5945028"/>
              <a:gd name="connsiteY1407" fmla="*/ 1339570 h 3713092"/>
              <a:gd name="connsiteX1408" fmla="*/ 4725269 w 5945028"/>
              <a:gd name="connsiteY1408" fmla="*/ 1312639 h 3713092"/>
              <a:gd name="connsiteX1409" fmla="*/ 4770152 w 5945028"/>
              <a:gd name="connsiteY1409" fmla="*/ 1308151 h 3713092"/>
              <a:gd name="connsiteX1410" fmla="*/ 4779129 w 5945028"/>
              <a:gd name="connsiteY1410" fmla="*/ 1290198 h 3713092"/>
              <a:gd name="connsiteX1411" fmla="*/ 4729757 w 5945028"/>
              <a:gd name="connsiteY1411" fmla="*/ 1272244 h 3713092"/>
              <a:gd name="connsiteX1412" fmla="*/ 4702827 w 5945028"/>
              <a:gd name="connsiteY1412" fmla="*/ 1267756 h 3713092"/>
              <a:gd name="connsiteX1413" fmla="*/ 4788105 w 5945028"/>
              <a:gd name="connsiteY1413" fmla="*/ 1258779 h 3713092"/>
              <a:gd name="connsiteX1414" fmla="*/ 4648559 w 5945028"/>
              <a:gd name="connsiteY1414" fmla="*/ 1258779 h 3713092"/>
              <a:gd name="connsiteX1415" fmla="*/ 4729349 w 5945028"/>
              <a:gd name="connsiteY1415" fmla="*/ 1236338 h 3713092"/>
              <a:gd name="connsiteX1416" fmla="*/ 4738326 w 5945028"/>
              <a:gd name="connsiteY1416" fmla="*/ 1222872 h 3713092"/>
              <a:gd name="connsiteX1417" fmla="*/ 4756279 w 5945028"/>
              <a:gd name="connsiteY1417" fmla="*/ 1218384 h 3713092"/>
              <a:gd name="connsiteX1418" fmla="*/ 4783209 w 5945028"/>
              <a:gd name="connsiteY1418" fmla="*/ 1236338 h 3713092"/>
              <a:gd name="connsiteX1419" fmla="*/ 4810139 w 5945028"/>
              <a:gd name="connsiteY1419" fmla="*/ 1213896 h 3713092"/>
              <a:gd name="connsiteX1420" fmla="*/ 4733838 w 5945028"/>
              <a:gd name="connsiteY1420" fmla="*/ 1204919 h 3713092"/>
              <a:gd name="connsiteX1421" fmla="*/ 4742814 w 5945028"/>
              <a:gd name="connsiteY1421" fmla="*/ 1195942 h 3713092"/>
              <a:gd name="connsiteX1422" fmla="*/ 4733838 w 5945028"/>
              <a:gd name="connsiteY1422" fmla="*/ 1177989 h 3713092"/>
              <a:gd name="connsiteX1423" fmla="*/ 4666512 w 5945028"/>
              <a:gd name="connsiteY1423" fmla="*/ 1164524 h 3713092"/>
              <a:gd name="connsiteX1424" fmla="*/ 4671000 w 5945028"/>
              <a:gd name="connsiteY1424" fmla="*/ 1182477 h 3713092"/>
              <a:gd name="connsiteX1425" fmla="*/ 4549407 w 5945028"/>
              <a:gd name="connsiteY1425" fmla="*/ 1222464 h 3713092"/>
              <a:gd name="connsiteX1426" fmla="*/ 4491058 w 5945028"/>
              <a:gd name="connsiteY1426" fmla="*/ 1240418 h 3713092"/>
              <a:gd name="connsiteX1427" fmla="*/ 4603675 w 5945028"/>
              <a:gd name="connsiteY1427" fmla="*/ 1267348 h 3713092"/>
              <a:gd name="connsiteX1428" fmla="*/ 4594699 w 5945028"/>
              <a:gd name="connsiteY1428" fmla="*/ 1276325 h 3713092"/>
              <a:gd name="connsiteX1429" fmla="*/ 4657535 w 5945028"/>
              <a:gd name="connsiteY1429" fmla="*/ 1280813 h 3713092"/>
              <a:gd name="connsiteX1430" fmla="*/ 4679977 w 5945028"/>
              <a:gd name="connsiteY1430" fmla="*/ 1271836 h 3713092"/>
              <a:gd name="connsiteX1431" fmla="*/ 4684466 w 5945028"/>
              <a:gd name="connsiteY1431" fmla="*/ 1276325 h 3713092"/>
              <a:gd name="connsiteX1432" fmla="*/ 4653047 w 5945028"/>
              <a:gd name="connsiteY1432" fmla="*/ 1285301 h 3713092"/>
              <a:gd name="connsiteX1433" fmla="*/ 4648559 w 5945028"/>
              <a:gd name="connsiteY1433" fmla="*/ 1298766 h 3713092"/>
              <a:gd name="connsiteX1434" fmla="*/ 4572257 w 5945028"/>
              <a:gd name="connsiteY1434" fmla="*/ 1298766 h 3713092"/>
              <a:gd name="connsiteX1435" fmla="*/ 4581233 w 5945028"/>
              <a:gd name="connsiteY1435" fmla="*/ 1280813 h 3713092"/>
              <a:gd name="connsiteX1436" fmla="*/ 4554303 w 5945028"/>
              <a:gd name="connsiteY1436" fmla="*/ 1285301 h 3713092"/>
              <a:gd name="connsiteX1437" fmla="*/ 4347431 w 5945028"/>
              <a:gd name="connsiteY1437" fmla="*/ 1289790 h 3713092"/>
              <a:gd name="connsiteX1438" fmla="*/ 4356408 w 5945028"/>
              <a:gd name="connsiteY1438" fmla="*/ 1262860 h 3713092"/>
              <a:gd name="connsiteX1439" fmla="*/ 4428221 w 5945028"/>
              <a:gd name="connsiteY1439" fmla="*/ 1240418 h 3713092"/>
              <a:gd name="connsiteX1440" fmla="*/ 4405780 w 5945028"/>
              <a:gd name="connsiteY1440" fmla="*/ 1217976 h 3713092"/>
              <a:gd name="connsiteX1441" fmla="*/ 4423733 w 5945028"/>
              <a:gd name="connsiteY1441" fmla="*/ 1204511 h 3713092"/>
              <a:gd name="connsiteX1442" fmla="*/ 4387826 w 5945028"/>
              <a:gd name="connsiteY1442" fmla="*/ 1222464 h 3713092"/>
              <a:gd name="connsiteX1443" fmla="*/ 4351920 w 5945028"/>
              <a:gd name="connsiteY1443" fmla="*/ 1226953 h 3713092"/>
              <a:gd name="connsiteX1444" fmla="*/ 4351920 w 5945028"/>
              <a:gd name="connsiteY1444" fmla="*/ 1213488 h 3713092"/>
              <a:gd name="connsiteX1445" fmla="*/ 4248279 w 5945028"/>
              <a:gd name="connsiteY1445" fmla="*/ 1191046 h 3713092"/>
              <a:gd name="connsiteX1446" fmla="*/ 4275209 w 5945028"/>
              <a:gd name="connsiteY1446" fmla="*/ 1173093 h 3713092"/>
              <a:gd name="connsiteX1447" fmla="*/ 4243791 w 5945028"/>
              <a:gd name="connsiteY1447" fmla="*/ 1173093 h 3713092"/>
              <a:gd name="connsiteX1448" fmla="*/ 4212372 w 5945028"/>
              <a:gd name="connsiteY1448" fmla="*/ 1142082 h 3713092"/>
              <a:gd name="connsiteX1449" fmla="*/ 4293163 w 5945028"/>
              <a:gd name="connsiteY1449" fmla="*/ 1066188 h 3713092"/>
              <a:gd name="connsiteX1450" fmla="*/ 4239302 w 5945028"/>
              <a:gd name="connsiteY1450" fmla="*/ 1052723 h 3713092"/>
              <a:gd name="connsiteX1451" fmla="*/ 4270721 w 5945028"/>
              <a:gd name="connsiteY1451" fmla="*/ 1048235 h 3713092"/>
              <a:gd name="connsiteX1452" fmla="*/ 4216861 w 5945028"/>
              <a:gd name="connsiteY1452" fmla="*/ 1043746 h 3713092"/>
              <a:gd name="connsiteX1453" fmla="*/ 4212372 w 5945028"/>
              <a:gd name="connsiteY1453" fmla="*/ 1012736 h 3713092"/>
              <a:gd name="connsiteX1454" fmla="*/ 4234814 w 5945028"/>
              <a:gd name="connsiteY1454" fmla="*/ 994782 h 3713092"/>
              <a:gd name="connsiteX1455" fmla="*/ 4284186 w 5945028"/>
              <a:gd name="connsiteY1455" fmla="*/ 985806 h 3713092"/>
              <a:gd name="connsiteX1456" fmla="*/ 4239302 w 5945028"/>
              <a:gd name="connsiteY1456" fmla="*/ 972341 h 3713092"/>
              <a:gd name="connsiteX1457" fmla="*/ 4279698 w 5945028"/>
              <a:gd name="connsiteY1457" fmla="*/ 954387 h 3713092"/>
              <a:gd name="connsiteX1458" fmla="*/ 4257256 w 5945028"/>
              <a:gd name="connsiteY1458" fmla="*/ 945411 h 3713092"/>
              <a:gd name="connsiteX1459" fmla="*/ 4432710 w 5945028"/>
              <a:gd name="connsiteY1459" fmla="*/ 945411 h 3713092"/>
              <a:gd name="connsiteX1460" fmla="*/ 4526965 w 5945028"/>
              <a:gd name="connsiteY1460" fmla="*/ 958876 h 3713092"/>
              <a:gd name="connsiteX1461" fmla="*/ 4509012 w 5945028"/>
              <a:gd name="connsiteY1461" fmla="*/ 963364 h 3713092"/>
              <a:gd name="connsiteX1462" fmla="*/ 4585314 w 5945028"/>
              <a:gd name="connsiteY1462" fmla="*/ 954387 h 3713092"/>
              <a:gd name="connsiteX1463" fmla="*/ 4517988 w 5945028"/>
              <a:gd name="connsiteY1463" fmla="*/ 927457 h 3713092"/>
              <a:gd name="connsiteX1464" fmla="*/ 4382930 w 5945028"/>
              <a:gd name="connsiteY1464" fmla="*/ 918480 h 3713092"/>
              <a:gd name="connsiteX1465" fmla="*/ 4360488 w 5945028"/>
              <a:gd name="connsiteY1465" fmla="*/ 891550 h 3713092"/>
              <a:gd name="connsiteX1466" fmla="*/ 4238894 w 5945028"/>
              <a:gd name="connsiteY1466" fmla="*/ 864620 h 3713092"/>
              <a:gd name="connsiteX1467" fmla="*/ 4270313 w 5945028"/>
              <a:gd name="connsiteY1467" fmla="*/ 855643 h 3713092"/>
              <a:gd name="connsiteX1468" fmla="*/ 4265824 w 5945028"/>
              <a:gd name="connsiteY1468" fmla="*/ 837690 h 3713092"/>
              <a:gd name="connsiteX1469" fmla="*/ 4310708 w 5945028"/>
              <a:gd name="connsiteY1469" fmla="*/ 846667 h 3713092"/>
              <a:gd name="connsiteX1470" fmla="*/ 4404964 w 5945028"/>
              <a:gd name="connsiteY1470" fmla="*/ 860132 h 3713092"/>
              <a:gd name="connsiteX1471" fmla="*/ 4387010 w 5945028"/>
              <a:gd name="connsiteY1471" fmla="*/ 887062 h 3713092"/>
              <a:gd name="connsiteX1472" fmla="*/ 4400475 w 5945028"/>
              <a:gd name="connsiteY1472" fmla="*/ 905015 h 3713092"/>
              <a:gd name="connsiteX1473" fmla="*/ 4494731 w 5945028"/>
              <a:gd name="connsiteY1473" fmla="*/ 905015 h 3713092"/>
              <a:gd name="connsiteX1474" fmla="*/ 4454336 w 5945028"/>
              <a:gd name="connsiteY1474" fmla="*/ 874005 h 3713092"/>
              <a:gd name="connsiteX1475" fmla="*/ 4467800 w 5945028"/>
              <a:gd name="connsiteY1475" fmla="*/ 860540 h 3713092"/>
              <a:gd name="connsiteX1476" fmla="*/ 4395987 w 5945028"/>
              <a:gd name="connsiteY1476" fmla="*/ 838098 h 3713092"/>
              <a:gd name="connsiteX1477" fmla="*/ 4418428 w 5945028"/>
              <a:gd name="connsiteY1477" fmla="*/ 833610 h 3713092"/>
              <a:gd name="connsiteX1478" fmla="*/ 4409452 w 5945028"/>
              <a:gd name="connsiteY1478" fmla="*/ 815656 h 3713092"/>
              <a:gd name="connsiteX1479" fmla="*/ 4373545 w 5945028"/>
              <a:gd name="connsiteY1479" fmla="*/ 815656 h 3713092"/>
              <a:gd name="connsiteX1480" fmla="*/ 4387010 w 5945028"/>
              <a:gd name="connsiteY1480" fmla="*/ 811168 h 3713092"/>
              <a:gd name="connsiteX1481" fmla="*/ 4333150 w 5945028"/>
              <a:gd name="connsiteY1481" fmla="*/ 806680 h 3713092"/>
              <a:gd name="connsiteX1482" fmla="*/ 4360080 w 5945028"/>
              <a:gd name="connsiteY1482" fmla="*/ 815656 h 3713092"/>
              <a:gd name="connsiteX1483" fmla="*/ 4328661 w 5945028"/>
              <a:gd name="connsiteY1483" fmla="*/ 824633 h 3713092"/>
              <a:gd name="connsiteX1484" fmla="*/ 4310708 w 5945028"/>
              <a:gd name="connsiteY1484" fmla="*/ 802191 h 3713092"/>
              <a:gd name="connsiteX1485" fmla="*/ 4279290 w 5945028"/>
              <a:gd name="connsiteY1485" fmla="*/ 815656 h 3713092"/>
              <a:gd name="connsiteX1486" fmla="*/ 4270313 w 5945028"/>
              <a:gd name="connsiteY1486" fmla="*/ 806680 h 3713092"/>
              <a:gd name="connsiteX1487" fmla="*/ 4274801 w 5945028"/>
              <a:gd name="connsiteY1487" fmla="*/ 779749 h 3713092"/>
              <a:gd name="connsiteX1488" fmla="*/ 4351103 w 5945028"/>
              <a:gd name="connsiteY1488" fmla="*/ 761796 h 3713092"/>
              <a:gd name="connsiteX1489" fmla="*/ 4270313 w 5945028"/>
              <a:gd name="connsiteY1489" fmla="*/ 730786 h 3713092"/>
              <a:gd name="connsiteX1490" fmla="*/ 4243383 w 5945028"/>
              <a:gd name="connsiteY1490" fmla="*/ 726297 h 3713092"/>
              <a:gd name="connsiteX1491" fmla="*/ 4306220 w 5945028"/>
              <a:gd name="connsiteY1491" fmla="*/ 686310 h 3713092"/>
              <a:gd name="connsiteX1492" fmla="*/ 4310708 w 5945028"/>
              <a:gd name="connsiteY1492" fmla="*/ 637346 h 3713092"/>
              <a:gd name="connsiteX1493" fmla="*/ 4252360 w 5945028"/>
              <a:gd name="connsiteY1493" fmla="*/ 610416 h 3713092"/>
              <a:gd name="connsiteX1494" fmla="*/ 4409860 w 5945028"/>
              <a:gd name="connsiteY1494" fmla="*/ 592463 h 3713092"/>
              <a:gd name="connsiteX1495" fmla="*/ 4414348 w 5945028"/>
              <a:gd name="connsiteY1495" fmla="*/ 578998 h 3713092"/>
              <a:gd name="connsiteX1496" fmla="*/ 4607755 w 5945028"/>
              <a:gd name="connsiteY1496" fmla="*/ 596951 h 3713092"/>
              <a:gd name="connsiteX1497" fmla="*/ 4391906 w 5945028"/>
              <a:gd name="connsiteY1497" fmla="*/ 565941 h 3713092"/>
              <a:gd name="connsiteX1498" fmla="*/ 4378442 w 5945028"/>
              <a:gd name="connsiteY1498" fmla="*/ 565941 h 3713092"/>
              <a:gd name="connsiteX1499" fmla="*/ 4378442 w 5945028"/>
              <a:gd name="connsiteY1499" fmla="*/ 588382 h 3713092"/>
              <a:gd name="connsiteX1500" fmla="*/ 4347023 w 5945028"/>
              <a:gd name="connsiteY1500" fmla="*/ 565941 h 3713092"/>
              <a:gd name="connsiteX1501" fmla="*/ 4261744 w 5945028"/>
              <a:gd name="connsiteY1501" fmla="*/ 543499 h 3713092"/>
              <a:gd name="connsiteX1502" fmla="*/ 4270721 w 5945028"/>
              <a:gd name="connsiteY1502" fmla="*/ 525545 h 3713092"/>
              <a:gd name="connsiteX1503" fmla="*/ 4225838 w 5945028"/>
              <a:gd name="connsiteY1503" fmla="*/ 539011 h 3713092"/>
              <a:gd name="connsiteX1504" fmla="*/ 4180954 w 5945028"/>
              <a:gd name="connsiteY1504" fmla="*/ 530034 h 3713092"/>
              <a:gd name="connsiteX1505" fmla="*/ 4194419 w 5945028"/>
              <a:gd name="connsiteY1505" fmla="*/ 539011 h 3713092"/>
              <a:gd name="connsiteX1506" fmla="*/ 4171977 w 5945028"/>
              <a:gd name="connsiteY1506" fmla="*/ 543499 h 3713092"/>
              <a:gd name="connsiteX1507" fmla="*/ 4131582 w 5945028"/>
              <a:gd name="connsiteY1507" fmla="*/ 503512 h 3713092"/>
              <a:gd name="connsiteX1508" fmla="*/ 4207884 w 5945028"/>
              <a:gd name="connsiteY1508" fmla="*/ 499023 h 3713092"/>
              <a:gd name="connsiteX1509" fmla="*/ 4077314 w 5945028"/>
              <a:gd name="connsiteY1509" fmla="*/ 485558 h 3713092"/>
              <a:gd name="connsiteX1510" fmla="*/ 4059360 w 5945028"/>
              <a:gd name="connsiteY1510" fmla="*/ 494535 h 3713092"/>
              <a:gd name="connsiteX1511" fmla="*/ 4050384 w 5945028"/>
              <a:gd name="connsiteY1511" fmla="*/ 476582 h 3713092"/>
              <a:gd name="connsiteX1512" fmla="*/ 3983058 w 5945028"/>
              <a:gd name="connsiteY1512" fmla="*/ 490047 h 3713092"/>
              <a:gd name="connsiteX1513" fmla="*/ 3933686 w 5945028"/>
              <a:gd name="connsiteY1513" fmla="*/ 508000 h 3713092"/>
              <a:gd name="connsiteX1514" fmla="*/ 3965105 w 5945028"/>
              <a:gd name="connsiteY1514" fmla="*/ 525953 h 3713092"/>
              <a:gd name="connsiteX1515" fmla="*/ 3865953 w 5945028"/>
              <a:gd name="connsiteY1515" fmla="*/ 548395 h 3713092"/>
              <a:gd name="connsiteX1516" fmla="*/ 3924302 w 5945028"/>
              <a:gd name="connsiteY1516" fmla="*/ 548395 h 3713092"/>
              <a:gd name="connsiteX1517" fmla="*/ 3915325 w 5945028"/>
              <a:gd name="connsiteY1517" fmla="*/ 566349 h 3713092"/>
              <a:gd name="connsiteX1518" fmla="*/ 3807196 w 5945028"/>
              <a:gd name="connsiteY1518" fmla="*/ 570837 h 3713092"/>
              <a:gd name="connsiteX1519" fmla="*/ 3834127 w 5945028"/>
              <a:gd name="connsiteY1519" fmla="*/ 597767 h 3713092"/>
              <a:gd name="connsiteX1520" fmla="*/ 3699068 w 5945028"/>
              <a:gd name="connsiteY1520" fmla="*/ 615721 h 3713092"/>
              <a:gd name="connsiteX1521" fmla="*/ 3636231 w 5945028"/>
              <a:gd name="connsiteY1521" fmla="*/ 597767 h 3713092"/>
              <a:gd name="connsiteX1522" fmla="*/ 3640719 w 5945028"/>
              <a:gd name="connsiteY1522" fmla="*/ 588790 h 3713092"/>
              <a:gd name="connsiteX1523" fmla="*/ 3667649 w 5945028"/>
              <a:gd name="connsiteY1523" fmla="*/ 593279 h 3713092"/>
              <a:gd name="connsiteX1524" fmla="*/ 3694580 w 5945028"/>
              <a:gd name="connsiteY1524" fmla="*/ 584302 h 3713092"/>
              <a:gd name="connsiteX1525" fmla="*/ 3717021 w 5945028"/>
              <a:gd name="connsiteY1525" fmla="*/ 584302 h 3713092"/>
              <a:gd name="connsiteX1526" fmla="*/ 3734975 w 5945028"/>
              <a:gd name="connsiteY1526" fmla="*/ 584302 h 3713092"/>
              <a:gd name="connsiteX1527" fmla="*/ 3681115 w 5945028"/>
              <a:gd name="connsiteY1527" fmla="*/ 575325 h 3713092"/>
              <a:gd name="connsiteX1528" fmla="*/ 3658673 w 5945028"/>
              <a:gd name="connsiteY1528" fmla="*/ 584302 h 3713092"/>
              <a:gd name="connsiteX1529" fmla="*/ 3654184 w 5945028"/>
              <a:gd name="connsiteY1529" fmla="*/ 557372 h 3713092"/>
              <a:gd name="connsiteX1530" fmla="*/ 3640719 w 5945028"/>
              <a:gd name="connsiteY1530" fmla="*/ 570837 h 3713092"/>
              <a:gd name="connsiteX1531" fmla="*/ 3636231 w 5945028"/>
              <a:gd name="connsiteY1531" fmla="*/ 552884 h 3713092"/>
              <a:gd name="connsiteX1532" fmla="*/ 3609301 w 5945028"/>
              <a:gd name="connsiteY1532" fmla="*/ 570837 h 3713092"/>
              <a:gd name="connsiteX1533" fmla="*/ 3618277 w 5945028"/>
              <a:gd name="connsiteY1533" fmla="*/ 584302 h 3713092"/>
              <a:gd name="connsiteX1534" fmla="*/ 3577882 w 5945028"/>
              <a:gd name="connsiteY1534" fmla="*/ 597767 h 3713092"/>
              <a:gd name="connsiteX1535" fmla="*/ 3537487 w 5945028"/>
              <a:gd name="connsiteY1535" fmla="*/ 593279 h 3713092"/>
              <a:gd name="connsiteX1536" fmla="*/ 3492604 w 5945028"/>
              <a:gd name="connsiteY1536" fmla="*/ 553292 h 3713092"/>
              <a:gd name="connsiteX1537" fmla="*/ 3501580 w 5945028"/>
              <a:gd name="connsiteY1537" fmla="*/ 557780 h 3713092"/>
              <a:gd name="connsiteX1538" fmla="*/ 3497092 w 5945028"/>
              <a:gd name="connsiteY1538" fmla="*/ 530850 h 3713092"/>
              <a:gd name="connsiteX1539" fmla="*/ 3443232 w 5945028"/>
              <a:gd name="connsiteY1539" fmla="*/ 521873 h 3713092"/>
              <a:gd name="connsiteX1540" fmla="*/ 3416302 w 5945028"/>
              <a:gd name="connsiteY1540" fmla="*/ 530850 h 3713092"/>
              <a:gd name="connsiteX1541" fmla="*/ 3434255 w 5945028"/>
              <a:gd name="connsiteY1541" fmla="*/ 561860 h 3713092"/>
              <a:gd name="connsiteX1542" fmla="*/ 3474650 w 5945028"/>
              <a:gd name="connsiteY1542" fmla="*/ 552884 h 3713092"/>
              <a:gd name="connsiteX1543" fmla="*/ 3488115 w 5945028"/>
              <a:gd name="connsiteY1543" fmla="*/ 566349 h 3713092"/>
              <a:gd name="connsiteX1544" fmla="*/ 3456697 w 5945028"/>
              <a:gd name="connsiteY1544" fmla="*/ 570837 h 3713092"/>
              <a:gd name="connsiteX1545" fmla="*/ 3528510 w 5945028"/>
              <a:gd name="connsiteY1545" fmla="*/ 619801 h 3713092"/>
              <a:gd name="connsiteX1546" fmla="*/ 3357545 w 5945028"/>
              <a:gd name="connsiteY1546" fmla="*/ 610824 h 3713092"/>
              <a:gd name="connsiteX1547" fmla="*/ 3362033 w 5945028"/>
              <a:gd name="connsiteY1547" fmla="*/ 588382 h 3713092"/>
              <a:gd name="connsiteX1548" fmla="*/ 3335103 w 5945028"/>
              <a:gd name="connsiteY1548" fmla="*/ 579406 h 3713092"/>
              <a:gd name="connsiteX1549" fmla="*/ 3317150 w 5945028"/>
              <a:gd name="connsiteY1549" fmla="*/ 574917 h 3713092"/>
              <a:gd name="connsiteX1550" fmla="*/ 3258801 w 5945028"/>
              <a:gd name="connsiteY1550" fmla="*/ 592871 h 3713092"/>
              <a:gd name="connsiteX1551" fmla="*/ 3263290 w 5945028"/>
              <a:gd name="connsiteY1551" fmla="*/ 583894 h 3713092"/>
              <a:gd name="connsiteX1552" fmla="*/ 3231871 w 5945028"/>
              <a:gd name="connsiteY1552" fmla="*/ 601847 h 3713092"/>
              <a:gd name="connsiteX1553" fmla="*/ 3240848 w 5945028"/>
              <a:gd name="connsiteY1553" fmla="*/ 592871 h 3713092"/>
              <a:gd name="connsiteX1554" fmla="*/ 3137207 w 5945028"/>
              <a:gd name="connsiteY1554" fmla="*/ 592871 h 3713092"/>
              <a:gd name="connsiteX1555" fmla="*/ 3128231 w 5945028"/>
              <a:gd name="connsiteY1555" fmla="*/ 592871 h 3713092"/>
              <a:gd name="connsiteX1556" fmla="*/ 3110277 w 5945028"/>
              <a:gd name="connsiteY1556" fmla="*/ 579406 h 3713092"/>
              <a:gd name="connsiteX1557" fmla="*/ 3096812 w 5945028"/>
              <a:gd name="connsiteY1557" fmla="*/ 597359 h 3713092"/>
              <a:gd name="connsiteX1558" fmla="*/ 3092324 w 5945028"/>
              <a:gd name="connsiteY1558" fmla="*/ 579406 h 3713092"/>
              <a:gd name="connsiteX1559" fmla="*/ 3137207 w 5945028"/>
              <a:gd name="connsiteY1559" fmla="*/ 565941 h 3713092"/>
              <a:gd name="connsiteX1560" fmla="*/ 3141696 w 5945028"/>
              <a:gd name="connsiteY1560" fmla="*/ 579406 h 3713092"/>
              <a:gd name="connsiteX1561" fmla="*/ 3173115 w 5945028"/>
              <a:gd name="connsiteY1561" fmla="*/ 574917 h 3713092"/>
              <a:gd name="connsiteX1562" fmla="*/ 3281243 w 5945028"/>
              <a:gd name="connsiteY1562" fmla="*/ 561452 h 3713092"/>
              <a:gd name="connsiteX1563" fmla="*/ 3267778 w 5945028"/>
              <a:gd name="connsiteY1563" fmla="*/ 543499 h 3713092"/>
              <a:gd name="connsiteX1564" fmla="*/ 3294708 w 5945028"/>
              <a:gd name="connsiteY1564" fmla="*/ 556964 h 3713092"/>
              <a:gd name="connsiteX1565" fmla="*/ 3276755 w 5945028"/>
              <a:gd name="connsiteY1565" fmla="*/ 556964 h 3713092"/>
              <a:gd name="connsiteX1566" fmla="*/ 3285731 w 5945028"/>
              <a:gd name="connsiteY1566" fmla="*/ 565941 h 3713092"/>
              <a:gd name="connsiteX1567" fmla="*/ 3312661 w 5945028"/>
              <a:gd name="connsiteY1567" fmla="*/ 561452 h 3713092"/>
              <a:gd name="connsiteX1568" fmla="*/ 3303685 w 5945028"/>
              <a:gd name="connsiteY1568" fmla="*/ 547987 h 3713092"/>
              <a:gd name="connsiteX1569" fmla="*/ 3339592 w 5945028"/>
              <a:gd name="connsiteY1569" fmla="*/ 539011 h 3713092"/>
              <a:gd name="connsiteX1570" fmla="*/ 3335103 w 5945028"/>
              <a:gd name="connsiteY1570" fmla="*/ 516569 h 3713092"/>
              <a:gd name="connsiteX1571" fmla="*/ 3317150 w 5945028"/>
              <a:gd name="connsiteY1571" fmla="*/ 512080 h 3713092"/>
              <a:gd name="connsiteX1572" fmla="*/ 3308173 w 5945028"/>
              <a:gd name="connsiteY1572" fmla="*/ 521057 h 3713092"/>
              <a:gd name="connsiteX1573" fmla="*/ 3317150 w 5945028"/>
              <a:gd name="connsiteY1573" fmla="*/ 498615 h 3713092"/>
              <a:gd name="connsiteX1574" fmla="*/ 3236359 w 5945028"/>
              <a:gd name="connsiteY1574" fmla="*/ 516569 h 3713092"/>
              <a:gd name="connsiteX1575" fmla="*/ 3191476 w 5945028"/>
              <a:gd name="connsiteY1575" fmla="*/ 525545 h 3713092"/>
              <a:gd name="connsiteX1576" fmla="*/ 3191476 w 5945028"/>
              <a:gd name="connsiteY1576" fmla="*/ 503104 h 3713092"/>
              <a:gd name="connsiteX1577" fmla="*/ 3169034 w 5945028"/>
              <a:gd name="connsiteY1577" fmla="*/ 494127 h 3713092"/>
              <a:gd name="connsiteX1578" fmla="*/ 3160057 w 5945028"/>
              <a:gd name="connsiteY1578" fmla="*/ 498615 h 3713092"/>
              <a:gd name="connsiteX1579" fmla="*/ 3151081 w 5945028"/>
              <a:gd name="connsiteY1579" fmla="*/ 521057 h 3713092"/>
              <a:gd name="connsiteX1580" fmla="*/ 3128639 w 5945028"/>
              <a:gd name="connsiteY1580" fmla="*/ 507592 h 3713092"/>
              <a:gd name="connsiteX1581" fmla="*/ 3101709 w 5945028"/>
              <a:gd name="connsiteY1581" fmla="*/ 521057 h 3713092"/>
              <a:gd name="connsiteX1582" fmla="*/ 3133127 w 5945028"/>
              <a:gd name="connsiteY1582" fmla="*/ 530034 h 3713092"/>
              <a:gd name="connsiteX1583" fmla="*/ 3083755 w 5945028"/>
              <a:gd name="connsiteY1583" fmla="*/ 539011 h 3713092"/>
              <a:gd name="connsiteX1584" fmla="*/ 3079267 w 5945028"/>
              <a:gd name="connsiteY1584" fmla="*/ 508000 h 3713092"/>
              <a:gd name="connsiteX1585" fmla="*/ 3056825 w 5945028"/>
              <a:gd name="connsiteY1585" fmla="*/ 512488 h 3713092"/>
              <a:gd name="connsiteX1586" fmla="*/ 3074779 w 5945028"/>
              <a:gd name="connsiteY1586" fmla="*/ 525953 h 3713092"/>
              <a:gd name="connsiteX1587" fmla="*/ 2975627 w 5945028"/>
              <a:gd name="connsiteY1587" fmla="*/ 534930 h 3713092"/>
              <a:gd name="connsiteX1588" fmla="*/ 2966650 w 5945028"/>
              <a:gd name="connsiteY1588" fmla="*/ 521465 h 3713092"/>
              <a:gd name="connsiteX1589" fmla="*/ 2921767 w 5945028"/>
              <a:gd name="connsiteY1589" fmla="*/ 539419 h 3713092"/>
              <a:gd name="connsiteX1590" fmla="*/ 2912790 w 5945028"/>
              <a:gd name="connsiteY1590" fmla="*/ 521465 h 3713092"/>
              <a:gd name="connsiteX1591" fmla="*/ 2845465 w 5945028"/>
              <a:gd name="connsiteY1591" fmla="*/ 548395 h 3713092"/>
              <a:gd name="connsiteX1592" fmla="*/ 2814046 w 5945028"/>
              <a:gd name="connsiteY1592" fmla="*/ 539419 h 3713092"/>
              <a:gd name="connsiteX1593" fmla="*/ 2787116 w 5945028"/>
              <a:gd name="connsiteY1593" fmla="*/ 548395 h 3713092"/>
              <a:gd name="connsiteX1594" fmla="*/ 2697349 w 5945028"/>
              <a:gd name="connsiteY1594" fmla="*/ 561860 h 3713092"/>
              <a:gd name="connsiteX1595" fmla="*/ 2692861 w 5945028"/>
              <a:gd name="connsiteY1595" fmla="*/ 570837 h 3713092"/>
              <a:gd name="connsiteX1596" fmla="*/ 2603094 w 5945028"/>
              <a:gd name="connsiteY1596" fmla="*/ 579814 h 3713092"/>
              <a:gd name="connsiteX1597" fmla="*/ 2598605 w 5945028"/>
              <a:gd name="connsiteY1597" fmla="*/ 561860 h 3713092"/>
              <a:gd name="connsiteX1598" fmla="*/ 2580652 w 5945028"/>
              <a:gd name="connsiteY1598" fmla="*/ 575325 h 3713092"/>
              <a:gd name="connsiteX1599" fmla="*/ 2594117 w 5945028"/>
              <a:gd name="connsiteY1599" fmla="*/ 579814 h 3713092"/>
              <a:gd name="connsiteX1600" fmla="*/ 2427640 w 5945028"/>
              <a:gd name="connsiteY1600" fmla="*/ 615313 h 3713092"/>
              <a:gd name="connsiteX1601" fmla="*/ 2427640 w 5945028"/>
              <a:gd name="connsiteY1601" fmla="*/ 601847 h 3713092"/>
              <a:gd name="connsiteX1602" fmla="*/ 2360314 w 5945028"/>
              <a:gd name="connsiteY1602" fmla="*/ 619801 h 3713092"/>
              <a:gd name="connsiteX1603" fmla="*/ 2355826 w 5945028"/>
              <a:gd name="connsiteY1603" fmla="*/ 606336 h 3713092"/>
              <a:gd name="connsiteX1604" fmla="*/ 2324408 w 5945028"/>
              <a:gd name="connsiteY1604" fmla="*/ 615313 h 3713092"/>
              <a:gd name="connsiteX1605" fmla="*/ 2310942 w 5945028"/>
              <a:gd name="connsiteY1605" fmla="*/ 628778 h 3713092"/>
              <a:gd name="connsiteX1606" fmla="*/ 2144465 w 5945028"/>
              <a:gd name="connsiteY1606" fmla="*/ 651219 h 3713092"/>
              <a:gd name="connsiteX1607" fmla="*/ 2193837 w 5945028"/>
              <a:gd name="connsiteY1607" fmla="*/ 655708 h 3713092"/>
              <a:gd name="connsiteX1608" fmla="*/ 2180372 w 5945028"/>
              <a:gd name="connsiteY1608" fmla="*/ 669173 h 3713092"/>
              <a:gd name="connsiteX1609" fmla="*/ 2139977 w 5945028"/>
              <a:gd name="connsiteY1609" fmla="*/ 655708 h 3713092"/>
              <a:gd name="connsiteX1610" fmla="*/ 2148954 w 5945028"/>
              <a:gd name="connsiteY1610" fmla="*/ 651219 h 3713092"/>
              <a:gd name="connsiteX1611" fmla="*/ 2139977 w 5945028"/>
              <a:gd name="connsiteY1611" fmla="*/ 646731 h 3713092"/>
              <a:gd name="connsiteX1612" fmla="*/ 2113047 w 5945028"/>
              <a:gd name="connsiteY1612" fmla="*/ 655708 h 3713092"/>
              <a:gd name="connsiteX1613" fmla="*/ 2086117 w 5945028"/>
              <a:gd name="connsiteY1613" fmla="*/ 651219 h 3713092"/>
              <a:gd name="connsiteX1614" fmla="*/ 1649930 w 5945028"/>
              <a:gd name="connsiteY1614" fmla="*/ 731602 h 3713092"/>
              <a:gd name="connsiteX1615" fmla="*/ 1474477 w 5945028"/>
              <a:gd name="connsiteY1615" fmla="*/ 727113 h 3713092"/>
              <a:gd name="connsiteX1616" fmla="*/ 1447546 w 5945028"/>
              <a:gd name="connsiteY1616" fmla="*/ 749555 h 3713092"/>
              <a:gd name="connsiteX1617" fmla="*/ 1393686 w 5945028"/>
              <a:gd name="connsiteY1617" fmla="*/ 740578 h 3713092"/>
              <a:gd name="connsiteX1618" fmla="*/ 1393686 w 5945028"/>
              <a:gd name="connsiteY1618" fmla="*/ 731602 h 3713092"/>
              <a:gd name="connsiteX1619" fmla="*/ 1303919 w 5945028"/>
              <a:gd name="connsiteY1619" fmla="*/ 736090 h 3713092"/>
              <a:gd name="connsiteX1620" fmla="*/ 1389198 w 5945028"/>
              <a:gd name="connsiteY1620" fmla="*/ 687126 h 3713092"/>
              <a:gd name="connsiteX1621" fmla="*/ 1389198 w 5945028"/>
              <a:gd name="connsiteY1621" fmla="*/ 705080 h 3713092"/>
              <a:gd name="connsiteX1622" fmla="*/ 1353291 w 5945028"/>
              <a:gd name="connsiteY1622" fmla="*/ 705080 h 3713092"/>
              <a:gd name="connsiteX1623" fmla="*/ 1438570 w 5945028"/>
              <a:gd name="connsiteY1623" fmla="*/ 700591 h 3713092"/>
              <a:gd name="connsiteX1624" fmla="*/ 1398175 w 5945028"/>
              <a:gd name="connsiteY1624" fmla="*/ 687126 h 3713092"/>
              <a:gd name="connsiteX1625" fmla="*/ 1478965 w 5945028"/>
              <a:gd name="connsiteY1625" fmla="*/ 678149 h 3713092"/>
              <a:gd name="connsiteX1626" fmla="*/ 1456523 w 5945028"/>
              <a:gd name="connsiteY1626" fmla="*/ 709160 h 3713092"/>
              <a:gd name="connsiteX1627" fmla="*/ 1483453 w 5945028"/>
              <a:gd name="connsiteY1627" fmla="*/ 713648 h 3713092"/>
              <a:gd name="connsiteX1628" fmla="*/ 1532825 w 5945028"/>
              <a:gd name="connsiteY1628" fmla="*/ 709160 h 3713092"/>
              <a:gd name="connsiteX1629" fmla="*/ 1514872 w 5945028"/>
              <a:gd name="connsiteY1629" fmla="*/ 718137 h 3713092"/>
              <a:gd name="connsiteX1630" fmla="*/ 1555267 w 5945028"/>
              <a:gd name="connsiteY1630" fmla="*/ 709160 h 3713092"/>
              <a:gd name="connsiteX1631" fmla="*/ 1541802 w 5945028"/>
              <a:gd name="connsiteY1631" fmla="*/ 704672 h 3713092"/>
              <a:gd name="connsiteX1632" fmla="*/ 1591174 w 5945028"/>
              <a:gd name="connsiteY1632" fmla="*/ 686718 h 3713092"/>
              <a:gd name="connsiteX1633" fmla="*/ 1478557 w 5945028"/>
              <a:gd name="connsiteY1633" fmla="*/ 691207 h 3713092"/>
              <a:gd name="connsiteX1634" fmla="*/ 1514464 w 5945028"/>
              <a:gd name="connsiteY1634" fmla="*/ 664276 h 3713092"/>
              <a:gd name="connsiteX1635" fmla="*/ 1563836 w 5945028"/>
              <a:gd name="connsiteY1635" fmla="*/ 664276 h 3713092"/>
              <a:gd name="connsiteX1636" fmla="*/ 1559347 w 5945028"/>
              <a:gd name="connsiteY1636" fmla="*/ 646323 h 3713092"/>
              <a:gd name="connsiteX1637" fmla="*/ 1604231 w 5945028"/>
              <a:gd name="connsiteY1637" fmla="*/ 650811 h 3713092"/>
              <a:gd name="connsiteX1638" fmla="*/ 1595254 w 5945028"/>
              <a:gd name="connsiteY1638" fmla="*/ 655300 h 3713092"/>
              <a:gd name="connsiteX1639" fmla="*/ 1689509 w 5945028"/>
              <a:gd name="connsiteY1639" fmla="*/ 655300 h 3713092"/>
              <a:gd name="connsiteX1640" fmla="*/ 1770300 w 5945028"/>
              <a:gd name="connsiteY1640" fmla="*/ 655300 h 3713092"/>
              <a:gd name="connsiteX1641" fmla="*/ 1954730 w 5945028"/>
              <a:gd name="connsiteY1641" fmla="*/ 641835 h 3713092"/>
              <a:gd name="connsiteX1642" fmla="*/ 1963707 w 5945028"/>
              <a:gd name="connsiteY1642" fmla="*/ 632858 h 3713092"/>
              <a:gd name="connsiteX1643" fmla="*/ 2053474 w 5945028"/>
              <a:gd name="connsiteY1643" fmla="*/ 632858 h 3713092"/>
              <a:gd name="connsiteX1644" fmla="*/ 2057963 w 5945028"/>
              <a:gd name="connsiteY1644" fmla="*/ 610416 h 3713092"/>
              <a:gd name="connsiteX1645" fmla="*/ 2026544 w 5945028"/>
              <a:gd name="connsiteY1645" fmla="*/ 614905 h 3713092"/>
              <a:gd name="connsiteX1646" fmla="*/ 1918416 w 5945028"/>
              <a:gd name="connsiteY1646" fmla="*/ 605928 h 3713092"/>
              <a:gd name="connsiteX1647" fmla="*/ 2044497 w 5945028"/>
              <a:gd name="connsiteY1647" fmla="*/ 578998 h 3713092"/>
              <a:gd name="connsiteX1648" fmla="*/ 1900462 w 5945028"/>
              <a:gd name="connsiteY1648" fmla="*/ 574509 h 3713092"/>
              <a:gd name="connsiteX1649" fmla="*/ 1904951 w 5945028"/>
              <a:gd name="connsiteY1649" fmla="*/ 570021 h 3713092"/>
              <a:gd name="connsiteX1650" fmla="*/ 1873532 w 5945028"/>
              <a:gd name="connsiteY1650" fmla="*/ 570021 h 3713092"/>
              <a:gd name="connsiteX1651" fmla="*/ 1833137 w 5945028"/>
              <a:gd name="connsiteY1651" fmla="*/ 596951 h 3713092"/>
              <a:gd name="connsiteX1652" fmla="*/ 1819672 w 5945028"/>
              <a:gd name="connsiteY1652" fmla="*/ 583486 h 3713092"/>
              <a:gd name="connsiteX1653" fmla="*/ 1815183 w 5945028"/>
              <a:gd name="connsiteY1653" fmla="*/ 570021 h 3713092"/>
              <a:gd name="connsiteX1654" fmla="*/ 1833137 w 5945028"/>
              <a:gd name="connsiteY1654" fmla="*/ 547579 h 3713092"/>
              <a:gd name="connsiteX1655" fmla="*/ 2062451 w 5945028"/>
              <a:gd name="connsiteY1655" fmla="*/ 534114 h 3713092"/>
              <a:gd name="connsiteX1656" fmla="*/ 2031032 w 5945028"/>
              <a:gd name="connsiteY1656" fmla="*/ 547579 h 3713092"/>
              <a:gd name="connsiteX1657" fmla="*/ 2040009 w 5945028"/>
              <a:gd name="connsiteY1657" fmla="*/ 565533 h 3713092"/>
              <a:gd name="connsiteX1658" fmla="*/ 2175068 w 5945028"/>
              <a:gd name="connsiteY1658" fmla="*/ 561044 h 3713092"/>
              <a:gd name="connsiteX1659" fmla="*/ 2152626 w 5945028"/>
              <a:gd name="connsiteY1659" fmla="*/ 552068 h 3713092"/>
              <a:gd name="connsiteX1660" fmla="*/ 2206486 w 5945028"/>
              <a:gd name="connsiteY1660" fmla="*/ 556556 h 3713092"/>
              <a:gd name="connsiteX1661" fmla="*/ 2201998 w 5945028"/>
              <a:gd name="connsiteY1661" fmla="*/ 547579 h 3713092"/>
              <a:gd name="connsiteX1662" fmla="*/ 2310127 w 5945028"/>
              <a:gd name="connsiteY1662" fmla="*/ 538603 h 3713092"/>
              <a:gd name="connsiteX1663" fmla="*/ 2395405 w 5945028"/>
              <a:gd name="connsiteY1663" fmla="*/ 516161 h 3713092"/>
              <a:gd name="connsiteX1664" fmla="*/ 2516999 w 5945028"/>
              <a:gd name="connsiteY1664" fmla="*/ 507184 h 3713092"/>
              <a:gd name="connsiteX1665" fmla="*/ 2503534 w 5945028"/>
              <a:gd name="connsiteY1665" fmla="*/ 511672 h 3713092"/>
              <a:gd name="connsiteX1666" fmla="*/ 2597789 w 5945028"/>
              <a:gd name="connsiteY1666" fmla="*/ 507184 h 3713092"/>
              <a:gd name="connsiteX1667" fmla="*/ 2557394 w 5945028"/>
              <a:gd name="connsiteY1667" fmla="*/ 516161 h 3713092"/>
              <a:gd name="connsiteX1668" fmla="*/ 2566371 w 5945028"/>
              <a:gd name="connsiteY1668" fmla="*/ 520649 h 3713092"/>
              <a:gd name="connsiteX1669" fmla="*/ 2670011 w 5945028"/>
              <a:gd name="connsiteY1669" fmla="*/ 529626 h 3713092"/>
              <a:gd name="connsiteX1670" fmla="*/ 2701429 w 5945028"/>
              <a:gd name="connsiteY1670" fmla="*/ 485150 h 3713092"/>
              <a:gd name="connsiteX1671" fmla="*/ 2777731 w 5945028"/>
              <a:gd name="connsiteY1671" fmla="*/ 516161 h 3713092"/>
              <a:gd name="connsiteX1672" fmla="*/ 2773243 w 5945028"/>
              <a:gd name="connsiteY1672" fmla="*/ 507184 h 3713092"/>
              <a:gd name="connsiteX1673" fmla="*/ 2800173 w 5945028"/>
              <a:gd name="connsiteY1673" fmla="*/ 498207 h 3713092"/>
              <a:gd name="connsiteX1674" fmla="*/ 2773243 w 5945028"/>
              <a:gd name="connsiteY1674" fmla="*/ 493719 h 3713092"/>
              <a:gd name="connsiteX1675" fmla="*/ 2827103 w 5945028"/>
              <a:gd name="connsiteY1675" fmla="*/ 489231 h 3713092"/>
              <a:gd name="connsiteX1676" fmla="*/ 2809150 w 5945028"/>
              <a:gd name="connsiteY1676" fmla="*/ 471277 h 3713092"/>
              <a:gd name="connsiteX1677" fmla="*/ 2867498 w 5945028"/>
              <a:gd name="connsiteY1677" fmla="*/ 462300 h 3713092"/>
              <a:gd name="connsiteX1678" fmla="*/ 2871987 w 5945028"/>
              <a:gd name="connsiteY1678" fmla="*/ 444347 h 3713092"/>
              <a:gd name="connsiteX1679" fmla="*/ 3002557 w 5945028"/>
              <a:gd name="connsiteY1679" fmla="*/ 444347 h 3713092"/>
              <a:gd name="connsiteX1680" fmla="*/ 3092324 w 5945028"/>
              <a:gd name="connsiteY1680" fmla="*/ 457812 h 3713092"/>
              <a:gd name="connsiteX1681" fmla="*/ 3092324 w 5945028"/>
              <a:gd name="connsiteY1681" fmla="*/ 435370 h 3713092"/>
              <a:gd name="connsiteX1682" fmla="*/ 3231871 w 5945028"/>
              <a:gd name="connsiteY1682" fmla="*/ 435370 h 3713092"/>
              <a:gd name="connsiteX1683" fmla="*/ 3290220 w 5945028"/>
              <a:gd name="connsiteY1683" fmla="*/ 417417 h 3713092"/>
              <a:gd name="connsiteX1684" fmla="*/ 3290220 w 5945028"/>
              <a:gd name="connsiteY1684" fmla="*/ 412929 h 3713092"/>
              <a:gd name="connsiteX1685" fmla="*/ 3276755 w 5945028"/>
              <a:gd name="connsiteY1685" fmla="*/ 403952 h 3713092"/>
              <a:gd name="connsiteX1686" fmla="*/ 3272266 w 5945028"/>
              <a:gd name="connsiteY1686" fmla="*/ 385998 h 3713092"/>
              <a:gd name="connsiteX1687" fmla="*/ 3240848 w 5945028"/>
              <a:gd name="connsiteY1687" fmla="*/ 394975 h 3713092"/>
              <a:gd name="connsiteX1688" fmla="*/ 3218406 w 5945028"/>
              <a:gd name="connsiteY1688" fmla="*/ 403952 h 3713092"/>
              <a:gd name="connsiteX1689" fmla="*/ 3178011 w 5945028"/>
              <a:gd name="connsiteY1689" fmla="*/ 408440 h 3713092"/>
              <a:gd name="connsiteX1690" fmla="*/ 3200452 w 5945028"/>
              <a:gd name="connsiteY1690" fmla="*/ 417417 h 3713092"/>
              <a:gd name="connsiteX1691" fmla="*/ 3195964 w 5945028"/>
              <a:gd name="connsiteY1691" fmla="*/ 426394 h 3713092"/>
              <a:gd name="connsiteX1692" fmla="*/ 3115174 w 5945028"/>
              <a:gd name="connsiteY1692" fmla="*/ 421905 h 3713092"/>
              <a:gd name="connsiteX1693" fmla="*/ 3097220 w 5945028"/>
              <a:gd name="connsiteY1693" fmla="*/ 377430 h 3713092"/>
              <a:gd name="connsiteX1694" fmla="*/ 3101709 w 5945028"/>
              <a:gd name="connsiteY1694" fmla="*/ 395383 h 3713092"/>
              <a:gd name="connsiteX1695" fmla="*/ 3070290 w 5945028"/>
              <a:gd name="connsiteY1695" fmla="*/ 404360 h 3713092"/>
              <a:gd name="connsiteX1696" fmla="*/ 3061314 w 5945028"/>
              <a:gd name="connsiteY1696" fmla="*/ 426802 h 3713092"/>
              <a:gd name="connsiteX1697" fmla="*/ 3002965 w 5945028"/>
              <a:gd name="connsiteY1697" fmla="*/ 431290 h 3713092"/>
              <a:gd name="connsiteX1698" fmla="*/ 3007453 w 5945028"/>
              <a:gd name="connsiteY1698" fmla="*/ 413337 h 3713092"/>
              <a:gd name="connsiteX1699" fmla="*/ 2976035 w 5945028"/>
              <a:gd name="connsiteY1699" fmla="*/ 408848 h 3713092"/>
              <a:gd name="connsiteX1700" fmla="*/ 2985012 w 5945028"/>
              <a:gd name="connsiteY1700" fmla="*/ 395383 h 3713092"/>
              <a:gd name="connsiteX1701" fmla="*/ 2962570 w 5945028"/>
              <a:gd name="connsiteY1701" fmla="*/ 386406 h 3713092"/>
              <a:gd name="connsiteX1702" fmla="*/ 2818534 w 5945028"/>
              <a:gd name="connsiteY1702" fmla="*/ 390895 h 3713092"/>
              <a:gd name="connsiteX1703" fmla="*/ 2809558 w 5945028"/>
              <a:gd name="connsiteY1703" fmla="*/ 381918 h 3713092"/>
              <a:gd name="connsiteX1704" fmla="*/ 2823023 w 5945028"/>
              <a:gd name="connsiteY1704" fmla="*/ 372941 h 3713092"/>
              <a:gd name="connsiteX1705" fmla="*/ 2796093 w 5945028"/>
              <a:gd name="connsiteY1705" fmla="*/ 377430 h 3713092"/>
              <a:gd name="connsiteX1706" fmla="*/ 2814046 w 5945028"/>
              <a:gd name="connsiteY1706" fmla="*/ 390895 h 3713092"/>
              <a:gd name="connsiteX1707" fmla="*/ 2714894 w 5945028"/>
              <a:gd name="connsiteY1707" fmla="*/ 390895 h 3713092"/>
              <a:gd name="connsiteX1708" fmla="*/ 2714894 w 5945028"/>
              <a:gd name="connsiteY1708" fmla="*/ 381918 h 3713092"/>
              <a:gd name="connsiteX1709" fmla="*/ 2773243 w 5945028"/>
              <a:gd name="connsiteY1709" fmla="*/ 350908 h 3713092"/>
              <a:gd name="connsiteX1710" fmla="*/ 2723871 w 5945028"/>
              <a:gd name="connsiteY1710" fmla="*/ 337443 h 3713092"/>
              <a:gd name="connsiteX1711" fmla="*/ 2723871 w 5945028"/>
              <a:gd name="connsiteY1711" fmla="*/ 328466 h 3713092"/>
              <a:gd name="connsiteX1712" fmla="*/ 2750801 w 5945028"/>
              <a:gd name="connsiteY1712" fmla="*/ 323978 h 3713092"/>
              <a:gd name="connsiteX1713" fmla="*/ 2746313 w 5945028"/>
              <a:gd name="connsiteY1713" fmla="*/ 306024 h 3713092"/>
              <a:gd name="connsiteX1714" fmla="*/ 2786708 w 5945028"/>
              <a:gd name="connsiteY1714" fmla="*/ 319489 h 3713092"/>
              <a:gd name="connsiteX1715" fmla="*/ 2782220 w 5945028"/>
              <a:gd name="connsiteY1715" fmla="*/ 310512 h 3713092"/>
              <a:gd name="connsiteX1716" fmla="*/ 2881372 w 5945028"/>
              <a:gd name="connsiteY1716" fmla="*/ 306024 h 3713092"/>
              <a:gd name="connsiteX1717" fmla="*/ 2921767 w 5945028"/>
              <a:gd name="connsiteY1717" fmla="*/ 279094 h 3713092"/>
              <a:gd name="connsiteX1718" fmla="*/ 3097220 w 5945028"/>
              <a:gd name="connsiteY1718" fmla="*/ 297047 h 3713092"/>
              <a:gd name="connsiteX1719" fmla="*/ 3110685 w 5945028"/>
              <a:gd name="connsiteY1719" fmla="*/ 301536 h 3713092"/>
              <a:gd name="connsiteX1720" fmla="*/ 3079267 w 5945028"/>
              <a:gd name="connsiteY1720" fmla="*/ 297047 h 3713092"/>
              <a:gd name="connsiteX1721" fmla="*/ 3079267 w 5945028"/>
              <a:gd name="connsiteY1721" fmla="*/ 332546 h 3713092"/>
              <a:gd name="connsiteX1722" fmla="*/ 3137616 w 5945028"/>
              <a:gd name="connsiteY1722" fmla="*/ 328058 h 3713092"/>
              <a:gd name="connsiteX1723" fmla="*/ 3146592 w 5945028"/>
              <a:gd name="connsiteY1723" fmla="*/ 346011 h 3713092"/>
              <a:gd name="connsiteX1724" fmla="*/ 3151081 w 5945028"/>
              <a:gd name="connsiteY1724" fmla="*/ 332546 h 3713092"/>
              <a:gd name="connsiteX1725" fmla="*/ 3160057 w 5945028"/>
              <a:gd name="connsiteY1725" fmla="*/ 346011 h 3713092"/>
              <a:gd name="connsiteX1726" fmla="*/ 3231871 w 5945028"/>
              <a:gd name="connsiteY1726" fmla="*/ 319081 h 3713092"/>
              <a:gd name="connsiteX1727" fmla="*/ 3151081 w 5945028"/>
              <a:gd name="connsiteY1727" fmla="*/ 296639 h 3713092"/>
              <a:gd name="connsiteX1728" fmla="*/ 3151081 w 5945028"/>
              <a:gd name="connsiteY1728" fmla="*/ 274198 h 3713092"/>
              <a:gd name="connsiteX1729" fmla="*/ 3304093 w 5945028"/>
              <a:gd name="connsiteY1729" fmla="*/ 251756 h 3713092"/>
              <a:gd name="connsiteX1730" fmla="*/ 3339999 w 5945028"/>
              <a:gd name="connsiteY1730" fmla="*/ 274198 h 3713092"/>
              <a:gd name="connsiteX1731" fmla="*/ 3344488 w 5945028"/>
              <a:gd name="connsiteY1731" fmla="*/ 265221 h 3713092"/>
              <a:gd name="connsiteX1732" fmla="*/ 3429767 w 5945028"/>
              <a:gd name="connsiteY1732" fmla="*/ 269709 h 3713092"/>
              <a:gd name="connsiteX1733" fmla="*/ 3416302 w 5945028"/>
              <a:gd name="connsiteY1733" fmla="*/ 256244 h 3713092"/>
              <a:gd name="connsiteX1734" fmla="*/ 3384883 w 5945028"/>
              <a:gd name="connsiteY1734" fmla="*/ 260733 h 3713092"/>
              <a:gd name="connsiteX1735" fmla="*/ 3465673 w 5945028"/>
              <a:gd name="connsiteY1735" fmla="*/ 238291 h 3713092"/>
              <a:gd name="connsiteX1736" fmla="*/ 3470162 w 5945028"/>
              <a:gd name="connsiteY1736" fmla="*/ 224826 h 3713092"/>
              <a:gd name="connsiteX1737" fmla="*/ 3519534 w 5945028"/>
              <a:gd name="connsiteY1737" fmla="*/ 238291 h 3713092"/>
              <a:gd name="connsiteX1738" fmla="*/ 3510557 w 5945028"/>
              <a:gd name="connsiteY1738" fmla="*/ 251756 h 3713092"/>
              <a:gd name="connsiteX1739" fmla="*/ 3532999 w 5945028"/>
              <a:gd name="connsiteY1739" fmla="*/ 260733 h 3713092"/>
              <a:gd name="connsiteX1740" fmla="*/ 3550952 w 5945028"/>
              <a:gd name="connsiteY1740" fmla="*/ 242779 h 3713092"/>
              <a:gd name="connsiteX1741" fmla="*/ 3555440 w 5945028"/>
              <a:gd name="connsiteY1741" fmla="*/ 251756 h 3713092"/>
              <a:gd name="connsiteX1742" fmla="*/ 3541975 w 5945028"/>
              <a:gd name="connsiteY1742" fmla="*/ 260733 h 3713092"/>
              <a:gd name="connsiteX1743" fmla="*/ 3586859 w 5945028"/>
              <a:gd name="connsiteY1743" fmla="*/ 265221 h 3713092"/>
              <a:gd name="connsiteX1744" fmla="*/ 3586859 w 5945028"/>
              <a:gd name="connsiteY1744" fmla="*/ 283174 h 3713092"/>
              <a:gd name="connsiteX1745" fmla="*/ 3591347 w 5945028"/>
              <a:gd name="connsiteY1745" fmla="*/ 292151 h 3713092"/>
              <a:gd name="connsiteX1746" fmla="*/ 3622766 w 5945028"/>
              <a:gd name="connsiteY1746" fmla="*/ 274198 h 3713092"/>
              <a:gd name="connsiteX1747" fmla="*/ 3663161 w 5945028"/>
              <a:gd name="connsiteY1747" fmla="*/ 292151 h 3713092"/>
              <a:gd name="connsiteX1748" fmla="*/ 3708045 w 5945028"/>
              <a:gd name="connsiteY1748" fmla="*/ 256652 h 3713092"/>
              <a:gd name="connsiteX1749" fmla="*/ 3807196 w 5945028"/>
              <a:gd name="connsiteY1749" fmla="*/ 238699 h 3713092"/>
              <a:gd name="connsiteX1750" fmla="*/ 3816173 w 5945028"/>
              <a:gd name="connsiteY1750" fmla="*/ 261141 h 3713092"/>
              <a:gd name="connsiteX1751" fmla="*/ 3870033 w 5945028"/>
              <a:gd name="connsiteY1751" fmla="*/ 279094 h 3713092"/>
              <a:gd name="connsiteX1752" fmla="*/ 3865545 w 5945028"/>
              <a:gd name="connsiteY1752" fmla="*/ 265629 h 3713092"/>
              <a:gd name="connsiteX1753" fmla="*/ 3969185 w 5945028"/>
              <a:gd name="connsiteY1753" fmla="*/ 270117 h 3713092"/>
              <a:gd name="connsiteX1754" fmla="*/ 3964697 w 5945028"/>
              <a:gd name="connsiteY1754" fmla="*/ 265629 h 3713092"/>
              <a:gd name="connsiteX1755" fmla="*/ 4036510 w 5945028"/>
              <a:gd name="connsiteY1755" fmla="*/ 265629 h 3713092"/>
              <a:gd name="connsiteX1756" fmla="*/ 4036510 w 5945028"/>
              <a:gd name="connsiteY1756" fmla="*/ 283582 h 3713092"/>
              <a:gd name="connsiteX1757" fmla="*/ 4072417 w 5945028"/>
              <a:gd name="connsiteY1757" fmla="*/ 288071 h 3713092"/>
              <a:gd name="connsiteX1758" fmla="*/ 4108324 w 5945028"/>
              <a:gd name="connsiteY1758" fmla="*/ 270117 h 3713092"/>
              <a:gd name="connsiteX1759" fmla="*/ 4202579 w 5945028"/>
              <a:gd name="connsiteY1759" fmla="*/ 279094 h 3713092"/>
              <a:gd name="connsiteX1760" fmla="*/ 4198091 w 5945028"/>
              <a:gd name="connsiteY1760" fmla="*/ 256652 h 3713092"/>
              <a:gd name="connsiteX1761" fmla="*/ 4171161 w 5945028"/>
              <a:gd name="connsiteY1761" fmla="*/ 252164 h 3713092"/>
              <a:gd name="connsiteX1762" fmla="*/ 4157696 w 5945028"/>
              <a:gd name="connsiteY1762" fmla="*/ 234210 h 3713092"/>
              <a:gd name="connsiteX1763" fmla="*/ 4175649 w 5945028"/>
              <a:gd name="connsiteY1763" fmla="*/ 225234 h 3713092"/>
              <a:gd name="connsiteX1764" fmla="*/ 4135254 w 5945028"/>
              <a:gd name="connsiteY1764" fmla="*/ 225234 h 3713092"/>
              <a:gd name="connsiteX1765" fmla="*/ 4153207 w 5945028"/>
              <a:gd name="connsiteY1765" fmla="*/ 243187 h 3713092"/>
              <a:gd name="connsiteX1766" fmla="*/ 4130766 w 5945028"/>
              <a:gd name="connsiteY1766" fmla="*/ 256652 h 3713092"/>
              <a:gd name="connsiteX1767" fmla="*/ 4144231 w 5945028"/>
              <a:gd name="connsiteY1767" fmla="*/ 265629 h 3713092"/>
              <a:gd name="connsiteX1768" fmla="*/ 4121789 w 5945028"/>
              <a:gd name="connsiteY1768" fmla="*/ 261141 h 3713092"/>
              <a:gd name="connsiteX1769" fmla="*/ 4135254 w 5945028"/>
              <a:gd name="connsiteY1769" fmla="*/ 243187 h 3713092"/>
              <a:gd name="connsiteX1770" fmla="*/ 4126277 w 5945028"/>
              <a:gd name="connsiteY1770" fmla="*/ 220745 h 3713092"/>
              <a:gd name="connsiteX1771" fmla="*/ 4117301 w 5945028"/>
              <a:gd name="connsiteY1771" fmla="*/ 234210 h 3713092"/>
              <a:gd name="connsiteX1772" fmla="*/ 4085882 w 5945028"/>
              <a:gd name="connsiteY1772" fmla="*/ 234210 h 3713092"/>
              <a:gd name="connsiteX1773" fmla="*/ 4108324 w 5945028"/>
              <a:gd name="connsiteY1773" fmla="*/ 243187 h 3713092"/>
              <a:gd name="connsiteX1774" fmla="*/ 4063440 w 5945028"/>
              <a:gd name="connsiteY1774" fmla="*/ 243187 h 3713092"/>
              <a:gd name="connsiteX1775" fmla="*/ 4072417 w 5945028"/>
              <a:gd name="connsiteY1775" fmla="*/ 229722 h 3713092"/>
              <a:gd name="connsiteX1776" fmla="*/ 4036510 w 5945028"/>
              <a:gd name="connsiteY1776" fmla="*/ 229722 h 3713092"/>
              <a:gd name="connsiteX1777" fmla="*/ 4054464 w 5945028"/>
              <a:gd name="connsiteY1777" fmla="*/ 252164 h 3713092"/>
              <a:gd name="connsiteX1778" fmla="*/ 4027534 w 5945028"/>
              <a:gd name="connsiteY1778" fmla="*/ 225234 h 3713092"/>
              <a:gd name="connsiteX1779" fmla="*/ 4005092 w 5945028"/>
              <a:gd name="connsiteY1779" fmla="*/ 238699 h 3713092"/>
              <a:gd name="connsiteX1780" fmla="*/ 4014069 w 5945028"/>
              <a:gd name="connsiteY1780" fmla="*/ 256652 h 3713092"/>
              <a:gd name="connsiteX1781" fmla="*/ 3852080 w 5945028"/>
              <a:gd name="connsiteY1781" fmla="*/ 256652 h 3713092"/>
              <a:gd name="connsiteX1782" fmla="*/ 3852080 w 5945028"/>
              <a:gd name="connsiteY1782" fmla="*/ 234210 h 3713092"/>
              <a:gd name="connsiteX1783" fmla="*/ 3861057 w 5945028"/>
              <a:gd name="connsiteY1783" fmla="*/ 243187 h 3713092"/>
              <a:gd name="connsiteX1784" fmla="*/ 3870033 w 5945028"/>
              <a:gd name="connsiteY1784" fmla="*/ 220745 h 3713092"/>
              <a:gd name="connsiteX1785" fmla="*/ 3852080 w 5945028"/>
              <a:gd name="connsiteY1785" fmla="*/ 211769 h 3713092"/>
              <a:gd name="connsiteX1786" fmla="*/ 3874522 w 5945028"/>
              <a:gd name="connsiteY1786" fmla="*/ 193815 h 3713092"/>
              <a:gd name="connsiteX1787" fmla="*/ 3852080 w 5945028"/>
              <a:gd name="connsiteY1787" fmla="*/ 180350 h 3713092"/>
              <a:gd name="connsiteX1788" fmla="*/ 3937359 w 5945028"/>
              <a:gd name="connsiteY1788" fmla="*/ 175862 h 3713092"/>
              <a:gd name="connsiteX1789" fmla="*/ 3685603 w 5945028"/>
              <a:gd name="connsiteY1789" fmla="*/ 180350 h 3713092"/>
              <a:gd name="connsiteX1790" fmla="*/ 3271042 w 5945028"/>
              <a:gd name="connsiteY1790" fmla="*/ 217889 h 3713092"/>
              <a:gd name="connsiteX1791" fmla="*/ 3271042 w 5945028"/>
              <a:gd name="connsiteY1791" fmla="*/ 217889 h 3713092"/>
              <a:gd name="connsiteX1792" fmla="*/ 3185763 w 5945028"/>
              <a:gd name="connsiteY1792" fmla="*/ 3534783 h 3713092"/>
              <a:gd name="connsiteX1793" fmla="*/ 3154345 w 5945028"/>
              <a:gd name="connsiteY1793" fmla="*/ 3543759 h 3713092"/>
              <a:gd name="connsiteX1794" fmla="*/ 3185763 w 5945028"/>
              <a:gd name="connsiteY1794" fmla="*/ 3534783 h 3713092"/>
              <a:gd name="connsiteX1795" fmla="*/ 3185763 w 5945028"/>
              <a:gd name="connsiteY1795" fmla="*/ 3534783 h 3713092"/>
              <a:gd name="connsiteX1796" fmla="*/ 3181275 w 5945028"/>
              <a:gd name="connsiteY1796" fmla="*/ 3481330 h 3713092"/>
              <a:gd name="connsiteX1797" fmla="*/ 3163322 w 5945028"/>
              <a:gd name="connsiteY1797" fmla="*/ 3494795 h 3713092"/>
              <a:gd name="connsiteX1798" fmla="*/ 3181275 w 5945028"/>
              <a:gd name="connsiteY1798" fmla="*/ 3481330 h 3713092"/>
              <a:gd name="connsiteX1799" fmla="*/ 3181275 w 5945028"/>
              <a:gd name="connsiteY1799" fmla="*/ 3481330 h 3713092"/>
              <a:gd name="connsiteX1800" fmla="*/ 3671730 w 5945028"/>
              <a:gd name="connsiteY1800" fmla="*/ 3392380 h 3713092"/>
              <a:gd name="connsiteX1801" fmla="*/ 3653776 w 5945028"/>
              <a:gd name="connsiteY1801" fmla="*/ 3387891 h 3713092"/>
              <a:gd name="connsiteX1802" fmla="*/ 3671730 w 5945028"/>
              <a:gd name="connsiteY1802" fmla="*/ 3392380 h 3713092"/>
              <a:gd name="connsiteX1803" fmla="*/ 3671730 w 5945028"/>
              <a:gd name="connsiteY1803" fmla="*/ 3392380 h 3713092"/>
              <a:gd name="connsiteX1804" fmla="*/ 2061227 w 5945028"/>
              <a:gd name="connsiteY1804" fmla="*/ 3231615 h 3713092"/>
              <a:gd name="connsiteX1805" fmla="*/ 2043273 w 5945028"/>
              <a:gd name="connsiteY1805" fmla="*/ 3231615 h 3713092"/>
              <a:gd name="connsiteX1806" fmla="*/ 2061227 w 5945028"/>
              <a:gd name="connsiteY1806" fmla="*/ 3231615 h 3713092"/>
              <a:gd name="connsiteX1807" fmla="*/ 2061227 w 5945028"/>
              <a:gd name="connsiteY1807" fmla="*/ 3231615 h 3713092"/>
              <a:gd name="connsiteX1808" fmla="*/ 2061227 w 5945028"/>
              <a:gd name="connsiteY1808" fmla="*/ 3231615 h 3713092"/>
              <a:gd name="connsiteX1809" fmla="*/ 4242975 w 5945028"/>
              <a:gd name="connsiteY1809" fmla="*/ 3401356 h 3713092"/>
              <a:gd name="connsiteX1810" fmla="*/ 4216045 w 5945028"/>
              <a:gd name="connsiteY1810" fmla="*/ 3410333 h 3713092"/>
              <a:gd name="connsiteX1811" fmla="*/ 4207068 w 5945028"/>
              <a:gd name="connsiteY1811" fmla="*/ 3396868 h 3713092"/>
              <a:gd name="connsiteX1812" fmla="*/ 4242975 w 5945028"/>
              <a:gd name="connsiteY1812" fmla="*/ 3401356 h 3713092"/>
              <a:gd name="connsiteX1813" fmla="*/ 4242975 w 5945028"/>
              <a:gd name="connsiteY1813" fmla="*/ 3401356 h 3713092"/>
              <a:gd name="connsiteX1814" fmla="*/ 4597963 w 5945028"/>
              <a:gd name="connsiteY1814" fmla="*/ 3405845 h 3713092"/>
              <a:gd name="connsiteX1815" fmla="*/ 4440462 w 5945028"/>
              <a:gd name="connsiteY1815" fmla="*/ 3405845 h 3713092"/>
              <a:gd name="connsiteX1816" fmla="*/ 4597963 w 5945028"/>
              <a:gd name="connsiteY1816" fmla="*/ 3405845 h 3713092"/>
              <a:gd name="connsiteX1817" fmla="*/ 4597963 w 5945028"/>
              <a:gd name="connsiteY1817" fmla="*/ 3405845 h 3713092"/>
              <a:gd name="connsiteX1818" fmla="*/ 4494731 w 5945028"/>
              <a:gd name="connsiteY1818" fmla="*/ 3365450 h 3713092"/>
              <a:gd name="connsiteX1819" fmla="*/ 4472289 w 5945028"/>
              <a:gd name="connsiteY1819" fmla="*/ 3374426 h 3713092"/>
              <a:gd name="connsiteX1820" fmla="*/ 4490242 w 5945028"/>
              <a:gd name="connsiteY1820" fmla="*/ 3356473 h 3713092"/>
              <a:gd name="connsiteX1821" fmla="*/ 4494731 w 5945028"/>
              <a:gd name="connsiteY1821" fmla="*/ 3365450 h 3713092"/>
              <a:gd name="connsiteX1822" fmla="*/ 4494731 w 5945028"/>
              <a:gd name="connsiteY1822" fmla="*/ 3365450 h 3713092"/>
              <a:gd name="connsiteX1823" fmla="*/ 3496276 w 5945028"/>
              <a:gd name="connsiteY1823" fmla="*/ 2759114 h 3713092"/>
              <a:gd name="connsiteX1824" fmla="*/ 3514229 w 5945028"/>
              <a:gd name="connsiteY1824" fmla="*/ 2763602 h 3713092"/>
              <a:gd name="connsiteX1825" fmla="*/ 3496276 w 5945028"/>
              <a:gd name="connsiteY1825" fmla="*/ 2768090 h 3713092"/>
              <a:gd name="connsiteX1826" fmla="*/ 3509741 w 5945028"/>
              <a:gd name="connsiteY1826" fmla="*/ 2803589 h 3713092"/>
              <a:gd name="connsiteX1827" fmla="*/ 3482811 w 5945028"/>
              <a:gd name="connsiteY1827" fmla="*/ 2785636 h 3713092"/>
              <a:gd name="connsiteX1828" fmla="*/ 3496276 w 5945028"/>
              <a:gd name="connsiteY1828" fmla="*/ 2759114 h 3713092"/>
              <a:gd name="connsiteX1829" fmla="*/ 3496276 w 5945028"/>
              <a:gd name="connsiteY1829" fmla="*/ 2759114 h 3713092"/>
              <a:gd name="connsiteX1830" fmla="*/ 3010310 w 5945028"/>
              <a:gd name="connsiteY1830" fmla="*/ 2750137 h 3713092"/>
              <a:gd name="connsiteX1831" fmla="*/ 2983380 w 5945028"/>
              <a:gd name="connsiteY1831" fmla="*/ 2759114 h 3713092"/>
              <a:gd name="connsiteX1832" fmla="*/ 3010310 w 5945028"/>
              <a:gd name="connsiteY1832" fmla="*/ 2750137 h 3713092"/>
              <a:gd name="connsiteX1833" fmla="*/ 3010310 w 5945028"/>
              <a:gd name="connsiteY1833" fmla="*/ 2750137 h 3713092"/>
              <a:gd name="connsiteX1834" fmla="*/ 2002878 w 5945028"/>
              <a:gd name="connsiteY1834" fmla="*/ 3026783 h 3713092"/>
              <a:gd name="connsiteX1835" fmla="*/ 1980436 w 5945028"/>
              <a:gd name="connsiteY1835" fmla="*/ 3035759 h 3713092"/>
              <a:gd name="connsiteX1836" fmla="*/ 2002878 w 5945028"/>
              <a:gd name="connsiteY1836" fmla="*/ 3026783 h 3713092"/>
              <a:gd name="connsiteX1837" fmla="*/ 2002878 w 5945028"/>
              <a:gd name="connsiteY1837" fmla="*/ 3026783 h 3713092"/>
              <a:gd name="connsiteX1838" fmla="*/ 3527694 w 5945028"/>
              <a:gd name="connsiteY1838" fmla="*/ 3133687 h 3713092"/>
              <a:gd name="connsiteX1839" fmla="*/ 3509741 w 5945028"/>
              <a:gd name="connsiteY1839" fmla="*/ 3142664 h 3713092"/>
              <a:gd name="connsiteX1840" fmla="*/ 3527694 w 5945028"/>
              <a:gd name="connsiteY1840" fmla="*/ 3133687 h 3713092"/>
              <a:gd name="connsiteX1841" fmla="*/ 3527694 w 5945028"/>
              <a:gd name="connsiteY1841" fmla="*/ 3133687 h 3713092"/>
              <a:gd name="connsiteX1842" fmla="*/ 4170753 w 5945028"/>
              <a:gd name="connsiteY1842" fmla="*/ 3111245 h 3713092"/>
              <a:gd name="connsiteX1843" fmla="*/ 4170753 w 5945028"/>
              <a:gd name="connsiteY1843" fmla="*/ 3129199 h 3713092"/>
              <a:gd name="connsiteX1844" fmla="*/ 4152800 w 5945028"/>
              <a:gd name="connsiteY1844" fmla="*/ 3129199 h 3713092"/>
              <a:gd name="connsiteX1845" fmla="*/ 4152800 w 5945028"/>
              <a:gd name="connsiteY1845" fmla="*/ 3111245 h 3713092"/>
              <a:gd name="connsiteX1846" fmla="*/ 4170753 w 5945028"/>
              <a:gd name="connsiteY1846" fmla="*/ 3111245 h 3713092"/>
              <a:gd name="connsiteX1847" fmla="*/ 4170753 w 5945028"/>
              <a:gd name="connsiteY1847" fmla="*/ 3111245 h 3713092"/>
              <a:gd name="connsiteX1848" fmla="*/ 3725590 w 5945028"/>
              <a:gd name="connsiteY1848" fmla="*/ 3142664 h 3713092"/>
              <a:gd name="connsiteX1849" fmla="*/ 3725590 w 5945028"/>
              <a:gd name="connsiteY1849" fmla="*/ 3133687 h 3713092"/>
              <a:gd name="connsiteX1850" fmla="*/ 3743543 w 5945028"/>
              <a:gd name="connsiteY1850" fmla="*/ 3124711 h 3713092"/>
              <a:gd name="connsiteX1851" fmla="*/ 3725590 w 5945028"/>
              <a:gd name="connsiteY1851" fmla="*/ 3142664 h 3713092"/>
              <a:gd name="connsiteX1852" fmla="*/ 3725590 w 5945028"/>
              <a:gd name="connsiteY1852" fmla="*/ 3142664 h 3713092"/>
              <a:gd name="connsiteX1853" fmla="*/ 3630926 w 5945028"/>
              <a:gd name="connsiteY1853" fmla="*/ 3129199 h 3713092"/>
              <a:gd name="connsiteX1854" fmla="*/ 3662345 w 5945028"/>
              <a:gd name="connsiteY1854" fmla="*/ 3133687 h 3713092"/>
              <a:gd name="connsiteX1855" fmla="*/ 3630926 w 5945028"/>
              <a:gd name="connsiteY1855" fmla="*/ 3129199 h 3713092"/>
              <a:gd name="connsiteX1856" fmla="*/ 3630926 w 5945028"/>
              <a:gd name="connsiteY1856" fmla="*/ 3129199 h 3713092"/>
              <a:gd name="connsiteX1857" fmla="*/ 3923485 w 5945028"/>
              <a:gd name="connsiteY1857" fmla="*/ 3129199 h 3713092"/>
              <a:gd name="connsiteX1858" fmla="*/ 3932462 w 5945028"/>
              <a:gd name="connsiteY1858" fmla="*/ 3129199 h 3713092"/>
              <a:gd name="connsiteX1859" fmla="*/ 3936950 w 5945028"/>
              <a:gd name="connsiteY1859" fmla="*/ 3106757 h 3713092"/>
              <a:gd name="connsiteX1860" fmla="*/ 3950416 w 5945028"/>
              <a:gd name="connsiteY1860" fmla="*/ 3137767 h 3713092"/>
              <a:gd name="connsiteX1861" fmla="*/ 3923485 w 5945028"/>
              <a:gd name="connsiteY1861" fmla="*/ 3129199 h 3713092"/>
              <a:gd name="connsiteX1862" fmla="*/ 3923485 w 5945028"/>
              <a:gd name="connsiteY1862" fmla="*/ 3129199 h 3713092"/>
              <a:gd name="connsiteX1863" fmla="*/ 4139335 w 5945028"/>
              <a:gd name="connsiteY1863" fmla="*/ 3156129 h 3713092"/>
              <a:gd name="connsiteX1864" fmla="*/ 4139335 w 5945028"/>
              <a:gd name="connsiteY1864" fmla="*/ 3147152 h 3713092"/>
              <a:gd name="connsiteX1865" fmla="*/ 4152800 w 5945028"/>
              <a:gd name="connsiteY1865" fmla="*/ 3160617 h 3713092"/>
              <a:gd name="connsiteX1866" fmla="*/ 4148311 w 5945028"/>
              <a:gd name="connsiteY1866" fmla="*/ 3156129 h 3713092"/>
              <a:gd name="connsiteX1867" fmla="*/ 4139335 w 5945028"/>
              <a:gd name="connsiteY1867" fmla="*/ 3156129 h 3713092"/>
              <a:gd name="connsiteX1868" fmla="*/ 4139335 w 5945028"/>
              <a:gd name="connsiteY1868" fmla="*/ 3156129 h 3713092"/>
              <a:gd name="connsiteX1869" fmla="*/ 4130358 w 5945028"/>
              <a:gd name="connsiteY1869" fmla="*/ 3156129 h 3713092"/>
              <a:gd name="connsiteX1870" fmla="*/ 4125870 w 5945028"/>
              <a:gd name="connsiteY1870" fmla="*/ 3147152 h 3713092"/>
              <a:gd name="connsiteX1871" fmla="*/ 4112404 w 5945028"/>
              <a:gd name="connsiteY1871" fmla="*/ 3160617 h 3713092"/>
              <a:gd name="connsiteX1872" fmla="*/ 4027126 w 5945028"/>
              <a:gd name="connsiteY1872" fmla="*/ 3138176 h 3713092"/>
              <a:gd name="connsiteX1873" fmla="*/ 4018149 w 5945028"/>
              <a:gd name="connsiteY1873" fmla="*/ 3107165 h 3713092"/>
              <a:gd name="connsiteX1874" fmla="*/ 4072009 w 5945028"/>
              <a:gd name="connsiteY1874" fmla="*/ 3120630 h 3713092"/>
              <a:gd name="connsiteX1875" fmla="*/ 4067521 w 5945028"/>
              <a:gd name="connsiteY1875" fmla="*/ 3129607 h 3713092"/>
              <a:gd name="connsiteX1876" fmla="*/ 4089962 w 5945028"/>
              <a:gd name="connsiteY1876" fmla="*/ 3129607 h 3713092"/>
              <a:gd name="connsiteX1877" fmla="*/ 4085474 w 5945028"/>
              <a:gd name="connsiteY1877" fmla="*/ 3116142 h 3713092"/>
              <a:gd name="connsiteX1878" fmla="*/ 4094451 w 5945028"/>
              <a:gd name="connsiteY1878" fmla="*/ 3134095 h 3713092"/>
              <a:gd name="connsiteX1879" fmla="*/ 4116893 w 5945028"/>
              <a:gd name="connsiteY1879" fmla="*/ 3120630 h 3713092"/>
              <a:gd name="connsiteX1880" fmla="*/ 4143823 w 5945028"/>
              <a:gd name="connsiteY1880" fmla="*/ 3138583 h 3713092"/>
              <a:gd name="connsiteX1881" fmla="*/ 4130358 w 5945028"/>
              <a:gd name="connsiteY1881" fmla="*/ 3156129 h 3713092"/>
              <a:gd name="connsiteX1882" fmla="*/ 4130358 w 5945028"/>
              <a:gd name="connsiteY1882" fmla="*/ 3156129 h 3713092"/>
              <a:gd name="connsiteX1883" fmla="*/ 3977346 w 5945028"/>
              <a:gd name="connsiteY1883" fmla="*/ 3120222 h 3713092"/>
              <a:gd name="connsiteX1884" fmla="*/ 3990811 w 5945028"/>
              <a:gd name="connsiteY1884" fmla="*/ 3102269 h 3713092"/>
              <a:gd name="connsiteX1885" fmla="*/ 3977346 w 5945028"/>
              <a:gd name="connsiteY1885" fmla="*/ 3120222 h 3713092"/>
              <a:gd name="connsiteX1886" fmla="*/ 3977346 w 5945028"/>
              <a:gd name="connsiteY1886" fmla="*/ 3120222 h 3713092"/>
              <a:gd name="connsiteX1887" fmla="*/ 3630926 w 5945028"/>
              <a:gd name="connsiteY1887" fmla="*/ 3098188 h 3713092"/>
              <a:gd name="connsiteX1888" fmla="*/ 3626438 w 5945028"/>
              <a:gd name="connsiteY1888" fmla="*/ 3098188 h 3713092"/>
              <a:gd name="connsiteX1889" fmla="*/ 3608485 w 5945028"/>
              <a:gd name="connsiteY1889" fmla="*/ 3102677 h 3713092"/>
              <a:gd name="connsiteX1890" fmla="*/ 3608485 w 5945028"/>
              <a:gd name="connsiteY1890" fmla="*/ 3093700 h 3713092"/>
              <a:gd name="connsiteX1891" fmla="*/ 3630926 w 5945028"/>
              <a:gd name="connsiteY1891" fmla="*/ 3098188 h 3713092"/>
              <a:gd name="connsiteX1892" fmla="*/ 3630926 w 5945028"/>
              <a:gd name="connsiteY1892" fmla="*/ 3098188 h 3713092"/>
              <a:gd name="connsiteX1893" fmla="*/ 3770473 w 5945028"/>
              <a:gd name="connsiteY1893" fmla="*/ 3102677 h 3713092"/>
              <a:gd name="connsiteX1894" fmla="*/ 3770473 w 5945028"/>
              <a:gd name="connsiteY1894" fmla="*/ 3107165 h 3713092"/>
              <a:gd name="connsiteX1895" fmla="*/ 3779450 w 5945028"/>
              <a:gd name="connsiteY1895" fmla="*/ 3125118 h 3713092"/>
              <a:gd name="connsiteX1896" fmla="*/ 3792915 w 5945028"/>
              <a:gd name="connsiteY1896" fmla="*/ 3125118 h 3713092"/>
              <a:gd name="connsiteX1897" fmla="*/ 3770473 w 5945028"/>
              <a:gd name="connsiteY1897" fmla="*/ 3116142 h 3713092"/>
              <a:gd name="connsiteX1898" fmla="*/ 3765985 w 5945028"/>
              <a:gd name="connsiteY1898" fmla="*/ 3129607 h 3713092"/>
              <a:gd name="connsiteX1899" fmla="*/ 3752520 w 5945028"/>
              <a:gd name="connsiteY1899" fmla="*/ 3125118 h 3713092"/>
              <a:gd name="connsiteX1900" fmla="*/ 3757008 w 5945028"/>
              <a:gd name="connsiteY1900" fmla="*/ 3120630 h 3713092"/>
              <a:gd name="connsiteX1901" fmla="*/ 3748032 w 5945028"/>
              <a:gd name="connsiteY1901" fmla="*/ 3116142 h 3713092"/>
              <a:gd name="connsiteX1902" fmla="*/ 3770473 w 5945028"/>
              <a:gd name="connsiteY1902" fmla="*/ 3102677 h 3713092"/>
              <a:gd name="connsiteX1903" fmla="*/ 3770473 w 5945028"/>
              <a:gd name="connsiteY1903" fmla="*/ 3102677 h 3713092"/>
              <a:gd name="connsiteX1904" fmla="*/ 3612973 w 5945028"/>
              <a:gd name="connsiteY1904" fmla="*/ 3129199 h 3713092"/>
              <a:gd name="connsiteX1905" fmla="*/ 3603996 w 5945028"/>
              <a:gd name="connsiteY1905" fmla="*/ 3147152 h 3713092"/>
              <a:gd name="connsiteX1906" fmla="*/ 3577066 w 5945028"/>
              <a:gd name="connsiteY1906" fmla="*/ 3142664 h 3713092"/>
              <a:gd name="connsiteX1907" fmla="*/ 3603996 w 5945028"/>
              <a:gd name="connsiteY1907" fmla="*/ 3115734 h 3713092"/>
              <a:gd name="connsiteX1908" fmla="*/ 3612973 w 5945028"/>
              <a:gd name="connsiteY1908" fmla="*/ 3129199 h 3713092"/>
              <a:gd name="connsiteX1909" fmla="*/ 3612973 w 5945028"/>
              <a:gd name="connsiteY1909" fmla="*/ 3129199 h 3713092"/>
              <a:gd name="connsiteX1910" fmla="*/ 3325310 w 5945028"/>
              <a:gd name="connsiteY1910" fmla="*/ 3156129 h 3713092"/>
              <a:gd name="connsiteX1911" fmla="*/ 3370194 w 5945028"/>
              <a:gd name="connsiteY1911" fmla="*/ 3156129 h 3713092"/>
              <a:gd name="connsiteX1912" fmla="*/ 3415078 w 5945028"/>
              <a:gd name="connsiteY1912" fmla="*/ 3151641 h 3713092"/>
              <a:gd name="connsiteX1913" fmla="*/ 3464449 w 5945028"/>
              <a:gd name="connsiteY1913" fmla="*/ 3156129 h 3713092"/>
              <a:gd name="connsiteX1914" fmla="*/ 3464449 w 5945028"/>
              <a:gd name="connsiteY1914" fmla="*/ 3147152 h 3713092"/>
              <a:gd name="connsiteX1915" fmla="*/ 3446496 w 5945028"/>
              <a:gd name="connsiteY1915" fmla="*/ 3156129 h 3713092"/>
              <a:gd name="connsiteX1916" fmla="*/ 3433031 w 5945028"/>
              <a:gd name="connsiteY1916" fmla="*/ 3147152 h 3713092"/>
              <a:gd name="connsiteX1917" fmla="*/ 3343264 w 5945028"/>
              <a:gd name="connsiteY1917" fmla="*/ 3169594 h 3713092"/>
              <a:gd name="connsiteX1918" fmla="*/ 3325310 w 5945028"/>
              <a:gd name="connsiteY1918" fmla="*/ 3156129 h 3713092"/>
              <a:gd name="connsiteX1919" fmla="*/ 3325310 w 5945028"/>
              <a:gd name="connsiteY1919" fmla="*/ 3156129 h 3713092"/>
              <a:gd name="connsiteX1920" fmla="*/ 716353 w 5945028"/>
              <a:gd name="connsiteY1920" fmla="*/ 3071258 h 3713092"/>
              <a:gd name="connsiteX1921" fmla="*/ 725330 w 5945028"/>
              <a:gd name="connsiteY1921" fmla="*/ 3053305 h 3713092"/>
              <a:gd name="connsiteX1922" fmla="*/ 743283 w 5945028"/>
              <a:gd name="connsiteY1922" fmla="*/ 3062281 h 3713092"/>
              <a:gd name="connsiteX1923" fmla="*/ 738795 w 5945028"/>
              <a:gd name="connsiteY1923" fmla="*/ 3075747 h 3713092"/>
              <a:gd name="connsiteX1924" fmla="*/ 716353 w 5945028"/>
              <a:gd name="connsiteY1924" fmla="*/ 3071258 h 3713092"/>
              <a:gd name="connsiteX1925" fmla="*/ 716353 w 5945028"/>
              <a:gd name="connsiteY1925" fmla="*/ 3071258 h 3713092"/>
              <a:gd name="connsiteX1926" fmla="*/ 815505 w 5945028"/>
              <a:gd name="connsiteY1926" fmla="*/ 3084723 h 3713092"/>
              <a:gd name="connsiteX1927" fmla="*/ 815505 w 5945028"/>
              <a:gd name="connsiteY1927" fmla="*/ 3071258 h 3713092"/>
              <a:gd name="connsiteX1928" fmla="*/ 846923 w 5945028"/>
              <a:gd name="connsiteY1928" fmla="*/ 3071258 h 3713092"/>
              <a:gd name="connsiteX1929" fmla="*/ 842435 w 5945028"/>
              <a:gd name="connsiteY1929" fmla="*/ 3075747 h 3713092"/>
              <a:gd name="connsiteX1930" fmla="*/ 842435 w 5945028"/>
              <a:gd name="connsiteY1930" fmla="*/ 3084723 h 3713092"/>
              <a:gd name="connsiteX1931" fmla="*/ 828970 w 5945028"/>
              <a:gd name="connsiteY1931" fmla="*/ 3084723 h 3713092"/>
              <a:gd name="connsiteX1932" fmla="*/ 815505 w 5945028"/>
              <a:gd name="connsiteY1932" fmla="*/ 3084723 h 3713092"/>
              <a:gd name="connsiteX1933" fmla="*/ 815505 w 5945028"/>
              <a:gd name="connsiteY1933" fmla="*/ 3084723 h 3713092"/>
              <a:gd name="connsiteX1934" fmla="*/ 869365 w 5945028"/>
              <a:gd name="connsiteY1934" fmla="*/ 3080235 h 3713092"/>
              <a:gd name="connsiteX1935" fmla="*/ 882830 w 5945028"/>
              <a:gd name="connsiteY1935" fmla="*/ 3084723 h 3713092"/>
              <a:gd name="connsiteX1936" fmla="*/ 873853 w 5945028"/>
              <a:gd name="connsiteY1936" fmla="*/ 3102677 h 3713092"/>
              <a:gd name="connsiteX1937" fmla="*/ 869365 w 5945028"/>
              <a:gd name="connsiteY1937" fmla="*/ 3080235 h 3713092"/>
              <a:gd name="connsiteX1938" fmla="*/ 869365 w 5945028"/>
              <a:gd name="connsiteY1938" fmla="*/ 3080235 h 3713092"/>
              <a:gd name="connsiteX1939" fmla="*/ 4017741 w 5945028"/>
              <a:gd name="connsiteY1939" fmla="*/ 3294044 h 3713092"/>
              <a:gd name="connsiteX1940" fmla="*/ 4008764 w 5945028"/>
              <a:gd name="connsiteY1940" fmla="*/ 3307509 h 3713092"/>
              <a:gd name="connsiteX1941" fmla="*/ 3986322 w 5945028"/>
              <a:gd name="connsiteY1941" fmla="*/ 3289555 h 3713092"/>
              <a:gd name="connsiteX1942" fmla="*/ 4008764 w 5945028"/>
              <a:gd name="connsiteY1942" fmla="*/ 3280579 h 3713092"/>
              <a:gd name="connsiteX1943" fmla="*/ 4017741 w 5945028"/>
              <a:gd name="connsiteY1943" fmla="*/ 3294044 h 3713092"/>
              <a:gd name="connsiteX1944" fmla="*/ 4017741 w 5945028"/>
              <a:gd name="connsiteY1944" fmla="*/ 3294044 h 3713092"/>
              <a:gd name="connsiteX1945" fmla="*/ 3972857 w 5945028"/>
              <a:gd name="connsiteY1945" fmla="*/ 3285475 h 3713092"/>
              <a:gd name="connsiteX1946" fmla="*/ 3972857 w 5945028"/>
              <a:gd name="connsiteY1946" fmla="*/ 3285475 h 3713092"/>
              <a:gd name="connsiteX1947" fmla="*/ 3972857 w 5945028"/>
              <a:gd name="connsiteY1947" fmla="*/ 3285475 h 3713092"/>
              <a:gd name="connsiteX1948" fmla="*/ 3914509 w 5945028"/>
              <a:gd name="connsiteY1948" fmla="*/ 3280987 h 3713092"/>
              <a:gd name="connsiteX1949" fmla="*/ 3936950 w 5945028"/>
              <a:gd name="connsiteY1949" fmla="*/ 3280987 h 3713092"/>
              <a:gd name="connsiteX1950" fmla="*/ 3936950 w 5945028"/>
              <a:gd name="connsiteY1950" fmla="*/ 3294452 h 3713092"/>
              <a:gd name="connsiteX1951" fmla="*/ 3950416 w 5945028"/>
              <a:gd name="connsiteY1951" fmla="*/ 3285475 h 3713092"/>
              <a:gd name="connsiteX1952" fmla="*/ 3950416 w 5945028"/>
              <a:gd name="connsiteY1952" fmla="*/ 3298940 h 3713092"/>
              <a:gd name="connsiteX1953" fmla="*/ 3936950 w 5945028"/>
              <a:gd name="connsiteY1953" fmla="*/ 3303429 h 3713092"/>
              <a:gd name="connsiteX1954" fmla="*/ 3914509 w 5945028"/>
              <a:gd name="connsiteY1954" fmla="*/ 3280987 h 3713092"/>
              <a:gd name="connsiteX1955" fmla="*/ 3914509 w 5945028"/>
              <a:gd name="connsiteY1955" fmla="*/ 3280987 h 3713092"/>
              <a:gd name="connsiteX1956" fmla="*/ 3725590 w 5945028"/>
              <a:gd name="connsiteY1956" fmla="*/ 3289555 h 3713092"/>
              <a:gd name="connsiteX1957" fmla="*/ 3748032 w 5945028"/>
              <a:gd name="connsiteY1957" fmla="*/ 3289555 h 3713092"/>
              <a:gd name="connsiteX1958" fmla="*/ 3739055 w 5945028"/>
              <a:gd name="connsiteY1958" fmla="*/ 3303020 h 3713092"/>
              <a:gd name="connsiteX1959" fmla="*/ 3725590 w 5945028"/>
              <a:gd name="connsiteY1959" fmla="*/ 3289555 h 3713092"/>
              <a:gd name="connsiteX1960" fmla="*/ 3725590 w 5945028"/>
              <a:gd name="connsiteY1960" fmla="*/ 3289555 h 3713092"/>
              <a:gd name="connsiteX1961" fmla="*/ 4224613 w 5945028"/>
              <a:gd name="connsiteY1961" fmla="*/ 3351984 h 3713092"/>
              <a:gd name="connsiteX1962" fmla="*/ 4242567 w 5945028"/>
              <a:gd name="connsiteY1962" fmla="*/ 3351984 h 3713092"/>
              <a:gd name="connsiteX1963" fmla="*/ 4224613 w 5945028"/>
              <a:gd name="connsiteY1963" fmla="*/ 3351984 h 3713092"/>
              <a:gd name="connsiteX1964" fmla="*/ 4224613 w 5945028"/>
              <a:gd name="connsiteY1964" fmla="*/ 3351984 h 3713092"/>
              <a:gd name="connsiteX1965" fmla="*/ 4224613 w 5945028"/>
              <a:gd name="connsiteY1965" fmla="*/ 3351984 h 3713092"/>
              <a:gd name="connsiteX1966" fmla="*/ 4584498 w 5945028"/>
              <a:gd name="connsiteY1966" fmla="*/ 3276498 h 3713092"/>
              <a:gd name="connsiteX1967" fmla="*/ 4669776 w 5945028"/>
              <a:gd name="connsiteY1967" fmla="*/ 3316486 h 3713092"/>
              <a:gd name="connsiteX1968" fmla="*/ 4633870 w 5945028"/>
              <a:gd name="connsiteY1968" fmla="*/ 3329951 h 3713092"/>
              <a:gd name="connsiteX1969" fmla="*/ 4629381 w 5945028"/>
              <a:gd name="connsiteY1969" fmla="*/ 3338927 h 3713092"/>
              <a:gd name="connsiteX1970" fmla="*/ 4620404 w 5945028"/>
              <a:gd name="connsiteY1970" fmla="*/ 3329951 h 3713092"/>
              <a:gd name="connsiteX1971" fmla="*/ 4516764 w 5945028"/>
              <a:gd name="connsiteY1971" fmla="*/ 3343416 h 3713092"/>
              <a:gd name="connsiteX1972" fmla="*/ 4485346 w 5945028"/>
              <a:gd name="connsiteY1972" fmla="*/ 3334439 h 3713092"/>
              <a:gd name="connsiteX1973" fmla="*/ 4426997 w 5945028"/>
              <a:gd name="connsiteY1973" fmla="*/ 3334439 h 3713092"/>
              <a:gd name="connsiteX1974" fmla="*/ 4571033 w 5945028"/>
              <a:gd name="connsiteY1974" fmla="*/ 3303429 h 3713092"/>
              <a:gd name="connsiteX1975" fmla="*/ 4544103 w 5945028"/>
              <a:gd name="connsiteY1975" fmla="*/ 3272418 h 3713092"/>
              <a:gd name="connsiteX1976" fmla="*/ 4580009 w 5945028"/>
              <a:gd name="connsiteY1976" fmla="*/ 3276906 h 3713092"/>
              <a:gd name="connsiteX1977" fmla="*/ 4584498 w 5945028"/>
              <a:gd name="connsiteY1977" fmla="*/ 3276498 h 3713092"/>
              <a:gd name="connsiteX1978" fmla="*/ 4584498 w 5945028"/>
              <a:gd name="connsiteY1978" fmla="*/ 3276498 h 3713092"/>
              <a:gd name="connsiteX1979" fmla="*/ 4413532 w 5945028"/>
              <a:gd name="connsiteY1979" fmla="*/ 3276498 h 3713092"/>
              <a:gd name="connsiteX1980" fmla="*/ 4453928 w 5945028"/>
              <a:gd name="connsiteY1980" fmla="*/ 3267522 h 3713092"/>
              <a:gd name="connsiteX1981" fmla="*/ 4440462 w 5945028"/>
              <a:gd name="connsiteY1981" fmla="*/ 3285475 h 3713092"/>
              <a:gd name="connsiteX1982" fmla="*/ 4413532 w 5945028"/>
              <a:gd name="connsiteY1982" fmla="*/ 3276498 h 3713092"/>
              <a:gd name="connsiteX1983" fmla="*/ 4413532 w 5945028"/>
              <a:gd name="connsiteY1983" fmla="*/ 3276498 h 3713092"/>
              <a:gd name="connsiteX1984" fmla="*/ 4728533 w 5945028"/>
              <a:gd name="connsiteY1984" fmla="*/ 3227126 h 3713092"/>
              <a:gd name="connsiteX1985" fmla="*/ 4733021 w 5945028"/>
              <a:gd name="connsiteY1985" fmla="*/ 3249568 h 3713092"/>
              <a:gd name="connsiteX1986" fmla="*/ 4706091 w 5945028"/>
              <a:gd name="connsiteY1986" fmla="*/ 3240592 h 3713092"/>
              <a:gd name="connsiteX1987" fmla="*/ 4715068 w 5945028"/>
              <a:gd name="connsiteY1987" fmla="*/ 3249568 h 3713092"/>
              <a:gd name="connsiteX1988" fmla="*/ 4697115 w 5945028"/>
              <a:gd name="connsiteY1988" fmla="*/ 3249568 h 3713092"/>
              <a:gd name="connsiteX1989" fmla="*/ 4701603 w 5945028"/>
              <a:gd name="connsiteY1989" fmla="*/ 3236103 h 3713092"/>
              <a:gd name="connsiteX1990" fmla="*/ 4715068 w 5945028"/>
              <a:gd name="connsiteY1990" fmla="*/ 3222638 h 3713092"/>
              <a:gd name="connsiteX1991" fmla="*/ 4728533 w 5945028"/>
              <a:gd name="connsiteY1991" fmla="*/ 3227126 h 3713092"/>
              <a:gd name="connsiteX1992" fmla="*/ 4728533 w 5945028"/>
              <a:gd name="connsiteY1992" fmla="*/ 3227126 h 3713092"/>
              <a:gd name="connsiteX1993" fmla="*/ 4692626 w 5945028"/>
              <a:gd name="connsiteY1993" fmla="*/ 3240592 h 3713092"/>
              <a:gd name="connsiteX1994" fmla="*/ 4692626 w 5945028"/>
              <a:gd name="connsiteY1994" fmla="*/ 3249568 h 3713092"/>
              <a:gd name="connsiteX1995" fmla="*/ 4674673 w 5945028"/>
              <a:gd name="connsiteY1995" fmla="*/ 3240592 h 3713092"/>
              <a:gd name="connsiteX1996" fmla="*/ 4692626 w 5945028"/>
              <a:gd name="connsiteY1996" fmla="*/ 3240592 h 3713092"/>
              <a:gd name="connsiteX1997" fmla="*/ 4692626 w 5945028"/>
              <a:gd name="connsiteY1997" fmla="*/ 3240592 h 3713092"/>
              <a:gd name="connsiteX1998" fmla="*/ 4602451 w 5945028"/>
              <a:gd name="connsiteY1998" fmla="*/ 3129199 h 3713092"/>
              <a:gd name="connsiteX1999" fmla="*/ 4660800 w 5945028"/>
              <a:gd name="connsiteY1999" fmla="*/ 3124711 h 3713092"/>
              <a:gd name="connsiteX2000" fmla="*/ 4656311 w 5945028"/>
              <a:gd name="connsiteY2000" fmla="*/ 3160209 h 3713092"/>
              <a:gd name="connsiteX2001" fmla="*/ 4620404 w 5945028"/>
              <a:gd name="connsiteY2001" fmla="*/ 3173674 h 3713092"/>
              <a:gd name="connsiteX2002" fmla="*/ 4606940 w 5945028"/>
              <a:gd name="connsiteY2002" fmla="*/ 3213661 h 3713092"/>
              <a:gd name="connsiteX2003" fmla="*/ 4642846 w 5945028"/>
              <a:gd name="connsiteY2003" fmla="*/ 3249160 h 3713092"/>
              <a:gd name="connsiteX2004" fmla="*/ 4669776 w 5945028"/>
              <a:gd name="connsiteY2004" fmla="*/ 3231207 h 3713092"/>
              <a:gd name="connsiteX2005" fmla="*/ 4669776 w 5945028"/>
              <a:gd name="connsiteY2005" fmla="*/ 3249160 h 3713092"/>
              <a:gd name="connsiteX2006" fmla="*/ 4615916 w 5945028"/>
              <a:gd name="connsiteY2006" fmla="*/ 3267114 h 3713092"/>
              <a:gd name="connsiteX2007" fmla="*/ 4386602 w 5945028"/>
              <a:gd name="connsiteY2007" fmla="*/ 3240184 h 3713092"/>
              <a:gd name="connsiteX2008" fmla="*/ 4328253 w 5945028"/>
              <a:gd name="connsiteY2008" fmla="*/ 3275682 h 3713092"/>
              <a:gd name="connsiteX2009" fmla="*/ 4346207 w 5945028"/>
              <a:gd name="connsiteY2009" fmla="*/ 3284659 h 3713092"/>
              <a:gd name="connsiteX2010" fmla="*/ 4377625 w 5945028"/>
              <a:gd name="connsiteY2010" fmla="*/ 3275682 h 3713092"/>
              <a:gd name="connsiteX2011" fmla="*/ 4341719 w 5945028"/>
              <a:gd name="connsiteY2011" fmla="*/ 3293636 h 3713092"/>
              <a:gd name="connsiteX2012" fmla="*/ 4346207 w 5945028"/>
              <a:gd name="connsiteY2012" fmla="*/ 3329135 h 3713092"/>
              <a:gd name="connsiteX2013" fmla="*/ 4422509 w 5945028"/>
              <a:gd name="connsiteY2013" fmla="*/ 3329135 h 3713092"/>
              <a:gd name="connsiteX2014" fmla="*/ 4269497 w 5945028"/>
              <a:gd name="connsiteY2014" fmla="*/ 3347088 h 3713092"/>
              <a:gd name="connsiteX2015" fmla="*/ 4269497 w 5945028"/>
              <a:gd name="connsiteY2015" fmla="*/ 3324646 h 3713092"/>
              <a:gd name="connsiteX2016" fmla="*/ 4125461 w 5945028"/>
              <a:gd name="connsiteY2016" fmla="*/ 3293636 h 3713092"/>
              <a:gd name="connsiteX2017" fmla="*/ 4049159 w 5945028"/>
              <a:gd name="connsiteY2017" fmla="*/ 3293636 h 3713092"/>
              <a:gd name="connsiteX2018" fmla="*/ 4026718 w 5945028"/>
              <a:gd name="connsiteY2018" fmla="*/ 3307101 h 3713092"/>
              <a:gd name="connsiteX2019" fmla="*/ 4035694 w 5945028"/>
              <a:gd name="connsiteY2019" fmla="*/ 3284659 h 3713092"/>
              <a:gd name="connsiteX2020" fmla="*/ 3999787 w 5945028"/>
              <a:gd name="connsiteY2020" fmla="*/ 3266706 h 3713092"/>
              <a:gd name="connsiteX2021" fmla="*/ 4013253 w 5945028"/>
              <a:gd name="connsiteY2021" fmla="*/ 3248752 h 3713092"/>
              <a:gd name="connsiteX2022" fmla="*/ 3963881 w 5945028"/>
              <a:gd name="connsiteY2022" fmla="*/ 3235287 h 3713092"/>
              <a:gd name="connsiteX2023" fmla="*/ 4013253 w 5945028"/>
              <a:gd name="connsiteY2023" fmla="*/ 3217334 h 3713092"/>
              <a:gd name="connsiteX2024" fmla="*/ 4125870 w 5945028"/>
              <a:gd name="connsiteY2024" fmla="*/ 3194892 h 3713092"/>
              <a:gd name="connsiteX2025" fmla="*/ 4143823 w 5945028"/>
              <a:gd name="connsiteY2025" fmla="*/ 3225902 h 3713092"/>
              <a:gd name="connsiteX2026" fmla="*/ 4274393 w 5945028"/>
              <a:gd name="connsiteY2026" fmla="*/ 3194892 h 3713092"/>
              <a:gd name="connsiteX2027" fmla="*/ 4274393 w 5945028"/>
              <a:gd name="connsiteY2027" fmla="*/ 3172450 h 3713092"/>
              <a:gd name="connsiteX2028" fmla="*/ 4378033 w 5945028"/>
              <a:gd name="connsiteY2028" fmla="*/ 3145520 h 3713092"/>
              <a:gd name="connsiteX2029" fmla="*/ 4436382 w 5945028"/>
              <a:gd name="connsiteY2029" fmla="*/ 3203461 h 3713092"/>
              <a:gd name="connsiteX2030" fmla="*/ 4517173 w 5945028"/>
              <a:gd name="connsiteY2030" fmla="*/ 3150008 h 3713092"/>
              <a:gd name="connsiteX2031" fmla="*/ 4606940 w 5945028"/>
              <a:gd name="connsiteY2031" fmla="*/ 3145520 h 3713092"/>
              <a:gd name="connsiteX2032" fmla="*/ 4602451 w 5945028"/>
              <a:gd name="connsiteY2032" fmla="*/ 3129199 h 3713092"/>
              <a:gd name="connsiteX2033" fmla="*/ 4602451 w 5945028"/>
              <a:gd name="connsiteY2033" fmla="*/ 3129199 h 3713092"/>
              <a:gd name="connsiteX2034" fmla="*/ 4296835 w 5945028"/>
              <a:gd name="connsiteY2034" fmla="*/ 3151641 h 3713092"/>
              <a:gd name="connsiteX2035" fmla="*/ 4319277 w 5945028"/>
              <a:gd name="connsiteY2035" fmla="*/ 3129199 h 3713092"/>
              <a:gd name="connsiteX2036" fmla="*/ 4314788 w 5945028"/>
              <a:gd name="connsiteY2036" fmla="*/ 3156129 h 3713092"/>
              <a:gd name="connsiteX2037" fmla="*/ 4296835 w 5945028"/>
              <a:gd name="connsiteY2037" fmla="*/ 3151641 h 3713092"/>
              <a:gd name="connsiteX2038" fmla="*/ 4296835 w 5945028"/>
              <a:gd name="connsiteY2038" fmla="*/ 3151641 h 3713092"/>
              <a:gd name="connsiteX2039" fmla="*/ 4215637 w 5945028"/>
              <a:gd name="connsiteY2039" fmla="*/ 3120222 h 3713092"/>
              <a:gd name="connsiteX2040" fmla="*/ 4188707 w 5945028"/>
              <a:gd name="connsiteY2040" fmla="*/ 3124711 h 3713092"/>
              <a:gd name="connsiteX2041" fmla="*/ 4260520 w 5945028"/>
              <a:gd name="connsiteY2041" fmla="*/ 3138176 h 3713092"/>
              <a:gd name="connsiteX2042" fmla="*/ 4242567 w 5945028"/>
              <a:gd name="connsiteY2042" fmla="*/ 3160617 h 3713092"/>
              <a:gd name="connsiteX2043" fmla="*/ 4188707 w 5945028"/>
              <a:gd name="connsiteY2043" fmla="*/ 3165106 h 3713092"/>
              <a:gd name="connsiteX2044" fmla="*/ 4170753 w 5945028"/>
              <a:gd name="connsiteY2044" fmla="*/ 3147152 h 3713092"/>
              <a:gd name="connsiteX2045" fmla="*/ 4188707 w 5945028"/>
              <a:gd name="connsiteY2045" fmla="*/ 3133687 h 3713092"/>
              <a:gd name="connsiteX2046" fmla="*/ 4179730 w 5945028"/>
              <a:gd name="connsiteY2046" fmla="*/ 3129199 h 3713092"/>
              <a:gd name="connsiteX2047" fmla="*/ 4184218 w 5945028"/>
              <a:gd name="connsiteY2047" fmla="*/ 3111245 h 3713092"/>
              <a:gd name="connsiteX2048" fmla="*/ 4215637 w 5945028"/>
              <a:gd name="connsiteY2048" fmla="*/ 3120222 h 3713092"/>
              <a:gd name="connsiteX2049" fmla="*/ 4215637 w 5945028"/>
              <a:gd name="connsiteY2049" fmla="*/ 3120222 h 3713092"/>
              <a:gd name="connsiteX2050" fmla="*/ 2263611 w 5945028"/>
              <a:gd name="connsiteY2050" fmla="*/ 2999853 h 3713092"/>
              <a:gd name="connsiteX2051" fmla="*/ 2290541 w 5945028"/>
              <a:gd name="connsiteY2051" fmla="*/ 3008829 h 3713092"/>
              <a:gd name="connsiteX2052" fmla="*/ 2290541 w 5945028"/>
              <a:gd name="connsiteY2052" fmla="*/ 3026783 h 3713092"/>
              <a:gd name="connsiteX2053" fmla="*/ 2214239 w 5945028"/>
              <a:gd name="connsiteY2053" fmla="*/ 3026783 h 3713092"/>
              <a:gd name="connsiteX2054" fmla="*/ 2034297 w 5945028"/>
              <a:gd name="connsiteY2054" fmla="*/ 3035759 h 3713092"/>
              <a:gd name="connsiteX2055" fmla="*/ 2002878 w 5945028"/>
              <a:gd name="connsiteY2055" fmla="*/ 3044736 h 3713092"/>
              <a:gd name="connsiteX2056" fmla="*/ 2007367 w 5945028"/>
              <a:gd name="connsiteY2056" fmla="*/ 3026783 h 3713092"/>
              <a:gd name="connsiteX2057" fmla="*/ 2043273 w 5945028"/>
              <a:gd name="connsiteY2057" fmla="*/ 3031271 h 3713092"/>
              <a:gd name="connsiteX2058" fmla="*/ 2056738 w 5945028"/>
              <a:gd name="connsiteY2058" fmla="*/ 3008829 h 3713092"/>
              <a:gd name="connsiteX2059" fmla="*/ 2002878 w 5945028"/>
              <a:gd name="connsiteY2059" fmla="*/ 2981899 h 3713092"/>
              <a:gd name="connsiteX2060" fmla="*/ 1971460 w 5945028"/>
              <a:gd name="connsiteY2060" fmla="*/ 2986388 h 3713092"/>
              <a:gd name="connsiteX2061" fmla="*/ 1984925 w 5945028"/>
              <a:gd name="connsiteY2061" fmla="*/ 3013318 h 3713092"/>
              <a:gd name="connsiteX2062" fmla="*/ 1931065 w 5945028"/>
              <a:gd name="connsiteY2062" fmla="*/ 2999853 h 3713092"/>
              <a:gd name="connsiteX2063" fmla="*/ 1886181 w 5945028"/>
              <a:gd name="connsiteY2063" fmla="*/ 3017806 h 3713092"/>
              <a:gd name="connsiteX2064" fmla="*/ 1877204 w 5945028"/>
              <a:gd name="connsiteY2064" fmla="*/ 2995364 h 3713092"/>
              <a:gd name="connsiteX2065" fmla="*/ 1836809 w 5945028"/>
              <a:gd name="connsiteY2065" fmla="*/ 2990876 h 3713092"/>
              <a:gd name="connsiteX2066" fmla="*/ 1850274 w 5945028"/>
              <a:gd name="connsiteY2066" fmla="*/ 2968434 h 3713092"/>
              <a:gd name="connsiteX2067" fmla="*/ 1953914 w 5945028"/>
              <a:gd name="connsiteY2067" fmla="*/ 2968434 h 3713092"/>
              <a:gd name="connsiteX2068" fmla="*/ 1944938 w 5945028"/>
              <a:gd name="connsiteY2068" fmla="*/ 2954969 h 3713092"/>
              <a:gd name="connsiteX2069" fmla="*/ 1962891 w 5945028"/>
              <a:gd name="connsiteY2069" fmla="*/ 2950481 h 3713092"/>
              <a:gd name="connsiteX2070" fmla="*/ 1967379 w 5945028"/>
              <a:gd name="connsiteY2070" fmla="*/ 2972923 h 3713092"/>
              <a:gd name="connsiteX2071" fmla="*/ 1989821 w 5945028"/>
              <a:gd name="connsiteY2071" fmla="*/ 2977411 h 3713092"/>
              <a:gd name="connsiteX2072" fmla="*/ 1989821 w 5945028"/>
              <a:gd name="connsiteY2072" fmla="*/ 2954969 h 3713092"/>
              <a:gd name="connsiteX2073" fmla="*/ 2066123 w 5945028"/>
              <a:gd name="connsiteY2073" fmla="*/ 2950481 h 3713092"/>
              <a:gd name="connsiteX2074" fmla="*/ 2084077 w 5945028"/>
              <a:gd name="connsiteY2074" fmla="*/ 2985980 h 3713092"/>
              <a:gd name="connsiteX2075" fmla="*/ 2155890 w 5945028"/>
              <a:gd name="connsiteY2075" fmla="*/ 2990468 h 3713092"/>
              <a:gd name="connsiteX2076" fmla="*/ 2187309 w 5945028"/>
              <a:gd name="connsiteY2076" fmla="*/ 2968026 h 3713092"/>
              <a:gd name="connsiteX2077" fmla="*/ 2128960 w 5945028"/>
              <a:gd name="connsiteY2077" fmla="*/ 2950073 h 3713092"/>
              <a:gd name="connsiteX2078" fmla="*/ 2237089 w 5945028"/>
              <a:gd name="connsiteY2078" fmla="*/ 2936608 h 3713092"/>
              <a:gd name="connsiteX2079" fmla="*/ 2232600 w 5945028"/>
              <a:gd name="connsiteY2079" fmla="*/ 2954561 h 3713092"/>
              <a:gd name="connsiteX2080" fmla="*/ 2259530 w 5945028"/>
              <a:gd name="connsiteY2080" fmla="*/ 2963538 h 3713092"/>
              <a:gd name="connsiteX2081" fmla="*/ 2241577 w 5945028"/>
              <a:gd name="connsiteY2081" fmla="*/ 2963538 h 3713092"/>
              <a:gd name="connsiteX2082" fmla="*/ 2268507 w 5945028"/>
              <a:gd name="connsiteY2082" fmla="*/ 2981491 h 3713092"/>
              <a:gd name="connsiteX2083" fmla="*/ 2263611 w 5945028"/>
              <a:gd name="connsiteY2083" fmla="*/ 2999853 h 3713092"/>
              <a:gd name="connsiteX2084" fmla="*/ 2263611 w 5945028"/>
              <a:gd name="connsiteY2084" fmla="*/ 2999853 h 3713092"/>
              <a:gd name="connsiteX2085" fmla="*/ 2996845 w 5945028"/>
              <a:gd name="connsiteY2085" fmla="*/ 3026783 h 3713092"/>
              <a:gd name="connsiteX2086" fmla="*/ 2974403 w 5945028"/>
              <a:gd name="connsiteY2086" fmla="*/ 3026783 h 3713092"/>
              <a:gd name="connsiteX2087" fmla="*/ 2974403 w 5945028"/>
              <a:gd name="connsiteY2087" fmla="*/ 3008829 h 3713092"/>
              <a:gd name="connsiteX2088" fmla="*/ 2996845 w 5945028"/>
              <a:gd name="connsiteY2088" fmla="*/ 3026783 h 3713092"/>
              <a:gd name="connsiteX2089" fmla="*/ 2996845 w 5945028"/>
              <a:gd name="connsiteY2089" fmla="*/ 3026783 h 3713092"/>
              <a:gd name="connsiteX2090" fmla="*/ 3379171 w 5945028"/>
              <a:gd name="connsiteY2090" fmla="*/ 2986388 h 3713092"/>
              <a:gd name="connsiteX2091" fmla="*/ 3352240 w 5945028"/>
              <a:gd name="connsiteY2091" fmla="*/ 2977411 h 3713092"/>
              <a:gd name="connsiteX2092" fmla="*/ 3379171 w 5945028"/>
              <a:gd name="connsiteY2092" fmla="*/ 2986388 h 3713092"/>
              <a:gd name="connsiteX2093" fmla="*/ 3379171 w 5945028"/>
              <a:gd name="connsiteY2093" fmla="*/ 2986388 h 3713092"/>
              <a:gd name="connsiteX2094" fmla="*/ 3509741 w 5945028"/>
              <a:gd name="connsiteY2094" fmla="*/ 2982307 h 3713092"/>
              <a:gd name="connsiteX2095" fmla="*/ 3491787 w 5945028"/>
              <a:gd name="connsiteY2095" fmla="*/ 2973330 h 3713092"/>
              <a:gd name="connsiteX2096" fmla="*/ 3509741 w 5945028"/>
              <a:gd name="connsiteY2096" fmla="*/ 2968842 h 3713092"/>
              <a:gd name="connsiteX2097" fmla="*/ 3509741 w 5945028"/>
              <a:gd name="connsiteY2097" fmla="*/ 2982307 h 3713092"/>
              <a:gd name="connsiteX2098" fmla="*/ 3509741 w 5945028"/>
              <a:gd name="connsiteY2098" fmla="*/ 2982307 h 3713092"/>
              <a:gd name="connsiteX2099" fmla="*/ 3509741 w 5945028"/>
              <a:gd name="connsiteY2099" fmla="*/ 2982307 h 3713092"/>
              <a:gd name="connsiteX2100" fmla="*/ 3536671 w 5945028"/>
              <a:gd name="connsiteY2100" fmla="*/ 2982307 h 3713092"/>
              <a:gd name="connsiteX2101" fmla="*/ 3572578 w 5945028"/>
              <a:gd name="connsiteY2101" fmla="*/ 2973330 h 3713092"/>
              <a:gd name="connsiteX2102" fmla="*/ 3536671 w 5945028"/>
              <a:gd name="connsiteY2102" fmla="*/ 2982307 h 3713092"/>
              <a:gd name="connsiteX2103" fmla="*/ 3536671 w 5945028"/>
              <a:gd name="connsiteY2103" fmla="*/ 2982307 h 3713092"/>
              <a:gd name="connsiteX2104" fmla="*/ 3662753 w 5945028"/>
              <a:gd name="connsiteY2104" fmla="*/ 2968842 h 3713092"/>
              <a:gd name="connsiteX2105" fmla="*/ 3640311 w 5945028"/>
              <a:gd name="connsiteY2105" fmla="*/ 2973330 h 3713092"/>
              <a:gd name="connsiteX2106" fmla="*/ 3662753 w 5945028"/>
              <a:gd name="connsiteY2106" fmla="*/ 2959865 h 3713092"/>
              <a:gd name="connsiteX2107" fmla="*/ 3662753 w 5945028"/>
              <a:gd name="connsiteY2107" fmla="*/ 2968842 h 3713092"/>
              <a:gd name="connsiteX2108" fmla="*/ 3662753 w 5945028"/>
              <a:gd name="connsiteY2108" fmla="*/ 2968842 h 3713092"/>
              <a:gd name="connsiteX2109" fmla="*/ 3505253 w 5945028"/>
              <a:gd name="connsiteY2109" fmla="*/ 2941912 h 3713092"/>
              <a:gd name="connsiteX2110" fmla="*/ 3487299 w 5945028"/>
              <a:gd name="connsiteY2110" fmla="*/ 2950889 h 3713092"/>
              <a:gd name="connsiteX2111" fmla="*/ 3469346 w 5945028"/>
              <a:gd name="connsiteY2111" fmla="*/ 2946400 h 3713092"/>
              <a:gd name="connsiteX2112" fmla="*/ 3469346 w 5945028"/>
              <a:gd name="connsiteY2112" fmla="*/ 2932935 h 3713092"/>
              <a:gd name="connsiteX2113" fmla="*/ 3505253 w 5945028"/>
              <a:gd name="connsiteY2113" fmla="*/ 2941912 h 3713092"/>
              <a:gd name="connsiteX2114" fmla="*/ 3505253 w 5945028"/>
              <a:gd name="connsiteY2114" fmla="*/ 2941912 h 3713092"/>
              <a:gd name="connsiteX2115" fmla="*/ 3410589 w 5945028"/>
              <a:gd name="connsiteY2115" fmla="*/ 2932935 h 3713092"/>
              <a:gd name="connsiteX2116" fmla="*/ 3397124 w 5945028"/>
              <a:gd name="connsiteY2116" fmla="*/ 2950889 h 3713092"/>
              <a:gd name="connsiteX2117" fmla="*/ 3392636 w 5945028"/>
              <a:gd name="connsiteY2117" fmla="*/ 2932935 h 3713092"/>
              <a:gd name="connsiteX2118" fmla="*/ 3410589 w 5945028"/>
              <a:gd name="connsiteY2118" fmla="*/ 2932935 h 3713092"/>
              <a:gd name="connsiteX2119" fmla="*/ 3410589 w 5945028"/>
              <a:gd name="connsiteY2119" fmla="*/ 2932935 h 3713092"/>
              <a:gd name="connsiteX2120" fmla="*/ 3131903 w 5945028"/>
              <a:gd name="connsiteY2120" fmla="*/ 2915390 h 3713092"/>
              <a:gd name="connsiteX2121" fmla="*/ 3113950 w 5945028"/>
              <a:gd name="connsiteY2121" fmla="*/ 2946400 h 3713092"/>
              <a:gd name="connsiteX2122" fmla="*/ 3037648 w 5945028"/>
              <a:gd name="connsiteY2122" fmla="*/ 2923959 h 3713092"/>
              <a:gd name="connsiteX2123" fmla="*/ 2974811 w 5945028"/>
              <a:gd name="connsiteY2123" fmla="*/ 2932935 h 3713092"/>
              <a:gd name="connsiteX2124" fmla="*/ 2952369 w 5945028"/>
              <a:gd name="connsiteY2124" fmla="*/ 2919470 h 3713092"/>
              <a:gd name="connsiteX2125" fmla="*/ 2929927 w 5945028"/>
              <a:gd name="connsiteY2125" fmla="*/ 2937424 h 3713092"/>
              <a:gd name="connsiteX2126" fmla="*/ 2844649 w 5945028"/>
              <a:gd name="connsiteY2126" fmla="*/ 2932935 h 3713092"/>
              <a:gd name="connsiteX2127" fmla="*/ 2844649 w 5945028"/>
              <a:gd name="connsiteY2127" fmla="*/ 2946400 h 3713092"/>
              <a:gd name="connsiteX2128" fmla="*/ 2907485 w 5945028"/>
              <a:gd name="connsiteY2128" fmla="*/ 2981899 h 3713092"/>
              <a:gd name="connsiteX2129" fmla="*/ 2898509 w 5945028"/>
              <a:gd name="connsiteY2129" fmla="*/ 2999853 h 3713092"/>
              <a:gd name="connsiteX2130" fmla="*/ 2925439 w 5945028"/>
              <a:gd name="connsiteY2130" fmla="*/ 3017806 h 3713092"/>
              <a:gd name="connsiteX2131" fmla="*/ 2835672 w 5945028"/>
              <a:gd name="connsiteY2131" fmla="*/ 2995364 h 3713092"/>
              <a:gd name="connsiteX2132" fmla="*/ 2813230 w 5945028"/>
              <a:gd name="connsiteY2132" fmla="*/ 2972923 h 3713092"/>
              <a:gd name="connsiteX2133" fmla="*/ 2736928 w 5945028"/>
              <a:gd name="connsiteY2133" fmla="*/ 2963946 h 3713092"/>
              <a:gd name="connsiteX2134" fmla="*/ 2732440 w 5945028"/>
              <a:gd name="connsiteY2134" fmla="*/ 2945992 h 3713092"/>
              <a:gd name="connsiteX2135" fmla="*/ 2745905 w 5945028"/>
              <a:gd name="connsiteY2135" fmla="*/ 2950481 h 3713092"/>
              <a:gd name="connsiteX2136" fmla="*/ 2714486 w 5945028"/>
              <a:gd name="connsiteY2136" fmla="*/ 2937016 h 3713092"/>
              <a:gd name="connsiteX2137" fmla="*/ 2701021 w 5945028"/>
              <a:gd name="connsiteY2137" fmla="*/ 2950481 h 3713092"/>
              <a:gd name="connsiteX2138" fmla="*/ 2692045 w 5945028"/>
              <a:gd name="connsiteY2138" fmla="*/ 2932527 h 3713092"/>
              <a:gd name="connsiteX2139" fmla="*/ 2683068 w 5945028"/>
              <a:gd name="connsiteY2139" fmla="*/ 2954969 h 3713092"/>
              <a:gd name="connsiteX2140" fmla="*/ 2629207 w 5945028"/>
              <a:gd name="connsiteY2140" fmla="*/ 2937016 h 3713092"/>
              <a:gd name="connsiteX2141" fmla="*/ 2453754 w 5945028"/>
              <a:gd name="connsiteY2141" fmla="*/ 2937016 h 3713092"/>
              <a:gd name="connsiteX2142" fmla="*/ 2431312 w 5945028"/>
              <a:gd name="connsiteY2142" fmla="*/ 2959457 h 3713092"/>
              <a:gd name="connsiteX2143" fmla="*/ 2408870 w 5945028"/>
              <a:gd name="connsiteY2143" fmla="*/ 2937016 h 3713092"/>
              <a:gd name="connsiteX2144" fmla="*/ 2363987 w 5945028"/>
              <a:gd name="connsiteY2144" fmla="*/ 2950481 h 3713092"/>
              <a:gd name="connsiteX2145" fmla="*/ 2377452 w 5945028"/>
              <a:gd name="connsiteY2145" fmla="*/ 2981491 h 3713092"/>
              <a:gd name="connsiteX2146" fmla="*/ 2301150 w 5945028"/>
              <a:gd name="connsiteY2146" fmla="*/ 2963538 h 3713092"/>
              <a:gd name="connsiteX2147" fmla="*/ 2332568 w 5945028"/>
              <a:gd name="connsiteY2147" fmla="*/ 2968026 h 3713092"/>
              <a:gd name="connsiteX2148" fmla="*/ 2274220 w 5945028"/>
              <a:gd name="connsiteY2148" fmla="*/ 2950073 h 3713092"/>
              <a:gd name="connsiteX2149" fmla="*/ 2359498 w 5945028"/>
              <a:gd name="connsiteY2149" fmla="*/ 2923143 h 3713092"/>
              <a:gd name="connsiteX2150" fmla="*/ 2305638 w 5945028"/>
              <a:gd name="connsiteY2150" fmla="*/ 2909678 h 3713092"/>
              <a:gd name="connsiteX2151" fmla="*/ 2418255 w 5945028"/>
              <a:gd name="connsiteY2151" fmla="*/ 2918654 h 3713092"/>
              <a:gd name="connsiteX2152" fmla="*/ 2503534 w 5945028"/>
              <a:gd name="connsiteY2152" fmla="*/ 2914166 h 3713092"/>
              <a:gd name="connsiteX2153" fmla="*/ 2481092 w 5945028"/>
              <a:gd name="connsiteY2153" fmla="*/ 2891724 h 3713092"/>
              <a:gd name="connsiteX2154" fmla="*/ 2593709 w 5945028"/>
              <a:gd name="connsiteY2154" fmla="*/ 2873771 h 3713092"/>
              <a:gd name="connsiteX2155" fmla="*/ 2580244 w 5945028"/>
              <a:gd name="connsiteY2155" fmla="*/ 2864794 h 3713092"/>
              <a:gd name="connsiteX2156" fmla="*/ 2607174 w 5945028"/>
              <a:gd name="connsiteY2156" fmla="*/ 2860305 h 3713092"/>
              <a:gd name="connsiteX2157" fmla="*/ 2760186 w 5945028"/>
              <a:gd name="connsiteY2157" fmla="*/ 2882747 h 3713092"/>
              <a:gd name="connsiteX2158" fmla="*/ 2715302 w 5945028"/>
              <a:gd name="connsiteY2158" fmla="*/ 2873771 h 3713092"/>
              <a:gd name="connsiteX2159" fmla="*/ 2719791 w 5945028"/>
              <a:gd name="connsiteY2159" fmla="*/ 2869282 h 3713092"/>
              <a:gd name="connsiteX2160" fmla="*/ 2589220 w 5945028"/>
              <a:gd name="connsiteY2160" fmla="*/ 2851329 h 3713092"/>
              <a:gd name="connsiteX2161" fmla="*/ 2746721 w 5945028"/>
              <a:gd name="connsiteY2161" fmla="*/ 2837864 h 3713092"/>
              <a:gd name="connsiteX2162" fmla="*/ 2728767 w 5945028"/>
              <a:gd name="connsiteY2162" fmla="*/ 2851329 h 3713092"/>
              <a:gd name="connsiteX2163" fmla="*/ 2737744 w 5945028"/>
              <a:gd name="connsiteY2163" fmla="*/ 2860305 h 3713092"/>
              <a:gd name="connsiteX2164" fmla="*/ 2760186 w 5945028"/>
              <a:gd name="connsiteY2164" fmla="*/ 2846840 h 3713092"/>
              <a:gd name="connsiteX2165" fmla="*/ 2836488 w 5945028"/>
              <a:gd name="connsiteY2165" fmla="*/ 2842352 h 3713092"/>
              <a:gd name="connsiteX2166" fmla="*/ 2800581 w 5945028"/>
              <a:gd name="connsiteY2166" fmla="*/ 2864794 h 3713092"/>
              <a:gd name="connsiteX2167" fmla="*/ 2894837 w 5945028"/>
              <a:gd name="connsiteY2167" fmla="*/ 2891724 h 3713092"/>
              <a:gd name="connsiteX2168" fmla="*/ 2899325 w 5945028"/>
              <a:gd name="connsiteY2168" fmla="*/ 2869282 h 3713092"/>
              <a:gd name="connsiteX2169" fmla="*/ 2858930 w 5945028"/>
              <a:gd name="connsiteY2169" fmla="*/ 2851329 h 3713092"/>
              <a:gd name="connsiteX2170" fmla="*/ 2881372 w 5945028"/>
              <a:gd name="connsiteY2170" fmla="*/ 2828887 h 3713092"/>
              <a:gd name="connsiteX2171" fmla="*/ 2894837 w 5945028"/>
              <a:gd name="connsiteY2171" fmla="*/ 2842352 h 3713092"/>
              <a:gd name="connsiteX2172" fmla="*/ 2930743 w 5945028"/>
              <a:gd name="connsiteY2172" fmla="*/ 2833375 h 3713092"/>
              <a:gd name="connsiteX2173" fmla="*/ 2921767 w 5945028"/>
              <a:gd name="connsiteY2173" fmla="*/ 2815422 h 3713092"/>
              <a:gd name="connsiteX2174" fmla="*/ 3016022 w 5945028"/>
              <a:gd name="connsiteY2174" fmla="*/ 2824399 h 3713092"/>
              <a:gd name="connsiteX2175" fmla="*/ 2993580 w 5945028"/>
              <a:gd name="connsiteY2175" fmla="*/ 2877851 h 3713092"/>
              <a:gd name="connsiteX2176" fmla="*/ 3011534 w 5945028"/>
              <a:gd name="connsiteY2176" fmla="*/ 2904781 h 3713092"/>
              <a:gd name="connsiteX2177" fmla="*/ 3029487 w 5945028"/>
              <a:gd name="connsiteY2177" fmla="*/ 2913758 h 3713092"/>
              <a:gd name="connsiteX2178" fmla="*/ 3038464 w 5945028"/>
              <a:gd name="connsiteY2178" fmla="*/ 2895804 h 3713092"/>
              <a:gd name="connsiteX2179" fmla="*/ 3105789 w 5945028"/>
              <a:gd name="connsiteY2179" fmla="*/ 2922735 h 3713092"/>
              <a:gd name="connsiteX2180" fmla="*/ 3110277 w 5945028"/>
              <a:gd name="connsiteY2180" fmla="*/ 2904781 h 3713092"/>
              <a:gd name="connsiteX2181" fmla="*/ 3131903 w 5945028"/>
              <a:gd name="connsiteY2181" fmla="*/ 2915390 h 3713092"/>
              <a:gd name="connsiteX2182" fmla="*/ 3131903 w 5945028"/>
              <a:gd name="connsiteY2182" fmla="*/ 2915390 h 3713092"/>
              <a:gd name="connsiteX2183" fmla="*/ 3172298 w 5945028"/>
              <a:gd name="connsiteY2183" fmla="*/ 2910902 h 3713092"/>
              <a:gd name="connsiteX2184" fmla="*/ 3082531 w 5945028"/>
              <a:gd name="connsiteY2184" fmla="*/ 2875403 h 3713092"/>
              <a:gd name="connsiteX2185" fmla="*/ 3104973 w 5945028"/>
              <a:gd name="connsiteY2185" fmla="*/ 2852961 h 3713092"/>
              <a:gd name="connsiteX2186" fmla="*/ 3176787 w 5945028"/>
              <a:gd name="connsiteY2186" fmla="*/ 2843984 h 3713092"/>
              <a:gd name="connsiteX2187" fmla="*/ 3203717 w 5945028"/>
              <a:gd name="connsiteY2187" fmla="*/ 2866426 h 3713092"/>
              <a:gd name="connsiteX2188" fmla="*/ 3172298 w 5945028"/>
              <a:gd name="connsiteY2188" fmla="*/ 2910902 h 3713092"/>
              <a:gd name="connsiteX2189" fmla="*/ 3172298 w 5945028"/>
              <a:gd name="connsiteY2189" fmla="*/ 2910902 h 3713092"/>
              <a:gd name="connsiteX2190" fmla="*/ 3603996 w 5945028"/>
              <a:gd name="connsiteY2190" fmla="*/ 2892948 h 3713092"/>
              <a:gd name="connsiteX2191" fmla="*/ 3590531 w 5945028"/>
              <a:gd name="connsiteY2191" fmla="*/ 2866018 h 3713092"/>
              <a:gd name="connsiteX2192" fmla="*/ 3603996 w 5945028"/>
              <a:gd name="connsiteY2192" fmla="*/ 2892948 h 3713092"/>
              <a:gd name="connsiteX2193" fmla="*/ 3603996 w 5945028"/>
              <a:gd name="connsiteY2193" fmla="*/ 2892948 h 3713092"/>
              <a:gd name="connsiteX2194" fmla="*/ 3621950 w 5945028"/>
              <a:gd name="connsiteY2194" fmla="*/ 2870506 h 3713092"/>
              <a:gd name="connsiteX2195" fmla="*/ 3621950 w 5945028"/>
              <a:gd name="connsiteY2195" fmla="*/ 2892948 h 3713092"/>
              <a:gd name="connsiteX2196" fmla="*/ 3621950 w 5945028"/>
              <a:gd name="connsiteY2196" fmla="*/ 2870506 h 3713092"/>
              <a:gd name="connsiteX2197" fmla="*/ 3621950 w 5945028"/>
              <a:gd name="connsiteY2197" fmla="*/ 2870506 h 3713092"/>
              <a:gd name="connsiteX2198" fmla="*/ 3568090 w 5945028"/>
              <a:gd name="connsiteY2198" fmla="*/ 2866018 h 3713092"/>
              <a:gd name="connsiteX2199" fmla="*/ 3554625 w 5945028"/>
              <a:gd name="connsiteY2199" fmla="*/ 2879483 h 3713092"/>
              <a:gd name="connsiteX2200" fmla="*/ 3554625 w 5945028"/>
              <a:gd name="connsiteY2200" fmla="*/ 2866018 h 3713092"/>
              <a:gd name="connsiteX2201" fmla="*/ 3568090 w 5945028"/>
              <a:gd name="connsiteY2201" fmla="*/ 2866018 h 3713092"/>
              <a:gd name="connsiteX2202" fmla="*/ 3568090 w 5945028"/>
              <a:gd name="connsiteY2202" fmla="*/ 2866018 h 3713092"/>
              <a:gd name="connsiteX2203" fmla="*/ 3568090 w 5945028"/>
              <a:gd name="connsiteY2203" fmla="*/ 2866018 h 3713092"/>
              <a:gd name="connsiteX2204" fmla="*/ 3635415 w 5945028"/>
              <a:gd name="connsiteY2204" fmla="*/ 2915390 h 3713092"/>
              <a:gd name="connsiteX2205" fmla="*/ 3599508 w 5945028"/>
              <a:gd name="connsiteY2205" fmla="*/ 2915390 h 3713092"/>
              <a:gd name="connsiteX2206" fmla="*/ 3599508 w 5945028"/>
              <a:gd name="connsiteY2206" fmla="*/ 2901925 h 3713092"/>
              <a:gd name="connsiteX2207" fmla="*/ 3635415 w 5945028"/>
              <a:gd name="connsiteY2207" fmla="*/ 2915390 h 3713092"/>
              <a:gd name="connsiteX2208" fmla="*/ 3635415 w 5945028"/>
              <a:gd name="connsiteY2208" fmla="*/ 2915390 h 3713092"/>
              <a:gd name="connsiteX2209" fmla="*/ 3397124 w 5945028"/>
              <a:gd name="connsiteY2209" fmla="*/ 2901925 h 3713092"/>
              <a:gd name="connsiteX2210" fmla="*/ 3370194 w 5945028"/>
              <a:gd name="connsiteY2210" fmla="*/ 2897437 h 3713092"/>
              <a:gd name="connsiteX2211" fmla="*/ 3392636 w 5945028"/>
              <a:gd name="connsiteY2211" fmla="*/ 2883972 h 3713092"/>
              <a:gd name="connsiteX2212" fmla="*/ 3397124 w 5945028"/>
              <a:gd name="connsiteY2212" fmla="*/ 2901925 h 3713092"/>
              <a:gd name="connsiteX2213" fmla="*/ 3397124 w 5945028"/>
              <a:gd name="connsiteY2213" fmla="*/ 2901925 h 3713092"/>
              <a:gd name="connsiteX2214" fmla="*/ 3685195 w 5945028"/>
              <a:gd name="connsiteY2214" fmla="*/ 2870506 h 3713092"/>
              <a:gd name="connsiteX2215" fmla="*/ 3667241 w 5945028"/>
              <a:gd name="connsiteY2215" fmla="*/ 2892948 h 3713092"/>
              <a:gd name="connsiteX2216" fmla="*/ 3649288 w 5945028"/>
              <a:gd name="connsiteY2216" fmla="*/ 2870506 h 3713092"/>
              <a:gd name="connsiteX2217" fmla="*/ 3685195 w 5945028"/>
              <a:gd name="connsiteY2217" fmla="*/ 2870506 h 3713092"/>
              <a:gd name="connsiteX2218" fmla="*/ 3685195 w 5945028"/>
              <a:gd name="connsiteY2218" fmla="*/ 2870506 h 3713092"/>
              <a:gd name="connsiteX2219" fmla="*/ 3469346 w 5945028"/>
              <a:gd name="connsiteY2219" fmla="*/ 2861938 h 3713092"/>
              <a:gd name="connsiteX2220" fmla="*/ 3451392 w 5945028"/>
              <a:gd name="connsiteY2220" fmla="*/ 2866426 h 3713092"/>
              <a:gd name="connsiteX2221" fmla="*/ 3446904 w 5945028"/>
              <a:gd name="connsiteY2221" fmla="*/ 2843984 h 3713092"/>
              <a:gd name="connsiteX2222" fmla="*/ 3469346 w 5945028"/>
              <a:gd name="connsiteY2222" fmla="*/ 2861938 h 3713092"/>
              <a:gd name="connsiteX2223" fmla="*/ 3469346 w 5945028"/>
              <a:gd name="connsiteY2223" fmla="*/ 2861938 h 3713092"/>
              <a:gd name="connsiteX2224" fmla="*/ 3626438 w 5945028"/>
              <a:gd name="connsiteY2224" fmla="*/ 2830519 h 3713092"/>
              <a:gd name="connsiteX2225" fmla="*/ 3621950 w 5945028"/>
              <a:gd name="connsiteY2225" fmla="*/ 2848473 h 3713092"/>
              <a:gd name="connsiteX2226" fmla="*/ 3608485 w 5945028"/>
              <a:gd name="connsiteY2226" fmla="*/ 2830519 h 3713092"/>
              <a:gd name="connsiteX2227" fmla="*/ 3626438 w 5945028"/>
              <a:gd name="connsiteY2227" fmla="*/ 2830519 h 3713092"/>
              <a:gd name="connsiteX2228" fmla="*/ 3626438 w 5945028"/>
              <a:gd name="connsiteY2228" fmla="*/ 2830519 h 3713092"/>
              <a:gd name="connsiteX2229" fmla="*/ 3626438 w 5945028"/>
              <a:gd name="connsiteY2229" fmla="*/ 2830519 h 3713092"/>
              <a:gd name="connsiteX2230" fmla="*/ 3257577 w 5945028"/>
              <a:gd name="connsiteY2230" fmla="*/ 2795020 h 3713092"/>
              <a:gd name="connsiteX2231" fmla="*/ 3266554 w 5945028"/>
              <a:gd name="connsiteY2231" fmla="*/ 2781555 h 3713092"/>
              <a:gd name="connsiteX2232" fmla="*/ 3244112 w 5945028"/>
              <a:gd name="connsiteY2232" fmla="*/ 2768090 h 3713092"/>
              <a:gd name="connsiteX2233" fmla="*/ 3253089 w 5945028"/>
              <a:gd name="connsiteY2233" fmla="*/ 2803589 h 3713092"/>
              <a:gd name="connsiteX2234" fmla="*/ 3356729 w 5945028"/>
              <a:gd name="connsiteY2234" fmla="*/ 2808077 h 3713092"/>
              <a:gd name="connsiteX2235" fmla="*/ 3316334 w 5945028"/>
              <a:gd name="connsiteY2235" fmla="*/ 2835008 h 3713092"/>
              <a:gd name="connsiteX2236" fmla="*/ 3316334 w 5945028"/>
              <a:gd name="connsiteY2236" fmla="*/ 2826031 h 3713092"/>
              <a:gd name="connsiteX2237" fmla="*/ 3222078 w 5945028"/>
              <a:gd name="connsiteY2237" fmla="*/ 2812566 h 3713092"/>
              <a:gd name="connsiteX2238" fmla="*/ 3253497 w 5945028"/>
              <a:gd name="connsiteY2238" fmla="*/ 2826031 h 3713092"/>
              <a:gd name="connsiteX2239" fmla="*/ 3235543 w 5945028"/>
              <a:gd name="connsiteY2239" fmla="*/ 2843984 h 3713092"/>
              <a:gd name="connsiteX2240" fmla="*/ 3217590 w 5945028"/>
              <a:gd name="connsiteY2240" fmla="*/ 2817054 h 3713092"/>
              <a:gd name="connsiteX2241" fmla="*/ 3204125 w 5945028"/>
              <a:gd name="connsiteY2241" fmla="*/ 2781555 h 3713092"/>
              <a:gd name="connsiteX2242" fmla="*/ 3132311 w 5945028"/>
              <a:gd name="connsiteY2242" fmla="*/ 2781555 h 3713092"/>
              <a:gd name="connsiteX2243" fmla="*/ 3127823 w 5945028"/>
              <a:gd name="connsiteY2243" fmla="*/ 2812566 h 3713092"/>
              <a:gd name="connsiteX2244" fmla="*/ 3096404 w 5945028"/>
              <a:gd name="connsiteY2244" fmla="*/ 2803589 h 3713092"/>
              <a:gd name="connsiteX2245" fmla="*/ 3015614 w 5945028"/>
              <a:gd name="connsiteY2245" fmla="*/ 2812566 h 3713092"/>
              <a:gd name="connsiteX2246" fmla="*/ 3060497 w 5945028"/>
              <a:gd name="connsiteY2246" fmla="*/ 2803589 h 3713092"/>
              <a:gd name="connsiteX2247" fmla="*/ 3127823 w 5945028"/>
              <a:gd name="connsiteY2247" fmla="*/ 2790124 h 3713092"/>
              <a:gd name="connsiteX2248" fmla="*/ 3100893 w 5945028"/>
              <a:gd name="connsiteY2248" fmla="*/ 2772171 h 3713092"/>
              <a:gd name="connsiteX2249" fmla="*/ 3105381 w 5945028"/>
              <a:gd name="connsiteY2249" fmla="*/ 2745241 h 3713092"/>
              <a:gd name="connsiteX2250" fmla="*/ 3132311 w 5945028"/>
              <a:gd name="connsiteY2250" fmla="*/ 2754217 h 3713092"/>
              <a:gd name="connsiteX2251" fmla="*/ 3132311 w 5945028"/>
              <a:gd name="connsiteY2251" fmla="*/ 2772171 h 3713092"/>
              <a:gd name="connsiteX2252" fmla="*/ 3294300 w 5945028"/>
              <a:gd name="connsiteY2252" fmla="*/ 2758706 h 3713092"/>
              <a:gd name="connsiteX2253" fmla="*/ 3312253 w 5945028"/>
              <a:gd name="connsiteY2253" fmla="*/ 2776659 h 3713092"/>
              <a:gd name="connsiteX2254" fmla="*/ 3257577 w 5945028"/>
              <a:gd name="connsiteY2254" fmla="*/ 2795020 h 3713092"/>
              <a:gd name="connsiteX2255" fmla="*/ 3257577 w 5945028"/>
              <a:gd name="connsiteY2255" fmla="*/ 2795020 h 3713092"/>
              <a:gd name="connsiteX2256" fmla="*/ 3621950 w 5945028"/>
              <a:gd name="connsiteY2256" fmla="*/ 2768090 h 3713092"/>
              <a:gd name="connsiteX2257" fmla="*/ 3568090 w 5945028"/>
              <a:gd name="connsiteY2257" fmla="*/ 2777067 h 3713092"/>
              <a:gd name="connsiteX2258" fmla="*/ 3586043 w 5945028"/>
              <a:gd name="connsiteY2258" fmla="*/ 2799509 h 3713092"/>
              <a:gd name="connsiteX2259" fmla="*/ 3545648 w 5945028"/>
              <a:gd name="connsiteY2259" fmla="*/ 2803997 h 3713092"/>
              <a:gd name="connsiteX2260" fmla="*/ 3536671 w 5945028"/>
              <a:gd name="connsiteY2260" fmla="*/ 2790532 h 3713092"/>
              <a:gd name="connsiteX2261" fmla="*/ 3550136 w 5945028"/>
              <a:gd name="connsiteY2261" fmla="*/ 2768090 h 3713092"/>
              <a:gd name="connsiteX2262" fmla="*/ 3554625 w 5945028"/>
              <a:gd name="connsiteY2262" fmla="*/ 2741160 h 3713092"/>
              <a:gd name="connsiteX2263" fmla="*/ 3621950 w 5945028"/>
              <a:gd name="connsiteY2263" fmla="*/ 2768090 h 3713092"/>
              <a:gd name="connsiteX2264" fmla="*/ 3621950 w 5945028"/>
              <a:gd name="connsiteY2264" fmla="*/ 2768090 h 3713092"/>
              <a:gd name="connsiteX2265" fmla="*/ 3608485 w 5945028"/>
              <a:gd name="connsiteY2265" fmla="*/ 2723615 h 3713092"/>
              <a:gd name="connsiteX2266" fmla="*/ 3590531 w 5945028"/>
              <a:gd name="connsiteY2266" fmla="*/ 2732591 h 3713092"/>
              <a:gd name="connsiteX2267" fmla="*/ 3586043 w 5945028"/>
              <a:gd name="connsiteY2267" fmla="*/ 2723615 h 3713092"/>
              <a:gd name="connsiteX2268" fmla="*/ 3572578 w 5945028"/>
              <a:gd name="connsiteY2268" fmla="*/ 2741568 h 3713092"/>
              <a:gd name="connsiteX2269" fmla="*/ 3559113 w 5945028"/>
              <a:gd name="connsiteY2269" fmla="*/ 2719126 h 3713092"/>
              <a:gd name="connsiteX2270" fmla="*/ 3608485 w 5945028"/>
              <a:gd name="connsiteY2270" fmla="*/ 2723615 h 3713092"/>
              <a:gd name="connsiteX2271" fmla="*/ 3608485 w 5945028"/>
              <a:gd name="connsiteY2271" fmla="*/ 2723615 h 3713092"/>
              <a:gd name="connsiteX2272" fmla="*/ 2164867 w 5945028"/>
              <a:gd name="connsiteY2272" fmla="*/ 2522863 h 3713092"/>
              <a:gd name="connsiteX2273" fmla="*/ 2124472 w 5945028"/>
              <a:gd name="connsiteY2273" fmla="*/ 2527351 h 3713092"/>
              <a:gd name="connsiteX2274" fmla="*/ 2164867 w 5945028"/>
              <a:gd name="connsiteY2274" fmla="*/ 2522863 h 3713092"/>
              <a:gd name="connsiteX2275" fmla="*/ 2164867 w 5945028"/>
              <a:gd name="connsiteY2275" fmla="*/ 2522863 h 3713092"/>
              <a:gd name="connsiteX2276" fmla="*/ 743283 w 5945028"/>
              <a:gd name="connsiteY2276" fmla="*/ 2375972 h 3713092"/>
              <a:gd name="connsiteX2277" fmla="*/ 698399 w 5945028"/>
              <a:gd name="connsiteY2277" fmla="*/ 2366995 h 3713092"/>
              <a:gd name="connsiteX2278" fmla="*/ 743283 w 5945028"/>
              <a:gd name="connsiteY2278" fmla="*/ 2375972 h 3713092"/>
              <a:gd name="connsiteX2279" fmla="*/ 743283 w 5945028"/>
              <a:gd name="connsiteY2279" fmla="*/ 2375972 h 3713092"/>
              <a:gd name="connsiteX2280" fmla="*/ 4260928 w 5945028"/>
              <a:gd name="connsiteY2280" fmla="*/ 2536328 h 3713092"/>
              <a:gd name="connsiteX2281" fmla="*/ 4216045 w 5945028"/>
              <a:gd name="connsiteY2281" fmla="*/ 2536328 h 3713092"/>
              <a:gd name="connsiteX2282" fmla="*/ 4233998 w 5945028"/>
              <a:gd name="connsiteY2282" fmla="*/ 2518375 h 3713092"/>
              <a:gd name="connsiteX2283" fmla="*/ 4260928 w 5945028"/>
              <a:gd name="connsiteY2283" fmla="*/ 2536328 h 3713092"/>
              <a:gd name="connsiteX2284" fmla="*/ 4260928 w 5945028"/>
              <a:gd name="connsiteY2284" fmla="*/ 2536328 h 3713092"/>
              <a:gd name="connsiteX2285" fmla="*/ 595167 w 5945028"/>
              <a:gd name="connsiteY2285" fmla="*/ 2335576 h 3713092"/>
              <a:gd name="connsiteX2286" fmla="*/ 545795 w 5945028"/>
              <a:gd name="connsiteY2286" fmla="*/ 2317623 h 3713092"/>
              <a:gd name="connsiteX2287" fmla="*/ 595167 w 5945028"/>
              <a:gd name="connsiteY2287" fmla="*/ 2335576 h 3713092"/>
              <a:gd name="connsiteX2288" fmla="*/ 595167 w 5945028"/>
              <a:gd name="connsiteY2288" fmla="*/ 2335576 h 3713092"/>
              <a:gd name="connsiteX2289" fmla="*/ 95736 w 5945028"/>
              <a:gd name="connsiteY2289" fmla="*/ 2210718 h 3713092"/>
              <a:gd name="connsiteX2290" fmla="*/ 86759 w 5945028"/>
              <a:gd name="connsiteY2290" fmla="*/ 2197253 h 3713092"/>
              <a:gd name="connsiteX2291" fmla="*/ 104713 w 5945028"/>
              <a:gd name="connsiteY2291" fmla="*/ 2206230 h 3713092"/>
              <a:gd name="connsiteX2292" fmla="*/ 131643 w 5945028"/>
              <a:gd name="connsiteY2292" fmla="*/ 2197253 h 3713092"/>
              <a:gd name="connsiteX2293" fmla="*/ 127154 w 5945028"/>
              <a:gd name="connsiteY2293" fmla="*/ 2219695 h 3713092"/>
              <a:gd name="connsiteX2294" fmla="*/ 95736 w 5945028"/>
              <a:gd name="connsiteY2294" fmla="*/ 2210718 h 3713092"/>
              <a:gd name="connsiteX2295" fmla="*/ 95736 w 5945028"/>
              <a:gd name="connsiteY2295" fmla="*/ 2210718 h 3713092"/>
              <a:gd name="connsiteX2296" fmla="*/ 163061 w 5945028"/>
              <a:gd name="connsiteY2296" fmla="*/ 2224183 h 3713092"/>
              <a:gd name="connsiteX2297" fmla="*/ 167550 w 5945028"/>
              <a:gd name="connsiteY2297" fmla="*/ 2210718 h 3713092"/>
              <a:gd name="connsiteX2298" fmla="*/ 136131 w 5945028"/>
              <a:gd name="connsiteY2298" fmla="*/ 2219695 h 3713092"/>
              <a:gd name="connsiteX2299" fmla="*/ 131643 w 5945028"/>
              <a:gd name="connsiteY2299" fmla="*/ 2215207 h 3713092"/>
              <a:gd name="connsiteX2300" fmla="*/ 136131 w 5945028"/>
              <a:gd name="connsiteY2300" fmla="*/ 2197253 h 3713092"/>
              <a:gd name="connsiteX2301" fmla="*/ 212433 w 5945028"/>
              <a:gd name="connsiteY2301" fmla="*/ 2219695 h 3713092"/>
              <a:gd name="connsiteX2302" fmla="*/ 163061 w 5945028"/>
              <a:gd name="connsiteY2302" fmla="*/ 2224183 h 3713092"/>
              <a:gd name="connsiteX2303" fmla="*/ 163061 w 5945028"/>
              <a:gd name="connsiteY2303" fmla="*/ 2224183 h 3713092"/>
              <a:gd name="connsiteX2304" fmla="*/ 4593474 w 5945028"/>
              <a:gd name="connsiteY2304" fmla="*/ 2522863 h 3713092"/>
              <a:gd name="connsiteX2305" fmla="*/ 4508196 w 5945028"/>
              <a:gd name="connsiteY2305" fmla="*/ 2513886 h 3713092"/>
              <a:gd name="connsiteX2306" fmla="*/ 4593474 w 5945028"/>
              <a:gd name="connsiteY2306" fmla="*/ 2522863 h 3713092"/>
              <a:gd name="connsiteX2307" fmla="*/ 4593474 w 5945028"/>
              <a:gd name="connsiteY2307" fmla="*/ 2522863 h 3713092"/>
              <a:gd name="connsiteX2308" fmla="*/ 4674673 w 5945028"/>
              <a:gd name="connsiteY2308" fmla="*/ 2442481 h 3713092"/>
              <a:gd name="connsiteX2309" fmla="*/ 4701603 w 5945028"/>
              <a:gd name="connsiteY2309" fmla="*/ 2460434 h 3713092"/>
              <a:gd name="connsiteX2310" fmla="*/ 4701603 w 5945028"/>
              <a:gd name="connsiteY2310" fmla="*/ 2482876 h 3713092"/>
              <a:gd name="connsiteX2311" fmla="*/ 4656719 w 5945028"/>
              <a:gd name="connsiteY2311" fmla="*/ 2447377 h 3713092"/>
              <a:gd name="connsiteX2312" fmla="*/ 4674673 w 5945028"/>
              <a:gd name="connsiteY2312" fmla="*/ 2442481 h 3713092"/>
              <a:gd name="connsiteX2313" fmla="*/ 4674673 w 5945028"/>
              <a:gd name="connsiteY2313" fmla="*/ 2442481 h 3713092"/>
              <a:gd name="connsiteX2314" fmla="*/ 4602451 w 5945028"/>
              <a:gd name="connsiteY2314" fmla="*/ 2420447 h 3713092"/>
              <a:gd name="connsiteX2315" fmla="*/ 4571033 w 5945028"/>
              <a:gd name="connsiteY2315" fmla="*/ 2447377 h 3713092"/>
              <a:gd name="connsiteX2316" fmla="*/ 4517173 w 5945028"/>
              <a:gd name="connsiteY2316" fmla="*/ 2447377 h 3713092"/>
              <a:gd name="connsiteX2317" fmla="*/ 4490242 w 5945028"/>
              <a:gd name="connsiteY2317" fmla="*/ 2416367 h 3713092"/>
              <a:gd name="connsiteX2318" fmla="*/ 4584498 w 5945028"/>
              <a:gd name="connsiteY2318" fmla="*/ 2398413 h 3713092"/>
              <a:gd name="connsiteX2319" fmla="*/ 4602451 w 5945028"/>
              <a:gd name="connsiteY2319" fmla="*/ 2420447 h 3713092"/>
              <a:gd name="connsiteX2320" fmla="*/ 4602451 w 5945028"/>
              <a:gd name="connsiteY2320" fmla="*/ 2420447 h 3713092"/>
              <a:gd name="connsiteX2321" fmla="*/ 4431486 w 5945028"/>
              <a:gd name="connsiteY2321" fmla="*/ 2389028 h 3713092"/>
              <a:gd name="connsiteX2322" fmla="*/ 4422509 w 5945028"/>
              <a:gd name="connsiteY2322" fmla="*/ 2411470 h 3713092"/>
              <a:gd name="connsiteX2323" fmla="*/ 4449439 w 5945028"/>
              <a:gd name="connsiteY2323" fmla="*/ 2424935 h 3713092"/>
              <a:gd name="connsiteX2324" fmla="*/ 4485346 w 5945028"/>
              <a:gd name="connsiteY2324" fmla="*/ 2415959 h 3713092"/>
              <a:gd name="connsiteX2325" fmla="*/ 4467392 w 5945028"/>
              <a:gd name="connsiteY2325" fmla="*/ 2433912 h 3713092"/>
              <a:gd name="connsiteX2326" fmla="*/ 4471881 w 5945028"/>
              <a:gd name="connsiteY2326" fmla="*/ 2451865 h 3713092"/>
              <a:gd name="connsiteX2327" fmla="*/ 4498811 w 5945028"/>
              <a:gd name="connsiteY2327" fmla="*/ 2442889 h 3713092"/>
              <a:gd name="connsiteX2328" fmla="*/ 4507788 w 5945028"/>
              <a:gd name="connsiteY2328" fmla="*/ 2447377 h 3713092"/>
              <a:gd name="connsiteX2329" fmla="*/ 4530229 w 5945028"/>
              <a:gd name="connsiteY2329" fmla="*/ 2487364 h 3713092"/>
              <a:gd name="connsiteX2330" fmla="*/ 4476369 w 5945028"/>
              <a:gd name="connsiteY2330" fmla="*/ 2482876 h 3713092"/>
              <a:gd name="connsiteX2331" fmla="*/ 4467392 w 5945028"/>
              <a:gd name="connsiteY2331" fmla="*/ 2491852 h 3713092"/>
              <a:gd name="connsiteX2332" fmla="*/ 4453928 w 5945028"/>
              <a:gd name="connsiteY2332" fmla="*/ 2478387 h 3713092"/>
              <a:gd name="connsiteX2333" fmla="*/ 4480858 w 5945028"/>
              <a:gd name="connsiteY2333" fmla="*/ 2478387 h 3713092"/>
              <a:gd name="connsiteX2334" fmla="*/ 4476369 w 5945028"/>
              <a:gd name="connsiteY2334" fmla="*/ 2460434 h 3713092"/>
              <a:gd name="connsiteX2335" fmla="*/ 4440462 w 5945028"/>
              <a:gd name="connsiteY2335" fmla="*/ 2469411 h 3713092"/>
              <a:gd name="connsiteX2336" fmla="*/ 4444951 w 5945028"/>
              <a:gd name="connsiteY2336" fmla="*/ 2446969 h 3713092"/>
              <a:gd name="connsiteX2337" fmla="*/ 4413532 w 5945028"/>
              <a:gd name="connsiteY2337" fmla="*/ 2433504 h 3713092"/>
              <a:gd name="connsiteX2338" fmla="*/ 4377625 w 5945028"/>
              <a:gd name="connsiteY2338" fmla="*/ 2442481 h 3713092"/>
              <a:gd name="connsiteX2339" fmla="*/ 4418021 w 5945028"/>
              <a:gd name="connsiteY2339" fmla="*/ 2402494 h 3713092"/>
              <a:gd name="connsiteX2340" fmla="*/ 4395579 w 5945028"/>
              <a:gd name="connsiteY2340" fmla="*/ 2393517 h 3713092"/>
              <a:gd name="connsiteX2341" fmla="*/ 4431486 w 5945028"/>
              <a:gd name="connsiteY2341" fmla="*/ 2389028 h 3713092"/>
              <a:gd name="connsiteX2342" fmla="*/ 4431486 w 5945028"/>
              <a:gd name="connsiteY2342" fmla="*/ 2389028 h 3713092"/>
              <a:gd name="connsiteX2343" fmla="*/ 4400067 w 5945028"/>
              <a:gd name="connsiteY2343" fmla="*/ 2380460 h 3713092"/>
              <a:gd name="connsiteX2344" fmla="*/ 4422509 w 5945028"/>
              <a:gd name="connsiteY2344" fmla="*/ 2362506 h 3713092"/>
              <a:gd name="connsiteX2345" fmla="*/ 4400067 w 5945028"/>
              <a:gd name="connsiteY2345" fmla="*/ 2380460 h 3713092"/>
              <a:gd name="connsiteX2346" fmla="*/ 4400067 w 5945028"/>
              <a:gd name="connsiteY2346" fmla="*/ 2380460 h 3713092"/>
              <a:gd name="connsiteX2347" fmla="*/ 4733021 w 5945028"/>
              <a:gd name="connsiteY2347" fmla="*/ 2358018 h 3713092"/>
              <a:gd name="connsiteX2348" fmla="*/ 4755463 w 5945028"/>
              <a:gd name="connsiteY2348" fmla="*/ 2349041 h 3713092"/>
              <a:gd name="connsiteX2349" fmla="*/ 4768928 w 5945028"/>
              <a:gd name="connsiteY2349" fmla="*/ 2366995 h 3713092"/>
              <a:gd name="connsiteX2350" fmla="*/ 4719556 w 5945028"/>
              <a:gd name="connsiteY2350" fmla="*/ 2362506 h 3713092"/>
              <a:gd name="connsiteX2351" fmla="*/ 4719556 w 5945028"/>
              <a:gd name="connsiteY2351" fmla="*/ 2349041 h 3713092"/>
              <a:gd name="connsiteX2352" fmla="*/ 4733021 w 5945028"/>
              <a:gd name="connsiteY2352" fmla="*/ 2358018 h 3713092"/>
              <a:gd name="connsiteX2353" fmla="*/ 4733021 w 5945028"/>
              <a:gd name="connsiteY2353" fmla="*/ 2358018 h 3713092"/>
              <a:gd name="connsiteX2354" fmla="*/ 4377625 w 5945028"/>
              <a:gd name="connsiteY2354" fmla="*/ 2309054 h 3713092"/>
              <a:gd name="connsiteX2355" fmla="*/ 4409044 w 5945028"/>
              <a:gd name="connsiteY2355" fmla="*/ 2322519 h 3713092"/>
              <a:gd name="connsiteX2356" fmla="*/ 4400067 w 5945028"/>
              <a:gd name="connsiteY2356" fmla="*/ 2353530 h 3713092"/>
              <a:gd name="connsiteX2357" fmla="*/ 4382114 w 5945028"/>
              <a:gd name="connsiteY2357" fmla="*/ 2353530 h 3713092"/>
              <a:gd name="connsiteX2358" fmla="*/ 4346207 w 5945028"/>
              <a:gd name="connsiteY2358" fmla="*/ 2344553 h 3713092"/>
              <a:gd name="connsiteX2359" fmla="*/ 4377625 w 5945028"/>
              <a:gd name="connsiteY2359" fmla="*/ 2326599 h 3713092"/>
              <a:gd name="connsiteX2360" fmla="*/ 4287858 w 5945028"/>
              <a:gd name="connsiteY2360" fmla="*/ 2317623 h 3713092"/>
              <a:gd name="connsiteX2361" fmla="*/ 4323765 w 5945028"/>
              <a:gd name="connsiteY2361" fmla="*/ 2295181 h 3713092"/>
              <a:gd name="connsiteX2362" fmla="*/ 4323765 w 5945028"/>
              <a:gd name="connsiteY2362" fmla="*/ 2313134 h 3713092"/>
              <a:gd name="connsiteX2363" fmla="*/ 4355184 w 5945028"/>
              <a:gd name="connsiteY2363" fmla="*/ 2304158 h 3713092"/>
              <a:gd name="connsiteX2364" fmla="*/ 4400067 w 5945028"/>
              <a:gd name="connsiteY2364" fmla="*/ 2290693 h 3713092"/>
              <a:gd name="connsiteX2365" fmla="*/ 4377625 w 5945028"/>
              <a:gd name="connsiteY2365" fmla="*/ 2309054 h 3713092"/>
              <a:gd name="connsiteX2366" fmla="*/ 4377625 w 5945028"/>
              <a:gd name="connsiteY2366" fmla="*/ 2309054 h 3713092"/>
              <a:gd name="connsiteX2367" fmla="*/ 3280427 w 5945028"/>
              <a:gd name="connsiteY2367" fmla="*/ 2246625 h 3713092"/>
              <a:gd name="connsiteX2368" fmla="*/ 3307357 w 5945028"/>
              <a:gd name="connsiteY2368" fmla="*/ 2246625 h 3713092"/>
              <a:gd name="connsiteX2369" fmla="*/ 3280427 w 5945028"/>
              <a:gd name="connsiteY2369" fmla="*/ 2246625 h 3713092"/>
              <a:gd name="connsiteX2370" fmla="*/ 3280427 w 5945028"/>
              <a:gd name="connsiteY2370" fmla="*/ 2246625 h 3713092"/>
              <a:gd name="connsiteX2371" fmla="*/ 338515 w 5945028"/>
              <a:gd name="connsiteY2371" fmla="*/ 2121767 h 3713092"/>
              <a:gd name="connsiteX2372" fmla="*/ 257725 w 5945028"/>
              <a:gd name="connsiteY2372" fmla="*/ 2081780 h 3713092"/>
              <a:gd name="connsiteX2373" fmla="*/ 302608 w 5945028"/>
              <a:gd name="connsiteY2373" fmla="*/ 2077292 h 3713092"/>
              <a:gd name="connsiteX2374" fmla="*/ 298120 w 5945028"/>
              <a:gd name="connsiteY2374" fmla="*/ 2063827 h 3713092"/>
              <a:gd name="connsiteX2375" fmla="*/ 338515 w 5945028"/>
              <a:gd name="connsiteY2375" fmla="*/ 2081780 h 3713092"/>
              <a:gd name="connsiteX2376" fmla="*/ 338515 w 5945028"/>
              <a:gd name="connsiteY2376" fmla="*/ 2121767 h 3713092"/>
              <a:gd name="connsiteX2377" fmla="*/ 338515 w 5945028"/>
              <a:gd name="connsiteY2377" fmla="*/ 2121767 h 3713092"/>
              <a:gd name="connsiteX2378" fmla="*/ 4823197 w 5945028"/>
              <a:gd name="connsiteY2378" fmla="*/ 2277636 h 3713092"/>
              <a:gd name="connsiteX2379" fmla="*/ 4787290 w 5945028"/>
              <a:gd name="connsiteY2379" fmla="*/ 2273147 h 3713092"/>
              <a:gd name="connsiteX2380" fmla="*/ 4823197 w 5945028"/>
              <a:gd name="connsiteY2380" fmla="*/ 2277636 h 3713092"/>
              <a:gd name="connsiteX2381" fmla="*/ 4823197 w 5945028"/>
              <a:gd name="connsiteY2381" fmla="*/ 2277636 h 3713092"/>
              <a:gd name="connsiteX2382" fmla="*/ 905272 w 5945028"/>
              <a:gd name="connsiteY2382" fmla="*/ 1885517 h 3713092"/>
              <a:gd name="connsiteX2383" fmla="*/ 927714 w 5945028"/>
              <a:gd name="connsiteY2383" fmla="*/ 1894493 h 3713092"/>
              <a:gd name="connsiteX2384" fmla="*/ 905272 w 5945028"/>
              <a:gd name="connsiteY2384" fmla="*/ 1885517 h 3713092"/>
              <a:gd name="connsiteX2385" fmla="*/ 905272 w 5945028"/>
              <a:gd name="connsiteY2385" fmla="*/ 1885517 h 3713092"/>
              <a:gd name="connsiteX2386" fmla="*/ 842435 w 5945028"/>
              <a:gd name="connsiteY2386" fmla="*/ 1903062 h 3713092"/>
              <a:gd name="connsiteX2387" fmla="*/ 846923 w 5945028"/>
              <a:gd name="connsiteY2387" fmla="*/ 1907550 h 3713092"/>
              <a:gd name="connsiteX2388" fmla="*/ 819993 w 5945028"/>
              <a:gd name="connsiteY2388" fmla="*/ 1921015 h 3713092"/>
              <a:gd name="connsiteX2389" fmla="*/ 842435 w 5945028"/>
              <a:gd name="connsiteY2389" fmla="*/ 1903062 h 3713092"/>
              <a:gd name="connsiteX2390" fmla="*/ 842435 w 5945028"/>
              <a:gd name="connsiteY2390" fmla="*/ 1903062 h 3713092"/>
              <a:gd name="connsiteX2391" fmla="*/ 4404555 w 5945028"/>
              <a:gd name="connsiteY2391" fmla="*/ 2112791 h 3713092"/>
              <a:gd name="connsiteX2392" fmla="*/ 4404555 w 5945028"/>
              <a:gd name="connsiteY2392" fmla="*/ 2094837 h 3713092"/>
              <a:gd name="connsiteX2393" fmla="*/ 4426997 w 5945028"/>
              <a:gd name="connsiteY2393" fmla="*/ 2108302 h 3713092"/>
              <a:gd name="connsiteX2394" fmla="*/ 4404555 w 5945028"/>
              <a:gd name="connsiteY2394" fmla="*/ 2112791 h 3713092"/>
              <a:gd name="connsiteX2395" fmla="*/ 4404555 w 5945028"/>
              <a:gd name="connsiteY2395" fmla="*/ 2112791 h 3713092"/>
              <a:gd name="connsiteX2396" fmla="*/ 4494731 w 5945028"/>
              <a:gd name="connsiteY2396" fmla="*/ 2103814 h 3713092"/>
              <a:gd name="connsiteX2397" fmla="*/ 4512684 w 5945028"/>
              <a:gd name="connsiteY2397" fmla="*/ 2108302 h 3713092"/>
              <a:gd name="connsiteX2398" fmla="*/ 4485754 w 5945028"/>
              <a:gd name="connsiteY2398" fmla="*/ 2117279 h 3713092"/>
              <a:gd name="connsiteX2399" fmla="*/ 4494731 w 5945028"/>
              <a:gd name="connsiteY2399" fmla="*/ 2103814 h 3713092"/>
              <a:gd name="connsiteX2400" fmla="*/ 4494731 w 5945028"/>
              <a:gd name="connsiteY2400" fmla="*/ 2103814 h 3713092"/>
              <a:gd name="connsiteX2401" fmla="*/ 4553079 w 5945028"/>
              <a:gd name="connsiteY2401" fmla="*/ 2130744 h 3713092"/>
              <a:gd name="connsiteX2402" fmla="*/ 4571033 w 5945028"/>
              <a:gd name="connsiteY2402" fmla="*/ 2139721 h 3713092"/>
              <a:gd name="connsiteX2403" fmla="*/ 4553079 w 5945028"/>
              <a:gd name="connsiteY2403" fmla="*/ 2130744 h 3713092"/>
              <a:gd name="connsiteX2404" fmla="*/ 4553079 w 5945028"/>
              <a:gd name="connsiteY2404" fmla="*/ 2130744 h 3713092"/>
              <a:gd name="connsiteX2405" fmla="*/ 855900 w 5945028"/>
              <a:gd name="connsiteY2405" fmla="*/ 1952434 h 3713092"/>
              <a:gd name="connsiteX2406" fmla="*/ 833458 w 5945028"/>
              <a:gd name="connsiteY2406" fmla="*/ 1970387 h 3713092"/>
              <a:gd name="connsiteX2407" fmla="*/ 833458 w 5945028"/>
              <a:gd name="connsiteY2407" fmla="*/ 1943457 h 3713092"/>
              <a:gd name="connsiteX2408" fmla="*/ 855900 w 5945028"/>
              <a:gd name="connsiteY2408" fmla="*/ 1952434 h 3713092"/>
              <a:gd name="connsiteX2409" fmla="*/ 855900 w 5945028"/>
              <a:gd name="connsiteY2409" fmla="*/ 1952434 h 3713092"/>
              <a:gd name="connsiteX2410" fmla="*/ 374830 w 5945028"/>
              <a:gd name="connsiteY2410" fmla="*/ 1921015 h 3713092"/>
              <a:gd name="connsiteX2411" fmla="*/ 406248 w 5945028"/>
              <a:gd name="connsiteY2411" fmla="*/ 1947946 h 3713092"/>
              <a:gd name="connsiteX2412" fmla="*/ 374830 w 5945028"/>
              <a:gd name="connsiteY2412" fmla="*/ 1921015 h 3713092"/>
              <a:gd name="connsiteX2413" fmla="*/ 374830 w 5945028"/>
              <a:gd name="connsiteY2413" fmla="*/ 1921015 h 3713092"/>
              <a:gd name="connsiteX2414" fmla="*/ 3419566 w 5945028"/>
              <a:gd name="connsiteY2414" fmla="*/ 2126256 h 3713092"/>
              <a:gd name="connsiteX2415" fmla="*/ 3415078 w 5945028"/>
              <a:gd name="connsiteY2415" fmla="*/ 2117279 h 3713092"/>
              <a:gd name="connsiteX2416" fmla="*/ 3437519 w 5945028"/>
              <a:gd name="connsiteY2416" fmla="*/ 2112791 h 3713092"/>
              <a:gd name="connsiteX2417" fmla="*/ 3419566 w 5945028"/>
              <a:gd name="connsiteY2417" fmla="*/ 2126256 h 3713092"/>
              <a:gd name="connsiteX2418" fmla="*/ 3419566 w 5945028"/>
              <a:gd name="connsiteY2418" fmla="*/ 2126256 h 3713092"/>
              <a:gd name="connsiteX2419" fmla="*/ 4382114 w 5945028"/>
              <a:gd name="connsiteY2419" fmla="*/ 2175220 h 3713092"/>
              <a:gd name="connsiteX2420" fmla="*/ 4355184 w 5945028"/>
              <a:gd name="connsiteY2420" fmla="*/ 2148289 h 3713092"/>
              <a:gd name="connsiteX2421" fmla="*/ 4359672 w 5945028"/>
              <a:gd name="connsiteY2421" fmla="*/ 2117279 h 3713092"/>
              <a:gd name="connsiteX2422" fmla="*/ 4386602 w 5945028"/>
              <a:gd name="connsiteY2422" fmla="*/ 2117279 h 3713092"/>
              <a:gd name="connsiteX2423" fmla="*/ 4382114 w 5945028"/>
              <a:gd name="connsiteY2423" fmla="*/ 2157266 h 3713092"/>
              <a:gd name="connsiteX2424" fmla="*/ 4413532 w 5945028"/>
              <a:gd name="connsiteY2424" fmla="*/ 2139313 h 3713092"/>
              <a:gd name="connsiteX2425" fmla="*/ 4440462 w 5945028"/>
              <a:gd name="connsiteY2425" fmla="*/ 2157266 h 3713092"/>
              <a:gd name="connsiteX2426" fmla="*/ 4435974 w 5945028"/>
              <a:gd name="connsiteY2426" fmla="*/ 2170731 h 3713092"/>
              <a:gd name="connsiteX2427" fmla="*/ 4400067 w 5945028"/>
              <a:gd name="connsiteY2427" fmla="*/ 2184196 h 3713092"/>
              <a:gd name="connsiteX2428" fmla="*/ 4391091 w 5945028"/>
              <a:gd name="connsiteY2428" fmla="*/ 2170731 h 3713092"/>
              <a:gd name="connsiteX2429" fmla="*/ 4328253 w 5945028"/>
              <a:gd name="connsiteY2429" fmla="*/ 2184196 h 3713092"/>
              <a:gd name="connsiteX2430" fmla="*/ 4382114 w 5945028"/>
              <a:gd name="connsiteY2430" fmla="*/ 2175220 h 3713092"/>
              <a:gd name="connsiteX2431" fmla="*/ 4382114 w 5945028"/>
              <a:gd name="connsiteY2431" fmla="*/ 2175220 h 3713092"/>
              <a:gd name="connsiteX2432" fmla="*/ 4157288 w 5945028"/>
              <a:gd name="connsiteY2432" fmla="*/ 2193173 h 3713092"/>
              <a:gd name="connsiteX2433" fmla="*/ 4188707 w 5945028"/>
              <a:gd name="connsiteY2433" fmla="*/ 2188685 h 3713092"/>
              <a:gd name="connsiteX2434" fmla="*/ 4157288 w 5945028"/>
              <a:gd name="connsiteY2434" fmla="*/ 2193173 h 3713092"/>
              <a:gd name="connsiteX2435" fmla="*/ 4157288 w 5945028"/>
              <a:gd name="connsiteY2435" fmla="*/ 2193173 h 3713092"/>
              <a:gd name="connsiteX2436" fmla="*/ 4786882 w 5945028"/>
              <a:gd name="connsiteY2436" fmla="*/ 2237649 h 3713092"/>
              <a:gd name="connsiteX2437" fmla="*/ 4715068 w 5945028"/>
              <a:gd name="connsiteY2437" fmla="*/ 2237649 h 3713092"/>
              <a:gd name="connsiteX2438" fmla="*/ 4786882 w 5945028"/>
              <a:gd name="connsiteY2438" fmla="*/ 2237649 h 3713092"/>
              <a:gd name="connsiteX2439" fmla="*/ 4786882 w 5945028"/>
              <a:gd name="connsiteY2439" fmla="*/ 2237649 h 3713092"/>
              <a:gd name="connsiteX2440" fmla="*/ 4611428 w 5945028"/>
              <a:gd name="connsiteY2440" fmla="*/ 2197661 h 3713092"/>
              <a:gd name="connsiteX2441" fmla="*/ 4656311 w 5945028"/>
              <a:gd name="connsiteY2441" fmla="*/ 2202150 h 3713092"/>
              <a:gd name="connsiteX2442" fmla="*/ 4696707 w 5945028"/>
              <a:gd name="connsiteY2442" fmla="*/ 2184196 h 3713092"/>
              <a:gd name="connsiteX2443" fmla="*/ 4696707 w 5945028"/>
              <a:gd name="connsiteY2443" fmla="*/ 2219695 h 3713092"/>
              <a:gd name="connsiteX2444" fmla="*/ 4656311 w 5945028"/>
              <a:gd name="connsiteY2444" fmla="*/ 2210718 h 3713092"/>
              <a:gd name="connsiteX2445" fmla="*/ 4611428 w 5945028"/>
              <a:gd name="connsiteY2445" fmla="*/ 2210718 h 3713092"/>
              <a:gd name="connsiteX2446" fmla="*/ 4620404 w 5945028"/>
              <a:gd name="connsiteY2446" fmla="*/ 2224183 h 3713092"/>
              <a:gd name="connsiteX2447" fmla="*/ 4553079 w 5945028"/>
              <a:gd name="connsiteY2447" fmla="*/ 2210718 h 3713092"/>
              <a:gd name="connsiteX2448" fmla="*/ 4508196 w 5945028"/>
              <a:gd name="connsiteY2448" fmla="*/ 2188277 h 3713092"/>
              <a:gd name="connsiteX2449" fmla="*/ 4597963 w 5945028"/>
              <a:gd name="connsiteY2449" fmla="*/ 2170323 h 3713092"/>
              <a:gd name="connsiteX2450" fmla="*/ 4611428 w 5945028"/>
              <a:gd name="connsiteY2450" fmla="*/ 2197661 h 3713092"/>
              <a:gd name="connsiteX2451" fmla="*/ 4611428 w 5945028"/>
              <a:gd name="connsiteY2451" fmla="*/ 2197661 h 3713092"/>
              <a:gd name="connsiteX2452" fmla="*/ 4494731 w 5945028"/>
              <a:gd name="connsiteY2452" fmla="*/ 2166243 h 3713092"/>
              <a:gd name="connsiteX2453" fmla="*/ 4476777 w 5945028"/>
              <a:gd name="connsiteY2453" fmla="*/ 2179708 h 3713092"/>
              <a:gd name="connsiteX2454" fmla="*/ 4494731 w 5945028"/>
              <a:gd name="connsiteY2454" fmla="*/ 2166243 h 3713092"/>
              <a:gd name="connsiteX2455" fmla="*/ 4494731 w 5945028"/>
              <a:gd name="connsiteY2455" fmla="*/ 2166243 h 3713092"/>
              <a:gd name="connsiteX2456" fmla="*/ 4615916 w 5945028"/>
              <a:gd name="connsiteY2456" fmla="*/ 2068315 h 3713092"/>
              <a:gd name="connsiteX2457" fmla="*/ 4633870 w 5945028"/>
              <a:gd name="connsiteY2457" fmla="*/ 2081780 h 3713092"/>
              <a:gd name="connsiteX2458" fmla="*/ 4656311 w 5945028"/>
              <a:gd name="connsiteY2458" fmla="*/ 2072803 h 3713092"/>
              <a:gd name="connsiteX2459" fmla="*/ 4651823 w 5945028"/>
              <a:gd name="connsiteY2459" fmla="*/ 2081780 h 3713092"/>
              <a:gd name="connsiteX2460" fmla="*/ 4696707 w 5945028"/>
              <a:gd name="connsiteY2460" fmla="*/ 2090757 h 3713092"/>
              <a:gd name="connsiteX2461" fmla="*/ 4696707 w 5945028"/>
              <a:gd name="connsiteY2461" fmla="*/ 2108710 h 3713092"/>
              <a:gd name="connsiteX2462" fmla="*/ 4781985 w 5945028"/>
              <a:gd name="connsiteY2462" fmla="*/ 2122175 h 3713092"/>
              <a:gd name="connsiteX2463" fmla="*/ 4741590 w 5945028"/>
              <a:gd name="connsiteY2463" fmla="*/ 2135640 h 3713092"/>
              <a:gd name="connsiteX2464" fmla="*/ 4669776 w 5945028"/>
              <a:gd name="connsiteY2464" fmla="*/ 2140129 h 3713092"/>
              <a:gd name="connsiteX2465" fmla="*/ 4678753 w 5945028"/>
              <a:gd name="connsiteY2465" fmla="*/ 2131152 h 3713092"/>
              <a:gd name="connsiteX2466" fmla="*/ 4656311 w 5945028"/>
              <a:gd name="connsiteY2466" fmla="*/ 2140129 h 3713092"/>
              <a:gd name="connsiteX2467" fmla="*/ 4633870 w 5945028"/>
              <a:gd name="connsiteY2467" fmla="*/ 2162570 h 3713092"/>
              <a:gd name="connsiteX2468" fmla="*/ 4597963 w 5945028"/>
              <a:gd name="connsiteY2468" fmla="*/ 2171547 h 3713092"/>
              <a:gd name="connsiteX2469" fmla="*/ 4566544 w 5945028"/>
              <a:gd name="connsiteY2469" fmla="*/ 2158082 h 3713092"/>
              <a:gd name="connsiteX2470" fmla="*/ 4597963 w 5945028"/>
              <a:gd name="connsiteY2470" fmla="*/ 2144617 h 3713092"/>
              <a:gd name="connsiteX2471" fmla="*/ 4575521 w 5945028"/>
              <a:gd name="connsiteY2471" fmla="*/ 2135640 h 3713092"/>
              <a:gd name="connsiteX2472" fmla="*/ 4602451 w 5945028"/>
              <a:gd name="connsiteY2472" fmla="*/ 2122175 h 3713092"/>
              <a:gd name="connsiteX2473" fmla="*/ 4633870 w 5945028"/>
              <a:gd name="connsiteY2473" fmla="*/ 2135640 h 3713092"/>
              <a:gd name="connsiteX2474" fmla="*/ 4638358 w 5945028"/>
              <a:gd name="connsiteY2474" fmla="*/ 2117687 h 3713092"/>
              <a:gd name="connsiteX2475" fmla="*/ 4669776 w 5945028"/>
              <a:gd name="connsiteY2475" fmla="*/ 2117687 h 3713092"/>
              <a:gd name="connsiteX2476" fmla="*/ 4597963 w 5945028"/>
              <a:gd name="connsiteY2476" fmla="*/ 2090757 h 3713092"/>
              <a:gd name="connsiteX2477" fmla="*/ 4517173 w 5945028"/>
              <a:gd name="connsiteY2477" fmla="*/ 2113199 h 3713092"/>
              <a:gd name="connsiteX2478" fmla="*/ 4562056 w 5945028"/>
              <a:gd name="connsiteY2478" fmla="*/ 2099734 h 3713092"/>
              <a:gd name="connsiteX2479" fmla="*/ 4566544 w 5945028"/>
              <a:gd name="connsiteY2479" fmla="*/ 2090757 h 3713092"/>
              <a:gd name="connsiteX2480" fmla="*/ 4539614 w 5945028"/>
              <a:gd name="connsiteY2480" fmla="*/ 2086268 h 3713092"/>
              <a:gd name="connsiteX2481" fmla="*/ 4544103 w 5945028"/>
              <a:gd name="connsiteY2481" fmla="*/ 2072803 h 3713092"/>
              <a:gd name="connsiteX2482" fmla="*/ 4494731 w 5945028"/>
              <a:gd name="connsiteY2482" fmla="*/ 2072803 h 3713092"/>
              <a:gd name="connsiteX2483" fmla="*/ 4454336 w 5945028"/>
              <a:gd name="connsiteY2483" fmla="*/ 2099734 h 3713092"/>
              <a:gd name="connsiteX2484" fmla="*/ 4449847 w 5945028"/>
              <a:gd name="connsiteY2484" fmla="*/ 2081780 h 3713092"/>
              <a:gd name="connsiteX2485" fmla="*/ 4467800 w 5945028"/>
              <a:gd name="connsiteY2485" fmla="*/ 2077292 h 3713092"/>
              <a:gd name="connsiteX2486" fmla="*/ 4526149 w 5945028"/>
              <a:gd name="connsiteY2486" fmla="*/ 2059338 h 3713092"/>
              <a:gd name="connsiteX2487" fmla="*/ 4625301 w 5945028"/>
              <a:gd name="connsiteY2487" fmla="*/ 2054850 h 3713092"/>
              <a:gd name="connsiteX2488" fmla="*/ 4615916 w 5945028"/>
              <a:gd name="connsiteY2488" fmla="*/ 2068315 h 3713092"/>
              <a:gd name="connsiteX2489" fmla="*/ 4615916 w 5945028"/>
              <a:gd name="connsiteY2489" fmla="*/ 2068315 h 3713092"/>
              <a:gd name="connsiteX2490" fmla="*/ 4296835 w 5945028"/>
              <a:gd name="connsiteY2490" fmla="*/ 1890005 h 3713092"/>
              <a:gd name="connsiteX2491" fmla="*/ 4269905 w 5945028"/>
              <a:gd name="connsiteY2491" fmla="*/ 1894493 h 3713092"/>
              <a:gd name="connsiteX2492" fmla="*/ 4296835 w 5945028"/>
              <a:gd name="connsiteY2492" fmla="*/ 1890005 h 3713092"/>
              <a:gd name="connsiteX2493" fmla="*/ 4296835 w 5945028"/>
              <a:gd name="connsiteY2493" fmla="*/ 1890005 h 3713092"/>
              <a:gd name="connsiteX2494" fmla="*/ 684934 w 5945028"/>
              <a:gd name="connsiteY2494" fmla="*/ 1751682 h 3713092"/>
              <a:gd name="connsiteX2495" fmla="*/ 711864 w 5945028"/>
              <a:gd name="connsiteY2495" fmla="*/ 1747194 h 3713092"/>
              <a:gd name="connsiteX2496" fmla="*/ 684934 w 5945028"/>
              <a:gd name="connsiteY2496" fmla="*/ 1751682 h 3713092"/>
              <a:gd name="connsiteX2497" fmla="*/ 684934 w 5945028"/>
              <a:gd name="connsiteY2497" fmla="*/ 1751682 h 3713092"/>
              <a:gd name="connsiteX2498" fmla="*/ 720841 w 5945028"/>
              <a:gd name="connsiteY2498" fmla="*/ 1765147 h 3713092"/>
              <a:gd name="connsiteX2499" fmla="*/ 716353 w 5945028"/>
              <a:gd name="connsiteY2499" fmla="*/ 1751682 h 3713092"/>
              <a:gd name="connsiteX2500" fmla="*/ 725330 w 5945028"/>
              <a:gd name="connsiteY2500" fmla="*/ 1738217 h 3713092"/>
              <a:gd name="connsiteX2501" fmla="*/ 752260 w 5945028"/>
              <a:gd name="connsiteY2501" fmla="*/ 1738217 h 3713092"/>
              <a:gd name="connsiteX2502" fmla="*/ 770213 w 5945028"/>
              <a:gd name="connsiteY2502" fmla="*/ 1756170 h 3713092"/>
              <a:gd name="connsiteX2503" fmla="*/ 720841 w 5945028"/>
              <a:gd name="connsiteY2503" fmla="*/ 1765147 h 3713092"/>
              <a:gd name="connsiteX2504" fmla="*/ 720841 w 5945028"/>
              <a:gd name="connsiteY2504" fmla="*/ 1765147 h 3713092"/>
              <a:gd name="connsiteX2505" fmla="*/ 1251691 w 5945028"/>
              <a:gd name="connsiteY2505" fmla="*/ 1814111 h 3713092"/>
              <a:gd name="connsiteX2506" fmla="*/ 1229249 w 5945028"/>
              <a:gd name="connsiteY2506" fmla="*/ 1818599 h 3713092"/>
              <a:gd name="connsiteX2507" fmla="*/ 1251691 w 5945028"/>
              <a:gd name="connsiteY2507" fmla="*/ 1814111 h 3713092"/>
              <a:gd name="connsiteX2508" fmla="*/ 1251691 w 5945028"/>
              <a:gd name="connsiteY2508" fmla="*/ 1814111 h 3713092"/>
              <a:gd name="connsiteX2509" fmla="*/ 1440610 w 5945028"/>
              <a:gd name="connsiteY2509" fmla="*/ 1827576 h 3713092"/>
              <a:gd name="connsiteX2510" fmla="*/ 1445098 w 5945028"/>
              <a:gd name="connsiteY2510" fmla="*/ 1854506 h 3713092"/>
              <a:gd name="connsiteX2511" fmla="*/ 1404703 w 5945028"/>
              <a:gd name="connsiteY2511" fmla="*/ 1845530 h 3713092"/>
              <a:gd name="connsiteX2512" fmla="*/ 1440610 w 5945028"/>
              <a:gd name="connsiteY2512" fmla="*/ 1827576 h 3713092"/>
              <a:gd name="connsiteX2513" fmla="*/ 1440610 w 5945028"/>
              <a:gd name="connsiteY2513" fmla="*/ 1827576 h 3713092"/>
              <a:gd name="connsiteX2514" fmla="*/ 577214 w 5945028"/>
              <a:gd name="connsiteY2514" fmla="*/ 1845121 h 3713092"/>
              <a:gd name="connsiteX2515" fmla="*/ 541307 w 5945028"/>
              <a:gd name="connsiteY2515" fmla="*/ 1845121 h 3713092"/>
              <a:gd name="connsiteX2516" fmla="*/ 541307 w 5945028"/>
              <a:gd name="connsiteY2516" fmla="*/ 1796158 h 3713092"/>
              <a:gd name="connsiteX2517" fmla="*/ 595167 w 5945028"/>
              <a:gd name="connsiteY2517" fmla="*/ 1796158 h 3713092"/>
              <a:gd name="connsiteX2518" fmla="*/ 577214 w 5945028"/>
              <a:gd name="connsiteY2518" fmla="*/ 1845121 h 3713092"/>
              <a:gd name="connsiteX2519" fmla="*/ 577214 w 5945028"/>
              <a:gd name="connsiteY2519" fmla="*/ 1845121 h 3713092"/>
              <a:gd name="connsiteX2520" fmla="*/ 1170901 w 5945028"/>
              <a:gd name="connsiteY2520" fmla="*/ 1840633 h 3713092"/>
              <a:gd name="connsiteX2521" fmla="*/ 1175389 w 5945028"/>
              <a:gd name="connsiteY2521" fmla="*/ 1831656 h 3713092"/>
              <a:gd name="connsiteX2522" fmla="*/ 1288006 w 5945028"/>
              <a:gd name="connsiteY2522" fmla="*/ 1845121 h 3713092"/>
              <a:gd name="connsiteX2523" fmla="*/ 1170901 w 5945028"/>
              <a:gd name="connsiteY2523" fmla="*/ 1840633 h 3713092"/>
              <a:gd name="connsiteX2524" fmla="*/ 1170901 w 5945028"/>
              <a:gd name="connsiteY2524" fmla="*/ 1840633 h 3713092"/>
              <a:gd name="connsiteX2525" fmla="*/ 1764587 w 5945028"/>
              <a:gd name="connsiteY2525" fmla="*/ 1863075 h 3713092"/>
              <a:gd name="connsiteX2526" fmla="*/ 1724192 w 5945028"/>
              <a:gd name="connsiteY2526" fmla="*/ 1872052 h 3713092"/>
              <a:gd name="connsiteX2527" fmla="*/ 1724192 w 5945028"/>
              <a:gd name="connsiteY2527" fmla="*/ 1854098 h 3713092"/>
              <a:gd name="connsiteX2528" fmla="*/ 1742146 w 5945028"/>
              <a:gd name="connsiteY2528" fmla="*/ 1831656 h 3713092"/>
              <a:gd name="connsiteX2529" fmla="*/ 1764587 w 5945028"/>
              <a:gd name="connsiteY2529" fmla="*/ 1840633 h 3713092"/>
              <a:gd name="connsiteX2530" fmla="*/ 1764587 w 5945028"/>
              <a:gd name="connsiteY2530" fmla="*/ 1863075 h 3713092"/>
              <a:gd name="connsiteX2531" fmla="*/ 1764587 w 5945028"/>
              <a:gd name="connsiteY2531" fmla="*/ 1863075 h 3713092"/>
              <a:gd name="connsiteX2532" fmla="*/ 2083669 w 5945028"/>
              <a:gd name="connsiteY2532" fmla="*/ 1858587 h 3713092"/>
              <a:gd name="connsiteX2533" fmla="*/ 2047762 w 5945028"/>
              <a:gd name="connsiteY2533" fmla="*/ 1854098 h 3713092"/>
              <a:gd name="connsiteX2534" fmla="*/ 2083669 w 5945028"/>
              <a:gd name="connsiteY2534" fmla="*/ 1858587 h 3713092"/>
              <a:gd name="connsiteX2535" fmla="*/ 2083669 w 5945028"/>
              <a:gd name="connsiteY2535" fmla="*/ 1858587 h 3713092"/>
              <a:gd name="connsiteX2536" fmla="*/ 1787029 w 5945028"/>
              <a:gd name="connsiteY2536" fmla="*/ 1832064 h 3713092"/>
              <a:gd name="connsiteX2537" fmla="*/ 1764587 w 5945028"/>
              <a:gd name="connsiteY2537" fmla="*/ 1827576 h 3713092"/>
              <a:gd name="connsiteX2538" fmla="*/ 1769076 w 5945028"/>
              <a:gd name="connsiteY2538" fmla="*/ 1814111 h 3713092"/>
              <a:gd name="connsiteX2539" fmla="*/ 1787029 w 5945028"/>
              <a:gd name="connsiteY2539" fmla="*/ 1832064 h 3713092"/>
              <a:gd name="connsiteX2540" fmla="*/ 1787029 w 5945028"/>
              <a:gd name="connsiteY2540" fmla="*/ 1832064 h 3713092"/>
              <a:gd name="connsiteX2541" fmla="*/ 1881285 w 5945028"/>
              <a:gd name="connsiteY2541" fmla="*/ 1823088 h 3713092"/>
              <a:gd name="connsiteX2542" fmla="*/ 1858843 w 5945028"/>
              <a:gd name="connsiteY2542" fmla="*/ 1832064 h 3713092"/>
              <a:gd name="connsiteX2543" fmla="*/ 1849866 w 5945028"/>
              <a:gd name="connsiteY2543" fmla="*/ 1814111 h 3713092"/>
              <a:gd name="connsiteX2544" fmla="*/ 1867820 w 5945028"/>
              <a:gd name="connsiteY2544" fmla="*/ 1814111 h 3713092"/>
              <a:gd name="connsiteX2545" fmla="*/ 1881285 w 5945028"/>
              <a:gd name="connsiteY2545" fmla="*/ 1823088 h 3713092"/>
              <a:gd name="connsiteX2546" fmla="*/ 1881285 w 5945028"/>
              <a:gd name="connsiteY2546" fmla="*/ 1823088 h 3713092"/>
              <a:gd name="connsiteX2547" fmla="*/ 4759952 w 5945028"/>
              <a:gd name="connsiteY2547" fmla="*/ 1947946 h 3713092"/>
              <a:gd name="connsiteX2548" fmla="*/ 4750975 w 5945028"/>
              <a:gd name="connsiteY2548" fmla="*/ 1961411 h 3713092"/>
              <a:gd name="connsiteX2549" fmla="*/ 4746486 w 5945028"/>
              <a:gd name="connsiteY2549" fmla="*/ 1943457 h 3713092"/>
              <a:gd name="connsiteX2550" fmla="*/ 4759952 w 5945028"/>
              <a:gd name="connsiteY2550" fmla="*/ 1947946 h 3713092"/>
              <a:gd name="connsiteX2551" fmla="*/ 4759952 w 5945028"/>
              <a:gd name="connsiteY2551" fmla="*/ 1947946 h 3713092"/>
              <a:gd name="connsiteX2552" fmla="*/ 4759952 w 5945028"/>
              <a:gd name="connsiteY2552" fmla="*/ 1947946 h 3713092"/>
              <a:gd name="connsiteX2553" fmla="*/ 4260928 w 5945028"/>
              <a:gd name="connsiteY2553" fmla="*/ 1916527 h 3713092"/>
              <a:gd name="connsiteX2554" fmla="*/ 4247463 w 5945028"/>
              <a:gd name="connsiteY2554" fmla="*/ 1916527 h 3713092"/>
              <a:gd name="connsiteX2555" fmla="*/ 4256440 w 5945028"/>
              <a:gd name="connsiteY2555" fmla="*/ 1903062 h 3713092"/>
              <a:gd name="connsiteX2556" fmla="*/ 4260928 w 5945028"/>
              <a:gd name="connsiteY2556" fmla="*/ 1916527 h 3713092"/>
              <a:gd name="connsiteX2557" fmla="*/ 4260928 w 5945028"/>
              <a:gd name="connsiteY2557" fmla="*/ 1916527 h 3713092"/>
              <a:gd name="connsiteX2558" fmla="*/ 4782393 w 5945028"/>
              <a:gd name="connsiteY2558" fmla="*/ 1929992 h 3713092"/>
              <a:gd name="connsiteX2559" fmla="*/ 4782393 w 5945028"/>
              <a:gd name="connsiteY2559" fmla="*/ 1916527 h 3713092"/>
              <a:gd name="connsiteX2560" fmla="*/ 4804835 w 5945028"/>
              <a:gd name="connsiteY2560" fmla="*/ 1903062 h 3713092"/>
              <a:gd name="connsiteX2561" fmla="*/ 4782393 w 5945028"/>
              <a:gd name="connsiteY2561" fmla="*/ 1929992 h 3713092"/>
              <a:gd name="connsiteX2562" fmla="*/ 4782393 w 5945028"/>
              <a:gd name="connsiteY2562" fmla="*/ 1929992 h 3713092"/>
              <a:gd name="connsiteX2563" fmla="*/ 5452790 w 5945028"/>
              <a:gd name="connsiteY2563" fmla="*/ 1640289 h 3713092"/>
              <a:gd name="connsiteX2564" fmla="*/ 5470743 w 5945028"/>
              <a:gd name="connsiteY2564" fmla="*/ 1626824 h 3713092"/>
              <a:gd name="connsiteX2565" fmla="*/ 5461767 w 5945028"/>
              <a:gd name="connsiteY2565" fmla="*/ 1622336 h 3713092"/>
              <a:gd name="connsiteX2566" fmla="*/ 5493185 w 5945028"/>
              <a:gd name="connsiteY2566" fmla="*/ 1608871 h 3713092"/>
              <a:gd name="connsiteX2567" fmla="*/ 5452790 w 5945028"/>
              <a:gd name="connsiteY2567" fmla="*/ 1640289 h 3713092"/>
              <a:gd name="connsiteX2568" fmla="*/ 5452790 w 5945028"/>
              <a:gd name="connsiteY2568" fmla="*/ 1640289 h 3713092"/>
              <a:gd name="connsiteX2569" fmla="*/ 5263871 w 5945028"/>
              <a:gd name="connsiteY2569" fmla="*/ 1756170 h 3713092"/>
              <a:gd name="connsiteX2570" fmla="*/ 5245918 w 5945028"/>
              <a:gd name="connsiteY2570" fmla="*/ 1756170 h 3713092"/>
              <a:gd name="connsiteX2571" fmla="*/ 5250406 w 5945028"/>
              <a:gd name="connsiteY2571" fmla="*/ 1742705 h 3713092"/>
              <a:gd name="connsiteX2572" fmla="*/ 5263871 w 5945028"/>
              <a:gd name="connsiteY2572" fmla="*/ 1756170 h 3713092"/>
              <a:gd name="connsiteX2573" fmla="*/ 5263871 w 5945028"/>
              <a:gd name="connsiteY2573" fmla="*/ 1756170 h 3713092"/>
              <a:gd name="connsiteX2574" fmla="*/ 5200626 w 5945028"/>
              <a:gd name="connsiteY2574" fmla="*/ 1751682 h 3713092"/>
              <a:gd name="connsiteX2575" fmla="*/ 5236533 w 5945028"/>
              <a:gd name="connsiteY2575" fmla="*/ 1729240 h 3713092"/>
              <a:gd name="connsiteX2576" fmla="*/ 5227556 w 5945028"/>
              <a:gd name="connsiteY2576" fmla="*/ 1747194 h 3713092"/>
              <a:gd name="connsiteX2577" fmla="*/ 5200626 w 5945028"/>
              <a:gd name="connsiteY2577" fmla="*/ 1751682 h 3713092"/>
              <a:gd name="connsiteX2578" fmla="*/ 5200626 w 5945028"/>
              <a:gd name="connsiteY2578" fmla="*/ 1751682 h 3713092"/>
              <a:gd name="connsiteX2579" fmla="*/ 4804835 w 5945028"/>
              <a:gd name="connsiteY2579" fmla="*/ 1867563 h 3713092"/>
              <a:gd name="connsiteX2580" fmla="*/ 4854207 w 5945028"/>
              <a:gd name="connsiteY2580" fmla="*/ 1863075 h 3713092"/>
              <a:gd name="connsiteX2581" fmla="*/ 4840742 w 5945028"/>
              <a:gd name="connsiteY2581" fmla="*/ 1890005 h 3713092"/>
              <a:gd name="connsiteX2582" fmla="*/ 4804835 w 5945028"/>
              <a:gd name="connsiteY2582" fmla="*/ 1867563 h 3713092"/>
              <a:gd name="connsiteX2583" fmla="*/ 4804835 w 5945028"/>
              <a:gd name="connsiteY2583" fmla="*/ 1867563 h 3713092"/>
              <a:gd name="connsiteX2584" fmla="*/ 4989266 w 5945028"/>
              <a:gd name="connsiteY2584" fmla="*/ 1881028 h 3713092"/>
              <a:gd name="connsiteX2585" fmla="*/ 4962336 w 5945028"/>
              <a:gd name="connsiteY2585" fmla="*/ 1890005 h 3713092"/>
              <a:gd name="connsiteX2586" fmla="*/ 4989266 w 5945028"/>
              <a:gd name="connsiteY2586" fmla="*/ 1881028 h 3713092"/>
              <a:gd name="connsiteX2587" fmla="*/ 4989266 w 5945028"/>
              <a:gd name="connsiteY2587" fmla="*/ 1881028 h 3713092"/>
              <a:gd name="connsiteX2588" fmla="*/ 4939894 w 5945028"/>
              <a:gd name="connsiteY2588" fmla="*/ 1849610 h 3713092"/>
              <a:gd name="connsiteX2589" fmla="*/ 4944382 w 5945028"/>
              <a:gd name="connsiteY2589" fmla="*/ 1858587 h 3713092"/>
              <a:gd name="connsiteX2590" fmla="*/ 4930917 w 5945028"/>
              <a:gd name="connsiteY2590" fmla="*/ 1885517 h 3713092"/>
              <a:gd name="connsiteX2591" fmla="*/ 4953359 w 5945028"/>
              <a:gd name="connsiteY2591" fmla="*/ 1885517 h 3713092"/>
              <a:gd name="connsiteX2592" fmla="*/ 4908475 w 5945028"/>
              <a:gd name="connsiteY2592" fmla="*/ 1894493 h 3713092"/>
              <a:gd name="connsiteX2593" fmla="*/ 4908475 w 5945028"/>
              <a:gd name="connsiteY2593" fmla="*/ 1881028 h 3713092"/>
              <a:gd name="connsiteX2594" fmla="*/ 4930917 w 5945028"/>
              <a:gd name="connsiteY2594" fmla="*/ 1876540 h 3713092"/>
              <a:gd name="connsiteX2595" fmla="*/ 4912964 w 5945028"/>
              <a:gd name="connsiteY2595" fmla="*/ 1849610 h 3713092"/>
              <a:gd name="connsiteX2596" fmla="*/ 4939894 w 5945028"/>
              <a:gd name="connsiteY2596" fmla="*/ 1849610 h 3713092"/>
              <a:gd name="connsiteX2597" fmla="*/ 4939894 w 5945028"/>
              <a:gd name="connsiteY2597" fmla="*/ 1849610 h 3713092"/>
              <a:gd name="connsiteX2598" fmla="*/ 4939894 w 5945028"/>
              <a:gd name="connsiteY2598" fmla="*/ 1849610 h 3713092"/>
              <a:gd name="connsiteX2599" fmla="*/ 5007219 w 5945028"/>
              <a:gd name="connsiteY2599" fmla="*/ 1836553 h 3713092"/>
              <a:gd name="connsiteX2600" fmla="*/ 4989266 w 5945028"/>
              <a:gd name="connsiteY2600" fmla="*/ 1845530 h 3713092"/>
              <a:gd name="connsiteX2601" fmla="*/ 4989266 w 5945028"/>
              <a:gd name="connsiteY2601" fmla="*/ 1836553 h 3713092"/>
              <a:gd name="connsiteX2602" fmla="*/ 5007219 w 5945028"/>
              <a:gd name="connsiteY2602" fmla="*/ 1836553 h 3713092"/>
              <a:gd name="connsiteX2603" fmla="*/ 5007219 w 5945028"/>
              <a:gd name="connsiteY2603" fmla="*/ 1836553 h 3713092"/>
              <a:gd name="connsiteX2604" fmla="*/ 5007219 w 5945028"/>
              <a:gd name="connsiteY2604" fmla="*/ 1836553 h 3713092"/>
              <a:gd name="connsiteX2605" fmla="*/ 4984777 w 5945028"/>
              <a:gd name="connsiteY2605" fmla="*/ 1805134 h 3713092"/>
              <a:gd name="connsiteX2606" fmla="*/ 4998242 w 5945028"/>
              <a:gd name="connsiteY2606" fmla="*/ 1827576 h 3713092"/>
              <a:gd name="connsiteX2607" fmla="*/ 4948870 w 5945028"/>
              <a:gd name="connsiteY2607" fmla="*/ 1818599 h 3713092"/>
              <a:gd name="connsiteX2608" fmla="*/ 4984777 w 5945028"/>
              <a:gd name="connsiteY2608" fmla="*/ 1805134 h 3713092"/>
              <a:gd name="connsiteX2609" fmla="*/ 4984777 w 5945028"/>
              <a:gd name="connsiteY2609" fmla="*/ 1805134 h 3713092"/>
              <a:gd name="connsiteX2610" fmla="*/ 4782393 w 5945028"/>
              <a:gd name="connsiteY2610" fmla="*/ 1809623 h 3713092"/>
              <a:gd name="connsiteX2611" fmla="*/ 4773416 w 5945028"/>
              <a:gd name="connsiteY2611" fmla="*/ 1818599 h 3713092"/>
              <a:gd name="connsiteX2612" fmla="*/ 4800346 w 5945028"/>
              <a:gd name="connsiteY2612" fmla="*/ 1823088 h 3713092"/>
              <a:gd name="connsiteX2613" fmla="*/ 4733021 w 5945028"/>
              <a:gd name="connsiteY2613" fmla="*/ 1845530 h 3713092"/>
              <a:gd name="connsiteX2614" fmla="*/ 4782393 w 5945028"/>
              <a:gd name="connsiteY2614" fmla="*/ 1809623 h 3713092"/>
              <a:gd name="connsiteX2615" fmla="*/ 4782393 w 5945028"/>
              <a:gd name="connsiteY2615" fmla="*/ 1809623 h 3713092"/>
              <a:gd name="connsiteX2616" fmla="*/ 999935 w 5945028"/>
              <a:gd name="connsiteY2616" fmla="*/ 1591326 h 3713092"/>
              <a:gd name="connsiteX2617" fmla="*/ 990959 w 5945028"/>
              <a:gd name="connsiteY2617" fmla="*/ 1613767 h 3713092"/>
              <a:gd name="connsiteX2618" fmla="*/ 968517 w 5945028"/>
              <a:gd name="connsiteY2618" fmla="*/ 1600302 h 3713092"/>
              <a:gd name="connsiteX2619" fmla="*/ 946075 w 5945028"/>
              <a:gd name="connsiteY2619" fmla="*/ 1586837 h 3713092"/>
              <a:gd name="connsiteX2620" fmla="*/ 999935 w 5945028"/>
              <a:gd name="connsiteY2620" fmla="*/ 1591326 h 3713092"/>
              <a:gd name="connsiteX2621" fmla="*/ 999935 w 5945028"/>
              <a:gd name="connsiteY2621" fmla="*/ 1591326 h 3713092"/>
              <a:gd name="connsiteX2622" fmla="*/ 4715068 w 5945028"/>
              <a:gd name="connsiteY2622" fmla="*/ 1729240 h 3713092"/>
              <a:gd name="connsiteX2623" fmla="*/ 4719556 w 5945028"/>
              <a:gd name="connsiteY2623" fmla="*/ 1747194 h 3713092"/>
              <a:gd name="connsiteX2624" fmla="*/ 4679161 w 5945028"/>
              <a:gd name="connsiteY2624" fmla="*/ 1765147 h 3713092"/>
              <a:gd name="connsiteX2625" fmla="*/ 4697115 w 5945028"/>
              <a:gd name="connsiteY2625" fmla="*/ 1725160 h 3713092"/>
              <a:gd name="connsiteX2626" fmla="*/ 4715068 w 5945028"/>
              <a:gd name="connsiteY2626" fmla="*/ 1729240 h 3713092"/>
              <a:gd name="connsiteX2627" fmla="*/ 4715068 w 5945028"/>
              <a:gd name="connsiteY2627" fmla="*/ 1729240 h 3713092"/>
              <a:gd name="connsiteX2628" fmla="*/ 4877057 w 5945028"/>
              <a:gd name="connsiteY2628" fmla="*/ 1666811 h 3713092"/>
              <a:gd name="connsiteX2629" fmla="*/ 4863591 w 5945028"/>
              <a:gd name="connsiteY2629" fmla="*/ 1671300 h 3713092"/>
              <a:gd name="connsiteX2630" fmla="*/ 4872568 w 5945028"/>
              <a:gd name="connsiteY2630" fmla="*/ 1675788 h 3713092"/>
              <a:gd name="connsiteX2631" fmla="*/ 4850127 w 5945028"/>
              <a:gd name="connsiteY2631" fmla="*/ 1671300 h 3713092"/>
              <a:gd name="connsiteX2632" fmla="*/ 4877057 w 5945028"/>
              <a:gd name="connsiteY2632" fmla="*/ 1666811 h 3713092"/>
              <a:gd name="connsiteX2633" fmla="*/ 4877057 w 5945028"/>
              <a:gd name="connsiteY2633" fmla="*/ 1666811 h 3713092"/>
              <a:gd name="connsiteX2634" fmla="*/ 4818300 w 5945028"/>
              <a:gd name="connsiteY2634" fmla="*/ 1631313 h 3713092"/>
              <a:gd name="connsiteX2635" fmla="*/ 4804835 w 5945028"/>
              <a:gd name="connsiteY2635" fmla="*/ 1653754 h 3713092"/>
              <a:gd name="connsiteX2636" fmla="*/ 4804835 w 5945028"/>
              <a:gd name="connsiteY2636" fmla="*/ 1631313 h 3713092"/>
              <a:gd name="connsiteX2637" fmla="*/ 4818300 w 5945028"/>
              <a:gd name="connsiteY2637" fmla="*/ 1631313 h 3713092"/>
              <a:gd name="connsiteX2638" fmla="*/ 4818300 w 5945028"/>
              <a:gd name="connsiteY2638" fmla="*/ 1631313 h 3713092"/>
              <a:gd name="connsiteX2639" fmla="*/ 4818300 w 5945028"/>
              <a:gd name="connsiteY2639" fmla="*/ 1631313 h 3713092"/>
              <a:gd name="connsiteX2640" fmla="*/ 590679 w 5945028"/>
              <a:gd name="connsiteY2640" fmla="*/ 1426072 h 3713092"/>
              <a:gd name="connsiteX2641" fmla="*/ 559261 w 5945028"/>
              <a:gd name="connsiteY2641" fmla="*/ 1426072 h 3713092"/>
              <a:gd name="connsiteX2642" fmla="*/ 590679 w 5945028"/>
              <a:gd name="connsiteY2642" fmla="*/ 1426072 h 3713092"/>
              <a:gd name="connsiteX2643" fmla="*/ 590679 w 5945028"/>
              <a:gd name="connsiteY2643" fmla="*/ 1426072 h 3713092"/>
              <a:gd name="connsiteX2644" fmla="*/ 540899 w 5945028"/>
              <a:gd name="connsiteY2644" fmla="*/ 1430561 h 3713092"/>
              <a:gd name="connsiteX2645" fmla="*/ 513969 w 5945028"/>
              <a:gd name="connsiteY2645" fmla="*/ 1426072 h 3713092"/>
              <a:gd name="connsiteX2646" fmla="*/ 513969 w 5945028"/>
              <a:gd name="connsiteY2646" fmla="*/ 1412607 h 3713092"/>
              <a:gd name="connsiteX2647" fmla="*/ 540899 w 5945028"/>
              <a:gd name="connsiteY2647" fmla="*/ 1430561 h 3713092"/>
              <a:gd name="connsiteX2648" fmla="*/ 540899 w 5945028"/>
              <a:gd name="connsiteY2648" fmla="*/ 1430561 h 3713092"/>
              <a:gd name="connsiteX2649" fmla="*/ 757156 w 5945028"/>
              <a:gd name="connsiteY2649" fmla="*/ 1381597 h 3713092"/>
              <a:gd name="connsiteX2650" fmla="*/ 734714 w 5945028"/>
              <a:gd name="connsiteY2650" fmla="*/ 1404039 h 3713092"/>
              <a:gd name="connsiteX2651" fmla="*/ 716761 w 5945028"/>
              <a:gd name="connsiteY2651" fmla="*/ 1399550 h 3713092"/>
              <a:gd name="connsiteX2652" fmla="*/ 725738 w 5945028"/>
              <a:gd name="connsiteY2652" fmla="*/ 1372620 h 3713092"/>
              <a:gd name="connsiteX2653" fmla="*/ 757156 w 5945028"/>
              <a:gd name="connsiteY2653" fmla="*/ 1381597 h 3713092"/>
              <a:gd name="connsiteX2654" fmla="*/ 757156 w 5945028"/>
              <a:gd name="connsiteY2654" fmla="*/ 1381597 h 3713092"/>
              <a:gd name="connsiteX2655" fmla="*/ 5124324 w 5945028"/>
              <a:gd name="connsiteY2655" fmla="*/ 1546442 h 3713092"/>
              <a:gd name="connsiteX2656" fmla="*/ 5101882 w 5945028"/>
              <a:gd name="connsiteY2656" fmla="*/ 1555419 h 3713092"/>
              <a:gd name="connsiteX2657" fmla="*/ 5124324 w 5945028"/>
              <a:gd name="connsiteY2657" fmla="*/ 1546442 h 3713092"/>
              <a:gd name="connsiteX2658" fmla="*/ 5124324 w 5945028"/>
              <a:gd name="connsiteY2658" fmla="*/ 1546442 h 3713092"/>
              <a:gd name="connsiteX2659" fmla="*/ 5088418 w 5945028"/>
              <a:gd name="connsiteY2659" fmla="*/ 1546442 h 3713092"/>
              <a:gd name="connsiteX2660" fmla="*/ 5070464 w 5945028"/>
              <a:gd name="connsiteY2660" fmla="*/ 1559907 h 3713092"/>
              <a:gd name="connsiteX2661" fmla="*/ 5079441 w 5945028"/>
              <a:gd name="connsiteY2661" fmla="*/ 1541954 h 3713092"/>
              <a:gd name="connsiteX2662" fmla="*/ 5088418 w 5945028"/>
              <a:gd name="connsiteY2662" fmla="*/ 1546442 h 3713092"/>
              <a:gd name="connsiteX2663" fmla="*/ 5088418 w 5945028"/>
              <a:gd name="connsiteY2663" fmla="*/ 1546442 h 3713092"/>
              <a:gd name="connsiteX2664" fmla="*/ 5061487 w 5945028"/>
              <a:gd name="connsiteY2664" fmla="*/ 1497478 h 3713092"/>
              <a:gd name="connsiteX2665" fmla="*/ 5039045 w 5945028"/>
              <a:gd name="connsiteY2665" fmla="*/ 1510943 h 3713092"/>
              <a:gd name="connsiteX2666" fmla="*/ 5043534 w 5945028"/>
              <a:gd name="connsiteY2666" fmla="*/ 1488501 h 3713092"/>
              <a:gd name="connsiteX2667" fmla="*/ 5061487 w 5945028"/>
              <a:gd name="connsiteY2667" fmla="*/ 1497478 h 3713092"/>
              <a:gd name="connsiteX2668" fmla="*/ 5061487 w 5945028"/>
              <a:gd name="connsiteY2668" fmla="*/ 1497478 h 3713092"/>
              <a:gd name="connsiteX2669" fmla="*/ 5160231 w 5945028"/>
              <a:gd name="connsiteY2669" fmla="*/ 1448514 h 3713092"/>
              <a:gd name="connsiteX2670" fmla="*/ 5142278 w 5945028"/>
              <a:gd name="connsiteY2670" fmla="*/ 1470956 h 3713092"/>
              <a:gd name="connsiteX2671" fmla="*/ 5160231 w 5945028"/>
              <a:gd name="connsiteY2671" fmla="*/ 1448514 h 3713092"/>
              <a:gd name="connsiteX2672" fmla="*/ 5160231 w 5945028"/>
              <a:gd name="connsiteY2672" fmla="*/ 1448514 h 3713092"/>
              <a:gd name="connsiteX2673" fmla="*/ 4813812 w 5945028"/>
              <a:gd name="connsiteY2673" fmla="*/ 1390574 h 3713092"/>
              <a:gd name="connsiteX2674" fmla="*/ 4822788 w 5945028"/>
              <a:gd name="connsiteY2674" fmla="*/ 1377109 h 3713092"/>
              <a:gd name="connsiteX2675" fmla="*/ 4849719 w 5945028"/>
              <a:gd name="connsiteY2675" fmla="*/ 1381597 h 3713092"/>
              <a:gd name="connsiteX2676" fmla="*/ 4845230 w 5945028"/>
              <a:gd name="connsiteY2676" fmla="*/ 1386085 h 3713092"/>
              <a:gd name="connsiteX2677" fmla="*/ 4836253 w 5945028"/>
              <a:gd name="connsiteY2677" fmla="*/ 1404039 h 3713092"/>
              <a:gd name="connsiteX2678" fmla="*/ 4813812 w 5945028"/>
              <a:gd name="connsiteY2678" fmla="*/ 1390574 h 3713092"/>
              <a:gd name="connsiteX2679" fmla="*/ 4813812 w 5945028"/>
              <a:gd name="connsiteY2679" fmla="*/ 1390574 h 3713092"/>
              <a:gd name="connsiteX2680" fmla="*/ 4611428 w 5945028"/>
              <a:gd name="connsiteY2680" fmla="*/ 1421584 h 3713092"/>
              <a:gd name="connsiteX2681" fmla="*/ 4678753 w 5945028"/>
              <a:gd name="connsiteY2681" fmla="*/ 1408119 h 3713092"/>
              <a:gd name="connsiteX2682" fmla="*/ 4611428 w 5945028"/>
              <a:gd name="connsiteY2682" fmla="*/ 1421584 h 3713092"/>
              <a:gd name="connsiteX2683" fmla="*/ 4611428 w 5945028"/>
              <a:gd name="connsiteY2683" fmla="*/ 1421584 h 3713092"/>
              <a:gd name="connsiteX2684" fmla="*/ 4683649 w 5945028"/>
              <a:gd name="connsiteY2684" fmla="*/ 1314680 h 3713092"/>
              <a:gd name="connsiteX2685" fmla="*/ 4670185 w 5945028"/>
              <a:gd name="connsiteY2685" fmla="*/ 1345690 h 3713092"/>
              <a:gd name="connsiteX2686" fmla="*/ 4643254 w 5945028"/>
              <a:gd name="connsiteY2686" fmla="*/ 1341202 h 3713092"/>
              <a:gd name="connsiteX2687" fmla="*/ 4665696 w 5945028"/>
              <a:gd name="connsiteY2687" fmla="*/ 1310191 h 3713092"/>
              <a:gd name="connsiteX2688" fmla="*/ 4683649 w 5945028"/>
              <a:gd name="connsiteY2688" fmla="*/ 1314680 h 3713092"/>
              <a:gd name="connsiteX2689" fmla="*/ 4683649 w 5945028"/>
              <a:gd name="connsiteY2689" fmla="*/ 1314680 h 3713092"/>
              <a:gd name="connsiteX2690" fmla="*/ 3833310 w 5945028"/>
              <a:gd name="connsiteY2690" fmla="*/ 1033954 h 3713092"/>
              <a:gd name="connsiteX2691" fmla="*/ 3797404 w 5945028"/>
              <a:gd name="connsiteY2691" fmla="*/ 1033954 h 3713092"/>
              <a:gd name="connsiteX2692" fmla="*/ 3833310 w 5945028"/>
              <a:gd name="connsiteY2692" fmla="*/ 1033954 h 3713092"/>
              <a:gd name="connsiteX2693" fmla="*/ 3833310 w 5945028"/>
              <a:gd name="connsiteY2693" fmla="*/ 1033954 h 3713092"/>
              <a:gd name="connsiteX2694" fmla="*/ 4179730 w 5945028"/>
              <a:gd name="connsiteY2694" fmla="*/ 922561 h 3713092"/>
              <a:gd name="connsiteX2695" fmla="*/ 4143823 w 5945028"/>
              <a:gd name="connsiteY2695" fmla="*/ 922561 h 3713092"/>
              <a:gd name="connsiteX2696" fmla="*/ 4179730 w 5945028"/>
              <a:gd name="connsiteY2696" fmla="*/ 922561 h 3713092"/>
              <a:gd name="connsiteX2697" fmla="*/ 4179730 w 5945028"/>
              <a:gd name="connsiteY2697" fmla="*/ 922561 h 3713092"/>
              <a:gd name="connsiteX2698" fmla="*/ 4458824 w 5945028"/>
              <a:gd name="connsiteY2698" fmla="*/ 900119 h 3713092"/>
              <a:gd name="connsiteX2699" fmla="*/ 4431894 w 5945028"/>
              <a:gd name="connsiteY2699" fmla="*/ 900119 h 3713092"/>
              <a:gd name="connsiteX2700" fmla="*/ 4458824 w 5945028"/>
              <a:gd name="connsiteY2700" fmla="*/ 900119 h 3713092"/>
              <a:gd name="connsiteX2701" fmla="*/ 4458824 w 5945028"/>
              <a:gd name="connsiteY2701" fmla="*/ 900119 h 3713092"/>
              <a:gd name="connsiteX2702" fmla="*/ 3999787 w 5945028"/>
              <a:gd name="connsiteY2702" fmla="*/ 516569 h 3713092"/>
              <a:gd name="connsiteX2703" fmla="*/ 4022229 w 5945028"/>
              <a:gd name="connsiteY2703" fmla="*/ 512080 h 3713092"/>
              <a:gd name="connsiteX2704" fmla="*/ 3999787 w 5945028"/>
              <a:gd name="connsiteY2704" fmla="*/ 516569 h 3713092"/>
              <a:gd name="connsiteX2705" fmla="*/ 3999787 w 5945028"/>
              <a:gd name="connsiteY2705" fmla="*/ 516569 h 3713092"/>
              <a:gd name="connsiteX2706" fmla="*/ 3968369 w 5945028"/>
              <a:gd name="connsiteY2706" fmla="*/ 530034 h 3713092"/>
              <a:gd name="connsiteX2707" fmla="*/ 3972857 w 5945028"/>
              <a:gd name="connsiteY2707" fmla="*/ 525545 h 3713092"/>
              <a:gd name="connsiteX2708" fmla="*/ 3972857 w 5945028"/>
              <a:gd name="connsiteY2708" fmla="*/ 521057 h 3713092"/>
              <a:gd name="connsiteX2709" fmla="*/ 3990811 w 5945028"/>
              <a:gd name="connsiteY2709" fmla="*/ 530034 h 3713092"/>
              <a:gd name="connsiteX2710" fmla="*/ 3968369 w 5945028"/>
              <a:gd name="connsiteY2710" fmla="*/ 530034 h 3713092"/>
              <a:gd name="connsiteX2711" fmla="*/ 3968369 w 5945028"/>
              <a:gd name="connsiteY2711" fmla="*/ 530034 h 3713092"/>
              <a:gd name="connsiteX2712" fmla="*/ 4094451 w 5945028"/>
              <a:gd name="connsiteY2712" fmla="*/ 543499 h 3713092"/>
              <a:gd name="connsiteX2713" fmla="*/ 4121381 w 5945028"/>
              <a:gd name="connsiteY2713" fmla="*/ 534522 h 3713092"/>
              <a:gd name="connsiteX2714" fmla="*/ 4121381 w 5945028"/>
              <a:gd name="connsiteY2714" fmla="*/ 516569 h 3713092"/>
              <a:gd name="connsiteX2715" fmla="*/ 4143823 w 5945028"/>
              <a:gd name="connsiteY2715" fmla="*/ 521057 h 3713092"/>
              <a:gd name="connsiteX2716" fmla="*/ 4143823 w 5945028"/>
              <a:gd name="connsiteY2716" fmla="*/ 539011 h 3713092"/>
              <a:gd name="connsiteX2717" fmla="*/ 4094451 w 5945028"/>
              <a:gd name="connsiteY2717" fmla="*/ 543499 h 3713092"/>
              <a:gd name="connsiteX2718" fmla="*/ 4094451 w 5945028"/>
              <a:gd name="connsiteY2718" fmla="*/ 543499 h 3713092"/>
              <a:gd name="connsiteX2719" fmla="*/ 3945927 w 5945028"/>
              <a:gd name="connsiteY2719" fmla="*/ 561452 h 3713092"/>
              <a:gd name="connsiteX2720" fmla="*/ 3927974 w 5945028"/>
              <a:gd name="connsiteY2720" fmla="*/ 565941 h 3713092"/>
              <a:gd name="connsiteX2721" fmla="*/ 3945927 w 5945028"/>
              <a:gd name="connsiteY2721" fmla="*/ 561452 h 3713092"/>
              <a:gd name="connsiteX2722" fmla="*/ 3945927 w 5945028"/>
              <a:gd name="connsiteY2722" fmla="*/ 561452 h 3713092"/>
              <a:gd name="connsiteX2723" fmla="*/ 3905532 w 5945028"/>
              <a:gd name="connsiteY2723" fmla="*/ 578998 h 3713092"/>
              <a:gd name="connsiteX2724" fmla="*/ 3954904 w 5945028"/>
              <a:gd name="connsiteY2724" fmla="*/ 574509 h 3713092"/>
              <a:gd name="connsiteX2725" fmla="*/ 3927974 w 5945028"/>
              <a:gd name="connsiteY2725" fmla="*/ 592463 h 3713092"/>
              <a:gd name="connsiteX2726" fmla="*/ 3905532 w 5945028"/>
              <a:gd name="connsiteY2726" fmla="*/ 578998 h 3713092"/>
              <a:gd name="connsiteX2727" fmla="*/ 3905532 w 5945028"/>
              <a:gd name="connsiteY2727" fmla="*/ 578998 h 3713092"/>
              <a:gd name="connsiteX2728" fmla="*/ 4094451 w 5945028"/>
              <a:gd name="connsiteY2728" fmla="*/ 614905 h 3713092"/>
              <a:gd name="connsiteX2729" fmla="*/ 4036102 w 5945028"/>
              <a:gd name="connsiteY2729" fmla="*/ 623881 h 3713092"/>
              <a:gd name="connsiteX2730" fmla="*/ 4094451 w 5945028"/>
              <a:gd name="connsiteY2730" fmla="*/ 614905 h 3713092"/>
              <a:gd name="connsiteX2731" fmla="*/ 4094451 w 5945028"/>
              <a:gd name="connsiteY2731" fmla="*/ 614905 h 3713092"/>
              <a:gd name="connsiteX2732" fmla="*/ 3262065 w 5945028"/>
              <a:gd name="connsiteY2732" fmla="*/ 516569 h 3713092"/>
              <a:gd name="connsiteX2733" fmla="*/ 3288995 w 5945028"/>
              <a:gd name="connsiteY2733" fmla="*/ 516569 h 3713092"/>
              <a:gd name="connsiteX2734" fmla="*/ 3262065 w 5945028"/>
              <a:gd name="connsiteY2734" fmla="*/ 516569 h 3713092"/>
              <a:gd name="connsiteX2735" fmla="*/ 3262065 w 5945028"/>
              <a:gd name="connsiteY2735" fmla="*/ 516569 h 3713092"/>
              <a:gd name="connsiteX2736" fmla="*/ 3167810 w 5945028"/>
              <a:gd name="connsiteY2736" fmla="*/ 516569 h 3713092"/>
              <a:gd name="connsiteX2737" fmla="*/ 3190252 w 5945028"/>
              <a:gd name="connsiteY2737" fmla="*/ 512080 h 3713092"/>
              <a:gd name="connsiteX2738" fmla="*/ 3172298 w 5945028"/>
              <a:gd name="connsiteY2738" fmla="*/ 525545 h 3713092"/>
              <a:gd name="connsiteX2739" fmla="*/ 3167810 w 5945028"/>
              <a:gd name="connsiteY2739" fmla="*/ 516569 h 3713092"/>
              <a:gd name="connsiteX2740" fmla="*/ 3167810 w 5945028"/>
              <a:gd name="connsiteY2740" fmla="*/ 516569 h 3713092"/>
              <a:gd name="connsiteX2741" fmla="*/ 2870763 w 5945028"/>
              <a:gd name="connsiteY2741" fmla="*/ 547987 h 3713092"/>
              <a:gd name="connsiteX2742" fmla="*/ 2893204 w 5945028"/>
              <a:gd name="connsiteY2742" fmla="*/ 552476 h 3713092"/>
              <a:gd name="connsiteX2743" fmla="*/ 2870763 w 5945028"/>
              <a:gd name="connsiteY2743" fmla="*/ 547987 h 3713092"/>
              <a:gd name="connsiteX2744" fmla="*/ 2870763 w 5945028"/>
              <a:gd name="connsiteY2744" fmla="*/ 547987 h 3713092"/>
              <a:gd name="connsiteX2745" fmla="*/ 3621950 w 5945028"/>
              <a:gd name="connsiteY2745" fmla="*/ 694879 h 3713092"/>
              <a:gd name="connsiteX2746" fmla="*/ 3599508 w 5945028"/>
              <a:gd name="connsiteY2746" fmla="*/ 685902 h 3713092"/>
              <a:gd name="connsiteX2747" fmla="*/ 3635415 w 5945028"/>
              <a:gd name="connsiteY2747" fmla="*/ 676925 h 3713092"/>
              <a:gd name="connsiteX2748" fmla="*/ 3621950 w 5945028"/>
              <a:gd name="connsiteY2748" fmla="*/ 694879 h 3713092"/>
              <a:gd name="connsiteX2749" fmla="*/ 3621950 w 5945028"/>
              <a:gd name="connsiteY2749" fmla="*/ 694879 h 3713092"/>
              <a:gd name="connsiteX2750" fmla="*/ 2718159 w 5945028"/>
              <a:gd name="connsiteY2750" fmla="*/ 636938 h 3713092"/>
              <a:gd name="connsiteX2751" fmla="*/ 2718159 w 5945028"/>
              <a:gd name="connsiteY2751" fmla="*/ 618985 h 3713092"/>
              <a:gd name="connsiteX2752" fmla="*/ 2731624 w 5945028"/>
              <a:gd name="connsiteY2752" fmla="*/ 618985 h 3713092"/>
              <a:gd name="connsiteX2753" fmla="*/ 2718159 w 5945028"/>
              <a:gd name="connsiteY2753" fmla="*/ 636938 h 3713092"/>
              <a:gd name="connsiteX2754" fmla="*/ 2718159 w 5945028"/>
              <a:gd name="connsiteY2754" fmla="*/ 636938 h 3713092"/>
              <a:gd name="connsiteX2755" fmla="*/ 2758554 w 5945028"/>
              <a:gd name="connsiteY2755" fmla="*/ 623881 h 3713092"/>
              <a:gd name="connsiteX2756" fmla="*/ 2772019 w 5945028"/>
              <a:gd name="connsiteY2756" fmla="*/ 623881 h 3713092"/>
              <a:gd name="connsiteX2757" fmla="*/ 2772019 w 5945028"/>
              <a:gd name="connsiteY2757" fmla="*/ 637346 h 3713092"/>
              <a:gd name="connsiteX2758" fmla="*/ 2758554 w 5945028"/>
              <a:gd name="connsiteY2758" fmla="*/ 632858 h 3713092"/>
              <a:gd name="connsiteX2759" fmla="*/ 2758554 w 5945028"/>
              <a:gd name="connsiteY2759" fmla="*/ 623881 h 3713092"/>
              <a:gd name="connsiteX2760" fmla="*/ 2758554 w 5945028"/>
              <a:gd name="connsiteY2760" fmla="*/ 623881 h 3713092"/>
              <a:gd name="connsiteX2761" fmla="*/ 2758554 w 5945028"/>
              <a:gd name="connsiteY2761" fmla="*/ 623881 h 3713092"/>
              <a:gd name="connsiteX2762" fmla="*/ 2803437 w 5945028"/>
              <a:gd name="connsiteY2762" fmla="*/ 650403 h 3713092"/>
              <a:gd name="connsiteX2763" fmla="*/ 2780995 w 5945028"/>
              <a:gd name="connsiteY2763" fmla="*/ 645915 h 3713092"/>
              <a:gd name="connsiteX2764" fmla="*/ 2803437 w 5945028"/>
              <a:gd name="connsiteY2764" fmla="*/ 650403 h 3713092"/>
              <a:gd name="connsiteX2765" fmla="*/ 2803437 w 5945028"/>
              <a:gd name="connsiteY2765" fmla="*/ 650403 h 3713092"/>
              <a:gd name="connsiteX2766" fmla="*/ 3869625 w 5945028"/>
              <a:gd name="connsiteY2766" fmla="*/ 681822 h 3713092"/>
              <a:gd name="connsiteX2767" fmla="*/ 3838207 w 5945028"/>
              <a:gd name="connsiteY2767" fmla="*/ 695287 h 3713092"/>
              <a:gd name="connsiteX2768" fmla="*/ 3838207 w 5945028"/>
              <a:gd name="connsiteY2768" fmla="*/ 681822 h 3713092"/>
              <a:gd name="connsiteX2769" fmla="*/ 3869625 w 5945028"/>
              <a:gd name="connsiteY2769" fmla="*/ 681822 h 3713092"/>
              <a:gd name="connsiteX2770" fmla="*/ 3869625 w 5945028"/>
              <a:gd name="connsiteY2770" fmla="*/ 681822 h 3713092"/>
              <a:gd name="connsiteX2771" fmla="*/ 4274393 w 5945028"/>
              <a:gd name="connsiteY2771" fmla="*/ 659380 h 3713092"/>
              <a:gd name="connsiteX2772" fmla="*/ 4247463 w 5945028"/>
              <a:gd name="connsiteY2772" fmla="*/ 663868 h 3713092"/>
              <a:gd name="connsiteX2773" fmla="*/ 4274393 w 5945028"/>
              <a:gd name="connsiteY2773" fmla="*/ 659380 h 3713092"/>
              <a:gd name="connsiteX2774" fmla="*/ 4274393 w 5945028"/>
              <a:gd name="connsiteY2774" fmla="*/ 659380 h 3713092"/>
              <a:gd name="connsiteX2775" fmla="*/ 3577066 w 5945028"/>
              <a:gd name="connsiteY2775" fmla="*/ 619393 h 3713092"/>
              <a:gd name="connsiteX2776" fmla="*/ 3608485 w 5945028"/>
              <a:gd name="connsiteY2776" fmla="*/ 605928 h 3713092"/>
              <a:gd name="connsiteX2777" fmla="*/ 3590531 w 5945028"/>
              <a:gd name="connsiteY2777" fmla="*/ 632858 h 3713092"/>
              <a:gd name="connsiteX2778" fmla="*/ 3577066 w 5945028"/>
              <a:gd name="connsiteY2778" fmla="*/ 619393 h 3713092"/>
              <a:gd name="connsiteX2779" fmla="*/ 3577066 w 5945028"/>
              <a:gd name="connsiteY2779" fmla="*/ 619393 h 3713092"/>
              <a:gd name="connsiteX2780" fmla="*/ 3653368 w 5945028"/>
              <a:gd name="connsiteY2780" fmla="*/ 645915 h 3713092"/>
              <a:gd name="connsiteX2781" fmla="*/ 3608485 w 5945028"/>
              <a:gd name="connsiteY2781" fmla="*/ 641427 h 3713092"/>
              <a:gd name="connsiteX2782" fmla="*/ 3653368 w 5945028"/>
              <a:gd name="connsiteY2782" fmla="*/ 645915 h 3713092"/>
              <a:gd name="connsiteX2783" fmla="*/ 3653368 w 5945028"/>
              <a:gd name="connsiteY2783" fmla="*/ 645915 h 3713092"/>
              <a:gd name="connsiteX2784" fmla="*/ 3379171 w 5945028"/>
              <a:gd name="connsiteY2784" fmla="*/ 636938 h 3713092"/>
              <a:gd name="connsiteX2785" fmla="*/ 3446496 w 5945028"/>
              <a:gd name="connsiteY2785" fmla="*/ 627962 h 3713092"/>
              <a:gd name="connsiteX2786" fmla="*/ 3379171 w 5945028"/>
              <a:gd name="connsiteY2786" fmla="*/ 636938 h 3713092"/>
              <a:gd name="connsiteX2787" fmla="*/ 3379171 w 5945028"/>
              <a:gd name="connsiteY2787" fmla="*/ 636938 h 3713092"/>
              <a:gd name="connsiteX2788" fmla="*/ 2798949 w 5945028"/>
              <a:gd name="connsiteY2788" fmla="*/ 578998 h 3713092"/>
              <a:gd name="connsiteX2789" fmla="*/ 2821391 w 5945028"/>
              <a:gd name="connsiteY2789" fmla="*/ 570021 h 3713092"/>
              <a:gd name="connsiteX2790" fmla="*/ 2798949 w 5945028"/>
              <a:gd name="connsiteY2790" fmla="*/ 578998 h 3713092"/>
              <a:gd name="connsiteX2791" fmla="*/ 2798949 w 5945028"/>
              <a:gd name="connsiteY2791" fmla="*/ 578998 h 3713092"/>
              <a:gd name="connsiteX2792" fmla="*/ 3037240 w 5945028"/>
              <a:gd name="connsiteY2792" fmla="*/ 583486 h 3713092"/>
              <a:gd name="connsiteX2793" fmla="*/ 3068658 w 5945028"/>
              <a:gd name="connsiteY2793" fmla="*/ 592463 h 3713092"/>
              <a:gd name="connsiteX2794" fmla="*/ 3028263 w 5945028"/>
              <a:gd name="connsiteY2794" fmla="*/ 605928 h 3713092"/>
              <a:gd name="connsiteX2795" fmla="*/ 3037240 w 5945028"/>
              <a:gd name="connsiteY2795" fmla="*/ 583486 h 3713092"/>
              <a:gd name="connsiteX2796" fmla="*/ 3037240 w 5945028"/>
              <a:gd name="connsiteY2796" fmla="*/ 583486 h 3713092"/>
              <a:gd name="connsiteX2797" fmla="*/ 2996845 w 5945028"/>
              <a:gd name="connsiteY2797" fmla="*/ 610416 h 3713092"/>
              <a:gd name="connsiteX2798" fmla="*/ 2978891 w 5945028"/>
              <a:gd name="connsiteY2798" fmla="*/ 605928 h 3713092"/>
              <a:gd name="connsiteX2799" fmla="*/ 2996845 w 5945028"/>
              <a:gd name="connsiteY2799" fmla="*/ 610416 h 3713092"/>
              <a:gd name="connsiteX2800" fmla="*/ 2996845 w 5945028"/>
              <a:gd name="connsiteY2800" fmla="*/ 610416 h 3713092"/>
              <a:gd name="connsiteX2801" fmla="*/ 2951961 w 5945028"/>
              <a:gd name="connsiteY2801" fmla="*/ 601439 h 3713092"/>
              <a:gd name="connsiteX2802" fmla="*/ 2925031 w 5945028"/>
              <a:gd name="connsiteY2802" fmla="*/ 605928 h 3713092"/>
              <a:gd name="connsiteX2803" fmla="*/ 2951961 w 5945028"/>
              <a:gd name="connsiteY2803" fmla="*/ 601439 h 3713092"/>
              <a:gd name="connsiteX2804" fmla="*/ 2951961 w 5945028"/>
              <a:gd name="connsiteY2804" fmla="*/ 601439 h 3713092"/>
              <a:gd name="connsiteX2805" fmla="*/ 2920543 w 5945028"/>
              <a:gd name="connsiteY2805" fmla="*/ 601439 h 3713092"/>
              <a:gd name="connsiteX2806" fmla="*/ 2925031 w 5945028"/>
              <a:gd name="connsiteY2806" fmla="*/ 610416 h 3713092"/>
              <a:gd name="connsiteX2807" fmla="*/ 2871171 w 5945028"/>
              <a:gd name="connsiteY2807" fmla="*/ 610416 h 3713092"/>
              <a:gd name="connsiteX2808" fmla="*/ 2920543 w 5945028"/>
              <a:gd name="connsiteY2808" fmla="*/ 601439 h 3713092"/>
              <a:gd name="connsiteX2809" fmla="*/ 2920543 w 5945028"/>
              <a:gd name="connsiteY2809" fmla="*/ 601439 h 3713092"/>
              <a:gd name="connsiteX2810" fmla="*/ 3203717 w 5945028"/>
              <a:gd name="connsiteY2810" fmla="*/ 605928 h 3713092"/>
              <a:gd name="connsiteX2811" fmla="*/ 3253089 w 5945028"/>
              <a:gd name="connsiteY2811" fmla="*/ 619393 h 3713092"/>
              <a:gd name="connsiteX2812" fmla="*/ 3135983 w 5945028"/>
              <a:gd name="connsiteY2812" fmla="*/ 641835 h 3713092"/>
              <a:gd name="connsiteX2813" fmla="*/ 3127007 w 5945028"/>
              <a:gd name="connsiteY2813" fmla="*/ 650811 h 3713092"/>
              <a:gd name="connsiteX2814" fmla="*/ 3059681 w 5945028"/>
              <a:gd name="connsiteY2814" fmla="*/ 623881 h 3713092"/>
              <a:gd name="connsiteX2815" fmla="*/ 3203717 w 5945028"/>
              <a:gd name="connsiteY2815" fmla="*/ 605928 h 3713092"/>
              <a:gd name="connsiteX2816" fmla="*/ 3203717 w 5945028"/>
              <a:gd name="connsiteY2816" fmla="*/ 605928 h 3713092"/>
              <a:gd name="connsiteX2817" fmla="*/ 2691228 w 5945028"/>
              <a:gd name="connsiteY2817" fmla="*/ 623881 h 3713092"/>
              <a:gd name="connsiteX2818" fmla="*/ 2673275 w 5945028"/>
              <a:gd name="connsiteY2818" fmla="*/ 637346 h 3713092"/>
              <a:gd name="connsiteX2819" fmla="*/ 2659810 w 5945028"/>
              <a:gd name="connsiteY2819" fmla="*/ 619393 h 3713092"/>
              <a:gd name="connsiteX2820" fmla="*/ 2691228 w 5945028"/>
              <a:gd name="connsiteY2820" fmla="*/ 623881 h 3713092"/>
              <a:gd name="connsiteX2821" fmla="*/ 2691228 w 5945028"/>
              <a:gd name="connsiteY2821" fmla="*/ 623881 h 3713092"/>
              <a:gd name="connsiteX2822" fmla="*/ 2465995 w 5945028"/>
              <a:gd name="connsiteY2822" fmla="*/ 654892 h 3713092"/>
              <a:gd name="connsiteX2823" fmla="*/ 2578612 w 5945028"/>
              <a:gd name="connsiteY2823" fmla="*/ 627962 h 3713092"/>
              <a:gd name="connsiteX2824" fmla="*/ 2654914 w 5945028"/>
              <a:gd name="connsiteY2824" fmla="*/ 641427 h 3713092"/>
              <a:gd name="connsiteX2825" fmla="*/ 2654914 w 5945028"/>
              <a:gd name="connsiteY2825" fmla="*/ 627962 h 3713092"/>
              <a:gd name="connsiteX2826" fmla="*/ 2592077 w 5945028"/>
              <a:gd name="connsiteY2826" fmla="*/ 650403 h 3713092"/>
              <a:gd name="connsiteX2827" fmla="*/ 2583100 w 5945028"/>
              <a:gd name="connsiteY2827" fmla="*/ 636938 h 3713092"/>
              <a:gd name="connsiteX2828" fmla="*/ 2551681 w 5945028"/>
              <a:gd name="connsiteY2828" fmla="*/ 659380 h 3713092"/>
              <a:gd name="connsiteX2829" fmla="*/ 2465995 w 5945028"/>
              <a:gd name="connsiteY2829" fmla="*/ 654892 h 3713092"/>
              <a:gd name="connsiteX2830" fmla="*/ 2465995 w 5945028"/>
              <a:gd name="connsiteY2830" fmla="*/ 654892 h 3713092"/>
              <a:gd name="connsiteX2831" fmla="*/ 2286053 w 5945028"/>
              <a:gd name="connsiteY2831" fmla="*/ 677333 h 3713092"/>
              <a:gd name="connsiteX2832" fmla="*/ 2245657 w 5945028"/>
              <a:gd name="connsiteY2832" fmla="*/ 690798 h 3713092"/>
              <a:gd name="connsiteX2833" fmla="*/ 2286053 w 5945028"/>
              <a:gd name="connsiteY2833" fmla="*/ 677333 h 3713092"/>
              <a:gd name="connsiteX2834" fmla="*/ 2286053 w 5945028"/>
              <a:gd name="connsiteY2834" fmla="*/ 677333 h 3713092"/>
              <a:gd name="connsiteX2835" fmla="*/ 2286053 w 5945028"/>
              <a:gd name="connsiteY2835" fmla="*/ 703856 h 3713092"/>
              <a:gd name="connsiteX2836" fmla="*/ 2308494 w 5945028"/>
              <a:gd name="connsiteY2836" fmla="*/ 708344 h 3713092"/>
              <a:gd name="connsiteX2837" fmla="*/ 2299518 w 5945028"/>
              <a:gd name="connsiteY2837" fmla="*/ 708344 h 3713092"/>
              <a:gd name="connsiteX2838" fmla="*/ 2295029 w 5945028"/>
              <a:gd name="connsiteY2838" fmla="*/ 712832 h 3713092"/>
              <a:gd name="connsiteX2839" fmla="*/ 2263611 w 5945028"/>
              <a:gd name="connsiteY2839" fmla="*/ 717321 h 3713092"/>
              <a:gd name="connsiteX2840" fmla="*/ 2286053 w 5945028"/>
              <a:gd name="connsiteY2840" fmla="*/ 703856 h 3713092"/>
              <a:gd name="connsiteX2841" fmla="*/ 2286053 w 5945028"/>
              <a:gd name="connsiteY2841" fmla="*/ 703856 h 3713092"/>
              <a:gd name="connsiteX2842" fmla="*/ 2025320 w 5945028"/>
              <a:gd name="connsiteY2842" fmla="*/ 694879 h 3713092"/>
              <a:gd name="connsiteX2843" fmla="*/ 2038785 w 5945028"/>
              <a:gd name="connsiteY2843" fmla="*/ 699367 h 3713092"/>
              <a:gd name="connsiteX2844" fmla="*/ 2020832 w 5945028"/>
              <a:gd name="connsiteY2844" fmla="*/ 712832 h 3713092"/>
              <a:gd name="connsiteX2845" fmla="*/ 2025320 w 5945028"/>
              <a:gd name="connsiteY2845" fmla="*/ 694879 h 3713092"/>
              <a:gd name="connsiteX2846" fmla="*/ 2025320 w 5945028"/>
              <a:gd name="connsiteY2846" fmla="*/ 694879 h 3713092"/>
              <a:gd name="connsiteX2847" fmla="*/ 2128960 w 5945028"/>
              <a:gd name="connsiteY2847" fmla="*/ 753227 h 3713092"/>
              <a:gd name="connsiteX2848" fmla="*/ 2155890 w 5945028"/>
              <a:gd name="connsiteY2848" fmla="*/ 730786 h 3713092"/>
              <a:gd name="connsiteX2849" fmla="*/ 2155890 w 5945028"/>
              <a:gd name="connsiteY2849" fmla="*/ 753227 h 3713092"/>
              <a:gd name="connsiteX2850" fmla="*/ 2128960 w 5945028"/>
              <a:gd name="connsiteY2850" fmla="*/ 753227 h 3713092"/>
              <a:gd name="connsiteX2851" fmla="*/ 2128960 w 5945028"/>
              <a:gd name="connsiteY2851" fmla="*/ 753227 h 3713092"/>
              <a:gd name="connsiteX2852" fmla="*/ 2128960 w 5945028"/>
              <a:gd name="connsiteY2852" fmla="*/ 753227 h 3713092"/>
              <a:gd name="connsiteX2853" fmla="*/ 613121 w 5945028"/>
              <a:gd name="connsiteY2853" fmla="*/ 681822 h 3713092"/>
              <a:gd name="connsiteX2854" fmla="*/ 455620 w 5945028"/>
              <a:gd name="connsiteY2854" fmla="*/ 686310 h 3713092"/>
              <a:gd name="connsiteX2855" fmla="*/ 540899 w 5945028"/>
              <a:gd name="connsiteY2855" fmla="*/ 686310 h 3713092"/>
              <a:gd name="connsiteX2856" fmla="*/ 613121 w 5945028"/>
              <a:gd name="connsiteY2856" fmla="*/ 681822 h 3713092"/>
              <a:gd name="connsiteX2857" fmla="*/ 613121 w 5945028"/>
              <a:gd name="connsiteY2857" fmla="*/ 681822 h 3713092"/>
              <a:gd name="connsiteX2858" fmla="*/ 379318 w 5945028"/>
              <a:gd name="connsiteY2858" fmla="*/ 636938 h 3713092"/>
              <a:gd name="connsiteX2859" fmla="*/ 487447 w 5945028"/>
              <a:gd name="connsiteY2859" fmla="*/ 636938 h 3713092"/>
              <a:gd name="connsiteX2860" fmla="*/ 379318 w 5945028"/>
              <a:gd name="connsiteY2860" fmla="*/ 636938 h 3713092"/>
              <a:gd name="connsiteX2861" fmla="*/ 379318 w 5945028"/>
              <a:gd name="connsiteY2861" fmla="*/ 636938 h 3713092"/>
              <a:gd name="connsiteX2862" fmla="*/ 577214 w 5945028"/>
              <a:gd name="connsiteY2862" fmla="*/ 619393 h 3713092"/>
              <a:gd name="connsiteX2863" fmla="*/ 514377 w 5945028"/>
              <a:gd name="connsiteY2863" fmla="*/ 632858 h 3713092"/>
              <a:gd name="connsiteX2864" fmla="*/ 577214 w 5945028"/>
              <a:gd name="connsiteY2864" fmla="*/ 619393 h 3713092"/>
              <a:gd name="connsiteX2865" fmla="*/ 577214 w 5945028"/>
              <a:gd name="connsiteY2865" fmla="*/ 619393 h 3713092"/>
              <a:gd name="connsiteX2866" fmla="*/ 1143971 w 5945028"/>
              <a:gd name="connsiteY2866" fmla="*/ 632858 h 3713092"/>
              <a:gd name="connsiteX2867" fmla="*/ 1179877 w 5945028"/>
              <a:gd name="connsiteY2867" fmla="*/ 610416 h 3713092"/>
              <a:gd name="connsiteX2868" fmla="*/ 1202319 w 5945028"/>
              <a:gd name="connsiteY2868" fmla="*/ 619393 h 3713092"/>
              <a:gd name="connsiteX2869" fmla="*/ 1143971 w 5945028"/>
              <a:gd name="connsiteY2869" fmla="*/ 632858 h 3713092"/>
              <a:gd name="connsiteX2870" fmla="*/ 1143971 w 5945028"/>
              <a:gd name="connsiteY2870" fmla="*/ 632858 h 3713092"/>
              <a:gd name="connsiteX2871" fmla="*/ 1337378 w 5945028"/>
              <a:gd name="connsiteY2871" fmla="*/ 636938 h 3713092"/>
              <a:gd name="connsiteX2872" fmla="*/ 1310448 w 5945028"/>
              <a:gd name="connsiteY2872" fmla="*/ 601439 h 3713092"/>
              <a:gd name="connsiteX2873" fmla="*/ 1283518 w 5945028"/>
              <a:gd name="connsiteY2873" fmla="*/ 605928 h 3713092"/>
              <a:gd name="connsiteX2874" fmla="*/ 1292494 w 5945028"/>
              <a:gd name="connsiteY2874" fmla="*/ 610416 h 3713092"/>
              <a:gd name="connsiteX2875" fmla="*/ 1238634 w 5945028"/>
              <a:gd name="connsiteY2875" fmla="*/ 605928 h 3713092"/>
              <a:gd name="connsiteX2876" fmla="*/ 1310448 w 5945028"/>
              <a:gd name="connsiteY2876" fmla="*/ 592463 h 3713092"/>
              <a:gd name="connsiteX2877" fmla="*/ 1296983 w 5945028"/>
              <a:gd name="connsiteY2877" fmla="*/ 583486 h 3713092"/>
              <a:gd name="connsiteX2878" fmla="*/ 1332889 w 5945028"/>
              <a:gd name="connsiteY2878" fmla="*/ 583486 h 3713092"/>
              <a:gd name="connsiteX2879" fmla="*/ 1328401 w 5945028"/>
              <a:gd name="connsiteY2879" fmla="*/ 596951 h 3713092"/>
              <a:gd name="connsiteX2880" fmla="*/ 1377773 w 5945028"/>
              <a:gd name="connsiteY2880" fmla="*/ 574509 h 3713092"/>
              <a:gd name="connsiteX2881" fmla="*/ 1368796 w 5945028"/>
              <a:gd name="connsiteY2881" fmla="*/ 587974 h 3713092"/>
              <a:gd name="connsiteX2882" fmla="*/ 1382261 w 5945028"/>
              <a:gd name="connsiteY2882" fmla="*/ 570021 h 3713092"/>
              <a:gd name="connsiteX2883" fmla="*/ 1395726 w 5945028"/>
              <a:gd name="connsiteY2883" fmla="*/ 583486 h 3713092"/>
              <a:gd name="connsiteX2884" fmla="*/ 1368796 w 5945028"/>
              <a:gd name="connsiteY2884" fmla="*/ 596951 h 3713092"/>
              <a:gd name="connsiteX2885" fmla="*/ 1350843 w 5945028"/>
              <a:gd name="connsiteY2885" fmla="*/ 610416 h 3713092"/>
              <a:gd name="connsiteX2886" fmla="*/ 1481413 w 5945028"/>
              <a:gd name="connsiteY2886" fmla="*/ 614905 h 3713092"/>
              <a:gd name="connsiteX2887" fmla="*/ 1337378 w 5945028"/>
              <a:gd name="connsiteY2887" fmla="*/ 636938 h 3713092"/>
              <a:gd name="connsiteX2888" fmla="*/ 1337378 w 5945028"/>
              <a:gd name="connsiteY2888" fmla="*/ 636938 h 3713092"/>
              <a:gd name="connsiteX2889" fmla="*/ 1521400 w 5945028"/>
              <a:gd name="connsiteY2889" fmla="*/ 619393 h 3713092"/>
              <a:gd name="connsiteX2890" fmla="*/ 1575260 w 5945028"/>
              <a:gd name="connsiteY2890" fmla="*/ 596951 h 3713092"/>
              <a:gd name="connsiteX2891" fmla="*/ 1629121 w 5945028"/>
              <a:gd name="connsiteY2891" fmla="*/ 596951 h 3713092"/>
              <a:gd name="connsiteX2892" fmla="*/ 1521400 w 5945028"/>
              <a:gd name="connsiteY2892" fmla="*/ 619393 h 3713092"/>
              <a:gd name="connsiteX2893" fmla="*/ 1521400 w 5945028"/>
              <a:gd name="connsiteY2893" fmla="*/ 619393 h 3713092"/>
              <a:gd name="connsiteX2894" fmla="*/ 1651971 w 5945028"/>
              <a:gd name="connsiteY2894" fmla="*/ 605928 h 3713092"/>
              <a:gd name="connsiteX2895" fmla="*/ 1656459 w 5945028"/>
              <a:gd name="connsiteY2895" fmla="*/ 587974 h 3713092"/>
              <a:gd name="connsiteX2896" fmla="*/ 1678901 w 5945028"/>
              <a:gd name="connsiteY2896" fmla="*/ 601439 h 3713092"/>
              <a:gd name="connsiteX2897" fmla="*/ 1651971 w 5945028"/>
              <a:gd name="connsiteY2897" fmla="*/ 605928 h 3713092"/>
              <a:gd name="connsiteX2898" fmla="*/ 1651971 w 5945028"/>
              <a:gd name="connsiteY2898" fmla="*/ 605928 h 3713092"/>
              <a:gd name="connsiteX2899" fmla="*/ 1719296 w 5945028"/>
              <a:gd name="connsiteY2899" fmla="*/ 601439 h 3713092"/>
              <a:gd name="connsiteX2900" fmla="*/ 1683389 w 5945028"/>
              <a:gd name="connsiteY2900" fmla="*/ 596951 h 3713092"/>
              <a:gd name="connsiteX2901" fmla="*/ 1728273 w 5945028"/>
              <a:gd name="connsiteY2901" fmla="*/ 583486 h 3713092"/>
              <a:gd name="connsiteX2902" fmla="*/ 1719296 w 5945028"/>
              <a:gd name="connsiteY2902" fmla="*/ 601439 h 3713092"/>
              <a:gd name="connsiteX2903" fmla="*/ 1719296 w 5945028"/>
              <a:gd name="connsiteY2903" fmla="*/ 601439 h 3713092"/>
              <a:gd name="connsiteX2904" fmla="*/ 1530785 w 5945028"/>
              <a:gd name="connsiteY2904" fmla="*/ 578998 h 3713092"/>
              <a:gd name="connsiteX2905" fmla="*/ 1544250 w 5945028"/>
              <a:gd name="connsiteY2905" fmla="*/ 547987 h 3713092"/>
              <a:gd name="connsiteX2906" fmla="*/ 1530785 w 5945028"/>
              <a:gd name="connsiteY2906" fmla="*/ 578998 h 3713092"/>
              <a:gd name="connsiteX2907" fmla="*/ 1530785 w 5945028"/>
              <a:gd name="connsiteY2907" fmla="*/ 578998 h 3713092"/>
              <a:gd name="connsiteX2908" fmla="*/ 2209750 w 5945028"/>
              <a:gd name="connsiteY2908" fmla="*/ 396199 h 3713092"/>
              <a:gd name="connsiteX2909" fmla="*/ 2173844 w 5945028"/>
              <a:gd name="connsiteY2909" fmla="*/ 409664 h 3713092"/>
              <a:gd name="connsiteX2910" fmla="*/ 2209750 w 5945028"/>
              <a:gd name="connsiteY2910" fmla="*/ 396199 h 3713092"/>
              <a:gd name="connsiteX2911" fmla="*/ 2209750 w 5945028"/>
              <a:gd name="connsiteY2911" fmla="*/ 396199 h 3713092"/>
              <a:gd name="connsiteX2912" fmla="*/ 1742146 w 5945028"/>
              <a:gd name="connsiteY2912" fmla="*/ 400688 h 3713092"/>
              <a:gd name="connsiteX2913" fmla="*/ 1804983 w 5945028"/>
              <a:gd name="connsiteY2913" fmla="*/ 391711 h 3713092"/>
              <a:gd name="connsiteX2914" fmla="*/ 1742146 w 5945028"/>
              <a:gd name="connsiteY2914" fmla="*/ 400688 h 3713092"/>
              <a:gd name="connsiteX2915" fmla="*/ 1742146 w 5945028"/>
              <a:gd name="connsiteY2915" fmla="*/ 400688 h 3713092"/>
              <a:gd name="connsiteX2916" fmla="*/ 1899238 w 5945028"/>
              <a:gd name="connsiteY2916" fmla="*/ 423129 h 3713092"/>
              <a:gd name="connsiteX2917" fmla="*/ 1867820 w 5945028"/>
              <a:gd name="connsiteY2917" fmla="*/ 436594 h 3713092"/>
              <a:gd name="connsiteX2918" fmla="*/ 1899238 w 5945028"/>
              <a:gd name="connsiteY2918" fmla="*/ 423129 h 3713092"/>
              <a:gd name="connsiteX2919" fmla="*/ 1899238 w 5945028"/>
              <a:gd name="connsiteY2919" fmla="*/ 423129 h 3713092"/>
              <a:gd name="connsiteX2920" fmla="*/ 2214239 w 5945028"/>
              <a:gd name="connsiteY2920" fmla="*/ 436594 h 3713092"/>
              <a:gd name="connsiteX2921" fmla="*/ 2178332 w 5945028"/>
              <a:gd name="connsiteY2921" fmla="*/ 441083 h 3713092"/>
              <a:gd name="connsiteX2922" fmla="*/ 2214239 w 5945028"/>
              <a:gd name="connsiteY2922" fmla="*/ 436594 h 3713092"/>
              <a:gd name="connsiteX2923" fmla="*/ 2214239 w 5945028"/>
              <a:gd name="connsiteY2923" fmla="*/ 436594 h 3713092"/>
              <a:gd name="connsiteX2924" fmla="*/ 1854355 w 5945028"/>
              <a:gd name="connsiteY2924" fmla="*/ 490047 h 3713092"/>
              <a:gd name="connsiteX2925" fmla="*/ 1939633 w 5945028"/>
              <a:gd name="connsiteY2925" fmla="*/ 467605 h 3713092"/>
              <a:gd name="connsiteX2926" fmla="*/ 1908215 w 5945028"/>
              <a:gd name="connsiteY2926" fmla="*/ 494535 h 3713092"/>
              <a:gd name="connsiteX2927" fmla="*/ 1912703 w 5945028"/>
              <a:gd name="connsiteY2927" fmla="*/ 485558 h 3713092"/>
              <a:gd name="connsiteX2928" fmla="*/ 1854355 w 5945028"/>
              <a:gd name="connsiteY2928" fmla="*/ 490047 h 3713092"/>
              <a:gd name="connsiteX2929" fmla="*/ 1854355 w 5945028"/>
              <a:gd name="connsiteY2929" fmla="*/ 490047 h 3713092"/>
              <a:gd name="connsiteX2930" fmla="*/ 1989413 w 5945028"/>
              <a:gd name="connsiteY2930" fmla="*/ 485558 h 3713092"/>
              <a:gd name="connsiteX2931" fmla="*/ 1957995 w 5945028"/>
              <a:gd name="connsiteY2931" fmla="*/ 499023 h 3713092"/>
              <a:gd name="connsiteX2932" fmla="*/ 1989413 w 5945028"/>
              <a:gd name="connsiteY2932" fmla="*/ 485558 h 3713092"/>
              <a:gd name="connsiteX2933" fmla="*/ 1989413 w 5945028"/>
              <a:gd name="connsiteY2933" fmla="*/ 485558 h 3713092"/>
              <a:gd name="connsiteX2934" fmla="*/ 2097134 w 5945028"/>
              <a:gd name="connsiteY2934" fmla="*/ 494535 h 3713092"/>
              <a:gd name="connsiteX2935" fmla="*/ 2088157 w 5945028"/>
              <a:gd name="connsiteY2935" fmla="*/ 508000 h 3713092"/>
              <a:gd name="connsiteX2936" fmla="*/ 2047762 w 5945028"/>
              <a:gd name="connsiteY2936" fmla="*/ 485558 h 3713092"/>
              <a:gd name="connsiteX2937" fmla="*/ 2128552 w 5945028"/>
              <a:gd name="connsiteY2937" fmla="*/ 463117 h 3713092"/>
              <a:gd name="connsiteX2938" fmla="*/ 1944122 w 5945028"/>
              <a:gd name="connsiteY2938" fmla="*/ 476582 h 3713092"/>
              <a:gd name="connsiteX2939" fmla="*/ 1975540 w 5945028"/>
              <a:gd name="connsiteY2939" fmla="*/ 463117 h 3713092"/>
              <a:gd name="connsiteX2940" fmla="*/ 2164459 w 5945028"/>
              <a:gd name="connsiteY2940" fmla="*/ 440675 h 3713092"/>
              <a:gd name="connsiteX2941" fmla="*/ 2128552 w 5945028"/>
              <a:gd name="connsiteY2941" fmla="*/ 454140 h 3713092"/>
              <a:gd name="connsiteX2942" fmla="*/ 2168947 w 5945028"/>
              <a:gd name="connsiteY2942" fmla="*/ 467605 h 3713092"/>
              <a:gd name="connsiteX2943" fmla="*/ 2097134 w 5945028"/>
              <a:gd name="connsiteY2943" fmla="*/ 494535 h 3713092"/>
              <a:gd name="connsiteX2944" fmla="*/ 2097134 w 5945028"/>
              <a:gd name="connsiteY2944" fmla="*/ 494535 h 3713092"/>
              <a:gd name="connsiteX2945" fmla="*/ 2583100 w 5945028"/>
              <a:gd name="connsiteY2945" fmla="*/ 485558 h 3713092"/>
              <a:gd name="connsiteX2946" fmla="*/ 2560658 w 5945028"/>
              <a:gd name="connsiteY2946" fmla="*/ 499023 h 3713092"/>
              <a:gd name="connsiteX2947" fmla="*/ 2583100 w 5945028"/>
              <a:gd name="connsiteY2947" fmla="*/ 485558 h 3713092"/>
              <a:gd name="connsiteX2948" fmla="*/ 2583100 w 5945028"/>
              <a:gd name="connsiteY2948" fmla="*/ 485558 h 3713092"/>
              <a:gd name="connsiteX2949" fmla="*/ 2245657 w 5945028"/>
              <a:gd name="connsiteY2949" fmla="*/ 472093 h 3713092"/>
              <a:gd name="connsiteX2950" fmla="*/ 2227704 w 5945028"/>
              <a:gd name="connsiteY2950" fmla="*/ 458628 h 3713092"/>
              <a:gd name="connsiteX2951" fmla="*/ 2286053 w 5945028"/>
              <a:gd name="connsiteY2951" fmla="*/ 454140 h 3713092"/>
              <a:gd name="connsiteX2952" fmla="*/ 2245657 w 5945028"/>
              <a:gd name="connsiteY2952" fmla="*/ 472093 h 3713092"/>
              <a:gd name="connsiteX2953" fmla="*/ 2245657 w 5945028"/>
              <a:gd name="connsiteY2953" fmla="*/ 472093 h 3713092"/>
              <a:gd name="connsiteX2954" fmla="*/ 2776507 w 5945028"/>
              <a:gd name="connsiteY2954" fmla="*/ 432106 h 3713092"/>
              <a:gd name="connsiteX2955" fmla="*/ 2758554 w 5945028"/>
              <a:gd name="connsiteY2955" fmla="*/ 436594 h 3713092"/>
              <a:gd name="connsiteX2956" fmla="*/ 2758554 w 5945028"/>
              <a:gd name="connsiteY2956" fmla="*/ 427618 h 3713092"/>
              <a:gd name="connsiteX2957" fmla="*/ 2776507 w 5945028"/>
              <a:gd name="connsiteY2957" fmla="*/ 432106 h 3713092"/>
              <a:gd name="connsiteX2958" fmla="*/ 2776507 w 5945028"/>
              <a:gd name="connsiteY2958" fmla="*/ 432106 h 3713092"/>
              <a:gd name="connsiteX2959" fmla="*/ 2551681 w 5945028"/>
              <a:gd name="connsiteY2959" fmla="*/ 423129 h 3713092"/>
              <a:gd name="connsiteX2960" fmla="*/ 2583100 w 5945028"/>
              <a:gd name="connsiteY2960" fmla="*/ 414153 h 3713092"/>
              <a:gd name="connsiteX2961" fmla="*/ 2551681 w 5945028"/>
              <a:gd name="connsiteY2961" fmla="*/ 423129 h 3713092"/>
              <a:gd name="connsiteX2962" fmla="*/ 2551681 w 5945028"/>
              <a:gd name="connsiteY2962" fmla="*/ 423129 h 3713092"/>
              <a:gd name="connsiteX2963" fmla="*/ 2879739 w 5945028"/>
              <a:gd name="connsiteY2963" fmla="*/ 414153 h 3713092"/>
              <a:gd name="connsiteX2964" fmla="*/ 2857298 w 5945028"/>
              <a:gd name="connsiteY2964" fmla="*/ 418641 h 3713092"/>
              <a:gd name="connsiteX2965" fmla="*/ 2879739 w 5945028"/>
              <a:gd name="connsiteY2965" fmla="*/ 414153 h 3713092"/>
              <a:gd name="connsiteX2966" fmla="*/ 2879739 w 5945028"/>
              <a:gd name="connsiteY2966" fmla="*/ 414153 h 3713092"/>
              <a:gd name="connsiteX2967" fmla="*/ 2852809 w 5945028"/>
              <a:gd name="connsiteY2967" fmla="*/ 418641 h 3713092"/>
              <a:gd name="connsiteX2968" fmla="*/ 2834856 w 5945028"/>
              <a:gd name="connsiteY2968" fmla="*/ 427618 h 3713092"/>
              <a:gd name="connsiteX2969" fmla="*/ 2843833 w 5945028"/>
              <a:gd name="connsiteY2969" fmla="*/ 423129 h 3713092"/>
              <a:gd name="connsiteX2970" fmla="*/ 2834856 w 5945028"/>
              <a:gd name="connsiteY2970" fmla="*/ 418641 h 3713092"/>
              <a:gd name="connsiteX2971" fmla="*/ 2852809 w 5945028"/>
              <a:gd name="connsiteY2971" fmla="*/ 418641 h 3713092"/>
              <a:gd name="connsiteX2972" fmla="*/ 2852809 w 5945028"/>
              <a:gd name="connsiteY2972" fmla="*/ 418641 h 3713092"/>
              <a:gd name="connsiteX2973" fmla="*/ 2677355 w 5945028"/>
              <a:gd name="connsiteY2973" fmla="*/ 418641 h 3713092"/>
              <a:gd name="connsiteX2974" fmla="*/ 2668379 w 5945028"/>
              <a:gd name="connsiteY2974" fmla="*/ 400688 h 3713092"/>
              <a:gd name="connsiteX2975" fmla="*/ 2708774 w 5945028"/>
              <a:gd name="connsiteY2975" fmla="*/ 396199 h 3713092"/>
              <a:gd name="connsiteX2976" fmla="*/ 2677355 w 5945028"/>
              <a:gd name="connsiteY2976" fmla="*/ 418641 h 3713092"/>
              <a:gd name="connsiteX2977" fmla="*/ 2677355 w 5945028"/>
              <a:gd name="connsiteY2977" fmla="*/ 418641 h 3713092"/>
              <a:gd name="connsiteX2978" fmla="*/ 2439065 w 5945028"/>
              <a:gd name="connsiteY2978" fmla="*/ 378654 h 3713092"/>
              <a:gd name="connsiteX2979" fmla="*/ 2421111 w 5945028"/>
              <a:gd name="connsiteY2979" fmla="*/ 392119 h 3713092"/>
              <a:gd name="connsiteX2980" fmla="*/ 2448041 w 5945028"/>
              <a:gd name="connsiteY2980" fmla="*/ 401096 h 3713092"/>
              <a:gd name="connsiteX2981" fmla="*/ 2398669 w 5945028"/>
              <a:gd name="connsiteY2981" fmla="*/ 428026 h 3713092"/>
              <a:gd name="connsiteX2982" fmla="*/ 2434576 w 5945028"/>
              <a:gd name="connsiteY2982" fmla="*/ 428026 h 3713092"/>
              <a:gd name="connsiteX2983" fmla="*/ 2434576 w 5945028"/>
              <a:gd name="connsiteY2983" fmla="*/ 437002 h 3713092"/>
              <a:gd name="connsiteX2984" fmla="*/ 2308494 w 5945028"/>
              <a:gd name="connsiteY2984" fmla="*/ 454956 h 3713092"/>
              <a:gd name="connsiteX2985" fmla="*/ 2317471 w 5945028"/>
              <a:gd name="connsiteY2985" fmla="*/ 445979 h 3713092"/>
              <a:gd name="connsiteX2986" fmla="*/ 2295029 w 5945028"/>
              <a:gd name="connsiteY2986" fmla="*/ 428026 h 3713092"/>
              <a:gd name="connsiteX2987" fmla="*/ 2344401 w 5945028"/>
              <a:gd name="connsiteY2987" fmla="*/ 388039 h 3713092"/>
              <a:gd name="connsiteX2988" fmla="*/ 2362355 w 5945028"/>
              <a:gd name="connsiteY2988" fmla="*/ 397015 h 3713092"/>
              <a:gd name="connsiteX2989" fmla="*/ 2393773 w 5945028"/>
              <a:gd name="connsiteY2989" fmla="*/ 392527 h 3713092"/>
              <a:gd name="connsiteX2990" fmla="*/ 2407238 w 5945028"/>
              <a:gd name="connsiteY2990" fmla="*/ 374574 h 3713092"/>
              <a:gd name="connsiteX2991" fmla="*/ 2439065 w 5945028"/>
              <a:gd name="connsiteY2991" fmla="*/ 378654 h 3713092"/>
              <a:gd name="connsiteX2992" fmla="*/ 2439065 w 5945028"/>
              <a:gd name="connsiteY2992" fmla="*/ 378654 h 3713092"/>
              <a:gd name="connsiteX2993" fmla="*/ 2515775 w 5945028"/>
              <a:gd name="connsiteY2993" fmla="*/ 360700 h 3713092"/>
              <a:gd name="connsiteX2994" fmla="*/ 2493333 w 5945028"/>
              <a:gd name="connsiteY2994" fmla="*/ 369677 h 3713092"/>
              <a:gd name="connsiteX2995" fmla="*/ 2488845 w 5945028"/>
              <a:gd name="connsiteY2995" fmla="*/ 365189 h 3713092"/>
              <a:gd name="connsiteX2996" fmla="*/ 2515775 w 5945028"/>
              <a:gd name="connsiteY2996" fmla="*/ 360700 h 3713092"/>
              <a:gd name="connsiteX2997" fmla="*/ 2515775 w 5945028"/>
              <a:gd name="connsiteY2997" fmla="*/ 360700 h 3713092"/>
              <a:gd name="connsiteX2998" fmla="*/ 3298380 w 5945028"/>
              <a:gd name="connsiteY2998" fmla="*/ 244819 h 3713092"/>
              <a:gd name="connsiteX2999" fmla="*/ 3271450 w 5945028"/>
              <a:gd name="connsiteY2999" fmla="*/ 253796 h 3713092"/>
              <a:gd name="connsiteX3000" fmla="*/ 3298380 w 5945028"/>
              <a:gd name="connsiteY3000" fmla="*/ 244819 h 3713092"/>
              <a:gd name="connsiteX3001" fmla="*/ 3298380 w 5945028"/>
              <a:gd name="connsiteY3001" fmla="*/ 244819 h 3713092"/>
              <a:gd name="connsiteX3002" fmla="*/ 3617461 w 5945028"/>
              <a:gd name="connsiteY3002" fmla="*/ 226866 h 3713092"/>
              <a:gd name="connsiteX3003" fmla="*/ 3603996 w 5945028"/>
              <a:gd name="connsiteY3003" fmla="*/ 222378 h 3713092"/>
              <a:gd name="connsiteX3004" fmla="*/ 3617461 w 5945028"/>
              <a:gd name="connsiteY3004" fmla="*/ 195447 h 3713092"/>
              <a:gd name="connsiteX3005" fmla="*/ 3666833 w 5945028"/>
              <a:gd name="connsiteY3005" fmla="*/ 199936 h 3713092"/>
              <a:gd name="connsiteX3006" fmla="*/ 3617461 w 5945028"/>
              <a:gd name="connsiteY3006" fmla="*/ 230946 h 3713092"/>
              <a:gd name="connsiteX3007" fmla="*/ 3617461 w 5945028"/>
              <a:gd name="connsiteY3007" fmla="*/ 226866 h 3713092"/>
              <a:gd name="connsiteX3008" fmla="*/ 3617461 w 5945028"/>
              <a:gd name="connsiteY3008" fmla="*/ 226866 h 3713092"/>
              <a:gd name="connsiteX3009" fmla="*/ 3842287 w 5945028"/>
              <a:gd name="connsiteY3009" fmla="*/ 217889 h 3713092"/>
              <a:gd name="connsiteX3010" fmla="*/ 3815357 w 5945028"/>
              <a:gd name="connsiteY3010" fmla="*/ 226866 h 3713092"/>
              <a:gd name="connsiteX3011" fmla="*/ 3837799 w 5945028"/>
              <a:gd name="connsiteY3011" fmla="*/ 208912 h 3713092"/>
              <a:gd name="connsiteX3012" fmla="*/ 3842287 w 5945028"/>
              <a:gd name="connsiteY3012" fmla="*/ 217889 h 3713092"/>
              <a:gd name="connsiteX3013" fmla="*/ 3842287 w 5945028"/>
              <a:gd name="connsiteY3013" fmla="*/ 217889 h 3713092"/>
              <a:gd name="connsiteX3014" fmla="*/ 3712125 w 5945028"/>
              <a:gd name="connsiteY3014" fmla="*/ 191367 h 3713092"/>
              <a:gd name="connsiteX3015" fmla="*/ 3712125 w 5945028"/>
              <a:gd name="connsiteY3015" fmla="*/ 213809 h 3713092"/>
              <a:gd name="connsiteX3016" fmla="*/ 3667241 w 5945028"/>
              <a:gd name="connsiteY3016" fmla="*/ 227274 h 3713092"/>
              <a:gd name="connsiteX3017" fmla="*/ 3676218 w 5945028"/>
              <a:gd name="connsiteY3017" fmla="*/ 231762 h 3713092"/>
              <a:gd name="connsiteX3018" fmla="*/ 3658265 w 5945028"/>
              <a:gd name="connsiteY3018" fmla="*/ 236251 h 3713092"/>
              <a:gd name="connsiteX3019" fmla="*/ 3658265 w 5945028"/>
              <a:gd name="connsiteY3019" fmla="*/ 209321 h 3713092"/>
              <a:gd name="connsiteX3020" fmla="*/ 3680706 w 5945028"/>
              <a:gd name="connsiteY3020" fmla="*/ 204832 h 3713092"/>
              <a:gd name="connsiteX3021" fmla="*/ 3676218 w 5945028"/>
              <a:gd name="connsiteY3021" fmla="*/ 195855 h 3713092"/>
              <a:gd name="connsiteX3022" fmla="*/ 3712125 w 5945028"/>
              <a:gd name="connsiteY3022" fmla="*/ 191367 h 3713092"/>
              <a:gd name="connsiteX3023" fmla="*/ 3712125 w 5945028"/>
              <a:gd name="connsiteY3023" fmla="*/ 191367 h 3713092"/>
              <a:gd name="connsiteX3024" fmla="*/ 469085 w 5945028"/>
              <a:gd name="connsiteY3024" fmla="*/ 1716183 h 3713092"/>
              <a:gd name="connsiteX3025" fmla="*/ 442155 w 5945028"/>
              <a:gd name="connsiteY3025" fmla="*/ 1720672 h 3713092"/>
              <a:gd name="connsiteX3026" fmla="*/ 455620 w 5945028"/>
              <a:gd name="connsiteY3026" fmla="*/ 1716183 h 3713092"/>
              <a:gd name="connsiteX3027" fmla="*/ 451132 w 5945028"/>
              <a:gd name="connsiteY3027" fmla="*/ 1725160 h 3713092"/>
              <a:gd name="connsiteX3028" fmla="*/ 469085 w 5945028"/>
              <a:gd name="connsiteY3028" fmla="*/ 1716183 h 3713092"/>
              <a:gd name="connsiteX3029" fmla="*/ 469085 w 5945028"/>
              <a:gd name="connsiteY3029" fmla="*/ 1716183 h 3713092"/>
              <a:gd name="connsiteX3030" fmla="*/ 3136392 w 5945028"/>
              <a:gd name="connsiteY3030" fmla="*/ 191367 h 3713092"/>
              <a:gd name="connsiteX3031" fmla="*/ 3136392 w 5945028"/>
              <a:gd name="connsiteY3031" fmla="*/ 160357 h 3713092"/>
              <a:gd name="connsiteX3032" fmla="*/ 3158833 w 5945028"/>
              <a:gd name="connsiteY3032" fmla="*/ 142403 h 3713092"/>
              <a:gd name="connsiteX3033" fmla="*/ 3118438 w 5945028"/>
              <a:gd name="connsiteY3033" fmla="*/ 115473 h 3713092"/>
              <a:gd name="connsiteX3034" fmla="*/ 3109461 w 5945028"/>
              <a:gd name="connsiteY3034" fmla="*/ 137915 h 3713092"/>
              <a:gd name="connsiteX3035" fmla="*/ 3109461 w 5945028"/>
              <a:gd name="connsiteY3035" fmla="*/ 97928 h 3713092"/>
              <a:gd name="connsiteX3036" fmla="*/ 3118438 w 5945028"/>
              <a:gd name="connsiteY3036" fmla="*/ 115881 h 3713092"/>
              <a:gd name="connsiteX3037" fmla="*/ 3154345 w 5945028"/>
              <a:gd name="connsiteY3037" fmla="*/ 97928 h 3713092"/>
              <a:gd name="connsiteX3038" fmla="*/ 3118438 w 5945028"/>
              <a:gd name="connsiteY3038" fmla="*/ 93439 h 3713092"/>
              <a:gd name="connsiteX3039" fmla="*/ 3104973 w 5945028"/>
              <a:gd name="connsiteY3039" fmla="*/ 79974 h 3713092"/>
              <a:gd name="connsiteX3040" fmla="*/ 3095996 w 5945028"/>
              <a:gd name="connsiteY3040" fmla="*/ 88951 h 3713092"/>
              <a:gd name="connsiteX3041" fmla="*/ 3087020 w 5945028"/>
              <a:gd name="connsiteY3041" fmla="*/ 115881 h 3713092"/>
              <a:gd name="connsiteX3042" fmla="*/ 3073555 w 5945028"/>
              <a:gd name="connsiteY3042" fmla="*/ 124858 h 3713092"/>
              <a:gd name="connsiteX3043" fmla="*/ 3064578 w 5945028"/>
              <a:gd name="connsiteY3043" fmla="*/ 111393 h 3713092"/>
              <a:gd name="connsiteX3044" fmla="*/ 3082531 w 5945028"/>
              <a:gd name="connsiteY3044" fmla="*/ 133835 h 3713092"/>
              <a:gd name="connsiteX3045" fmla="*/ 3064578 w 5945028"/>
              <a:gd name="connsiteY3045" fmla="*/ 151788 h 3713092"/>
              <a:gd name="connsiteX3046" fmla="*/ 3078043 w 5945028"/>
              <a:gd name="connsiteY3046" fmla="*/ 182798 h 3713092"/>
              <a:gd name="connsiteX3047" fmla="*/ 3113950 w 5945028"/>
              <a:gd name="connsiteY3047" fmla="*/ 178310 h 3713092"/>
              <a:gd name="connsiteX3048" fmla="*/ 3122926 w 5945028"/>
              <a:gd name="connsiteY3048" fmla="*/ 196263 h 3713092"/>
              <a:gd name="connsiteX3049" fmla="*/ 3136392 w 5945028"/>
              <a:gd name="connsiteY3049" fmla="*/ 191367 h 3713092"/>
              <a:gd name="connsiteX3050" fmla="*/ 3136392 w 5945028"/>
              <a:gd name="connsiteY3050" fmla="*/ 191367 h 3713092"/>
              <a:gd name="connsiteX3051" fmla="*/ 3087020 w 5945028"/>
              <a:gd name="connsiteY3051" fmla="*/ 146892 h 3713092"/>
              <a:gd name="connsiteX3052" fmla="*/ 3104973 w 5945028"/>
              <a:gd name="connsiteY3052" fmla="*/ 146892 h 3713092"/>
              <a:gd name="connsiteX3053" fmla="*/ 3104973 w 5945028"/>
              <a:gd name="connsiteY3053" fmla="*/ 173822 h 3713092"/>
              <a:gd name="connsiteX3054" fmla="*/ 3087020 w 5945028"/>
              <a:gd name="connsiteY3054" fmla="*/ 146892 h 3713092"/>
              <a:gd name="connsiteX3055" fmla="*/ 3087020 w 5945028"/>
              <a:gd name="connsiteY3055" fmla="*/ 146892 h 3713092"/>
              <a:gd name="connsiteX3056" fmla="*/ 3599508 w 5945028"/>
              <a:gd name="connsiteY3056" fmla="*/ 146892 h 3713092"/>
              <a:gd name="connsiteX3057" fmla="*/ 3477914 w 5945028"/>
              <a:gd name="connsiteY3057" fmla="*/ 169333 h 3713092"/>
              <a:gd name="connsiteX3058" fmla="*/ 3599508 w 5945028"/>
              <a:gd name="connsiteY3058" fmla="*/ 146892 h 3713092"/>
              <a:gd name="connsiteX3059" fmla="*/ 3599508 w 5945028"/>
              <a:gd name="connsiteY3059" fmla="*/ 146892 h 3713092"/>
              <a:gd name="connsiteX3060" fmla="*/ 3918997 w 5945028"/>
              <a:gd name="connsiteY3060" fmla="*/ 503512 h 3713092"/>
              <a:gd name="connsiteX3061" fmla="*/ 3856160 w 5945028"/>
              <a:gd name="connsiteY3061" fmla="*/ 508000 h 3713092"/>
              <a:gd name="connsiteX3062" fmla="*/ 3887579 w 5945028"/>
              <a:gd name="connsiteY3062" fmla="*/ 525953 h 3713092"/>
              <a:gd name="connsiteX3063" fmla="*/ 3892067 w 5945028"/>
              <a:gd name="connsiteY3063" fmla="*/ 508000 h 3713092"/>
              <a:gd name="connsiteX3064" fmla="*/ 3918997 w 5945028"/>
              <a:gd name="connsiteY3064" fmla="*/ 503512 h 3713092"/>
              <a:gd name="connsiteX3065" fmla="*/ 3918997 w 5945028"/>
              <a:gd name="connsiteY3065" fmla="*/ 503512 h 3713092"/>
              <a:gd name="connsiteX3066" fmla="*/ 3901044 w 5945028"/>
              <a:gd name="connsiteY3066" fmla="*/ 217889 h 3713092"/>
              <a:gd name="connsiteX3067" fmla="*/ 3901044 w 5945028"/>
              <a:gd name="connsiteY3067" fmla="*/ 226866 h 3713092"/>
              <a:gd name="connsiteX3068" fmla="*/ 3905532 w 5945028"/>
              <a:gd name="connsiteY3068" fmla="*/ 235843 h 3713092"/>
              <a:gd name="connsiteX3069" fmla="*/ 3914509 w 5945028"/>
              <a:gd name="connsiteY3069" fmla="*/ 244819 h 3713092"/>
              <a:gd name="connsiteX3070" fmla="*/ 3927974 w 5945028"/>
              <a:gd name="connsiteY3070" fmla="*/ 235843 h 3713092"/>
              <a:gd name="connsiteX3071" fmla="*/ 3918997 w 5945028"/>
              <a:gd name="connsiteY3071" fmla="*/ 231354 h 3713092"/>
              <a:gd name="connsiteX3072" fmla="*/ 3936950 w 5945028"/>
              <a:gd name="connsiteY3072" fmla="*/ 222378 h 3713092"/>
              <a:gd name="connsiteX3073" fmla="*/ 3941439 w 5945028"/>
              <a:gd name="connsiteY3073" fmla="*/ 244819 h 3713092"/>
              <a:gd name="connsiteX3074" fmla="*/ 3959392 w 5945028"/>
              <a:gd name="connsiteY3074" fmla="*/ 217889 h 3713092"/>
              <a:gd name="connsiteX3075" fmla="*/ 3901044 w 5945028"/>
              <a:gd name="connsiteY3075" fmla="*/ 217889 h 3713092"/>
              <a:gd name="connsiteX3076" fmla="*/ 3901044 w 5945028"/>
              <a:gd name="connsiteY3076" fmla="*/ 217889 h 3713092"/>
              <a:gd name="connsiteX3077" fmla="*/ 4265416 w 5945028"/>
              <a:gd name="connsiteY3077" fmla="*/ 378654 h 3713092"/>
              <a:gd name="connsiteX3078" fmla="*/ 4292346 w 5945028"/>
              <a:gd name="connsiteY3078" fmla="*/ 365189 h 3713092"/>
              <a:gd name="connsiteX3079" fmla="*/ 4260928 w 5945028"/>
              <a:gd name="connsiteY3079" fmla="*/ 334178 h 3713092"/>
              <a:gd name="connsiteX3080" fmla="*/ 4233998 w 5945028"/>
              <a:gd name="connsiteY3080" fmla="*/ 343155 h 3713092"/>
              <a:gd name="connsiteX3081" fmla="*/ 4242975 w 5945028"/>
              <a:gd name="connsiteY3081" fmla="*/ 356620 h 3713092"/>
              <a:gd name="connsiteX3082" fmla="*/ 4202579 w 5945028"/>
              <a:gd name="connsiteY3082" fmla="*/ 361108 h 3713092"/>
              <a:gd name="connsiteX3083" fmla="*/ 4216045 w 5945028"/>
              <a:gd name="connsiteY3083" fmla="*/ 374574 h 3713092"/>
              <a:gd name="connsiteX3084" fmla="*/ 4242975 w 5945028"/>
              <a:gd name="connsiteY3084" fmla="*/ 365597 h 3713092"/>
              <a:gd name="connsiteX3085" fmla="*/ 4242975 w 5945028"/>
              <a:gd name="connsiteY3085" fmla="*/ 383550 h 3713092"/>
              <a:gd name="connsiteX3086" fmla="*/ 4265416 w 5945028"/>
              <a:gd name="connsiteY3086" fmla="*/ 378654 h 3713092"/>
              <a:gd name="connsiteX3087" fmla="*/ 4265416 w 5945028"/>
              <a:gd name="connsiteY3087" fmla="*/ 378654 h 3713092"/>
              <a:gd name="connsiteX3088" fmla="*/ 4593474 w 5945028"/>
              <a:gd name="connsiteY3088" fmla="*/ 811168 h 3713092"/>
              <a:gd name="connsiteX3089" fmla="*/ 4471881 w 5945028"/>
              <a:gd name="connsiteY3089" fmla="*/ 815656 h 3713092"/>
              <a:gd name="connsiteX3090" fmla="*/ 4593474 w 5945028"/>
              <a:gd name="connsiteY3090" fmla="*/ 811168 h 3713092"/>
              <a:gd name="connsiteX3091" fmla="*/ 4593474 w 5945028"/>
              <a:gd name="connsiteY3091" fmla="*/ 811168 h 3713092"/>
              <a:gd name="connsiteX3092" fmla="*/ 4526149 w 5945028"/>
              <a:gd name="connsiteY3092" fmla="*/ 739762 h 3713092"/>
              <a:gd name="connsiteX3093" fmla="*/ 4530637 w 5945028"/>
              <a:gd name="connsiteY3093" fmla="*/ 753227 h 3713092"/>
              <a:gd name="connsiteX3094" fmla="*/ 4553079 w 5945028"/>
              <a:gd name="connsiteY3094" fmla="*/ 753227 h 3713092"/>
              <a:gd name="connsiteX3095" fmla="*/ 4530637 w 5945028"/>
              <a:gd name="connsiteY3095" fmla="*/ 744251 h 3713092"/>
              <a:gd name="connsiteX3096" fmla="*/ 4526149 w 5945028"/>
              <a:gd name="connsiteY3096" fmla="*/ 739762 h 3713092"/>
              <a:gd name="connsiteX3097" fmla="*/ 4526149 w 5945028"/>
              <a:gd name="connsiteY3097" fmla="*/ 739762 h 3713092"/>
              <a:gd name="connsiteX3098" fmla="*/ 4485754 w 5945028"/>
              <a:gd name="connsiteY3098" fmla="*/ 2754625 h 3713092"/>
              <a:gd name="connsiteX3099" fmla="*/ 4490242 w 5945028"/>
              <a:gd name="connsiteY3099" fmla="*/ 2741160 h 3713092"/>
              <a:gd name="connsiteX3100" fmla="*/ 4445359 w 5945028"/>
              <a:gd name="connsiteY3100" fmla="*/ 2714230 h 3713092"/>
              <a:gd name="connsiteX3101" fmla="*/ 4472289 w 5945028"/>
              <a:gd name="connsiteY3101" fmla="*/ 2754217 h 3713092"/>
              <a:gd name="connsiteX3102" fmla="*/ 4476777 w 5945028"/>
              <a:gd name="connsiteY3102" fmla="*/ 2740752 h 3713092"/>
              <a:gd name="connsiteX3103" fmla="*/ 4485754 w 5945028"/>
              <a:gd name="connsiteY3103" fmla="*/ 2754625 h 3713092"/>
              <a:gd name="connsiteX3104" fmla="*/ 4485754 w 5945028"/>
              <a:gd name="connsiteY3104" fmla="*/ 2754625 h 3713092"/>
              <a:gd name="connsiteX3105" fmla="*/ 4647743 w 5945028"/>
              <a:gd name="connsiteY3105" fmla="*/ 351724 h 3713092"/>
              <a:gd name="connsiteX3106" fmla="*/ 4584906 w 5945028"/>
              <a:gd name="connsiteY3106" fmla="*/ 347235 h 3713092"/>
              <a:gd name="connsiteX3107" fmla="*/ 4638766 w 5945028"/>
              <a:gd name="connsiteY3107" fmla="*/ 360700 h 3713092"/>
              <a:gd name="connsiteX3108" fmla="*/ 4719556 w 5945028"/>
              <a:gd name="connsiteY3108" fmla="*/ 369677 h 3713092"/>
              <a:gd name="connsiteX3109" fmla="*/ 4773416 w 5945028"/>
              <a:gd name="connsiteY3109" fmla="*/ 387631 h 3713092"/>
              <a:gd name="connsiteX3110" fmla="*/ 4777905 w 5945028"/>
              <a:gd name="connsiteY3110" fmla="*/ 374166 h 3713092"/>
              <a:gd name="connsiteX3111" fmla="*/ 4706091 w 5945028"/>
              <a:gd name="connsiteY3111" fmla="*/ 343155 h 3713092"/>
              <a:gd name="connsiteX3112" fmla="*/ 4661208 w 5945028"/>
              <a:gd name="connsiteY3112" fmla="*/ 338667 h 3713092"/>
              <a:gd name="connsiteX3113" fmla="*/ 4647743 w 5945028"/>
              <a:gd name="connsiteY3113" fmla="*/ 351724 h 3713092"/>
              <a:gd name="connsiteX3114" fmla="*/ 4647743 w 5945028"/>
              <a:gd name="connsiteY3114" fmla="*/ 351724 h 3713092"/>
              <a:gd name="connsiteX3115" fmla="*/ 4539614 w 5945028"/>
              <a:gd name="connsiteY3115" fmla="*/ 2874995 h 3713092"/>
              <a:gd name="connsiteX3116" fmla="*/ 4535126 w 5945028"/>
              <a:gd name="connsiteY3116" fmla="*/ 2897437 h 3713092"/>
              <a:gd name="connsiteX3117" fmla="*/ 4593474 w 5945028"/>
              <a:gd name="connsiteY3117" fmla="*/ 2870506 h 3713092"/>
              <a:gd name="connsiteX3118" fmla="*/ 4633870 w 5945028"/>
              <a:gd name="connsiteY3118" fmla="*/ 2861530 h 3713092"/>
              <a:gd name="connsiteX3119" fmla="*/ 4562056 w 5945028"/>
              <a:gd name="connsiteY3119" fmla="*/ 2852553 h 3713092"/>
              <a:gd name="connsiteX3120" fmla="*/ 4539614 w 5945028"/>
              <a:gd name="connsiteY3120" fmla="*/ 2874995 h 3713092"/>
              <a:gd name="connsiteX3121" fmla="*/ 4539614 w 5945028"/>
              <a:gd name="connsiteY3121" fmla="*/ 2874995 h 3713092"/>
              <a:gd name="connsiteX3122" fmla="*/ 4597963 w 5945028"/>
              <a:gd name="connsiteY3122" fmla="*/ 2897437 h 3713092"/>
              <a:gd name="connsiteX3123" fmla="*/ 4597963 w 5945028"/>
              <a:gd name="connsiteY3123" fmla="*/ 2910902 h 3713092"/>
              <a:gd name="connsiteX3124" fmla="*/ 4692218 w 5945028"/>
              <a:gd name="connsiteY3124" fmla="*/ 2919878 h 3713092"/>
              <a:gd name="connsiteX3125" fmla="*/ 4692218 w 5945028"/>
              <a:gd name="connsiteY3125" fmla="*/ 2906413 h 3713092"/>
              <a:gd name="connsiteX3126" fmla="*/ 4651823 w 5945028"/>
              <a:gd name="connsiteY3126" fmla="*/ 2892948 h 3713092"/>
              <a:gd name="connsiteX3127" fmla="*/ 4597963 w 5945028"/>
              <a:gd name="connsiteY3127" fmla="*/ 2897437 h 3713092"/>
              <a:gd name="connsiteX3128" fmla="*/ 4597963 w 5945028"/>
              <a:gd name="connsiteY3128" fmla="*/ 2897437 h 3713092"/>
              <a:gd name="connsiteX3129" fmla="*/ 4800346 w 5945028"/>
              <a:gd name="connsiteY3129" fmla="*/ 418641 h 3713092"/>
              <a:gd name="connsiteX3130" fmla="*/ 4818300 w 5945028"/>
              <a:gd name="connsiteY3130" fmla="*/ 418641 h 3713092"/>
              <a:gd name="connsiteX3131" fmla="*/ 4818300 w 5945028"/>
              <a:gd name="connsiteY3131" fmla="*/ 418641 h 3713092"/>
              <a:gd name="connsiteX3132" fmla="*/ 4804835 w 5945028"/>
              <a:gd name="connsiteY3132" fmla="*/ 400688 h 3713092"/>
              <a:gd name="connsiteX3133" fmla="*/ 4800346 w 5945028"/>
              <a:gd name="connsiteY3133" fmla="*/ 418641 h 3713092"/>
              <a:gd name="connsiteX3134" fmla="*/ 4800346 w 5945028"/>
              <a:gd name="connsiteY3134" fmla="*/ 418641 h 3713092"/>
              <a:gd name="connsiteX3135" fmla="*/ 4836661 w 5945028"/>
              <a:gd name="connsiteY3135" fmla="*/ 2415959 h 3713092"/>
              <a:gd name="connsiteX3136" fmla="*/ 4809731 w 5945028"/>
              <a:gd name="connsiteY3136" fmla="*/ 2415959 h 3713092"/>
              <a:gd name="connsiteX3137" fmla="*/ 4944790 w 5945028"/>
              <a:gd name="connsiteY3137" fmla="*/ 2442889 h 3713092"/>
              <a:gd name="connsiteX3138" fmla="*/ 4832173 w 5945028"/>
              <a:gd name="connsiteY3138" fmla="*/ 2433912 h 3713092"/>
              <a:gd name="connsiteX3139" fmla="*/ 4805243 w 5945028"/>
              <a:gd name="connsiteY3139" fmla="*/ 2460842 h 3713092"/>
              <a:gd name="connsiteX3140" fmla="*/ 4800755 w 5945028"/>
              <a:gd name="connsiteY3140" fmla="*/ 2442889 h 3713092"/>
              <a:gd name="connsiteX3141" fmla="*/ 4773824 w 5945028"/>
              <a:gd name="connsiteY3141" fmla="*/ 2456354 h 3713092"/>
              <a:gd name="connsiteX3142" fmla="*/ 4787290 w 5945028"/>
              <a:gd name="connsiteY3142" fmla="*/ 2478795 h 3713092"/>
              <a:gd name="connsiteX3143" fmla="*/ 4832173 w 5945028"/>
              <a:gd name="connsiteY3143" fmla="*/ 2478795 h 3713092"/>
              <a:gd name="connsiteX3144" fmla="*/ 4886033 w 5945028"/>
              <a:gd name="connsiteY3144" fmla="*/ 2469819 h 3713092"/>
              <a:gd name="connsiteX3145" fmla="*/ 4935405 w 5945028"/>
              <a:gd name="connsiteY3145" fmla="*/ 2456354 h 3713092"/>
              <a:gd name="connsiteX3146" fmla="*/ 4930917 w 5945028"/>
              <a:gd name="connsiteY3146" fmla="*/ 2483284 h 3713092"/>
              <a:gd name="connsiteX3147" fmla="*/ 4921940 w 5945028"/>
              <a:gd name="connsiteY3147" fmla="*/ 2478795 h 3713092"/>
              <a:gd name="connsiteX3148" fmla="*/ 4908475 w 5945028"/>
              <a:gd name="connsiteY3148" fmla="*/ 2501237 h 3713092"/>
              <a:gd name="connsiteX3149" fmla="*/ 4930917 w 5945028"/>
              <a:gd name="connsiteY3149" fmla="*/ 2514702 h 3713092"/>
              <a:gd name="connsiteX3150" fmla="*/ 4912964 w 5945028"/>
              <a:gd name="connsiteY3150" fmla="*/ 2510214 h 3713092"/>
              <a:gd name="connsiteX3151" fmla="*/ 4903987 w 5945028"/>
              <a:gd name="connsiteY3151" fmla="*/ 2479204 h 3713092"/>
              <a:gd name="connsiteX3152" fmla="*/ 4836661 w 5945028"/>
              <a:gd name="connsiteY3152" fmla="*/ 2497157 h 3713092"/>
              <a:gd name="connsiteX3153" fmla="*/ 4895010 w 5945028"/>
              <a:gd name="connsiteY3153" fmla="*/ 2524087 h 3713092"/>
              <a:gd name="connsiteX3154" fmla="*/ 4944382 w 5945028"/>
              <a:gd name="connsiteY3154" fmla="*/ 2519599 h 3713092"/>
              <a:gd name="connsiteX3155" fmla="*/ 4948870 w 5945028"/>
              <a:gd name="connsiteY3155" fmla="*/ 2501645 h 3713092"/>
              <a:gd name="connsiteX3156" fmla="*/ 4993754 w 5945028"/>
              <a:gd name="connsiteY3156" fmla="*/ 2510622 h 3713092"/>
              <a:gd name="connsiteX3157" fmla="*/ 4962336 w 5945028"/>
              <a:gd name="connsiteY3157" fmla="*/ 2470635 h 3713092"/>
              <a:gd name="connsiteX3158" fmla="*/ 5025173 w 5945028"/>
              <a:gd name="connsiteY3158" fmla="*/ 2475123 h 3713092"/>
              <a:gd name="connsiteX3159" fmla="*/ 5029661 w 5945028"/>
              <a:gd name="connsiteY3159" fmla="*/ 2461658 h 3713092"/>
              <a:gd name="connsiteX3160" fmla="*/ 5011707 w 5945028"/>
              <a:gd name="connsiteY3160" fmla="*/ 2448193 h 3713092"/>
              <a:gd name="connsiteX3161" fmla="*/ 5011707 w 5945028"/>
              <a:gd name="connsiteY3161" fmla="*/ 2439216 h 3713092"/>
              <a:gd name="connsiteX3162" fmla="*/ 5029661 w 5945028"/>
              <a:gd name="connsiteY3162" fmla="*/ 2425751 h 3713092"/>
              <a:gd name="connsiteX3163" fmla="*/ 4894602 w 5945028"/>
              <a:gd name="connsiteY3163" fmla="*/ 2416775 h 3713092"/>
              <a:gd name="connsiteX3164" fmla="*/ 4899091 w 5945028"/>
              <a:gd name="connsiteY3164" fmla="*/ 2407798 h 3713092"/>
              <a:gd name="connsiteX3165" fmla="*/ 4876649 w 5945028"/>
              <a:gd name="connsiteY3165" fmla="*/ 2376787 h 3713092"/>
              <a:gd name="connsiteX3166" fmla="*/ 4836661 w 5945028"/>
              <a:gd name="connsiteY3166" fmla="*/ 2415959 h 3713092"/>
              <a:gd name="connsiteX3167" fmla="*/ 4836661 w 5945028"/>
              <a:gd name="connsiteY3167" fmla="*/ 2415959 h 3713092"/>
              <a:gd name="connsiteX3168" fmla="*/ 5002731 w 5945028"/>
              <a:gd name="connsiteY3168" fmla="*/ 2451457 h 3713092"/>
              <a:gd name="connsiteX3169" fmla="*/ 4948870 w 5945028"/>
              <a:gd name="connsiteY3169" fmla="*/ 2464922 h 3713092"/>
              <a:gd name="connsiteX3170" fmla="*/ 4948870 w 5945028"/>
              <a:gd name="connsiteY3170" fmla="*/ 2451457 h 3713092"/>
              <a:gd name="connsiteX3171" fmla="*/ 5002731 w 5945028"/>
              <a:gd name="connsiteY3171" fmla="*/ 2451457 h 3713092"/>
              <a:gd name="connsiteX3172" fmla="*/ 5002731 w 5945028"/>
              <a:gd name="connsiteY3172" fmla="*/ 2451457 h 3713092"/>
              <a:gd name="connsiteX3173" fmla="*/ 4886033 w 5945028"/>
              <a:gd name="connsiteY3173" fmla="*/ 1234705 h 3713092"/>
              <a:gd name="connsiteX3174" fmla="*/ 4917452 w 5945028"/>
              <a:gd name="connsiteY3174" fmla="*/ 1221240 h 3713092"/>
              <a:gd name="connsiteX3175" fmla="*/ 4886033 w 5945028"/>
              <a:gd name="connsiteY3175" fmla="*/ 1234705 h 3713092"/>
              <a:gd name="connsiteX3176" fmla="*/ 4886033 w 5945028"/>
              <a:gd name="connsiteY3176" fmla="*/ 1234705 h 3713092"/>
              <a:gd name="connsiteX3177" fmla="*/ 4930917 w 5945028"/>
              <a:gd name="connsiteY3177" fmla="*/ 2638744 h 3713092"/>
              <a:gd name="connsiteX3178" fmla="*/ 4957847 w 5945028"/>
              <a:gd name="connsiteY3178" fmla="*/ 2629767 h 3713092"/>
              <a:gd name="connsiteX3179" fmla="*/ 4930917 w 5945028"/>
              <a:gd name="connsiteY3179" fmla="*/ 2638744 h 3713092"/>
              <a:gd name="connsiteX3180" fmla="*/ 4930917 w 5945028"/>
              <a:gd name="connsiteY3180" fmla="*/ 2638744 h 3713092"/>
              <a:gd name="connsiteX3181" fmla="*/ 5016196 w 5945028"/>
              <a:gd name="connsiteY3181" fmla="*/ 1328145 h 3713092"/>
              <a:gd name="connsiteX3182" fmla="*/ 5047614 w 5945028"/>
              <a:gd name="connsiteY3182" fmla="*/ 1328145 h 3713092"/>
              <a:gd name="connsiteX3183" fmla="*/ 5043126 w 5945028"/>
              <a:gd name="connsiteY3183" fmla="*/ 1305703 h 3713092"/>
              <a:gd name="connsiteX3184" fmla="*/ 5016196 w 5945028"/>
              <a:gd name="connsiteY3184" fmla="*/ 1328145 h 3713092"/>
              <a:gd name="connsiteX3185" fmla="*/ 5016196 w 5945028"/>
              <a:gd name="connsiteY3185" fmla="*/ 1328145 h 3713092"/>
              <a:gd name="connsiteX3186" fmla="*/ 5074952 w 5945028"/>
              <a:gd name="connsiteY3186" fmla="*/ 1943457 h 3713092"/>
              <a:gd name="connsiteX3187" fmla="*/ 5128812 w 5945028"/>
              <a:gd name="connsiteY3187" fmla="*/ 1943457 h 3713092"/>
              <a:gd name="connsiteX3188" fmla="*/ 5074952 w 5945028"/>
              <a:gd name="connsiteY3188" fmla="*/ 1943457 h 3713092"/>
              <a:gd name="connsiteX3189" fmla="*/ 5074952 w 5945028"/>
              <a:gd name="connsiteY3189" fmla="*/ 1943457 h 3713092"/>
              <a:gd name="connsiteX3190" fmla="*/ 5097394 w 5945028"/>
              <a:gd name="connsiteY3190" fmla="*/ 1649266 h 3713092"/>
              <a:gd name="connsiteX3191" fmla="*/ 5115348 w 5945028"/>
              <a:gd name="connsiteY3191" fmla="*/ 1676196 h 3713092"/>
              <a:gd name="connsiteX3192" fmla="*/ 5137789 w 5945028"/>
              <a:gd name="connsiteY3192" fmla="*/ 1649266 h 3713092"/>
              <a:gd name="connsiteX3193" fmla="*/ 5245918 w 5945028"/>
              <a:gd name="connsiteY3193" fmla="*/ 1618256 h 3713092"/>
              <a:gd name="connsiteX3194" fmla="*/ 5160639 w 5945028"/>
              <a:gd name="connsiteY3194" fmla="*/ 1627232 h 3713092"/>
              <a:gd name="connsiteX3195" fmla="*/ 5097394 w 5945028"/>
              <a:gd name="connsiteY3195" fmla="*/ 1649266 h 3713092"/>
              <a:gd name="connsiteX3196" fmla="*/ 5097394 w 5945028"/>
              <a:gd name="connsiteY3196" fmla="*/ 1649266 h 3713092"/>
              <a:gd name="connsiteX3197" fmla="*/ 5214499 w 5945028"/>
              <a:gd name="connsiteY3197" fmla="*/ 1943457 h 3713092"/>
              <a:gd name="connsiteX3198" fmla="*/ 5192057 w 5945028"/>
              <a:gd name="connsiteY3198" fmla="*/ 1921015 h 3713092"/>
              <a:gd name="connsiteX3199" fmla="*/ 5192057 w 5945028"/>
              <a:gd name="connsiteY3199" fmla="*/ 1943457 h 3713092"/>
              <a:gd name="connsiteX3200" fmla="*/ 5129221 w 5945028"/>
              <a:gd name="connsiteY3200" fmla="*/ 1947946 h 3713092"/>
              <a:gd name="connsiteX3201" fmla="*/ 5214499 w 5945028"/>
              <a:gd name="connsiteY3201" fmla="*/ 1943457 h 3713092"/>
              <a:gd name="connsiteX3202" fmla="*/ 5214499 w 5945028"/>
              <a:gd name="connsiteY3202" fmla="*/ 1943457 h 3713092"/>
              <a:gd name="connsiteX3203" fmla="*/ 5493185 w 5945028"/>
              <a:gd name="connsiteY3203" fmla="*/ 1943457 h 3713092"/>
              <a:gd name="connsiteX3204" fmla="*/ 5502162 w 5945028"/>
              <a:gd name="connsiteY3204" fmla="*/ 1925504 h 3713092"/>
              <a:gd name="connsiteX3205" fmla="*/ 5466255 w 5945028"/>
              <a:gd name="connsiteY3205" fmla="*/ 1925504 h 3713092"/>
              <a:gd name="connsiteX3206" fmla="*/ 5443813 w 5945028"/>
              <a:gd name="connsiteY3206" fmla="*/ 1943457 h 3713092"/>
              <a:gd name="connsiteX3207" fmla="*/ 5448302 w 5945028"/>
              <a:gd name="connsiteY3207" fmla="*/ 1934481 h 3713092"/>
              <a:gd name="connsiteX3208" fmla="*/ 5331197 w 5945028"/>
              <a:gd name="connsiteY3208" fmla="*/ 1938969 h 3713092"/>
              <a:gd name="connsiteX3209" fmla="*/ 5322220 w 5945028"/>
              <a:gd name="connsiteY3209" fmla="*/ 1952434 h 3713092"/>
              <a:gd name="connsiteX3210" fmla="*/ 5326708 w 5945028"/>
              <a:gd name="connsiteY3210" fmla="*/ 1965899 h 3713092"/>
              <a:gd name="connsiteX3211" fmla="*/ 5353638 w 5945028"/>
              <a:gd name="connsiteY3211" fmla="*/ 1979364 h 3713092"/>
              <a:gd name="connsiteX3212" fmla="*/ 5245510 w 5945028"/>
              <a:gd name="connsiteY3212" fmla="*/ 1983852 h 3713092"/>
              <a:gd name="connsiteX3213" fmla="*/ 5281416 w 5945028"/>
              <a:gd name="connsiteY3213" fmla="*/ 1970387 h 3713092"/>
              <a:gd name="connsiteX3214" fmla="*/ 5258975 w 5945028"/>
              <a:gd name="connsiteY3214" fmla="*/ 1961411 h 3713092"/>
              <a:gd name="connsiteX3215" fmla="*/ 5290393 w 5945028"/>
              <a:gd name="connsiteY3215" fmla="*/ 1943457 h 3713092"/>
              <a:gd name="connsiteX3216" fmla="*/ 5232045 w 5945028"/>
              <a:gd name="connsiteY3216" fmla="*/ 1952434 h 3713092"/>
              <a:gd name="connsiteX3217" fmla="*/ 5241021 w 5945028"/>
              <a:gd name="connsiteY3217" fmla="*/ 1961411 h 3713092"/>
              <a:gd name="connsiteX3218" fmla="*/ 5214091 w 5945028"/>
              <a:gd name="connsiteY3218" fmla="*/ 1974876 h 3713092"/>
              <a:gd name="connsiteX3219" fmla="*/ 5205115 w 5945028"/>
              <a:gd name="connsiteY3219" fmla="*/ 1956922 h 3713092"/>
              <a:gd name="connsiteX3220" fmla="*/ 5178185 w 5945028"/>
              <a:gd name="connsiteY3220" fmla="*/ 1974876 h 3713092"/>
              <a:gd name="connsiteX3221" fmla="*/ 5200626 w 5945028"/>
              <a:gd name="connsiteY3221" fmla="*/ 1997318 h 3713092"/>
              <a:gd name="connsiteX3222" fmla="*/ 5169208 w 5945028"/>
              <a:gd name="connsiteY3222" fmla="*/ 2010783 h 3713092"/>
              <a:gd name="connsiteX3223" fmla="*/ 5182673 w 5945028"/>
              <a:gd name="connsiteY3223" fmla="*/ 2019759 h 3713092"/>
              <a:gd name="connsiteX3224" fmla="*/ 5160231 w 5945028"/>
              <a:gd name="connsiteY3224" fmla="*/ 2042201 h 3713092"/>
              <a:gd name="connsiteX3225" fmla="*/ 5178185 w 5945028"/>
              <a:gd name="connsiteY3225" fmla="*/ 2073212 h 3713092"/>
              <a:gd name="connsiteX3226" fmla="*/ 5214091 w 5945028"/>
              <a:gd name="connsiteY3226" fmla="*/ 2064235 h 3713092"/>
              <a:gd name="connsiteX3227" fmla="*/ 5209603 w 5945028"/>
              <a:gd name="connsiteY3227" fmla="*/ 2050770 h 3713092"/>
              <a:gd name="connsiteX3228" fmla="*/ 5236533 w 5945028"/>
              <a:gd name="connsiteY3228" fmla="*/ 2073212 h 3713092"/>
              <a:gd name="connsiteX3229" fmla="*/ 5245510 w 5945028"/>
              <a:gd name="connsiteY3229" fmla="*/ 2037713 h 3713092"/>
              <a:gd name="connsiteX3230" fmla="*/ 5290393 w 5945028"/>
              <a:gd name="connsiteY3230" fmla="*/ 2028736 h 3713092"/>
              <a:gd name="connsiteX3231" fmla="*/ 5276928 w 5945028"/>
              <a:gd name="connsiteY3231" fmla="*/ 2051178 h 3713092"/>
              <a:gd name="connsiteX3232" fmla="*/ 5285905 w 5945028"/>
              <a:gd name="connsiteY3232" fmla="*/ 2073619 h 3713092"/>
              <a:gd name="connsiteX3233" fmla="*/ 5303858 w 5945028"/>
              <a:gd name="connsiteY3233" fmla="*/ 2078108 h 3713092"/>
              <a:gd name="connsiteX3234" fmla="*/ 5348742 w 5945028"/>
              <a:gd name="connsiteY3234" fmla="*/ 2047097 h 3713092"/>
              <a:gd name="connsiteX3235" fmla="*/ 5348742 w 5945028"/>
              <a:gd name="connsiteY3235" fmla="*/ 2029144 h 3713092"/>
              <a:gd name="connsiteX3236" fmla="*/ 5317323 w 5945028"/>
              <a:gd name="connsiteY3236" fmla="*/ 2029144 h 3713092"/>
              <a:gd name="connsiteX3237" fmla="*/ 5308346 w 5945028"/>
              <a:gd name="connsiteY3237" fmla="*/ 1993645 h 3713092"/>
              <a:gd name="connsiteX3238" fmla="*/ 5335277 w 5945028"/>
              <a:gd name="connsiteY3238" fmla="*/ 2020575 h 3713092"/>
              <a:gd name="connsiteX3239" fmla="*/ 5371184 w 5945028"/>
              <a:gd name="connsiteY3239" fmla="*/ 2047505 h 3713092"/>
              <a:gd name="connsiteX3240" fmla="*/ 5429532 w 5945028"/>
              <a:gd name="connsiteY3240" fmla="*/ 2051994 h 3713092"/>
              <a:gd name="connsiteX3241" fmla="*/ 5425044 w 5945028"/>
              <a:gd name="connsiteY3241" fmla="*/ 2074436 h 3713092"/>
              <a:gd name="connsiteX3242" fmla="*/ 5442997 w 5945028"/>
              <a:gd name="connsiteY3242" fmla="*/ 2083412 h 3713092"/>
              <a:gd name="connsiteX3243" fmla="*/ 5465439 w 5945028"/>
              <a:gd name="connsiteY3243" fmla="*/ 2056482 h 3713092"/>
              <a:gd name="connsiteX3244" fmla="*/ 5658846 w 5945028"/>
              <a:gd name="connsiteY3244" fmla="*/ 2034040 h 3713092"/>
              <a:gd name="connsiteX3245" fmla="*/ 5604986 w 5945028"/>
              <a:gd name="connsiteY3245" fmla="*/ 2025064 h 3713092"/>
              <a:gd name="connsiteX3246" fmla="*/ 5578056 w 5945028"/>
              <a:gd name="connsiteY3246" fmla="*/ 2047505 h 3713092"/>
              <a:gd name="connsiteX3247" fmla="*/ 5578056 w 5945028"/>
              <a:gd name="connsiteY3247" fmla="*/ 2029552 h 3713092"/>
              <a:gd name="connsiteX3248" fmla="*/ 5533173 w 5945028"/>
              <a:gd name="connsiteY3248" fmla="*/ 2016087 h 3713092"/>
              <a:gd name="connsiteX3249" fmla="*/ 5506242 w 5945028"/>
              <a:gd name="connsiteY3249" fmla="*/ 2029552 h 3713092"/>
              <a:gd name="connsiteX3250" fmla="*/ 5492777 w 5945028"/>
              <a:gd name="connsiteY3250" fmla="*/ 2007110 h 3713092"/>
              <a:gd name="connsiteX3251" fmla="*/ 5546637 w 5945028"/>
              <a:gd name="connsiteY3251" fmla="*/ 2007110 h 3713092"/>
              <a:gd name="connsiteX3252" fmla="*/ 5546637 w 5945028"/>
              <a:gd name="connsiteY3252" fmla="*/ 2025064 h 3713092"/>
              <a:gd name="connsiteX3253" fmla="*/ 5573567 w 5945028"/>
              <a:gd name="connsiteY3253" fmla="*/ 2016087 h 3713092"/>
              <a:gd name="connsiteX3254" fmla="*/ 5560103 w 5945028"/>
              <a:gd name="connsiteY3254" fmla="*/ 1998134 h 3713092"/>
              <a:gd name="connsiteX3255" fmla="*/ 5578056 w 5945028"/>
              <a:gd name="connsiteY3255" fmla="*/ 2002622 h 3713092"/>
              <a:gd name="connsiteX3256" fmla="*/ 5573567 w 5945028"/>
              <a:gd name="connsiteY3256" fmla="*/ 1989157 h 3713092"/>
              <a:gd name="connsiteX3257" fmla="*/ 5609474 w 5945028"/>
              <a:gd name="connsiteY3257" fmla="*/ 1975692 h 3713092"/>
              <a:gd name="connsiteX3258" fmla="*/ 5604986 w 5945028"/>
              <a:gd name="connsiteY3258" fmla="*/ 1953250 h 3713092"/>
              <a:gd name="connsiteX3259" fmla="*/ 5658846 w 5945028"/>
              <a:gd name="connsiteY3259" fmla="*/ 1939785 h 3713092"/>
              <a:gd name="connsiteX3260" fmla="*/ 5654358 w 5945028"/>
              <a:gd name="connsiteY3260" fmla="*/ 1930808 h 3713092"/>
              <a:gd name="connsiteX3261" fmla="*/ 5600498 w 5945028"/>
              <a:gd name="connsiteY3261" fmla="*/ 1935297 h 3713092"/>
              <a:gd name="connsiteX3262" fmla="*/ 5596009 w 5945028"/>
              <a:gd name="connsiteY3262" fmla="*/ 1917343 h 3713092"/>
              <a:gd name="connsiteX3263" fmla="*/ 5493185 w 5945028"/>
              <a:gd name="connsiteY3263" fmla="*/ 1943457 h 3713092"/>
              <a:gd name="connsiteX3264" fmla="*/ 5493185 w 5945028"/>
              <a:gd name="connsiteY3264" fmla="*/ 1943457 h 3713092"/>
              <a:gd name="connsiteX3265" fmla="*/ 5200626 w 5945028"/>
              <a:gd name="connsiteY3265" fmla="*/ 2050362 h 3713092"/>
              <a:gd name="connsiteX3266" fmla="*/ 5178185 w 5945028"/>
              <a:gd name="connsiteY3266" fmla="*/ 2050362 h 3713092"/>
              <a:gd name="connsiteX3267" fmla="*/ 5200626 w 5945028"/>
              <a:gd name="connsiteY3267" fmla="*/ 2050362 h 3713092"/>
              <a:gd name="connsiteX3268" fmla="*/ 5200626 w 5945028"/>
              <a:gd name="connsiteY3268" fmla="*/ 2050362 h 3713092"/>
              <a:gd name="connsiteX3269" fmla="*/ 5295290 w 5945028"/>
              <a:gd name="connsiteY3269" fmla="*/ 2027920 h 3713092"/>
              <a:gd name="connsiteX3270" fmla="*/ 5272848 w 5945028"/>
              <a:gd name="connsiteY3270" fmla="*/ 2009967 h 3713092"/>
              <a:gd name="connsiteX3271" fmla="*/ 5299778 w 5945028"/>
              <a:gd name="connsiteY3271" fmla="*/ 2005478 h 3713092"/>
              <a:gd name="connsiteX3272" fmla="*/ 5295290 w 5945028"/>
              <a:gd name="connsiteY3272" fmla="*/ 2027920 h 3713092"/>
              <a:gd name="connsiteX3273" fmla="*/ 5295290 w 5945028"/>
              <a:gd name="connsiteY3273" fmla="*/ 2027920 h 3713092"/>
              <a:gd name="connsiteX3274" fmla="*/ 5479720 w 5945028"/>
              <a:gd name="connsiteY3274" fmla="*/ 2014863 h 3713092"/>
              <a:gd name="connsiteX3275" fmla="*/ 5461767 w 5945028"/>
              <a:gd name="connsiteY3275" fmla="*/ 2037305 h 3713092"/>
              <a:gd name="connsiteX3276" fmla="*/ 5452790 w 5945028"/>
              <a:gd name="connsiteY3276" fmla="*/ 2010374 h 3713092"/>
              <a:gd name="connsiteX3277" fmla="*/ 5479720 w 5945028"/>
              <a:gd name="connsiteY3277" fmla="*/ 2014863 h 3713092"/>
              <a:gd name="connsiteX3278" fmla="*/ 5479720 w 5945028"/>
              <a:gd name="connsiteY3278" fmla="*/ 2014863 h 3713092"/>
              <a:gd name="connsiteX3279" fmla="*/ 5479720 w 5945028"/>
              <a:gd name="connsiteY3279" fmla="*/ 2014863 h 3713092"/>
              <a:gd name="connsiteX3280" fmla="*/ 5547045 w 5945028"/>
              <a:gd name="connsiteY3280" fmla="*/ 1987933 h 3713092"/>
              <a:gd name="connsiteX3281" fmla="*/ 5497673 w 5945028"/>
              <a:gd name="connsiteY3281" fmla="*/ 1978956 h 3713092"/>
              <a:gd name="connsiteX3282" fmla="*/ 5547045 w 5945028"/>
              <a:gd name="connsiteY3282" fmla="*/ 1987933 h 3713092"/>
              <a:gd name="connsiteX3283" fmla="*/ 5547045 w 5945028"/>
              <a:gd name="connsiteY3283" fmla="*/ 1987933 h 3713092"/>
              <a:gd name="connsiteX3284" fmla="*/ 5493185 w 5945028"/>
              <a:gd name="connsiteY3284" fmla="*/ 1961003 h 3713092"/>
              <a:gd name="connsiteX3285" fmla="*/ 5443813 w 5945028"/>
              <a:gd name="connsiteY3285" fmla="*/ 2000990 h 3713092"/>
              <a:gd name="connsiteX3286" fmla="*/ 5439325 w 5945028"/>
              <a:gd name="connsiteY3286" fmla="*/ 1996501 h 3713092"/>
              <a:gd name="connsiteX3287" fmla="*/ 5466255 w 5945028"/>
              <a:gd name="connsiteY3287" fmla="*/ 1974060 h 3713092"/>
              <a:gd name="connsiteX3288" fmla="*/ 5484209 w 5945028"/>
              <a:gd name="connsiteY3288" fmla="*/ 1951618 h 3713092"/>
              <a:gd name="connsiteX3289" fmla="*/ 5493185 w 5945028"/>
              <a:gd name="connsiteY3289" fmla="*/ 1961003 h 3713092"/>
              <a:gd name="connsiteX3290" fmla="*/ 5493185 w 5945028"/>
              <a:gd name="connsiteY3290" fmla="*/ 1961003 h 3713092"/>
              <a:gd name="connsiteX3291" fmla="*/ 5277336 w 5945028"/>
              <a:gd name="connsiteY3291" fmla="*/ 2206230 h 3713092"/>
              <a:gd name="connsiteX3292" fmla="*/ 5295290 w 5945028"/>
              <a:gd name="connsiteY3292" fmla="*/ 2224183 h 3713092"/>
              <a:gd name="connsiteX3293" fmla="*/ 5385057 w 5945028"/>
              <a:gd name="connsiteY3293" fmla="*/ 2224183 h 3713092"/>
              <a:gd name="connsiteX3294" fmla="*/ 5461359 w 5945028"/>
              <a:gd name="connsiteY3294" fmla="*/ 2224183 h 3713092"/>
              <a:gd name="connsiteX3295" fmla="*/ 5456870 w 5945028"/>
              <a:gd name="connsiteY3295" fmla="*/ 2201742 h 3713092"/>
              <a:gd name="connsiteX3296" fmla="*/ 5434428 w 5945028"/>
              <a:gd name="connsiteY3296" fmla="*/ 2197253 h 3713092"/>
              <a:gd name="connsiteX3297" fmla="*/ 5425452 w 5945028"/>
              <a:gd name="connsiteY3297" fmla="*/ 2215207 h 3713092"/>
              <a:gd name="connsiteX3298" fmla="*/ 5277336 w 5945028"/>
              <a:gd name="connsiteY3298" fmla="*/ 2206230 h 3713092"/>
              <a:gd name="connsiteX3299" fmla="*/ 5277336 w 5945028"/>
              <a:gd name="connsiteY3299" fmla="*/ 2206230 h 3713092"/>
              <a:gd name="connsiteX3300" fmla="*/ 5335685 w 5945028"/>
              <a:gd name="connsiteY3300" fmla="*/ 2264171 h 3713092"/>
              <a:gd name="connsiteX3301" fmla="*/ 5376080 w 5945028"/>
              <a:gd name="connsiteY3301" fmla="*/ 2259682 h 3713092"/>
              <a:gd name="connsiteX3302" fmla="*/ 5349150 w 5945028"/>
              <a:gd name="connsiteY3302" fmla="*/ 2246217 h 3713092"/>
              <a:gd name="connsiteX3303" fmla="*/ 5335685 w 5945028"/>
              <a:gd name="connsiteY3303" fmla="*/ 2264171 h 3713092"/>
              <a:gd name="connsiteX3304" fmla="*/ 5335685 w 5945028"/>
              <a:gd name="connsiteY3304" fmla="*/ 2264171 h 3713092"/>
              <a:gd name="connsiteX3305" fmla="*/ 5744941 w 5945028"/>
              <a:gd name="connsiteY3305" fmla="*/ 1355075 h 3713092"/>
              <a:gd name="connsiteX3306" fmla="*/ 5780848 w 5945028"/>
              <a:gd name="connsiteY3306" fmla="*/ 1328145 h 3713092"/>
              <a:gd name="connsiteX3307" fmla="*/ 5758406 w 5945028"/>
              <a:gd name="connsiteY3307" fmla="*/ 1314680 h 3713092"/>
              <a:gd name="connsiteX3308" fmla="*/ 5767383 w 5945028"/>
              <a:gd name="connsiteY3308" fmla="*/ 1305703 h 3713092"/>
              <a:gd name="connsiteX3309" fmla="*/ 5474824 w 5945028"/>
              <a:gd name="connsiteY3309" fmla="*/ 1354667 h 3713092"/>
              <a:gd name="connsiteX3310" fmla="*/ 5497266 w 5945028"/>
              <a:gd name="connsiteY3310" fmla="*/ 1363643 h 3713092"/>
              <a:gd name="connsiteX3311" fmla="*/ 5488289 w 5945028"/>
              <a:gd name="connsiteY3311" fmla="*/ 1386085 h 3713092"/>
              <a:gd name="connsiteX3312" fmla="*/ 5416475 w 5945028"/>
              <a:gd name="connsiteY3312" fmla="*/ 1404039 h 3713092"/>
              <a:gd name="connsiteX3313" fmla="*/ 5420964 w 5945028"/>
              <a:gd name="connsiteY3313" fmla="*/ 1386085 h 3713092"/>
              <a:gd name="connsiteX3314" fmla="*/ 5456870 w 5945028"/>
              <a:gd name="connsiteY3314" fmla="*/ 1363643 h 3713092"/>
              <a:gd name="connsiteX3315" fmla="*/ 5420964 w 5945028"/>
              <a:gd name="connsiteY3315" fmla="*/ 1363643 h 3713092"/>
              <a:gd name="connsiteX3316" fmla="*/ 5398522 w 5945028"/>
              <a:gd name="connsiteY3316" fmla="*/ 1399142 h 3713092"/>
              <a:gd name="connsiteX3317" fmla="*/ 5411987 w 5945028"/>
              <a:gd name="connsiteY3317" fmla="*/ 1412607 h 3713092"/>
              <a:gd name="connsiteX3318" fmla="*/ 5385057 w 5945028"/>
              <a:gd name="connsiteY3318" fmla="*/ 1448106 h 3713092"/>
              <a:gd name="connsiteX3319" fmla="*/ 5429940 w 5945028"/>
              <a:gd name="connsiteY3319" fmla="*/ 1439129 h 3713092"/>
              <a:gd name="connsiteX3320" fmla="*/ 5474824 w 5945028"/>
              <a:gd name="connsiteY3320" fmla="*/ 1434641 h 3713092"/>
              <a:gd name="connsiteX3321" fmla="*/ 5492777 w 5945028"/>
              <a:gd name="connsiteY3321" fmla="*/ 1425664 h 3713092"/>
              <a:gd name="connsiteX3322" fmla="*/ 5573567 w 5945028"/>
              <a:gd name="connsiteY3322" fmla="*/ 1416688 h 3713092"/>
              <a:gd name="connsiteX3323" fmla="*/ 5686185 w 5945028"/>
              <a:gd name="connsiteY3323" fmla="*/ 1372212 h 3713092"/>
              <a:gd name="connsiteX3324" fmla="*/ 5740045 w 5945028"/>
              <a:gd name="connsiteY3324" fmla="*/ 1390166 h 3713092"/>
              <a:gd name="connsiteX3325" fmla="*/ 5731068 w 5945028"/>
              <a:gd name="connsiteY3325" fmla="*/ 1385677 h 3713092"/>
              <a:gd name="connsiteX3326" fmla="*/ 5753510 w 5945028"/>
              <a:gd name="connsiteY3326" fmla="*/ 1372212 h 3713092"/>
              <a:gd name="connsiteX3327" fmla="*/ 5744941 w 5945028"/>
              <a:gd name="connsiteY3327" fmla="*/ 1355075 h 3713092"/>
              <a:gd name="connsiteX3328" fmla="*/ 5744941 w 5945028"/>
              <a:gd name="connsiteY3328" fmla="*/ 1355075 h 3713092"/>
              <a:gd name="connsiteX3329" fmla="*/ 5664151 w 5945028"/>
              <a:gd name="connsiteY3329" fmla="*/ 1363643 h 3713092"/>
              <a:gd name="connsiteX3330" fmla="*/ 5664151 w 5945028"/>
              <a:gd name="connsiteY3330" fmla="*/ 1350178 h 3713092"/>
              <a:gd name="connsiteX3331" fmla="*/ 5700057 w 5945028"/>
              <a:gd name="connsiteY3331" fmla="*/ 1354667 h 3713092"/>
              <a:gd name="connsiteX3332" fmla="*/ 5664151 w 5945028"/>
              <a:gd name="connsiteY3332" fmla="*/ 1363643 h 3713092"/>
              <a:gd name="connsiteX3333" fmla="*/ 5664151 w 5945028"/>
              <a:gd name="connsiteY3333" fmla="*/ 1363643 h 3713092"/>
              <a:gd name="connsiteX3334" fmla="*/ 5439325 w 5945028"/>
              <a:gd name="connsiteY3334" fmla="*/ 1519920 h 3713092"/>
              <a:gd name="connsiteX3335" fmla="*/ 5448302 w 5945028"/>
              <a:gd name="connsiteY3335" fmla="*/ 1510943 h 3713092"/>
              <a:gd name="connsiteX3336" fmla="*/ 5425860 w 5945028"/>
              <a:gd name="connsiteY3336" fmla="*/ 1510943 h 3713092"/>
              <a:gd name="connsiteX3337" fmla="*/ 5439325 w 5945028"/>
              <a:gd name="connsiteY3337" fmla="*/ 1519920 h 3713092"/>
              <a:gd name="connsiteX3338" fmla="*/ 5439325 w 5945028"/>
              <a:gd name="connsiteY3338" fmla="*/ 1519920 h 3713092"/>
              <a:gd name="connsiteX3339" fmla="*/ 5560511 w 5945028"/>
              <a:gd name="connsiteY3339" fmla="*/ 1921015 h 3713092"/>
              <a:gd name="connsiteX3340" fmla="*/ 5564999 w 5945028"/>
              <a:gd name="connsiteY3340" fmla="*/ 1907550 h 3713092"/>
              <a:gd name="connsiteX3341" fmla="*/ 5533580 w 5945028"/>
              <a:gd name="connsiteY3341" fmla="*/ 1916527 h 3713092"/>
              <a:gd name="connsiteX3342" fmla="*/ 5560511 w 5945028"/>
              <a:gd name="connsiteY3342" fmla="*/ 1921015 h 3713092"/>
              <a:gd name="connsiteX3343" fmla="*/ 5560511 w 5945028"/>
              <a:gd name="connsiteY3343" fmla="*/ 1921015 h 3713092"/>
              <a:gd name="connsiteX3344" fmla="*/ 5619267 w 5945028"/>
              <a:gd name="connsiteY3344" fmla="*/ 2001398 h 3713092"/>
              <a:gd name="connsiteX3345" fmla="*/ 5587848 w 5945028"/>
              <a:gd name="connsiteY3345" fmla="*/ 2001398 h 3713092"/>
              <a:gd name="connsiteX3346" fmla="*/ 5614779 w 5945028"/>
              <a:gd name="connsiteY3346" fmla="*/ 2023840 h 3713092"/>
              <a:gd name="connsiteX3347" fmla="*/ 5619267 w 5945028"/>
              <a:gd name="connsiteY3347" fmla="*/ 2001398 h 3713092"/>
              <a:gd name="connsiteX3348" fmla="*/ 5619267 w 5945028"/>
              <a:gd name="connsiteY3348" fmla="*/ 2001398 h 3713092"/>
              <a:gd name="connsiteX3349" fmla="*/ 5776360 w 5945028"/>
              <a:gd name="connsiteY3349" fmla="*/ 2094837 h 3713092"/>
              <a:gd name="connsiteX3350" fmla="*/ 5830220 w 5945028"/>
              <a:gd name="connsiteY3350" fmla="*/ 2099326 h 3713092"/>
              <a:gd name="connsiteX3351" fmla="*/ 5776360 w 5945028"/>
              <a:gd name="connsiteY3351" fmla="*/ 2094837 h 3713092"/>
              <a:gd name="connsiteX3352" fmla="*/ 5776360 w 5945028"/>
              <a:gd name="connsiteY3352" fmla="*/ 2094837 h 3713092"/>
              <a:gd name="connsiteX3353" fmla="*/ 2322368 w 5945028"/>
              <a:gd name="connsiteY3353" fmla="*/ 614905 h 3713092"/>
              <a:gd name="connsiteX3354" fmla="*/ 2340321 w 5945028"/>
              <a:gd name="connsiteY3354" fmla="*/ 587974 h 3713092"/>
              <a:gd name="connsiteX3355" fmla="*/ 2317879 w 5945028"/>
              <a:gd name="connsiteY3355" fmla="*/ 570021 h 3713092"/>
              <a:gd name="connsiteX3356" fmla="*/ 2250554 w 5945028"/>
              <a:gd name="connsiteY3356" fmla="*/ 578998 h 3713092"/>
              <a:gd name="connsiteX3357" fmla="*/ 2286460 w 5945028"/>
              <a:gd name="connsiteY3357" fmla="*/ 583486 h 3713092"/>
              <a:gd name="connsiteX3358" fmla="*/ 2259530 w 5945028"/>
              <a:gd name="connsiteY3358" fmla="*/ 596951 h 3713092"/>
              <a:gd name="connsiteX3359" fmla="*/ 2255042 w 5945028"/>
              <a:gd name="connsiteY3359" fmla="*/ 614905 h 3713092"/>
              <a:gd name="connsiteX3360" fmla="*/ 2308902 w 5945028"/>
              <a:gd name="connsiteY3360" fmla="*/ 605928 h 3713092"/>
              <a:gd name="connsiteX3361" fmla="*/ 2322368 w 5945028"/>
              <a:gd name="connsiteY3361" fmla="*/ 614905 h 3713092"/>
              <a:gd name="connsiteX3362" fmla="*/ 2322368 w 5945028"/>
              <a:gd name="connsiteY3362" fmla="*/ 614905 h 3713092"/>
              <a:gd name="connsiteX3363" fmla="*/ 3356729 w 5945028"/>
              <a:gd name="connsiteY3363" fmla="*/ 164437 h 3713092"/>
              <a:gd name="connsiteX3364" fmla="*/ 3356729 w 5945028"/>
              <a:gd name="connsiteY3364" fmla="*/ 191367 h 3713092"/>
              <a:gd name="connsiteX3365" fmla="*/ 3455881 w 5945028"/>
              <a:gd name="connsiteY3365" fmla="*/ 142403 h 3713092"/>
              <a:gd name="connsiteX3366" fmla="*/ 3356729 w 5945028"/>
              <a:gd name="connsiteY3366" fmla="*/ 164437 h 3713092"/>
              <a:gd name="connsiteX3367" fmla="*/ 3356729 w 5945028"/>
              <a:gd name="connsiteY3367" fmla="*/ 164437 h 3713092"/>
              <a:gd name="connsiteX3368" fmla="*/ 3883090 w 5945028"/>
              <a:gd name="connsiteY3368" fmla="*/ 3427878 h 3713092"/>
              <a:gd name="connsiteX3369" fmla="*/ 3892067 w 5945028"/>
              <a:gd name="connsiteY3369" fmla="*/ 3405437 h 3713092"/>
              <a:gd name="connsiteX3370" fmla="*/ 3878602 w 5945028"/>
              <a:gd name="connsiteY3370" fmla="*/ 3396460 h 3713092"/>
              <a:gd name="connsiteX3371" fmla="*/ 3860649 w 5945028"/>
              <a:gd name="connsiteY3371" fmla="*/ 3423390 h 3713092"/>
              <a:gd name="connsiteX3372" fmla="*/ 3883090 w 5945028"/>
              <a:gd name="connsiteY3372" fmla="*/ 3427878 h 3713092"/>
              <a:gd name="connsiteX3373" fmla="*/ 3883090 w 5945028"/>
              <a:gd name="connsiteY3373" fmla="*/ 3427878 h 3713092"/>
              <a:gd name="connsiteX3374" fmla="*/ 4980289 w 5945028"/>
              <a:gd name="connsiteY3374" fmla="*/ 2063827 h 3713092"/>
              <a:gd name="connsiteX3375" fmla="*/ 5002731 w 5945028"/>
              <a:gd name="connsiteY3375" fmla="*/ 2072803 h 3713092"/>
              <a:gd name="connsiteX3376" fmla="*/ 4998242 w 5945028"/>
              <a:gd name="connsiteY3376" fmla="*/ 2054850 h 3713092"/>
              <a:gd name="connsiteX3377" fmla="*/ 5025173 w 5945028"/>
              <a:gd name="connsiteY3377" fmla="*/ 2068315 h 3713092"/>
              <a:gd name="connsiteX3378" fmla="*/ 5043126 w 5945028"/>
              <a:gd name="connsiteY3378" fmla="*/ 2037305 h 3713092"/>
              <a:gd name="connsiteX3379" fmla="*/ 5038637 w 5945028"/>
              <a:gd name="connsiteY3379" fmla="*/ 2023840 h 3713092"/>
              <a:gd name="connsiteX3380" fmla="*/ 5070056 w 5945028"/>
              <a:gd name="connsiteY3380" fmla="*/ 1996909 h 3713092"/>
              <a:gd name="connsiteX3381" fmla="*/ 5007219 w 5945028"/>
              <a:gd name="connsiteY3381" fmla="*/ 2005886 h 3713092"/>
              <a:gd name="connsiteX3382" fmla="*/ 4984777 w 5945028"/>
              <a:gd name="connsiteY3382" fmla="*/ 2032816 h 3713092"/>
              <a:gd name="connsiteX3383" fmla="*/ 4957847 w 5945028"/>
              <a:gd name="connsiteY3383" fmla="*/ 2019351 h 3713092"/>
              <a:gd name="connsiteX3384" fmla="*/ 4957847 w 5945028"/>
              <a:gd name="connsiteY3384" fmla="*/ 2046281 h 3713092"/>
              <a:gd name="connsiteX3385" fmla="*/ 4957847 w 5945028"/>
              <a:gd name="connsiteY3385" fmla="*/ 2086268 h 3713092"/>
              <a:gd name="connsiteX3386" fmla="*/ 4980289 w 5945028"/>
              <a:gd name="connsiteY3386" fmla="*/ 2063827 h 3713092"/>
              <a:gd name="connsiteX3387" fmla="*/ 4980289 w 5945028"/>
              <a:gd name="connsiteY3387" fmla="*/ 2063827 h 3713092"/>
              <a:gd name="connsiteX3388" fmla="*/ 5115348 w 5945028"/>
              <a:gd name="connsiteY3388" fmla="*/ 2612222 h 3713092"/>
              <a:gd name="connsiteX3389" fmla="*/ 5110859 w 5945028"/>
              <a:gd name="connsiteY3389" fmla="*/ 2581212 h 3713092"/>
              <a:gd name="connsiteX3390" fmla="*/ 5056999 w 5945028"/>
              <a:gd name="connsiteY3390" fmla="*/ 2585700 h 3713092"/>
              <a:gd name="connsiteX3391" fmla="*/ 5052511 w 5945028"/>
              <a:gd name="connsiteY3391" fmla="*/ 2603653 h 3713092"/>
              <a:gd name="connsiteX3392" fmla="*/ 5007627 w 5945028"/>
              <a:gd name="connsiteY3392" fmla="*/ 2612630 h 3713092"/>
              <a:gd name="connsiteX3393" fmla="*/ 5030069 w 5945028"/>
              <a:gd name="connsiteY3393" fmla="*/ 2630583 h 3713092"/>
              <a:gd name="connsiteX3394" fmla="*/ 4985185 w 5945028"/>
              <a:gd name="connsiteY3394" fmla="*/ 2648537 h 3713092"/>
              <a:gd name="connsiteX3395" fmla="*/ 5007627 w 5945028"/>
              <a:gd name="connsiteY3395" fmla="*/ 2662002 h 3713092"/>
              <a:gd name="connsiteX3396" fmla="*/ 5092906 w 5945028"/>
              <a:gd name="connsiteY3396" fmla="*/ 2644048 h 3713092"/>
              <a:gd name="connsiteX3397" fmla="*/ 5115348 w 5945028"/>
              <a:gd name="connsiteY3397" fmla="*/ 2612222 h 3713092"/>
              <a:gd name="connsiteX3398" fmla="*/ 5115348 w 5945028"/>
              <a:gd name="connsiteY3398" fmla="*/ 2612222 h 3713092"/>
              <a:gd name="connsiteX3399" fmla="*/ 5048022 w 5945028"/>
              <a:gd name="connsiteY3399" fmla="*/ 2621199 h 3713092"/>
              <a:gd name="connsiteX3400" fmla="*/ 5070464 w 5945028"/>
              <a:gd name="connsiteY3400" fmla="*/ 2621199 h 3713092"/>
              <a:gd name="connsiteX3401" fmla="*/ 5048022 w 5945028"/>
              <a:gd name="connsiteY3401" fmla="*/ 2621199 h 3713092"/>
              <a:gd name="connsiteX3402" fmla="*/ 5048022 w 5945028"/>
              <a:gd name="connsiteY3402" fmla="*/ 2621199 h 3713092"/>
              <a:gd name="connsiteX3403" fmla="*/ 5124324 w 5945028"/>
              <a:gd name="connsiteY3403" fmla="*/ 2117279 h 3713092"/>
              <a:gd name="connsiteX3404" fmla="*/ 5092906 w 5945028"/>
              <a:gd name="connsiteY3404" fmla="*/ 2103814 h 3713092"/>
              <a:gd name="connsiteX3405" fmla="*/ 5065976 w 5945028"/>
              <a:gd name="connsiteY3405" fmla="*/ 2121767 h 3713092"/>
              <a:gd name="connsiteX3406" fmla="*/ 5088418 w 5945028"/>
              <a:gd name="connsiteY3406" fmla="*/ 2126256 h 3713092"/>
              <a:gd name="connsiteX3407" fmla="*/ 5079441 w 5945028"/>
              <a:gd name="connsiteY3407" fmla="*/ 2135233 h 3713092"/>
              <a:gd name="connsiteX3408" fmla="*/ 5119836 w 5945028"/>
              <a:gd name="connsiteY3408" fmla="*/ 2139721 h 3713092"/>
              <a:gd name="connsiteX3409" fmla="*/ 5124324 w 5945028"/>
              <a:gd name="connsiteY3409" fmla="*/ 2117279 h 3713092"/>
              <a:gd name="connsiteX3410" fmla="*/ 5124324 w 5945028"/>
              <a:gd name="connsiteY3410" fmla="*/ 2117279 h 3713092"/>
              <a:gd name="connsiteX3411" fmla="*/ 5106371 w 5945028"/>
              <a:gd name="connsiteY3411" fmla="*/ 1399550 h 3713092"/>
              <a:gd name="connsiteX3412" fmla="*/ 5088418 w 5945028"/>
              <a:gd name="connsiteY3412" fmla="*/ 1421992 h 3713092"/>
              <a:gd name="connsiteX3413" fmla="*/ 5119836 w 5945028"/>
              <a:gd name="connsiteY3413" fmla="*/ 1430969 h 3713092"/>
              <a:gd name="connsiteX3414" fmla="*/ 5155743 w 5945028"/>
              <a:gd name="connsiteY3414" fmla="*/ 1413015 h 3713092"/>
              <a:gd name="connsiteX3415" fmla="*/ 5164719 w 5945028"/>
              <a:gd name="connsiteY3415" fmla="*/ 1421992 h 3713092"/>
              <a:gd name="connsiteX3416" fmla="*/ 5227556 w 5945028"/>
              <a:gd name="connsiteY3416" fmla="*/ 1390982 h 3713092"/>
              <a:gd name="connsiteX3417" fmla="*/ 5164719 w 5945028"/>
              <a:gd name="connsiteY3417" fmla="*/ 1390982 h 3713092"/>
              <a:gd name="connsiteX3418" fmla="*/ 5200626 w 5945028"/>
              <a:gd name="connsiteY3418" fmla="*/ 1355483 h 3713092"/>
              <a:gd name="connsiteX3419" fmla="*/ 5151254 w 5945028"/>
              <a:gd name="connsiteY3419" fmla="*/ 1355483 h 3713092"/>
              <a:gd name="connsiteX3420" fmla="*/ 5065976 w 5945028"/>
              <a:gd name="connsiteY3420" fmla="*/ 1395470 h 3713092"/>
              <a:gd name="connsiteX3421" fmla="*/ 5106371 w 5945028"/>
              <a:gd name="connsiteY3421" fmla="*/ 1399550 h 3713092"/>
              <a:gd name="connsiteX3422" fmla="*/ 5106371 w 5945028"/>
              <a:gd name="connsiteY3422" fmla="*/ 1399550 h 3713092"/>
              <a:gd name="connsiteX3423" fmla="*/ 5115348 w 5945028"/>
              <a:gd name="connsiteY3423" fmla="*/ 1386085 h 3713092"/>
              <a:gd name="connsiteX3424" fmla="*/ 5133301 w 5945028"/>
              <a:gd name="connsiteY3424" fmla="*/ 1399550 h 3713092"/>
              <a:gd name="connsiteX3425" fmla="*/ 5115348 w 5945028"/>
              <a:gd name="connsiteY3425" fmla="*/ 1386085 h 3713092"/>
              <a:gd name="connsiteX3426" fmla="*/ 5115348 w 5945028"/>
              <a:gd name="connsiteY3426" fmla="*/ 1386085 h 3713092"/>
              <a:gd name="connsiteX3427" fmla="*/ 5097394 w 5945028"/>
              <a:gd name="connsiteY3427" fmla="*/ 2068315 h 3713092"/>
              <a:gd name="connsiteX3428" fmla="*/ 5151254 w 5945028"/>
              <a:gd name="connsiteY3428" fmla="*/ 2054850 h 3713092"/>
              <a:gd name="connsiteX3429" fmla="*/ 5133301 w 5945028"/>
              <a:gd name="connsiteY3429" fmla="*/ 2041385 h 3713092"/>
              <a:gd name="connsiteX3430" fmla="*/ 5151254 w 5945028"/>
              <a:gd name="connsiteY3430" fmla="*/ 2014455 h 3713092"/>
              <a:gd name="connsiteX3431" fmla="*/ 5142278 w 5945028"/>
              <a:gd name="connsiteY3431" fmla="*/ 1987525 h 3713092"/>
              <a:gd name="connsiteX3432" fmla="*/ 5106371 w 5945028"/>
              <a:gd name="connsiteY3432" fmla="*/ 1987525 h 3713092"/>
              <a:gd name="connsiteX3433" fmla="*/ 5097394 w 5945028"/>
              <a:gd name="connsiteY3433" fmla="*/ 2068315 h 3713092"/>
              <a:gd name="connsiteX3434" fmla="*/ 5097394 w 5945028"/>
              <a:gd name="connsiteY3434" fmla="*/ 2068315 h 3713092"/>
              <a:gd name="connsiteX3435" fmla="*/ 5304266 w 5945028"/>
              <a:gd name="connsiteY3435" fmla="*/ 1595814 h 3713092"/>
              <a:gd name="connsiteX3436" fmla="*/ 5317731 w 5945028"/>
              <a:gd name="connsiteY3436" fmla="*/ 1560315 h 3713092"/>
              <a:gd name="connsiteX3437" fmla="*/ 5421372 w 5945028"/>
              <a:gd name="connsiteY3437" fmla="*/ 1537873 h 3713092"/>
              <a:gd name="connsiteX3438" fmla="*/ 5376488 w 5945028"/>
              <a:gd name="connsiteY3438" fmla="*/ 1524408 h 3713092"/>
              <a:gd name="connsiteX3439" fmla="*/ 5416883 w 5945028"/>
              <a:gd name="connsiteY3439" fmla="*/ 1515432 h 3713092"/>
              <a:gd name="connsiteX3440" fmla="*/ 5236941 w 5945028"/>
              <a:gd name="connsiteY3440" fmla="*/ 1555419 h 3713092"/>
              <a:gd name="connsiteX3441" fmla="*/ 5227964 w 5945028"/>
              <a:gd name="connsiteY3441" fmla="*/ 1582349 h 3713092"/>
              <a:gd name="connsiteX3442" fmla="*/ 5241430 w 5945028"/>
              <a:gd name="connsiteY3442" fmla="*/ 1609279 h 3713092"/>
              <a:gd name="connsiteX3443" fmla="*/ 5286313 w 5945028"/>
              <a:gd name="connsiteY3443" fmla="*/ 1578268 h 3713092"/>
              <a:gd name="connsiteX3444" fmla="*/ 5304266 w 5945028"/>
              <a:gd name="connsiteY3444" fmla="*/ 1595814 h 3713092"/>
              <a:gd name="connsiteX3445" fmla="*/ 5304266 w 5945028"/>
              <a:gd name="connsiteY3445" fmla="*/ 1595814 h 3713092"/>
              <a:gd name="connsiteX3446" fmla="*/ 5344661 w 5945028"/>
              <a:gd name="connsiteY3446" fmla="*/ 1528897 h 3713092"/>
              <a:gd name="connsiteX3447" fmla="*/ 5371591 w 5945028"/>
              <a:gd name="connsiteY3447" fmla="*/ 1551338 h 3713092"/>
              <a:gd name="connsiteX3448" fmla="*/ 5344661 w 5945028"/>
              <a:gd name="connsiteY3448" fmla="*/ 1528897 h 3713092"/>
              <a:gd name="connsiteX3449" fmla="*/ 5344661 w 5945028"/>
              <a:gd name="connsiteY3449" fmla="*/ 1528897 h 3713092"/>
              <a:gd name="connsiteX3450" fmla="*/ 5349150 w 5945028"/>
              <a:gd name="connsiteY3450" fmla="*/ 2389028 h 3713092"/>
              <a:gd name="connsiteX3451" fmla="*/ 5448302 w 5945028"/>
              <a:gd name="connsiteY3451" fmla="*/ 2371075 h 3713092"/>
              <a:gd name="connsiteX3452" fmla="*/ 5398930 w 5945028"/>
              <a:gd name="connsiteY3452" fmla="*/ 2375563 h 3713092"/>
              <a:gd name="connsiteX3453" fmla="*/ 5354046 w 5945028"/>
              <a:gd name="connsiteY3453" fmla="*/ 2362098 h 3713092"/>
              <a:gd name="connsiteX3454" fmla="*/ 5349150 w 5945028"/>
              <a:gd name="connsiteY3454" fmla="*/ 2389028 h 3713092"/>
              <a:gd name="connsiteX3455" fmla="*/ 5349150 w 5945028"/>
              <a:gd name="connsiteY3455" fmla="*/ 2389028 h 3713092"/>
              <a:gd name="connsiteX3456" fmla="*/ 5551534 w 5945028"/>
              <a:gd name="connsiteY3456" fmla="*/ 1189822 h 3713092"/>
              <a:gd name="connsiteX3457" fmla="*/ 5407498 w 5945028"/>
              <a:gd name="connsiteY3457" fmla="*/ 1225321 h 3713092"/>
              <a:gd name="connsiteX3458" fmla="*/ 5461359 w 5945028"/>
              <a:gd name="connsiteY3458" fmla="*/ 1274284 h 3713092"/>
              <a:gd name="connsiteX3459" fmla="*/ 5456870 w 5945028"/>
              <a:gd name="connsiteY3459" fmla="*/ 1283261 h 3713092"/>
              <a:gd name="connsiteX3460" fmla="*/ 5519707 w 5945028"/>
              <a:gd name="connsiteY3460" fmla="*/ 1269796 h 3713092"/>
              <a:gd name="connsiteX3461" fmla="*/ 5519707 w 5945028"/>
              <a:gd name="connsiteY3461" fmla="*/ 1211856 h 3713092"/>
              <a:gd name="connsiteX3462" fmla="*/ 5636812 w 5945028"/>
              <a:gd name="connsiteY3462" fmla="*/ 1229809 h 3713092"/>
              <a:gd name="connsiteX3463" fmla="*/ 5636812 w 5945028"/>
              <a:gd name="connsiteY3463" fmla="*/ 1185334 h 3713092"/>
              <a:gd name="connsiteX3464" fmla="*/ 5551534 w 5945028"/>
              <a:gd name="connsiteY3464" fmla="*/ 1189822 h 3713092"/>
              <a:gd name="connsiteX3465" fmla="*/ 5551534 w 5945028"/>
              <a:gd name="connsiteY3465" fmla="*/ 1189822 h 3713092"/>
              <a:gd name="connsiteX3466" fmla="*/ 5573976 w 5945028"/>
              <a:gd name="connsiteY3466" fmla="*/ 1800646 h 3713092"/>
              <a:gd name="connsiteX3467" fmla="*/ 5560511 w 5945028"/>
              <a:gd name="connsiteY3467" fmla="*/ 1773716 h 3713092"/>
              <a:gd name="connsiteX3468" fmla="*/ 5569487 w 5945028"/>
              <a:gd name="connsiteY3468" fmla="*/ 1769228 h 3713092"/>
              <a:gd name="connsiteX3469" fmla="*/ 5547045 w 5945028"/>
              <a:gd name="connsiteY3469" fmla="*/ 1773716 h 3713092"/>
              <a:gd name="connsiteX3470" fmla="*/ 5551534 w 5945028"/>
              <a:gd name="connsiteY3470" fmla="*/ 1787181 h 3713092"/>
              <a:gd name="connsiteX3471" fmla="*/ 5515627 w 5945028"/>
              <a:gd name="connsiteY3471" fmla="*/ 1809623 h 3713092"/>
              <a:gd name="connsiteX3472" fmla="*/ 5502162 w 5945028"/>
              <a:gd name="connsiteY3472" fmla="*/ 1796158 h 3713092"/>
              <a:gd name="connsiteX3473" fmla="*/ 5443813 w 5945028"/>
              <a:gd name="connsiteY3473" fmla="*/ 1823088 h 3713092"/>
              <a:gd name="connsiteX3474" fmla="*/ 5443813 w 5945028"/>
              <a:gd name="connsiteY3474" fmla="*/ 1805134 h 3713092"/>
              <a:gd name="connsiteX3475" fmla="*/ 5363023 w 5945028"/>
              <a:gd name="connsiteY3475" fmla="*/ 1823088 h 3713092"/>
              <a:gd name="connsiteX3476" fmla="*/ 5380976 w 5945028"/>
              <a:gd name="connsiteY3476" fmla="*/ 1841041 h 3713092"/>
              <a:gd name="connsiteX3477" fmla="*/ 5389953 w 5945028"/>
              <a:gd name="connsiteY3477" fmla="*/ 1823088 h 3713092"/>
              <a:gd name="connsiteX3478" fmla="*/ 5452790 w 5945028"/>
              <a:gd name="connsiteY3478" fmla="*/ 1836553 h 3713092"/>
              <a:gd name="connsiteX3479" fmla="*/ 5439325 w 5945028"/>
              <a:gd name="connsiteY3479" fmla="*/ 1850018 h 3713092"/>
              <a:gd name="connsiteX3480" fmla="*/ 5457278 w 5945028"/>
              <a:gd name="connsiteY3480" fmla="*/ 1858995 h 3713092"/>
              <a:gd name="connsiteX3481" fmla="*/ 5443813 w 5945028"/>
              <a:gd name="connsiteY3481" fmla="*/ 1876948 h 3713092"/>
              <a:gd name="connsiteX3482" fmla="*/ 5506650 w 5945028"/>
              <a:gd name="connsiteY3482" fmla="*/ 1867971 h 3713092"/>
              <a:gd name="connsiteX3483" fmla="*/ 5470743 w 5945028"/>
              <a:gd name="connsiteY3483" fmla="*/ 1867971 h 3713092"/>
              <a:gd name="connsiteX3484" fmla="*/ 5542557 w 5945028"/>
              <a:gd name="connsiteY3484" fmla="*/ 1850018 h 3713092"/>
              <a:gd name="connsiteX3485" fmla="*/ 5569487 w 5945028"/>
              <a:gd name="connsiteY3485" fmla="*/ 1814519 h 3713092"/>
              <a:gd name="connsiteX3486" fmla="*/ 5600906 w 5945028"/>
              <a:gd name="connsiteY3486" fmla="*/ 1827984 h 3713092"/>
              <a:gd name="connsiteX3487" fmla="*/ 5578464 w 5945028"/>
              <a:gd name="connsiteY3487" fmla="*/ 1832473 h 3713092"/>
              <a:gd name="connsiteX3488" fmla="*/ 5600906 w 5945028"/>
              <a:gd name="connsiteY3488" fmla="*/ 1845938 h 3713092"/>
              <a:gd name="connsiteX3489" fmla="*/ 5591929 w 5945028"/>
              <a:gd name="connsiteY3489" fmla="*/ 1841449 h 3713092"/>
              <a:gd name="connsiteX3490" fmla="*/ 5618859 w 5945028"/>
              <a:gd name="connsiteY3490" fmla="*/ 1841449 h 3713092"/>
              <a:gd name="connsiteX3491" fmla="*/ 5641301 w 5945028"/>
              <a:gd name="connsiteY3491" fmla="*/ 1814519 h 3713092"/>
              <a:gd name="connsiteX3492" fmla="*/ 5668231 w 5945028"/>
              <a:gd name="connsiteY3492" fmla="*/ 1845530 h 3713092"/>
              <a:gd name="connsiteX3493" fmla="*/ 5717603 w 5945028"/>
              <a:gd name="connsiteY3493" fmla="*/ 1823088 h 3713092"/>
              <a:gd name="connsiteX3494" fmla="*/ 5722091 w 5945028"/>
              <a:gd name="connsiteY3494" fmla="*/ 1809623 h 3713092"/>
              <a:gd name="connsiteX3495" fmla="*/ 5686185 w 5945028"/>
              <a:gd name="connsiteY3495" fmla="*/ 1800646 h 3713092"/>
              <a:gd name="connsiteX3496" fmla="*/ 5695161 w 5945028"/>
              <a:gd name="connsiteY3496" fmla="*/ 1787181 h 3713092"/>
              <a:gd name="connsiteX3497" fmla="*/ 5663743 w 5945028"/>
              <a:gd name="connsiteY3497" fmla="*/ 1787181 h 3713092"/>
              <a:gd name="connsiteX3498" fmla="*/ 5573976 w 5945028"/>
              <a:gd name="connsiteY3498" fmla="*/ 1800646 h 3713092"/>
              <a:gd name="connsiteX3499" fmla="*/ 5573976 w 5945028"/>
              <a:gd name="connsiteY3499" fmla="*/ 1800646 h 3713092"/>
              <a:gd name="connsiteX3500" fmla="*/ 5596418 w 5945028"/>
              <a:gd name="connsiteY3500" fmla="*/ 1256739 h 3713092"/>
              <a:gd name="connsiteX3501" fmla="*/ 5596418 w 5945028"/>
              <a:gd name="connsiteY3501" fmla="*/ 1270204 h 3713092"/>
              <a:gd name="connsiteX3502" fmla="*/ 5564999 w 5945028"/>
              <a:gd name="connsiteY3502" fmla="*/ 1256739 h 3713092"/>
              <a:gd name="connsiteX3503" fmla="*/ 5605394 w 5945028"/>
              <a:gd name="connsiteY3503" fmla="*/ 1287750 h 3713092"/>
              <a:gd name="connsiteX3504" fmla="*/ 5636812 w 5945028"/>
              <a:gd name="connsiteY3504" fmla="*/ 1283261 h 3713092"/>
              <a:gd name="connsiteX3505" fmla="*/ 5650278 w 5945028"/>
              <a:gd name="connsiteY3505" fmla="*/ 1296726 h 3713092"/>
              <a:gd name="connsiteX3506" fmla="*/ 5659254 w 5945028"/>
              <a:gd name="connsiteY3506" fmla="*/ 1287750 h 3713092"/>
              <a:gd name="connsiteX3507" fmla="*/ 5672719 w 5945028"/>
              <a:gd name="connsiteY3507" fmla="*/ 1283261 h 3713092"/>
              <a:gd name="connsiteX3508" fmla="*/ 5654766 w 5945028"/>
              <a:gd name="connsiteY3508" fmla="*/ 1269796 h 3713092"/>
              <a:gd name="connsiteX3509" fmla="*/ 5627836 w 5945028"/>
              <a:gd name="connsiteY3509" fmla="*/ 1274284 h 3713092"/>
              <a:gd name="connsiteX3510" fmla="*/ 5614371 w 5945028"/>
              <a:gd name="connsiteY3510" fmla="*/ 1247354 h 3713092"/>
              <a:gd name="connsiteX3511" fmla="*/ 5596418 w 5945028"/>
              <a:gd name="connsiteY3511" fmla="*/ 1256739 h 3713092"/>
              <a:gd name="connsiteX3512" fmla="*/ 5596418 w 5945028"/>
              <a:gd name="connsiteY3512" fmla="*/ 1256739 h 371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</a:cxnLst>
            <a:rect l="l" t="t" r="r" b="b"/>
            <a:pathLst>
              <a:path w="5945028" h="3713092">
                <a:moveTo>
                  <a:pt x="244260" y="1314680"/>
                </a:moveTo>
                <a:cubicBezTo>
                  <a:pt x="239771" y="1305703"/>
                  <a:pt x="239771" y="1270204"/>
                  <a:pt x="226306" y="1279181"/>
                </a:cubicBezTo>
                <a:cubicBezTo>
                  <a:pt x="239771" y="1292646"/>
                  <a:pt x="217330" y="1301623"/>
                  <a:pt x="217330" y="1314680"/>
                </a:cubicBezTo>
                <a:cubicBezTo>
                  <a:pt x="230795" y="1310191"/>
                  <a:pt x="239771" y="1323656"/>
                  <a:pt x="244260" y="1314680"/>
                </a:cubicBezTo>
                <a:lnTo>
                  <a:pt x="244260" y="1314680"/>
                </a:lnTo>
                <a:close/>
                <a:moveTo>
                  <a:pt x="226306" y="1413015"/>
                </a:moveTo>
                <a:cubicBezTo>
                  <a:pt x="226306" y="1426481"/>
                  <a:pt x="226306" y="1426481"/>
                  <a:pt x="226306" y="1426481"/>
                </a:cubicBezTo>
                <a:cubicBezTo>
                  <a:pt x="239771" y="1426481"/>
                  <a:pt x="239771" y="1426481"/>
                  <a:pt x="239771" y="1426481"/>
                </a:cubicBezTo>
                <a:cubicBezTo>
                  <a:pt x="239771" y="1417096"/>
                  <a:pt x="235283" y="1413015"/>
                  <a:pt x="226306" y="1413015"/>
                </a:cubicBezTo>
                <a:lnTo>
                  <a:pt x="226306" y="1413015"/>
                </a:lnTo>
                <a:close/>
                <a:moveTo>
                  <a:pt x="271190" y="1805134"/>
                </a:moveTo>
                <a:cubicBezTo>
                  <a:pt x="271190" y="1791669"/>
                  <a:pt x="266701" y="1782693"/>
                  <a:pt x="262213" y="1774124"/>
                </a:cubicBezTo>
                <a:cubicBezTo>
                  <a:pt x="257725" y="1791669"/>
                  <a:pt x="257725" y="1800646"/>
                  <a:pt x="271190" y="1805134"/>
                </a:cubicBezTo>
                <a:lnTo>
                  <a:pt x="271190" y="1805134"/>
                </a:lnTo>
                <a:close/>
                <a:moveTo>
                  <a:pt x="298120" y="1916527"/>
                </a:moveTo>
                <a:cubicBezTo>
                  <a:pt x="289143" y="1916527"/>
                  <a:pt x="289143" y="1921015"/>
                  <a:pt x="280167" y="1921015"/>
                </a:cubicBezTo>
                <a:cubicBezTo>
                  <a:pt x="280167" y="1925504"/>
                  <a:pt x="280167" y="1934481"/>
                  <a:pt x="284655" y="1938969"/>
                </a:cubicBezTo>
                <a:cubicBezTo>
                  <a:pt x="284655" y="1929992"/>
                  <a:pt x="298120" y="1929992"/>
                  <a:pt x="298120" y="1916527"/>
                </a:cubicBezTo>
                <a:lnTo>
                  <a:pt x="298120" y="1916527"/>
                </a:lnTo>
                <a:close/>
                <a:moveTo>
                  <a:pt x="370342" y="1680276"/>
                </a:moveTo>
                <a:cubicBezTo>
                  <a:pt x="365853" y="1671300"/>
                  <a:pt x="352388" y="1666811"/>
                  <a:pt x="352388" y="1684765"/>
                </a:cubicBezTo>
                <a:cubicBezTo>
                  <a:pt x="356469" y="1680276"/>
                  <a:pt x="370342" y="1689253"/>
                  <a:pt x="370342" y="1680276"/>
                </a:cubicBezTo>
                <a:lnTo>
                  <a:pt x="370342" y="1680276"/>
                </a:lnTo>
                <a:close/>
                <a:moveTo>
                  <a:pt x="374830" y="1698230"/>
                </a:moveTo>
                <a:cubicBezTo>
                  <a:pt x="374830" y="1711695"/>
                  <a:pt x="365853" y="1711695"/>
                  <a:pt x="365853" y="1716183"/>
                </a:cubicBezTo>
                <a:cubicBezTo>
                  <a:pt x="374830" y="1716183"/>
                  <a:pt x="374830" y="1729648"/>
                  <a:pt x="388295" y="1725160"/>
                </a:cubicBezTo>
                <a:cubicBezTo>
                  <a:pt x="392783" y="1711695"/>
                  <a:pt x="383807" y="1707207"/>
                  <a:pt x="374830" y="1698230"/>
                </a:cubicBezTo>
                <a:lnTo>
                  <a:pt x="374830" y="1698230"/>
                </a:lnTo>
                <a:close/>
                <a:moveTo>
                  <a:pt x="522946" y="1230217"/>
                </a:moveTo>
                <a:cubicBezTo>
                  <a:pt x="549876" y="1234705"/>
                  <a:pt x="576806" y="1243682"/>
                  <a:pt x="608224" y="1243682"/>
                </a:cubicBezTo>
                <a:cubicBezTo>
                  <a:pt x="595167" y="1207775"/>
                  <a:pt x="531922" y="1230217"/>
                  <a:pt x="522946" y="1230217"/>
                </a:cubicBezTo>
                <a:lnTo>
                  <a:pt x="522946" y="1230217"/>
                </a:lnTo>
                <a:close/>
                <a:moveTo>
                  <a:pt x="586191" y="1283669"/>
                </a:moveTo>
                <a:cubicBezTo>
                  <a:pt x="590679" y="1279181"/>
                  <a:pt x="590679" y="1270204"/>
                  <a:pt x="595167" y="1265716"/>
                </a:cubicBezTo>
                <a:cubicBezTo>
                  <a:pt x="568237" y="1265716"/>
                  <a:pt x="559261" y="1270204"/>
                  <a:pt x="550284" y="1279181"/>
                </a:cubicBezTo>
                <a:cubicBezTo>
                  <a:pt x="563749" y="1274693"/>
                  <a:pt x="568237" y="1283669"/>
                  <a:pt x="586191" y="1283669"/>
                </a:cubicBezTo>
                <a:lnTo>
                  <a:pt x="586191" y="1283669"/>
                </a:lnTo>
                <a:close/>
                <a:moveTo>
                  <a:pt x="586191" y="1488501"/>
                </a:moveTo>
                <a:cubicBezTo>
                  <a:pt x="577214" y="1488501"/>
                  <a:pt x="577214" y="1484013"/>
                  <a:pt x="581702" y="1479525"/>
                </a:cubicBezTo>
                <a:cubicBezTo>
                  <a:pt x="572726" y="1479525"/>
                  <a:pt x="554772" y="1470548"/>
                  <a:pt x="550284" y="1484013"/>
                </a:cubicBezTo>
                <a:cubicBezTo>
                  <a:pt x="563749" y="1479525"/>
                  <a:pt x="577214" y="1497478"/>
                  <a:pt x="586191" y="1488501"/>
                </a:cubicBezTo>
                <a:lnTo>
                  <a:pt x="586191" y="1488501"/>
                </a:lnTo>
                <a:close/>
                <a:moveTo>
                  <a:pt x="680446" y="1328145"/>
                </a:moveTo>
                <a:cubicBezTo>
                  <a:pt x="689423" y="1332633"/>
                  <a:pt x="693911" y="1323656"/>
                  <a:pt x="693911" y="1310191"/>
                </a:cubicBezTo>
                <a:cubicBezTo>
                  <a:pt x="684934" y="1310191"/>
                  <a:pt x="680446" y="1314680"/>
                  <a:pt x="675958" y="1319168"/>
                </a:cubicBezTo>
                <a:cubicBezTo>
                  <a:pt x="684934" y="1319168"/>
                  <a:pt x="684934" y="1323656"/>
                  <a:pt x="680446" y="1328145"/>
                </a:cubicBezTo>
                <a:lnTo>
                  <a:pt x="680446" y="1328145"/>
                </a:lnTo>
                <a:close/>
                <a:moveTo>
                  <a:pt x="680446" y="1270204"/>
                </a:moveTo>
                <a:cubicBezTo>
                  <a:pt x="698399" y="1274693"/>
                  <a:pt x="707376" y="1265716"/>
                  <a:pt x="711864" y="1252251"/>
                </a:cubicBezTo>
                <a:cubicBezTo>
                  <a:pt x="707376" y="1256739"/>
                  <a:pt x="689423" y="1247762"/>
                  <a:pt x="689423" y="1256739"/>
                </a:cubicBezTo>
                <a:cubicBezTo>
                  <a:pt x="702888" y="1265716"/>
                  <a:pt x="680446" y="1265716"/>
                  <a:pt x="680446" y="1270204"/>
                </a:cubicBezTo>
                <a:lnTo>
                  <a:pt x="680446" y="1270204"/>
                </a:lnTo>
                <a:close/>
                <a:moveTo>
                  <a:pt x="626586" y="3624142"/>
                </a:moveTo>
                <a:cubicBezTo>
                  <a:pt x="608632" y="3619653"/>
                  <a:pt x="599656" y="3655152"/>
                  <a:pt x="617609" y="3655152"/>
                </a:cubicBezTo>
                <a:cubicBezTo>
                  <a:pt x="613121" y="3637607"/>
                  <a:pt x="631074" y="3633118"/>
                  <a:pt x="626586" y="3624142"/>
                </a:cubicBezTo>
                <a:lnTo>
                  <a:pt x="626586" y="3624142"/>
                </a:lnTo>
                <a:close/>
                <a:moveTo>
                  <a:pt x="1642994" y="351724"/>
                </a:moveTo>
                <a:cubicBezTo>
                  <a:pt x="1629529" y="347235"/>
                  <a:pt x="1620552" y="351724"/>
                  <a:pt x="1620552" y="365189"/>
                </a:cubicBezTo>
                <a:cubicBezTo>
                  <a:pt x="1629529" y="374166"/>
                  <a:pt x="1638505" y="369677"/>
                  <a:pt x="1647482" y="374166"/>
                </a:cubicBezTo>
                <a:cubicBezTo>
                  <a:pt x="1642994" y="360700"/>
                  <a:pt x="1629529" y="360700"/>
                  <a:pt x="1642994" y="351724"/>
                </a:cubicBezTo>
                <a:lnTo>
                  <a:pt x="1642994" y="351724"/>
                </a:lnTo>
                <a:close/>
                <a:moveTo>
                  <a:pt x="1665436" y="378654"/>
                </a:moveTo>
                <a:cubicBezTo>
                  <a:pt x="1651971" y="383142"/>
                  <a:pt x="1634017" y="374166"/>
                  <a:pt x="1625040" y="387631"/>
                </a:cubicBezTo>
                <a:cubicBezTo>
                  <a:pt x="1634017" y="392119"/>
                  <a:pt x="1634017" y="405584"/>
                  <a:pt x="1647482" y="405584"/>
                </a:cubicBezTo>
                <a:cubicBezTo>
                  <a:pt x="1629529" y="383142"/>
                  <a:pt x="1669924" y="400688"/>
                  <a:pt x="1665436" y="378654"/>
                </a:cubicBezTo>
                <a:lnTo>
                  <a:pt x="1665436" y="378654"/>
                </a:lnTo>
                <a:close/>
                <a:moveTo>
                  <a:pt x="1737657" y="672845"/>
                </a:moveTo>
                <a:cubicBezTo>
                  <a:pt x="1746634" y="677333"/>
                  <a:pt x="1742146" y="686310"/>
                  <a:pt x="1751122" y="681822"/>
                </a:cubicBezTo>
                <a:cubicBezTo>
                  <a:pt x="1755611" y="677333"/>
                  <a:pt x="1760099" y="677333"/>
                  <a:pt x="1760099" y="672845"/>
                </a:cubicBezTo>
                <a:cubicBezTo>
                  <a:pt x="1755611" y="672845"/>
                  <a:pt x="1737657" y="668357"/>
                  <a:pt x="1737657" y="672845"/>
                </a:cubicBezTo>
                <a:lnTo>
                  <a:pt x="1737657" y="672845"/>
                </a:lnTo>
                <a:close/>
                <a:moveTo>
                  <a:pt x="2173844" y="619393"/>
                </a:moveTo>
                <a:cubicBezTo>
                  <a:pt x="2164867" y="623881"/>
                  <a:pt x="2133448" y="619393"/>
                  <a:pt x="2137937" y="623881"/>
                </a:cubicBezTo>
                <a:cubicBezTo>
                  <a:pt x="2151402" y="623881"/>
                  <a:pt x="2173844" y="636938"/>
                  <a:pt x="2173844" y="619393"/>
                </a:cubicBezTo>
                <a:lnTo>
                  <a:pt x="2173844" y="619393"/>
                </a:lnTo>
                <a:close/>
                <a:moveTo>
                  <a:pt x="2151402" y="601439"/>
                </a:moveTo>
                <a:cubicBezTo>
                  <a:pt x="2151402" y="605928"/>
                  <a:pt x="2146914" y="605928"/>
                  <a:pt x="2142425" y="610416"/>
                </a:cubicBezTo>
                <a:cubicBezTo>
                  <a:pt x="2169355" y="614905"/>
                  <a:pt x="2182820" y="623881"/>
                  <a:pt x="2200774" y="605928"/>
                </a:cubicBezTo>
                <a:cubicBezTo>
                  <a:pt x="2178332" y="605928"/>
                  <a:pt x="2173844" y="596951"/>
                  <a:pt x="2151402" y="601439"/>
                </a:cubicBezTo>
                <a:lnTo>
                  <a:pt x="2151402" y="601439"/>
                </a:lnTo>
                <a:close/>
                <a:moveTo>
                  <a:pt x="2173844" y="2995364"/>
                </a:moveTo>
                <a:cubicBezTo>
                  <a:pt x="2182820" y="3004341"/>
                  <a:pt x="2200774" y="3008829"/>
                  <a:pt x="2205262" y="2999853"/>
                </a:cubicBezTo>
                <a:cubicBezTo>
                  <a:pt x="2196285" y="2999853"/>
                  <a:pt x="2178332" y="2977819"/>
                  <a:pt x="2173844" y="2995364"/>
                </a:cubicBezTo>
                <a:lnTo>
                  <a:pt x="2173844" y="2995364"/>
                </a:lnTo>
                <a:close/>
                <a:moveTo>
                  <a:pt x="2443553" y="267261"/>
                </a:moveTo>
                <a:cubicBezTo>
                  <a:pt x="2457018" y="253796"/>
                  <a:pt x="2483948" y="262773"/>
                  <a:pt x="2488436" y="240331"/>
                </a:cubicBezTo>
                <a:cubicBezTo>
                  <a:pt x="2452530" y="235843"/>
                  <a:pt x="2421111" y="240331"/>
                  <a:pt x="2394181" y="240331"/>
                </a:cubicBezTo>
                <a:cubicBezTo>
                  <a:pt x="2398669" y="249308"/>
                  <a:pt x="2389693" y="249308"/>
                  <a:pt x="2389693" y="262773"/>
                </a:cubicBezTo>
                <a:cubicBezTo>
                  <a:pt x="2403158" y="258284"/>
                  <a:pt x="2407646" y="267261"/>
                  <a:pt x="2407646" y="276238"/>
                </a:cubicBezTo>
                <a:cubicBezTo>
                  <a:pt x="2425600" y="276238"/>
                  <a:pt x="2452530" y="280726"/>
                  <a:pt x="2461506" y="267261"/>
                </a:cubicBezTo>
                <a:cubicBezTo>
                  <a:pt x="2452530" y="262773"/>
                  <a:pt x="2448041" y="280318"/>
                  <a:pt x="2443553" y="267261"/>
                </a:cubicBezTo>
                <a:lnTo>
                  <a:pt x="2443553" y="267261"/>
                </a:lnTo>
                <a:close/>
                <a:moveTo>
                  <a:pt x="2538216" y="3557225"/>
                </a:moveTo>
                <a:cubicBezTo>
                  <a:pt x="2529240" y="3557225"/>
                  <a:pt x="2524751" y="3552736"/>
                  <a:pt x="2520263" y="3548248"/>
                </a:cubicBezTo>
                <a:cubicBezTo>
                  <a:pt x="2515775" y="3552736"/>
                  <a:pt x="2511286" y="3552736"/>
                  <a:pt x="2515775" y="3561713"/>
                </a:cubicBezTo>
                <a:cubicBezTo>
                  <a:pt x="2520263" y="3557225"/>
                  <a:pt x="2538216" y="3566201"/>
                  <a:pt x="2538216" y="3557225"/>
                </a:cubicBezTo>
                <a:lnTo>
                  <a:pt x="2538216" y="3557225"/>
                </a:lnTo>
                <a:close/>
                <a:moveTo>
                  <a:pt x="2556170" y="2915390"/>
                </a:moveTo>
                <a:cubicBezTo>
                  <a:pt x="2592077" y="2915390"/>
                  <a:pt x="2605542" y="2928855"/>
                  <a:pt x="2627983" y="2910902"/>
                </a:cubicBezTo>
                <a:cubicBezTo>
                  <a:pt x="2605542" y="2910902"/>
                  <a:pt x="2569635" y="2892948"/>
                  <a:pt x="2556170" y="2915390"/>
                </a:cubicBezTo>
                <a:lnTo>
                  <a:pt x="2556170" y="2915390"/>
                </a:lnTo>
                <a:close/>
                <a:moveTo>
                  <a:pt x="2749577" y="2861938"/>
                </a:moveTo>
                <a:cubicBezTo>
                  <a:pt x="2745089" y="2870914"/>
                  <a:pt x="2763042" y="2888868"/>
                  <a:pt x="2772019" y="2875403"/>
                </a:cubicBezTo>
                <a:cubicBezTo>
                  <a:pt x="2763042" y="2870506"/>
                  <a:pt x="2758554" y="2861938"/>
                  <a:pt x="2749577" y="2861938"/>
                </a:cubicBezTo>
                <a:lnTo>
                  <a:pt x="2749577" y="2861938"/>
                </a:lnTo>
                <a:close/>
                <a:moveTo>
                  <a:pt x="2893612" y="503512"/>
                </a:moveTo>
                <a:cubicBezTo>
                  <a:pt x="2889124" y="503512"/>
                  <a:pt x="2880147" y="503512"/>
                  <a:pt x="2880147" y="512488"/>
                </a:cubicBezTo>
                <a:cubicBezTo>
                  <a:pt x="2889124" y="512080"/>
                  <a:pt x="2898101" y="516569"/>
                  <a:pt x="2893612" y="503512"/>
                </a:cubicBezTo>
                <a:lnTo>
                  <a:pt x="2893612" y="503512"/>
                </a:lnTo>
                <a:close/>
                <a:moveTo>
                  <a:pt x="2916054" y="347235"/>
                </a:moveTo>
                <a:cubicBezTo>
                  <a:pt x="2907078" y="351724"/>
                  <a:pt x="2889124" y="347235"/>
                  <a:pt x="2889124" y="360700"/>
                </a:cubicBezTo>
                <a:cubicBezTo>
                  <a:pt x="2916054" y="360700"/>
                  <a:pt x="2916054" y="360700"/>
                  <a:pt x="2916054" y="360700"/>
                </a:cubicBezTo>
                <a:cubicBezTo>
                  <a:pt x="2911566" y="351724"/>
                  <a:pt x="2925031" y="347235"/>
                  <a:pt x="2916054" y="347235"/>
                </a:cubicBezTo>
                <a:lnTo>
                  <a:pt x="2916054" y="347235"/>
                </a:lnTo>
                <a:close/>
                <a:moveTo>
                  <a:pt x="2987868" y="512080"/>
                </a:moveTo>
                <a:cubicBezTo>
                  <a:pt x="2996845" y="516569"/>
                  <a:pt x="3001333" y="516569"/>
                  <a:pt x="3001333" y="521057"/>
                </a:cubicBezTo>
                <a:cubicBezTo>
                  <a:pt x="3019286" y="516569"/>
                  <a:pt x="3032751" y="507592"/>
                  <a:pt x="3046216" y="521057"/>
                </a:cubicBezTo>
                <a:cubicBezTo>
                  <a:pt x="3041728" y="494535"/>
                  <a:pt x="2996845" y="512080"/>
                  <a:pt x="2987868" y="512080"/>
                </a:cubicBezTo>
                <a:lnTo>
                  <a:pt x="2987868" y="512080"/>
                </a:lnTo>
                <a:close/>
                <a:moveTo>
                  <a:pt x="2974403" y="2839496"/>
                </a:moveTo>
                <a:cubicBezTo>
                  <a:pt x="2965426" y="2839496"/>
                  <a:pt x="2951961" y="2839496"/>
                  <a:pt x="2951961" y="2852961"/>
                </a:cubicBezTo>
                <a:cubicBezTo>
                  <a:pt x="2965426" y="2852961"/>
                  <a:pt x="2969914" y="2848473"/>
                  <a:pt x="2974403" y="2839496"/>
                </a:cubicBezTo>
                <a:lnTo>
                  <a:pt x="2974403" y="2839496"/>
                </a:lnTo>
                <a:close/>
                <a:moveTo>
                  <a:pt x="3163322" y="44067"/>
                </a:moveTo>
                <a:cubicBezTo>
                  <a:pt x="3158833" y="48556"/>
                  <a:pt x="3158833" y="57533"/>
                  <a:pt x="3154345" y="62021"/>
                </a:cubicBezTo>
                <a:cubicBezTo>
                  <a:pt x="3167810" y="57533"/>
                  <a:pt x="3172298" y="66509"/>
                  <a:pt x="3181275" y="75486"/>
                </a:cubicBezTo>
                <a:cubicBezTo>
                  <a:pt x="3203717" y="70998"/>
                  <a:pt x="3208205" y="48556"/>
                  <a:pt x="3226159" y="39987"/>
                </a:cubicBezTo>
                <a:cubicBezTo>
                  <a:pt x="3221670" y="17545"/>
                  <a:pt x="3221670" y="4488"/>
                  <a:pt x="3190252" y="0"/>
                </a:cubicBezTo>
                <a:cubicBezTo>
                  <a:pt x="3194740" y="13057"/>
                  <a:pt x="3190252" y="48556"/>
                  <a:pt x="3163322" y="44067"/>
                </a:cubicBezTo>
                <a:lnTo>
                  <a:pt x="3163322" y="44067"/>
                </a:lnTo>
                <a:close/>
                <a:moveTo>
                  <a:pt x="3167810" y="409664"/>
                </a:moveTo>
                <a:cubicBezTo>
                  <a:pt x="3154345" y="414153"/>
                  <a:pt x="3149857" y="409664"/>
                  <a:pt x="3140880" y="418641"/>
                </a:cubicBezTo>
                <a:cubicBezTo>
                  <a:pt x="3149857" y="414153"/>
                  <a:pt x="3167810" y="427618"/>
                  <a:pt x="3167810" y="409664"/>
                </a:cubicBezTo>
                <a:lnTo>
                  <a:pt x="3167810" y="409664"/>
                </a:lnTo>
                <a:close/>
                <a:moveTo>
                  <a:pt x="3194740" y="93031"/>
                </a:moveTo>
                <a:cubicBezTo>
                  <a:pt x="3158833" y="102008"/>
                  <a:pt x="3176787" y="133018"/>
                  <a:pt x="3199228" y="141995"/>
                </a:cubicBezTo>
                <a:cubicBezTo>
                  <a:pt x="3203717" y="119961"/>
                  <a:pt x="3212693" y="106496"/>
                  <a:pt x="3194740" y="93031"/>
                </a:cubicBezTo>
                <a:lnTo>
                  <a:pt x="3194740" y="93031"/>
                </a:lnTo>
                <a:close/>
                <a:moveTo>
                  <a:pt x="3176787" y="387631"/>
                </a:moveTo>
                <a:cubicBezTo>
                  <a:pt x="3190252" y="392119"/>
                  <a:pt x="3194740" y="396607"/>
                  <a:pt x="3203717" y="383142"/>
                </a:cubicBezTo>
                <a:cubicBezTo>
                  <a:pt x="3194740" y="383142"/>
                  <a:pt x="3176787" y="378654"/>
                  <a:pt x="3176787" y="387631"/>
                </a:cubicBezTo>
                <a:lnTo>
                  <a:pt x="3176787" y="387631"/>
                </a:lnTo>
                <a:close/>
                <a:moveTo>
                  <a:pt x="3208205" y="119961"/>
                </a:moveTo>
                <a:cubicBezTo>
                  <a:pt x="3208205" y="128938"/>
                  <a:pt x="3212693" y="137915"/>
                  <a:pt x="3221670" y="142403"/>
                </a:cubicBezTo>
                <a:cubicBezTo>
                  <a:pt x="3221670" y="133427"/>
                  <a:pt x="3230647" y="128938"/>
                  <a:pt x="3239624" y="128938"/>
                </a:cubicBezTo>
                <a:cubicBezTo>
                  <a:pt x="3239624" y="115473"/>
                  <a:pt x="3239624" y="106496"/>
                  <a:pt x="3235135" y="102008"/>
                </a:cubicBezTo>
                <a:cubicBezTo>
                  <a:pt x="3230647" y="115473"/>
                  <a:pt x="3221670" y="119961"/>
                  <a:pt x="3208205" y="119961"/>
                </a:cubicBezTo>
                <a:lnTo>
                  <a:pt x="3208205" y="119961"/>
                </a:lnTo>
                <a:close/>
                <a:moveTo>
                  <a:pt x="3262065" y="53044"/>
                </a:moveTo>
                <a:cubicBezTo>
                  <a:pt x="3271042" y="44067"/>
                  <a:pt x="3271042" y="22034"/>
                  <a:pt x="3257577" y="22034"/>
                </a:cubicBezTo>
                <a:cubicBezTo>
                  <a:pt x="3257577" y="35091"/>
                  <a:pt x="3257577" y="44067"/>
                  <a:pt x="3262065" y="53044"/>
                </a:cubicBezTo>
                <a:lnTo>
                  <a:pt x="3262065" y="53044"/>
                </a:lnTo>
                <a:close/>
                <a:moveTo>
                  <a:pt x="3280427" y="115473"/>
                </a:moveTo>
                <a:cubicBezTo>
                  <a:pt x="3271450" y="106496"/>
                  <a:pt x="3275938" y="88543"/>
                  <a:pt x="3271450" y="79974"/>
                </a:cubicBezTo>
                <a:cubicBezTo>
                  <a:pt x="3262065" y="88951"/>
                  <a:pt x="3262065" y="115473"/>
                  <a:pt x="3280427" y="115473"/>
                </a:cubicBezTo>
                <a:lnTo>
                  <a:pt x="3280427" y="115473"/>
                </a:lnTo>
                <a:close/>
                <a:moveTo>
                  <a:pt x="3365705" y="320713"/>
                </a:moveTo>
                <a:cubicBezTo>
                  <a:pt x="3365705" y="311737"/>
                  <a:pt x="3356729" y="311737"/>
                  <a:pt x="3356729" y="307248"/>
                </a:cubicBezTo>
                <a:cubicBezTo>
                  <a:pt x="3352240" y="311737"/>
                  <a:pt x="3343264" y="311737"/>
                  <a:pt x="3343264" y="320713"/>
                </a:cubicBezTo>
                <a:cubicBezTo>
                  <a:pt x="3356729" y="320713"/>
                  <a:pt x="3356729" y="329690"/>
                  <a:pt x="3365705" y="320713"/>
                </a:cubicBezTo>
                <a:lnTo>
                  <a:pt x="3365705" y="320713"/>
                </a:lnTo>
                <a:close/>
                <a:moveTo>
                  <a:pt x="3424054" y="601439"/>
                </a:moveTo>
                <a:cubicBezTo>
                  <a:pt x="3424054" y="587974"/>
                  <a:pt x="3397124" y="587974"/>
                  <a:pt x="3392636" y="596951"/>
                </a:cubicBezTo>
                <a:cubicBezTo>
                  <a:pt x="3401612" y="596951"/>
                  <a:pt x="3410589" y="601439"/>
                  <a:pt x="3424054" y="601439"/>
                </a:cubicBezTo>
                <a:lnTo>
                  <a:pt x="3424054" y="601439"/>
                </a:lnTo>
                <a:close/>
                <a:moveTo>
                  <a:pt x="3437519" y="418641"/>
                </a:moveTo>
                <a:cubicBezTo>
                  <a:pt x="3450984" y="423129"/>
                  <a:pt x="3459961" y="427618"/>
                  <a:pt x="3473426" y="423129"/>
                </a:cubicBezTo>
                <a:cubicBezTo>
                  <a:pt x="3477914" y="409664"/>
                  <a:pt x="3455473" y="414153"/>
                  <a:pt x="3464449" y="396199"/>
                </a:cubicBezTo>
                <a:cubicBezTo>
                  <a:pt x="3446496" y="391711"/>
                  <a:pt x="3442008" y="405176"/>
                  <a:pt x="3437519" y="418641"/>
                </a:cubicBezTo>
                <a:lnTo>
                  <a:pt x="3437519" y="418641"/>
                </a:lnTo>
                <a:close/>
                <a:moveTo>
                  <a:pt x="3450984" y="289295"/>
                </a:moveTo>
                <a:cubicBezTo>
                  <a:pt x="3464449" y="289295"/>
                  <a:pt x="3468938" y="280318"/>
                  <a:pt x="3482403" y="275830"/>
                </a:cubicBezTo>
                <a:cubicBezTo>
                  <a:pt x="3473426" y="280318"/>
                  <a:pt x="3464449" y="275830"/>
                  <a:pt x="3459961" y="271341"/>
                </a:cubicBezTo>
                <a:cubicBezTo>
                  <a:pt x="3464449" y="284806"/>
                  <a:pt x="3446496" y="275830"/>
                  <a:pt x="3450984" y="289295"/>
                </a:cubicBezTo>
                <a:lnTo>
                  <a:pt x="3450984" y="289295"/>
                </a:lnTo>
                <a:close/>
                <a:moveTo>
                  <a:pt x="3694171" y="2803997"/>
                </a:moveTo>
                <a:cubicBezTo>
                  <a:pt x="3698660" y="2803997"/>
                  <a:pt x="3716613" y="2808486"/>
                  <a:pt x="3716613" y="2799509"/>
                </a:cubicBezTo>
                <a:cubicBezTo>
                  <a:pt x="3712125" y="2803997"/>
                  <a:pt x="3694171" y="2786044"/>
                  <a:pt x="3694171" y="2803997"/>
                </a:cubicBezTo>
                <a:lnTo>
                  <a:pt x="3694171" y="2803997"/>
                </a:lnTo>
                <a:close/>
                <a:moveTo>
                  <a:pt x="3703148" y="2754625"/>
                </a:moveTo>
                <a:cubicBezTo>
                  <a:pt x="3707637" y="2741160"/>
                  <a:pt x="3725590" y="2763602"/>
                  <a:pt x="3725590" y="2745649"/>
                </a:cubicBezTo>
                <a:cubicBezTo>
                  <a:pt x="3721102" y="2737080"/>
                  <a:pt x="3689683" y="2745649"/>
                  <a:pt x="3703148" y="2754625"/>
                </a:cubicBezTo>
                <a:lnTo>
                  <a:pt x="3703148" y="2754625"/>
                </a:lnTo>
                <a:close/>
                <a:moveTo>
                  <a:pt x="3887579" y="142403"/>
                </a:moveTo>
                <a:cubicBezTo>
                  <a:pt x="3874114" y="133427"/>
                  <a:pt x="3851672" y="133427"/>
                  <a:pt x="3847183" y="142403"/>
                </a:cubicBezTo>
                <a:cubicBezTo>
                  <a:pt x="3865137" y="142403"/>
                  <a:pt x="3874114" y="150972"/>
                  <a:pt x="3887579" y="142403"/>
                </a:cubicBezTo>
                <a:lnTo>
                  <a:pt x="3887579" y="142403"/>
                </a:lnTo>
                <a:close/>
                <a:moveTo>
                  <a:pt x="3860649" y="476582"/>
                </a:moveTo>
                <a:cubicBezTo>
                  <a:pt x="3878602" y="481070"/>
                  <a:pt x="3896555" y="490047"/>
                  <a:pt x="3905532" y="485558"/>
                </a:cubicBezTo>
                <a:cubicBezTo>
                  <a:pt x="3901044" y="481070"/>
                  <a:pt x="3901044" y="481070"/>
                  <a:pt x="3901044" y="476582"/>
                </a:cubicBezTo>
                <a:cubicBezTo>
                  <a:pt x="3883090" y="485558"/>
                  <a:pt x="3869625" y="463117"/>
                  <a:pt x="3860649" y="476582"/>
                </a:cubicBezTo>
                <a:lnTo>
                  <a:pt x="3860649" y="476582"/>
                </a:lnTo>
                <a:close/>
                <a:moveTo>
                  <a:pt x="3788427" y="2955377"/>
                </a:moveTo>
                <a:cubicBezTo>
                  <a:pt x="3797404" y="2941912"/>
                  <a:pt x="3801892" y="2955377"/>
                  <a:pt x="3815357" y="2955377"/>
                </a:cubicBezTo>
                <a:cubicBezTo>
                  <a:pt x="3815357" y="2946400"/>
                  <a:pt x="3801892" y="2941912"/>
                  <a:pt x="3819845" y="2946400"/>
                </a:cubicBezTo>
                <a:cubicBezTo>
                  <a:pt x="3819845" y="2932935"/>
                  <a:pt x="3810869" y="2937424"/>
                  <a:pt x="3810869" y="2928447"/>
                </a:cubicBezTo>
                <a:cubicBezTo>
                  <a:pt x="3792915" y="2937424"/>
                  <a:pt x="3783938" y="2919470"/>
                  <a:pt x="3761497" y="2919470"/>
                </a:cubicBezTo>
                <a:cubicBezTo>
                  <a:pt x="3770473" y="2937424"/>
                  <a:pt x="3774962" y="2941912"/>
                  <a:pt x="3788427" y="2955377"/>
                </a:cubicBezTo>
                <a:lnTo>
                  <a:pt x="3788427" y="2955377"/>
                </a:lnTo>
                <a:close/>
                <a:moveTo>
                  <a:pt x="3774962" y="2906413"/>
                </a:moveTo>
                <a:cubicBezTo>
                  <a:pt x="3797404" y="2924367"/>
                  <a:pt x="3846775" y="2928855"/>
                  <a:pt x="3855752" y="2924367"/>
                </a:cubicBezTo>
                <a:cubicBezTo>
                  <a:pt x="3837799" y="2906413"/>
                  <a:pt x="3806380" y="2910902"/>
                  <a:pt x="3774962" y="2906413"/>
                </a:cubicBezTo>
                <a:lnTo>
                  <a:pt x="3774962" y="2906413"/>
                </a:lnTo>
                <a:close/>
                <a:moveTo>
                  <a:pt x="3783938" y="3570690"/>
                </a:moveTo>
                <a:cubicBezTo>
                  <a:pt x="3774962" y="3570690"/>
                  <a:pt x="3757008" y="3561713"/>
                  <a:pt x="3757008" y="3575178"/>
                </a:cubicBezTo>
                <a:cubicBezTo>
                  <a:pt x="3765985" y="3575178"/>
                  <a:pt x="3783938" y="3584155"/>
                  <a:pt x="3783938" y="3570690"/>
                </a:cubicBezTo>
                <a:lnTo>
                  <a:pt x="3783938" y="3570690"/>
                </a:lnTo>
                <a:close/>
                <a:moveTo>
                  <a:pt x="3927974" y="369677"/>
                </a:moveTo>
                <a:cubicBezTo>
                  <a:pt x="3927974" y="374166"/>
                  <a:pt x="3923485" y="383142"/>
                  <a:pt x="3927974" y="383142"/>
                </a:cubicBezTo>
                <a:cubicBezTo>
                  <a:pt x="3932462" y="365189"/>
                  <a:pt x="3950416" y="401096"/>
                  <a:pt x="3954904" y="374166"/>
                </a:cubicBezTo>
                <a:cubicBezTo>
                  <a:pt x="3941439" y="378654"/>
                  <a:pt x="3936950" y="369677"/>
                  <a:pt x="3927974" y="369677"/>
                </a:cubicBezTo>
                <a:lnTo>
                  <a:pt x="3927974" y="369677"/>
                </a:lnTo>
                <a:close/>
                <a:moveTo>
                  <a:pt x="4031206" y="3548248"/>
                </a:moveTo>
                <a:cubicBezTo>
                  <a:pt x="4040183" y="3539271"/>
                  <a:pt x="4035694" y="3525806"/>
                  <a:pt x="4049159" y="3521318"/>
                </a:cubicBezTo>
                <a:cubicBezTo>
                  <a:pt x="4089555" y="3525806"/>
                  <a:pt x="4089555" y="3525806"/>
                  <a:pt x="4089555" y="3525806"/>
                </a:cubicBezTo>
                <a:cubicBezTo>
                  <a:pt x="4080578" y="3507853"/>
                  <a:pt x="4053648" y="3507853"/>
                  <a:pt x="4044671" y="3490307"/>
                </a:cubicBezTo>
                <a:cubicBezTo>
                  <a:pt x="4026718" y="3485819"/>
                  <a:pt x="4008764" y="3476842"/>
                  <a:pt x="3995299" y="3467865"/>
                </a:cubicBezTo>
                <a:cubicBezTo>
                  <a:pt x="3959392" y="3472354"/>
                  <a:pt x="3932462" y="3458889"/>
                  <a:pt x="3910020" y="3463377"/>
                </a:cubicBezTo>
                <a:cubicBezTo>
                  <a:pt x="3887579" y="3467865"/>
                  <a:pt x="3851672" y="3490307"/>
                  <a:pt x="3838207" y="3503364"/>
                </a:cubicBezTo>
                <a:cubicBezTo>
                  <a:pt x="3815765" y="3525806"/>
                  <a:pt x="3842695" y="3543351"/>
                  <a:pt x="3842695" y="3565793"/>
                </a:cubicBezTo>
                <a:cubicBezTo>
                  <a:pt x="3842695" y="3579258"/>
                  <a:pt x="3829230" y="3596804"/>
                  <a:pt x="3829230" y="3614757"/>
                </a:cubicBezTo>
                <a:cubicBezTo>
                  <a:pt x="3932870" y="3659233"/>
                  <a:pt x="4004684" y="3574770"/>
                  <a:pt x="4089962" y="3552328"/>
                </a:cubicBezTo>
                <a:cubicBezTo>
                  <a:pt x="4072009" y="3543759"/>
                  <a:pt x="4054056" y="3552736"/>
                  <a:pt x="4031206" y="3548248"/>
                </a:cubicBezTo>
                <a:lnTo>
                  <a:pt x="4031206" y="3548248"/>
                </a:lnTo>
                <a:close/>
                <a:moveTo>
                  <a:pt x="4067521" y="374166"/>
                </a:moveTo>
                <a:cubicBezTo>
                  <a:pt x="4072009" y="374166"/>
                  <a:pt x="4072009" y="383142"/>
                  <a:pt x="4072009" y="387631"/>
                </a:cubicBezTo>
                <a:cubicBezTo>
                  <a:pt x="4085474" y="387631"/>
                  <a:pt x="4089962" y="378654"/>
                  <a:pt x="4098939" y="374166"/>
                </a:cubicBezTo>
                <a:cubicBezTo>
                  <a:pt x="4098939" y="360700"/>
                  <a:pt x="4085474" y="365189"/>
                  <a:pt x="4089962" y="356212"/>
                </a:cubicBezTo>
                <a:cubicBezTo>
                  <a:pt x="4076497" y="351724"/>
                  <a:pt x="4076497" y="369677"/>
                  <a:pt x="4067521" y="374166"/>
                </a:cubicBezTo>
                <a:lnTo>
                  <a:pt x="4067521" y="374166"/>
                </a:lnTo>
                <a:close/>
                <a:moveTo>
                  <a:pt x="4148311" y="369677"/>
                </a:moveTo>
                <a:cubicBezTo>
                  <a:pt x="4139335" y="365189"/>
                  <a:pt x="4134846" y="360700"/>
                  <a:pt x="4130358" y="356212"/>
                </a:cubicBezTo>
                <a:cubicBezTo>
                  <a:pt x="4130358" y="360700"/>
                  <a:pt x="4125870" y="360700"/>
                  <a:pt x="4125870" y="369677"/>
                </a:cubicBezTo>
                <a:cubicBezTo>
                  <a:pt x="4134846" y="365189"/>
                  <a:pt x="4143823" y="378654"/>
                  <a:pt x="4148311" y="369677"/>
                </a:cubicBezTo>
                <a:lnTo>
                  <a:pt x="4148311" y="369677"/>
                </a:lnTo>
                <a:close/>
                <a:moveTo>
                  <a:pt x="4026718" y="3445832"/>
                </a:moveTo>
                <a:cubicBezTo>
                  <a:pt x="4017741" y="3436855"/>
                  <a:pt x="4004276" y="3436855"/>
                  <a:pt x="4004276" y="3436855"/>
                </a:cubicBezTo>
                <a:cubicBezTo>
                  <a:pt x="4008764" y="3436855"/>
                  <a:pt x="4017741" y="3423390"/>
                  <a:pt x="4008764" y="3423390"/>
                </a:cubicBezTo>
                <a:cubicBezTo>
                  <a:pt x="4004276" y="3432367"/>
                  <a:pt x="3990811" y="3432367"/>
                  <a:pt x="3990811" y="3445832"/>
                </a:cubicBezTo>
                <a:cubicBezTo>
                  <a:pt x="3999787" y="3445832"/>
                  <a:pt x="4017741" y="3459297"/>
                  <a:pt x="4026718" y="3445832"/>
                </a:cubicBezTo>
                <a:lnTo>
                  <a:pt x="4026718" y="3445832"/>
                </a:lnTo>
                <a:close/>
                <a:moveTo>
                  <a:pt x="4035694" y="3450320"/>
                </a:moveTo>
                <a:cubicBezTo>
                  <a:pt x="4035694" y="3459297"/>
                  <a:pt x="4035694" y="3468273"/>
                  <a:pt x="4040183" y="3472762"/>
                </a:cubicBezTo>
                <a:cubicBezTo>
                  <a:pt x="4080578" y="3477250"/>
                  <a:pt x="4161776" y="3486227"/>
                  <a:pt x="4197683" y="3459297"/>
                </a:cubicBezTo>
                <a:cubicBezTo>
                  <a:pt x="4134846" y="3463785"/>
                  <a:pt x="4076497" y="3481330"/>
                  <a:pt x="4035694" y="3450320"/>
                </a:cubicBezTo>
                <a:lnTo>
                  <a:pt x="4035694" y="3450320"/>
                </a:lnTo>
                <a:close/>
                <a:moveTo>
                  <a:pt x="4076497" y="2915390"/>
                </a:moveTo>
                <a:cubicBezTo>
                  <a:pt x="4072009" y="2933343"/>
                  <a:pt x="4094451" y="2928855"/>
                  <a:pt x="4098939" y="2919878"/>
                </a:cubicBezTo>
                <a:cubicBezTo>
                  <a:pt x="4085474" y="2924367"/>
                  <a:pt x="4089962" y="2915390"/>
                  <a:pt x="4076497" y="2915390"/>
                </a:cubicBezTo>
                <a:lnTo>
                  <a:pt x="4076497" y="2915390"/>
                </a:lnTo>
                <a:close/>
                <a:moveTo>
                  <a:pt x="4224613" y="414153"/>
                </a:moveTo>
                <a:cubicBezTo>
                  <a:pt x="4233590" y="405176"/>
                  <a:pt x="4229101" y="405176"/>
                  <a:pt x="4224613" y="396199"/>
                </a:cubicBezTo>
                <a:cubicBezTo>
                  <a:pt x="4238078" y="396199"/>
                  <a:pt x="4242567" y="391711"/>
                  <a:pt x="4247055" y="382734"/>
                </a:cubicBezTo>
                <a:cubicBezTo>
                  <a:pt x="4224613" y="382734"/>
                  <a:pt x="4206660" y="382734"/>
                  <a:pt x="4202171" y="400688"/>
                </a:cubicBezTo>
                <a:cubicBezTo>
                  <a:pt x="4215637" y="400688"/>
                  <a:pt x="4220125" y="409664"/>
                  <a:pt x="4224613" y="414153"/>
                </a:cubicBezTo>
                <a:lnTo>
                  <a:pt x="4224613" y="414153"/>
                </a:lnTo>
                <a:close/>
                <a:moveTo>
                  <a:pt x="4251952" y="423129"/>
                </a:moveTo>
                <a:cubicBezTo>
                  <a:pt x="4256440" y="423129"/>
                  <a:pt x="4274393" y="427618"/>
                  <a:pt x="4274393" y="423129"/>
                </a:cubicBezTo>
                <a:cubicBezTo>
                  <a:pt x="4265416" y="418641"/>
                  <a:pt x="4269905" y="409664"/>
                  <a:pt x="4269905" y="405176"/>
                </a:cubicBezTo>
                <a:cubicBezTo>
                  <a:pt x="4251952" y="405176"/>
                  <a:pt x="4265416" y="418641"/>
                  <a:pt x="4251952" y="423129"/>
                </a:cubicBezTo>
                <a:lnTo>
                  <a:pt x="4251952" y="423129"/>
                </a:lnTo>
                <a:close/>
                <a:moveTo>
                  <a:pt x="4202171" y="2580803"/>
                </a:moveTo>
                <a:cubicBezTo>
                  <a:pt x="4184218" y="2567338"/>
                  <a:pt x="4166265" y="2576315"/>
                  <a:pt x="4148311" y="2567338"/>
                </a:cubicBezTo>
                <a:cubicBezTo>
                  <a:pt x="4161776" y="2598757"/>
                  <a:pt x="4188707" y="2589780"/>
                  <a:pt x="4202171" y="2580803"/>
                </a:cubicBezTo>
                <a:lnTo>
                  <a:pt x="4202171" y="2580803"/>
                </a:lnTo>
                <a:close/>
                <a:moveTo>
                  <a:pt x="4440870" y="146892"/>
                </a:moveTo>
                <a:cubicBezTo>
                  <a:pt x="4422917" y="142403"/>
                  <a:pt x="4364568" y="133427"/>
                  <a:pt x="4351103" y="146892"/>
                </a:cubicBezTo>
                <a:cubicBezTo>
                  <a:pt x="4382114" y="137915"/>
                  <a:pt x="4418021" y="168925"/>
                  <a:pt x="4440870" y="146892"/>
                </a:cubicBezTo>
                <a:lnTo>
                  <a:pt x="4440870" y="146892"/>
                </a:lnTo>
                <a:close/>
                <a:moveTo>
                  <a:pt x="4359672" y="2616710"/>
                </a:moveTo>
                <a:cubicBezTo>
                  <a:pt x="4355184" y="2612222"/>
                  <a:pt x="4350695" y="2612222"/>
                  <a:pt x="4350695" y="2607734"/>
                </a:cubicBezTo>
                <a:cubicBezTo>
                  <a:pt x="4355184" y="2612222"/>
                  <a:pt x="4373137" y="2607734"/>
                  <a:pt x="4373137" y="2598757"/>
                </a:cubicBezTo>
                <a:cubicBezTo>
                  <a:pt x="4355184" y="2594269"/>
                  <a:pt x="4341719" y="2585292"/>
                  <a:pt x="4328253" y="2576315"/>
                </a:cubicBezTo>
                <a:cubicBezTo>
                  <a:pt x="4332742" y="2576315"/>
                  <a:pt x="4337230" y="2576315"/>
                  <a:pt x="4332742" y="2571827"/>
                </a:cubicBezTo>
                <a:cubicBezTo>
                  <a:pt x="4323765" y="2562850"/>
                  <a:pt x="4296835" y="2549385"/>
                  <a:pt x="4287858" y="2567338"/>
                </a:cubicBezTo>
                <a:cubicBezTo>
                  <a:pt x="4296835" y="2580803"/>
                  <a:pt x="4323765" y="2571827"/>
                  <a:pt x="4319277" y="2594269"/>
                </a:cubicBezTo>
                <a:cubicBezTo>
                  <a:pt x="4305812" y="2585292"/>
                  <a:pt x="4274393" y="2589780"/>
                  <a:pt x="4260928" y="2603245"/>
                </a:cubicBezTo>
                <a:cubicBezTo>
                  <a:pt x="4296835" y="2580803"/>
                  <a:pt x="4328253" y="2629767"/>
                  <a:pt x="4359672" y="2616710"/>
                </a:cubicBezTo>
                <a:lnTo>
                  <a:pt x="4359672" y="2616710"/>
                </a:lnTo>
                <a:close/>
                <a:moveTo>
                  <a:pt x="4368649" y="1194310"/>
                </a:moveTo>
                <a:cubicBezTo>
                  <a:pt x="4382114" y="1194310"/>
                  <a:pt x="4391091" y="1198799"/>
                  <a:pt x="4391091" y="1185334"/>
                </a:cubicBezTo>
                <a:cubicBezTo>
                  <a:pt x="4382114" y="1185334"/>
                  <a:pt x="4373137" y="1189822"/>
                  <a:pt x="4368649" y="1194310"/>
                </a:cubicBezTo>
                <a:lnTo>
                  <a:pt x="4368649" y="1194310"/>
                </a:lnTo>
                <a:close/>
                <a:moveTo>
                  <a:pt x="4382114" y="1180845"/>
                </a:moveTo>
                <a:cubicBezTo>
                  <a:pt x="4391091" y="1176357"/>
                  <a:pt x="4400067" y="1171868"/>
                  <a:pt x="4400067" y="1158403"/>
                </a:cubicBezTo>
                <a:cubicBezTo>
                  <a:pt x="4400067" y="1153915"/>
                  <a:pt x="4368649" y="1153915"/>
                  <a:pt x="4368649" y="1167380"/>
                </a:cubicBezTo>
                <a:cubicBezTo>
                  <a:pt x="4386602" y="1163300"/>
                  <a:pt x="4373137" y="1180845"/>
                  <a:pt x="4382114" y="1180845"/>
                </a:cubicBezTo>
                <a:lnTo>
                  <a:pt x="4382114" y="1180845"/>
                </a:lnTo>
                <a:close/>
                <a:moveTo>
                  <a:pt x="4377625" y="1118416"/>
                </a:moveTo>
                <a:cubicBezTo>
                  <a:pt x="4413532" y="1131881"/>
                  <a:pt x="4440462" y="1127393"/>
                  <a:pt x="4471881" y="1113928"/>
                </a:cubicBezTo>
                <a:cubicBezTo>
                  <a:pt x="4440870" y="1114336"/>
                  <a:pt x="4395579" y="1091894"/>
                  <a:pt x="4377625" y="1118416"/>
                </a:cubicBezTo>
                <a:lnTo>
                  <a:pt x="4377625" y="1118416"/>
                </a:lnTo>
                <a:close/>
                <a:moveTo>
                  <a:pt x="4292346" y="3575178"/>
                </a:moveTo>
                <a:cubicBezTo>
                  <a:pt x="4305812" y="3584155"/>
                  <a:pt x="4337230" y="3588643"/>
                  <a:pt x="4350695" y="3588643"/>
                </a:cubicBezTo>
                <a:cubicBezTo>
                  <a:pt x="4337230" y="3584155"/>
                  <a:pt x="4305812" y="3557225"/>
                  <a:pt x="4292346" y="3575178"/>
                </a:cubicBezTo>
                <a:lnTo>
                  <a:pt x="4292346" y="3575178"/>
                </a:lnTo>
                <a:close/>
                <a:moveTo>
                  <a:pt x="4535126" y="378654"/>
                </a:moveTo>
                <a:cubicBezTo>
                  <a:pt x="4535126" y="365189"/>
                  <a:pt x="4548591" y="365189"/>
                  <a:pt x="4553079" y="356212"/>
                </a:cubicBezTo>
                <a:cubicBezTo>
                  <a:pt x="4530637" y="365189"/>
                  <a:pt x="4530637" y="338259"/>
                  <a:pt x="4517173" y="347235"/>
                </a:cubicBezTo>
                <a:cubicBezTo>
                  <a:pt x="4526149" y="351724"/>
                  <a:pt x="4508196" y="360700"/>
                  <a:pt x="4499219" y="360700"/>
                </a:cubicBezTo>
                <a:cubicBezTo>
                  <a:pt x="4490242" y="360700"/>
                  <a:pt x="4499219" y="342747"/>
                  <a:pt x="4485754" y="347235"/>
                </a:cubicBezTo>
                <a:cubicBezTo>
                  <a:pt x="4476777" y="356212"/>
                  <a:pt x="4458824" y="351724"/>
                  <a:pt x="4458824" y="374166"/>
                </a:cubicBezTo>
                <a:cubicBezTo>
                  <a:pt x="4472289" y="369677"/>
                  <a:pt x="4472289" y="378654"/>
                  <a:pt x="4476777" y="383142"/>
                </a:cubicBezTo>
                <a:cubicBezTo>
                  <a:pt x="4490242" y="369677"/>
                  <a:pt x="4517173" y="369677"/>
                  <a:pt x="4535126" y="378654"/>
                </a:cubicBezTo>
                <a:lnTo>
                  <a:pt x="4535126" y="378654"/>
                </a:lnTo>
                <a:close/>
                <a:moveTo>
                  <a:pt x="4314788" y="3521726"/>
                </a:moveTo>
                <a:cubicBezTo>
                  <a:pt x="4341719" y="3521726"/>
                  <a:pt x="4364161" y="3530703"/>
                  <a:pt x="4386602" y="3521726"/>
                </a:cubicBezTo>
                <a:cubicBezTo>
                  <a:pt x="4368649" y="3503772"/>
                  <a:pt x="4328253" y="3499284"/>
                  <a:pt x="4314788" y="3521726"/>
                </a:cubicBezTo>
                <a:lnTo>
                  <a:pt x="4314788" y="3521726"/>
                </a:lnTo>
                <a:close/>
                <a:moveTo>
                  <a:pt x="4431486" y="1154323"/>
                </a:moveTo>
                <a:cubicBezTo>
                  <a:pt x="4435974" y="1163300"/>
                  <a:pt x="4462904" y="1172276"/>
                  <a:pt x="4471881" y="1163300"/>
                </a:cubicBezTo>
                <a:cubicBezTo>
                  <a:pt x="4463312" y="1158811"/>
                  <a:pt x="4440870" y="1149835"/>
                  <a:pt x="4431486" y="1154323"/>
                </a:cubicBezTo>
                <a:lnTo>
                  <a:pt x="4431486" y="1154323"/>
                </a:lnTo>
                <a:close/>
                <a:moveTo>
                  <a:pt x="4364161" y="2924367"/>
                </a:moveTo>
                <a:cubicBezTo>
                  <a:pt x="4364161" y="2937832"/>
                  <a:pt x="4364161" y="2937832"/>
                  <a:pt x="4364161" y="2937832"/>
                </a:cubicBezTo>
                <a:cubicBezTo>
                  <a:pt x="4400067" y="2964762"/>
                  <a:pt x="4444951" y="2933343"/>
                  <a:pt x="4490242" y="2942320"/>
                </a:cubicBezTo>
                <a:cubicBezTo>
                  <a:pt x="4467800" y="2924367"/>
                  <a:pt x="4418428" y="2933343"/>
                  <a:pt x="4413940" y="2911310"/>
                </a:cubicBezTo>
                <a:cubicBezTo>
                  <a:pt x="4395579" y="2910902"/>
                  <a:pt x="4391091" y="2932935"/>
                  <a:pt x="4364161" y="2924367"/>
                </a:cubicBezTo>
                <a:lnTo>
                  <a:pt x="4364161" y="2924367"/>
                </a:lnTo>
                <a:close/>
                <a:moveTo>
                  <a:pt x="4481266" y="864620"/>
                </a:moveTo>
                <a:cubicBezTo>
                  <a:pt x="4494731" y="864620"/>
                  <a:pt x="4517173" y="873597"/>
                  <a:pt x="4521661" y="864620"/>
                </a:cubicBezTo>
                <a:cubicBezTo>
                  <a:pt x="4508196" y="864620"/>
                  <a:pt x="4490242" y="851155"/>
                  <a:pt x="4481266" y="864620"/>
                </a:cubicBezTo>
                <a:lnTo>
                  <a:pt x="4481266" y="864620"/>
                </a:lnTo>
                <a:close/>
                <a:moveTo>
                  <a:pt x="4566544" y="155460"/>
                </a:moveTo>
                <a:cubicBezTo>
                  <a:pt x="4553079" y="155460"/>
                  <a:pt x="4535126" y="146484"/>
                  <a:pt x="4530637" y="155460"/>
                </a:cubicBezTo>
                <a:cubicBezTo>
                  <a:pt x="4548591" y="164437"/>
                  <a:pt x="4580009" y="159949"/>
                  <a:pt x="4588986" y="177902"/>
                </a:cubicBezTo>
                <a:cubicBezTo>
                  <a:pt x="4580009" y="186879"/>
                  <a:pt x="4562056" y="177902"/>
                  <a:pt x="4562056" y="191367"/>
                </a:cubicBezTo>
                <a:cubicBezTo>
                  <a:pt x="4606940" y="200344"/>
                  <a:pt x="4679161" y="204832"/>
                  <a:pt x="4750975" y="218297"/>
                </a:cubicBezTo>
                <a:cubicBezTo>
                  <a:pt x="4768928" y="191367"/>
                  <a:pt x="4831765" y="231762"/>
                  <a:pt x="4859103" y="204832"/>
                </a:cubicBezTo>
                <a:cubicBezTo>
                  <a:pt x="4823197" y="200344"/>
                  <a:pt x="4805243" y="204832"/>
                  <a:pt x="4787290" y="186879"/>
                </a:cubicBezTo>
                <a:cubicBezTo>
                  <a:pt x="4850127" y="164437"/>
                  <a:pt x="4926836" y="213809"/>
                  <a:pt x="4967232" y="173414"/>
                </a:cubicBezTo>
                <a:cubicBezTo>
                  <a:pt x="4814220" y="159949"/>
                  <a:pt x="4688546" y="128938"/>
                  <a:pt x="4557976" y="119961"/>
                </a:cubicBezTo>
                <a:cubicBezTo>
                  <a:pt x="4548591" y="142403"/>
                  <a:pt x="4575521" y="146892"/>
                  <a:pt x="4566544" y="155460"/>
                </a:cubicBezTo>
                <a:lnTo>
                  <a:pt x="4566544" y="155460"/>
                </a:lnTo>
                <a:close/>
                <a:moveTo>
                  <a:pt x="4458824" y="2625279"/>
                </a:moveTo>
                <a:cubicBezTo>
                  <a:pt x="4436382" y="2625279"/>
                  <a:pt x="4436382" y="2625279"/>
                  <a:pt x="4436382" y="2625279"/>
                </a:cubicBezTo>
                <a:cubicBezTo>
                  <a:pt x="4436382" y="2638744"/>
                  <a:pt x="4436382" y="2638744"/>
                  <a:pt x="4436382" y="2638744"/>
                </a:cubicBezTo>
                <a:cubicBezTo>
                  <a:pt x="4449847" y="2638744"/>
                  <a:pt x="4454336" y="2643233"/>
                  <a:pt x="4458824" y="2625279"/>
                </a:cubicBezTo>
                <a:lnTo>
                  <a:pt x="4458824" y="2625279"/>
                </a:lnTo>
                <a:close/>
                <a:moveTo>
                  <a:pt x="4422509" y="3592723"/>
                </a:moveTo>
                <a:cubicBezTo>
                  <a:pt x="4435974" y="3601700"/>
                  <a:pt x="4449439" y="3592723"/>
                  <a:pt x="4476369" y="3597212"/>
                </a:cubicBezTo>
                <a:cubicBezTo>
                  <a:pt x="4467800" y="3584155"/>
                  <a:pt x="4431486" y="3561713"/>
                  <a:pt x="4422509" y="3592723"/>
                </a:cubicBezTo>
                <a:lnTo>
                  <a:pt x="4422509" y="3592723"/>
                </a:lnTo>
                <a:close/>
                <a:moveTo>
                  <a:pt x="4499219" y="2737080"/>
                </a:moveTo>
                <a:cubicBezTo>
                  <a:pt x="4499219" y="2750545"/>
                  <a:pt x="4499219" y="2750545"/>
                  <a:pt x="4499219" y="2750545"/>
                </a:cubicBezTo>
                <a:cubicBezTo>
                  <a:pt x="4517173" y="2755033"/>
                  <a:pt x="4557567" y="2750545"/>
                  <a:pt x="4539614" y="2732591"/>
                </a:cubicBezTo>
                <a:cubicBezTo>
                  <a:pt x="4535126" y="2741568"/>
                  <a:pt x="4521661" y="2737080"/>
                  <a:pt x="4499219" y="2737080"/>
                </a:cubicBezTo>
                <a:lnTo>
                  <a:pt x="4499219" y="2737080"/>
                </a:lnTo>
                <a:close/>
                <a:moveTo>
                  <a:pt x="4868080" y="1131881"/>
                </a:moveTo>
                <a:cubicBezTo>
                  <a:pt x="4845638" y="1096382"/>
                  <a:pt x="4782801" y="1091894"/>
                  <a:pt x="4746486" y="1069452"/>
                </a:cubicBezTo>
                <a:cubicBezTo>
                  <a:pt x="4710579" y="1091894"/>
                  <a:pt x="4647334" y="1064964"/>
                  <a:pt x="4606940" y="1087406"/>
                </a:cubicBezTo>
                <a:cubicBezTo>
                  <a:pt x="4697115" y="1118416"/>
                  <a:pt x="4786882" y="1118416"/>
                  <a:pt x="4868080" y="1131881"/>
                </a:cubicBezTo>
                <a:lnTo>
                  <a:pt x="4868080" y="1131881"/>
                </a:lnTo>
                <a:close/>
                <a:moveTo>
                  <a:pt x="4643254" y="2629767"/>
                </a:moveTo>
                <a:cubicBezTo>
                  <a:pt x="4625301" y="2629767"/>
                  <a:pt x="4620812" y="2620791"/>
                  <a:pt x="4602859" y="2620791"/>
                </a:cubicBezTo>
                <a:cubicBezTo>
                  <a:pt x="4602859" y="2625279"/>
                  <a:pt x="4598371" y="2629767"/>
                  <a:pt x="4598371" y="2634256"/>
                </a:cubicBezTo>
                <a:cubicBezTo>
                  <a:pt x="4606940" y="2647721"/>
                  <a:pt x="4629789" y="2634256"/>
                  <a:pt x="4643254" y="2629767"/>
                </a:cubicBezTo>
                <a:lnTo>
                  <a:pt x="4643254" y="2629767"/>
                </a:lnTo>
                <a:close/>
                <a:moveTo>
                  <a:pt x="4697115" y="1131881"/>
                </a:moveTo>
                <a:cubicBezTo>
                  <a:pt x="4697115" y="1145346"/>
                  <a:pt x="4697115" y="1145346"/>
                  <a:pt x="4697115" y="1145346"/>
                </a:cubicBezTo>
                <a:cubicBezTo>
                  <a:pt x="4706091" y="1140858"/>
                  <a:pt x="4710579" y="1149835"/>
                  <a:pt x="4719556" y="1145346"/>
                </a:cubicBezTo>
                <a:cubicBezTo>
                  <a:pt x="4706091" y="1145346"/>
                  <a:pt x="4715068" y="1127393"/>
                  <a:pt x="4706091" y="1127393"/>
                </a:cubicBezTo>
                <a:cubicBezTo>
                  <a:pt x="4706091" y="1131881"/>
                  <a:pt x="4701603" y="1131881"/>
                  <a:pt x="4697115" y="1131881"/>
                </a:cubicBezTo>
                <a:lnTo>
                  <a:pt x="4697115" y="1131881"/>
                </a:lnTo>
                <a:close/>
                <a:moveTo>
                  <a:pt x="4665696" y="2937424"/>
                </a:moveTo>
                <a:cubicBezTo>
                  <a:pt x="4665696" y="2950889"/>
                  <a:pt x="4656719" y="2950889"/>
                  <a:pt x="4661208" y="2964354"/>
                </a:cubicBezTo>
                <a:cubicBezTo>
                  <a:pt x="4679161" y="2959865"/>
                  <a:pt x="4679161" y="2964354"/>
                  <a:pt x="4697115" y="2968842"/>
                </a:cubicBezTo>
                <a:cubicBezTo>
                  <a:pt x="4697115" y="2955377"/>
                  <a:pt x="4701603" y="2946400"/>
                  <a:pt x="4706091" y="2937832"/>
                </a:cubicBezTo>
                <a:cubicBezTo>
                  <a:pt x="4692626" y="2942320"/>
                  <a:pt x="4688138" y="2937832"/>
                  <a:pt x="4674673" y="2928855"/>
                </a:cubicBezTo>
                <a:cubicBezTo>
                  <a:pt x="4674673" y="2946400"/>
                  <a:pt x="4670185" y="2928447"/>
                  <a:pt x="4665696" y="2937424"/>
                </a:cubicBezTo>
                <a:lnTo>
                  <a:pt x="4665696" y="2937424"/>
                </a:lnTo>
                <a:close/>
                <a:moveTo>
                  <a:pt x="4773416" y="1372620"/>
                </a:moveTo>
                <a:cubicBezTo>
                  <a:pt x="4773416" y="1372620"/>
                  <a:pt x="4768928" y="1368132"/>
                  <a:pt x="4773416" y="1363643"/>
                </a:cubicBezTo>
                <a:cubicBezTo>
                  <a:pt x="4764440" y="1363643"/>
                  <a:pt x="4755463" y="1363643"/>
                  <a:pt x="4750975" y="1372620"/>
                </a:cubicBezTo>
                <a:cubicBezTo>
                  <a:pt x="4759952" y="1381597"/>
                  <a:pt x="4768928" y="1381597"/>
                  <a:pt x="4773416" y="1372620"/>
                </a:cubicBezTo>
                <a:lnTo>
                  <a:pt x="4773416" y="1372620"/>
                </a:lnTo>
                <a:close/>
                <a:moveTo>
                  <a:pt x="4777905" y="1292646"/>
                </a:moveTo>
                <a:cubicBezTo>
                  <a:pt x="4791370" y="1292646"/>
                  <a:pt x="4804835" y="1292646"/>
                  <a:pt x="4804835" y="1288158"/>
                </a:cubicBezTo>
                <a:cubicBezTo>
                  <a:pt x="4800346" y="1279181"/>
                  <a:pt x="4782393" y="1283669"/>
                  <a:pt x="4777905" y="1292646"/>
                </a:cubicBezTo>
                <a:lnTo>
                  <a:pt x="4777905" y="1292646"/>
                </a:lnTo>
                <a:close/>
                <a:moveTo>
                  <a:pt x="4827685" y="427618"/>
                </a:moveTo>
                <a:cubicBezTo>
                  <a:pt x="4836661" y="423129"/>
                  <a:pt x="4850127" y="432106"/>
                  <a:pt x="4850127" y="423129"/>
                </a:cubicBezTo>
                <a:cubicBezTo>
                  <a:pt x="4845638" y="418641"/>
                  <a:pt x="4827685" y="414153"/>
                  <a:pt x="4827685" y="427618"/>
                </a:cubicBezTo>
                <a:lnTo>
                  <a:pt x="4827685" y="427618"/>
                </a:lnTo>
                <a:close/>
                <a:moveTo>
                  <a:pt x="4868080" y="1198799"/>
                </a:moveTo>
                <a:cubicBezTo>
                  <a:pt x="4854615" y="1185334"/>
                  <a:pt x="4814220" y="1185334"/>
                  <a:pt x="4791778" y="1189822"/>
                </a:cubicBezTo>
                <a:cubicBezTo>
                  <a:pt x="4791778" y="1194310"/>
                  <a:pt x="4791778" y="1198799"/>
                  <a:pt x="4796266" y="1203287"/>
                </a:cubicBezTo>
                <a:cubicBezTo>
                  <a:pt x="4809323" y="1194310"/>
                  <a:pt x="4850127" y="1221240"/>
                  <a:pt x="4868080" y="1198799"/>
                </a:cubicBezTo>
                <a:lnTo>
                  <a:pt x="4868080" y="1198799"/>
                </a:lnTo>
                <a:close/>
                <a:moveTo>
                  <a:pt x="4773416" y="2652209"/>
                </a:moveTo>
                <a:cubicBezTo>
                  <a:pt x="4777905" y="2652209"/>
                  <a:pt x="4764440" y="2634256"/>
                  <a:pt x="4782393" y="2634256"/>
                </a:cubicBezTo>
                <a:cubicBezTo>
                  <a:pt x="4804835" y="2638744"/>
                  <a:pt x="4822788" y="2647721"/>
                  <a:pt x="4845230" y="2652209"/>
                </a:cubicBezTo>
                <a:cubicBezTo>
                  <a:pt x="4863184" y="2625279"/>
                  <a:pt x="4899091" y="2585292"/>
                  <a:pt x="4890114" y="2531840"/>
                </a:cubicBezTo>
                <a:cubicBezTo>
                  <a:pt x="4872161" y="2531840"/>
                  <a:pt x="4872161" y="2531840"/>
                  <a:pt x="4872161" y="2531840"/>
                </a:cubicBezTo>
                <a:cubicBezTo>
                  <a:pt x="4863184" y="2536328"/>
                  <a:pt x="4876649" y="2549793"/>
                  <a:pt x="4863184" y="2549793"/>
                </a:cubicBezTo>
                <a:cubicBezTo>
                  <a:pt x="4858695" y="2545305"/>
                  <a:pt x="4849719" y="2545305"/>
                  <a:pt x="4849719" y="2540816"/>
                </a:cubicBezTo>
                <a:cubicBezTo>
                  <a:pt x="4836253" y="2549793"/>
                  <a:pt x="4813812" y="2549793"/>
                  <a:pt x="4795858" y="2549793"/>
                </a:cubicBezTo>
                <a:cubicBezTo>
                  <a:pt x="4795858" y="2545305"/>
                  <a:pt x="4786882" y="2540816"/>
                  <a:pt x="4786882" y="2531840"/>
                </a:cubicBezTo>
                <a:cubicBezTo>
                  <a:pt x="4759952" y="2531840"/>
                  <a:pt x="4759952" y="2531840"/>
                  <a:pt x="4759952" y="2531840"/>
                </a:cubicBezTo>
                <a:cubicBezTo>
                  <a:pt x="4759952" y="2536328"/>
                  <a:pt x="4759952" y="2545305"/>
                  <a:pt x="4759952" y="2549793"/>
                </a:cubicBezTo>
                <a:cubicBezTo>
                  <a:pt x="4791370" y="2554281"/>
                  <a:pt x="4863591" y="2549793"/>
                  <a:pt x="4849719" y="2598757"/>
                </a:cubicBezTo>
                <a:cubicBezTo>
                  <a:pt x="4822788" y="2594269"/>
                  <a:pt x="4791370" y="2616710"/>
                  <a:pt x="4764440" y="2616710"/>
                </a:cubicBezTo>
                <a:cubicBezTo>
                  <a:pt x="4759952" y="2607734"/>
                  <a:pt x="4759952" y="2598757"/>
                  <a:pt x="4750975" y="2594269"/>
                </a:cubicBezTo>
                <a:cubicBezTo>
                  <a:pt x="4746486" y="2607734"/>
                  <a:pt x="4737510" y="2612222"/>
                  <a:pt x="4733021" y="2625279"/>
                </a:cubicBezTo>
                <a:cubicBezTo>
                  <a:pt x="4737510" y="2629767"/>
                  <a:pt x="4750975" y="2634256"/>
                  <a:pt x="4755463" y="2647721"/>
                </a:cubicBezTo>
                <a:cubicBezTo>
                  <a:pt x="4746486" y="2656698"/>
                  <a:pt x="4728533" y="2674651"/>
                  <a:pt x="4737510" y="2692196"/>
                </a:cubicBezTo>
                <a:cubicBezTo>
                  <a:pt x="4755463" y="2683220"/>
                  <a:pt x="4755463" y="2652209"/>
                  <a:pt x="4759952" y="2643233"/>
                </a:cubicBezTo>
                <a:cubicBezTo>
                  <a:pt x="4768928" y="2643233"/>
                  <a:pt x="4764440" y="2652209"/>
                  <a:pt x="4773416" y="2652209"/>
                </a:cubicBezTo>
                <a:lnTo>
                  <a:pt x="4773416" y="2652209"/>
                </a:lnTo>
                <a:close/>
                <a:moveTo>
                  <a:pt x="4786882" y="2585292"/>
                </a:moveTo>
                <a:cubicBezTo>
                  <a:pt x="4768928" y="2576315"/>
                  <a:pt x="4755463" y="2567338"/>
                  <a:pt x="4741998" y="2585292"/>
                </a:cubicBezTo>
                <a:cubicBezTo>
                  <a:pt x="4746486" y="2589780"/>
                  <a:pt x="4755463" y="2589780"/>
                  <a:pt x="4759952" y="2598757"/>
                </a:cubicBezTo>
                <a:cubicBezTo>
                  <a:pt x="4768928" y="2594269"/>
                  <a:pt x="4777905" y="2589780"/>
                  <a:pt x="4786882" y="2585292"/>
                </a:cubicBezTo>
                <a:lnTo>
                  <a:pt x="4786882" y="2585292"/>
                </a:lnTo>
                <a:close/>
                <a:moveTo>
                  <a:pt x="4697115" y="3566201"/>
                </a:moveTo>
                <a:cubicBezTo>
                  <a:pt x="4715068" y="3584155"/>
                  <a:pt x="4746486" y="3566201"/>
                  <a:pt x="4755463" y="3552736"/>
                </a:cubicBezTo>
                <a:cubicBezTo>
                  <a:pt x="4750975" y="3539271"/>
                  <a:pt x="4755463" y="3517237"/>
                  <a:pt x="4741998" y="3512749"/>
                </a:cubicBezTo>
                <a:cubicBezTo>
                  <a:pt x="4715068" y="3517237"/>
                  <a:pt x="4710579" y="3543759"/>
                  <a:pt x="4697115" y="3566201"/>
                </a:cubicBezTo>
                <a:lnTo>
                  <a:pt x="4697115" y="3566201"/>
                </a:lnTo>
                <a:close/>
                <a:moveTo>
                  <a:pt x="4715068" y="3467865"/>
                </a:moveTo>
                <a:cubicBezTo>
                  <a:pt x="4715068" y="3472354"/>
                  <a:pt x="4710579" y="3472354"/>
                  <a:pt x="4710579" y="3476842"/>
                </a:cubicBezTo>
                <a:cubicBezTo>
                  <a:pt x="4728533" y="3490307"/>
                  <a:pt x="4773416" y="3476842"/>
                  <a:pt x="4791370" y="3499284"/>
                </a:cubicBezTo>
                <a:cubicBezTo>
                  <a:pt x="4804835" y="3481330"/>
                  <a:pt x="4836253" y="3490307"/>
                  <a:pt x="4849719" y="3476842"/>
                </a:cubicBezTo>
                <a:cubicBezTo>
                  <a:pt x="4818300" y="3459297"/>
                  <a:pt x="4764440" y="3476842"/>
                  <a:pt x="4715068" y="3467865"/>
                </a:cubicBezTo>
                <a:lnTo>
                  <a:pt x="4715068" y="3467865"/>
                </a:lnTo>
                <a:close/>
                <a:moveTo>
                  <a:pt x="4746486" y="3035759"/>
                </a:moveTo>
                <a:cubicBezTo>
                  <a:pt x="4764440" y="3031271"/>
                  <a:pt x="4759952" y="3044736"/>
                  <a:pt x="4768928" y="3044736"/>
                </a:cubicBezTo>
                <a:cubicBezTo>
                  <a:pt x="4764440" y="3035759"/>
                  <a:pt x="4786882" y="3044736"/>
                  <a:pt x="4786882" y="3035759"/>
                </a:cubicBezTo>
                <a:cubicBezTo>
                  <a:pt x="4782393" y="3026783"/>
                  <a:pt x="4750975" y="3013318"/>
                  <a:pt x="4746486" y="3035759"/>
                </a:cubicBezTo>
                <a:lnTo>
                  <a:pt x="4746486" y="3035759"/>
                </a:lnTo>
                <a:close/>
                <a:moveTo>
                  <a:pt x="4782393" y="2491852"/>
                </a:moveTo>
                <a:cubicBezTo>
                  <a:pt x="4782393" y="2500829"/>
                  <a:pt x="4795858" y="2496341"/>
                  <a:pt x="4795858" y="2500829"/>
                </a:cubicBezTo>
                <a:cubicBezTo>
                  <a:pt x="4786882" y="2509806"/>
                  <a:pt x="4773416" y="2505318"/>
                  <a:pt x="4773416" y="2518783"/>
                </a:cubicBezTo>
                <a:cubicBezTo>
                  <a:pt x="4786882" y="2518783"/>
                  <a:pt x="4804835" y="2518783"/>
                  <a:pt x="4813812" y="2514294"/>
                </a:cubicBezTo>
                <a:cubicBezTo>
                  <a:pt x="4827685" y="2504910"/>
                  <a:pt x="4795858" y="2460434"/>
                  <a:pt x="4782393" y="2491852"/>
                </a:cubicBezTo>
                <a:lnTo>
                  <a:pt x="4782393" y="2491852"/>
                </a:lnTo>
                <a:close/>
                <a:moveTo>
                  <a:pt x="4859103" y="1172276"/>
                </a:moveTo>
                <a:cubicBezTo>
                  <a:pt x="4859103" y="1181253"/>
                  <a:pt x="4886033" y="1176765"/>
                  <a:pt x="4890522" y="1172276"/>
                </a:cubicBezTo>
                <a:cubicBezTo>
                  <a:pt x="4886033" y="1167788"/>
                  <a:pt x="4859103" y="1158811"/>
                  <a:pt x="4859103" y="1172276"/>
                </a:cubicBezTo>
                <a:lnTo>
                  <a:pt x="4859103" y="1172276"/>
                </a:lnTo>
                <a:close/>
                <a:moveTo>
                  <a:pt x="4804835" y="3196116"/>
                </a:moveTo>
                <a:cubicBezTo>
                  <a:pt x="4827277" y="3205093"/>
                  <a:pt x="4845230" y="3196116"/>
                  <a:pt x="4863184" y="3182651"/>
                </a:cubicBezTo>
                <a:cubicBezTo>
                  <a:pt x="4845638" y="3178163"/>
                  <a:pt x="4809323" y="3182651"/>
                  <a:pt x="4804835" y="3196116"/>
                </a:cubicBezTo>
                <a:lnTo>
                  <a:pt x="4804835" y="3196116"/>
                </a:lnTo>
                <a:close/>
                <a:moveTo>
                  <a:pt x="4886033" y="2366995"/>
                </a:moveTo>
                <a:cubicBezTo>
                  <a:pt x="4890522" y="2358018"/>
                  <a:pt x="4917452" y="2353530"/>
                  <a:pt x="4908475" y="2340064"/>
                </a:cubicBezTo>
                <a:cubicBezTo>
                  <a:pt x="4899498" y="2344553"/>
                  <a:pt x="4868080" y="2335576"/>
                  <a:pt x="4859103" y="2331088"/>
                </a:cubicBezTo>
                <a:cubicBezTo>
                  <a:pt x="4868080" y="2344553"/>
                  <a:pt x="4863591" y="2366995"/>
                  <a:pt x="4886033" y="2366995"/>
                </a:cubicBezTo>
                <a:lnTo>
                  <a:pt x="4886033" y="2366995"/>
                </a:lnTo>
                <a:close/>
                <a:moveTo>
                  <a:pt x="4962336" y="2335576"/>
                </a:moveTo>
                <a:cubicBezTo>
                  <a:pt x="4971312" y="2340064"/>
                  <a:pt x="4975800" y="2349041"/>
                  <a:pt x="4989266" y="2344553"/>
                </a:cubicBezTo>
                <a:cubicBezTo>
                  <a:pt x="4989266" y="2331088"/>
                  <a:pt x="4971312" y="2318031"/>
                  <a:pt x="4962336" y="2335576"/>
                </a:cubicBezTo>
                <a:lnTo>
                  <a:pt x="4962336" y="2335576"/>
                </a:lnTo>
                <a:close/>
                <a:moveTo>
                  <a:pt x="4971312" y="2362506"/>
                </a:moveTo>
                <a:cubicBezTo>
                  <a:pt x="4980289" y="2366995"/>
                  <a:pt x="4993754" y="2358018"/>
                  <a:pt x="4998242" y="2349041"/>
                </a:cubicBezTo>
                <a:cubicBezTo>
                  <a:pt x="4984777" y="2349041"/>
                  <a:pt x="4980289" y="2358018"/>
                  <a:pt x="4971312" y="2362506"/>
                </a:cubicBezTo>
                <a:lnTo>
                  <a:pt x="4971312" y="2362506"/>
                </a:lnTo>
                <a:close/>
                <a:moveTo>
                  <a:pt x="5039045" y="2108302"/>
                </a:moveTo>
                <a:cubicBezTo>
                  <a:pt x="5016603" y="2108302"/>
                  <a:pt x="5007627" y="2117279"/>
                  <a:pt x="4989673" y="2117279"/>
                </a:cubicBezTo>
                <a:cubicBezTo>
                  <a:pt x="4989673" y="2135233"/>
                  <a:pt x="5003139" y="2135233"/>
                  <a:pt x="5012115" y="2144209"/>
                </a:cubicBezTo>
                <a:cubicBezTo>
                  <a:pt x="5007219" y="2117279"/>
                  <a:pt x="5025580" y="2117279"/>
                  <a:pt x="5039045" y="2108302"/>
                </a:cubicBezTo>
                <a:lnTo>
                  <a:pt x="5039045" y="2108302"/>
                </a:lnTo>
                <a:close/>
                <a:moveTo>
                  <a:pt x="5039045" y="2540816"/>
                </a:moveTo>
                <a:cubicBezTo>
                  <a:pt x="5056999" y="2545305"/>
                  <a:pt x="5056999" y="2522863"/>
                  <a:pt x="5074952" y="2527351"/>
                </a:cubicBezTo>
                <a:cubicBezTo>
                  <a:pt x="5065976" y="2487364"/>
                  <a:pt x="4998650" y="2518375"/>
                  <a:pt x="4985185" y="2527351"/>
                </a:cubicBezTo>
                <a:cubicBezTo>
                  <a:pt x="4994162" y="2531840"/>
                  <a:pt x="4980697" y="2540816"/>
                  <a:pt x="4980697" y="2545305"/>
                </a:cubicBezTo>
                <a:cubicBezTo>
                  <a:pt x="4989673" y="2563258"/>
                  <a:pt x="5016603" y="2563258"/>
                  <a:pt x="5034557" y="2558770"/>
                </a:cubicBezTo>
                <a:cubicBezTo>
                  <a:pt x="5016603" y="2558770"/>
                  <a:pt x="5007627" y="2531840"/>
                  <a:pt x="5012115" y="2523271"/>
                </a:cubicBezTo>
                <a:cubicBezTo>
                  <a:pt x="5030069" y="2522863"/>
                  <a:pt x="5025580" y="2536328"/>
                  <a:pt x="5039045" y="2540816"/>
                </a:cubicBezTo>
                <a:lnTo>
                  <a:pt x="5039045" y="2540816"/>
                </a:lnTo>
                <a:close/>
                <a:moveTo>
                  <a:pt x="5061487" y="1355075"/>
                </a:moveTo>
                <a:cubicBezTo>
                  <a:pt x="5065976" y="1355075"/>
                  <a:pt x="5083929" y="1341610"/>
                  <a:pt x="5070464" y="1332633"/>
                </a:cubicBezTo>
                <a:cubicBezTo>
                  <a:pt x="5065976" y="1346098"/>
                  <a:pt x="5048022" y="1332633"/>
                  <a:pt x="5039045" y="1350587"/>
                </a:cubicBezTo>
                <a:cubicBezTo>
                  <a:pt x="5052511" y="1350587"/>
                  <a:pt x="5052511" y="1359155"/>
                  <a:pt x="5061487" y="1355075"/>
                </a:cubicBezTo>
                <a:lnTo>
                  <a:pt x="5061487" y="1355075"/>
                </a:lnTo>
                <a:close/>
                <a:moveTo>
                  <a:pt x="5016196" y="1929992"/>
                </a:moveTo>
                <a:cubicBezTo>
                  <a:pt x="5020684" y="1934481"/>
                  <a:pt x="5025173" y="1943457"/>
                  <a:pt x="5016196" y="1952434"/>
                </a:cubicBezTo>
                <a:cubicBezTo>
                  <a:pt x="5048022" y="1956922"/>
                  <a:pt x="5025580" y="1907550"/>
                  <a:pt x="5016196" y="1929992"/>
                </a:cubicBezTo>
                <a:lnTo>
                  <a:pt x="5016196" y="1929992"/>
                </a:lnTo>
                <a:close/>
                <a:moveTo>
                  <a:pt x="5011707" y="2326599"/>
                </a:moveTo>
                <a:cubicBezTo>
                  <a:pt x="5007219" y="2331088"/>
                  <a:pt x="5007219" y="2344553"/>
                  <a:pt x="5007219" y="2353530"/>
                </a:cubicBezTo>
                <a:cubicBezTo>
                  <a:pt x="5047614" y="2353530"/>
                  <a:pt x="5020684" y="2353530"/>
                  <a:pt x="5034149" y="2331088"/>
                </a:cubicBezTo>
                <a:cubicBezTo>
                  <a:pt x="5021092" y="2335576"/>
                  <a:pt x="5025580" y="2326599"/>
                  <a:pt x="5011707" y="2326599"/>
                </a:cubicBezTo>
                <a:lnTo>
                  <a:pt x="5011707" y="2326599"/>
                </a:lnTo>
                <a:close/>
                <a:moveTo>
                  <a:pt x="5065976" y="1292646"/>
                </a:moveTo>
                <a:cubicBezTo>
                  <a:pt x="5079441" y="1301623"/>
                  <a:pt x="5092906" y="1301623"/>
                  <a:pt x="5097394" y="1283669"/>
                </a:cubicBezTo>
                <a:cubicBezTo>
                  <a:pt x="5088418" y="1288158"/>
                  <a:pt x="5083929" y="1279181"/>
                  <a:pt x="5088418" y="1270204"/>
                </a:cubicBezTo>
                <a:cubicBezTo>
                  <a:pt x="5065976" y="1270204"/>
                  <a:pt x="5065976" y="1270204"/>
                  <a:pt x="5065976" y="1270204"/>
                </a:cubicBezTo>
                <a:cubicBezTo>
                  <a:pt x="5070464" y="1283669"/>
                  <a:pt x="5079441" y="1283669"/>
                  <a:pt x="5065976" y="1292646"/>
                </a:cubicBezTo>
                <a:lnTo>
                  <a:pt x="5065976" y="1292646"/>
                </a:lnTo>
                <a:close/>
                <a:moveTo>
                  <a:pt x="5061487" y="1969979"/>
                </a:moveTo>
                <a:cubicBezTo>
                  <a:pt x="5052511" y="1969979"/>
                  <a:pt x="5048022" y="1978956"/>
                  <a:pt x="5043534" y="1983444"/>
                </a:cubicBezTo>
                <a:cubicBezTo>
                  <a:pt x="5056999" y="1978956"/>
                  <a:pt x="5070464" y="1983444"/>
                  <a:pt x="5083929" y="1987933"/>
                </a:cubicBezTo>
                <a:cubicBezTo>
                  <a:pt x="5079441" y="1974468"/>
                  <a:pt x="5070464" y="1974468"/>
                  <a:pt x="5061487" y="1969979"/>
                </a:cubicBezTo>
                <a:lnTo>
                  <a:pt x="5061487" y="1969979"/>
                </a:lnTo>
                <a:close/>
                <a:moveTo>
                  <a:pt x="5061487" y="2504910"/>
                </a:moveTo>
                <a:cubicBezTo>
                  <a:pt x="5056999" y="2482468"/>
                  <a:pt x="5043534" y="2491445"/>
                  <a:pt x="5030069" y="2482468"/>
                </a:cubicBezTo>
                <a:cubicBezTo>
                  <a:pt x="5030069" y="2486956"/>
                  <a:pt x="5025580" y="2486956"/>
                  <a:pt x="5025580" y="2491445"/>
                </a:cubicBezTo>
                <a:cubicBezTo>
                  <a:pt x="5034557" y="2504910"/>
                  <a:pt x="5048022" y="2496341"/>
                  <a:pt x="5061487" y="2504910"/>
                </a:cubicBezTo>
                <a:lnTo>
                  <a:pt x="5061487" y="2504910"/>
                </a:lnTo>
                <a:close/>
                <a:moveTo>
                  <a:pt x="5137789" y="1265716"/>
                </a:moveTo>
                <a:cubicBezTo>
                  <a:pt x="5128812" y="1256739"/>
                  <a:pt x="5110859" y="1261228"/>
                  <a:pt x="5101882" y="1265716"/>
                </a:cubicBezTo>
                <a:cubicBezTo>
                  <a:pt x="5110859" y="1270204"/>
                  <a:pt x="5137789" y="1274693"/>
                  <a:pt x="5137789" y="1265716"/>
                </a:cubicBezTo>
                <a:lnTo>
                  <a:pt x="5137789" y="1265716"/>
                </a:lnTo>
                <a:close/>
                <a:moveTo>
                  <a:pt x="5200626" y="1323656"/>
                </a:moveTo>
                <a:cubicBezTo>
                  <a:pt x="5200626" y="1292646"/>
                  <a:pt x="5191649" y="1270204"/>
                  <a:pt x="5164719" y="1261228"/>
                </a:cubicBezTo>
                <a:cubicBezTo>
                  <a:pt x="5146766" y="1279181"/>
                  <a:pt x="5124324" y="1283669"/>
                  <a:pt x="5133301" y="1310191"/>
                </a:cubicBezTo>
                <a:cubicBezTo>
                  <a:pt x="5146766" y="1314680"/>
                  <a:pt x="5155743" y="1319168"/>
                  <a:pt x="5146766" y="1332633"/>
                </a:cubicBezTo>
                <a:cubicBezTo>
                  <a:pt x="5169208" y="1328145"/>
                  <a:pt x="5187161" y="1337121"/>
                  <a:pt x="5200626" y="1323656"/>
                </a:cubicBezTo>
                <a:lnTo>
                  <a:pt x="5200626" y="1323656"/>
                </a:lnTo>
                <a:close/>
                <a:moveTo>
                  <a:pt x="5101882" y="2349041"/>
                </a:moveTo>
                <a:cubicBezTo>
                  <a:pt x="5101882" y="2358018"/>
                  <a:pt x="5079441" y="2344553"/>
                  <a:pt x="5088418" y="2358018"/>
                </a:cubicBezTo>
                <a:cubicBezTo>
                  <a:pt x="5097394" y="2362506"/>
                  <a:pt x="5115348" y="2353530"/>
                  <a:pt x="5101882" y="2349041"/>
                </a:cubicBezTo>
                <a:lnTo>
                  <a:pt x="5101882" y="2349041"/>
                </a:lnTo>
                <a:close/>
                <a:moveTo>
                  <a:pt x="5092906" y="2745649"/>
                </a:moveTo>
                <a:cubicBezTo>
                  <a:pt x="5101882" y="2745649"/>
                  <a:pt x="5119836" y="2754625"/>
                  <a:pt x="5124324" y="2745649"/>
                </a:cubicBezTo>
                <a:cubicBezTo>
                  <a:pt x="5115348" y="2741568"/>
                  <a:pt x="5101882" y="2741568"/>
                  <a:pt x="5092906" y="2745649"/>
                </a:cubicBezTo>
                <a:lnTo>
                  <a:pt x="5092906" y="2745649"/>
                </a:lnTo>
                <a:close/>
                <a:moveTo>
                  <a:pt x="5115348" y="2513886"/>
                </a:moveTo>
                <a:cubicBezTo>
                  <a:pt x="5119836" y="2518375"/>
                  <a:pt x="5137789" y="2513886"/>
                  <a:pt x="5137789" y="2527351"/>
                </a:cubicBezTo>
                <a:cubicBezTo>
                  <a:pt x="5146766" y="2527351"/>
                  <a:pt x="5155743" y="2527351"/>
                  <a:pt x="5164719" y="2518375"/>
                </a:cubicBezTo>
                <a:cubicBezTo>
                  <a:pt x="5146766" y="2518375"/>
                  <a:pt x="5119836" y="2500829"/>
                  <a:pt x="5115348" y="2513886"/>
                </a:cubicBezTo>
                <a:lnTo>
                  <a:pt x="5115348" y="2513886"/>
                </a:lnTo>
                <a:close/>
                <a:moveTo>
                  <a:pt x="5124324" y="2309054"/>
                </a:moveTo>
                <a:cubicBezTo>
                  <a:pt x="5133301" y="2318031"/>
                  <a:pt x="5169208" y="2318031"/>
                  <a:pt x="5173696" y="2300077"/>
                </a:cubicBezTo>
                <a:cubicBezTo>
                  <a:pt x="5160231" y="2304566"/>
                  <a:pt x="5137789" y="2304566"/>
                  <a:pt x="5124324" y="2309054"/>
                </a:cubicBezTo>
                <a:lnTo>
                  <a:pt x="5124324" y="2309054"/>
                </a:lnTo>
                <a:close/>
                <a:moveTo>
                  <a:pt x="5430348" y="2135233"/>
                </a:moveTo>
                <a:cubicBezTo>
                  <a:pt x="5403418" y="2126256"/>
                  <a:pt x="5354046" y="2108302"/>
                  <a:pt x="5340581" y="2135233"/>
                </a:cubicBezTo>
                <a:cubicBezTo>
                  <a:pt x="5327116" y="2130744"/>
                  <a:pt x="5309163" y="2112791"/>
                  <a:pt x="5309163" y="2135233"/>
                </a:cubicBezTo>
                <a:cubicBezTo>
                  <a:pt x="5295698" y="2135233"/>
                  <a:pt x="5295698" y="2130744"/>
                  <a:pt x="5295698" y="2121767"/>
                </a:cubicBezTo>
                <a:cubicBezTo>
                  <a:pt x="5250814" y="2139721"/>
                  <a:pt x="5228372" y="2112791"/>
                  <a:pt x="5178593" y="2130744"/>
                </a:cubicBezTo>
                <a:cubicBezTo>
                  <a:pt x="5169616" y="2121767"/>
                  <a:pt x="5187569" y="2112791"/>
                  <a:pt x="5174104" y="2112791"/>
                </a:cubicBezTo>
                <a:cubicBezTo>
                  <a:pt x="5165127" y="2121767"/>
                  <a:pt x="5147174" y="2126256"/>
                  <a:pt x="5138197" y="2135233"/>
                </a:cubicBezTo>
                <a:cubicBezTo>
                  <a:pt x="5246326" y="2130744"/>
                  <a:pt x="5345069" y="2148698"/>
                  <a:pt x="5457687" y="2144209"/>
                </a:cubicBezTo>
                <a:cubicBezTo>
                  <a:pt x="5435245" y="2144209"/>
                  <a:pt x="5457687" y="2117279"/>
                  <a:pt x="5430756" y="2121767"/>
                </a:cubicBezTo>
                <a:cubicBezTo>
                  <a:pt x="5421372" y="2130744"/>
                  <a:pt x="5443813" y="2135233"/>
                  <a:pt x="5430348" y="2135233"/>
                </a:cubicBezTo>
                <a:lnTo>
                  <a:pt x="5430348" y="2135233"/>
                </a:lnTo>
                <a:close/>
                <a:moveTo>
                  <a:pt x="5187161" y="2580803"/>
                </a:moveTo>
                <a:cubicBezTo>
                  <a:pt x="5196138" y="2580803"/>
                  <a:pt x="5196138" y="2589780"/>
                  <a:pt x="5200626" y="2589780"/>
                </a:cubicBezTo>
                <a:cubicBezTo>
                  <a:pt x="5187161" y="2603245"/>
                  <a:pt x="5155743" y="2594269"/>
                  <a:pt x="5151254" y="2616710"/>
                </a:cubicBezTo>
                <a:cubicBezTo>
                  <a:pt x="5160231" y="2625687"/>
                  <a:pt x="5191649" y="2607734"/>
                  <a:pt x="5196138" y="2625687"/>
                </a:cubicBezTo>
                <a:cubicBezTo>
                  <a:pt x="5155743" y="2625687"/>
                  <a:pt x="5133301" y="2625687"/>
                  <a:pt x="5115348" y="2639152"/>
                </a:cubicBezTo>
                <a:cubicBezTo>
                  <a:pt x="5155743" y="2648129"/>
                  <a:pt x="5178185" y="2625687"/>
                  <a:pt x="5218988" y="2630175"/>
                </a:cubicBezTo>
                <a:cubicBezTo>
                  <a:pt x="5227964" y="2616710"/>
                  <a:pt x="5201034" y="2630175"/>
                  <a:pt x="5210011" y="2616710"/>
                </a:cubicBezTo>
                <a:cubicBezTo>
                  <a:pt x="5223476" y="2616710"/>
                  <a:pt x="5223476" y="2616710"/>
                  <a:pt x="5223476" y="2616710"/>
                </a:cubicBezTo>
                <a:cubicBezTo>
                  <a:pt x="5227964" y="2598757"/>
                  <a:pt x="5214499" y="2594269"/>
                  <a:pt x="5214499" y="2576723"/>
                </a:cubicBezTo>
                <a:cubicBezTo>
                  <a:pt x="5205115" y="2576315"/>
                  <a:pt x="5191649" y="2571827"/>
                  <a:pt x="5187161" y="2580803"/>
                </a:cubicBezTo>
                <a:lnTo>
                  <a:pt x="5187161" y="2580803"/>
                </a:lnTo>
                <a:close/>
                <a:moveTo>
                  <a:pt x="5196138" y="1863075"/>
                </a:moveTo>
                <a:cubicBezTo>
                  <a:pt x="5187161" y="1876540"/>
                  <a:pt x="5178185" y="1885517"/>
                  <a:pt x="5173696" y="1903062"/>
                </a:cubicBezTo>
                <a:cubicBezTo>
                  <a:pt x="5178185" y="1907550"/>
                  <a:pt x="5178185" y="1898574"/>
                  <a:pt x="5187161" y="1907550"/>
                </a:cubicBezTo>
                <a:cubicBezTo>
                  <a:pt x="5187161" y="1890005"/>
                  <a:pt x="5214499" y="1876540"/>
                  <a:pt x="5196138" y="1863075"/>
                </a:cubicBezTo>
                <a:lnTo>
                  <a:pt x="5196138" y="1863075"/>
                </a:lnTo>
                <a:close/>
                <a:moveTo>
                  <a:pt x="5227964" y="1368132"/>
                </a:moveTo>
                <a:cubicBezTo>
                  <a:pt x="5241430" y="1368132"/>
                  <a:pt x="5254894" y="1363643"/>
                  <a:pt x="5263871" y="1350178"/>
                </a:cubicBezTo>
                <a:cubicBezTo>
                  <a:pt x="5241430" y="1354667"/>
                  <a:pt x="5214499" y="1345690"/>
                  <a:pt x="5236941" y="1336713"/>
                </a:cubicBezTo>
                <a:cubicBezTo>
                  <a:pt x="5227964" y="1327737"/>
                  <a:pt x="5218988" y="1332225"/>
                  <a:pt x="5214499" y="1341202"/>
                </a:cubicBezTo>
                <a:cubicBezTo>
                  <a:pt x="5223476" y="1346098"/>
                  <a:pt x="5223476" y="1350587"/>
                  <a:pt x="5227964" y="1368132"/>
                </a:cubicBezTo>
                <a:lnTo>
                  <a:pt x="5227964" y="1368132"/>
                </a:lnTo>
                <a:close/>
                <a:moveTo>
                  <a:pt x="5259383" y="1475444"/>
                </a:moveTo>
                <a:cubicBezTo>
                  <a:pt x="5250406" y="1448514"/>
                  <a:pt x="5308755" y="1453003"/>
                  <a:pt x="5304266" y="1417504"/>
                </a:cubicBezTo>
                <a:cubicBezTo>
                  <a:pt x="5272848" y="1426481"/>
                  <a:pt x="5245918" y="1435457"/>
                  <a:pt x="5227964" y="1461979"/>
                </a:cubicBezTo>
                <a:cubicBezTo>
                  <a:pt x="5245918" y="1461979"/>
                  <a:pt x="5254894" y="1475444"/>
                  <a:pt x="5241430" y="1488909"/>
                </a:cubicBezTo>
                <a:cubicBezTo>
                  <a:pt x="5259383" y="1488909"/>
                  <a:pt x="5268360" y="1493398"/>
                  <a:pt x="5277336" y="1511351"/>
                </a:cubicBezTo>
                <a:cubicBezTo>
                  <a:pt x="5295290" y="1511351"/>
                  <a:pt x="5304266" y="1502374"/>
                  <a:pt x="5308755" y="1488909"/>
                </a:cubicBezTo>
                <a:cubicBezTo>
                  <a:pt x="5281824" y="1497478"/>
                  <a:pt x="5263871" y="1484013"/>
                  <a:pt x="5259383" y="1475444"/>
                </a:cubicBezTo>
                <a:lnTo>
                  <a:pt x="5259383" y="1475444"/>
                </a:lnTo>
                <a:close/>
                <a:moveTo>
                  <a:pt x="5281824" y="1270204"/>
                </a:moveTo>
                <a:cubicBezTo>
                  <a:pt x="5259383" y="1265716"/>
                  <a:pt x="5286313" y="1252251"/>
                  <a:pt x="5286313" y="1239194"/>
                </a:cubicBezTo>
                <a:cubicBezTo>
                  <a:pt x="5254894" y="1225729"/>
                  <a:pt x="5241430" y="1270204"/>
                  <a:pt x="5236941" y="1292646"/>
                </a:cubicBezTo>
                <a:cubicBezTo>
                  <a:pt x="5254894" y="1292646"/>
                  <a:pt x="5263871" y="1274693"/>
                  <a:pt x="5281824" y="1270204"/>
                </a:cubicBezTo>
                <a:lnTo>
                  <a:pt x="5281824" y="1270204"/>
                </a:lnTo>
                <a:close/>
                <a:moveTo>
                  <a:pt x="5191649" y="2335576"/>
                </a:moveTo>
                <a:cubicBezTo>
                  <a:pt x="5200626" y="2335576"/>
                  <a:pt x="5209603" y="2340064"/>
                  <a:pt x="5209603" y="2344553"/>
                </a:cubicBezTo>
                <a:cubicBezTo>
                  <a:pt x="5205115" y="2344553"/>
                  <a:pt x="5205115" y="2349041"/>
                  <a:pt x="5200626" y="2349041"/>
                </a:cubicBezTo>
                <a:cubicBezTo>
                  <a:pt x="5200626" y="2358018"/>
                  <a:pt x="5205115" y="2362506"/>
                  <a:pt x="5214091" y="2366995"/>
                </a:cubicBezTo>
                <a:cubicBezTo>
                  <a:pt x="5214091" y="2353530"/>
                  <a:pt x="5214091" y="2335984"/>
                  <a:pt x="5218579" y="2331496"/>
                </a:cubicBezTo>
                <a:cubicBezTo>
                  <a:pt x="5209603" y="2331088"/>
                  <a:pt x="5196138" y="2331088"/>
                  <a:pt x="5191649" y="2335576"/>
                </a:cubicBezTo>
                <a:lnTo>
                  <a:pt x="5191649" y="2335576"/>
                </a:lnTo>
                <a:close/>
                <a:moveTo>
                  <a:pt x="5223476" y="2375972"/>
                </a:moveTo>
                <a:cubicBezTo>
                  <a:pt x="5214499" y="2375972"/>
                  <a:pt x="5205523" y="2375972"/>
                  <a:pt x="5201034" y="2380460"/>
                </a:cubicBezTo>
                <a:cubicBezTo>
                  <a:pt x="5201034" y="2389437"/>
                  <a:pt x="5201034" y="2389437"/>
                  <a:pt x="5201034" y="2389437"/>
                </a:cubicBezTo>
                <a:cubicBezTo>
                  <a:pt x="5214499" y="2389028"/>
                  <a:pt x="5223476" y="2389028"/>
                  <a:pt x="5223476" y="2375972"/>
                </a:cubicBezTo>
                <a:lnTo>
                  <a:pt x="5223476" y="2375972"/>
                </a:lnTo>
                <a:close/>
                <a:moveTo>
                  <a:pt x="5205115" y="2313542"/>
                </a:moveTo>
                <a:cubicBezTo>
                  <a:pt x="5214091" y="2313542"/>
                  <a:pt x="5236533" y="2322519"/>
                  <a:pt x="5232045" y="2309054"/>
                </a:cubicBezTo>
                <a:cubicBezTo>
                  <a:pt x="5223476" y="2309054"/>
                  <a:pt x="5205115" y="2304566"/>
                  <a:pt x="5205115" y="2313542"/>
                </a:cubicBezTo>
                <a:lnTo>
                  <a:pt x="5205115" y="2313542"/>
                </a:lnTo>
                <a:close/>
                <a:moveTo>
                  <a:pt x="5313243" y="1818599"/>
                </a:moveTo>
                <a:cubicBezTo>
                  <a:pt x="5281824" y="1814111"/>
                  <a:pt x="5259383" y="1814111"/>
                  <a:pt x="5232453" y="1814111"/>
                </a:cubicBezTo>
                <a:cubicBezTo>
                  <a:pt x="5236941" y="1832064"/>
                  <a:pt x="5259383" y="1827576"/>
                  <a:pt x="5272848" y="1836553"/>
                </a:cubicBezTo>
                <a:cubicBezTo>
                  <a:pt x="5272848" y="1809623"/>
                  <a:pt x="5308755" y="1845121"/>
                  <a:pt x="5313243" y="1818599"/>
                </a:cubicBezTo>
                <a:lnTo>
                  <a:pt x="5313243" y="1818599"/>
                </a:lnTo>
                <a:close/>
                <a:moveTo>
                  <a:pt x="5223476" y="2531840"/>
                </a:moveTo>
                <a:cubicBezTo>
                  <a:pt x="5223476" y="2509398"/>
                  <a:pt x="5223476" y="2509398"/>
                  <a:pt x="5223476" y="2509398"/>
                </a:cubicBezTo>
                <a:cubicBezTo>
                  <a:pt x="5214499" y="2513886"/>
                  <a:pt x="5210011" y="2518375"/>
                  <a:pt x="5205523" y="2527351"/>
                </a:cubicBezTo>
                <a:cubicBezTo>
                  <a:pt x="5214499" y="2527351"/>
                  <a:pt x="5218988" y="2527351"/>
                  <a:pt x="5223476" y="2531840"/>
                </a:cubicBezTo>
                <a:lnTo>
                  <a:pt x="5223476" y="2531840"/>
                </a:lnTo>
                <a:close/>
                <a:moveTo>
                  <a:pt x="5227964" y="2446969"/>
                </a:moveTo>
                <a:cubicBezTo>
                  <a:pt x="5218988" y="2446969"/>
                  <a:pt x="5210011" y="2442481"/>
                  <a:pt x="5210011" y="2455946"/>
                </a:cubicBezTo>
                <a:cubicBezTo>
                  <a:pt x="5218988" y="2460434"/>
                  <a:pt x="5223476" y="2469411"/>
                  <a:pt x="5232453" y="2460434"/>
                </a:cubicBezTo>
                <a:cubicBezTo>
                  <a:pt x="5232453" y="2455946"/>
                  <a:pt x="5227964" y="2451457"/>
                  <a:pt x="5227964" y="2446969"/>
                </a:cubicBezTo>
                <a:lnTo>
                  <a:pt x="5227964" y="2446969"/>
                </a:lnTo>
                <a:close/>
                <a:moveTo>
                  <a:pt x="5250406" y="1626824"/>
                </a:moveTo>
                <a:cubicBezTo>
                  <a:pt x="5263871" y="1626824"/>
                  <a:pt x="5263871" y="1635801"/>
                  <a:pt x="5268360" y="1640289"/>
                </a:cubicBezTo>
                <a:cubicBezTo>
                  <a:pt x="5304266" y="1617848"/>
                  <a:pt x="5372000" y="1631313"/>
                  <a:pt x="5407906" y="1604791"/>
                </a:cubicBezTo>
                <a:cubicBezTo>
                  <a:pt x="5358127" y="1622336"/>
                  <a:pt x="5286313" y="1591326"/>
                  <a:pt x="5250406" y="1626824"/>
                </a:cubicBezTo>
                <a:lnTo>
                  <a:pt x="5250406" y="1626824"/>
                </a:lnTo>
                <a:close/>
                <a:moveTo>
                  <a:pt x="5236941" y="2255602"/>
                </a:moveTo>
                <a:cubicBezTo>
                  <a:pt x="5250406" y="2260090"/>
                  <a:pt x="5281824" y="2273555"/>
                  <a:pt x="5286313" y="2251114"/>
                </a:cubicBezTo>
                <a:cubicBezTo>
                  <a:pt x="5272848" y="2246625"/>
                  <a:pt x="5254894" y="2255602"/>
                  <a:pt x="5241430" y="2237649"/>
                </a:cubicBezTo>
                <a:cubicBezTo>
                  <a:pt x="5236941" y="2242137"/>
                  <a:pt x="5232453" y="2246625"/>
                  <a:pt x="5236941" y="2255602"/>
                </a:cubicBezTo>
                <a:lnTo>
                  <a:pt x="5236941" y="2255602"/>
                </a:lnTo>
                <a:close/>
                <a:moveTo>
                  <a:pt x="5407906" y="2309054"/>
                </a:moveTo>
                <a:cubicBezTo>
                  <a:pt x="5358535" y="2300077"/>
                  <a:pt x="5290801" y="2295589"/>
                  <a:pt x="5236941" y="2313542"/>
                </a:cubicBezTo>
                <a:cubicBezTo>
                  <a:pt x="5250406" y="2327008"/>
                  <a:pt x="5277336" y="2309054"/>
                  <a:pt x="5290801" y="2318031"/>
                </a:cubicBezTo>
                <a:cubicBezTo>
                  <a:pt x="5290801" y="2327008"/>
                  <a:pt x="5272848" y="2322519"/>
                  <a:pt x="5272848" y="2331496"/>
                </a:cubicBezTo>
                <a:cubicBezTo>
                  <a:pt x="5313243" y="2300486"/>
                  <a:pt x="5380976" y="2327008"/>
                  <a:pt x="5430348" y="2309054"/>
                </a:cubicBezTo>
                <a:cubicBezTo>
                  <a:pt x="5421372" y="2309054"/>
                  <a:pt x="5421372" y="2309054"/>
                  <a:pt x="5425860" y="2304566"/>
                </a:cubicBezTo>
                <a:cubicBezTo>
                  <a:pt x="5412395" y="2300077"/>
                  <a:pt x="5389545" y="2300077"/>
                  <a:pt x="5407906" y="2309054"/>
                </a:cubicBezTo>
                <a:lnTo>
                  <a:pt x="5407906" y="2309054"/>
                </a:lnTo>
                <a:close/>
                <a:moveTo>
                  <a:pt x="5268360" y="1774124"/>
                </a:moveTo>
                <a:cubicBezTo>
                  <a:pt x="5268360" y="1783101"/>
                  <a:pt x="5263871" y="1792077"/>
                  <a:pt x="5272848" y="1796566"/>
                </a:cubicBezTo>
                <a:cubicBezTo>
                  <a:pt x="5281824" y="1787181"/>
                  <a:pt x="5281824" y="1774124"/>
                  <a:pt x="5268360" y="1774124"/>
                </a:cubicBezTo>
                <a:lnTo>
                  <a:pt x="5268360" y="1774124"/>
                </a:lnTo>
                <a:close/>
                <a:moveTo>
                  <a:pt x="5299778" y="1261228"/>
                </a:moveTo>
                <a:cubicBezTo>
                  <a:pt x="5304266" y="1274693"/>
                  <a:pt x="5304266" y="1274693"/>
                  <a:pt x="5299778" y="1283669"/>
                </a:cubicBezTo>
                <a:cubicBezTo>
                  <a:pt x="5322220" y="1297134"/>
                  <a:pt x="5367103" y="1306111"/>
                  <a:pt x="5367103" y="1274693"/>
                </a:cubicBezTo>
                <a:cubicBezTo>
                  <a:pt x="5362615" y="1283669"/>
                  <a:pt x="5353638" y="1283669"/>
                  <a:pt x="5344661" y="1288158"/>
                </a:cubicBezTo>
                <a:cubicBezTo>
                  <a:pt x="5340173" y="1274693"/>
                  <a:pt x="5322220" y="1279181"/>
                  <a:pt x="5317731" y="1265716"/>
                </a:cubicBezTo>
                <a:cubicBezTo>
                  <a:pt x="5331197" y="1261228"/>
                  <a:pt x="5335685" y="1243274"/>
                  <a:pt x="5349150" y="1234705"/>
                </a:cubicBezTo>
                <a:cubicBezTo>
                  <a:pt x="5358127" y="1243682"/>
                  <a:pt x="5376080" y="1243682"/>
                  <a:pt x="5389545" y="1248170"/>
                </a:cubicBezTo>
                <a:cubicBezTo>
                  <a:pt x="5385057" y="1234705"/>
                  <a:pt x="5403010" y="1239194"/>
                  <a:pt x="5394033" y="1225729"/>
                </a:cubicBezTo>
                <a:cubicBezTo>
                  <a:pt x="5385057" y="1225729"/>
                  <a:pt x="5380568" y="1221240"/>
                  <a:pt x="5371591" y="1216752"/>
                </a:cubicBezTo>
                <a:cubicBezTo>
                  <a:pt x="5371591" y="1239194"/>
                  <a:pt x="5344661" y="1234705"/>
                  <a:pt x="5326708" y="1234705"/>
                </a:cubicBezTo>
                <a:cubicBezTo>
                  <a:pt x="5317731" y="1243274"/>
                  <a:pt x="5317731" y="1261228"/>
                  <a:pt x="5299778" y="1261228"/>
                </a:cubicBezTo>
                <a:lnTo>
                  <a:pt x="5299778" y="1261228"/>
                </a:lnTo>
                <a:close/>
                <a:moveTo>
                  <a:pt x="5286313" y="2745649"/>
                </a:moveTo>
                <a:cubicBezTo>
                  <a:pt x="5272848" y="2754625"/>
                  <a:pt x="5245918" y="2736672"/>
                  <a:pt x="5236941" y="2750137"/>
                </a:cubicBezTo>
                <a:cubicBezTo>
                  <a:pt x="5254894" y="2750137"/>
                  <a:pt x="5281824" y="2759114"/>
                  <a:pt x="5286313" y="2745649"/>
                </a:cubicBezTo>
                <a:lnTo>
                  <a:pt x="5286313" y="2745649"/>
                </a:lnTo>
                <a:close/>
                <a:moveTo>
                  <a:pt x="5245918" y="2643233"/>
                </a:moveTo>
                <a:cubicBezTo>
                  <a:pt x="5263871" y="2643233"/>
                  <a:pt x="5263871" y="2643233"/>
                  <a:pt x="5263871" y="2643233"/>
                </a:cubicBezTo>
                <a:cubicBezTo>
                  <a:pt x="5263871" y="2638744"/>
                  <a:pt x="5268360" y="2629767"/>
                  <a:pt x="5272848" y="2620791"/>
                </a:cubicBezTo>
                <a:cubicBezTo>
                  <a:pt x="5254894" y="2621199"/>
                  <a:pt x="5254894" y="2638744"/>
                  <a:pt x="5245918" y="2643233"/>
                </a:cubicBezTo>
                <a:lnTo>
                  <a:pt x="5245918" y="2643233"/>
                </a:lnTo>
                <a:close/>
                <a:moveTo>
                  <a:pt x="5308755" y="1649266"/>
                </a:moveTo>
                <a:cubicBezTo>
                  <a:pt x="5308755" y="1640289"/>
                  <a:pt x="5322220" y="1644778"/>
                  <a:pt x="5322220" y="1640289"/>
                </a:cubicBezTo>
                <a:cubicBezTo>
                  <a:pt x="5317731" y="1635801"/>
                  <a:pt x="5295290" y="1635801"/>
                  <a:pt x="5295290" y="1649266"/>
                </a:cubicBezTo>
                <a:cubicBezTo>
                  <a:pt x="5304266" y="1649266"/>
                  <a:pt x="5299778" y="1662731"/>
                  <a:pt x="5308755" y="1662731"/>
                </a:cubicBezTo>
                <a:cubicBezTo>
                  <a:pt x="5313243" y="1653754"/>
                  <a:pt x="5331197" y="1671708"/>
                  <a:pt x="5331197" y="1649266"/>
                </a:cubicBezTo>
                <a:cubicBezTo>
                  <a:pt x="5322220" y="1644778"/>
                  <a:pt x="5313243" y="1662323"/>
                  <a:pt x="5308755" y="1649266"/>
                </a:cubicBezTo>
                <a:lnTo>
                  <a:pt x="5308755" y="1649266"/>
                </a:lnTo>
                <a:close/>
                <a:moveTo>
                  <a:pt x="5295290" y="2384540"/>
                </a:moveTo>
                <a:cubicBezTo>
                  <a:pt x="5286313" y="2380052"/>
                  <a:pt x="5268360" y="2375563"/>
                  <a:pt x="5263871" y="2384540"/>
                </a:cubicBezTo>
                <a:cubicBezTo>
                  <a:pt x="5277336" y="2393517"/>
                  <a:pt x="5286313" y="2393517"/>
                  <a:pt x="5295290" y="2384540"/>
                </a:cubicBezTo>
                <a:lnTo>
                  <a:pt x="5295290" y="2384540"/>
                </a:lnTo>
                <a:close/>
                <a:moveTo>
                  <a:pt x="5340173" y="1395062"/>
                </a:moveTo>
                <a:cubicBezTo>
                  <a:pt x="5340173" y="1390574"/>
                  <a:pt x="5317731" y="1386085"/>
                  <a:pt x="5317731" y="1395062"/>
                </a:cubicBezTo>
                <a:cubicBezTo>
                  <a:pt x="5322220" y="1395062"/>
                  <a:pt x="5340173" y="1404039"/>
                  <a:pt x="5340173" y="1395062"/>
                </a:cubicBezTo>
                <a:lnTo>
                  <a:pt x="5340173" y="1395062"/>
                </a:lnTo>
                <a:close/>
                <a:moveTo>
                  <a:pt x="5277336" y="2612222"/>
                </a:moveTo>
                <a:cubicBezTo>
                  <a:pt x="5299778" y="2603245"/>
                  <a:pt x="5344661" y="2661186"/>
                  <a:pt x="5380976" y="2625687"/>
                </a:cubicBezTo>
                <a:cubicBezTo>
                  <a:pt x="5367511" y="2616710"/>
                  <a:pt x="5354046" y="2630175"/>
                  <a:pt x="5336093" y="2630175"/>
                </a:cubicBezTo>
                <a:cubicBezTo>
                  <a:pt x="5322628" y="2616710"/>
                  <a:pt x="5313651" y="2616710"/>
                  <a:pt x="5322628" y="2594677"/>
                </a:cubicBezTo>
                <a:cubicBezTo>
                  <a:pt x="5313243" y="2603245"/>
                  <a:pt x="5263871" y="2594269"/>
                  <a:pt x="5277336" y="2612222"/>
                </a:cubicBezTo>
                <a:lnTo>
                  <a:pt x="5277336" y="2612222"/>
                </a:lnTo>
                <a:close/>
                <a:moveTo>
                  <a:pt x="5277336" y="2527351"/>
                </a:moveTo>
                <a:cubicBezTo>
                  <a:pt x="5286313" y="2527351"/>
                  <a:pt x="5277336" y="2545305"/>
                  <a:pt x="5290801" y="2540816"/>
                </a:cubicBezTo>
                <a:cubicBezTo>
                  <a:pt x="5290801" y="2527351"/>
                  <a:pt x="5295290" y="2518375"/>
                  <a:pt x="5308755" y="2513886"/>
                </a:cubicBezTo>
                <a:cubicBezTo>
                  <a:pt x="5299778" y="2513886"/>
                  <a:pt x="5290801" y="2509398"/>
                  <a:pt x="5286313" y="2504910"/>
                </a:cubicBezTo>
                <a:cubicBezTo>
                  <a:pt x="5286313" y="2518375"/>
                  <a:pt x="5277336" y="2513886"/>
                  <a:pt x="5277336" y="2527351"/>
                </a:cubicBezTo>
                <a:lnTo>
                  <a:pt x="5277336" y="2527351"/>
                </a:lnTo>
                <a:close/>
                <a:moveTo>
                  <a:pt x="5317731" y="1894493"/>
                </a:moveTo>
                <a:cubicBezTo>
                  <a:pt x="5326708" y="1903470"/>
                  <a:pt x="5335685" y="1885517"/>
                  <a:pt x="5335685" y="1872052"/>
                </a:cubicBezTo>
                <a:cubicBezTo>
                  <a:pt x="5326708" y="1872052"/>
                  <a:pt x="5326708" y="1872052"/>
                  <a:pt x="5326708" y="1872052"/>
                </a:cubicBezTo>
                <a:cubicBezTo>
                  <a:pt x="5331197" y="1885517"/>
                  <a:pt x="5326708" y="1885517"/>
                  <a:pt x="5317731" y="1894493"/>
                </a:cubicBezTo>
                <a:lnTo>
                  <a:pt x="5317731" y="1894493"/>
                </a:lnTo>
                <a:close/>
                <a:moveTo>
                  <a:pt x="5299778" y="2473899"/>
                </a:moveTo>
                <a:cubicBezTo>
                  <a:pt x="5308755" y="2473899"/>
                  <a:pt x="5313243" y="2464922"/>
                  <a:pt x="5313243" y="2451457"/>
                </a:cubicBezTo>
                <a:cubicBezTo>
                  <a:pt x="5304266" y="2451457"/>
                  <a:pt x="5304266" y="2455946"/>
                  <a:pt x="5290801" y="2451457"/>
                </a:cubicBezTo>
                <a:cubicBezTo>
                  <a:pt x="5286313" y="2469411"/>
                  <a:pt x="5299778" y="2460434"/>
                  <a:pt x="5299778" y="2473899"/>
                </a:cubicBezTo>
                <a:lnTo>
                  <a:pt x="5299778" y="2473899"/>
                </a:lnTo>
                <a:close/>
                <a:moveTo>
                  <a:pt x="5322220" y="2375972"/>
                </a:moveTo>
                <a:cubicBezTo>
                  <a:pt x="5317731" y="2371483"/>
                  <a:pt x="5308755" y="2375972"/>
                  <a:pt x="5308755" y="2371483"/>
                </a:cubicBezTo>
                <a:cubicBezTo>
                  <a:pt x="5313243" y="2371483"/>
                  <a:pt x="5322220" y="2371483"/>
                  <a:pt x="5317731" y="2362506"/>
                </a:cubicBezTo>
                <a:cubicBezTo>
                  <a:pt x="5304266" y="2362506"/>
                  <a:pt x="5304266" y="2371483"/>
                  <a:pt x="5295290" y="2375972"/>
                </a:cubicBezTo>
                <a:cubicBezTo>
                  <a:pt x="5304266" y="2375972"/>
                  <a:pt x="5304266" y="2375972"/>
                  <a:pt x="5304266" y="2375972"/>
                </a:cubicBezTo>
                <a:cubicBezTo>
                  <a:pt x="5317731" y="2380460"/>
                  <a:pt x="5304266" y="2384948"/>
                  <a:pt x="5308755" y="2393925"/>
                </a:cubicBezTo>
                <a:cubicBezTo>
                  <a:pt x="5322220" y="2393517"/>
                  <a:pt x="5322220" y="2384540"/>
                  <a:pt x="5322220" y="2375972"/>
                </a:cubicBezTo>
                <a:lnTo>
                  <a:pt x="5322220" y="2375972"/>
                </a:lnTo>
                <a:close/>
                <a:moveTo>
                  <a:pt x="5353638" y="2750137"/>
                </a:moveTo>
                <a:cubicBezTo>
                  <a:pt x="5335685" y="2741160"/>
                  <a:pt x="5304266" y="2741160"/>
                  <a:pt x="5290801" y="2750137"/>
                </a:cubicBezTo>
                <a:cubicBezTo>
                  <a:pt x="5313243" y="2750137"/>
                  <a:pt x="5340173" y="2763602"/>
                  <a:pt x="5353638" y="2750137"/>
                </a:cubicBezTo>
                <a:lnTo>
                  <a:pt x="5353638" y="2750137"/>
                </a:lnTo>
                <a:close/>
                <a:moveTo>
                  <a:pt x="5380568" y="1845121"/>
                </a:moveTo>
                <a:cubicBezTo>
                  <a:pt x="5371591" y="1854098"/>
                  <a:pt x="5353638" y="1840633"/>
                  <a:pt x="5353638" y="1854098"/>
                </a:cubicBezTo>
                <a:cubicBezTo>
                  <a:pt x="5367103" y="1858587"/>
                  <a:pt x="5380568" y="1858587"/>
                  <a:pt x="5380568" y="1845121"/>
                </a:cubicBezTo>
                <a:lnTo>
                  <a:pt x="5380568" y="1845121"/>
                </a:lnTo>
                <a:close/>
                <a:moveTo>
                  <a:pt x="5389545" y="1279181"/>
                </a:moveTo>
                <a:cubicBezTo>
                  <a:pt x="5403010" y="1279181"/>
                  <a:pt x="5411987" y="1274693"/>
                  <a:pt x="5411987" y="1261228"/>
                </a:cubicBezTo>
                <a:cubicBezTo>
                  <a:pt x="5403010" y="1265716"/>
                  <a:pt x="5394033" y="1270204"/>
                  <a:pt x="5389545" y="1279181"/>
                </a:cubicBezTo>
                <a:lnTo>
                  <a:pt x="5389545" y="1279181"/>
                </a:lnTo>
                <a:close/>
                <a:moveTo>
                  <a:pt x="5425860" y="1867563"/>
                </a:moveTo>
                <a:cubicBezTo>
                  <a:pt x="5407906" y="1881028"/>
                  <a:pt x="5376488" y="1858587"/>
                  <a:pt x="5363023" y="1876540"/>
                </a:cubicBezTo>
                <a:cubicBezTo>
                  <a:pt x="5371591" y="1881028"/>
                  <a:pt x="5434836" y="1885517"/>
                  <a:pt x="5425860" y="1867563"/>
                </a:cubicBezTo>
                <a:lnTo>
                  <a:pt x="5425860" y="1867563"/>
                </a:lnTo>
                <a:close/>
                <a:moveTo>
                  <a:pt x="5349150" y="2322111"/>
                </a:moveTo>
                <a:cubicBezTo>
                  <a:pt x="5349150" y="2335576"/>
                  <a:pt x="5349150" y="2335576"/>
                  <a:pt x="5349150" y="2335576"/>
                </a:cubicBezTo>
                <a:cubicBezTo>
                  <a:pt x="5358127" y="2340064"/>
                  <a:pt x="5367103" y="2340064"/>
                  <a:pt x="5367103" y="2326599"/>
                </a:cubicBezTo>
                <a:cubicBezTo>
                  <a:pt x="5358127" y="2326599"/>
                  <a:pt x="5358127" y="2318031"/>
                  <a:pt x="5349150" y="2322111"/>
                </a:cubicBezTo>
                <a:lnTo>
                  <a:pt x="5349150" y="2322111"/>
                </a:lnTo>
                <a:close/>
                <a:moveTo>
                  <a:pt x="5376080" y="1916527"/>
                </a:moveTo>
                <a:cubicBezTo>
                  <a:pt x="5394033" y="1921015"/>
                  <a:pt x="5411987" y="1925504"/>
                  <a:pt x="5398522" y="1907550"/>
                </a:cubicBezTo>
                <a:cubicBezTo>
                  <a:pt x="5416475" y="1898574"/>
                  <a:pt x="5429940" y="1912039"/>
                  <a:pt x="5438917" y="1898574"/>
                </a:cubicBezTo>
                <a:cubicBezTo>
                  <a:pt x="5411987" y="1894085"/>
                  <a:pt x="5420964" y="1894085"/>
                  <a:pt x="5385057" y="1889597"/>
                </a:cubicBezTo>
                <a:cubicBezTo>
                  <a:pt x="5389545" y="1903062"/>
                  <a:pt x="5380568" y="1907550"/>
                  <a:pt x="5376080" y="1916527"/>
                </a:cubicBezTo>
                <a:lnTo>
                  <a:pt x="5376080" y="1916527"/>
                </a:lnTo>
                <a:close/>
                <a:moveTo>
                  <a:pt x="5412395" y="1484013"/>
                </a:moveTo>
                <a:cubicBezTo>
                  <a:pt x="5421372" y="1484013"/>
                  <a:pt x="5434836" y="1484013"/>
                  <a:pt x="5434836" y="1475036"/>
                </a:cubicBezTo>
                <a:cubicBezTo>
                  <a:pt x="5430348" y="1475036"/>
                  <a:pt x="5425860" y="1470548"/>
                  <a:pt x="5421372" y="1466060"/>
                </a:cubicBezTo>
                <a:cubicBezTo>
                  <a:pt x="5421372" y="1475444"/>
                  <a:pt x="5416883" y="1475444"/>
                  <a:pt x="5412395" y="1484013"/>
                </a:cubicBezTo>
                <a:lnTo>
                  <a:pt x="5412395" y="1484013"/>
                </a:lnTo>
                <a:close/>
                <a:moveTo>
                  <a:pt x="5394033" y="2451457"/>
                </a:moveTo>
                <a:cubicBezTo>
                  <a:pt x="5398522" y="2464922"/>
                  <a:pt x="5389545" y="2460434"/>
                  <a:pt x="5385057" y="2469411"/>
                </a:cubicBezTo>
                <a:cubicBezTo>
                  <a:pt x="5389545" y="2473899"/>
                  <a:pt x="5403010" y="2478387"/>
                  <a:pt x="5407498" y="2482876"/>
                </a:cubicBezTo>
                <a:cubicBezTo>
                  <a:pt x="5416475" y="2473899"/>
                  <a:pt x="5420964" y="2464922"/>
                  <a:pt x="5434428" y="2464922"/>
                </a:cubicBezTo>
                <a:cubicBezTo>
                  <a:pt x="5434428" y="2455946"/>
                  <a:pt x="5429940" y="2455946"/>
                  <a:pt x="5429940" y="2446969"/>
                </a:cubicBezTo>
                <a:cubicBezTo>
                  <a:pt x="5412395" y="2442481"/>
                  <a:pt x="5407906" y="2451457"/>
                  <a:pt x="5394033" y="2451457"/>
                </a:cubicBezTo>
                <a:lnTo>
                  <a:pt x="5394033" y="2451457"/>
                </a:lnTo>
                <a:close/>
                <a:moveTo>
                  <a:pt x="5470743" y="1787181"/>
                </a:moveTo>
                <a:cubicBezTo>
                  <a:pt x="5466255" y="1787181"/>
                  <a:pt x="5461767" y="1782693"/>
                  <a:pt x="5457278" y="1782693"/>
                </a:cubicBezTo>
                <a:cubicBezTo>
                  <a:pt x="5448302" y="1782693"/>
                  <a:pt x="5439325" y="1787181"/>
                  <a:pt x="5430348" y="1791669"/>
                </a:cubicBezTo>
                <a:cubicBezTo>
                  <a:pt x="5439325" y="1791669"/>
                  <a:pt x="5434836" y="1800646"/>
                  <a:pt x="5439325" y="1800646"/>
                </a:cubicBezTo>
                <a:cubicBezTo>
                  <a:pt x="5439325" y="1782693"/>
                  <a:pt x="5461767" y="1796158"/>
                  <a:pt x="5470743" y="1787181"/>
                </a:cubicBezTo>
                <a:lnTo>
                  <a:pt x="5470743" y="1787181"/>
                </a:lnTo>
                <a:close/>
                <a:moveTo>
                  <a:pt x="5479720" y="1519920"/>
                </a:moveTo>
                <a:cubicBezTo>
                  <a:pt x="5470743" y="1519920"/>
                  <a:pt x="5475232" y="1528897"/>
                  <a:pt x="5470743" y="1533385"/>
                </a:cubicBezTo>
                <a:cubicBezTo>
                  <a:pt x="5461767" y="1528897"/>
                  <a:pt x="5466255" y="1519920"/>
                  <a:pt x="5457278" y="1519920"/>
                </a:cubicBezTo>
                <a:cubicBezTo>
                  <a:pt x="5461767" y="1528897"/>
                  <a:pt x="5452790" y="1533385"/>
                  <a:pt x="5443813" y="1528897"/>
                </a:cubicBezTo>
                <a:cubicBezTo>
                  <a:pt x="5443813" y="1542362"/>
                  <a:pt x="5443813" y="1551338"/>
                  <a:pt x="5452790" y="1555827"/>
                </a:cubicBezTo>
                <a:cubicBezTo>
                  <a:pt x="5466255" y="1537873"/>
                  <a:pt x="5493185" y="1537873"/>
                  <a:pt x="5515627" y="1551338"/>
                </a:cubicBezTo>
                <a:cubicBezTo>
                  <a:pt x="5515627" y="1537873"/>
                  <a:pt x="5511139" y="1528897"/>
                  <a:pt x="5515627" y="1520328"/>
                </a:cubicBezTo>
                <a:cubicBezTo>
                  <a:pt x="5511139" y="1506863"/>
                  <a:pt x="5506650" y="1524816"/>
                  <a:pt x="5502162" y="1515840"/>
                </a:cubicBezTo>
                <a:cubicBezTo>
                  <a:pt x="5502162" y="1506863"/>
                  <a:pt x="5511139" y="1511351"/>
                  <a:pt x="5515627" y="1511351"/>
                </a:cubicBezTo>
                <a:cubicBezTo>
                  <a:pt x="5515627" y="1484421"/>
                  <a:pt x="5484209" y="1511351"/>
                  <a:pt x="5466255" y="1506863"/>
                </a:cubicBezTo>
                <a:cubicBezTo>
                  <a:pt x="5461767" y="1519920"/>
                  <a:pt x="5479720" y="1510943"/>
                  <a:pt x="5479720" y="1519920"/>
                </a:cubicBezTo>
                <a:lnTo>
                  <a:pt x="5479720" y="1519920"/>
                </a:lnTo>
                <a:close/>
                <a:moveTo>
                  <a:pt x="5497673" y="1515432"/>
                </a:moveTo>
                <a:cubicBezTo>
                  <a:pt x="5497673" y="1519920"/>
                  <a:pt x="5493185" y="1524408"/>
                  <a:pt x="5488697" y="1528897"/>
                </a:cubicBezTo>
                <a:cubicBezTo>
                  <a:pt x="5484209" y="1524408"/>
                  <a:pt x="5479720" y="1515432"/>
                  <a:pt x="5488697" y="1510943"/>
                </a:cubicBezTo>
                <a:cubicBezTo>
                  <a:pt x="5488697" y="1510943"/>
                  <a:pt x="5493185" y="1515432"/>
                  <a:pt x="5497673" y="1515432"/>
                </a:cubicBezTo>
                <a:lnTo>
                  <a:pt x="5497673" y="1515432"/>
                </a:lnTo>
                <a:close/>
                <a:moveTo>
                  <a:pt x="5403010" y="2638744"/>
                </a:moveTo>
                <a:cubicBezTo>
                  <a:pt x="5420964" y="2634256"/>
                  <a:pt x="5443405" y="2638744"/>
                  <a:pt x="5452382" y="2629767"/>
                </a:cubicBezTo>
                <a:cubicBezTo>
                  <a:pt x="5425860" y="2634256"/>
                  <a:pt x="5412395" y="2621199"/>
                  <a:pt x="5403010" y="2638744"/>
                </a:cubicBezTo>
                <a:lnTo>
                  <a:pt x="5403010" y="2638744"/>
                </a:lnTo>
                <a:close/>
                <a:moveTo>
                  <a:pt x="5439325" y="2607734"/>
                </a:moveTo>
                <a:cubicBezTo>
                  <a:pt x="5443813" y="2612222"/>
                  <a:pt x="5461767" y="2616710"/>
                  <a:pt x="5461767" y="2603245"/>
                </a:cubicBezTo>
                <a:cubicBezTo>
                  <a:pt x="5457278" y="2603245"/>
                  <a:pt x="5439325" y="2589780"/>
                  <a:pt x="5439325" y="2607734"/>
                </a:cubicBezTo>
                <a:lnTo>
                  <a:pt x="5439325" y="2607734"/>
                </a:lnTo>
                <a:close/>
                <a:moveTo>
                  <a:pt x="5506650" y="1684765"/>
                </a:moveTo>
                <a:cubicBezTo>
                  <a:pt x="5515627" y="1698230"/>
                  <a:pt x="5529092" y="1693742"/>
                  <a:pt x="5533580" y="1675788"/>
                </a:cubicBezTo>
                <a:cubicBezTo>
                  <a:pt x="5524603" y="1680276"/>
                  <a:pt x="5511139" y="1675788"/>
                  <a:pt x="5506650" y="1684765"/>
                </a:cubicBezTo>
                <a:lnTo>
                  <a:pt x="5506650" y="1684765"/>
                </a:lnTo>
                <a:close/>
                <a:moveTo>
                  <a:pt x="5569487" y="2099326"/>
                </a:moveTo>
                <a:cubicBezTo>
                  <a:pt x="5560511" y="2099326"/>
                  <a:pt x="5542557" y="2090349"/>
                  <a:pt x="5542557" y="2099326"/>
                </a:cubicBezTo>
                <a:cubicBezTo>
                  <a:pt x="5551534" y="2103814"/>
                  <a:pt x="5564999" y="2108302"/>
                  <a:pt x="5569487" y="2099326"/>
                </a:cubicBezTo>
                <a:lnTo>
                  <a:pt x="5569487" y="2099326"/>
                </a:lnTo>
                <a:close/>
                <a:moveTo>
                  <a:pt x="5569487" y="1675788"/>
                </a:moveTo>
                <a:cubicBezTo>
                  <a:pt x="5569487" y="1680276"/>
                  <a:pt x="5569487" y="1684765"/>
                  <a:pt x="5564999" y="1689253"/>
                </a:cubicBezTo>
                <a:cubicBezTo>
                  <a:pt x="5573976" y="1702718"/>
                  <a:pt x="5605394" y="1702718"/>
                  <a:pt x="5605394" y="1684765"/>
                </a:cubicBezTo>
                <a:cubicBezTo>
                  <a:pt x="5600906" y="1684765"/>
                  <a:pt x="5591929" y="1684765"/>
                  <a:pt x="5596418" y="1675788"/>
                </a:cubicBezTo>
                <a:cubicBezTo>
                  <a:pt x="5582952" y="1671300"/>
                  <a:pt x="5578464" y="1680276"/>
                  <a:pt x="5569487" y="1675788"/>
                </a:cubicBezTo>
                <a:lnTo>
                  <a:pt x="5569487" y="1675788"/>
                </a:lnTo>
                <a:close/>
                <a:moveTo>
                  <a:pt x="5591929" y="1528897"/>
                </a:moveTo>
                <a:cubicBezTo>
                  <a:pt x="5587441" y="1533385"/>
                  <a:pt x="5587441" y="1542362"/>
                  <a:pt x="5582952" y="1546850"/>
                </a:cubicBezTo>
                <a:cubicBezTo>
                  <a:pt x="5596418" y="1550930"/>
                  <a:pt x="5605802" y="1533385"/>
                  <a:pt x="5591929" y="1528897"/>
                </a:cubicBezTo>
                <a:lnTo>
                  <a:pt x="5591929" y="1528897"/>
                </a:lnTo>
                <a:close/>
                <a:moveTo>
                  <a:pt x="5569487" y="1872052"/>
                </a:moveTo>
                <a:cubicBezTo>
                  <a:pt x="5578464" y="1881028"/>
                  <a:pt x="5596418" y="1858587"/>
                  <a:pt x="5609882" y="1872052"/>
                </a:cubicBezTo>
                <a:cubicBezTo>
                  <a:pt x="5609882" y="1863075"/>
                  <a:pt x="5596418" y="1863075"/>
                  <a:pt x="5582952" y="1858587"/>
                </a:cubicBezTo>
                <a:cubicBezTo>
                  <a:pt x="5578464" y="1863075"/>
                  <a:pt x="5573976" y="1867563"/>
                  <a:pt x="5569487" y="1872052"/>
                </a:cubicBezTo>
                <a:lnTo>
                  <a:pt x="5569487" y="1872052"/>
                </a:lnTo>
                <a:close/>
                <a:moveTo>
                  <a:pt x="5610290" y="1787181"/>
                </a:moveTo>
                <a:cubicBezTo>
                  <a:pt x="5605802" y="1778204"/>
                  <a:pt x="5605802" y="1773716"/>
                  <a:pt x="5614779" y="1764739"/>
                </a:cubicBezTo>
                <a:cubicBezTo>
                  <a:pt x="5601314" y="1764739"/>
                  <a:pt x="5596825" y="1764739"/>
                  <a:pt x="5587848" y="1773716"/>
                </a:cubicBezTo>
                <a:cubicBezTo>
                  <a:pt x="5601314" y="1774124"/>
                  <a:pt x="5601314" y="1782693"/>
                  <a:pt x="5610290" y="1787181"/>
                </a:cubicBezTo>
                <a:lnTo>
                  <a:pt x="5610290" y="1787181"/>
                </a:lnTo>
                <a:close/>
                <a:moveTo>
                  <a:pt x="5587441" y="2103814"/>
                </a:moveTo>
                <a:cubicBezTo>
                  <a:pt x="5605394" y="2108302"/>
                  <a:pt x="5623348" y="2099326"/>
                  <a:pt x="5650278" y="2103814"/>
                </a:cubicBezTo>
                <a:cubicBezTo>
                  <a:pt x="5637221" y="2085860"/>
                  <a:pt x="5605802" y="2094837"/>
                  <a:pt x="5587441" y="2103814"/>
                </a:cubicBezTo>
                <a:lnTo>
                  <a:pt x="5587441" y="2103814"/>
                </a:lnTo>
                <a:close/>
                <a:moveTo>
                  <a:pt x="5650686" y="1216752"/>
                </a:moveTo>
                <a:cubicBezTo>
                  <a:pt x="5677616" y="1225729"/>
                  <a:pt x="5700057" y="1221240"/>
                  <a:pt x="5722499" y="1207775"/>
                </a:cubicBezTo>
                <a:cubicBezTo>
                  <a:pt x="5704546" y="1194310"/>
                  <a:pt x="5695569" y="1185334"/>
                  <a:pt x="5668639" y="1198799"/>
                </a:cubicBezTo>
                <a:cubicBezTo>
                  <a:pt x="5673127" y="1203287"/>
                  <a:pt x="5677616" y="1203287"/>
                  <a:pt x="5682104" y="1212264"/>
                </a:cubicBezTo>
                <a:cubicBezTo>
                  <a:pt x="5668639" y="1221240"/>
                  <a:pt x="5655174" y="1203287"/>
                  <a:pt x="5650686" y="1216752"/>
                </a:cubicBezTo>
                <a:lnTo>
                  <a:pt x="5650686" y="1216752"/>
                </a:lnTo>
                <a:close/>
                <a:moveTo>
                  <a:pt x="5767383" y="2090349"/>
                </a:moveTo>
                <a:cubicBezTo>
                  <a:pt x="5731476" y="2090349"/>
                  <a:pt x="5704546" y="2094837"/>
                  <a:pt x="5686593" y="2103814"/>
                </a:cubicBezTo>
                <a:cubicBezTo>
                  <a:pt x="5713523" y="2103814"/>
                  <a:pt x="5753918" y="2112791"/>
                  <a:pt x="5767383" y="2090349"/>
                </a:cubicBezTo>
                <a:lnTo>
                  <a:pt x="5767383" y="2090349"/>
                </a:lnTo>
                <a:close/>
                <a:moveTo>
                  <a:pt x="5762894" y="1198799"/>
                </a:moveTo>
                <a:cubicBezTo>
                  <a:pt x="5762894" y="1203287"/>
                  <a:pt x="5785336" y="1207775"/>
                  <a:pt x="5785336" y="1198799"/>
                </a:cubicBezTo>
                <a:cubicBezTo>
                  <a:pt x="5780848" y="1198799"/>
                  <a:pt x="5780848" y="1194310"/>
                  <a:pt x="5776360" y="1194310"/>
                </a:cubicBezTo>
                <a:cubicBezTo>
                  <a:pt x="5771871" y="1194310"/>
                  <a:pt x="5762894" y="1194310"/>
                  <a:pt x="5762894" y="1198799"/>
                </a:cubicBezTo>
                <a:lnTo>
                  <a:pt x="5762894" y="1198799"/>
                </a:lnTo>
                <a:close/>
                <a:moveTo>
                  <a:pt x="5767383" y="1221240"/>
                </a:moveTo>
                <a:cubicBezTo>
                  <a:pt x="5780848" y="1221240"/>
                  <a:pt x="5794313" y="1225729"/>
                  <a:pt x="5794313" y="1212264"/>
                </a:cubicBezTo>
                <a:cubicBezTo>
                  <a:pt x="5785336" y="1212264"/>
                  <a:pt x="5771871" y="1212264"/>
                  <a:pt x="5767383" y="1221240"/>
                </a:cubicBezTo>
                <a:lnTo>
                  <a:pt x="5767383" y="1221240"/>
                </a:lnTo>
                <a:close/>
                <a:moveTo>
                  <a:pt x="5830628" y="1314680"/>
                </a:moveTo>
                <a:cubicBezTo>
                  <a:pt x="5821651" y="1323656"/>
                  <a:pt x="5835116" y="1323656"/>
                  <a:pt x="5835116" y="1332633"/>
                </a:cubicBezTo>
                <a:cubicBezTo>
                  <a:pt x="5817163" y="1346098"/>
                  <a:pt x="5781256" y="1328145"/>
                  <a:pt x="5772279" y="1359563"/>
                </a:cubicBezTo>
                <a:cubicBezTo>
                  <a:pt x="5772279" y="1359563"/>
                  <a:pt x="5781256" y="1364052"/>
                  <a:pt x="5790233" y="1364052"/>
                </a:cubicBezTo>
                <a:cubicBezTo>
                  <a:pt x="5785744" y="1341610"/>
                  <a:pt x="5844093" y="1359563"/>
                  <a:pt x="5848581" y="1319576"/>
                </a:cubicBezTo>
                <a:cubicBezTo>
                  <a:pt x="5839605" y="1319168"/>
                  <a:pt x="5839605" y="1310191"/>
                  <a:pt x="5830628" y="1314680"/>
                </a:cubicBezTo>
                <a:lnTo>
                  <a:pt x="5830628" y="1314680"/>
                </a:lnTo>
                <a:close/>
                <a:moveTo>
                  <a:pt x="5794721" y="1595814"/>
                </a:moveTo>
                <a:cubicBezTo>
                  <a:pt x="5790233" y="1600302"/>
                  <a:pt x="5785744" y="1595814"/>
                  <a:pt x="5785744" y="1600302"/>
                </a:cubicBezTo>
                <a:cubicBezTo>
                  <a:pt x="5790233" y="1609279"/>
                  <a:pt x="5799209" y="1600302"/>
                  <a:pt x="5803698" y="1595814"/>
                </a:cubicBezTo>
                <a:cubicBezTo>
                  <a:pt x="5794721" y="1595814"/>
                  <a:pt x="5799209" y="1582349"/>
                  <a:pt x="5785744" y="1586837"/>
                </a:cubicBezTo>
                <a:cubicBezTo>
                  <a:pt x="5785336" y="1591326"/>
                  <a:pt x="5789824" y="1595814"/>
                  <a:pt x="5794721" y="1595814"/>
                </a:cubicBezTo>
                <a:lnTo>
                  <a:pt x="5794721" y="1595814"/>
                </a:lnTo>
                <a:close/>
                <a:moveTo>
                  <a:pt x="5799209" y="1332633"/>
                </a:moveTo>
                <a:cubicBezTo>
                  <a:pt x="5808186" y="1332633"/>
                  <a:pt x="5817163" y="1328145"/>
                  <a:pt x="5821651" y="1323656"/>
                </a:cubicBezTo>
                <a:cubicBezTo>
                  <a:pt x="5808186" y="1323656"/>
                  <a:pt x="5808186" y="1314680"/>
                  <a:pt x="5812675" y="1305703"/>
                </a:cubicBezTo>
                <a:cubicBezTo>
                  <a:pt x="5826139" y="1310191"/>
                  <a:pt x="5862046" y="1319168"/>
                  <a:pt x="5866535" y="1301215"/>
                </a:cubicBezTo>
                <a:cubicBezTo>
                  <a:pt x="5848581" y="1283261"/>
                  <a:pt x="5817163" y="1305703"/>
                  <a:pt x="5799209" y="1310191"/>
                </a:cubicBezTo>
                <a:cubicBezTo>
                  <a:pt x="5812675" y="1314680"/>
                  <a:pt x="5794721" y="1323656"/>
                  <a:pt x="5799209" y="1332633"/>
                </a:cubicBezTo>
                <a:lnTo>
                  <a:pt x="5799209" y="1332633"/>
                </a:lnTo>
                <a:close/>
                <a:moveTo>
                  <a:pt x="5794721" y="2010374"/>
                </a:moveTo>
                <a:cubicBezTo>
                  <a:pt x="5803698" y="2014863"/>
                  <a:pt x="5817163" y="2010374"/>
                  <a:pt x="5821651" y="2005886"/>
                </a:cubicBezTo>
                <a:cubicBezTo>
                  <a:pt x="5812675" y="2010374"/>
                  <a:pt x="5799209" y="2001398"/>
                  <a:pt x="5794721" y="2010374"/>
                </a:cubicBezTo>
                <a:lnTo>
                  <a:pt x="5794721" y="2010374"/>
                </a:lnTo>
                <a:close/>
                <a:moveTo>
                  <a:pt x="5911418" y="1413015"/>
                </a:moveTo>
                <a:cubicBezTo>
                  <a:pt x="5920395" y="1413015"/>
                  <a:pt x="5956302" y="1421992"/>
                  <a:pt x="5947325" y="1413015"/>
                </a:cubicBezTo>
                <a:cubicBezTo>
                  <a:pt x="5938348" y="1413015"/>
                  <a:pt x="5902442" y="1408527"/>
                  <a:pt x="5911418" y="1413015"/>
                </a:cubicBezTo>
                <a:lnTo>
                  <a:pt x="5911418" y="1413015"/>
                </a:lnTo>
                <a:close/>
                <a:moveTo>
                  <a:pt x="3271042" y="217889"/>
                </a:moveTo>
                <a:cubicBezTo>
                  <a:pt x="3230647" y="222378"/>
                  <a:pt x="3131495" y="240331"/>
                  <a:pt x="3109053" y="222378"/>
                </a:cubicBezTo>
                <a:cubicBezTo>
                  <a:pt x="3100077" y="208912"/>
                  <a:pt x="3109053" y="217889"/>
                  <a:pt x="3113542" y="208912"/>
                </a:cubicBezTo>
                <a:cubicBezTo>
                  <a:pt x="3104565" y="208912"/>
                  <a:pt x="3104565" y="208912"/>
                  <a:pt x="3104565" y="208912"/>
                </a:cubicBezTo>
                <a:cubicBezTo>
                  <a:pt x="3104565" y="204424"/>
                  <a:pt x="3100077" y="204424"/>
                  <a:pt x="3095588" y="204424"/>
                </a:cubicBezTo>
                <a:cubicBezTo>
                  <a:pt x="3086612" y="213401"/>
                  <a:pt x="3100077" y="213401"/>
                  <a:pt x="3100077" y="222378"/>
                </a:cubicBezTo>
                <a:cubicBezTo>
                  <a:pt x="3023775" y="231354"/>
                  <a:pt x="2965018" y="222378"/>
                  <a:pt x="2888716" y="213401"/>
                </a:cubicBezTo>
                <a:cubicBezTo>
                  <a:pt x="2897693" y="199936"/>
                  <a:pt x="2920135" y="204424"/>
                  <a:pt x="2929111" y="195447"/>
                </a:cubicBezTo>
                <a:cubicBezTo>
                  <a:pt x="2861786" y="186471"/>
                  <a:pt x="2803029" y="177494"/>
                  <a:pt x="2758146" y="204424"/>
                </a:cubicBezTo>
                <a:cubicBezTo>
                  <a:pt x="2758146" y="213401"/>
                  <a:pt x="2762634" y="213401"/>
                  <a:pt x="2762634" y="222378"/>
                </a:cubicBezTo>
                <a:cubicBezTo>
                  <a:pt x="2690820" y="231354"/>
                  <a:pt x="2600645" y="235843"/>
                  <a:pt x="2555762" y="257876"/>
                </a:cubicBezTo>
                <a:cubicBezTo>
                  <a:pt x="2564738" y="257876"/>
                  <a:pt x="2573715" y="257876"/>
                  <a:pt x="2573715" y="262365"/>
                </a:cubicBezTo>
                <a:cubicBezTo>
                  <a:pt x="2533320" y="289295"/>
                  <a:pt x="2479460" y="280318"/>
                  <a:pt x="2429680" y="289295"/>
                </a:cubicBezTo>
                <a:cubicBezTo>
                  <a:pt x="2407238" y="293783"/>
                  <a:pt x="2384796" y="311737"/>
                  <a:pt x="2362355" y="311737"/>
                </a:cubicBezTo>
                <a:cubicBezTo>
                  <a:pt x="2317471" y="316225"/>
                  <a:pt x="2286053" y="307248"/>
                  <a:pt x="2249738" y="325202"/>
                </a:cubicBezTo>
                <a:cubicBezTo>
                  <a:pt x="2240761" y="316225"/>
                  <a:pt x="2222808" y="307248"/>
                  <a:pt x="2240761" y="298272"/>
                </a:cubicBezTo>
                <a:cubicBezTo>
                  <a:pt x="2123656" y="293783"/>
                  <a:pt x="2038377" y="307248"/>
                  <a:pt x="1948202" y="329282"/>
                </a:cubicBezTo>
                <a:cubicBezTo>
                  <a:pt x="1880877" y="356212"/>
                  <a:pt x="1745818" y="302352"/>
                  <a:pt x="1696446" y="351724"/>
                </a:cubicBezTo>
                <a:cubicBezTo>
                  <a:pt x="1714399" y="360700"/>
                  <a:pt x="1700934" y="378654"/>
                  <a:pt x="1687469" y="382734"/>
                </a:cubicBezTo>
                <a:cubicBezTo>
                  <a:pt x="1691958" y="391711"/>
                  <a:pt x="1714399" y="382734"/>
                  <a:pt x="1709911" y="396199"/>
                </a:cubicBezTo>
                <a:cubicBezTo>
                  <a:pt x="1705423" y="400688"/>
                  <a:pt x="1705423" y="409664"/>
                  <a:pt x="1700934" y="414153"/>
                </a:cubicBezTo>
                <a:cubicBezTo>
                  <a:pt x="1629121" y="432106"/>
                  <a:pt x="1534457" y="423129"/>
                  <a:pt x="1471620" y="423129"/>
                </a:cubicBezTo>
                <a:cubicBezTo>
                  <a:pt x="1471620" y="414153"/>
                  <a:pt x="1476109" y="414153"/>
                  <a:pt x="1471620" y="409664"/>
                </a:cubicBezTo>
                <a:cubicBezTo>
                  <a:pt x="1489574" y="409664"/>
                  <a:pt x="1503039" y="405176"/>
                  <a:pt x="1512015" y="396199"/>
                </a:cubicBezTo>
                <a:cubicBezTo>
                  <a:pt x="1471620" y="396199"/>
                  <a:pt x="1431225" y="391711"/>
                  <a:pt x="1408375" y="414153"/>
                </a:cubicBezTo>
                <a:cubicBezTo>
                  <a:pt x="1426329" y="423129"/>
                  <a:pt x="1430817" y="400688"/>
                  <a:pt x="1439794" y="409664"/>
                </a:cubicBezTo>
                <a:cubicBezTo>
                  <a:pt x="1412864" y="423129"/>
                  <a:pt x="1408375" y="423129"/>
                  <a:pt x="1363492" y="427618"/>
                </a:cubicBezTo>
                <a:cubicBezTo>
                  <a:pt x="1359003" y="418641"/>
                  <a:pt x="1363492" y="405176"/>
                  <a:pt x="1359003" y="400688"/>
                </a:cubicBezTo>
                <a:cubicBezTo>
                  <a:pt x="1350027" y="400688"/>
                  <a:pt x="1350027" y="409664"/>
                  <a:pt x="1341050" y="409664"/>
                </a:cubicBezTo>
                <a:cubicBezTo>
                  <a:pt x="1341050" y="418641"/>
                  <a:pt x="1345538" y="418641"/>
                  <a:pt x="1350027" y="418641"/>
                </a:cubicBezTo>
                <a:cubicBezTo>
                  <a:pt x="1291678" y="441083"/>
                  <a:pt x="1232922" y="432106"/>
                  <a:pt x="1170085" y="449651"/>
                </a:cubicBezTo>
                <a:cubicBezTo>
                  <a:pt x="1107248" y="427210"/>
                  <a:pt x="1052979" y="494127"/>
                  <a:pt x="990142" y="454140"/>
                </a:cubicBezTo>
                <a:cubicBezTo>
                  <a:pt x="1052979" y="440675"/>
                  <a:pt x="1116224" y="436186"/>
                  <a:pt x="1174573" y="414153"/>
                </a:cubicBezTo>
                <a:cubicBezTo>
                  <a:pt x="1111736" y="418641"/>
                  <a:pt x="1061956" y="391711"/>
                  <a:pt x="1012584" y="427618"/>
                </a:cubicBezTo>
                <a:cubicBezTo>
                  <a:pt x="994631" y="427618"/>
                  <a:pt x="990142" y="414153"/>
                  <a:pt x="967701" y="418641"/>
                </a:cubicBezTo>
                <a:cubicBezTo>
                  <a:pt x="958724" y="423129"/>
                  <a:pt x="954236" y="432106"/>
                  <a:pt x="940771" y="432106"/>
                </a:cubicBezTo>
                <a:cubicBezTo>
                  <a:pt x="855492" y="427618"/>
                  <a:pt x="765317" y="463117"/>
                  <a:pt x="680038" y="481070"/>
                </a:cubicBezTo>
                <a:cubicBezTo>
                  <a:pt x="617201" y="494535"/>
                  <a:pt x="562933" y="503512"/>
                  <a:pt x="504584" y="512080"/>
                </a:cubicBezTo>
                <a:cubicBezTo>
                  <a:pt x="419305" y="525545"/>
                  <a:pt x="221410" y="489639"/>
                  <a:pt x="257317" y="601439"/>
                </a:cubicBezTo>
                <a:cubicBezTo>
                  <a:pt x="266293" y="623881"/>
                  <a:pt x="293224" y="636938"/>
                  <a:pt x="333619" y="636938"/>
                </a:cubicBezTo>
                <a:cubicBezTo>
                  <a:pt x="315665" y="650403"/>
                  <a:pt x="329130" y="676925"/>
                  <a:pt x="333619" y="694879"/>
                </a:cubicBezTo>
                <a:cubicBezTo>
                  <a:pt x="369526" y="694879"/>
                  <a:pt x="423386" y="676925"/>
                  <a:pt x="441747" y="703856"/>
                </a:cubicBezTo>
                <a:cubicBezTo>
                  <a:pt x="428282" y="708344"/>
                  <a:pt x="437259" y="717321"/>
                  <a:pt x="428282" y="726297"/>
                </a:cubicBezTo>
                <a:cubicBezTo>
                  <a:pt x="405840" y="721809"/>
                  <a:pt x="378910" y="726297"/>
                  <a:pt x="387887" y="699367"/>
                </a:cubicBezTo>
                <a:cubicBezTo>
                  <a:pt x="365445" y="699367"/>
                  <a:pt x="351980" y="712832"/>
                  <a:pt x="334027" y="708344"/>
                </a:cubicBezTo>
                <a:cubicBezTo>
                  <a:pt x="365445" y="735274"/>
                  <a:pt x="360957" y="788726"/>
                  <a:pt x="392375" y="815248"/>
                </a:cubicBezTo>
                <a:cubicBezTo>
                  <a:pt x="392375" y="824225"/>
                  <a:pt x="374422" y="815248"/>
                  <a:pt x="378910" y="828713"/>
                </a:cubicBezTo>
                <a:cubicBezTo>
                  <a:pt x="387887" y="851155"/>
                  <a:pt x="419305" y="855643"/>
                  <a:pt x="410329" y="895631"/>
                </a:cubicBezTo>
                <a:cubicBezTo>
                  <a:pt x="432771" y="909096"/>
                  <a:pt x="437259" y="935618"/>
                  <a:pt x="450724" y="958060"/>
                </a:cubicBezTo>
                <a:cubicBezTo>
                  <a:pt x="464189" y="918072"/>
                  <a:pt x="554364" y="922561"/>
                  <a:pt x="567829" y="958060"/>
                </a:cubicBezTo>
                <a:cubicBezTo>
                  <a:pt x="549876" y="953571"/>
                  <a:pt x="536411" y="967036"/>
                  <a:pt x="522946" y="958060"/>
                </a:cubicBezTo>
                <a:cubicBezTo>
                  <a:pt x="531922" y="980501"/>
                  <a:pt x="491527" y="962548"/>
                  <a:pt x="509481" y="980501"/>
                </a:cubicBezTo>
                <a:cubicBezTo>
                  <a:pt x="496016" y="980501"/>
                  <a:pt x="482550" y="967036"/>
                  <a:pt x="464597" y="980501"/>
                </a:cubicBezTo>
                <a:cubicBezTo>
                  <a:pt x="460109" y="967036"/>
                  <a:pt x="437667" y="967036"/>
                  <a:pt x="424202" y="962548"/>
                </a:cubicBezTo>
                <a:cubicBezTo>
                  <a:pt x="424202" y="984990"/>
                  <a:pt x="455620" y="971525"/>
                  <a:pt x="464597" y="989478"/>
                </a:cubicBezTo>
                <a:cubicBezTo>
                  <a:pt x="446644" y="1002943"/>
                  <a:pt x="433179" y="1016408"/>
                  <a:pt x="415225" y="1024977"/>
                </a:cubicBezTo>
                <a:cubicBezTo>
                  <a:pt x="410737" y="1033954"/>
                  <a:pt x="433179" y="1033954"/>
                  <a:pt x="428690" y="1055987"/>
                </a:cubicBezTo>
                <a:cubicBezTo>
                  <a:pt x="446644" y="1060476"/>
                  <a:pt x="464597" y="1064964"/>
                  <a:pt x="460109" y="1095975"/>
                </a:cubicBezTo>
                <a:cubicBezTo>
                  <a:pt x="500504" y="1118416"/>
                  <a:pt x="549876" y="1131473"/>
                  <a:pt x="604144" y="1144938"/>
                </a:cubicBezTo>
                <a:cubicBezTo>
                  <a:pt x="604144" y="1184925"/>
                  <a:pt x="554772" y="1171868"/>
                  <a:pt x="536819" y="1193902"/>
                </a:cubicBezTo>
                <a:cubicBezTo>
                  <a:pt x="572726" y="1202879"/>
                  <a:pt x="599656" y="1216344"/>
                  <a:pt x="640459" y="1220832"/>
                </a:cubicBezTo>
                <a:cubicBezTo>
                  <a:pt x="662901" y="1247762"/>
                  <a:pt x="725738" y="1216344"/>
                  <a:pt x="744099" y="1234297"/>
                </a:cubicBezTo>
                <a:cubicBezTo>
                  <a:pt x="730634" y="1238786"/>
                  <a:pt x="730634" y="1256739"/>
                  <a:pt x="721657" y="1265308"/>
                </a:cubicBezTo>
                <a:cubicBezTo>
                  <a:pt x="726146" y="1274284"/>
                  <a:pt x="753076" y="1265308"/>
                  <a:pt x="748587" y="1283261"/>
                </a:cubicBezTo>
                <a:cubicBezTo>
                  <a:pt x="735122" y="1301215"/>
                  <a:pt x="699216" y="1278773"/>
                  <a:pt x="685750" y="1287750"/>
                </a:cubicBezTo>
                <a:cubicBezTo>
                  <a:pt x="699216" y="1314680"/>
                  <a:pt x="744099" y="1305703"/>
                  <a:pt x="762052" y="1327737"/>
                </a:cubicBezTo>
                <a:cubicBezTo>
                  <a:pt x="762052" y="1332225"/>
                  <a:pt x="762052" y="1341202"/>
                  <a:pt x="757564" y="1341202"/>
                </a:cubicBezTo>
                <a:cubicBezTo>
                  <a:pt x="744099" y="1345690"/>
                  <a:pt x="744099" y="1332225"/>
                  <a:pt x="739611" y="1332225"/>
                </a:cubicBezTo>
                <a:cubicBezTo>
                  <a:pt x="735122" y="1376701"/>
                  <a:pt x="676774" y="1385677"/>
                  <a:pt x="622505" y="1385677"/>
                </a:cubicBezTo>
                <a:cubicBezTo>
                  <a:pt x="622505" y="1376701"/>
                  <a:pt x="618017" y="1376701"/>
                  <a:pt x="618017" y="1367724"/>
                </a:cubicBezTo>
                <a:cubicBezTo>
                  <a:pt x="577622" y="1376701"/>
                  <a:pt x="555180" y="1358747"/>
                  <a:pt x="505400" y="1354259"/>
                </a:cubicBezTo>
                <a:cubicBezTo>
                  <a:pt x="505400" y="1372212"/>
                  <a:pt x="482958" y="1367724"/>
                  <a:pt x="469493" y="1381189"/>
                </a:cubicBezTo>
                <a:cubicBezTo>
                  <a:pt x="478470" y="1381189"/>
                  <a:pt x="478470" y="1385677"/>
                  <a:pt x="478470" y="1394654"/>
                </a:cubicBezTo>
                <a:cubicBezTo>
                  <a:pt x="491935" y="1403631"/>
                  <a:pt x="509889" y="1394654"/>
                  <a:pt x="509889" y="1421584"/>
                </a:cubicBezTo>
                <a:cubicBezTo>
                  <a:pt x="500912" y="1417096"/>
                  <a:pt x="478470" y="1421584"/>
                  <a:pt x="487447" y="1426072"/>
                </a:cubicBezTo>
                <a:cubicBezTo>
                  <a:pt x="541307" y="1430561"/>
                  <a:pt x="600064" y="1461571"/>
                  <a:pt x="662901" y="1466060"/>
                </a:cubicBezTo>
                <a:cubicBezTo>
                  <a:pt x="658412" y="1501558"/>
                  <a:pt x="712273" y="1470548"/>
                  <a:pt x="716761" y="1506047"/>
                </a:cubicBezTo>
                <a:cubicBezTo>
                  <a:pt x="703296" y="1510535"/>
                  <a:pt x="676366" y="1510535"/>
                  <a:pt x="680854" y="1524000"/>
                </a:cubicBezTo>
                <a:cubicBezTo>
                  <a:pt x="662901" y="1524000"/>
                  <a:pt x="640459" y="1524000"/>
                  <a:pt x="631482" y="1537465"/>
                </a:cubicBezTo>
                <a:cubicBezTo>
                  <a:pt x="649436" y="1532977"/>
                  <a:pt x="644947" y="1550930"/>
                  <a:pt x="662901" y="1546442"/>
                </a:cubicBezTo>
                <a:cubicBezTo>
                  <a:pt x="667389" y="1541954"/>
                  <a:pt x="671877" y="1532977"/>
                  <a:pt x="685342" y="1537465"/>
                </a:cubicBezTo>
                <a:cubicBezTo>
                  <a:pt x="685342" y="1546442"/>
                  <a:pt x="671877" y="1541954"/>
                  <a:pt x="671877" y="1546442"/>
                </a:cubicBezTo>
                <a:cubicBezTo>
                  <a:pt x="689831" y="1568884"/>
                  <a:pt x="703296" y="1532977"/>
                  <a:pt x="725738" y="1532977"/>
                </a:cubicBezTo>
                <a:cubicBezTo>
                  <a:pt x="739203" y="1537465"/>
                  <a:pt x="757156" y="1528489"/>
                  <a:pt x="775109" y="1524000"/>
                </a:cubicBezTo>
                <a:cubicBezTo>
                  <a:pt x="761644" y="1519512"/>
                  <a:pt x="748179" y="1524000"/>
                  <a:pt x="748179" y="1515023"/>
                </a:cubicBezTo>
                <a:cubicBezTo>
                  <a:pt x="761644" y="1510535"/>
                  <a:pt x="766133" y="1506047"/>
                  <a:pt x="752668" y="1497070"/>
                </a:cubicBezTo>
                <a:cubicBezTo>
                  <a:pt x="761644" y="1497070"/>
                  <a:pt x="766133" y="1488093"/>
                  <a:pt x="779598" y="1492582"/>
                </a:cubicBezTo>
                <a:cubicBezTo>
                  <a:pt x="784086" y="1501558"/>
                  <a:pt x="788575" y="1506047"/>
                  <a:pt x="784086" y="1519512"/>
                </a:cubicBezTo>
                <a:cubicBezTo>
                  <a:pt x="811016" y="1515023"/>
                  <a:pt x="811016" y="1537465"/>
                  <a:pt x="819993" y="1546442"/>
                </a:cubicBezTo>
                <a:cubicBezTo>
                  <a:pt x="833458" y="1550930"/>
                  <a:pt x="882830" y="1537465"/>
                  <a:pt x="882830" y="1568884"/>
                </a:cubicBezTo>
                <a:cubicBezTo>
                  <a:pt x="855900" y="1564395"/>
                  <a:pt x="797551" y="1568884"/>
                  <a:pt x="756748" y="1573372"/>
                </a:cubicBezTo>
                <a:cubicBezTo>
                  <a:pt x="752260" y="1582349"/>
                  <a:pt x="747771" y="1591326"/>
                  <a:pt x="738795" y="1595814"/>
                </a:cubicBezTo>
                <a:cubicBezTo>
                  <a:pt x="765725" y="1591326"/>
                  <a:pt x="774701" y="1609279"/>
                  <a:pt x="801632" y="1600302"/>
                </a:cubicBezTo>
                <a:cubicBezTo>
                  <a:pt x="842027" y="1631313"/>
                  <a:pt x="905272" y="1600302"/>
                  <a:pt x="941179" y="1631313"/>
                </a:cubicBezTo>
                <a:cubicBezTo>
                  <a:pt x="923225" y="1635801"/>
                  <a:pt x="905272" y="1662323"/>
                  <a:pt x="891807" y="1644778"/>
                </a:cubicBezTo>
                <a:cubicBezTo>
                  <a:pt x="887318" y="1658243"/>
                  <a:pt x="882830" y="1667220"/>
                  <a:pt x="878342" y="1680276"/>
                </a:cubicBezTo>
                <a:cubicBezTo>
                  <a:pt x="855900" y="1675788"/>
                  <a:pt x="837946" y="1671300"/>
                  <a:pt x="811016" y="1675788"/>
                </a:cubicBezTo>
                <a:cubicBezTo>
                  <a:pt x="811016" y="1666811"/>
                  <a:pt x="802040" y="1666811"/>
                  <a:pt x="806528" y="1653346"/>
                </a:cubicBezTo>
                <a:cubicBezTo>
                  <a:pt x="775109" y="1644370"/>
                  <a:pt x="725738" y="1648858"/>
                  <a:pt x="693911" y="1644370"/>
                </a:cubicBezTo>
                <a:cubicBezTo>
                  <a:pt x="689423" y="1662323"/>
                  <a:pt x="635562" y="1657835"/>
                  <a:pt x="635562" y="1697822"/>
                </a:cubicBezTo>
                <a:cubicBezTo>
                  <a:pt x="653516" y="1697822"/>
                  <a:pt x="662493" y="1693334"/>
                  <a:pt x="675958" y="1697822"/>
                </a:cubicBezTo>
                <a:cubicBezTo>
                  <a:pt x="666981" y="1706799"/>
                  <a:pt x="666981" y="1724752"/>
                  <a:pt x="653516" y="1733321"/>
                </a:cubicBezTo>
                <a:cubicBezTo>
                  <a:pt x="658004" y="1737809"/>
                  <a:pt x="666981" y="1733321"/>
                  <a:pt x="666981" y="1742297"/>
                </a:cubicBezTo>
                <a:cubicBezTo>
                  <a:pt x="653516" y="1742297"/>
                  <a:pt x="658004" y="1755762"/>
                  <a:pt x="649028" y="1755762"/>
                </a:cubicBezTo>
                <a:cubicBezTo>
                  <a:pt x="626586" y="1742297"/>
                  <a:pt x="599656" y="1751274"/>
                  <a:pt x="590679" y="1769228"/>
                </a:cubicBezTo>
                <a:cubicBezTo>
                  <a:pt x="577214" y="1764739"/>
                  <a:pt x="550284" y="1773716"/>
                  <a:pt x="523354" y="1782693"/>
                </a:cubicBezTo>
                <a:cubicBezTo>
                  <a:pt x="545795" y="1791669"/>
                  <a:pt x="523354" y="1822680"/>
                  <a:pt x="527842" y="1831656"/>
                </a:cubicBezTo>
                <a:cubicBezTo>
                  <a:pt x="514377" y="1831656"/>
                  <a:pt x="532330" y="1822680"/>
                  <a:pt x="523354" y="1818191"/>
                </a:cubicBezTo>
                <a:cubicBezTo>
                  <a:pt x="496424" y="1813703"/>
                  <a:pt x="487447" y="1818191"/>
                  <a:pt x="482958" y="1840633"/>
                </a:cubicBezTo>
                <a:cubicBezTo>
                  <a:pt x="451540" y="1845121"/>
                  <a:pt x="411145" y="1845121"/>
                  <a:pt x="402168" y="1813703"/>
                </a:cubicBezTo>
                <a:cubicBezTo>
                  <a:pt x="411145" y="1809215"/>
                  <a:pt x="406656" y="1795750"/>
                  <a:pt x="424610" y="1800238"/>
                </a:cubicBezTo>
                <a:cubicBezTo>
                  <a:pt x="424610" y="1791261"/>
                  <a:pt x="415633" y="1786773"/>
                  <a:pt x="424610" y="1782285"/>
                </a:cubicBezTo>
                <a:cubicBezTo>
                  <a:pt x="411145" y="1777796"/>
                  <a:pt x="406656" y="1768820"/>
                  <a:pt x="397680" y="1764331"/>
                </a:cubicBezTo>
                <a:cubicBezTo>
                  <a:pt x="397680" y="1782285"/>
                  <a:pt x="397680" y="1777796"/>
                  <a:pt x="402168" y="1791261"/>
                </a:cubicBezTo>
                <a:cubicBezTo>
                  <a:pt x="375238" y="1795750"/>
                  <a:pt x="339331" y="1831248"/>
                  <a:pt x="312401" y="1818191"/>
                </a:cubicBezTo>
                <a:cubicBezTo>
                  <a:pt x="312401" y="1831656"/>
                  <a:pt x="321378" y="1836145"/>
                  <a:pt x="316889" y="1849202"/>
                </a:cubicBezTo>
                <a:cubicBezTo>
                  <a:pt x="321378" y="1858179"/>
                  <a:pt x="343820" y="1853690"/>
                  <a:pt x="343820" y="1871644"/>
                </a:cubicBezTo>
                <a:cubicBezTo>
                  <a:pt x="343820" y="1880620"/>
                  <a:pt x="330354" y="1889597"/>
                  <a:pt x="325866" y="1898574"/>
                </a:cubicBezTo>
                <a:cubicBezTo>
                  <a:pt x="339331" y="1903062"/>
                  <a:pt x="334843" y="1921015"/>
                  <a:pt x="321378" y="1925504"/>
                </a:cubicBezTo>
                <a:cubicBezTo>
                  <a:pt x="370750" y="1938969"/>
                  <a:pt x="343820" y="1983444"/>
                  <a:pt x="357285" y="2023432"/>
                </a:cubicBezTo>
                <a:cubicBezTo>
                  <a:pt x="348308" y="2009967"/>
                  <a:pt x="343820" y="2023432"/>
                  <a:pt x="330354" y="2018943"/>
                </a:cubicBezTo>
                <a:cubicBezTo>
                  <a:pt x="330354" y="2041385"/>
                  <a:pt x="339331" y="2049954"/>
                  <a:pt x="348308" y="2049954"/>
                </a:cubicBezTo>
                <a:cubicBezTo>
                  <a:pt x="348308" y="2058930"/>
                  <a:pt x="343820" y="2058930"/>
                  <a:pt x="343820" y="2067907"/>
                </a:cubicBezTo>
                <a:cubicBezTo>
                  <a:pt x="348308" y="2072395"/>
                  <a:pt x="366261" y="2067907"/>
                  <a:pt x="361773" y="2081372"/>
                </a:cubicBezTo>
                <a:cubicBezTo>
                  <a:pt x="334843" y="2072395"/>
                  <a:pt x="321378" y="2058930"/>
                  <a:pt x="307913" y="2041385"/>
                </a:cubicBezTo>
                <a:cubicBezTo>
                  <a:pt x="307913" y="2027920"/>
                  <a:pt x="325866" y="2036897"/>
                  <a:pt x="321378" y="2023432"/>
                </a:cubicBezTo>
                <a:cubicBezTo>
                  <a:pt x="307913" y="2005478"/>
                  <a:pt x="298936" y="1987933"/>
                  <a:pt x="294448" y="1961003"/>
                </a:cubicBezTo>
                <a:cubicBezTo>
                  <a:pt x="280983" y="1961003"/>
                  <a:pt x="280983" y="1961003"/>
                  <a:pt x="280983" y="1961003"/>
                </a:cubicBezTo>
                <a:cubicBezTo>
                  <a:pt x="272006" y="1969979"/>
                  <a:pt x="258541" y="1996501"/>
                  <a:pt x="267518" y="2018943"/>
                </a:cubicBezTo>
                <a:cubicBezTo>
                  <a:pt x="263029" y="2023432"/>
                  <a:pt x="258541" y="2023432"/>
                  <a:pt x="254052" y="2018943"/>
                </a:cubicBezTo>
                <a:cubicBezTo>
                  <a:pt x="254052" y="2041385"/>
                  <a:pt x="240587" y="2067907"/>
                  <a:pt x="254052" y="2072395"/>
                </a:cubicBezTo>
                <a:cubicBezTo>
                  <a:pt x="213657" y="2139313"/>
                  <a:pt x="114505" y="2072395"/>
                  <a:pt x="51668" y="2076884"/>
                </a:cubicBezTo>
                <a:cubicBezTo>
                  <a:pt x="-11168" y="2130336"/>
                  <a:pt x="-24634" y="2246217"/>
                  <a:pt x="56157" y="2277636"/>
                </a:cubicBezTo>
                <a:cubicBezTo>
                  <a:pt x="69622" y="2277636"/>
                  <a:pt x="83087" y="2273147"/>
                  <a:pt x="96552" y="2277636"/>
                </a:cubicBezTo>
                <a:cubicBezTo>
                  <a:pt x="141436" y="2286612"/>
                  <a:pt x="200192" y="2313134"/>
                  <a:pt x="209169" y="2349041"/>
                </a:cubicBezTo>
                <a:cubicBezTo>
                  <a:pt x="227122" y="2402494"/>
                  <a:pt x="213657" y="2469411"/>
                  <a:pt x="218146" y="2504910"/>
                </a:cubicBezTo>
                <a:cubicBezTo>
                  <a:pt x="222634" y="2553873"/>
                  <a:pt x="245076" y="2598349"/>
                  <a:pt x="245076" y="2638744"/>
                </a:cubicBezTo>
                <a:cubicBezTo>
                  <a:pt x="245076" y="2683220"/>
                  <a:pt x="222634" y="2741160"/>
                  <a:pt x="236099" y="2786044"/>
                </a:cubicBezTo>
                <a:cubicBezTo>
                  <a:pt x="236099" y="2790532"/>
                  <a:pt x="222634" y="2799509"/>
                  <a:pt x="231611" y="2803997"/>
                </a:cubicBezTo>
                <a:cubicBezTo>
                  <a:pt x="236099" y="2790532"/>
                  <a:pt x="249564" y="2790532"/>
                  <a:pt x="263029" y="2795020"/>
                </a:cubicBezTo>
                <a:cubicBezTo>
                  <a:pt x="276494" y="2857449"/>
                  <a:pt x="312401" y="2915390"/>
                  <a:pt x="375646" y="2910902"/>
                </a:cubicBezTo>
                <a:cubicBezTo>
                  <a:pt x="398088" y="2933343"/>
                  <a:pt x="438483" y="2955377"/>
                  <a:pt x="474798" y="2950889"/>
                </a:cubicBezTo>
                <a:cubicBezTo>
                  <a:pt x="488263" y="2973330"/>
                  <a:pt x="510705" y="2986388"/>
                  <a:pt x="524170" y="3008829"/>
                </a:cubicBezTo>
                <a:cubicBezTo>
                  <a:pt x="510705" y="3026783"/>
                  <a:pt x="488263" y="3035759"/>
                  <a:pt x="465821" y="3044328"/>
                </a:cubicBezTo>
                <a:cubicBezTo>
                  <a:pt x="456844" y="3062281"/>
                  <a:pt x="447868" y="3084315"/>
                  <a:pt x="420938" y="3071258"/>
                </a:cubicBezTo>
                <a:cubicBezTo>
                  <a:pt x="402984" y="3160617"/>
                  <a:pt x="353612" y="3214069"/>
                  <a:pt x="312809" y="3272010"/>
                </a:cubicBezTo>
                <a:cubicBezTo>
                  <a:pt x="366669" y="3289964"/>
                  <a:pt x="299344" y="3378915"/>
                  <a:pt x="317297" y="3419310"/>
                </a:cubicBezTo>
                <a:cubicBezTo>
                  <a:pt x="330762" y="3419310"/>
                  <a:pt x="339739" y="3410333"/>
                  <a:pt x="353204" y="3405845"/>
                </a:cubicBezTo>
                <a:cubicBezTo>
                  <a:pt x="353204" y="3414821"/>
                  <a:pt x="362181" y="3410333"/>
                  <a:pt x="362181" y="3423798"/>
                </a:cubicBezTo>
                <a:cubicBezTo>
                  <a:pt x="357693" y="3432775"/>
                  <a:pt x="348716" y="3428286"/>
                  <a:pt x="348716" y="3441751"/>
                </a:cubicBezTo>
                <a:cubicBezTo>
                  <a:pt x="362181" y="3450728"/>
                  <a:pt x="393599" y="3446240"/>
                  <a:pt x="393599" y="3464193"/>
                </a:cubicBezTo>
                <a:cubicBezTo>
                  <a:pt x="371158" y="3477658"/>
                  <a:pt x="366669" y="3504180"/>
                  <a:pt x="357693" y="3526622"/>
                </a:cubicBezTo>
                <a:cubicBezTo>
                  <a:pt x="402576" y="3504180"/>
                  <a:pt x="425018" y="3464193"/>
                  <a:pt x="470309" y="3446240"/>
                </a:cubicBezTo>
                <a:cubicBezTo>
                  <a:pt x="483775" y="3455217"/>
                  <a:pt x="501728" y="3455217"/>
                  <a:pt x="506216" y="3477250"/>
                </a:cubicBezTo>
                <a:cubicBezTo>
                  <a:pt x="492751" y="3490715"/>
                  <a:pt x="474798" y="3490715"/>
                  <a:pt x="470309" y="3512749"/>
                </a:cubicBezTo>
                <a:cubicBezTo>
                  <a:pt x="501728" y="3543759"/>
                  <a:pt x="515193" y="3619653"/>
                  <a:pt x="582926" y="3593131"/>
                </a:cubicBezTo>
                <a:cubicBezTo>
                  <a:pt x="573950" y="3562121"/>
                  <a:pt x="609856" y="3539679"/>
                  <a:pt x="627810" y="3544168"/>
                </a:cubicBezTo>
                <a:cubicBezTo>
                  <a:pt x="627810" y="3562121"/>
                  <a:pt x="623322" y="3566609"/>
                  <a:pt x="627810" y="3579666"/>
                </a:cubicBezTo>
                <a:cubicBezTo>
                  <a:pt x="618833" y="3579666"/>
                  <a:pt x="614345" y="3584155"/>
                  <a:pt x="609856" y="3597620"/>
                </a:cubicBezTo>
                <a:cubicBezTo>
                  <a:pt x="623322" y="3606596"/>
                  <a:pt x="636787" y="3593131"/>
                  <a:pt x="650252" y="3593131"/>
                </a:cubicBezTo>
                <a:cubicBezTo>
                  <a:pt x="659228" y="3602108"/>
                  <a:pt x="650252" y="3611085"/>
                  <a:pt x="654740" y="3628630"/>
                </a:cubicBezTo>
                <a:cubicBezTo>
                  <a:pt x="659228" y="3633118"/>
                  <a:pt x="672693" y="3624142"/>
                  <a:pt x="672693" y="3633118"/>
                </a:cubicBezTo>
                <a:cubicBezTo>
                  <a:pt x="677182" y="3673106"/>
                  <a:pt x="645763" y="3673106"/>
                  <a:pt x="650252" y="3709012"/>
                </a:cubicBezTo>
                <a:cubicBezTo>
                  <a:pt x="695135" y="3731454"/>
                  <a:pt x="722065" y="3695547"/>
                  <a:pt x="767357" y="3695547"/>
                </a:cubicBezTo>
                <a:cubicBezTo>
                  <a:pt x="776334" y="3664537"/>
                  <a:pt x="794287" y="3642095"/>
                  <a:pt x="789799" y="3615165"/>
                </a:cubicBezTo>
                <a:cubicBezTo>
                  <a:pt x="803264" y="3628630"/>
                  <a:pt x="812240" y="3646176"/>
                  <a:pt x="812240" y="3664129"/>
                </a:cubicBezTo>
                <a:cubicBezTo>
                  <a:pt x="839171" y="3659641"/>
                  <a:pt x="816729" y="3624142"/>
                  <a:pt x="821217" y="3606188"/>
                </a:cubicBezTo>
                <a:cubicBezTo>
                  <a:pt x="834682" y="3579258"/>
                  <a:pt x="866101" y="3579258"/>
                  <a:pt x="866101" y="3552736"/>
                </a:cubicBezTo>
                <a:cubicBezTo>
                  <a:pt x="902007" y="3557225"/>
                  <a:pt x="906496" y="3534783"/>
                  <a:pt x="919961" y="3517237"/>
                </a:cubicBezTo>
                <a:cubicBezTo>
                  <a:pt x="969333" y="3544168"/>
                  <a:pt x="1037066" y="3552736"/>
                  <a:pt x="1077461" y="3575178"/>
                </a:cubicBezTo>
                <a:cubicBezTo>
                  <a:pt x="1140298" y="3606188"/>
                  <a:pt x="1185590" y="3628630"/>
                  <a:pt x="1248427" y="3637607"/>
                </a:cubicBezTo>
                <a:cubicBezTo>
                  <a:pt x="1423881" y="3673106"/>
                  <a:pt x="1621776" y="3682082"/>
                  <a:pt x="1774788" y="3668617"/>
                </a:cubicBezTo>
                <a:cubicBezTo>
                  <a:pt x="1851090" y="3633118"/>
                  <a:pt x="1936777" y="3606188"/>
                  <a:pt x="2008591" y="3566201"/>
                </a:cubicBezTo>
                <a:cubicBezTo>
                  <a:pt x="2134673" y="3526214"/>
                  <a:pt x="2255858" y="3481330"/>
                  <a:pt x="2399894" y="3468273"/>
                </a:cubicBezTo>
                <a:cubicBezTo>
                  <a:pt x="2444777" y="3490715"/>
                  <a:pt x="2521487" y="3490715"/>
                  <a:pt x="2566371" y="3512749"/>
                </a:cubicBezTo>
                <a:cubicBezTo>
                  <a:pt x="2566371" y="3521726"/>
                  <a:pt x="2539440" y="3517237"/>
                  <a:pt x="2548417" y="3521726"/>
                </a:cubicBezTo>
                <a:cubicBezTo>
                  <a:pt x="2570859" y="3521726"/>
                  <a:pt x="2579836" y="3535191"/>
                  <a:pt x="2588812" y="3548656"/>
                </a:cubicBezTo>
                <a:cubicBezTo>
                  <a:pt x="2575347" y="3562121"/>
                  <a:pt x="2557394" y="3548656"/>
                  <a:pt x="2543929" y="3562121"/>
                </a:cubicBezTo>
                <a:cubicBezTo>
                  <a:pt x="2566371" y="3562121"/>
                  <a:pt x="2570859" y="3571098"/>
                  <a:pt x="2593301" y="3566609"/>
                </a:cubicBezTo>
                <a:cubicBezTo>
                  <a:pt x="2705918" y="3638015"/>
                  <a:pt x="2948697" y="3700444"/>
                  <a:pt x="3088244" y="3629038"/>
                </a:cubicBezTo>
                <a:cubicBezTo>
                  <a:pt x="3124151" y="3611085"/>
                  <a:pt x="3124151" y="3575586"/>
                  <a:pt x="3151081" y="3553144"/>
                </a:cubicBezTo>
                <a:cubicBezTo>
                  <a:pt x="3164546" y="3548656"/>
                  <a:pt x="3195964" y="3553144"/>
                  <a:pt x="3209429" y="3548656"/>
                </a:cubicBezTo>
                <a:cubicBezTo>
                  <a:pt x="3213918" y="3557633"/>
                  <a:pt x="3222894" y="3571098"/>
                  <a:pt x="3213918" y="3575586"/>
                </a:cubicBezTo>
                <a:cubicBezTo>
                  <a:pt x="3240848" y="3678002"/>
                  <a:pt x="3438743" y="3664945"/>
                  <a:pt x="3515453" y="3629038"/>
                </a:cubicBezTo>
                <a:cubicBezTo>
                  <a:pt x="3537895" y="3580074"/>
                  <a:pt x="3600732" y="3575586"/>
                  <a:pt x="3650512" y="3562121"/>
                </a:cubicBezTo>
                <a:cubicBezTo>
                  <a:pt x="3610117" y="3548656"/>
                  <a:pt x="3574210" y="3584563"/>
                  <a:pt x="3546872" y="3562121"/>
                </a:cubicBezTo>
                <a:cubicBezTo>
                  <a:pt x="3564825" y="3539679"/>
                  <a:pt x="3587267" y="3522134"/>
                  <a:pt x="3623174" y="3522134"/>
                </a:cubicBezTo>
                <a:cubicBezTo>
                  <a:pt x="3663569" y="3517645"/>
                  <a:pt x="3614197" y="3526622"/>
                  <a:pt x="3600732" y="3517645"/>
                </a:cubicBezTo>
                <a:cubicBezTo>
                  <a:pt x="3582779" y="3513157"/>
                  <a:pt x="3573802" y="3499692"/>
                  <a:pt x="3573802" y="3486635"/>
                </a:cubicBezTo>
                <a:cubicBezTo>
                  <a:pt x="3623174" y="3455625"/>
                  <a:pt x="3713349" y="3464193"/>
                  <a:pt x="3776186" y="3442159"/>
                </a:cubicBezTo>
                <a:cubicBezTo>
                  <a:pt x="3767209" y="3437671"/>
                  <a:pt x="3753744" y="3442159"/>
                  <a:pt x="3749256" y="3433183"/>
                </a:cubicBezTo>
                <a:cubicBezTo>
                  <a:pt x="3762721" y="3406253"/>
                  <a:pt x="3803116" y="3428694"/>
                  <a:pt x="3825558" y="3428694"/>
                </a:cubicBezTo>
                <a:cubicBezTo>
                  <a:pt x="3825558" y="3419718"/>
                  <a:pt x="3825558" y="3410741"/>
                  <a:pt x="3830046" y="3410741"/>
                </a:cubicBezTo>
                <a:cubicBezTo>
                  <a:pt x="3834534" y="3419718"/>
                  <a:pt x="3834534" y="3433183"/>
                  <a:pt x="3847999" y="3433183"/>
                </a:cubicBezTo>
                <a:cubicBezTo>
                  <a:pt x="3865953" y="3424206"/>
                  <a:pt x="3861465" y="3402172"/>
                  <a:pt x="3852488" y="3393196"/>
                </a:cubicBezTo>
                <a:cubicBezTo>
                  <a:pt x="3883906" y="3384219"/>
                  <a:pt x="3906348" y="3384219"/>
                  <a:pt x="3960617" y="3384219"/>
                </a:cubicBezTo>
                <a:cubicBezTo>
                  <a:pt x="3965105" y="3348720"/>
                  <a:pt x="4014477" y="3384219"/>
                  <a:pt x="4023453" y="3366265"/>
                </a:cubicBezTo>
                <a:cubicBezTo>
                  <a:pt x="4009988" y="3357289"/>
                  <a:pt x="4005500" y="3361777"/>
                  <a:pt x="3983058" y="3357289"/>
                </a:cubicBezTo>
                <a:cubicBezTo>
                  <a:pt x="3987547" y="3348312"/>
                  <a:pt x="3983058" y="3343824"/>
                  <a:pt x="3978570" y="3343824"/>
                </a:cubicBezTo>
                <a:cubicBezTo>
                  <a:pt x="3960617" y="3343824"/>
                  <a:pt x="3911244" y="3334847"/>
                  <a:pt x="3906756" y="3330359"/>
                </a:cubicBezTo>
                <a:cubicBezTo>
                  <a:pt x="3956128" y="3312405"/>
                  <a:pt x="4010396" y="3339335"/>
                  <a:pt x="4059768" y="3316894"/>
                </a:cubicBezTo>
                <a:cubicBezTo>
                  <a:pt x="4068745" y="3321382"/>
                  <a:pt x="4073233" y="3330359"/>
                  <a:pt x="4082210" y="3330359"/>
                </a:cubicBezTo>
                <a:cubicBezTo>
                  <a:pt x="4113629" y="3330359"/>
                  <a:pt x="4140559" y="3348312"/>
                  <a:pt x="4171977" y="3352800"/>
                </a:cubicBezTo>
                <a:cubicBezTo>
                  <a:pt x="4167489" y="3361777"/>
                  <a:pt x="4176465" y="3366265"/>
                  <a:pt x="4171977" y="3375242"/>
                </a:cubicBezTo>
                <a:cubicBezTo>
                  <a:pt x="4185442" y="3375242"/>
                  <a:pt x="4198907" y="3379731"/>
                  <a:pt x="4207884" y="3384219"/>
                </a:cubicBezTo>
                <a:cubicBezTo>
                  <a:pt x="4198907" y="3397684"/>
                  <a:pt x="4163000" y="3379731"/>
                  <a:pt x="4149535" y="3388707"/>
                </a:cubicBezTo>
                <a:cubicBezTo>
                  <a:pt x="4171977" y="3393196"/>
                  <a:pt x="4180954" y="3411149"/>
                  <a:pt x="4194419" y="3397684"/>
                </a:cubicBezTo>
                <a:cubicBezTo>
                  <a:pt x="4194419" y="3420126"/>
                  <a:pt x="4216861" y="3415637"/>
                  <a:pt x="4243791" y="3415637"/>
                </a:cubicBezTo>
                <a:cubicBezTo>
                  <a:pt x="4248279" y="3411149"/>
                  <a:pt x="4248279" y="3402172"/>
                  <a:pt x="4252768" y="3397684"/>
                </a:cubicBezTo>
                <a:cubicBezTo>
                  <a:pt x="4270721" y="3402172"/>
                  <a:pt x="4293163" y="3406661"/>
                  <a:pt x="4306628" y="3393196"/>
                </a:cubicBezTo>
                <a:cubicBezTo>
                  <a:pt x="4279698" y="3388707"/>
                  <a:pt x="4266233" y="3393196"/>
                  <a:pt x="4248279" y="3379731"/>
                </a:cubicBezTo>
                <a:cubicBezTo>
                  <a:pt x="4270721" y="3352800"/>
                  <a:pt x="4315605" y="3348720"/>
                  <a:pt x="4356408" y="3344232"/>
                </a:cubicBezTo>
                <a:cubicBezTo>
                  <a:pt x="4347431" y="3362185"/>
                  <a:pt x="4338454" y="3371162"/>
                  <a:pt x="4333966" y="3388707"/>
                </a:cubicBezTo>
                <a:cubicBezTo>
                  <a:pt x="4342943" y="3402172"/>
                  <a:pt x="4351920" y="3379731"/>
                  <a:pt x="4356408" y="3397684"/>
                </a:cubicBezTo>
                <a:cubicBezTo>
                  <a:pt x="4347431" y="3406661"/>
                  <a:pt x="4320501" y="3393196"/>
                  <a:pt x="4302547" y="3402172"/>
                </a:cubicBezTo>
                <a:cubicBezTo>
                  <a:pt x="4307036" y="3415637"/>
                  <a:pt x="4324989" y="3411149"/>
                  <a:pt x="4324989" y="3424614"/>
                </a:cubicBezTo>
                <a:cubicBezTo>
                  <a:pt x="4307036" y="3433591"/>
                  <a:pt x="4302547" y="3455625"/>
                  <a:pt x="4289082" y="3464601"/>
                </a:cubicBezTo>
                <a:cubicBezTo>
                  <a:pt x="4298059" y="3464601"/>
                  <a:pt x="4298059" y="3469090"/>
                  <a:pt x="4302547" y="3473578"/>
                </a:cubicBezTo>
                <a:cubicBezTo>
                  <a:pt x="4401699" y="3478066"/>
                  <a:pt x="4478001" y="3424614"/>
                  <a:pt x="4567768" y="3451136"/>
                </a:cubicBezTo>
                <a:cubicBezTo>
                  <a:pt x="4612652" y="3415637"/>
                  <a:pt x="4702827" y="3460113"/>
                  <a:pt x="4738734" y="3415637"/>
                </a:cubicBezTo>
                <a:cubicBezTo>
                  <a:pt x="4738734" y="3397684"/>
                  <a:pt x="4738734" y="3388707"/>
                  <a:pt x="4734245" y="3380139"/>
                </a:cubicBezTo>
                <a:cubicBezTo>
                  <a:pt x="4756687" y="3375650"/>
                  <a:pt x="4761175" y="3344640"/>
                  <a:pt x="4765664" y="3322198"/>
                </a:cubicBezTo>
                <a:cubicBezTo>
                  <a:pt x="4756687" y="3313221"/>
                  <a:pt x="4747711" y="3299756"/>
                  <a:pt x="4743222" y="3286699"/>
                </a:cubicBezTo>
                <a:cubicBezTo>
                  <a:pt x="4770152" y="3291188"/>
                  <a:pt x="4765664" y="3264257"/>
                  <a:pt x="4788105" y="3268746"/>
                </a:cubicBezTo>
                <a:cubicBezTo>
                  <a:pt x="4774641" y="3264257"/>
                  <a:pt x="4774641" y="3246304"/>
                  <a:pt x="4788105" y="3241816"/>
                </a:cubicBezTo>
                <a:cubicBezTo>
                  <a:pt x="4765664" y="3232839"/>
                  <a:pt x="4774641" y="3219374"/>
                  <a:pt x="4770152" y="3197340"/>
                </a:cubicBezTo>
                <a:cubicBezTo>
                  <a:pt x="4756687" y="3192852"/>
                  <a:pt x="4738734" y="3210805"/>
                  <a:pt x="4729757" y="3197340"/>
                </a:cubicBezTo>
                <a:cubicBezTo>
                  <a:pt x="4734245" y="3174898"/>
                  <a:pt x="4756687" y="3170410"/>
                  <a:pt x="4738734" y="3148376"/>
                </a:cubicBezTo>
                <a:cubicBezTo>
                  <a:pt x="4761175" y="3139400"/>
                  <a:pt x="4783617" y="3139400"/>
                  <a:pt x="4801571" y="3134911"/>
                </a:cubicBezTo>
                <a:cubicBezTo>
                  <a:pt x="4801571" y="3121446"/>
                  <a:pt x="4792594" y="3121446"/>
                  <a:pt x="4797082" y="3112470"/>
                </a:cubicBezTo>
                <a:cubicBezTo>
                  <a:pt x="4801571" y="3107981"/>
                  <a:pt x="4810547" y="3107981"/>
                  <a:pt x="4819524" y="3103493"/>
                </a:cubicBezTo>
                <a:cubicBezTo>
                  <a:pt x="4824013" y="3094516"/>
                  <a:pt x="4815036" y="3094516"/>
                  <a:pt x="4819524" y="3085539"/>
                </a:cubicBezTo>
                <a:cubicBezTo>
                  <a:pt x="4828501" y="3081051"/>
                  <a:pt x="4841966" y="3081051"/>
                  <a:pt x="4841966" y="3063098"/>
                </a:cubicBezTo>
                <a:cubicBezTo>
                  <a:pt x="4837478" y="3058609"/>
                  <a:pt x="4819524" y="3054121"/>
                  <a:pt x="4815036" y="3063098"/>
                </a:cubicBezTo>
                <a:cubicBezTo>
                  <a:pt x="4824013" y="3058609"/>
                  <a:pt x="4828501" y="3081051"/>
                  <a:pt x="4819524" y="3081051"/>
                </a:cubicBezTo>
                <a:cubicBezTo>
                  <a:pt x="4824013" y="3063098"/>
                  <a:pt x="4801571" y="3067586"/>
                  <a:pt x="4797082" y="3054121"/>
                </a:cubicBezTo>
                <a:cubicBezTo>
                  <a:pt x="4779129" y="3085131"/>
                  <a:pt x="4738734" y="3040656"/>
                  <a:pt x="4702827" y="3058609"/>
                </a:cubicBezTo>
                <a:cubicBezTo>
                  <a:pt x="4716292" y="3063098"/>
                  <a:pt x="4716292" y="3072074"/>
                  <a:pt x="4725269" y="3081051"/>
                </a:cubicBezTo>
                <a:cubicBezTo>
                  <a:pt x="4716292" y="3090028"/>
                  <a:pt x="4689362" y="3099004"/>
                  <a:pt x="4680385" y="3081051"/>
                </a:cubicBezTo>
                <a:cubicBezTo>
                  <a:pt x="4693850" y="3081051"/>
                  <a:pt x="4702827" y="3085539"/>
                  <a:pt x="4707315" y="3081051"/>
                </a:cubicBezTo>
                <a:cubicBezTo>
                  <a:pt x="4711804" y="3054121"/>
                  <a:pt x="4680385" y="3058609"/>
                  <a:pt x="4671408" y="3045552"/>
                </a:cubicBezTo>
                <a:cubicBezTo>
                  <a:pt x="4689362" y="3027599"/>
                  <a:pt x="4711804" y="3010053"/>
                  <a:pt x="4702827" y="2978635"/>
                </a:cubicBezTo>
                <a:cubicBezTo>
                  <a:pt x="4698338" y="2978635"/>
                  <a:pt x="4693850" y="2978635"/>
                  <a:pt x="4693850" y="2974147"/>
                </a:cubicBezTo>
                <a:cubicBezTo>
                  <a:pt x="4675897" y="2978635"/>
                  <a:pt x="4666920" y="2987612"/>
                  <a:pt x="4644478" y="2992100"/>
                </a:cubicBezTo>
                <a:cubicBezTo>
                  <a:pt x="4648967" y="2983123"/>
                  <a:pt x="4657944" y="2978635"/>
                  <a:pt x="4644478" y="2974147"/>
                </a:cubicBezTo>
                <a:cubicBezTo>
                  <a:pt x="4644478" y="2978635"/>
                  <a:pt x="4639990" y="2983123"/>
                  <a:pt x="4635502" y="2987612"/>
                </a:cubicBezTo>
                <a:cubicBezTo>
                  <a:pt x="4617548" y="2974147"/>
                  <a:pt x="4604083" y="2956601"/>
                  <a:pt x="4586130" y="2947624"/>
                </a:cubicBezTo>
                <a:cubicBezTo>
                  <a:pt x="4577153" y="2952113"/>
                  <a:pt x="4559200" y="2956601"/>
                  <a:pt x="4554711" y="2943136"/>
                </a:cubicBezTo>
                <a:cubicBezTo>
                  <a:pt x="4554711" y="2938648"/>
                  <a:pt x="4577153" y="2947624"/>
                  <a:pt x="4572665" y="2934159"/>
                </a:cubicBezTo>
                <a:cubicBezTo>
                  <a:pt x="4559200" y="2929671"/>
                  <a:pt x="4559200" y="2934159"/>
                  <a:pt x="4541246" y="2934159"/>
                </a:cubicBezTo>
                <a:cubicBezTo>
                  <a:pt x="4518804" y="2961089"/>
                  <a:pt x="4487386" y="2983123"/>
                  <a:pt x="4464944" y="3010053"/>
                </a:cubicBezTo>
                <a:cubicBezTo>
                  <a:pt x="4482898" y="3005565"/>
                  <a:pt x="4514316" y="2965578"/>
                  <a:pt x="4541246" y="2987612"/>
                </a:cubicBezTo>
                <a:cubicBezTo>
                  <a:pt x="4541246" y="2983123"/>
                  <a:pt x="4541246" y="2969658"/>
                  <a:pt x="4559200" y="2969658"/>
                </a:cubicBezTo>
                <a:cubicBezTo>
                  <a:pt x="4559200" y="2978635"/>
                  <a:pt x="4550223" y="2978635"/>
                  <a:pt x="4554711" y="2992100"/>
                </a:cubicBezTo>
                <a:cubicBezTo>
                  <a:pt x="4577153" y="2987612"/>
                  <a:pt x="4599595" y="2983123"/>
                  <a:pt x="4613060" y="3001077"/>
                </a:cubicBezTo>
                <a:cubicBezTo>
                  <a:pt x="4604083" y="3014542"/>
                  <a:pt x="4595107" y="3023518"/>
                  <a:pt x="4572665" y="3019030"/>
                </a:cubicBezTo>
                <a:cubicBezTo>
                  <a:pt x="4572665" y="3036984"/>
                  <a:pt x="4622037" y="3014542"/>
                  <a:pt x="4613060" y="3041472"/>
                </a:cubicBezTo>
                <a:cubicBezTo>
                  <a:pt x="4590618" y="3036984"/>
                  <a:pt x="4581641" y="3054937"/>
                  <a:pt x="4563688" y="3054937"/>
                </a:cubicBezTo>
                <a:cubicBezTo>
                  <a:pt x="4550223" y="3032495"/>
                  <a:pt x="4523293" y="3063914"/>
                  <a:pt x="4505340" y="3054937"/>
                </a:cubicBezTo>
                <a:cubicBezTo>
                  <a:pt x="4496363" y="3077379"/>
                  <a:pt x="4509828" y="3077379"/>
                  <a:pt x="4505340" y="3094924"/>
                </a:cubicBezTo>
                <a:cubicBezTo>
                  <a:pt x="4487386" y="3099412"/>
                  <a:pt x="4464944" y="3094924"/>
                  <a:pt x="4460456" y="3108389"/>
                </a:cubicBezTo>
                <a:cubicBezTo>
                  <a:pt x="4415572" y="3094924"/>
                  <a:pt x="4379665" y="3108389"/>
                  <a:pt x="4338862" y="3117366"/>
                </a:cubicBezTo>
                <a:cubicBezTo>
                  <a:pt x="4338862" y="3112877"/>
                  <a:pt x="4343350" y="3112877"/>
                  <a:pt x="4343350" y="3108389"/>
                </a:cubicBezTo>
                <a:cubicBezTo>
                  <a:pt x="4329886" y="3103901"/>
                  <a:pt x="4311932" y="3117366"/>
                  <a:pt x="4302956" y="3103901"/>
                </a:cubicBezTo>
                <a:cubicBezTo>
                  <a:pt x="4302956" y="3112877"/>
                  <a:pt x="4285002" y="3121854"/>
                  <a:pt x="4285002" y="3117366"/>
                </a:cubicBezTo>
                <a:cubicBezTo>
                  <a:pt x="4289490" y="3117366"/>
                  <a:pt x="4289490" y="3112877"/>
                  <a:pt x="4285002" y="3108389"/>
                </a:cubicBezTo>
                <a:cubicBezTo>
                  <a:pt x="4289490" y="3108389"/>
                  <a:pt x="4293979" y="3108389"/>
                  <a:pt x="4298467" y="3103901"/>
                </a:cubicBezTo>
                <a:cubicBezTo>
                  <a:pt x="4280514" y="3103901"/>
                  <a:pt x="4253583" y="3094924"/>
                  <a:pt x="4240119" y="3103901"/>
                </a:cubicBezTo>
                <a:cubicBezTo>
                  <a:pt x="4253583" y="3099412"/>
                  <a:pt x="4253583" y="3108389"/>
                  <a:pt x="4244607" y="3112877"/>
                </a:cubicBezTo>
                <a:cubicBezTo>
                  <a:pt x="4235630" y="3112877"/>
                  <a:pt x="4240119" y="3094924"/>
                  <a:pt x="4226653" y="3094924"/>
                </a:cubicBezTo>
                <a:cubicBezTo>
                  <a:pt x="4199723" y="3094924"/>
                  <a:pt x="4114036" y="3076971"/>
                  <a:pt x="4096083" y="3059425"/>
                </a:cubicBezTo>
                <a:cubicBezTo>
                  <a:pt x="4114036" y="3063914"/>
                  <a:pt x="4127501" y="3059425"/>
                  <a:pt x="4131990" y="3050449"/>
                </a:cubicBezTo>
                <a:cubicBezTo>
                  <a:pt x="4109548" y="3045960"/>
                  <a:pt x="4091595" y="3054937"/>
                  <a:pt x="4078130" y="3041472"/>
                </a:cubicBezTo>
                <a:cubicBezTo>
                  <a:pt x="4096083" y="3036984"/>
                  <a:pt x="4140967" y="3050449"/>
                  <a:pt x="4149943" y="3032495"/>
                </a:cubicBezTo>
                <a:cubicBezTo>
                  <a:pt x="4091595" y="3023518"/>
                  <a:pt x="4037326" y="3023518"/>
                  <a:pt x="4010396" y="2996996"/>
                </a:cubicBezTo>
                <a:cubicBezTo>
                  <a:pt x="3987954" y="3019438"/>
                  <a:pt x="3974489" y="2983531"/>
                  <a:pt x="3952048" y="3005973"/>
                </a:cubicBezTo>
                <a:cubicBezTo>
                  <a:pt x="3938583" y="2992508"/>
                  <a:pt x="3938583" y="2996996"/>
                  <a:pt x="3929606" y="3001485"/>
                </a:cubicBezTo>
                <a:cubicBezTo>
                  <a:pt x="3920629" y="3001485"/>
                  <a:pt x="3925118" y="2988020"/>
                  <a:pt x="3920629" y="2988020"/>
                </a:cubicBezTo>
                <a:cubicBezTo>
                  <a:pt x="3857792" y="2974554"/>
                  <a:pt x="3785571" y="2961089"/>
                  <a:pt x="3718245" y="2970066"/>
                </a:cubicBezTo>
                <a:cubicBezTo>
                  <a:pt x="3727222" y="2947624"/>
                  <a:pt x="3704780" y="2947624"/>
                  <a:pt x="3704780" y="2934567"/>
                </a:cubicBezTo>
                <a:cubicBezTo>
                  <a:pt x="3691315" y="2934567"/>
                  <a:pt x="3677850" y="2939056"/>
                  <a:pt x="3664385" y="2943544"/>
                </a:cubicBezTo>
                <a:cubicBezTo>
                  <a:pt x="3673362" y="2934567"/>
                  <a:pt x="3664385" y="2939056"/>
                  <a:pt x="3659897" y="2930079"/>
                </a:cubicBezTo>
                <a:cubicBezTo>
                  <a:pt x="3668874" y="2930079"/>
                  <a:pt x="3673362" y="2930079"/>
                  <a:pt x="3677850" y="2934567"/>
                </a:cubicBezTo>
                <a:cubicBezTo>
                  <a:pt x="3682339" y="2912126"/>
                  <a:pt x="3646432" y="2925591"/>
                  <a:pt x="3637455" y="2912126"/>
                </a:cubicBezTo>
                <a:cubicBezTo>
                  <a:pt x="3686827" y="2916614"/>
                  <a:pt x="3718245" y="2907637"/>
                  <a:pt x="3759049" y="2903149"/>
                </a:cubicBezTo>
                <a:cubicBezTo>
                  <a:pt x="3727630" y="2889684"/>
                  <a:pt x="3691723" y="2889684"/>
                  <a:pt x="3700700" y="2863162"/>
                </a:cubicBezTo>
                <a:cubicBezTo>
                  <a:pt x="3687235" y="2867650"/>
                  <a:pt x="3660305" y="2858674"/>
                  <a:pt x="3651328" y="2840720"/>
                </a:cubicBezTo>
                <a:cubicBezTo>
                  <a:pt x="3637863" y="2840720"/>
                  <a:pt x="3637863" y="2854185"/>
                  <a:pt x="3633375" y="2840720"/>
                </a:cubicBezTo>
                <a:cubicBezTo>
                  <a:pt x="3637863" y="2836232"/>
                  <a:pt x="3646840" y="2836232"/>
                  <a:pt x="3646840" y="2831743"/>
                </a:cubicBezTo>
                <a:cubicBezTo>
                  <a:pt x="3660305" y="2836232"/>
                  <a:pt x="3660305" y="2836232"/>
                  <a:pt x="3678258" y="2836232"/>
                </a:cubicBezTo>
                <a:cubicBezTo>
                  <a:pt x="3682746" y="2822767"/>
                  <a:pt x="3682746" y="2827255"/>
                  <a:pt x="3678258" y="2813790"/>
                </a:cubicBezTo>
                <a:cubicBezTo>
                  <a:pt x="3669281" y="2809301"/>
                  <a:pt x="3660305" y="2827255"/>
                  <a:pt x="3655816" y="2813790"/>
                </a:cubicBezTo>
                <a:cubicBezTo>
                  <a:pt x="3655816" y="2804813"/>
                  <a:pt x="3678258" y="2818278"/>
                  <a:pt x="3673770" y="2804813"/>
                </a:cubicBezTo>
                <a:cubicBezTo>
                  <a:pt x="3651328" y="2804813"/>
                  <a:pt x="3642351" y="2800325"/>
                  <a:pt x="3642351" y="2782371"/>
                </a:cubicBezTo>
                <a:cubicBezTo>
                  <a:pt x="3651328" y="2782371"/>
                  <a:pt x="3651328" y="2782371"/>
                  <a:pt x="3655816" y="2777883"/>
                </a:cubicBezTo>
                <a:cubicBezTo>
                  <a:pt x="3642351" y="2773395"/>
                  <a:pt x="3646840" y="2782371"/>
                  <a:pt x="3637863" y="2782371"/>
                </a:cubicBezTo>
                <a:cubicBezTo>
                  <a:pt x="3637863" y="2773395"/>
                  <a:pt x="3628886" y="2773395"/>
                  <a:pt x="3633375" y="2764418"/>
                </a:cubicBezTo>
                <a:cubicBezTo>
                  <a:pt x="3646840" y="2759930"/>
                  <a:pt x="3642351" y="2768906"/>
                  <a:pt x="3664793" y="2759930"/>
                </a:cubicBezTo>
                <a:cubicBezTo>
                  <a:pt x="3669281" y="2746465"/>
                  <a:pt x="3669281" y="2737488"/>
                  <a:pt x="3673770" y="2733000"/>
                </a:cubicBezTo>
                <a:cubicBezTo>
                  <a:pt x="3678258" y="2733000"/>
                  <a:pt x="3673770" y="2746465"/>
                  <a:pt x="3678258" y="2746465"/>
                </a:cubicBezTo>
                <a:cubicBezTo>
                  <a:pt x="3687235" y="2733000"/>
                  <a:pt x="3687235" y="2733000"/>
                  <a:pt x="3682746" y="2719534"/>
                </a:cubicBezTo>
                <a:cubicBezTo>
                  <a:pt x="3669281" y="2719534"/>
                  <a:pt x="3669281" y="2724023"/>
                  <a:pt x="3660305" y="2719534"/>
                </a:cubicBezTo>
                <a:cubicBezTo>
                  <a:pt x="3660305" y="2728511"/>
                  <a:pt x="3660305" y="2737488"/>
                  <a:pt x="3646840" y="2737488"/>
                </a:cubicBezTo>
                <a:cubicBezTo>
                  <a:pt x="3655816" y="2728511"/>
                  <a:pt x="3646840" y="2715046"/>
                  <a:pt x="3637863" y="2710558"/>
                </a:cubicBezTo>
                <a:cubicBezTo>
                  <a:pt x="3637863" y="2715046"/>
                  <a:pt x="3646840" y="2724023"/>
                  <a:pt x="3637863" y="2728511"/>
                </a:cubicBezTo>
                <a:cubicBezTo>
                  <a:pt x="3619910" y="2715046"/>
                  <a:pt x="3633375" y="2715046"/>
                  <a:pt x="3619910" y="2701581"/>
                </a:cubicBezTo>
                <a:cubicBezTo>
                  <a:pt x="3673770" y="2661594"/>
                  <a:pt x="3759456" y="2724023"/>
                  <a:pt x="3808829" y="2688116"/>
                </a:cubicBezTo>
                <a:cubicBezTo>
                  <a:pt x="3777410" y="2679139"/>
                  <a:pt x="3750480" y="2692604"/>
                  <a:pt x="3728038" y="2674651"/>
                </a:cubicBezTo>
                <a:cubicBezTo>
                  <a:pt x="3741503" y="2674651"/>
                  <a:pt x="3732526" y="2656698"/>
                  <a:pt x="3750480" y="2661186"/>
                </a:cubicBezTo>
                <a:cubicBezTo>
                  <a:pt x="3750480" y="2665674"/>
                  <a:pt x="3741503" y="2665674"/>
                  <a:pt x="3741503" y="2670163"/>
                </a:cubicBezTo>
                <a:cubicBezTo>
                  <a:pt x="3772922" y="2665674"/>
                  <a:pt x="3899004" y="2647721"/>
                  <a:pt x="3925934" y="2665674"/>
                </a:cubicBezTo>
                <a:cubicBezTo>
                  <a:pt x="3934910" y="2670163"/>
                  <a:pt x="3921445" y="2674651"/>
                  <a:pt x="3934910" y="2679139"/>
                </a:cubicBezTo>
                <a:cubicBezTo>
                  <a:pt x="3961841" y="2679139"/>
                  <a:pt x="3993259" y="2665674"/>
                  <a:pt x="4015701" y="2661186"/>
                </a:cubicBezTo>
                <a:cubicBezTo>
                  <a:pt x="3997747" y="2665674"/>
                  <a:pt x="4011212" y="2638744"/>
                  <a:pt x="4020189" y="2647721"/>
                </a:cubicBezTo>
                <a:cubicBezTo>
                  <a:pt x="4020189" y="2629767"/>
                  <a:pt x="4015701" y="2620791"/>
                  <a:pt x="4033654" y="2620791"/>
                </a:cubicBezTo>
                <a:cubicBezTo>
                  <a:pt x="4038143" y="2607326"/>
                  <a:pt x="4015701" y="2611814"/>
                  <a:pt x="4020189" y="2598349"/>
                </a:cubicBezTo>
                <a:cubicBezTo>
                  <a:pt x="4042631" y="2589372"/>
                  <a:pt x="4042631" y="2593861"/>
                  <a:pt x="4065073" y="2602837"/>
                </a:cubicBezTo>
                <a:cubicBezTo>
                  <a:pt x="4056096" y="2584884"/>
                  <a:pt x="4069561" y="2567338"/>
                  <a:pt x="4083026" y="2558362"/>
                </a:cubicBezTo>
                <a:cubicBezTo>
                  <a:pt x="4145863" y="2553873"/>
                  <a:pt x="4258480" y="2567338"/>
                  <a:pt x="4316828" y="2527351"/>
                </a:cubicBezTo>
                <a:cubicBezTo>
                  <a:pt x="4294387" y="2531840"/>
                  <a:pt x="4258480" y="2522863"/>
                  <a:pt x="4240527" y="2513886"/>
                </a:cubicBezTo>
                <a:cubicBezTo>
                  <a:pt x="4276434" y="2500421"/>
                  <a:pt x="4330294" y="2464922"/>
                  <a:pt x="4371097" y="2478387"/>
                </a:cubicBezTo>
                <a:cubicBezTo>
                  <a:pt x="4357632" y="2478387"/>
                  <a:pt x="4380073" y="2491852"/>
                  <a:pt x="4366609" y="2491852"/>
                </a:cubicBezTo>
                <a:cubicBezTo>
                  <a:pt x="4366609" y="2487364"/>
                  <a:pt x="4362120" y="2491852"/>
                  <a:pt x="4357632" y="2496341"/>
                </a:cubicBezTo>
                <a:cubicBezTo>
                  <a:pt x="4375585" y="2496341"/>
                  <a:pt x="4393539" y="2496341"/>
                  <a:pt x="4402515" y="2505318"/>
                </a:cubicBezTo>
                <a:cubicBezTo>
                  <a:pt x="4402515" y="2514294"/>
                  <a:pt x="4398027" y="2514294"/>
                  <a:pt x="4398027" y="2518783"/>
                </a:cubicBezTo>
                <a:cubicBezTo>
                  <a:pt x="4402515" y="2523271"/>
                  <a:pt x="4411492" y="2523271"/>
                  <a:pt x="4415980" y="2527759"/>
                </a:cubicBezTo>
                <a:cubicBezTo>
                  <a:pt x="4411492" y="2532248"/>
                  <a:pt x="4407004" y="2536736"/>
                  <a:pt x="4407004" y="2545713"/>
                </a:cubicBezTo>
                <a:cubicBezTo>
                  <a:pt x="4438422" y="2563666"/>
                  <a:pt x="4492282" y="2554690"/>
                  <a:pt x="4519621" y="2576723"/>
                </a:cubicBezTo>
                <a:cubicBezTo>
                  <a:pt x="4524109" y="2567747"/>
                  <a:pt x="4515132" y="2567747"/>
                  <a:pt x="4515132" y="2558770"/>
                </a:cubicBezTo>
                <a:cubicBezTo>
                  <a:pt x="4533085" y="2554281"/>
                  <a:pt x="4537574" y="2558770"/>
                  <a:pt x="4555527" y="2558770"/>
                </a:cubicBezTo>
                <a:cubicBezTo>
                  <a:pt x="4582458" y="2527759"/>
                  <a:pt x="4663656" y="2527759"/>
                  <a:pt x="4708539" y="2545305"/>
                </a:cubicBezTo>
                <a:cubicBezTo>
                  <a:pt x="4717516" y="2540816"/>
                  <a:pt x="4704051" y="2531840"/>
                  <a:pt x="4717516" y="2522863"/>
                </a:cubicBezTo>
                <a:cubicBezTo>
                  <a:pt x="4722004" y="2531840"/>
                  <a:pt x="4744446" y="2540816"/>
                  <a:pt x="4753423" y="2531840"/>
                </a:cubicBezTo>
                <a:cubicBezTo>
                  <a:pt x="4739958" y="2518375"/>
                  <a:pt x="4713028" y="2522863"/>
                  <a:pt x="4713028" y="2504910"/>
                </a:cubicBezTo>
                <a:cubicBezTo>
                  <a:pt x="4739958" y="2504910"/>
                  <a:pt x="4739958" y="2504910"/>
                  <a:pt x="4739958" y="2504910"/>
                </a:cubicBezTo>
                <a:cubicBezTo>
                  <a:pt x="4744446" y="2491445"/>
                  <a:pt x="4726493" y="2495933"/>
                  <a:pt x="4726493" y="2486956"/>
                </a:cubicBezTo>
                <a:cubicBezTo>
                  <a:pt x="4739958" y="2491445"/>
                  <a:pt x="4739958" y="2464514"/>
                  <a:pt x="4753423" y="2477980"/>
                </a:cubicBezTo>
                <a:cubicBezTo>
                  <a:pt x="4753423" y="2442481"/>
                  <a:pt x="4699563" y="2451049"/>
                  <a:pt x="4686097" y="2424527"/>
                </a:cubicBezTo>
                <a:cubicBezTo>
                  <a:pt x="4713028" y="2424527"/>
                  <a:pt x="4735470" y="2411062"/>
                  <a:pt x="4766888" y="2415550"/>
                </a:cubicBezTo>
                <a:cubicBezTo>
                  <a:pt x="4766888" y="2393109"/>
                  <a:pt x="4739958" y="2402085"/>
                  <a:pt x="4730981" y="2384540"/>
                </a:cubicBezTo>
                <a:cubicBezTo>
                  <a:pt x="4748935" y="2380052"/>
                  <a:pt x="4771376" y="2393517"/>
                  <a:pt x="4793818" y="2384540"/>
                </a:cubicBezTo>
                <a:cubicBezTo>
                  <a:pt x="4793818" y="2380052"/>
                  <a:pt x="4789330" y="2375563"/>
                  <a:pt x="4784842" y="2375563"/>
                </a:cubicBezTo>
                <a:cubicBezTo>
                  <a:pt x="4807283" y="2362098"/>
                  <a:pt x="4825237" y="2348633"/>
                  <a:pt x="4843190" y="2326599"/>
                </a:cubicBezTo>
                <a:cubicBezTo>
                  <a:pt x="4901539" y="2322111"/>
                  <a:pt x="4937446" y="2322111"/>
                  <a:pt x="4987225" y="2308646"/>
                </a:cubicBezTo>
                <a:cubicBezTo>
                  <a:pt x="4996202" y="2313134"/>
                  <a:pt x="5018644" y="2322111"/>
                  <a:pt x="5023132" y="2304158"/>
                </a:cubicBezTo>
                <a:cubicBezTo>
                  <a:pt x="5014155" y="2295181"/>
                  <a:pt x="5009667" y="2304158"/>
                  <a:pt x="5000691" y="2304158"/>
                </a:cubicBezTo>
                <a:cubicBezTo>
                  <a:pt x="5009667" y="2286204"/>
                  <a:pt x="4996202" y="2290693"/>
                  <a:pt x="4991714" y="2281716"/>
                </a:cubicBezTo>
                <a:cubicBezTo>
                  <a:pt x="5009667" y="2286204"/>
                  <a:pt x="5023132" y="2295181"/>
                  <a:pt x="5041085" y="2272739"/>
                </a:cubicBezTo>
                <a:cubicBezTo>
                  <a:pt x="5023132" y="2272739"/>
                  <a:pt x="5045574" y="2254786"/>
                  <a:pt x="5045574" y="2245809"/>
                </a:cubicBezTo>
                <a:cubicBezTo>
                  <a:pt x="5036597" y="2236832"/>
                  <a:pt x="5023132" y="2232344"/>
                  <a:pt x="5014155" y="2223367"/>
                </a:cubicBezTo>
                <a:cubicBezTo>
                  <a:pt x="5018644" y="2218879"/>
                  <a:pt x="5032109" y="2223367"/>
                  <a:pt x="5032109" y="2214391"/>
                </a:cubicBezTo>
                <a:cubicBezTo>
                  <a:pt x="5023132" y="2205414"/>
                  <a:pt x="4996202" y="2214391"/>
                  <a:pt x="5000691" y="2191949"/>
                </a:cubicBezTo>
                <a:cubicBezTo>
                  <a:pt x="4969272" y="2191949"/>
                  <a:pt x="4951318" y="2165019"/>
                  <a:pt x="4924388" y="2173996"/>
                </a:cubicBezTo>
                <a:cubicBezTo>
                  <a:pt x="4919900" y="2156042"/>
                  <a:pt x="4892970" y="2160530"/>
                  <a:pt x="4883993" y="2147065"/>
                </a:cubicBezTo>
                <a:cubicBezTo>
                  <a:pt x="4897458" y="2133600"/>
                  <a:pt x="4910924" y="2124624"/>
                  <a:pt x="4933365" y="2120135"/>
                </a:cubicBezTo>
                <a:cubicBezTo>
                  <a:pt x="4933365" y="2111159"/>
                  <a:pt x="4933365" y="2106670"/>
                  <a:pt x="4937854" y="2102182"/>
                </a:cubicBezTo>
                <a:cubicBezTo>
                  <a:pt x="4910924" y="2106670"/>
                  <a:pt x="4924388" y="2079740"/>
                  <a:pt x="4901947" y="2088717"/>
                </a:cubicBezTo>
                <a:cubicBezTo>
                  <a:pt x="4901947" y="2079740"/>
                  <a:pt x="4919900" y="2084228"/>
                  <a:pt x="4910924" y="2075252"/>
                </a:cubicBezTo>
                <a:cubicBezTo>
                  <a:pt x="4879505" y="2070763"/>
                  <a:pt x="4892970" y="2035264"/>
                  <a:pt x="4866040" y="2035264"/>
                </a:cubicBezTo>
                <a:cubicBezTo>
                  <a:pt x="4866040" y="2026288"/>
                  <a:pt x="4861551" y="2012823"/>
                  <a:pt x="4870528" y="2012823"/>
                </a:cubicBezTo>
                <a:cubicBezTo>
                  <a:pt x="4879505" y="2012823"/>
                  <a:pt x="4879505" y="2012823"/>
                  <a:pt x="4879505" y="2012823"/>
                </a:cubicBezTo>
                <a:cubicBezTo>
                  <a:pt x="4875017" y="2026288"/>
                  <a:pt x="4888482" y="2021799"/>
                  <a:pt x="4888482" y="2035264"/>
                </a:cubicBezTo>
                <a:cubicBezTo>
                  <a:pt x="4910924" y="2035264"/>
                  <a:pt x="4915412" y="2012823"/>
                  <a:pt x="4933365" y="2008334"/>
                </a:cubicBezTo>
                <a:cubicBezTo>
                  <a:pt x="4915412" y="2008334"/>
                  <a:pt x="4910924" y="2021799"/>
                  <a:pt x="4892970" y="2008334"/>
                </a:cubicBezTo>
                <a:cubicBezTo>
                  <a:pt x="4897458" y="1999358"/>
                  <a:pt x="4910924" y="1999358"/>
                  <a:pt x="4915412" y="1985893"/>
                </a:cubicBezTo>
                <a:cubicBezTo>
                  <a:pt x="4901947" y="1976916"/>
                  <a:pt x="4888482" y="1985893"/>
                  <a:pt x="4901947" y="1967939"/>
                </a:cubicBezTo>
                <a:cubicBezTo>
                  <a:pt x="4852575" y="1972428"/>
                  <a:pt x="4825645" y="1967939"/>
                  <a:pt x="4775865" y="1976916"/>
                </a:cubicBezTo>
                <a:cubicBezTo>
                  <a:pt x="4784842" y="1967939"/>
                  <a:pt x="4762400" y="1963451"/>
                  <a:pt x="4775865" y="1958963"/>
                </a:cubicBezTo>
                <a:cubicBezTo>
                  <a:pt x="4780353" y="1954474"/>
                  <a:pt x="4789330" y="1972428"/>
                  <a:pt x="4789330" y="1958963"/>
                </a:cubicBezTo>
                <a:cubicBezTo>
                  <a:pt x="4789330" y="1954474"/>
                  <a:pt x="4780353" y="1954474"/>
                  <a:pt x="4780353" y="1945497"/>
                </a:cubicBezTo>
                <a:cubicBezTo>
                  <a:pt x="4784842" y="1941009"/>
                  <a:pt x="4784842" y="1932032"/>
                  <a:pt x="4793818" y="1932032"/>
                </a:cubicBezTo>
                <a:cubicBezTo>
                  <a:pt x="4798306" y="1936521"/>
                  <a:pt x="4811772" y="1954474"/>
                  <a:pt x="4816260" y="1945497"/>
                </a:cubicBezTo>
                <a:cubicBezTo>
                  <a:pt x="4798306" y="1936521"/>
                  <a:pt x="4829725" y="1954474"/>
                  <a:pt x="4829725" y="1941009"/>
                </a:cubicBezTo>
                <a:cubicBezTo>
                  <a:pt x="4825237" y="1936521"/>
                  <a:pt x="4820748" y="1936521"/>
                  <a:pt x="4820748" y="1936521"/>
                </a:cubicBezTo>
                <a:cubicBezTo>
                  <a:pt x="4825237" y="1932032"/>
                  <a:pt x="4834213" y="1932032"/>
                  <a:pt x="4843190" y="1932032"/>
                </a:cubicBezTo>
                <a:cubicBezTo>
                  <a:pt x="4847679" y="1914079"/>
                  <a:pt x="4838702" y="1918567"/>
                  <a:pt x="4838702" y="1901022"/>
                </a:cubicBezTo>
                <a:cubicBezTo>
                  <a:pt x="4852167" y="1901022"/>
                  <a:pt x="4852167" y="1887557"/>
                  <a:pt x="4865632" y="1892045"/>
                </a:cubicBezTo>
                <a:cubicBezTo>
                  <a:pt x="4865632" y="1909999"/>
                  <a:pt x="4883585" y="1905510"/>
                  <a:pt x="4879097" y="1927544"/>
                </a:cubicBezTo>
                <a:cubicBezTo>
                  <a:pt x="4892562" y="1932032"/>
                  <a:pt x="4897050" y="1923056"/>
                  <a:pt x="4910515" y="1923056"/>
                </a:cubicBezTo>
                <a:cubicBezTo>
                  <a:pt x="4910515" y="1932032"/>
                  <a:pt x="4901539" y="1941009"/>
                  <a:pt x="4915004" y="1941009"/>
                </a:cubicBezTo>
                <a:cubicBezTo>
                  <a:pt x="4923980" y="1936521"/>
                  <a:pt x="4919492" y="1918567"/>
                  <a:pt x="4932957" y="1918567"/>
                </a:cubicBezTo>
                <a:cubicBezTo>
                  <a:pt x="4932957" y="1927544"/>
                  <a:pt x="4941934" y="1932032"/>
                  <a:pt x="4955399" y="1932032"/>
                </a:cubicBezTo>
                <a:cubicBezTo>
                  <a:pt x="4955399" y="1918567"/>
                  <a:pt x="4941934" y="1918567"/>
                  <a:pt x="4946422" y="1901022"/>
                </a:cubicBezTo>
                <a:cubicBezTo>
                  <a:pt x="4964376" y="1905510"/>
                  <a:pt x="4964376" y="1892045"/>
                  <a:pt x="4973352" y="1892045"/>
                </a:cubicBezTo>
                <a:cubicBezTo>
                  <a:pt x="4973352" y="1901022"/>
                  <a:pt x="4982329" y="1905510"/>
                  <a:pt x="4982329" y="1914487"/>
                </a:cubicBezTo>
                <a:cubicBezTo>
                  <a:pt x="4991306" y="1909999"/>
                  <a:pt x="5018236" y="1923464"/>
                  <a:pt x="5013747" y="1909999"/>
                </a:cubicBezTo>
                <a:cubicBezTo>
                  <a:pt x="5009259" y="1909999"/>
                  <a:pt x="5004771" y="1914487"/>
                  <a:pt x="5000282" y="1914487"/>
                </a:cubicBezTo>
                <a:cubicBezTo>
                  <a:pt x="5009259" y="1905510"/>
                  <a:pt x="4991306" y="1905510"/>
                  <a:pt x="4995794" y="1892045"/>
                </a:cubicBezTo>
                <a:cubicBezTo>
                  <a:pt x="5036189" y="1878580"/>
                  <a:pt x="5072096" y="1856546"/>
                  <a:pt x="5094946" y="1843081"/>
                </a:cubicBezTo>
                <a:cubicBezTo>
                  <a:pt x="5085969" y="1820640"/>
                  <a:pt x="5103922" y="1829616"/>
                  <a:pt x="5108411" y="1812071"/>
                </a:cubicBezTo>
                <a:cubicBezTo>
                  <a:pt x="5081481" y="1798606"/>
                  <a:pt x="5076992" y="1843081"/>
                  <a:pt x="5068016" y="1852058"/>
                </a:cubicBezTo>
                <a:cubicBezTo>
                  <a:pt x="5054551" y="1843081"/>
                  <a:pt x="5036597" y="1856546"/>
                  <a:pt x="5023132" y="1843081"/>
                </a:cubicBezTo>
                <a:cubicBezTo>
                  <a:pt x="5027621" y="1829616"/>
                  <a:pt x="5054551" y="1825128"/>
                  <a:pt x="5072504" y="1812071"/>
                </a:cubicBezTo>
                <a:cubicBezTo>
                  <a:pt x="5063527" y="1812071"/>
                  <a:pt x="5054551" y="1821048"/>
                  <a:pt x="5050062" y="1807583"/>
                </a:cubicBezTo>
                <a:cubicBezTo>
                  <a:pt x="5081481" y="1767595"/>
                  <a:pt x="5121876" y="1816559"/>
                  <a:pt x="5167167" y="1821048"/>
                </a:cubicBezTo>
                <a:cubicBezTo>
                  <a:pt x="5171656" y="1843489"/>
                  <a:pt x="5144726" y="1825536"/>
                  <a:pt x="5149214" y="1839001"/>
                </a:cubicBezTo>
                <a:cubicBezTo>
                  <a:pt x="5158191" y="1843489"/>
                  <a:pt x="5180633" y="1847978"/>
                  <a:pt x="5189609" y="1843489"/>
                </a:cubicBezTo>
                <a:cubicBezTo>
                  <a:pt x="5180633" y="1821048"/>
                  <a:pt x="5194097" y="1821048"/>
                  <a:pt x="5207563" y="1816559"/>
                </a:cubicBezTo>
                <a:cubicBezTo>
                  <a:pt x="5203074" y="1807583"/>
                  <a:pt x="5185121" y="1816559"/>
                  <a:pt x="5185121" y="1807583"/>
                </a:cubicBezTo>
                <a:cubicBezTo>
                  <a:pt x="5194097" y="1803094"/>
                  <a:pt x="5198586" y="1798606"/>
                  <a:pt x="5203074" y="1794117"/>
                </a:cubicBezTo>
                <a:cubicBezTo>
                  <a:pt x="5185121" y="1794117"/>
                  <a:pt x="5198586" y="1763107"/>
                  <a:pt x="5203074" y="1763107"/>
                </a:cubicBezTo>
                <a:cubicBezTo>
                  <a:pt x="5261423" y="1790037"/>
                  <a:pt x="5297330" y="1732097"/>
                  <a:pt x="5342621" y="1754130"/>
                </a:cubicBezTo>
                <a:cubicBezTo>
                  <a:pt x="5365063" y="1736177"/>
                  <a:pt x="5383017" y="1709655"/>
                  <a:pt x="5378528" y="1691701"/>
                </a:cubicBezTo>
                <a:cubicBezTo>
                  <a:pt x="5383017" y="1691701"/>
                  <a:pt x="5387505" y="1687213"/>
                  <a:pt x="5396482" y="1687213"/>
                </a:cubicBezTo>
                <a:cubicBezTo>
                  <a:pt x="5387505" y="1700678"/>
                  <a:pt x="5418924" y="1696190"/>
                  <a:pt x="5405458" y="1718224"/>
                </a:cubicBezTo>
                <a:cubicBezTo>
                  <a:pt x="5409947" y="1722712"/>
                  <a:pt x="5427900" y="1713735"/>
                  <a:pt x="5427900" y="1722712"/>
                </a:cubicBezTo>
                <a:cubicBezTo>
                  <a:pt x="5414435" y="1727200"/>
                  <a:pt x="5396482" y="1727200"/>
                  <a:pt x="5400970" y="1749642"/>
                </a:cubicBezTo>
                <a:cubicBezTo>
                  <a:pt x="5423412" y="1758619"/>
                  <a:pt x="5450342" y="1731689"/>
                  <a:pt x="5472784" y="1754130"/>
                </a:cubicBezTo>
                <a:cubicBezTo>
                  <a:pt x="5481760" y="1749642"/>
                  <a:pt x="5481760" y="1731689"/>
                  <a:pt x="5499714" y="1736177"/>
                </a:cubicBezTo>
                <a:cubicBezTo>
                  <a:pt x="5499714" y="1718224"/>
                  <a:pt x="5481760" y="1718224"/>
                  <a:pt x="5472784" y="1709247"/>
                </a:cubicBezTo>
                <a:cubicBezTo>
                  <a:pt x="5481760" y="1695782"/>
                  <a:pt x="5495225" y="1695782"/>
                  <a:pt x="5499714" y="1682317"/>
                </a:cubicBezTo>
                <a:cubicBezTo>
                  <a:pt x="5468295" y="1677828"/>
                  <a:pt x="5450342" y="1659875"/>
                  <a:pt x="5472784" y="1646818"/>
                </a:cubicBezTo>
                <a:cubicBezTo>
                  <a:pt x="5490737" y="1655795"/>
                  <a:pt x="5531132" y="1655795"/>
                  <a:pt x="5540109" y="1642330"/>
                </a:cubicBezTo>
                <a:cubicBezTo>
                  <a:pt x="5526644" y="1637841"/>
                  <a:pt x="5513179" y="1651306"/>
                  <a:pt x="5513179" y="1637841"/>
                </a:cubicBezTo>
                <a:cubicBezTo>
                  <a:pt x="5535621" y="1633353"/>
                  <a:pt x="5504202" y="1628864"/>
                  <a:pt x="5504202" y="1624376"/>
                </a:cubicBezTo>
                <a:cubicBezTo>
                  <a:pt x="5508691" y="1606423"/>
                  <a:pt x="5531132" y="1619888"/>
                  <a:pt x="5544597" y="1619888"/>
                </a:cubicBezTo>
                <a:cubicBezTo>
                  <a:pt x="5549085" y="1606423"/>
                  <a:pt x="5562551" y="1601934"/>
                  <a:pt x="5571527" y="1597446"/>
                </a:cubicBezTo>
                <a:cubicBezTo>
                  <a:pt x="5589481" y="1610911"/>
                  <a:pt x="5598458" y="1606423"/>
                  <a:pt x="5616411" y="1619888"/>
                </a:cubicBezTo>
                <a:cubicBezTo>
                  <a:pt x="5616411" y="1615399"/>
                  <a:pt x="5611922" y="1610911"/>
                  <a:pt x="5611922" y="1606423"/>
                </a:cubicBezTo>
                <a:cubicBezTo>
                  <a:pt x="5629876" y="1592958"/>
                  <a:pt x="5674760" y="1592958"/>
                  <a:pt x="5670271" y="1628864"/>
                </a:cubicBezTo>
                <a:cubicBezTo>
                  <a:pt x="5679248" y="1610911"/>
                  <a:pt x="5697201" y="1637841"/>
                  <a:pt x="5701690" y="1628864"/>
                </a:cubicBezTo>
                <a:cubicBezTo>
                  <a:pt x="5688225" y="1619888"/>
                  <a:pt x="5706178" y="1601934"/>
                  <a:pt x="5692713" y="1593366"/>
                </a:cubicBezTo>
                <a:cubicBezTo>
                  <a:pt x="5706178" y="1593366"/>
                  <a:pt x="5715155" y="1593366"/>
                  <a:pt x="5715155" y="1584389"/>
                </a:cubicBezTo>
                <a:cubicBezTo>
                  <a:pt x="5616003" y="1575412"/>
                  <a:pt x="5508282" y="1579901"/>
                  <a:pt x="5413619" y="1602342"/>
                </a:cubicBezTo>
                <a:cubicBezTo>
                  <a:pt x="5418107" y="1620296"/>
                  <a:pt x="5440549" y="1620296"/>
                  <a:pt x="5440549" y="1642330"/>
                </a:cubicBezTo>
                <a:cubicBezTo>
                  <a:pt x="5427084" y="1669260"/>
                  <a:pt x="5391177" y="1646818"/>
                  <a:pt x="5377712" y="1660283"/>
                </a:cubicBezTo>
                <a:cubicBezTo>
                  <a:pt x="5395665" y="1678236"/>
                  <a:pt x="5440549" y="1651306"/>
                  <a:pt x="5458502" y="1664771"/>
                </a:cubicBezTo>
                <a:cubicBezTo>
                  <a:pt x="5440549" y="1695782"/>
                  <a:pt x="5395665" y="1673748"/>
                  <a:pt x="5368735" y="1687213"/>
                </a:cubicBezTo>
                <a:cubicBezTo>
                  <a:pt x="5364247" y="1691701"/>
                  <a:pt x="5373224" y="1691701"/>
                  <a:pt x="5373224" y="1696190"/>
                </a:cubicBezTo>
                <a:cubicBezTo>
                  <a:pt x="5350782" y="1709655"/>
                  <a:pt x="5310387" y="1705166"/>
                  <a:pt x="5292434" y="1727200"/>
                </a:cubicBezTo>
                <a:cubicBezTo>
                  <a:pt x="5296922" y="1731689"/>
                  <a:pt x="5305898" y="1731689"/>
                  <a:pt x="5305898" y="1740665"/>
                </a:cubicBezTo>
                <a:cubicBezTo>
                  <a:pt x="5296922" y="1736177"/>
                  <a:pt x="5296922" y="1745154"/>
                  <a:pt x="5287945" y="1745154"/>
                </a:cubicBezTo>
                <a:cubicBezTo>
                  <a:pt x="5287945" y="1727200"/>
                  <a:pt x="5269992" y="1731689"/>
                  <a:pt x="5269992" y="1718224"/>
                </a:cubicBezTo>
                <a:cubicBezTo>
                  <a:pt x="5269992" y="1713735"/>
                  <a:pt x="5283457" y="1718224"/>
                  <a:pt x="5278968" y="1709247"/>
                </a:cubicBezTo>
                <a:cubicBezTo>
                  <a:pt x="5247550" y="1700270"/>
                  <a:pt x="5211643" y="1718224"/>
                  <a:pt x="5198178" y="1695782"/>
                </a:cubicBezTo>
                <a:cubicBezTo>
                  <a:pt x="5211643" y="1691293"/>
                  <a:pt x="5216131" y="1713735"/>
                  <a:pt x="5220620" y="1700270"/>
                </a:cubicBezTo>
                <a:cubicBezTo>
                  <a:pt x="5211643" y="1695782"/>
                  <a:pt x="5216131" y="1677828"/>
                  <a:pt x="5229597" y="1677828"/>
                </a:cubicBezTo>
                <a:cubicBezTo>
                  <a:pt x="5238573" y="1682317"/>
                  <a:pt x="5243061" y="1691293"/>
                  <a:pt x="5252038" y="1700270"/>
                </a:cubicBezTo>
                <a:cubicBezTo>
                  <a:pt x="5261015" y="1700270"/>
                  <a:pt x="5261015" y="1691293"/>
                  <a:pt x="5274480" y="1695782"/>
                </a:cubicBezTo>
                <a:cubicBezTo>
                  <a:pt x="5274480" y="1673340"/>
                  <a:pt x="5274480" y="1668852"/>
                  <a:pt x="5292434" y="1660283"/>
                </a:cubicBezTo>
                <a:cubicBezTo>
                  <a:pt x="5278968" y="1660283"/>
                  <a:pt x="5269992" y="1637841"/>
                  <a:pt x="5265503" y="1651306"/>
                </a:cubicBezTo>
                <a:cubicBezTo>
                  <a:pt x="5269992" y="1651306"/>
                  <a:pt x="5269992" y="1655795"/>
                  <a:pt x="5269992" y="1655795"/>
                </a:cubicBezTo>
                <a:cubicBezTo>
                  <a:pt x="5243061" y="1664771"/>
                  <a:pt x="5220620" y="1678236"/>
                  <a:pt x="5189201" y="1682725"/>
                </a:cubicBezTo>
                <a:cubicBezTo>
                  <a:pt x="5193690" y="1673748"/>
                  <a:pt x="5184713" y="1673748"/>
                  <a:pt x="5175736" y="1669260"/>
                </a:cubicBezTo>
                <a:cubicBezTo>
                  <a:pt x="5153294" y="1682725"/>
                  <a:pt x="5121876" y="1691701"/>
                  <a:pt x="5103922" y="1704758"/>
                </a:cubicBezTo>
                <a:cubicBezTo>
                  <a:pt x="5130852" y="1722712"/>
                  <a:pt x="5157783" y="1686805"/>
                  <a:pt x="5175736" y="1704758"/>
                </a:cubicBezTo>
                <a:cubicBezTo>
                  <a:pt x="5171248" y="1718224"/>
                  <a:pt x="5153294" y="1718224"/>
                  <a:pt x="5144318" y="1722712"/>
                </a:cubicBezTo>
                <a:cubicBezTo>
                  <a:pt x="5148806" y="1727200"/>
                  <a:pt x="5157783" y="1727200"/>
                  <a:pt x="5162271" y="1731689"/>
                </a:cubicBezTo>
                <a:cubicBezTo>
                  <a:pt x="5126364" y="1758619"/>
                  <a:pt x="5090458" y="1718224"/>
                  <a:pt x="5040677" y="1731689"/>
                </a:cubicBezTo>
                <a:cubicBezTo>
                  <a:pt x="5040677" y="1745154"/>
                  <a:pt x="5063119" y="1745154"/>
                  <a:pt x="5072096" y="1740665"/>
                </a:cubicBezTo>
                <a:cubicBezTo>
                  <a:pt x="5063119" y="1754130"/>
                  <a:pt x="5054143" y="1763107"/>
                  <a:pt x="5036189" y="1767595"/>
                </a:cubicBezTo>
                <a:cubicBezTo>
                  <a:pt x="5031701" y="1754130"/>
                  <a:pt x="5004771" y="1758619"/>
                  <a:pt x="4995794" y="1767595"/>
                </a:cubicBezTo>
                <a:cubicBezTo>
                  <a:pt x="4995794" y="1785549"/>
                  <a:pt x="5018236" y="1781060"/>
                  <a:pt x="5013747" y="1798606"/>
                </a:cubicBezTo>
                <a:cubicBezTo>
                  <a:pt x="5004771" y="1798606"/>
                  <a:pt x="5004771" y="1803094"/>
                  <a:pt x="5000282" y="1803094"/>
                </a:cubicBezTo>
                <a:cubicBezTo>
                  <a:pt x="5000282" y="1789629"/>
                  <a:pt x="5004771" y="1780652"/>
                  <a:pt x="4991306" y="1776164"/>
                </a:cubicBezTo>
                <a:cubicBezTo>
                  <a:pt x="4982329" y="1794117"/>
                  <a:pt x="4964376" y="1798606"/>
                  <a:pt x="4946422" y="1794117"/>
                </a:cubicBezTo>
                <a:cubicBezTo>
                  <a:pt x="4950910" y="1794117"/>
                  <a:pt x="4959887" y="1798606"/>
                  <a:pt x="4959887" y="1794117"/>
                </a:cubicBezTo>
                <a:cubicBezTo>
                  <a:pt x="4950910" y="1776164"/>
                  <a:pt x="4932957" y="1785141"/>
                  <a:pt x="4923980" y="1767187"/>
                </a:cubicBezTo>
                <a:cubicBezTo>
                  <a:pt x="4937446" y="1767187"/>
                  <a:pt x="4950910" y="1762699"/>
                  <a:pt x="4955399" y="1758211"/>
                </a:cubicBezTo>
                <a:cubicBezTo>
                  <a:pt x="4919492" y="1735769"/>
                  <a:pt x="4870120" y="1789221"/>
                  <a:pt x="4851759" y="1753722"/>
                </a:cubicBezTo>
                <a:cubicBezTo>
                  <a:pt x="4851759" y="1740257"/>
                  <a:pt x="4869712" y="1744746"/>
                  <a:pt x="4869712" y="1731281"/>
                </a:cubicBezTo>
                <a:cubicBezTo>
                  <a:pt x="4856247" y="1731281"/>
                  <a:pt x="4838294" y="1740257"/>
                  <a:pt x="4824828" y="1731281"/>
                </a:cubicBezTo>
                <a:cubicBezTo>
                  <a:pt x="4820340" y="1744746"/>
                  <a:pt x="4829317" y="1744746"/>
                  <a:pt x="4829317" y="1758211"/>
                </a:cubicBezTo>
                <a:cubicBezTo>
                  <a:pt x="4820340" y="1767187"/>
                  <a:pt x="4806875" y="1762699"/>
                  <a:pt x="4797898" y="1771676"/>
                </a:cubicBezTo>
                <a:cubicBezTo>
                  <a:pt x="4806875" y="1776164"/>
                  <a:pt x="4815852" y="1776164"/>
                  <a:pt x="4820340" y="1785141"/>
                </a:cubicBezTo>
                <a:cubicBezTo>
                  <a:pt x="4788922" y="1789629"/>
                  <a:pt x="4757503" y="1803094"/>
                  <a:pt x="4730573" y="1789629"/>
                </a:cubicBezTo>
                <a:cubicBezTo>
                  <a:pt x="4726085" y="1803094"/>
                  <a:pt x="4717108" y="1807583"/>
                  <a:pt x="4699155" y="1812071"/>
                </a:cubicBezTo>
                <a:cubicBezTo>
                  <a:pt x="4694667" y="1803094"/>
                  <a:pt x="4685690" y="1807583"/>
                  <a:pt x="4685690" y="1794117"/>
                </a:cubicBezTo>
                <a:cubicBezTo>
                  <a:pt x="4717108" y="1789629"/>
                  <a:pt x="4739550" y="1776164"/>
                  <a:pt x="4757503" y="1758619"/>
                </a:cubicBezTo>
                <a:cubicBezTo>
                  <a:pt x="4735061" y="1754130"/>
                  <a:pt x="4753015" y="1736177"/>
                  <a:pt x="4753015" y="1718631"/>
                </a:cubicBezTo>
                <a:cubicBezTo>
                  <a:pt x="4779945" y="1709655"/>
                  <a:pt x="4784434" y="1718631"/>
                  <a:pt x="4806875" y="1709655"/>
                </a:cubicBezTo>
                <a:cubicBezTo>
                  <a:pt x="4806875" y="1723120"/>
                  <a:pt x="4815852" y="1723120"/>
                  <a:pt x="4829317" y="1727608"/>
                </a:cubicBezTo>
                <a:cubicBezTo>
                  <a:pt x="4847270" y="1700678"/>
                  <a:pt x="4887665" y="1700678"/>
                  <a:pt x="4901131" y="1674156"/>
                </a:cubicBezTo>
                <a:cubicBezTo>
                  <a:pt x="4914595" y="1678644"/>
                  <a:pt x="4923572" y="1665179"/>
                  <a:pt x="4928061" y="1674156"/>
                </a:cubicBezTo>
                <a:cubicBezTo>
                  <a:pt x="4923572" y="1683133"/>
                  <a:pt x="4910107" y="1674156"/>
                  <a:pt x="4910107" y="1692109"/>
                </a:cubicBezTo>
                <a:cubicBezTo>
                  <a:pt x="4923572" y="1692109"/>
                  <a:pt x="4923572" y="1696598"/>
                  <a:pt x="4937037" y="1696598"/>
                </a:cubicBezTo>
                <a:cubicBezTo>
                  <a:pt x="4928061" y="1683133"/>
                  <a:pt x="4937037" y="1683133"/>
                  <a:pt x="4941526" y="1674156"/>
                </a:cubicBezTo>
                <a:cubicBezTo>
                  <a:pt x="4937037" y="1665179"/>
                  <a:pt x="4923572" y="1669668"/>
                  <a:pt x="4923572" y="1665179"/>
                </a:cubicBezTo>
                <a:cubicBezTo>
                  <a:pt x="4946014" y="1656203"/>
                  <a:pt x="4910107" y="1625192"/>
                  <a:pt x="4937037" y="1611727"/>
                </a:cubicBezTo>
                <a:cubicBezTo>
                  <a:pt x="4901131" y="1611727"/>
                  <a:pt x="4865224" y="1638657"/>
                  <a:pt x="4842782" y="1611727"/>
                </a:cubicBezTo>
                <a:cubicBezTo>
                  <a:pt x="4842782" y="1616216"/>
                  <a:pt x="4847270" y="1620704"/>
                  <a:pt x="4842782" y="1620704"/>
                </a:cubicBezTo>
                <a:cubicBezTo>
                  <a:pt x="4833805" y="1620704"/>
                  <a:pt x="4833805" y="1625192"/>
                  <a:pt x="4824828" y="1625192"/>
                </a:cubicBezTo>
                <a:cubicBezTo>
                  <a:pt x="4820340" y="1616216"/>
                  <a:pt x="4829317" y="1611727"/>
                  <a:pt x="4829317" y="1598262"/>
                </a:cubicBezTo>
                <a:cubicBezTo>
                  <a:pt x="4811364" y="1584797"/>
                  <a:pt x="4802387" y="1589285"/>
                  <a:pt x="4784434" y="1589285"/>
                </a:cubicBezTo>
                <a:cubicBezTo>
                  <a:pt x="4797898" y="1580309"/>
                  <a:pt x="4811364" y="1580309"/>
                  <a:pt x="4802387" y="1566844"/>
                </a:cubicBezTo>
                <a:cubicBezTo>
                  <a:pt x="4820340" y="1562355"/>
                  <a:pt x="4829317" y="1544402"/>
                  <a:pt x="4851759" y="1544402"/>
                </a:cubicBezTo>
                <a:cubicBezTo>
                  <a:pt x="4842782" y="1521960"/>
                  <a:pt x="4833805" y="1517472"/>
                  <a:pt x="4838294" y="1490950"/>
                </a:cubicBezTo>
                <a:cubicBezTo>
                  <a:pt x="4806875" y="1477485"/>
                  <a:pt x="4797898" y="1499926"/>
                  <a:pt x="4775457" y="1490950"/>
                </a:cubicBezTo>
                <a:cubicBezTo>
                  <a:pt x="4793410" y="1481973"/>
                  <a:pt x="4793410" y="1477485"/>
                  <a:pt x="4797898" y="1464019"/>
                </a:cubicBezTo>
                <a:cubicBezTo>
                  <a:pt x="4815852" y="1459531"/>
                  <a:pt x="4824828" y="1477485"/>
                  <a:pt x="4838294" y="1459531"/>
                </a:cubicBezTo>
                <a:cubicBezTo>
                  <a:pt x="4838294" y="1472996"/>
                  <a:pt x="4856247" y="1459531"/>
                  <a:pt x="4860735" y="1472996"/>
                </a:cubicBezTo>
                <a:cubicBezTo>
                  <a:pt x="4851759" y="1486461"/>
                  <a:pt x="4878689" y="1495438"/>
                  <a:pt x="4865224" y="1517472"/>
                </a:cubicBezTo>
                <a:cubicBezTo>
                  <a:pt x="4878689" y="1517472"/>
                  <a:pt x="4874201" y="1530937"/>
                  <a:pt x="4887665" y="1526448"/>
                </a:cubicBezTo>
                <a:cubicBezTo>
                  <a:pt x="4901131" y="1512983"/>
                  <a:pt x="4901131" y="1504007"/>
                  <a:pt x="4910107" y="1495438"/>
                </a:cubicBezTo>
                <a:cubicBezTo>
                  <a:pt x="4901131" y="1481973"/>
                  <a:pt x="4878689" y="1481973"/>
                  <a:pt x="4865224" y="1472996"/>
                </a:cubicBezTo>
                <a:cubicBezTo>
                  <a:pt x="4874201" y="1446066"/>
                  <a:pt x="4910107" y="1446066"/>
                  <a:pt x="4932549" y="1464019"/>
                </a:cubicBezTo>
                <a:cubicBezTo>
                  <a:pt x="4932549" y="1490950"/>
                  <a:pt x="4941526" y="1481973"/>
                  <a:pt x="4941526" y="1508495"/>
                </a:cubicBezTo>
                <a:cubicBezTo>
                  <a:pt x="4932549" y="1517472"/>
                  <a:pt x="4914595" y="1512983"/>
                  <a:pt x="4914595" y="1526448"/>
                </a:cubicBezTo>
                <a:cubicBezTo>
                  <a:pt x="4919084" y="1530937"/>
                  <a:pt x="4928061" y="1530937"/>
                  <a:pt x="4932549" y="1535425"/>
                </a:cubicBezTo>
                <a:cubicBezTo>
                  <a:pt x="4914595" y="1566436"/>
                  <a:pt x="4860735" y="1544402"/>
                  <a:pt x="4838294" y="1562355"/>
                </a:cubicBezTo>
                <a:cubicBezTo>
                  <a:pt x="4838294" y="1575820"/>
                  <a:pt x="4838294" y="1575820"/>
                  <a:pt x="4838294" y="1584797"/>
                </a:cubicBezTo>
                <a:cubicBezTo>
                  <a:pt x="4856247" y="1580309"/>
                  <a:pt x="4851759" y="1602750"/>
                  <a:pt x="4860735" y="1607239"/>
                </a:cubicBezTo>
                <a:cubicBezTo>
                  <a:pt x="4874201" y="1598262"/>
                  <a:pt x="4869712" y="1593774"/>
                  <a:pt x="4865224" y="1584797"/>
                </a:cubicBezTo>
                <a:cubicBezTo>
                  <a:pt x="4883177" y="1589285"/>
                  <a:pt x="4869712" y="1566844"/>
                  <a:pt x="4874201" y="1566844"/>
                </a:cubicBezTo>
                <a:cubicBezTo>
                  <a:pt x="4892154" y="1566844"/>
                  <a:pt x="4892154" y="1557867"/>
                  <a:pt x="4905619" y="1557867"/>
                </a:cubicBezTo>
                <a:cubicBezTo>
                  <a:pt x="4914595" y="1562355"/>
                  <a:pt x="4914595" y="1575820"/>
                  <a:pt x="4932549" y="1571332"/>
                </a:cubicBezTo>
                <a:cubicBezTo>
                  <a:pt x="4932549" y="1553378"/>
                  <a:pt x="4941526" y="1553378"/>
                  <a:pt x="4950502" y="1548890"/>
                </a:cubicBezTo>
                <a:cubicBezTo>
                  <a:pt x="4954991" y="1553378"/>
                  <a:pt x="4963968" y="1566844"/>
                  <a:pt x="4963968" y="1557867"/>
                </a:cubicBezTo>
                <a:cubicBezTo>
                  <a:pt x="4963968" y="1548890"/>
                  <a:pt x="4959479" y="1530937"/>
                  <a:pt x="4954991" y="1513391"/>
                </a:cubicBezTo>
                <a:cubicBezTo>
                  <a:pt x="4972944" y="1517880"/>
                  <a:pt x="4968456" y="1495438"/>
                  <a:pt x="4981921" y="1490950"/>
                </a:cubicBezTo>
                <a:cubicBezTo>
                  <a:pt x="4999874" y="1486461"/>
                  <a:pt x="5004363" y="1499926"/>
                  <a:pt x="5031293" y="1499926"/>
                </a:cubicBezTo>
                <a:cubicBezTo>
                  <a:pt x="5017828" y="1513391"/>
                  <a:pt x="5022316" y="1517880"/>
                  <a:pt x="5035781" y="1522368"/>
                </a:cubicBezTo>
                <a:cubicBezTo>
                  <a:pt x="5031293" y="1526856"/>
                  <a:pt x="5022316" y="1544810"/>
                  <a:pt x="5013340" y="1535833"/>
                </a:cubicBezTo>
                <a:cubicBezTo>
                  <a:pt x="5008851" y="1553787"/>
                  <a:pt x="5049246" y="1535833"/>
                  <a:pt x="5049246" y="1549298"/>
                </a:cubicBezTo>
                <a:cubicBezTo>
                  <a:pt x="5035781" y="1549298"/>
                  <a:pt x="5022316" y="1549298"/>
                  <a:pt x="5017828" y="1558275"/>
                </a:cubicBezTo>
                <a:cubicBezTo>
                  <a:pt x="5035781" y="1558275"/>
                  <a:pt x="5040270" y="1549298"/>
                  <a:pt x="5058223" y="1553787"/>
                </a:cubicBezTo>
                <a:cubicBezTo>
                  <a:pt x="5044758" y="1571740"/>
                  <a:pt x="5071688" y="1558275"/>
                  <a:pt x="5067200" y="1576228"/>
                </a:cubicBezTo>
                <a:cubicBezTo>
                  <a:pt x="5058223" y="1580717"/>
                  <a:pt x="5040270" y="1580717"/>
                  <a:pt x="5026804" y="1585205"/>
                </a:cubicBezTo>
                <a:cubicBezTo>
                  <a:pt x="5026804" y="1576228"/>
                  <a:pt x="5035781" y="1571740"/>
                  <a:pt x="5022316" y="1567252"/>
                </a:cubicBezTo>
                <a:cubicBezTo>
                  <a:pt x="5013340" y="1589693"/>
                  <a:pt x="4986410" y="1589693"/>
                  <a:pt x="4972944" y="1602750"/>
                </a:cubicBezTo>
                <a:cubicBezTo>
                  <a:pt x="4972944" y="1620704"/>
                  <a:pt x="4968456" y="1620704"/>
                  <a:pt x="4972944" y="1629681"/>
                </a:cubicBezTo>
                <a:cubicBezTo>
                  <a:pt x="4968456" y="1634169"/>
                  <a:pt x="4959479" y="1629681"/>
                  <a:pt x="4959479" y="1634169"/>
                </a:cubicBezTo>
                <a:cubicBezTo>
                  <a:pt x="4963968" y="1647634"/>
                  <a:pt x="4981921" y="1647634"/>
                  <a:pt x="4981921" y="1661099"/>
                </a:cubicBezTo>
                <a:cubicBezTo>
                  <a:pt x="4977432" y="1665587"/>
                  <a:pt x="4963968" y="1665587"/>
                  <a:pt x="4963968" y="1679052"/>
                </a:cubicBezTo>
                <a:cubicBezTo>
                  <a:pt x="4972944" y="1683541"/>
                  <a:pt x="4977432" y="1692517"/>
                  <a:pt x="4990898" y="1688029"/>
                </a:cubicBezTo>
                <a:cubicBezTo>
                  <a:pt x="4995386" y="1670076"/>
                  <a:pt x="4995386" y="1657019"/>
                  <a:pt x="4981921" y="1643554"/>
                </a:cubicBezTo>
                <a:cubicBezTo>
                  <a:pt x="4986410" y="1639065"/>
                  <a:pt x="5004363" y="1643554"/>
                  <a:pt x="5004363" y="1634577"/>
                </a:cubicBezTo>
                <a:cubicBezTo>
                  <a:pt x="4999874" y="1630089"/>
                  <a:pt x="4990898" y="1625600"/>
                  <a:pt x="4995386" y="1616623"/>
                </a:cubicBezTo>
                <a:cubicBezTo>
                  <a:pt x="5008851" y="1634577"/>
                  <a:pt x="4999874" y="1594182"/>
                  <a:pt x="5022316" y="1603158"/>
                </a:cubicBezTo>
                <a:cubicBezTo>
                  <a:pt x="5026804" y="1625600"/>
                  <a:pt x="5004363" y="1616623"/>
                  <a:pt x="5008851" y="1638657"/>
                </a:cubicBezTo>
                <a:cubicBezTo>
                  <a:pt x="5035781" y="1647634"/>
                  <a:pt x="5053735" y="1625192"/>
                  <a:pt x="5080665" y="1620704"/>
                </a:cubicBezTo>
                <a:cubicBezTo>
                  <a:pt x="5080665" y="1620704"/>
                  <a:pt x="5085153" y="1625192"/>
                  <a:pt x="5094130" y="1625192"/>
                </a:cubicBezTo>
                <a:cubicBezTo>
                  <a:pt x="5152478" y="1625192"/>
                  <a:pt x="5147990" y="1580717"/>
                  <a:pt x="5183897" y="1576228"/>
                </a:cubicBezTo>
                <a:cubicBezTo>
                  <a:pt x="5188385" y="1576228"/>
                  <a:pt x="5188385" y="1585205"/>
                  <a:pt x="5197362" y="1580717"/>
                </a:cubicBezTo>
                <a:cubicBezTo>
                  <a:pt x="5197362" y="1567252"/>
                  <a:pt x="5215315" y="1567252"/>
                  <a:pt x="5215315" y="1549706"/>
                </a:cubicBezTo>
                <a:cubicBezTo>
                  <a:pt x="5192874" y="1549706"/>
                  <a:pt x="5174920" y="1558683"/>
                  <a:pt x="5152478" y="1554195"/>
                </a:cubicBezTo>
                <a:cubicBezTo>
                  <a:pt x="5156967" y="1549706"/>
                  <a:pt x="5156967" y="1540730"/>
                  <a:pt x="5165944" y="1536241"/>
                </a:cubicBezTo>
                <a:cubicBezTo>
                  <a:pt x="5156967" y="1536241"/>
                  <a:pt x="5147990" y="1536241"/>
                  <a:pt x="5147990" y="1531753"/>
                </a:cubicBezTo>
                <a:cubicBezTo>
                  <a:pt x="5147990" y="1522776"/>
                  <a:pt x="5170432" y="1536241"/>
                  <a:pt x="5165944" y="1522776"/>
                </a:cubicBezTo>
                <a:cubicBezTo>
                  <a:pt x="5147990" y="1500334"/>
                  <a:pt x="5130037" y="1509311"/>
                  <a:pt x="5116571" y="1500334"/>
                </a:cubicBezTo>
                <a:cubicBezTo>
                  <a:pt x="5130037" y="1495846"/>
                  <a:pt x="5134525" y="1486869"/>
                  <a:pt x="5143502" y="1473404"/>
                </a:cubicBezTo>
                <a:cubicBezTo>
                  <a:pt x="5147990" y="1477893"/>
                  <a:pt x="5152478" y="1495846"/>
                  <a:pt x="5156967" y="1482381"/>
                </a:cubicBezTo>
                <a:cubicBezTo>
                  <a:pt x="5147990" y="1477893"/>
                  <a:pt x="5174920" y="1473404"/>
                  <a:pt x="5174920" y="1464427"/>
                </a:cubicBezTo>
                <a:cubicBezTo>
                  <a:pt x="5161455" y="1455451"/>
                  <a:pt x="5174920" y="1450962"/>
                  <a:pt x="5174920" y="1433417"/>
                </a:cubicBezTo>
                <a:cubicBezTo>
                  <a:pt x="5130037" y="1433417"/>
                  <a:pt x="5075768" y="1451370"/>
                  <a:pt x="5035373" y="1451370"/>
                </a:cubicBezTo>
                <a:cubicBezTo>
                  <a:pt x="5044350" y="1446882"/>
                  <a:pt x="5044350" y="1442394"/>
                  <a:pt x="5048838" y="1437905"/>
                </a:cubicBezTo>
                <a:cubicBezTo>
                  <a:pt x="5012932" y="1437905"/>
                  <a:pt x="4981513" y="1477893"/>
                  <a:pt x="4949687" y="1455859"/>
                </a:cubicBezTo>
                <a:cubicBezTo>
                  <a:pt x="4972128" y="1437905"/>
                  <a:pt x="4981105" y="1428929"/>
                  <a:pt x="4999058" y="1424848"/>
                </a:cubicBezTo>
                <a:cubicBezTo>
                  <a:pt x="4990081" y="1424848"/>
                  <a:pt x="4990081" y="1411383"/>
                  <a:pt x="4990081" y="1402407"/>
                </a:cubicBezTo>
                <a:cubicBezTo>
                  <a:pt x="5003547" y="1384453"/>
                  <a:pt x="5012523" y="1384453"/>
                  <a:pt x="4999058" y="1362419"/>
                </a:cubicBezTo>
                <a:cubicBezTo>
                  <a:pt x="4981105" y="1371396"/>
                  <a:pt x="4981105" y="1353443"/>
                  <a:pt x="4963151" y="1362419"/>
                </a:cubicBezTo>
                <a:cubicBezTo>
                  <a:pt x="4958663" y="1339978"/>
                  <a:pt x="4981105" y="1335489"/>
                  <a:pt x="4967640" y="1317944"/>
                </a:cubicBezTo>
                <a:cubicBezTo>
                  <a:pt x="4976617" y="1313456"/>
                  <a:pt x="4981105" y="1326921"/>
                  <a:pt x="4985593" y="1317944"/>
                </a:cubicBezTo>
                <a:cubicBezTo>
                  <a:pt x="4981105" y="1299991"/>
                  <a:pt x="4945198" y="1308967"/>
                  <a:pt x="4940710" y="1291014"/>
                </a:cubicBezTo>
                <a:cubicBezTo>
                  <a:pt x="4945198" y="1282037"/>
                  <a:pt x="4949687" y="1286525"/>
                  <a:pt x="4945198" y="1273060"/>
                </a:cubicBezTo>
                <a:cubicBezTo>
                  <a:pt x="4936221" y="1268572"/>
                  <a:pt x="4909291" y="1255107"/>
                  <a:pt x="4900314" y="1268572"/>
                </a:cubicBezTo>
                <a:cubicBezTo>
                  <a:pt x="4913780" y="1273060"/>
                  <a:pt x="4931733" y="1268572"/>
                  <a:pt x="4931733" y="1277549"/>
                </a:cubicBezTo>
                <a:cubicBezTo>
                  <a:pt x="4927245" y="1286525"/>
                  <a:pt x="4927245" y="1304479"/>
                  <a:pt x="4936221" y="1308559"/>
                </a:cubicBezTo>
                <a:cubicBezTo>
                  <a:pt x="4900314" y="1317536"/>
                  <a:pt x="4864408" y="1331001"/>
                  <a:pt x="4850943" y="1362011"/>
                </a:cubicBezTo>
                <a:cubicBezTo>
                  <a:pt x="4801571" y="1362011"/>
                  <a:pt x="4801571" y="1362011"/>
                  <a:pt x="4801571" y="1362011"/>
                </a:cubicBezTo>
                <a:cubicBezTo>
                  <a:pt x="4801571" y="1362011"/>
                  <a:pt x="4801571" y="1370988"/>
                  <a:pt x="4797082" y="1370988"/>
                </a:cubicBezTo>
                <a:cubicBezTo>
                  <a:pt x="4788105" y="1384453"/>
                  <a:pt x="4815036" y="1370988"/>
                  <a:pt x="4806059" y="1384453"/>
                </a:cubicBezTo>
                <a:cubicBezTo>
                  <a:pt x="4801571" y="1384453"/>
                  <a:pt x="4801571" y="1379965"/>
                  <a:pt x="4797082" y="1379965"/>
                </a:cubicBezTo>
                <a:cubicBezTo>
                  <a:pt x="4783617" y="1419952"/>
                  <a:pt x="4734245" y="1410975"/>
                  <a:pt x="4702827" y="1402407"/>
                </a:cubicBezTo>
                <a:cubicBezTo>
                  <a:pt x="4702827" y="1393430"/>
                  <a:pt x="4711804" y="1393430"/>
                  <a:pt x="4711804" y="1379965"/>
                </a:cubicBezTo>
                <a:cubicBezTo>
                  <a:pt x="4693850" y="1379965"/>
                  <a:pt x="4707315" y="1370988"/>
                  <a:pt x="4693850" y="1366500"/>
                </a:cubicBezTo>
                <a:cubicBezTo>
                  <a:pt x="4707315" y="1353035"/>
                  <a:pt x="4707315" y="1339570"/>
                  <a:pt x="4729757" y="1339570"/>
                </a:cubicBezTo>
                <a:cubicBezTo>
                  <a:pt x="4734245" y="1326105"/>
                  <a:pt x="4729757" y="1321616"/>
                  <a:pt x="4725269" y="1312639"/>
                </a:cubicBezTo>
                <a:cubicBezTo>
                  <a:pt x="4734245" y="1308151"/>
                  <a:pt x="4756687" y="1299174"/>
                  <a:pt x="4770152" y="1308151"/>
                </a:cubicBezTo>
                <a:cubicBezTo>
                  <a:pt x="4765664" y="1294686"/>
                  <a:pt x="4765664" y="1299174"/>
                  <a:pt x="4779129" y="1290198"/>
                </a:cubicBezTo>
                <a:cubicBezTo>
                  <a:pt x="4756687" y="1290198"/>
                  <a:pt x="4725269" y="1285709"/>
                  <a:pt x="4729757" y="1272244"/>
                </a:cubicBezTo>
                <a:cubicBezTo>
                  <a:pt x="4716292" y="1267756"/>
                  <a:pt x="4707315" y="1281221"/>
                  <a:pt x="4702827" y="1267756"/>
                </a:cubicBezTo>
                <a:cubicBezTo>
                  <a:pt x="4725269" y="1267756"/>
                  <a:pt x="4747711" y="1263268"/>
                  <a:pt x="4788105" y="1258779"/>
                </a:cubicBezTo>
                <a:cubicBezTo>
                  <a:pt x="4747711" y="1223280"/>
                  <a:pt x="4684466" y="1258779"/>
                  <a:pt x="4648559" y="1258779"/>
                </a:cubicBezTo>
                <a:cubicBezTo>
                  <a:pt x="4666512" y="1240826"/>
                  <a:pt x="4697930" y="1236338"/>
                  <a:pt x="4729349" y="1236338"/>
                </a:cubicBezTo>
                <a:cubicBezTo>
                  <a:pt x="4738326" y="1231849"/>
                  <a:pt x="4724861" y="1227361"/>
                  <a:pt x="4738326" y="1222872"/>
                </a:cubicBezTo>
                <a:cubicBezTo>
                  <a:pt x="4747302" y="1227361"/>
                  <a:pt x="4747302" y="1218384"/>
                  <a:pt x="4756279" y="1218384"/>
                </a:cubicBezTo>
                <a:cubicBezTo>
                  <a:pt x="4769744" y="1222872"/>
                  <a:pt x="4765256" y="1236338"/>
                  <a:pt x="4783209" y="1236338"/>
                </a:cubicBezTo>
                <a:cubicBezTo>
                  <a:pt x="4778721" y="1213896"/>
                  <a:pt x="4810139" y="1240826"/>
                  <a:pt x="4810139" y="1213896"/>
                </a:cubicBezTo>
                <a:cubicBezTo>
                  <a:pt x="4787698" y="1204919"/>
                  <a:pt x="4747302" y="1200431"/>
                  <a:pt x="4733838" y="1204919"/>
                </a:cubicBezTo>
                <a:cubicBezTo>
                  <a:pt x="4733838" y="1200431"/>
                  <a:pt x="4742814" y="1204919"/>
                  <a:pt x="4742814" y="1195942"/>
                </a:cubicBezTo>
                <a:cubicBezTo>
                  <a:pt x="4742814" y="1186966"/>
                  <a:pt x="4729349" y="1191454"/>
                  <a:pt x="4733838" y="1177989"/>
                </a:cubicBezTo>
                <a:cubicBezTo>
                  <a:pt x="4706907" y="1186966"/>
                  <a:pt x="4679977" y="1177989"/>
                  <a:pt x="4666512" y="1164524"/>
                </a:cubicBezTo>
                <a:cubicBezTo>
                  <a:pt x="4666512" y="1173501"/>
                  <a:pt x="4671000" y="1173501"/>
                  <a:pt x="4671000" y="1182477"/>
                </a:cubicBezTo>
                <a:cubicBezTo>
                  <a:pt x="4639582" y="1191454"/>
                  <a:pt x="4599187" y="1231441"/>
                  <a:pt x="4549407" y="1222464"/>
                </a:cubicBezTo>
                <a:cubicBezTo>
                  <a:pt x="4540430" y="1240418"/>
                  <a:pt x="4504523" y="1226953"/>
                  <a:pt x="4491058" y="1240418"/>
                </a:cubicBezTo>
                <a:cubicBezTo>
                  <a:pt x="4517988" y="1280405"/>
                  <a:pt x="4567360" y="1235929"/>
                  <a:pt x="4603675" y="1267348"/>
                </a:cubicBezTo>
                <a:cubicBezTo>
                  <a:pt x="4599187" y="1267348"/>
                  <a:pt x="4599187" y="1271836"/>
                  <a:pt x="4594699" y="1276325"/>
                </a:cubicBezTo>
                <a:cubicBezTo>
                  <a:pt x="4617140" y="1276325"/>
                  <a:pt x="4644070" y="1258371"/>
                  <a:pt x="4657535" y="1280813"/>
                </a:cubicBezTo>
                <a:cubicBezTo>
                  <a:pt x="4662024" y="1271836"/>
                  <a:pt x="4671000" y="1267348"/>
                  <a:pt x="4679977" y="1271836"/>
                </a:cubicBezTo>
                <a:lnTo>
                  <a:pt x="4684466" y="1276325"/>
                </a:lnTo>
                <a:cubicBezTo>
                  <a:pt x="4684466" y="1289790"/>
                  <a:pt x="4666512" y="1285301"/>
                  <a:pt x="4653047" y="1285301"/>
                </a:cubicBezTo>
                <a:cubicBezTo>
                  <a:pt x="4648559" y="1294278"/>
                  <a:pt x="4653047" y="1294278"/>
                  <a:pt x="4648559" y="1298766"/>
                </a:cubicBezTo>
                <a:cubicBezTo>
                  <a:pt x="4621629" y="1303255"/>
                  <a:pt x="4599187" y="1303255"/>
                  <a:pt x="4572257" y="1298766"/>
                </a:cubicBezTo>
                <a:cubicBezTo>
                  <a:pt x="4572257" y="1289790"/>
                  <a:pt x="4590210" y="1289790"/>
                  <a:pt x="4581233" y="1280813"/>
                </a:cubicBezTo>
                <a:cubicBezTo>
                  <a:pt x="4563280" y="1276325"/>
                  <a:pt x="4563280" y="1289790"/>
                  <a:pt x="4554303" y="1285301"/>
                </a:cubicBezTo>
                <a:cubicBezTo>
                  <a:pt x="4482490" y="1249803"/>
                  <a:pt x="4414756" y="1298766"/>
                  <a:pt x="4347431" y="1289790"/>
                </a:cubicBezTo>
                <a:cubicBezTo>
                  <a:pt x="4351920" y="1271836"/>
                  <a:pt x="4360896" y="1285301"/>
                  <a:pt x="4356408" y="1262860"/>
                </a:cubicBezTo>
                <a:cubicBezTo>
                  <a:pt x="4396803" y="1258371"/>
                  <a:pt x="4414756" y="1276325"/>
                  <a:pt x="4428221" y="1240418"/>
                </a:cubicBezTo>
                <a:cubicBezTo>
                  <a:pt x="4410268" y="1244906"/>
                  <a:pt x="4405780" y="1231441"/>
                  <a:pt x="4405780" y="1217976"/>
                </a:cubicBezTo>
                <a:cubicBezTo>
                  <a:pt x="4410268" y="1213488"/>
                  <a:pt x="4423733" y="1217976"/>
                  <a:pt x="4423733" y="1204511"/>
                </a:cubicBezTo>
                <a:cubicBezTo>
                  <a:pt x="4405780" y="1200023"/>
                  <a:pt x="4401291" y="1217976"/>
                  <a:pt x="4387826" y="1222464"/>
                </a:cubicBezTo>
                <a:cubicBezTo>
                  <a:pt x="4383338" y="1226953"/>
                  <a:pt x="4356408" y="1226953"/>
                  <a:pt x="4351920" y="1226953"/>
                </a:cubicBezTo>
                <a:lnTo>
                  <a:pt x="4351920" y="1213488"/>
                </a:lnTo>
                <a:cubicBezTo>
                  <a:pt x="4320501" y="1200023"/>
                  <a:pt x="4280105" y="1208999"/>
                  <a:pt x="4248279" y="1191046"/>
                </a:cubicBezTo>
                <a:cubicBezTo>
                  <a:pt x="4252768" y="1177581"/>
                  <a:pt x="4270721" y="1186558"/>
                  <a:pt x="4275209" y="1173093"/>
                </a:cubicBezTo>
                <a:cubicBezTo>
                  <a:pt x="4261744" y="1177581"/>
                  <a:pt x="4252768" y="1164116"/>
                  <a:pt x="4243791" y="1173093"/>
                </a:cubicBezTo>
                <a:cubicBezTo>
                  <a:pt x="4239302" y="1155139"/>
                  <a:pt x="4230326" y="1146162"/>
                  <a:pt x="4212372" y="1142082"/>
                </a:cubicBezTo>
                <a:cubicBezTo>
                  <a:pt x="4221349" y="1106583"/>
                  <a:pt x="4252768" y="1075165"/>
                  <a:pt x="4293163" y="1066188"/>
                </a:cubicBezTo>
                <a:cubicBezTo>
                  <a:pt x="4279698" y="1057211"/>
                  <a:pt x="4248279" y="1070676"/>
                  <a:pt x="4239302" y="1052723"/>
                </a:cubicBezTo>
                <a:cubicBezTo>
                  <a:pt x="4261744" y="1052723"/>
                  <a:pt x="4261744" y="1048235"/>
                  <a:pt x="4270721" y="1048235"/>
                </a:cubicBezTo>
                <a:cubicBezTo>
                  <a:pt x="4252768" y="1043746"/>
                  <a:pt x="4239302" y="1034770"/>
                  <a:pt x="4216861" y="1043746"/>
                </a:cubicBezTo>
                <a:cubicBezTo>
                  <a:pt x="4212372" y="1034770"/>
                  <a:pt x="4212372" y="1030281"/>
                  <a:pt x="4212372" y="1012736"/>
                </a:cubicBezTo>
                <a:cubicBezTo>
                  <a:pt x="4234814" y="1017224"/>
                  <a:pt x="4230326" y="1003759"/>
                  <a:pt x="4234814" y="994782"/>
                </a:cubicBezTo>
                <a:cubicBezTo>
                  <a:pt x="4252768" y="990294"/>
                  <a:pt x="4275209" y="999271"/>
                  <a:pt x="4284186" y="985806"/>
                </a:cubicBezTo>
                <a:cubicBezTo>
                  <a:pt x="4261744" y="985806"/>
                  <a:pt x="4243791" y="985806"/>
                  <a:pt x="4239302" y="972341"/>
                </a:cubicBezTo>
                <a:cubicBezTo>
                  <a:pt x="4261744" y="976829"/>
                  <a:pt x="4266233" y="963364"/>
                  <a:pt x="4279698" y="954387"/>
                </a:cubicBezTo>
                <a:cubicBezTo>
                  <a:pt x="4270721" y="949899"/>
                  <a:pt x="4257256" y="954387"/>
                  <a:pt x="4257256" y="945411"/>
                </a:cubicBezTo>
                <a:cubicBezTo>
                  <a:pt x="4324581" y="936434"/>
                  <a:pt x="4374361" y="967852"/>
                  <a:pt x="4432710" y="945411"/>
                </a:cubicBezTo>
                <a:cubicBezTo>
                  <a:pt x="4450663" y="972341"/>
                  <a:pt x="4495547" y="940922"/>
                  <a:pt x="4526965" y="958876"/>
                </a:cubicBezTo>
                <a:cubicBezTo>
                  <a:pt x="4526965" y="967852"/>
                  <a:pt x="4509012" y="954387"/>
                  <a:pt x="4509012" y="963364"/>
                </a:cubicBezTo>
                <a:cubicBezTo>
                  <a:pt x="4535942" y="972341"/>
                  <a:pt x="4571848" y="963364"/>
                  <a:pt x="4585314" y="954387"/>
                </a:cubicBezTo>
                <a:cubicBezTo>
                  <a:pt x="4544918" y="949899"/>
                  <a:pt x="4540430" y="931945"/>
                  <a:pt x="4517988" y="927457"/>
                </a:cubicBezTo>
                <a:cubicBezTo>
                  <a:pt x="4477593" y="918480"/>
                  <a:pt x="4428221" y="922969"/>
                  <a:pt x="4382930" y="918480"/>
                </a:cubicBezTo>
                <a:cubicBezTo>
                  <a:pt x="4382930" y="900527"/>
                  <a:pt x="4351511" y="913992"/>
                  <a:pt x="4360488" y="891550"/>
                </a:cubicBezTo>
                <a:cubicBezTo>
                  <a:pt x="4320093" y="882574"/>
                  <a:pt x="4266233" y="878085"/>
                  <a:pt x="4238894" y="864620"/>
                </a:cubicBezTo>
                <a:cubicBezTo>
                  <a:pt x="4243383" y="855643"/>
                  <a:pt x="4256848" y="851155"/>
                  <a:pt x="4270313" y="855643"/>
                </a:cubicBezTo>
                <a:cubicBezTo>
                  <a:pt x="4270313" y="846667"/>
                  <a:pt x="4265824" y="846667"/>
                  <a:pt x="4265824" y="837690"/>
                </a:cubicBezTo>
                <a:cubicBezTo>
                  <a:pt x="4279290" y="828713"/>
                  <a:pt x="4328661" y="824225"/>
                  <a:pt x="4310708" y="846667"/>
                </a:cubicBezTo>
                <a:cubicBezTo>
                  <a:pt x="4342127" y="846667"/>
                  <a:pt x="4378033" y="851155"/>
                  <a:pt x="4404964" y="860132"/>
                </a:cubicBezTo>
                <a:cubicBezTo>
                  <a:pt x="4404964" y="873597"/>
                  <a:pt x="4400475" y="882574"/>
                  <a:pt x="4387010" y="887062"/>
                </a:cubicBezTo>
                <a:cubicBezTo>
                  <a:pt x="4409452" y="887062"/>
                  <a:pt x="4391498" y="896039"/>
                  <a:pt x="4400475" y="905015"/>
                </a:cubicBezTo>
                <a:cubicBezTo>
                  <a:pt x="4431894" y="905015"/>
                  <a:pt x="4472289" y="913992"/>
                  <a:pt x="4494731" y="905015"/>
                </a:cubicBezTo>
                <a:cubicBezTo>
                  <a:pt x="4476777" y="896039"/>
                  <a:pt x="4458824" y="891550"/>
                  <a:pt x="4454336" y="874005"/>
                </a:cubicBezTo>
                <a:cubicBezTo>
                  <a:pt x="4463312" y="874005"/>
                  <a:pt x="4467800" y="869517"/>
                  <a:pt x="4467800" y="860540"/>
                </a:cubicBezTo>
                <a:cubicBezTo>
                  <a:pt x="4440870" y="856051"/>
                  <a:pt x="4413940" y="851563"/>
                  <a:pt x="4395987" y="838098"/>
                </a:cubicBezTo>
                <a:cubicBezTo>
                  <a:pt x="4404964" y="838098"/>
                  <a:pt x="4413940" y="838098"/>
                  <a:pt x="4418428" y="833610"/>
                </a:cubicBezTo>
                <a:cubicBezTo>
                  <a:pt x="4404964" y="833610"/>
                  <a:pt x="4404964" y="824633"/>
                  <a:pt x="4409452" y="815656"/>
                </a:cubicBezTo>
                <a:cubicBezTo>
                  <a:pt x="4400475" y="815656"/>
                  <a:pt x="4378033" y="824633"/>
                  <a:pt x="4373545" y="815656"/>
                </a:cubicBezTo>
                <a:cubicBezTo>
                  <a:pt x="4378033" y="815656"/>
                  <a:pt x="4382522" y="815656"/>
                  <a:pt x="4387010" y="811168"/>
                </a:cubicBezTo>
                <a:cubicBezTo>
                  <a:pt x="4378033" y="793215"/>
                  <a:pt x="4346615" y="802191"/>
                  <a:pt x="4333150" y="806680"/>
                </a:cubicBezTo>
                <a:cubicBezTo>
                  <a:pt x="4337638" y="811168"/>
                  <a:pt x="4360080" y="802191"/>
                  <a:pt x="4360080" y="815656"/>
                </a:cubicBezTo>
                <a:cubicBezTo>
                  <a:pt x="4346615" y="815656"/>
                  <a:pt x="4337638" y="820145"/>
                  <a:pt x="4328661" y="824633"/>
                </a:cubicBezTo>
                <a:cubicBezTo>
                  <a:pt x="4315197" y="820145"/>
                  <a:pt x="4319685" y="806680"/>
                  <a:pt x="4310708" y="802191"/>
                </a:cubicBezTo>
                <a:cubicBezTo>
                  <a:pt x="4306220" y="811168"/>
                  <a:pt x="4288266" y="811168"/>
                  <a:pt x="4279290" y="815656"/>
                </a:cubicBezTo>
                <a:cubicBezTo>
                  <a:pt x="4274801" y="815656"/>
                  <a:pt x="4270313" y="811168"/>
                  <a:pt x="4270313" y="806680"/>
                </a:cubicBezTo>
                <a:cubicBezTo>
                  <a:pt x="4274801" y="797703"/>
                  <a:pt x="4279290" y="788726"/>
                  <a:pt x="4274801" y="779749"/>
                </a:cubicBezTo>
                <a:cubicBezTo>
                  <a:pt x="4301731" y="770773"/>
                  <a:pt x="4319685" y="761796"/>
                  <a:pt x="4351103" y="761796"/>
                </a:cubicBezTo>
                <a:cubicBezTo>
                  <a:pt x="4342127" y="734866"/>
                  <a:pt x="4279290" y="761796"/>
                  <a:pt x="4270313" y="730786"/>
                </a:cubicBezTo>
                <a:cubicBezTo>
                  <a:pt x="4261336" y="735274"/>
                  <a:pt x="4243383" y="739762"/>
                  <a:pt x="4243383" y="726297"/>
                </a:cubicBezTo>
                <a:cubicBezTo>
                  <a:pt x="4270313" y="717321"/>
                  <a:pt x="4270313" y="681822"/>
                  <a:pt x="4306220" y="686310"/>
                </a:cubicBezTo>
                <a:cubicBezTo>
                  <a:pt x="4306220" y="663868"/>
                  <a:pt x="4288266" y="659380"/>
                  <a:pt x="4310708" y="637346"/>
                </a:cubicBezTo>
                <a:cubicBezTo>
                  <a:pt x="4292755" y="619393"/>
                  <a:pt x="4261336" y="628370"/>
                  <a:pt x="4252360" y="610416"/>
                </a:cubicBezTo>
                <a:cubicBezTo>
                  <a:pt x="4310708" y="610416"/>
                  <a:pt x="4356000" y="592463"/>
                  <a:pt x="4409860" y="592463"/>
                </a:cubicBezTo>
                <a:cubicBezTo>
                  <a:pt x="4400883" y="592463"/>
                  <a:pt x="4409860" y="578998"/>
                  <a:pt x="4414348" y="578998"/>
                </a:cubicBezTo>
                <a:cubicBezTo>
                  <a:pt x="4486162" y="587974"/>
                  <a:pt x="4549407" y="601439"/>
                  <a:pt x="4607755" y="596951"/>
                </a:cubicBezTo>
                <a:cubicBezTo>
                  <a:pt x="4558384" y="578998"/>
                  <a:pt x="4450255" y="578998"/>
                  <a:pt x="4391906" y="565941"/>
                </a:cubicBezTo>
                <a:cubicBezTo>
                  <a:pt x="4382930" y="579406"/>
                  <a:pt x="4382930" y="574917"/>
                  <a:pt x="4378442" y="565941"/>
                </a:cubicBezTo>
                <a:cubicBezTo>
                  <a:pt x="4373953" y="583894"/>
                  <a:pt x="4369465" y="570429"/>
                  <a:pt x="4378442" y="588382"/>
                </a:cubicBezTo>
                <a:cubicBezTo>
                  <a:pt x="4360488" y="588382"/>
                  <a:pt x="4342535" y="574917"/>
                  <a:pt x="4347023" y="565941"/>
                </a:cubicBezTo>
                <a:cubicBezTo>
                  <a:pt x="4320093" y="561452"/>
                  <a:pt x="4288675" y="561452"/>
                  <a:pt x="4261744" y="543499"/>
                </a:cubicBezTo>
                <a:cubicBezTo>
                  <a:pt x="4261744" y="530034"/>
                  <a:pt x="4275209" y="534522"/>
                  <a:pt x="4270721" y="525545"/>
                </a:cubicBezTo>
                <a:cubicBezTo>
                  <a:pt x="4239302" y="516569"/>
                  <a:pt x="4239302" y="530034"/>
                  <a:pt x="4225838" y="539011"/>
                </a:cubicBezTo>
                <a:cubicBezTo>
                  <a:pt x="4212372" y="516569"/>
                  <a:pt x="4198907" y="512080"/>
                  <a:pt x="4180954" y="530034"/>
                </a:cubicBezTo>
                <a:cubicBezTo>
                  <a:pt x="4185442" y="530034"/>
                  <a:pt x="4189930" y="534522"/>
                  <a:pt x="4194419" y="539011"/>
                </a:cubicBezTo>
                <a:cubicBezTo>
                  <a:pt x="4180954" y="534522"/>
                  <a:pt x="4180954" y="543499"/>
                  <a:pt x="4171977" y="543499"/>
                </a:cubicBezTo>
                <a:cubicBezTo>
                  <a:pt x="4154024" y="530034"/>
                  <a:pt x="4149535" y="512488"/>
                  <a:pt x="4131582" y="503512"/>
                </a:cubicBezTo>
                <a:cubicBezTo>
                  <a:pt x="4167489" y="508000"/>
                  <a:pt x="4189930" y="525953"/>
                  <a:pt x="4207884" y="499023"/>
                </a:cubicBezTo>
                <a:cubicBezTo>
                  <a:pt x="4167489" y="468013"/>
                  <a:pt x="4113629" y="512488"/>
                  <a:pt x="4077314" y="485558"/>
                </a:cubicBezTo>
                <a:cubicBezTo>
                  <a:pt x="4072825" y="494535"/>
                  <a:pt x="4068337" y="494535"/>
                  <a:pt x="4059360" y="494535"/>
                </a:cubicBezTo>
                <a:cubicBezTo>
                  <a:pt x="4059360" y="485558"/>
                  <a:pt x="4045895" y="490047"/>
                  <a:pt x="4050384" y="476582"/>
                </a:cubicBezTo>
                <a:cubicBezTo>
                  <a:pt x="4027942" y="490047"/>
                  <a:pt x="4001012" y="485558"/>
                  <a:pt x="3983058" y="490047"/>
                </a:cubicBezTo>
                <a:cubicBezTo>
                  <a:pt x="3974082" y="494535"/>
                  <a:pt x="3938175" y="499023"/>
                  <a:pt x="3933686" y="508000"/>
                </a:cubicBezTo>
                <a:cubicBezTo>
                  <a:pt x="3947151" y="499023"/>
                  <a:pt x="3965105" y="512488"/>
                  <a:pt x="3965105" y="525953"/>
                </a:cubicBezTo>
                <a:cubicBezTo>
                  <a:pt x="3942663" y="530442"/>
                  <a:pt x="3893291" y="516977"/>
                  <a:pt x="3865953" y="548395"/>
                </a:cubicBezTo>
                <a:cubicBezTo>
                  <a:pt x="3888395" y="557372"/>
                  <a:pt x="3910837" y="543907"/>
                  <a:pt x="3924302" y="548395"/>
                </a:cubicBezTo>
                <a:cubicBezTo>
                  <a:pt x="3910837" y="543907"/>
                  <a:pt x="3928790" y="566349"/>
                  <a:pt x="3915325" y="566349"/>
                </a:cubicBezTo>
                <a:cubicBezTo>
                  <a:pt x="3879418" y="552884"/>
                  <a:pt x="3847999" y="566349"/>
                  <a:pt x="3807196" y="570837"/>
                </a:cubicBezTo>
                <a:cubicBezTo>
                  <a:pt x="3811685" y="579814"/>
                  <a:pt x="3816173" y="593279"/>
                  <a:pt x="3834127" y="597767"/>
                </a:cubicBezTo>
                <a:cubicBezTo>
                  <a:pt x="3807196" y="637754"/>
                  <a:pt x="3734975" y="584302"/>
                  <a:pt x="3699068" y="615721"/>
                </a:cubicBezTo>
                <a:cubicBezTo>
                  <a:pt x="3681115" y="602255"/>
                  <a:pt x="3649696" y="629186"/>
                  <a:pt x="3636231" y="597767"/>
                </a:cubicBezTo>
                <a:cubicBezTo>
                  <a:pt x="3640719" y="597767"/>
                  <a:pt x="3640719" y="593279"/>
                  <a:pt x="3640719" y="588790"/>
                </a:cubicBezTo>
                <a:cubicBezTo>
                  <a:pt x="3649696" y="593279"/>
                  <a:pt x="3654184" y="597767"/>
                  <a:pt x="3667649" y="593279"/>
                </a:cubicBezTo>
                <a:cubicBezTo>
                  <a:pt x="3676626" y="588790"/>
                  <a:pt x="3690091" y="593279"/>
                  <a:pt x="3694580" y="584302"/>
                </a:cubicBezTo>
                <a:cubicBezTo>
                  <a:pt x="3699068" y="597767"/>
                  <a:pt x="3712533" y="584302"/>
                  <a:pt x="3717021" y="584302"/>
                </a:cubicBezTo>
                <a:cubicBezTo>
                  <a:pt x="3721510" y="584302"/>
                  <a:pt x="3730486" y="588790"/>
                  <a:pt x="3734975" y="584302"/>
                </a:cubicBezTo>
                <a:cubicBezTo>
                  <a:pt x="3708045" y="579814"/>
                  <a:pt x="3699068" y="588790"/>
                  <a:pt x="3681115" y="575325"/>
                </a:cubicBezTo>
                <a:cubicBezTo>
                  <a:pt x="3681115" y="584302"/>
                  <a:pt x="3663161" y="575325"/>
                  <a:pt x="3658673" y="584302"/>
                </a:cubicBezTo>
                <a:cubicBezTo>
                  <a:pt x="3654184" y="575325"/>
                  <a:pt x="3663161" y="566349"/>
                  <a:pt x="3654184" y="557372"/>
                </a:cubicBezTo>
                <a:cubicBezTo>
                  <a:pt x="3654184" y="570837"/>
                  <a:pt x="3649696" y="570837"/>
                  <a:pt x="3640719" y="570837"/>
                </a:cubicBezTo>
                <a:cubicBezTo>
                  <a:pt x="3645207" y="557372"/>
                  <a:pt x="3645207" y="557372"/>
                  <a:pt x="3636231" y="552884"/>
                </a:cubicBezTo>
                <a:cubicBezTo>
                  <a:pt x="3631742" y="579814"/>
                  <a:pt x="3618277" y="557372"/>
                  <a:pt x="3609301" y="570837"/>
                </a:cubicBezTo>
                <a:cubicBezTo>
                  <a:pt x="3613789" y="575325"/>
                  <a:pt x="3618277" y="579814"/>
                  <a:pt x="3618277" y="584302"/>
                </a:cubicBezTo>
                <a:cubicBezTo>
                  <a:pt x="3600324" y="593279"/>
                  <a:pt x="3577882" y="588790"/>
                  <a:pt x="3577882" y="597767"/>
                </a:cubicBezTo>
                <a:cubicBezTo>
                  <a:pt x="3559929" y="593279"/>
                  <a:pt x="3550952" y="579814"/>
                  <a:pt x="3537487" y="593279"/>
                </a:cubicBezTo>
                <a:cubicBezTo>
                  <a:pt x="3524022" y="566349"/>
                  <a:pt x="3483627" y="579814"/>
                  <a:pt x="3492604" y="553292"/>
                </a:cubicBezTo>
                <a:cubicBezTo>
                  <a:pt x="3492604" y="562268"/>
                  <a:pt x="3497092" y="566757"/>
                  <a:pt x="3501580" y="557780"/>
                </a:cubicBezTo>
                <a:cubicBezTo>
                  <a:pt x="3497092" y="553292"/>
                  <a:pt x="3492604" y="544315"/>
                  <a:pt x="3497092" y="530850"/>
                </a:cubicBezTo>
                <a:cubicBezTo>
                  <a:pt x="3474650" y="535338"/>
                  <a:pt x="3443232" y="535338"/>
                  <a:pt x="3443232" y="521873"/>
                </a:cubicBezTo>
                <a:cubicBezTo>
                  <a:pt x="3429767" y="521873"/>
                  <a:pt x="3420790" y="526362"/>
                  <a:pt x="3416302" y="530850"/>
                </a:cubicBezTo>
                <a:cubicBezTo>
                  <a:pt x="3434255" y="530850"/>
                  <a:pt x="3434255" y="548803"/>
                  <a:pt x="3434255" y="561860"/>
                </a:cubicBezTo>
                <a:cubicBezTo>
                  <a:pt x="3456697" y="548395"/>
                  <a:pt x="3465673" y="575325"/>
                  <a:pt x="3474650" y="552884"/>
                </a:cubicBezTo>
                <a:cubicBezTo>
                  <a:pt x="3474650" y="561860"/>
                  <a:pt x="3488115" y="557372"/>
                  <a:pt x="3488115" y="566349"/>
                </a:cubicBezTo>
                <a:cubicBezTo>
                  <a:pt x="3479139" y="584302"/>
                  <a:pt x="3461185" y="557372"/>
                  <a:pt x="3456697" y="570837"/>
                </a:cubicBezTo>
                <a:cubicBezTo>
                  <a:pt x="3470162" y="597767"/>
                  <a:pt x="3506069" y="601847"/>
                  <a:pt x="3528510" y="619801"/>
                </a:cubicBezTo>
                <a:cubicBezTo>
                  <a:pt x="3470162" y="633266"/>
                  <a:pt x="3429359" y="610824"/>
                  <a:pt x="3357545" y="610824"/>
                </a:cubicBezTo>
                <a:cubicBezTo>
                  <a:pt x="3362033" y="597359"/>
                  <a:pt x="3353057" y="597359"/>
                  <a:pt x="3362033" y="588382"/>
                </a:cubicBezTo>
                <a:cubicBezTo>
                  <a:pt x="3330615" y="592871"/>
                  <a:pt x="3353057" y="588382"/>
                  <a:pt x="3335103" y="579406"/>
                </a:cubicBezTo>
                <a:cubicBezTo>
                  <a:pt x="3326127" y="592871"/>
                  <a:pt x="3321638" y="583894"/>
                  <a:pt x="3317150" y="574917"/>
                </a:cubicBezTo>
                <a:cubicBezTo>
                  <a:pt x="3294708" y="588382"/>
                  <a:pt x="3281243" y="588382"/>
                  <a:pt x="3258801" y="592871"/>
                </a:cubicBezTo>
                <a:cubicBezTo>
                  <a:pt x="3258801" y="588382"/>
                  <a:pt x="3263290" y="583894"/>
                  <a:pt x="3263290" y="583894"/>
                </a:cubicBezTo>
                <a:cubicBezTo>
                  <a:pt x="3240848" y="583894"/>
                  <a:pt x="3254313" y="606336"/>
                  <a:pt x="3231871" y="601847"/>
                </a:cubicBezTo>
                <a:cubicBezTo>
                  <a:pt x="3231871" y="597359"/>
                  <a:pt x="3240848" y="597359"/>
                  <a:pt x="3240848" y="592871"/>
                </a:cubicBezTo>
                <a:cubicBezTo>
                  <a:pt x="3195964" y="588382"/>
                  <a:pt x="3169034" y="583894"/>
                  <a:pt x="3137207" y="592871"/>
                </a:cubicBezTo>
                <a:cubicBezTo>
                  <a:pt x="3132719" y="570429"/>
                  <a:pt x="3132719" y="588382"/>
                  <a:pt x="3128231" y="592871"/>
                </a:cubicBezTo>
                <a:cubicBezTo>
                  <a:pt x="3119254" y="592871"/>
                  <a:pt x="3110277" y="588382"/>
                  <a:pt x="3110277" y="579406"/>
                </a:cubicBezTo>
                <a:cubicBezTo>
                  <a:pt x="3114766" y="592871"/>
                  <a:pt x="3110277" y="592871"/>
                  <a:pt x="3096812" y="597359"/>
                </a:cubicBezTo>
                <a:cubicBezTo>
                  <a:pt x="3105789" y="588382"/>
                  <a:pt x="3096812" y="588382"/>
                  <a:pt x="3092324" y="579406"/>
                </a:cubicBezTo>
                <a:cubicBezTo>
                  <a:pt x="3105789" y="570429"/>
                  <a:pt x="3110277" y="570429"/>
                  <a:pt x="3137207" y="565941"/>
                </a:cubicBezTo>
                <a:cubicBezTo>
                  <a:pt x="3128231" y="574917"/>
                  <a:pt x="3137207" y="570429"/>
                  <a:pt x="3141696" y="579406"/>
                </a:cubicBezTo>
                <a:cubicBezTo>
                  <a:pt x="3150673" y="574917"/>
                  <a:pt x="3159649" y="570429"/>
                  <a:pt x="3173115" y="574917"/>
                </a:cubicBezTo>
                <a:cubicBezTo>
                  <a:pt x="3204533" y="547987"/>
                  <a:pt x="3244928" y="579406"/>
                  <a:pt x="3281243" y="561452"/>
                </a:cubicBezTo>
                <a:cubicBezTo>
                  <a:pt x="3276755" y="552476"/>
                  <a:pt x="3267778" y="552476"/>
                  <a:pt x="3267778" y="543499"/>
                </a:cubicBezTo>
                <a:cubicBezTo>
                  <a:pt x="3276755" y="539011"/>
                  <a:pt x="3294708" y="543499"/>
                  <a:pt x="3294708" y="556964"/>
                </a:cubicBezTo>
                <a:cubicBezTo>
                  <a:pt x="3294708" y="552476"/>
                  <a:pt x="3276755" y="547987"/>
                  <a:pt x="3276755" y="556964"/>
                </a:cubicBezTo>
                <a:cubicBezTo>
                  <a:pt x="3285731" y="556964"/>
                  <a:pt x="3290220" y="561452"/>
                  <a:pt x="3285731" y="565941"/>
                </a:cubicBezTo>
                <a:cubicBezTo>
                  <a:pt x="3294708" y="561452"/>
                  <a:pt x="3303685" y="565941"/>
                  <a:pt x="3312661" y="561452"/>
                </a:cubicBezTo>
                <a:cubicBezTo>
                  <a:pt x="3303685" y="561452"/>
                  <a:pt x="3303685" y="556964"/>
                  <a:pt x="3303685" y="547987"/>
                </a:cubicBezTo>
                <a:cubicBezTo>
                  <a:pt x="3317150" y="547987"/>
                  <a:pt x="3330615" y="552476"/>
                  <a:pt x="3339592" y="539011"/>
                </a:cubicBezTo>
                <a:cubicBezTo>
                  <a:pt x="3326127" y="534522"/>
                  <a:pt x="3326127" y="521057"/>
                  <a:pt x="3335103" y="516569"/>
                </a:cubicBezTo>
                <a:cubicBezTo>
                  <a:pt x="3326127" y="516569"/>
                  <a:pt x="3321638" y="512080"/>
                  <a:pt x="3317150" y="512080"/>
                </a:cubicBezTo>
                <a:cubicBezTo>
                  <a:pt x="3308173" y="516569"/>
                  <a:pt x="3321638" y="521057"/>
                  <a:pt x="3308173" y="521057"/>
                </a:cubicBezTo>
                <a:cubicBezTo>
                  <a:pt x="3294708" y="503104"/>
                  <a:pt x="3312661" y="512080"/>
                  <a:pt x="3317150" y="498615"/>
                </a:cubicBezTo>
                <a:cubicBezTo>
                  <a:pt x="3281243" y="503104"/>
                  <a:pt x="3249824" y="480662"/>
                  <a:pt x="3236359" y="516569"/>
                </a:cubicBezTo>
                <a:cubicBezTo>
                  <a:pt x="3222894" y="521057"/>
                  <a:pt x="3204941" y="521057"/>
                  <a:pt x="3191476" y="525545"/>
                </a:cubicBezTo>
                <a:cubicBezTo>
                  <a:pt x="3195964" y="516569"/>
                  <a:pt x="3195964" y="507592"/>
                  <a:pt x="3191476" y="503104"/>
                </a:cubicBezTo>
                <a:cubicBezTo>
                  <a:pt x="3173522" y="507592"/>
                  <a:pt x="3178011" y="494127"/>
                  <a:pt x="3169034" y="494127"/>
                </a:cubicBezTo>
                <a:cubicBezTo>
                  <a:pt x="3169034" y="498615"/>
                  <a:pt x="3164546" y="498615"/>
                  <a:pt x="3160057" y="498615"/>
                </a:cubicBezTo>
                <a:cubicBezTo>
                  <a:pt x="3151081" y="507592"/>
                  <a:pt x="3169034" y="521057"/>
                  <a:pt x="3151081" y="521057"/>
                </a:cubicBezTo>
                <a:cubicBezTo>
                  <a:pt x="3142104" y="516569"/>
                  <a:pt x="3119662" y="521057"/>
                  <a:pt x="3128639" y="507592"/>
                </a:cubicBezTo>
                <a:cubicBezTo>
                  <a:pt x="3115174" y="507592"/>
                  <a:pt x="3106197" y="507592"/>
                  <a:pt x="3101709" y="521057"/>
                </a:cubicBezTo>
                <a:cubicBezTo>
                  <a:pt x="3115174" y="521057"/>
                  <a:pt x="3124151" y="521057"/>
                  <a:pt x="3133127" y="530034"/>
                </a:cubicBezTo>
                <a:cubicBezTo>
                  <a:pt x="3115174" y="530034"/>
                  <a:pt x="3101709" y="539011"/>
                  <a:pt x="3083755" y="539011"/>
                </a:cubicBezTo>
                <a:cubicBezTo>
                  <a:pt x="3074779" y="525545"/>
                  <a:pt x="3083755" y="516569"/>
                  <a:pt x="3079267" y="508000"/>
                </a:cubicBezTo>
                <a:cubicBezTo>
                  <a:pt x="3074779" y="503512"/>
                  <a:pt x="3056825" y="503512"/>
                  <a:pt x="3056825" y="512488"/>
                </a:cubicBezTo>
                <a:cubicBezTo>
                  <a:pt x="3061314" y="521465"/>
                  <a:pt x="3074779" y="516977"/>
                  <a:pt x="3074779" y="525953"/>
                </a:cubicBezTo>
                <a:cubicBezTo>
                  <a:pt x="3043360" y="543907"/>
                  <a:pt x="2993988" y="521465"/>
                  <a:pt x="2975627" y="534930"/>
                </a:cubicBezTo>
                <a:cubicBezTo>
                  <a:pt x="2966650" y="530442"/>
                  <a:pt x="2975627" y="521465"/>
                  <a:pt x="2966650" y="521465"/>
                </a:cubicBezTo>
                <a:cubicBezTo>
                  <a:pt x="2957673" y="539419"/>
                  <a:pt x="2930743" y="516977"/>
                  <a:pt x="2921767" y="539419"/>
                </a:cubicBezTo>
                <a:cubicBezTo>
                  <a:pt x="2912790" y="530442"/>
                  <a:pt x="2917278" y="530442"/>
                  <a:pt x="2912790" y="521465"/>
                </a:cubicBezTo>
                <a:cubicBezTo>
                  <a:pt x="2881372" y="534930"/>
                  <a:pt x="2863418" y="534930"/>
                  <a:pt x="2845465" y="548395"/>
                </a:cubicBezTo>
                <a:cubicBezTo>
                  <a:pt x="2831999" y="548395"/>
                  <a:pt x="2823023" y="548395"/>
                  <a:pt x="2814046" y="539419"/>
                </a:cubicBezTo>
                <a:cubicBezTo>
                  <a:pt x="2814046" y="561860"/>
                  <a:pt x="2791604" y="552884"/>
                  <a:pt x="2787116" y="548395"/>
                </a:cubicBezTo>
                <a:cubicBezTo>
                  <a:pt x="2760186" y="566349"/>
                  <a:pt x="2737744" y="548395"/>
                  <a:pt x="2697349" y="561860"/>
                </a:cubicBezTo>
                <a:cubicBezTo>
                  <a:pt x="2692861" y="566349"/>
                  <a:pt x="2701837" y="570837"/>
                  <a:pt x="2692861" y="570837"/>
                </a:cubicBezTo>
                <a:cubicBezTo>
                  <a:pt x="2665930" y="561860"/>
                  <a:pt x="2643489" y="579814"/>
                  <a:pt x="2603094" y="579814"/>
                </a:cubicBezTo>
                <a:cubicBezTo>
                  <a:pt x="2594117" y="575325"/>
                  <a:pt x="2612070" y="566349"/>
                  <a:pt x="2598605" y="561860"/>
                </a:cubicBezTo>
                <a:cubicBezTo>
                  <a:pt x="2603094" y="575325"/>
                  <a:pt x="2580652" y="561860"/>
                  <a:pt x="2580652" y="575325"/>
                </a:cubicBezTo>
                <a:cubicBezTo>
                  <a:pt x="2585140" y="575325"/>
                  <a:pt x="2594117" y="575325"/>
                  <a:pt x="2594117" y="579814"/>
                </a:cubicBezTo>
                <a:cubicBezTo>
                  <a:pt x="2540257" y="593279"/>
                  <a:pt x="2485988" y="602255"/>
                  <a:pt x="2427640" y="615313"/>
                </a:cubicBezTo>
                <a:cubicBezTo>
                  <a:pt x="2427640" y="606336"/>
                  <a:pt x="2432128" y="601847"/>
                  <a:pt x="2427640" y="601847"/>
                </a:cubicBezTo>
                <a:cubicBezTo>
                  <a:pt x="2414175" y="615313"/>
                  <a:pt x="2382756" y="619801"/>
                  <a:pt x="2360314" y="619801"/>
                </a:cubicBezTo>
                <a:cubicBezTo>
                  <a:pt x="2360314" y="610824"/>
                  <a:pt x="2369291" y="610824"/>
                  <a:pt x="2355826" y="606336"/>
                </a:cubicBezTo>
                <a:cubicBezTo>
                  <a:pt x="2351338" y="615313"/>
                  <a:pt x="2337873" y="624289"/>
                  <a:pt x="2324408" y="615313"/>
                </a:cubicBezTo>
                <a:cubicBezTo>
                  <a:pt x="2324408" y="624289"/>
                  <a:pt x="2315431" y="624289"/>
                  <a:pt x="2310942" y="628778"/>
                </a:cubicBezTo>
                <a:cubicBezTo>
                  <a:pt x="2261571" y="624289"/>
                  <a:pt x="2202814" y="642243"/>
                  <a:pt x="2144465" y="651219"/>
                </a:cubicBezTo>
                <a:cubicBezTo>
                  <a:pt x="2166907" y="655708"/>
                  <a:pt x="2171396" y="642243"/>
                  <a:pt x="2193837" y="655708"/>
                </a:cubicBezTo>
                <a:cubicBezTo>
                  <a:pt x="2189349" y="660196"/>
                  <a:pt x="2189349" y="664684"/>
                  <a:pt x="2180372" y="669173"/>
                </a:cubicBezTo>
                <a:cubicBezTo>
                  <a:pt x="2171396" y="651219"/>
                  <a:pt x="2153442" y="664684"/>
                  <a:pt x="2139977" y="655708"/>
                </a:cubicBezTo>
                <a:cubicBezTo>
                  <a:pt x="2144465" y="655708"/>
                  <a:pt x="2148954" y="655708"/>
                  <a:pt x="2148954" y="651219"/>
                </a:cubicBezTo>
                <a:cubicBezTo>
                  <a:pt x="2144465" y="651219"/>
                  <a:pt x="2139977" y="651219"/>
                  <a:pt x="2139977" y="646731"/>
                </a:cubicBezTo>
                <a:cubicBezTo>
                  <a:pt x="2122024" y="642243"/>
                  <a:pt x="2126512" y="655708"/>
                  <a:pt x="2113047" y="655708"/>
                </a:cubicBezTo>
                <a:cubicBezTo>
                  <a:pt x="2099582" y="655708"/>
                  <a:pt x="2099582" y="646731"/>
                  <a:pt x="2086117" y="651219"/>
                </a:cubicBezTo>
                <a:cubicBezTo>
                  <a:pt x="1951058" y="695695"/>
                  <a:pt x="1775604" y="664684"/>
                  <a:pt x="1649930" y="731602"/>
                </a:cubicBezTo>
                <a:cubicBezTo>
                  <a:pt x="1609535" y="700591"/>
                  <a:pt x="1537314" y="745067"/>
                  <a:pt x="1474477" y="727113"/>
                </a:cubicBezTo>
                <a:cubicBezTo>
                  <a:pt x="1474477" y="745067"/>
                  <a:pt x="1452035" y="736090"/>
                  <a:pt x="1447546" y="749555"/>
                </a:cubicBezTo>
                <a:cubicBezTo>
                  <a:pt x="1425105" y="740578"/>
                  <a:pt x="1416128" y="749555"/>
                  <a:pt x="1393686" y="740578"/>
                </a:cubicBezTo>
                <a:cubicBezTo>
                  <a:pt x="1393686" y="736090"/>
                  <a:pt x="1402663" y="736090"/>
                  <a:pt x="1393686" y="731602"/>
                </a:cubicBezTo>
                <a:cubicBezTo>
                  <a:pt x="1375733" y="749555"/>
                  <a:pt x="1326361" y="749555"/>
                  <a:pt x="1303919" y="736090"/>
                </a:cubicBezTo>
                <a:cubicBezTo>
                  <a:pt x="1317384" y="705080"/>
                  <a:pt x="1344314" y="673661"/>
                  <a:pt x="1389198" y="687126"/>
                </a:cubicBezTo>
                <a:cubicBezTo>
                  <a:pt x="1384710" y="696103"/>
                  <a:pt x="1384710" y="696103"/>
                  <a:pt x="1389198" y="705080"/>
                </a:cubicBezTo>
                <a:cubicBezTo>
                  <a:pt x="1375733" y="705080"/>
                  <a:pt x="1362268" y="723033"/>
                  <a:pt x="1353291" y="705080"/>
                </a:cubicBezTo>
                <a:cubicBezTo>
                  <a:pt x="1362268" y="727521"/>
                  <a:pt x="1434081" y="723033"/>
                  <a:pt x="1438570" y="700591"/>
                </a:cubicBezTo>
                <a:cubicBezTo>
                  <a:pt x="1411640" y="709568"/>
                  <a:pt x="1411640" y="678149"/>
                  <a:pt x="1398175" y="687126"/>
                </a:cubicBezTo>
                <a:cubicBezTo>
                  <a:pt x="1425105" y="682638"/>
                  <a:pt x="1447546" y="673661"/>
                  <a:pt x="1478965" y="678149"/>
                </a:cubicBezTo>
                <a:cubicBezTo>
                  <a:pt x="1478965" y="691615"/>
                  <a:pt x="1465500" y="696103"/>
                  <a:pt x="1456523" y="709160"/>
                </a:cubicBezTo>
                <a:cubicBezTo>
                  <a:pt x="1461011" y="713648"/>
                  <a:pt x="1474477" y="713648"/>
                  <a:pt x="1483453" y="713648"/>
                </a:cubicBezTo>
                <a:cubicBezTo>
                  <a:pt x="1483453" y="686718"/>
                  <a:pt x="1523849" y="704672"/>
                  <a:pt x="1532825" y="709160"/>
                </a:cubicBezTo>
                <a:cubicBezTo>
                  <a:pt x="1523849" y="709160"/>
                  <a:pt x="1519360" y="709160"/>
                  <a:pt x="1514872" y="718137"/>
                </a:cubicBezTo>
                <a:cubicBezTo>
                  <a:pt x="1532825" y="722625"/>
                  <a:pt x="1541802" y="718137"/>
                  <a:pt x="1555267" y="709160"/>
                </a:cubicBezTo>
                <a:cubicBezTo>
                  <a:pt x="1550779" y="709160"/>
                  <a:pt x="1541802" y="709160"/>
                  <a:pt x="1541802" y="704672"/>
                </a:cubicBezTo>
                <a:cubicBezTo>
                  <a:pt x="1546290" y="686718"/>
                  <a:pt x="1577709" y="695695"/>
                  <a:pt x="1591174" y="686718"/>
                </a:cubicBezTo>
                <a:cubicBezTo>
                  <a:pt x="1546290" y="682230"/>
                  <a:pt x="1505895" y="704672"/>
                  <a:pt x="1478557" y="691207"/>
                </a:cubicBezTo>
                <a:cubicBezTo>
                  <a:pt x="1478557" y="673253"/>
                  <a:pt x="1500999" y="673253"/>
                  <a:pt x="1514464" y="664276"/>
                </a:cubicBezTo>
                <a:cubicBezTo>
                  <a:pt x="1527929" y="682230"/>
                  <a:pt x="1545882" y="673253"/>
                  <a:pt x="1563836" y="664276"/>
                </a:cubicBezTo>
                <a:cubicBezTo>
                  <a:pt x="1568324" y="655300"/>
                  <a:pt x="1550371" y="659788"/>
                  <a:pt x="1559347" y="646323"/>
                </a:cubicBezTo>
                <a:cubicBezTo>
                  <a:pt x="1572812" y="646323"/>
                  <a:pt x="1590766" y="641835"/>
                  <a:pt x="1604231" y="650811"/>
                </a:cubicBezTo>
                <a:cubicBezTo>
                  <a:pt x="1604231" y="655300"/>
                  <a:pt x="1595254" y="650811"/>
                  <a:pt x="1595254" y="655300"/>
                </a:cubicBezTo>
                <a:cubicBezTo>
                  <a:pt x="1631161" y="655300"/>
                  <a:pt x="1644626" y="655300"/>
                  <a:pt x="1689509" y="655300"/>
                </a:cubicBezTo>
                <a:cubicBezTo>
                  <a:pt x="1702975" y="619801"/>
                  <a:pt x="1743370" y="650811"/>
                  <a:pt x="1770300" y="655300"/>
                </a:cubicBezTo>
                <a:cubicBezTo>
                  <a:pt x="1828648" y="659788"/>
                  <a:pt x="1896382" y="637346"/>
                  <a:pt x="1954730" y="641835"/>
                </a:cubicBezTo>
                <a:cubicBezTo>
                  <a:pt x="1959219" y="641835"/>
                  <a:pt x="1954730" y="628370"/>
                  <a:pt x="1963707" y="632858"/>
                </a:cubicBezTo>
                <a:cubicBezTo>
                  <a:pt x="1995126" y="641835"/>
                  <a:pt x="2022056" y="641835"/>
                  <a:pt x="2053474" y="632858"/>
                </a:cubicBezTo>
                <a:cubicBezTo>
                  <a:pt x="2048986" y="619393"/>
                  <a:pt x="2053474" y="623881"/>
                  <a:pt x="2057963" y="610416"/>
                </a:cubicBezTo>
                <a:cubicBezTo>
                  <a:pt x="2044497" y="601439"/>
                  <a:pt x="2022056" y="605928"/>
                  <a:pt x="2026544" y="614905"/>
                </a:cubicBezTo>
                <a:cubicBezTo>
                  <a:pt x="1999614" y="596951"/>
                  <a:pt x="1954730" y="623881"/>
                  <a:pt x="1918416" y="605928"/>
                </a:cubicBezTo>
                <a:cubicBezTo>
                  <a:pt x="1954322" y="587974"/>
                  <a:pt x="2008183" y="596951"/>
                  <a:pt x="2044497" y="578998"/>
                </a:cubicBezTo>
                <a:cubicBezTo>
                  <a:pt x="1999614" y="574509"/>
                  <a:pt x="1940857" y="592463"/>
                  <a:pt x="1900462" y="574509"/>
                </a:cubicBezTo>
                <a:cubicBezTo>
                  <a:pt x="1900462" y="574509"/>
                  <a:pt x="1904951" y="574509"/>
                  <a:pt x="1904951" y="570021"/>
                </a:cubicBezTo>
                <a:cubicBezTo>
                  <a:pt x="1873532" y="570021"/>
                  <a:pt x="1873532" y="570021"/>
                  <a:pt x="1873532" y="570021"/>
                </a:cubicBezTo>
                <a:cubicBezTo>
                  <a:pt x="1878020" y="587974"/>
                  <a:pt x="1851090" y="592463"/>
                  <a:pt x="1833137" y="596951"/>
                </a:cubicBezTo>
                <a:cubicBezTo>
                  <a:pt x="1837625" y="583486"/>
                  <a:pt x="1819672" y="587974"/>
                  <a:pt x="1819672" y="583486"/>
                </a:cubicBezTo>
                <a:cubicBezTo>
                  <a:pt x="1837625" y="574509"/>
                  <a:pt x="1815183" y="574509"/>
                  <a:pt x="1815183" y="570021"/>
                </a:cubicBezTo>
                <a:cubicBezTo>
                  <a:pt x="1819672" y="561044"/>
                  <a:pt x="1851090" y="556556"/>
                  <a:pt x="1833137" y="547579"/>
                </a:cubicBezTo>
                <a:cubicBezTo>
                  <a:pt x="1895974" y="543091"/>
                  <a:pt x="1981660" y="525137"/>
                  <a:pt x="2062451" y="534114"/>
                </a:cubicBezTo>
                <a:cubicBezTo>
                  <a:pt x="2048986" y="543091"/>
                  <a:pt x="2044497" y="547579"/>
                  <a:pt x="2031032" y="547579"/>
                </a:cubicBezTo>
                <a:cubicBezTo>
                  <a:pt x="2026544" y="561044"/>
                  <a:pt x="2048986" y="556556"/>
                  <a:pt x="2040009" y="565533"/>
                </a:cubicBezTo>
                <a:cubicBezTo>
                  <a:pt x="2089381" y="543091"/>
                  <a:pt x="2139161" y="587974"/>
                  <a:pt x="2175068" y="561044"/>
                </a:cubicBezTo>
                <a:cubicBezTo>
                  <a:pt x="2166091" y="561044"/>
                  <a:pt x="2152626" y="561044"/>
                  <a:pt x="2152626" y="552068"/>
                </a:cubicBezTo>
                <a:cubicBezTo>
                  <a:pt x="2179556" y="547579"/>
                  <a:pt x="2188533" y="561044"/>
                  <a:pt x="2206486" y="556556"/>
                </a:cubicBezTo>
                <a:cubicBezTo>
                  <a:pt x="2201998" y="552068"/>
                  <a:pt x="2201998" y="552068"/>
                  <a:pt x="2201998" y="547579"/>
                </a:cubicBezTo>
                <a:cubicBezTo>
                  <a:pt x="2242393" y="547579"/>
                  <a:pt x="2269323" y="534114"/>
                  <a:pt x="2310127" y="538603"/>
                </a:cubicBezTo>
                <a:cubicBezTo>
                  <a:pt x="2332568" y="516161"/>
                  <a:pt x="2372963" y="547579"/>
                  <a:pt x="2395405" y="516161"/>
                </a:cubicBezTo>
                <a:cubicBezTo>
                  <a:pt x="2426824" y="543091"/>
                  <a:pt x="2489661" y="493719"/>
                  <a:pt x="2516999" y="507184"/>
                </a:cubicBezTo>
                <a:cubicBezTo>
                  <a:pt x="2512510" y="507184"/>
                  <a:pt x="2503534" y="507184"/>
                  <a:pt x="2503534" y="511672"/>
                </a:cubicBezTo>
                <a:cubicBezTo>
                  <a:pt x="2539440" y="520649"/>
                  <a:pt x="2570859" y="484742"/>
                  <a:pt x="2597789" y="507184"/>
                </a:cubicBezTo>
                <a:cubicBezTo>
                  <a:pt x="2579836" y="516161"/>
                  <a:pt x="2561882" y="502696"/>
                  <a:pt x="2557394" y="516161"/>
                </a:cubicBezTo>
                <a:cubicBezTo>
                  <a:pt x="2561882" y="516161"/>
                  <a:pt x="2566371" y="516161"/>
                  <a:pt x="2566371" y="520649"/>
                </a:cubicBezTo>
                <a:cubicBezTo>
                  <a:pt x="2606766" y="516161"/>
                  <a:pt x="2629207" y="511672"/>
                  <a:pt x="2670011" y="529626"/>
                </a:cubicBezTo>
                <a:cubicBezTo>
                  <a:pt x="2678987" y="507184"/>
                  <a:pt x="2687964" y="489639"/>
                  <a:pt x="2701429" y="485150"/>
                </a:cubicBezTo>
                <a:cubicBezTo>
                  <a:pt x="2696941" y="507592"/>
                  <a:pt x="2759778" y="529626"/>
                  <a:pt x="2777731" y="516161"/>
                </a:cubicBezTo>
                <a:cubicBezTo>
                  <a:pt x="2773243" y="516161"/>
                  <a:pt x="2764266" y="507184"/>
                  <a:pt x="2773243" y="507184"/>
                </a:cubicBezTo>
                <a:cubicBezTo>
                  <a:pt x="2782220" y="507184"/>
                  <a:pt x="2809150" y="511672"/>
                  <a:pt x="2800173" y="498207"/>
                </a:cubicBezTo>
                <a:cubicBezTo>
                  <a:pt x="2795685" y="502696"/>
                  <a:pt x="2777731" y="507184"/>
                  <a:pt x="2773243" y="493719"/>
                </a:cubicBezTo>
                <a:cubicBezTo>
                  <a:pt x="2795685" y="498207"/>
                  <a:pt x="2804661" y="489231"/>
                  <a:pt x="2827103" y="489231"/>
                </a:cubicBezTo>
                <a:cubicBezTo>
                  <a:pt x="2831592" y="475766"/>
                  <a:pt x="2800173" y="489231"/>
                  <a:pt x="2809150" y="471277"/>
                </a:cubicBezTo>
                <a:cubicBezTo>
                  <a:pt x="2831592" y="471277"/>
                  <a:pt x="2849545" y="471277"/>
                  <a:pt x="2867498" y="462300"/>
                </a:cubicBezTo>
                <a:cubicBezTo>
                  <a:pt x="2858522" y="462300"/>
                  <a:pt x="2863010" y="444347"/>
                  <a:pt x="2871987" y="444347"/>
                </a:cubicBezTo>
                <a:cubicBezTo>
                  <a:pt x="2903405" y="479846"/>
                  <a:pt x="2975627" y="475357"/>
                  <a:pt x="3002557" y="444347"/>
                </a:cubicBezTo>
                <a:cubicBezTo>
                  <a:pt x="3033975" y="453324"/>
                  <a:pt x="3074371" y="453324"/>
                  <a:pt x="3092324" y="457812"/>
                </a:cubicBezTo>
                <a:cubicBezTo>
                  <a:pt x="3083347" y="453324"/>
                  <a:pt x="3096812" y="448835"/>
                  <a:pt x="3092324" y="435370"/>
                </a:cubicBezTo>
                <a:cubicBezTo>
                  <a:pt x="3150673" y="421905"/>
                  <a:pt x="3191476" y="439859"/>
                  <a:pt x="3231871" y="435370"/>
                </a:cubicBezTo>
                <a:cubicBezTo>
                  <a:pt x="3218406" y="412929"/>
                  <a:pt x="3272266" y="421905"/>
                  <a:pt x="3290220" y="417417"/>
                </a:cubicBezTo>
                <a:cubicBezTo>
                  <a:pt x="3285731" y="417417"/>
                  <a:pt x="3285731" y="412929"/>
                  <a:pt x="3290220" y="412929"/>
                </a:cubicBezTo>
                <a:cubicBezTo>
                  <a:pt x="3299196" y="394975"/>
                  <a:pt x="3276755" y="417417"/>
                  <a:pt x="3276755" y="403952"/>
                </a:cubicBezTo>
                <a:cubicBezTo>
                  <a:pt x="3290220" y="399464"/>
                  <a:pt x="3281243" y="390487"/>
                  <a:pt x="3272266" y="385998"/>
                </a:cubicBezTo>
                <a:cubicBezTo>
                  <a:pt x="3285731" y="403952"/>
                  <a:pt x="3254313" y="390487"/>
                  <a:pt x="3240848" y="394975"/>
                </a:cubicBezTo>
                <a:cubicBezTo>
                  <a:pt x="3231871" y="394975"/>
                  <a:pt x="3227383" y="403952"/>
                  <a:pt x="3218406" y="403952"/>
                </a:cubicBezTo>
                <a:cubicBezTo>
                  <a:pt x="3204941" y="403952"/>
                  <a:pt x="3186987" y="394975"/>
                  <a:pt x="3178011" y="408440"/>
                </a:cubicBezTo>
                <a:cubicBezTo>
                  <a:pt x="3178011" y="412929"/>
                  <a:pt x="3195964" y="408440"/>
                  <a:pt x="3200452" y="417417"/>
                </a:cubicBezTo>
                <a:cubicBezTo>
                  <a:pt x="3200452" y="421905"/>
                  <a:pt x="3200452" y="426394"/>
                  <a:pt x="3195964" y="426394"/>
                </a:cubicBezTo>
                <a:cubicBezTo>
                  <a:pt x="3182499" y="403952"/>
                  <a:pt x="3146592" y="430882"/>
                  <a:pt x="3115174" y="421905"/>
                </a:cubicBezTo>
                <a:cubicBezTo>
                  <a:pt x="3110685" y="408440"/>
                  <a:pt x="3115174" y="381918"/>
                  <a:pt x="3097220" y="377430"/>
                </a:cubicBezTo>
                <a:cubicBezTo>
                  <a:pt x="3092732" y="390895"/>
                  <a:pt x="3101709" y="386406"/>
                  <a:pt x="3101709" y="395383"/>
                </a:cubicBezTo>
                <a:cubicBezTo>
                  <a:pt x="3092732" y="399872"/>
                  <a:pt x="3083755" y="404360"/>
                  <a:pt x="3070290" y="404360"/>
                </a:cubicBezTo>
                <a:cubicBezTo>
                  <a:pt x="3070290" y="417825"/>
                  <a:pt x="3074779" y="426802"/>
                  <a:pt x="3061314" y="426802"/>
                </a:cubicBezTo>
                <a:cubicBezTo>
                  <a:pt x="3043360" y="417825"/>
                  <a:pt x="3025407" y="440267"/>
                  <a:pt x="3002965" y="431290"/>
                </a:cubicBezTo>
                <a:cubicBezTo>
                  <a:pt x="3007453" y="413337"/>
                  <a:pt x="3007453" y="413337"/>
                  <a:pt x="3007453" y="413337"/>
                </a:cubicBezTo>
                <a:cubicBezTo>
                  <a:pt x="2993988" y="408848"/>
                  <a:pt x="2980523" y="413337"/>
                  <a:pt x="2976035" y="408848"/>
                </a:cubicBezTo>
                <a:cubicBezTo>
                  <a:pt x="2976035" y="404360"/>
                  <a:pt x="2980523" y="399872"/>
                  <a:pt x="2985012" y="395383"/>
                </a:cubicBezTo>
                <a:cubicBezTo>
                  <a:pt x="2958082" y="404360"/>
                  <a:pt x="2962570" y="359884"/>
                  <a:pt x="2962570" y="386406"/>
                </a:cubicBezTo>
                <a:cubicBezTo>
                  <a:pt x="2917686" y="390895"/>
                  <a:pt x="2877291" y="399872"/>
                  <a:pt x="2818534" y="390895"/>
                </a:cubicBezTo>
                <a:cubicBezTo>
                  <a:pt x="2818534" y="386406"/>
                  <a:pt x="2809558" y="386406"/>
                  <a:pt x="2809558" y="381918"/>
                </a:cubicBezTo>
                <a:cubicBezTo>
                  <a:pt x="2814046" y="381918"/>
                  <a:pt x="2827511" y="386406"/>
                  <a:pt x="2823023" y="372941"/>
                </a:cubicBezTo>
                <a:cubicBezTo>
                  <a:pt x="2823023" y="368453"/>
                  <a:pt x="2800581" y="377430"/>
                  <a:pt x="2796093" y="377430"/>
                </a:cubicBezTo>
                <a:cubicBezTo>
                  <a:pt x="2791604" y="390895"/>
                  <a:pt x="2809558" y="381918"/>
                  <a:pt x="2814046" y="390895"/>
                </a:cubicBezTo>
                <a:cubicBezTo>
                  <a:pt x="2782628" y="404360"/>
                  <a:pt x="2746721" y="408848"/>
                  <a:pt x="2714894" y="390895"/>
                </a:cubicBezTo>
                <a:cubicBezTo>
                  <a:pt x="2728359" y="386406"/>
                  <a:pt x="2723871" y="386406"/>
                  <a:pt x="2714894" y="381918"/>
                </a:cubicBezTo>
                <a:cubicBezTo>
                  <a:pt x="2723871" y="359476"/>
                  <a:pt x="2759778" y="368453"/>
                  <a:pt x="2773243" y="350908"/>
                </a:cubicBezTo>
                <a:cubicBezTo>
                  <a:pt x="2759778" y="346419"/>
                  <a:pt x="2737336" y="346419"/>
                  <a:pt x="2723871" y="337443"/>
                </a:cubicBezTo>
                <a:cubicBezTo>
                  <a:pt x="2723871" y="328466"/>
                  <a:pt x="2723871" y="328466"/>
                  <a:pt x="2723871" y="328466"/>
                </a:cubicBezTo>
                <a:cubicBezTo>
                  <a:pt x="2732848" y="328466"/>
                  <a:pt x="2746313" y="328466"/>
                  <a:pt x="2750801" y="323978"/>
                </a:cubicBezTo>
                <a:cubicBezTo>
                  <a:pt x="2755290" y="315001"/>
                  <a:pt x="2737336" y="310512"/>
                  <a:pt x="2746313" y="306024"/>
                </a:cubicBezTo>
                <a:cubicBezTo>
                  <a:pt x="2764266" y="306024"/>
                  <a:pt x="2773243" y="332954"/>
                  <a:pt x="2786708" y="319489"/>
                </a:cubicBezTo>
                <a:cubicBezTo>
                  <a:pt x="2786708" y="315001"/>
                  <a:pt x="2782220" y="315001"/>
                  <a:pt x="2782220" y="310512"/>
                </a:cubicBezTo>
                <a:cubicBezTo>
                  <a:pt x="2809150" y="297047"/>
                  <a:pt x="2845057" y="310512"/>
                  <a:pt x="2881372" y="306024"/>
                </a:cubicBezTo>
                <a:cubicBezTo>
                  <a:pt x="2890348" y="292559"/>
                  <a:pt x="2917278" y="292559"/>
                  <a:pt x="2921767" y="279094"/>
                </a:cubicBezTo>
                <a:cubicBezTo>
                  <a:pt x="2975627" y="283582"/>
                  <a:pt x="3088244" y="239107"/>
                  <a:pt x="3097220" y="297047"/>
                </a:cubicBezTo>
                <a:cubicBezTo>
                  <a:pt x="3106197" y="301536"/>
                  <a:pt x="3110685" y="288071"/>
                  <a:pt x="3110685" y="301536"/>
                </a:cubicBezTo>
                <a:cubicBezTo>
                  <a:pt x="3101709" y="306024"/>
                  <a:pt x="3088244" y="306024"/>
                  <a:pt x="3079267" y="297047"/>
                </a:cubicBezTo>
                <a:cubicBezTo>
                  <a:pt x="3061314" y="310512"/>
                  <a:pt x="3065802" y="319489"/>
                  <a:pt x="3079267" y="332546"/>
                </a:cubicBezTo>
                <a:cubicBezTo>
                  <a:pt x="3088244" y="323570"/>
                  <a:pt x="3119662" y="341523"/>
                  <a:pt x="3137616" y="328058"/>
                </a:cubicBezTo>
                <a:cubicBezTo>
                  <a:pt x="3142104" y="337035"/>
                  <a:pt x="3133127" y="341523"/>
                  <a:pt x="3146592" y="346011"/>
                </a:cubicBezTo>
                <a:cubicBezTo>
                  <a:pt x="3151081" y="341523"/>
                  <a:pt x="3137616" y="332546"/>
                  <a:pt x="3151081" y="332546"/>
                </a:cubicBezTo>
                <a:cubicBezTo>
                  <a:pt x="3160057" y="332546"/>
                  <a:pt x="3146592" y="350500"/>
                  <a:pt x="3160057" y="346011"/>
                </a:cubicBezTo>
                <a:cubicBezTo>
                  <a:pt x="3164546" y="315001"/>
                  <a:pt x="3204941" y="332546"/>
                  <a:pt x="3231871" y="319081"/>
                </a:cubicBezTo>
                <a:cubicBezTo>
                  <a:pt x="3218406" y="296639"/>
                  <a:pt x="3169034" y="310104"/>
                  <a:pt x="3151081" y="296639"/>
                </a:cubicBezTo>
                <a:cubicBezTo>
                  <a:pt x="3160057" y="292151"/>
                  <a:pt x="3151081" y="283174"/>
                  <a:pt x="3151081" y="274198"/>
                </a:cubicBezTo>
                <a:cubicBezTo>
                  <a:pt x="3213918" y="283174"/>
                  <a:pt x="3250232" y="256244"/>
                  <a:pt x="3304093" y="251756"/>
                </a:cubicBezTo>
                <a:cubicBezTo>
                  <a:pt x="3317558" y="256244"/>
                  <a:pt x="3322046" y="274198"/>
                  <a:pt x="3339999" y="274198"/>
                </a:cubicBezTo>
                <a:cubicBezTo>
                  <a:pt x="3344488" y="269709"/>
                  <a:pt x="3339999" y="265221"/>
                  <a:pt x="3344488" y="265221"/>
                </a:cubicBezTo>
                <a:cubicBezTo>
                  <a:pt x="3371418" y="283174"/>
                  <a:pt x="3416302" y="274198"/>
                  <a:pt x="3429767" y="269709"/>
                </a:cubicBezTo>
                <a:cubicBezTo>
                  <a:pt x="3420790" y="269709"/>
                  <a:pt x="3425278" y="256244"/>
                  <a:pt x="3416302" y="256244"/>
                </a:cubicBezTo>
                <a:cubicBezTo>
                  <a:pt x="3407325" y="265221"/>
                  <a:pt x="3389372" y="265221"/>
                  <a:pt x="3384883" y="260733"/>
                </a:cubicBezTo>
                <a:cubicBezTo>
                  <a:pt x="3411813" y="247268"/>
                  <a:pt x="3434255" y="233802"/>
                  <a:pt x="3465673" y="238291"/>
                </a:cubicBezTo>
                <a:cubicBezTo>
                  <a:pt x="3465673" y="229314"/>
                  <a:pt x="3456697" y="224826"/>
                  <a:pt x="3470162" y="224826"/>
                </a:cubicBezTo>
                <a:cubicBezTo>
                  <a:pt x="3492604" y="229314"/>
                  <a:pt x="3492604" y="242779"/>
                  <a:pt x="3519534" y="238291"/>
                </a:cubicBezTo>
                <a:cubicBezTo>
                  <a:pt x="3515045" y="242779"/>
                  <a:pt x="3510557" y="247268"/>
                  <a:pt x="3510557" y="251756"/>
                </a:cubicBezTo>
                <a:cubicBezTo>
                  <a:pt x="3524022" y="251756"/>
                  <a:pt x="3524022" y="260733"/>
                  <a:pt x="3532999" y="260733"/>
                </a:cubicBezTo>
                <a:cubicBezTo>
                  <a:pt x="3528510" y="247268"/>
                  <a:pt x="3541975" y="247268"/>
                  <a:pt x="3550952" y="242779"/>
                </a:cubicBezTo>
                <a:cubicBezTo>
                  <a:pt x="3550952" y="247268"/>
                  <a:pt x="3555440" y="247268"/>
                  <a:pt x="3555440" y="251756"/>
                </a:cubicBezTo>
                <a:cubicBezTo>
                  <a:pt x="3555440" y="260733"/>
                  <a:pt x="3546464" y="256244"/>
                  <a:pt x="3541975" y="260733"/>
                </a:cubicBezTo>
                <a:cubicBezTo>
                  <a:pt x="3559929" y="265221"/>
                  <a:pt x="3568906" y="274198"/>
                  <a:pt x="3586859" y="265221"/>
                </a:cubicBezTo>
                <a:cubicBezTo>
                  <a:pt x="3582371" y="269709"/>
                  <a:pt x="3582371" y="283174"/>
                  <a:pt x="3586859" y="283174"/>
                </a:cubicBezTo>
                <a:cubicBezTo>
                  <a:pt x="3595836" y="274198"/>
                  <a:pt x="3586859" y="287663"/>
                  <a:pt x="3591347" y="292151"/>
                </a:cubicBezTo>
                <a:cubicBezTo>
                  <a:pt x="3609301" y="292151"/>
                  <a:pt x="3613789" y="283174"/>
                  <a:pt x="3622766" y="274198"/>
                </a:cubicBezTo>
                <a:cubicBezTo>
                  <a:pt x="3631742" y="287663"/>
                  <a:pt x="3645207" y="287663"/>
                  <a:pt x="3663161" y="292151"/>
                </a:cubicBezTo>
                <a:cubicBezTo>
                  <a:pt x="3663161" y="265221"/>
                  <a:pt x="3699068" y="274198"/>
                  <a:pt x="3708045" y="256652"/>
                </a:cubicBezTo>
                <a:cubicBezTo>
                  <a:pt x="3752928" y="265629"/>
                  <a:pt x="3770882" y="238699"/>
                  <a:pt x="3807196" y="238699"/>
                </a:cubicBezTo>
                <a:cubicBezTo>
                  <a:pt x="3798220" y="247676"/>
                  <a:pt x="3816173" y="252164"/>
                  <a:pt x="3816173" y="261141"/>
                </a:cubicBezTo>
                <a:cubicBezTo>
                  <a:pt x="3838615" y="252164"/>
                  <a:pt x="3861057" y="265629"/>
                  <a:pt x="3870033" y="279094"/>
                </a:cubicBezTo>
                <a:cubicBezTo>
                  <a:pt x="3874522" y="270117"/>
                  <a:pt x="3856568" y="265629"/>
                  <a:pt x="3865545" y="265629"/>
                </a:cubicBezTo>
                <a:cubicBezTo>
                  <a:pt x="3896963" y="283582"/>
                  <a:pt x="3941847" y="261141"/>
                  <a:pt x="3969185" y="270117"/>
                </a:cubicBezTo>
                <a:cubicBezTo>
                  <a:pt x="3969185" y="270117"/>
                  <a:pt x="3964697" y="270117"/>
                  <a:pt x="3964697" y="265629"/>
                </a:cubicBezTo>
                <a:cubicBezTo>
                  <a:pt x="3996115" y="261141"/>
                  <a:pt x="4005092" y="274606"/>
                  <a:pt x="4036510" y="265629"/>
                </a:cubicBezTo>
                <a:cubicBezTo>
                  <a:pt x="4036510" y="274606"/>
                  <a:pt x="4045487" y="279094"/>
                  <a:pt x="4036510" y="283582"/>
                </a:cubicBezTo>
                <a:cubicBezTo>
                  <a:pt x="4054464" y="292559"/>
                  <a:pt x="4058952" y="274606"/>
                  <a:pt x="4072417" y="288071"/>
                </a:cubicBezTo>
                <a:cubicBezTo>
                  <a:pt x="4067929" y="265629"/>
                  <a:pt x="4121789" y="248084"/>
                  <a:pt x="4108324" y="270117"/>
                </a:cubicBezTo>
                <a:cubicBezTo>
                  <a:pt x="4144231" y="283582"/>
                  <a:pt x="4184626" y="270117"/>
                  <a:pt x="4202579" y="279094"/>
                </a:cubicBezTo>
                <a:cubicBezTo>
                  <a:pt x="4202579" y="261141"/>
                  <a:pt x="4184626" y="261141"/>
                  <a:pt x="4198091" y="256652"/>
                </a:cubicBezTo>
                <a:cubicBezTo>
                  <a:pt x="4193603" y="252164"/>
                  <a:pt x="4180137" y="252164"/>
                  <a:pt x="4171161" y="252164"/>
                </a:cubicBezTo>
                <a:cubicBezTo>
                  <a:pt x="4180137" y="243187"/>
                  <a:pt x="4162184" y="238699"/>
                  <a:pt x="4157696" y="234210"/>
                </a:cubicBezTo>
                <a:cubicBezTo>
                  <a:pt x="4157696" y="220745"/>
                  <a:pt x="4175649" y="234210"/>
                  <a:pt x="4175649" y="225234"/>
                </a:cubicBezTo>
                <a:cubicBezTo>
                  <a:pt x="4166673" y="211769"/>
                  <a:pt x="4144231" y="216257"/>
                  <a:pt x="4135254" y="225234"/>
                </a:cubicBezTo>
                <a:cubicBezTo>
                  <a:pt x="4144231" y="229722"/>
                  <a:pt x="4148719" y="238699"/>
                  <a:pt x="4153207" y="243187"/>
                </a:cubicBezTo>
                <a:cubicBezTo>
                  <a:pt x="4144231" y="247676"/>
                  <a:pt x="4139742" y="252164"/>
                  <a:pt x="4130766" y="256652"/>
                </a:cubicBezTo>
                <a:cubicBezTo>
                  <a:pt x="4135254" y="261141"/>
                  <a:pt x="4148719" y="256652"/>
                  <a:pt x="4144231" y="265629"/>
                </a:cubicBezTo>
                <a:cubicBezTo>
                  <a:pt x="4130766" y="265629"/>
                  <a:pt x="4126277" y="265629"/>
                  <a:pt x="4121789" y="261141"/>
                </a:cubicBezTo>
                <a:cubicBezTo>
                  <a:pt x="4117301" y="247676"/>
                  <a:pt x="4135254" y="247676"/>
                  <a:pt x="4135254" y="243187"/>
                </a:cubicBezTo>
                <a:cubicBezTo>
                  <a:pt x="4135254" y="243187"/>
                  <a:pt x="4108324" y="238699"/>
                  <a:pt x="4126277" y="220745"/>
                </a:cubicBezTo>
                <a:cubicBezTo>
                  <a:pt x="4117301" y="229722"/>
                  <a:pt x="4103836" y="220745"/>
                  <a:pt x="4117301" y="234210"/>
                </a:cubicBezTo>
                <a:cubicBezTo>
                  <a:pt x="4108324" y="234210"/>
                  <a:pt x="4085882" y="229722"/>
                  <a:pt x="4085882" y="234210"/>
                </a:cubicBezTo>
                <a:cubicBezTo>
                  <a:pt x="4085882" y="243187"/>
                  <a:pt x="4108324" y="234210"/>
                  <a:pt x="4108324" y="243187"/>
                </a:cubicBezTo>
                <a:cubicBezTo>
                  <a:pt x="4094859" y="252164"/>
                  <a:pt x="4076906" y="252164"/>
                  <a:pt x="4063440" y="243187"/>
                </a:cubicBezTo>
                <a:cubicBezTo>
                  <a:pt x="4058952" y="229722"/>
                  <a:pt x="4072417" y="234210"/>
                  <a:pt x="4072417" y="229722"/>
                </a:cubicBezTo>
                <a:cubicBezTo>
                  <a:pt x="4063440" y="225234"/>
                  <a:pt x="4049975" y="225234"/>
                  <a:pt x="4036510" y="229722"/>
                </a:cubicBezTo>
                <a:cubicBezTo>
                  <a:pt x="4049975" y="229722"/>
                  <a:pt x="4063440" y="247676"/>
                  <a:pt x="4054464" y="252164"/>
                </a:cubicBezTo>
                <a:cubicBezTo>
                  <a:pt x="4036510" y="247676"/>
                  <a:pt x="4040999" y="229722"/>
                  <a:pt x="4027534" y="225234"/>
                </a:cubicBezTo>
                <a:cubicBezTo>
                  <a:pt x="4027534" y="234210"/>
                  <a:pt x="4009580" y="229722"/>
                  <a:pt x="4005092" y="238699"/>
                </a:cubicBezTo>
                <a:cubicBezTo>
                  <a:pt x="4014069" y="243187"/>
                  <a:pt x="4005092" y="252164"/>
                  <a:pt x="4014069" y="256652"/>
                </a:cubicBezTo>
                <a:cubicBezTo>
                  <a:pt x="3946743" y="265629"/>
                  <a:pt x="3905940" y="252164"/>
                  <a:pt x="3852080" y="256652"/>
                </a:cubicBezTo>
                <a:cubicBezTo>
                  <a:pt x="3856568" y="247676"/>
                  <a:pt x="3838615" y="238699"/>
                  <a:pt x="3852080" y="234210"/>
                </a:cubicBezTo>
                <a:cubicBezTo>
                  <a:pt x="3856568" y="234210"/>
                  <a:pt x="3856568" y="243187"/>
                  <a:pt x="3861057" y="243187"/>
                </a:cubicBezTo>
                <a:cubicBezTo>
                  <a:pt x="3865545" y="234210"/>
                  <a:pt x="3856568" y="225234"/>
                  <a:pt x="3870033" y="220745"/>
                </a:cubicBezTo>
                <a:cubicBezTo>
                  <a:pt x="3865545" y="220745"/>
                  <a:pt x="3856568" y="220745"/>
                  <a:pt x="3852080" y="211769"/>
                </a:cubicBezTo>
                <a:cubicBezTo>
                  <a:pt x="3856568" y="202792"/>
                  <a:pt x="3865545" y="202792"/>
                  <a:pt x="3874522" y="193815"/>
                </a:cubicBezTo>
                <a:cubicBezTo>
                  <a:pt x="3870033" y="189327"/>
                  <a:pt x="3852080" y="198304"/>
                  <a:pt x="3852080" y="180350"/>
                </a:cubicBezTo>
                <a:cubicBezTo>
                  <a:pt x="3883498" y="184839"/>
                  <a:pt x="3914917" y="193815"/>
                  <a:pt x="3937359" y="175862"/>
                </a:cubicBezTo>
                <a:cubicBezTo>
                  <a:pt x="3856568" y="171374"/>
                  <a:pt x="3770882" y="175862"/>
                  <a:pt x="3685603" y="180350"/>
                </a:cubicBezTo>
                <a:cubicBezTo>
                  <a:pt x="3550136" y="177902"/>
                  <a:pt x="3406101" y="204832"/>
                  <a:pt x="3271042" y="217889"/>
                </a:cubicBezTo>
                <a:lnTo>
                  <a:pt x="3271042" y="217889"/>
                </a:lnTo>
                <a:close/>
                <a:moveTo>
                  <a:pt x="3185763" y="3534783"/>
                </a:moveTo>
                <a:cubicBezTo>
                  <a:pt x="3181275" y="3543759"/>
                  <a:pt x="3167810" y="3543759"/>
                  <a:pt x="3154345" y="3543759"/>
                </a:cubicBezTo>
                <a:cubicBezTo>
                  <a:pt x="3158833" y="3534783"/>
                  <a:pt x="3176787" y="3526214"/>
                  <a:pt x="3185763" y="3534783"/>
                </a:cubicBezTo>
                <a:lnTo>
                  <a:pt x="3185763" y="3534783"/>
                </a:lnTo>
                <a:close/>
                <a:moveTo>
                  <a:pt x="3181275" y="3481330"/>
                </a:moveTo>
                <a:cubicBezTo>
                  <a:pt x="3176787" y="3490307"/>
                  <a:pt x="3172298" y="3494795"/>
                  <a:pt x="3163322" y="3494795"/>
                </a:cubicBezTo>
                <a:cubicBezTo>
                  <a:pt x="3158833" y="3481330"/>
                  <a:pt x="3172298" y="3481330"/>
                  <a:pt x="3181275" y="3481330"/>
                </a:cubicBezTo>
                <a:lnTo>
                  <a:pt x="3181275" y="3481330"/>
                </a:lnTo>
                <a:close/>
                <a:moveTo>
                  <a:pt x="3671730" y="3392380"/>
                </a:moveTo>
                <a:cubicBezTo>
                  <a:pt x="3658265" y="3392380"/>
                  <a:pt x="3662753" y="3387891"/>
                  <a:pt x="3653776" y="3387891"/>
                </a:cubicBezTo>
                <a:cubicBezTo>
                  <a:pt x="3648880" y="3374426"/>
                  <a:pt x="3680706" y="3378915"/>
                  <a:pt x="3671730" y="3392380"/>
                </a:cubicBezTo>
                <a:lnTo>
                  <a:pt x="3671730" y="3392380"/>
                </a:lnTo>
                <a:close/>
                <a:moveTo>
                  <a:pt x="2061227" y="3231615"/>
                </a:moveTo>
                <a:cubicBezTo>
                  <a:pt x="2061227" y="3249568"/>
                  <a:pt x="2043273" y="3249568"/>
                  <a:pt x="2043273" y="3231615"/>
                </a:cubicBezTo>
                <a:lnTo>
                  <a:pt x="2061227" y="3231615"/>
                </a:lnTo>
                <a:lnTo>
                  <a:pt x="2061227" y="3231615"/>
                </a:lnTo>
                <a:lnTo>
                  <a:pt x="2061227" y="3231615"/>
                </a:lnTo>
                <a:close/>
                <a:moveTo>
                  <a:pt x="4242975" y="3401356"/>
                </a:moveTo>
                <a:cubicBezTo>
                  <a:pt x="4238486" y="3419310"/>
                  <a:pt x="4211556" y="3396868"/>
                  <a:pt x="4216045" y="3410333"/>
                </a:cubicBezTo>
                <a:cubicBezTo>
                  <a:pt x="4207068" y="3410333"/>
                  <a:pt x="4207068" y="3401356"/>
                  <a:pt x="4207068" y="3396868"/>
                </a:cubicBezTo>
                <a:cubicBezTo>
                  <a:pt x="4224613" y="3396868"/>
                  <a:pt x="4229101" y="3396868"/>
                  <a:pt x="4242975" y="3401356"/>
                </a:cubicBezTo>
                <a:lnTo>
                  <a:pt x="4242975" y="3401356"/>
                </a:lnTo>
                <a:close/>
                <a:moveTo>
                  <a:pt x="4597963" y="3405845"/>
                </a:moveTo>
                <a:cubicBezTo>
                  <a:pt x="4566544" y="3423798"/>
                  <a:pt x="4489834" y="3428286"/>
                  <a:pt x="4440462" y="3405845"/>
                </a:cubicBezTo>
                <a:cubicBezTo>
                  <a:pt x="4499219" y="3396868"/>
                  <a:pt x="4544103" y="3392380"/>
                  <a:pt x="4597963" y="3405845"/>
                </a:cubicBezTo>
                <a:lnTo>
                  <a:pt x="4597963" y="3405845"/>
                </a:lnTo>
                <a:close/>
                <a:moveTo>
                  <a:pt x="4494731" y="3365450"/>
                </a:moveTo>
                <a:cubicBezTo>
                  <a:pt x="4494731" y="3378915"/>
                  <a:pt x="4481266" y="3374426"/>
                  <a:pt x="4472289" y="3374426"/>
                </a:cubicBezTo>
                <a:cubicBezTo>
                  <a:pt x="4472289" y="3360961"/>
                  <a:pt x="4476777" y="3351984"/>
                  <a:pt x="4490242" y="3356473"/>
                </a:cubicBezTo>
                <a:cubicBezTo>
                  <a:pt x="4490242" y="3360961"/>
                  <a:pt x="4490242" y="3365450"/>
                  <a:pt x="4494731" y="3365450"/>
                </a:cubicBezTo>
                <a:lnTo>
                  <a:pt x="4494731" y="3365450"/>
                </a:lnTo>
                <a:close/>
                <a:moveTo>
                  <a:pt x="3496276" y="2759114"/>
                </a:moveTo>
                <a:cubicBezTo>
                  <a:pt x="3505253" y="2759114"/>
                  <a:pt x="3509741" y="2759114"/>
                  <a:pt x="3514229" y="2763602"/>
                </a:cubicBezTo>
                <a:cubicBezTo>
                  <a:pt x="3509741" y="2768090"/>
                  <a:pt x="3505253" y="2768090"/>
                  <a:pt x="3496276" y="2768090"/>
                </a:cubicBezTo>
                <a:cubicBezTo>
                  <a:pt x="3500764" y="2781555"/>
                  <a:pt x="3500764" y="2790532"/>
                  <a:pt x="3509741" y="2803589"/>
                </a:cubicBezTo>
                <a:cubicBezTo>
                  <a:pt x="3496276" y="2794612"/>
                  <a:pt x="3491787" y="2794612"/>
                  <a:pt x="3482811" y="2785636"/>
                </a:cubicBezTo>
                <a:cubicBezTo>
                  <a:pt x="3487299" y="2777067"/>
                  <a:pt x="3496276" y="2777067"/>
                  <a:pt x="3496276" y="2759114"/>
                </a:cubicBezTo>
                <a:lnTo>
                  <a:pt x="3496276" y="2759114"/>
                </a:lnTo>
                <a:close/>
                <a:moveTo>
                  <a:pt x="3010310" y="2750137"/>
                </a:moveTo>
                <a:cubicBezTo>
                  <a:pt x="3005821" y="2768090"/>
                  <a:pt x="2996845" y="2754625"/>
                  <a:pt x="2983380" y="2759114"/>
                </a:cubicBezTo>
                <a:cubicBezTo>
                  <a:pt x="2983380" y="2745649"/>
                  <a:pt x="3001333" y="2754625"/>
                  <a:pt x="3010310" y="2750137"/>
                </a:cubicBezTo>
                <a:lnTo>
                  <a:pt x="3010310" y="2750137"/>
                </a:lnTo>
                <a:close/>
                <a:moveTo>
                  <a:pt x="2002878" y="3026783"/>
                </a:moveTo>
                <a:cubicBezTo>
                  <a:pt x="2002878" y="3040248"/>
                  <a:pt x="1989413" y="3035759"/>
                  <a:pt x="1980436" y="3035759"/>
                </a:cubicBezTo>
                <a:cubicBezTo>
                  <a:pt x="1980436" y="3026783"/>
                  <a:pt x="1993901" y="3026783"/>
                  <a:pt x="2002878" y="3026783"/>
                </a:cubicBezTo>
                <a:lnTo>
                  <a:pt x="2002878" y="3026783"/>
                </a:lnTo>
                <a:close/>
                <a:moveTo>
                  <a:pt x="3527694" y="3133687"/>
                </a:moveTo>
                <a:cubicBezTo>
                  <a:pt x="3527694" y="3151641"/>
                  <a:pt x="3523206" y="3142664"/>
                  <a:pt x="3509741" y="3142664"/>
                </a:cubicBezTo>
                <a:cubicBezTo>
                  <a:pt x="3505253" y="3129199"/>
                  <a:pt x="3523206" y="3133687"/>
                  <a:pt x="3527694" y="3133687"/>
                </a:cubicBezTo>
                <a:lnTo>
                  <a:pt x="3527694" y="3133687"/>
                </a:lnTo>
                <a:close/>
                <a:moveTo>
                  <a:pt x="4170753" y="3111245"/>
                </a:moveTo>
                <a:cubicBezTo>
                  <a:pt x="4184218" y="3115734"/>
                  <a:pt x="4166265" y="3120222"/>
                  <a:pt x="4170753" y="3129199"/>
                </a:cubicBezTo>
                <a:cubicBezTo>
                  <a:pt x="4161776" y="3129199"/>
                  <a:pt x="4157288" y="3115734"/>
                  <a:pt x="4152800" y="3129199"/>
                </a:cubicBezTo>
                <a:cubicBezTo>
                  <a:pt x="4143823" y="3138176"/>
                  <a:pt x="4161776" y="3111245"/>
                  <a:pt x="4152800" y="3111245"/>
                </a:cubicBezTo>
                <a:cubicBezTo>
                  <a:pt x="4161776" y="3102677"/>
                  <a:pt x="4161776" y="3133687"/>
                  <a:pt x="4170753" y="3111245"/>
                </a:cubicBezTo>
                <a:lnTo>
                  <a:pt x="4170753" y="3111245"/>
                </a:lnTo>
                <a:close/>
                <a:moveTo>
                  <a:pt x="3725590" y="3142664"/>
                </a:moveTo>
                <a:cubicBezTo>
                  <a:pt x="3725590" y="3138176"/>
                  <a:pt x="3725590" y="3133687"/>
                  <a:pt x="3725590" y="3133687"/>
                </a:cubicBezTo>
                <a:cubicBezTo>
                  <a:pt x="3725590" y="3129199"/>
                  <a:pt x="3734567" y="3124711"/>
                  <a:pt x="3743543" y="3124711"/>
                </a:cubicBezTo>
                <a:cubicBezTo>
                  <a:pt x="3739055" y="3129199"/>
                  <a:pt x="3739055" y="3142664"/>
                  <a:pt x="3725590" y="3142664"/>
                </a:cubicBezTo>
                <a:lnTo>
                  <a:pt x="3725590" y="3142664"/>
                </a:lnTo>
                <a:close/>
                <a:moveTo>
                  <a:pt x="3630926" y="3129199"/>
                </a:moveTo>
                <a:cubicBezTo>
                  <a:pt x="3635415" y="3120222"/>
                  <a:pt x="3653368" y="3129199"/>
                  <a:pt x="3662345" y="3133687"/>
                </a:cubicBezTo>
                <a:cubicBezTo>
                  <a:pt x="3653368" y="3142664"/>
                  <a:pt x="3635415" y="3129199"/>
                  <a:pt x="3630926" y="3129199"/>
                </a:cubicBezTo>
                <a:lnTo>
                  <a:pt x="3630926" y="3129199"/>
                </a:lnTo>
                <a:close/>
                <a:moveTo>
                  <a:pt x="3923485" y="3129199"/>
                </a:moveTo>
                <a:cubicBezTo>
                  <a:pt x="3927974" y="3124711"/>
                  <a:pt x="3932462" y="3120222"/>
                  <a:pt x="3932462" y="3129199"/>
                </a:cubicBezTo>
                <a:cubicBezTo>
                  <a:pt x="3941439" y="3129199"/>
                  <a:pt x="3936950" y="3115734"/>
                  <a:pt x="3936950" y="3106757"/>
                </a:cubicBezTo>
                <a:cubicBezTo>
                  <a:pt x="3945927" y="3111245"/>
                  <a:pt x="3950416" y="3120222"/>
                  <a:pt x="3950416" y="3137767"/>
                </a:cubicBezTo>
                <a:cubicBezTo>
                  <a:pt x="3936950" y="3138176"/>
                  <a:pt x="3936950" y="3129199"/>
                  <a:pt x="3923485" y="3129199"/>
                </a:cubicBezTo>
                <a:lnTo>
                  <a:pt x="3923485" y="3129199"/>
                </a:lnTo>
                <a:close/>
                <a:moveTo>
                  <a:pt x="4139335" y="3156129"/>
                </a:moveTo>
                <a:cubicBezTo>
                  <a:pt x="4139335" y="3147152"/>
                  <a:pt x="4139335" y="3147152"/>
                  <a:pt x="4139335" y="3147152"/>
                </a:cubicBezTo>
                <a:cubicBezTo>
                  <a:pt x="4148311" y="3147152"/>
                  <a:pt x="4157288" y="3147152"/>
                  <a:pt x="4152800" y="3160617"/>
                </a:cubicBezTo>
                <a:cubicBezTo>
                  <a:pt x="4148311" y="3160617"/>
                  <a:pt x="4148311" y="3156129"/>
                  <a:pt x="4148311" y="3156129"/>
                </a:cubicBezTo>
                <a:cubicBezTo>
                  <a:pt x="4143823" y="3156129"/>
                  <a:pt x="4143823" y="3156129"/>
                  <a:pt x="4139335" y="3156129"/>
                </a:cubicBezTo>
                <a:lnTo>
                  <a:pt x="4139335" y="3156129"/>
                </a:lnTo>
                <a:close/>
                <a:moveTo>
                  <a:pt x="4130358" y="3156129"/>
                </a:moveTo>
                <a:cubicBezTo>
                  <a:pt x="4121381" y="3156129"/>
                  <a:pt x="4121381" y="3151641"/>
                  <a:pt x="4125870" y="3147152"/>
                </a:cubicBezTo>
                <a:cubicBezTo>
                  <a:pt x="4112404" y="3142664"/>
                  <a:pt x="4121381" y="3156129"/>
                  <a:pt x="4112404" y="3160617"/>
                </a:cubicBezTo>
                <a:cubicBezTo>
                  <a:pt x="4094451" y="3147152"/>
                  <a:pt x="4058544" y="3120630"/>
                  <a:pt x="4027126" y="3138176"/>
                </a:cubicBezTo>
                <a:cubicBezTo>
                  <a:pt x="4018149" y="3133687"/>
                  <a:pt x="4013661" y="3120222"/>
                  <a:pt x="4018149" y="3107165"/>
                </a:cubicBezTo>
                <a:cubicBezTo>
                  <a:pt x="4045079" y="3107165"/>
                  <a:pt x="4054056" y="3129607"/>
                  <a:pt x="4072009" y="3120630"/>
                </a:cubicBezTo>
                <a:cubicBezTo>
                  <a:pt x="4072009" y="3125118"/>
                  <a:pt x="4067521" y="3125118"/>
                  <a:pt x="4067521" y="3129607"/>
                </a:cubicBezTo>
                <a:cubicBezTo>
                  <a:pt x="4076497" y="3134095"/>
                  <a:pt x="4076497" y="3125118"/>
                  <a:pt x="4089962" y="3129607"/>
                </a:cubicBezTo>
                <a:cubicBezTo>
                  <a:pt x="4085474" y="3125118"/>
                  <a:pt x="4085474" y="3120630"/>
                  <a:pt x="4085474" y="3116142"/>
                </a:cubicBezTo>
                <a:cubicBezTo>
                  <a:pt x="4098939" y="3111653"/>
                  <a:pt x="4089962" y="3129607"/>
                  <a:pt x="4094451" y="3134095"/>
                </a:cubicBezTo>
                <a:cubicBezTo>
                  <a:pt x="4098939" y="3125118"/>
                  <a:pt x="4116893" y="3134095"/>
                  <a:pt x="4116893" y="3120630"/>
                </a:cubicBezTo>
                <a:cubicBezTo>
                  <a:pt x="4121381" y="3129607"/>
                  <a:pt x="4130358" y="3134095"/>
                  <a:pt x="4143823" y="3138583"/>
                </a:cubicBezTo>
                <a:cubicBezTo>
                  <a:pt x="4139335" y="3142664"/>
                  <a:pt x="4125870" y="3142664"/>
                  <a:pt x="4130358" y="3156129"/>
                </a:cubicBezTo>
                <a:lnTo>
                  <a:pt x="4130358" y="3156129"/>
                </a:lnTo>
                <a:close/>
                <a:moveTo>
                  <a:pt x="3977346" y="3120222"/>
                </a:moveTo>
                <a:cubicBezTo>
                  <a:pt x="3963881" y="3111245"/>
                  <a:pt x="3986322" y="3111245"/>
                  <a:pt x="3990811" y="3102269"/>
                </a:cubicBezTo>
                <a:cubicBezTo>
                  <a:pt x="3999787" y="3111245"/>
                  <a:pt x="3972857" y="3111245"/>
                  <a:pt x="3977346" y="3120222"/>
                </a:cubicBezTo>
                <a:lnTo>
                  <a:pt x="3977346" y="3120222"/>
                </a:lnTo>
                <a:close/>
                <a:moveTo>
                  <a:pt x="3630926" y="3098188"/>
                </a:moveTo>
                <a:cubicBezTo>
                  <a:pt x="3630926" y="3102677"/>
                  <a:pt x="3626438" y="3098188"/>
                  <a:pt x="3626438" y="3098188"/>
                </a:cubicBezTo>
                <a:cubicBezTo>
                  <a:pt x="3621950" y="3098188"/>
                  <a:pt x="3617461" y="3107165"/>
                  <a:pt x="3608485" y="3102677"/>
                </a:cubicBezTo>
                <a:cubicBezTo>
                  <a:pt x="3608485" y="3098188"/>
                  <a:pt x="3626438" y="3093700"/>
                  <a:pt x="3608485" y="3093700"/>
                </a:cubicBezTo>
                <a:cubicBezTo>
                  <a:pt x="3612973" y="3080235"/>
                  <a:pt x="3626438" y="3098188"/>
                  <a:pt x="3630926" y="3098188"/>
                </a:cubicBezTo>
                <a:lnTo>
                  <a:pt x="3630926" y="3098188"/>
                </a:lnTo>
                <a:close/>
                <a:moveTo>
                  <a:pt x="3770473" y="3102677"/>
                </a:moveTo>
                <a:cubicBezTo>
                  <a:pt x="3774962" y="3107165"/>
                  <a:pt x="3774962" y="3107165"/>
                  <a:pt x="3770473" y="3107165"/>
                </a:cubicBezTo>
                <a:cubicBezTo>
                  <a:pt x="3770473" y="3116142"/>
                  <a:pt x="3779450" y="3111653"/>
                  <a:pt x="3779450" y="3125118"/>
                </a:cubicBezTo>
                <a:cubicBezTo>
                  <a:pt x="3783938" y="3120630"/>
                  <a:pt x="3788427" y="3120630"/>
                  <a:pt x="3792915" y="3125118"/>
                </a:cubicBezTo>
                <a:cubicBezTo>
                  <a:pt x="3788427" y="3134095"/>
                  <a:pt x="3770473" y="3125118"/>
                  <a:pt x="3770473" y="3116142"/>
                </a:cubicBezTo>
                <a:cubicBezTo>
                  <a:pt x="3765985" y="3116142"/>
                  <a:pt x="3765985" y="3120630"/>
                  <a:pt x="3765985" y="3129607"/>
                </a:cubicBezTo>
                <a:cubicBezTo>
                  <a:pt x="3757008" y="3120630"/>
                  <a:pt x="3761497" y="3129607"/>
                  <a:pt x="3752520" y="3125118"/>
                </a:cubicBezTo>
                <a:cubicBezTo>
                  <a:pt x="3752520" y="3120630"/>
                  <a:pt x="3752520" y="3120630"/>
                  <a:pt x="3757008" y="3120630"/>
                </a:cubicBezTo>
                <a:cubicBezTo>
                  <a:pt x="3757008" y="3116142"/>
                  <a:pt x="3752520" y="3116142"/>
                  <a:pt x="3748032" y="3116142"/>
                </a:cubicBezTo>
                <a:cubicBezTo>
                  <a:pt x="3748032" y="3106757"/>
                  <a:pt x="3770473" y="3115734"/>
                  <a:pt x="3770473" y="3102677"/>
                </a:cubicBezTo>
                <a:lnTo>
                  <a:pt x="3770473" y="3102677"/>
                </a:lnTo>
                <a:close/>
                <a:moveTo>
                  <a:pt x="3612973" y="3129199"/>
                </a:moveTo>
                <a:cubicBezTo>
                  <a:pt x="3617461" y="3138176"/>
                  <a:pt x="3595020" y="3138176"/>
                  <a:pt x="3603996" y="3147152"/>
                </a:cubicBezTo>
                <a:cubicBezTo>
                  <a:pt x="3599508" y="3156129"/>
                  <a:pt x="3590531" y="3138176"/>
                  <a:pt x="3577066" y="3142664"/>
                </a:cubicBezTo>
                <a:cubicBezTo>
                  <a:pt x="3581555" y="3129199"/>
                  <a:pt x="3586043" y="3115734"/>
                  <a:pt x="3603996" y="3115734"/>
                </a:cubicBezTo>
                <a:cubicBezTo>
                  <a:pt x="3608485" y="3120222"/>
                  <a:pt x="3608485" y="3129199"/>
                  <a:pt x="3612973" y="3129199"/>
                </a:cubicBezTo>
                <a:lnTo>
                  <a:pt x="3612973" y="3129199"/>
                </a:lnTo>
                <a:close/>
                <a:moveTo>
                  <a:pt x="3325310" y="3156129"/>
                </a:moveTo>
                <a:cubicBezTo>
                  <a:pt x="3338775" y="3160617"/>
                  <a:pt x="3365705" y="3138176"/>
                  <a:pt x="3370194" y="3156129"/>
                </a:cubicBezTo>
                <a:cubicBezTo>
                  <a:pt x="3374682" y="3142664"/>
                  <a:pt x="3410589" y="3129199"/>
                  <a:pt x="3415078" y="3151641"/>
                </a:cubicBezTo>
                <a:cubicBezTo>
                  <a:pt x="3433031" y="3124711"/>
                  <a:pt x="3464449" y="3133687"/>
                  <a:pt x="3464449" y="3156129"/>
                </a:cubicBezTo>
                <a:cubicBezTo>
                  <a:pt x="3450984" y="3156129"/>
                  <a:pt x="3464449" y="3156129"/>
                  <a:pt x="3464449" y="3147152"/>
                </a:cubicBezTo>
                <a:cubicBezTo>
                  <a:pt x="3450984" y="3147152"/>
                  <a:pt x="3446496" y="3147152"/>
                  <a:pt x="3446496" y="3156129"/>
                </a:cubicBezTo>
                <a:cubicBezTo>
                  <a:pt x="3433031" y="3160617"/>
                  <a:pt x="3437519" y="3147152"/>
                  <a:pt x="3433031" y="3147152"/>
                </a:cubicBezTo>
                <a:cubicBezTo>
                  <a:pt x="3410589" y="3169594"/>
                  <a:pt x="3370194" y="3147152"/>
                  <a:pt x="3343264" y="3169594"/>
                </a:cubicBezTo>
                <a:cubicBezTo>
                  <a:pt x="3334287" y="3169186"/>
                  <a:pt x="3325310" y="3169186"/>
                  <a:pt x="3325310" y="3156129"/>
                </a:cubicBezTo>
                <a:lnTo>
                  <a:pt x="3325310" y="3156129"/>
                </a:lnTo>
                <a:close/>
                <a:moveTo>
                  <a:pt x="716353" y="3071258"/>
                </a:moveTo>
                <a:cubicBezTo>
                  <a:pt x="716353" y="3062281"/>
                  <a:pt x="725330" y="3062281"/>
                  <a:pt x="725330" y="3053305"/>
                </a:cubicBezTo>
                <a:cubicBezTo>
                  <a:pt x="734306" y="3053305"/>
                  <a:pt x="734306" y="3062281"/>
                  <a:pt x="743283" y="3062281"/>
                </a:cubicBezTo>
                <a:cubicBezTo>
                  <a:pt x="738795" y="3066770"/>
                  <a:pt x="738795" y="3071258"/>
                  <a:pt x="738795" y="3075747"/>
                </a:cubicBezTo>
                <a:cubicBezTo>
                  <a:pt x="729818" y="3075747"/>
                  <a:pt x="720841" y="3075747"/>
                  <a:pt x="716353" y="3071258"/>
                </a:cubicBezTo>
                <a:lnTo>
                  <a:pt x="716353" y="3071258"/>
                </a:lnTo>
                <a:close/>
                <a:moveTo>
                  <a:pt x="815505" y="3084723"/>
                </a:moveTo>
                <a:cubicBezTo>
                  <a:pt x="815505" y="3071258"/>
                  <a:pt x="815505" y="3071258"/>
                  <a:pt x="815505" y="3071258"/>
                </a:cubicBezTo>
                <a:cubicBezTo>
                  <a:pt x="846923" y="3071258"/>
                  <a:pt x="846923" y="3071258"/>
                  <a:pt x="846923" y="3071258"/>
                </a:cubicBezTo>
                <a:cubicBezTo>
                  <a:pt x="846923" y="3075747"/>
                  <a:pt x="846923" y="3075747"/>
                  <a:pt x="842435" y="3075747"/>
                </a:cubicBezTo>
                <a:cubicBezTo>
                  <a:pt x="842435" y="3084723"/>
                  <a:pt x="842435" y="3084723"/>
                  <a:pt x="842435" y="3084723"/>
                </a:cubicBezTo>
                <a:cubicBezTo>
                  <a:pt x="837946" y="3075747"/>
                  <a:pt x="819993" y="3071258"/>
                  <a:pt x="828970" y="3084723"/>
                </a:cubicBezTo>
                <a:cubicBezTo>
                  <a:pt x="828970" y="3093700"/>
                  <a:pt x="824481" y="3080235"/>
                  <a:pt x="815505" y="3084723"/>
                </a:cubicBezTo>
                <a:lnTo>
                  <a:pt x="815505" y="3084723"/>
                </a:lnTo>
                <a:close/>
                <a:moveTo>
                  <a:pt x="869365" y="3080235"/>
                </a:moveTo>
                <a:cubicBezTo>
                  <a:pt x="873853" y="3071258"/>
                  <a:pt x="878342" y="3084723"/>
                  <a:pt x="882830" y="3084723"/>
                </a:cubicBezTo>
                <a:cubicBezTo>
                  <a:pt x="873853" y="3089212"/>
                  <a:pt x="882830" y="3093700"/>
                  <a:pt x="873853" y="3102677"/>
                </a:cubicBezTo>
                <a:cubicBezTo>
                  <a:pt x="860388" y="3098188"/>
                  <a:pt x="878342" y="3084723"/>
                  <a:pt x="869365" y="3080235"/>
                </a:cubicBezTo>
                <a:lnTo>
                  <a:pt x="869365" y="3080235"/>
                </a:lnTo>
                <a:close/>
                <a:moveTo>
                  <a:pt x="4017741" y="3294044"/>
                </a:moveTo>
                <a:cubicBezTo>
                  <a:pt x="4031206" y="3298532"/>
                  <a:pt x="4008764" y="3303020"/>
                  <a:pt x="4008764" y="3307509"/>
                </a:cubicBezTo>
                <a:cubicBezTo>
                  <a:pt x="3999787" y="3307509"/>
                  <a:pt x="3999787" y="3289555"/>
                  <a:pt x="3986322" y="3289555"/>
                </a:cubicBezTo>
                <a:cubicBezTo>
                  <a:pt x="3986322" y="3280579"/>
                  <a:pt x="3999787" y="3285067"/>
                  <a:pt x="4008764" y="3280579"/>
                </a:cubicBezTo>
                <a:cubicBezTo>
                  <a:pt x="4004276" y="3289555"/>
                  <a:pt x="4017741" y="3298532"/>
                  <a:pt x="4017741" y="3294044"/>
                </a:cubicBezTo>
                <a:lnTo>
                  <a:pt x="4017741" y="3294044"/>
                </a:lnTo>
                <a:close/>
                <a:moveTo>
                  <a:pt x="3972857" y="3285475"/>
                </a:moveTo>
                <a:cubicBezTo>
                  <a:pt x="4004276" y="3289555"/>
                  <a:pt x="3977346" y="3316486"/>
                  <a:pt x="3972857" y="3285475"/>
                </a:cubicBezTo>
                <a:lnTo>
                  <a:pt x="3972857" y="3285475"/>
                </a:lnTo>
                <a:close/>
                <a:moveTo>
                  <a:pt x="3914509" y="3280987"/>
                </a:moveTo>
                <a:cubicBezTo>
                  <a:pt x="3936950" y="3280987"/>
                  <a:pt x="3936950" y="3280987"/>
                  <a:pt x="3936950" y="3280987"/>
                </a:cubicBezTo>
                <a:cubicBezTo>
                  <a:pt x="3941439" y="3285475"/>
                  <a:pt x="3936950" y="3289964"/>
                  <a:pt x="3936950" y="3294452"/>
                </a:cubicBezTo>
                <a:cubicBezTo>
                  <a:pt x="3941439" y="3294452"/>
                  <a:pt x="3945927" y="3289964"/>
                  <a:pt x="3950416" y="3285475"/>
                </a:cubicBezTo>
                <a:cubicBezTo>
                  <a:pt x="3963881" y="3285475"/>
                  <a:pt x="3941439" y="3298940"/>
                  <a:pt x="3950416" y="3298940"/>
                </a:cubicBezTo>
                <a:cubicBezTo>
                  <a:pt x="3954904" y="3307917"/>
                  <a:pt x="3936950" y="3289964"/>
                  <a:pt x="3936950" y="3303429"/>
                </a:cubicBezTo>
                <a:cubicBezTo>
                  <a:pt x="3932462" y="3289555"/>
                  <a:pt x="3914509" y="3294044"/>
                  <a:pt x="3914509" y="3280987"/>
                </a:cubicBezTo>
                <a:lnTo>
                  <a:pt x="3914509" y="3280987"/>
                </a:lnTo>
                <a:close/>
                <a:moveTo>
                  <a:pt x="3725590" y="3289555"/>
                </a:moveTo>
                <a:cubicBezTo>
                  <a:pt x="3734567" y="3294044"/>
                  <a:pt x="3743543" y="3289555"/>
                  <a:pt x="3748032" y="3289555"/>
                </a:cubicBezTo>
                <a:cubicBezTo>
                  <a:pt x="3757008" y="3289555"/>
                  <a:pt x="3734567" y="3294044"/>
                  <a:pt x="3739055" y="3303020"/>
                </a:cubicBezTo>
                <a:cubicBezTo>
                  <a:pt x="3734567" y="3298532"/>
                  <a:pt x="3725590" y="3298532"/>
                  <a:pt x="3725590" y="3289555"/>
                </a:cubicBezTo>
                <a:lnTo>
                  <a:pt x="3725590" y="3289555"/>
                </a:lnTo>
                <a:close/>
                <a:moveTo>
                  <a:pt x="4224613" y="3351984"/>
                </a:moveTo>
                <a:cubicBezTo>
                  <a:pt x="4224613" y="3338519"/>
                  <a:pt x="4247055" y="3334031"/>
                  <a:pt x="4242567" y="3351984"/>
                </a:cubicBezTo>
                <a:lnTo>
                  <a:pt x="4224613" y="3351984"/>
                </a:lnTo>
                <a:lnTo>
                  <a:pt x="4224613" y="3351984"/>
                </a:lnTo>
                <a:lnTo>
                  <a:pt x="4224613" y="3351984"/>
                </a:lnTo>
                <a:close/>
                <a:moveTo>
                  <a:pt x="4584498" y="3276498"/>
                </a:moveTo>
                <a:cubicBezTo>
                  <a:pt x="4615916" y="3285475"/>
                  <a:pt x="4660800" y="3285475"/>
                  <a:pt x="4669776" y="3316486"/>
                </a:cubicBezTo>
                <a:cubicBezTo>
                  <a:pt x="4665288" y="3325462"/>
                  <a:pt x="4647334" y="3320974"/>
                  <a:pt x="4633870" y="3329951"/>
                </a:cubicBezTo>
                <a:cubicBezTo>
                  <a:pt x="4629381" y="3329951"/>
                  <a:pt x="4629381" y="3338927"/>
                  <a:pt x="4629381" y="3338927"/>
                </a:cubicBezTo>
                <a:cubicBezTo>
                  <a:pt x="4624893" y="3338927"/>
                  <a:pt x="4624893" y="3329951"/>
                  <a:pt x="4620404" y="3329951"/>
                </a:cubicBezTo>
                <a:cubicBezTo>
                  <a:pt x="4602451" y="3334439"/>
                  <a:pt x="4548591" y="3347904"/>
                  <a:pt x="4516764" y="3343416"/>
                </a:cubicBezTo>
                <a:cubicBezTo>
                  <a:pt x="4503299" y="3343416"/>
                  <a:pt x="4494322" y="3334439"/>
                  <a:pt x="4485346" y="3334439"/>
                </a:cubicBezTo>
                <a:cubicBezTo>
                  <a:pt x="4467392" y="3338927"/>
                  <a:pt x="4444951" y="3356881"/>
                  <a:pt x="4426997" y="3334439"/>
                </a:cubicBezTo>
                <a:cubicBezTo>
                  <a:pt x="4458416" y="3298940"/>
                  <a:pt x="4516764" y="3311997"/>
                  <a:pt x="4571033" y="3303429"/>
                </a:cubicBezTo>
                <a:cubicBezTo>
                  <a:pt x="4575521" y="3280987"/>
                  <a:pt x="4544103" y="3294452"/>
                  <a:pt x="4544103" y="3272418"/>
                </a:cubicBezTo>
                <a:cubicBezTo>
                  <a:pt x="4566544" y="3281395"/>
                  <a:pt x="4571033" y="3258953"/>
                  <a:pt x="4580009" y="3276906"/>
                </a:cubicBezTo>
                <a:cubicBezTo>
                  <a:pt x="4575521" y="3263033"/>
                  <a:pt x="4584498" y="3263033"/>
                  <a:pt x="4584498" y="3276498"/>
                </a:cubicBezTo>
                <a:lnTo>
                  <a:pt x="4584498" y="3276498"/>
                </a:lnTo>
                <a:close/>
                <a:moveTo>
                  <a:pt x="4413532" y="3276498"/>
                </a:moveTo>
                <a:cubicBezTo>
                  <a:pt x="4422509" y="3258545"/>
                  <a:pt x="4440462" y="3267522"/>
                  <a:pt x="4453928" y="3267522"/>
                </a:cubicBezTo>
                <a:cubicBezTo>
                  <a:pt x="4449439" y="3276498"/>
                  <a:pt x="4440462" y="3272010"/>
                  <a:pt x="4440462" y="3285475"/>
                </a:cubicBezTo>
                <a:cubicBezTo>
                  <a:pt x="4426997" y="3285475"/>
                  <a:pt x="4431486" y="3272010"/>
                  <a:pt x="4413532" y="3276498"/>
                </a:cubicBezTo>
                <a:lnTo>
                  <a:pt x="4413532" y="3276498"/>
                </a:lnTo>
                <a:close/>
                <a:moveTo>
                  <a:pt x="4728533" y="3227126"/>
                </a:moveTo>
                <a:cubicBezTo>
                  <a:pt x="4715068" y="3236103"/>
                  <a:pt x="4724045" y="3240592"/>
                  <a:pt x="4733021" y="3249568"/>
                </a:cubicBezTo>
                <a:cubicBezTo>
                  <a:pt x="4724045" y="3263033"/>
                  <a:pt x="4719556" y="3236103"/>
                  <a:pt x="4706091" y="3240592"/>
                </a:cubicBezTo>
                <a:cubicBezTo>
                  <a:pt x="4710579" y="3245080"/>
                  <a:pt x="4715068" y="3245080"/>
                  <a:pt x="4715068" y="3249568"/>
                </a:cubicBezTo>
                <a:cubicBezTo>
                  <a:pt x="4710579" y="3254057"/>
                  <a:pt x="4701603" y="3254057"/>
                  <a:pt x="4697115" y="3249568"/>
                </a:cubicBezTo>
                <a:cubicBezTo>
                  <a:pt x="4692626" y="3240592"/>
                  <a:pt x="4710579" y="3240592"/>
                  <a:pt x="4701603" y="3236103"/>
                </a:cubicBezTo>
                <a:cubicBezTo>
                  <a:pt x="4697115" y="3227126"/>
                  <a:pt x="4719556" y="3240592"/>
                  <a:pt x="4715068" y="3222638"/>
                </a:cubicBezTo>
                <a:cubicBezTo>
                  <a:pt x="4719556" y="3227126"/>
                  <a:pt x="4724045" y="3227126"/>
                  <a:pt x="4728533" y="3227126"/>
                </a:cubicBezTo>
                <a:lnTo>
                  <a:pt x="4728533" y="3227126"/>
                </a:lnTo>
                <a:close/>
                <a:moveTo>
                  <a:pt x="4692626" y="3240592"/>
                </a:moveTo>
                <a:cubicBezTo>
                  <a:pt x="4692626" y="3249568"/>
                  <a:pt x="4692626" y="3249568"/>
                  <a:pt x="4692626" y="3249568"/>
                </a:cubicBezTo>
                <a:cubicBezTo>
                  <a:pt x="4683649" y="3249568"/>
                  <a:pt x="4679161" y="3245080"/>
                  <a:pt x="4674673" y="3240592"/>
                </a:cubicBezTo>
                <a:cubicBezTo>
                  <a:pt x="4679161" y="3231615"/>
                  <a:pt x="4683649" y="3245080"/>
                  <a:pt x="4692626" y="3240592"/>
                </a:cubicBezTo>
                <a:lnTo>
                  <a:pt x="4692626" y="3240592"/>
                </a:lnTo>
                <a:close/>
                <a:moveTo>
                  <a:pt x="4602451" y="3129199"/>
                </a:moveTo>
                <a:cubicBezTo>
                  <a:pt x="4615916" y="3124711"/>
                  <a:pt x="4638358" y="3124711"/>
                  <a:pt x="4660800" y="3124711"/>
                </a:cubicBezTo>
                <a:cubicBezTo>
                  <a:pt x="4656311" y="3142664"/>
                  <a:pt x="4651823" y="3147152"/>
                  <a:pt x="4656311" y="3160209"/>
                </a:cubicBezTo>
                <a:cubicBezTo>
                  <a:pt x="4642846" y="3160209"/>
                  <a:pt x="4629381" y="3164698"/>
                  <a:pt x="4620404" y="3173674"/>
                </a:cubicBezTo>
                <a:cubicBezTo>
                  <a:pt x="4629381" y="3196116"/>
                  <a:pt x="4615916" y="3200604"/>
                  <a:pt x="4606940" y="3213661"/>
                </a:cubicBezTo>
                <a:cubicBezTo>
                  <a:pt x="4611428" y="3236103"/>
                  <a:pt x="4633870" y="3236103"/>
                  <a:pt x="4642846" y="3249160"/>
                </a:cubicBezTo>
                <a:cubicBezTo>
                  <a:pt x="4651823" y="3244672"/>
                  <a:pt x="4656311" y="3231207"/>
                  <a:pt x="4669776" y="3231207"/>
                </a:cubicBezTo>
                <a:cubicBezTo>
                  <a:pt x="4660800" y="3235695"/>
                  <a:pt x="4656311" y="3244672"/>
                  <a:pt x="4669776" y="3249160"/>
                </a:cubicBezTo>
                <a:cubicBezTo>
                  <a:pt x="4642846" y="3253649"/>
                  <a:pt x="4624893" y="3249160"/>
                  <a:pt x="4615916" y="3267114"/>
                </a:cubicBezTo>
                <a:cubicBezTo>
                  <a:pt x="4544103" y="3244672"/>
                  <a:pt x="4458416" y="3267114"/>
                  <a:pt x="4386602" y="3240184"/>
                </a:cubicBezTo>
                <a:cubicBezTo>
                  <a:pt x="4373137" y="3262625"/>
                  <a:pt x="4355184" y="3271194"/>
                  <a:pt x="4328253" y="3275682"/>
                </a:cubicBezTo>
                <a:cubicBezTo>
                  <a:pt x="4328253" y="3280171"/>
                  <a:pt x="4346207" y="3275682"/>
                  <a:pt x="4346207" y="3284659"/>
                </a:cubicBezTo>
                <a:cubicBezTo>
                  <a:pt x="4359672" y="3289147"/>
                  <a:pt x="4359672" y="3262217"/>
                  <a:pt x="4377625" y="3275682"/>
                </a:cubicBezTo>
                <a:cubicBezTo>
                  <a:pt x="4373137" y="3302612"/>
                  <a:pt x="4355184" y="3280171"/>
                  <a:pt x="4341719" y="3293636"/>
                </a:cubicBezTo>
                <a:cubicBezTo>
                  <a:pt x="4337230" y="3311589"/>
                  <a:pt x="4350695" y="3316077"/>
                  <a:pt x="4346207" y="3329135"/>
                </a:cubicBezTo>
                <a:cubicBezTo>
                  <a:pt x="4364161" y="3329135"/>
                  <a:pt x="4395579" y="3315670"/>
                  <a:pt x="4422509" y="3329135"/>
                </a:cubicBezTo>
                <a:cubicBezTo>
                  <a:pt x="4368649" y="3338111"/>
                  <a:pt x="4332742" y="3338111"/>
                  <a:pt x="4269497" y="3347088"/>
                </a:cubicBezTo>
                <a:cubicBezTo>
                  <a:pt x="4273985" y="3338111"/>
                  <a:pt x="4269497" y="3333623"/>
                  <a:pt x="4269497" y="3324646"/>
                </a:cubicBezTo>
                <a:cubicBezTo>
                  <a:pt x="4202171" y="3311181"/>
                  <a:pt x="4165857" y="3311181"/>
                  <a:pt x="4125461" y="3293636"/>
                </a:cubicBezTo>
                <a:cubicBezTo>
                  <a:pt x="4107508" y="3307101"/>
                  <a:pt x="4071601" y="3320566"/>
                  <a:pt x="4049159" y="3293636"/>
                </a:cubicBezTo>
                <a:cubicBezTo>
                  <a:pt x="4040183" y="3298124"/>
                  <a:pt x="4044671" y="3311589"/>
                  <a:pt x="4026718" y="3307101"/>
                </a:cubicBezTo>
                <a:cubicBezTo>
                  <a:pt x="4026718" y="3293636"/>
                  <a:pt x="4026718" y="3293636"/>
                  <a:pt x="4035694" y="3284659"/>
                </a:cubicBezTo>
                <a:cubicBezTo>
                  <a:pt x="4022229" y="3280171"/>
                  <a:pt x="4004276" y="3280171"/>
                  <a:pt x="3999787" y="3266706"/>
                </a:cubicBezTo>
                <a:cubicBezTo>
                  <a:pt x="3995299" y="3253241"/>
                  <a:pt x="4017741" y="3266706"/>
                  <a:pt x="4013253" y="3248752"/>
                </a:cubicBezTo>
                <a:cubicBezTo>
                  <a:pt x="3999787" y="3248752"/>
                  <a:pt x="3977346" y="3244264"/>
                  <a:pt x="3963881" y="3235287"/>
                </a:cubicBezTo>
                <a:cubicBezTo>
                  <a:pt x="3968369" y="3217334"/>
                  <a:pt x="3999787" y="3212845"/>
                  <a:pt x="4013253" y="3217334"/>
                </a:cubicBezTo>
                <a:cubicBezTo>
                  <a:pt x="4035694" y="3190404"/>
                  <a:pt x="4080578" y="3194892"/>
                  <a:pt x="4125870" y="3194892"/>
                </a:cubicBezTo>
                <a:cubicBezTo>
                  <a:pt x="4112404" y="3212845"/>
                  <a:pt x="4148311" y="3203869"/>
                  <a:pt x="4143823" y="3225902"/>
                </a:cubicBezTo>
                <a:cubicBezTo>
                  <a:pt x="4193195" y="3216926"/>
                  <a:pt x="4220125" y="3194892"/>
                  <a:pt x="4274393" y="3194892"/>
                </a:cubicBezTo>
                <a:cubicBezTo>
                  <a:pt x="4287858" y="3185915"/>
                  <a:pt x="4265416" y="3181427"/>
                  <a:pt x="4274393" y="3172450"/>
                </a:cubicBezTo>
                <a:cubicBezTo>
                  <a:pt x="4319277" y="3199380"/>
                  <a:pt x="4355184" y="3172450"/>
                  <a:pt x="4378033" y="3145520"/>
                </a:cubicBezTo>
                <a:cubicBezTo>
                  <a:pt x="4404964" y="3158985"/>
                  <a:pt x="4422917" y="3181019"/>
                  <a:pt x="4436382" y="3203461"/>
                </a:cubicBezTo>
                <a:cubicBezTo>
                  <a:pt x="4472289" y="3194484"/>
                  <a:pt x="4490242" y="3167962"/>
                  <a:pt x="4517173" y="3150008"/>
                </a:cubicBezTo>
                <a:cubicBezTo>
                  <a:pt x="4548591" y="3163474"/>
                  <a:pt x="4575521" y="3145520"/>
                  <a:pt x="4606940" y="3145520"/>
                </a:cubicBezTo>
                <a:cubicBezTo>
                  <a:pt x="4620404" y="3142664"/>
                  <a:pt x="4593474" y="3142664"/>
                  <a:pt x="4602451" y="3129199"/>
                </a:cubicBezTo>
                <a:lnTo>
                  <a:pt x="4602451" y="3129199"/>
                </a:lnTo>
                <a:close/>
                <a:moveTo>
                  <a:pt x="4296835" y="3151641"/>
                </a:moveTo>
                <a:cubicBezTo>
                  <a:pt x="4283370" y="3138176"/>
                  <a:pt x="4323765" y="3142664"/>
                  <a:pt x="4319277" y="3129199"/>
                </a:cubicBezTo>
                <a:cubicBezTo>
                  <a:pt x="4332742" y="3133687"/>
                  <a:pt x="4319277" y="3147152"/>
                  <a:pt x="4314788" y="3156129"/>
                </a:cubicBezTo>
                <a:cubicBezTo>
                  <a:pt x="4305812" y="3160617"/>
                  <a:pt x="4296835" y="3147152"/>
                  <a:pt x="4296835" y="3151641"/>
                </a:cubicBezTo>
                <a:lnTo>
                  <a:pt x="4296835" y="3151641"/>
                </a:lnTo>
                <a:close/>
                <a:moveTo>
                  <a:pt x="4215637" y="3120222"/>
                </a:moveTo>
                <a:cubicBezTo>
                  <a:pt x="4202171" y="3120222"/>
                  <a:pt x="4202171" y="3120222"/>
                  <a:pt x="4188707" y="3124711"/>
                </a:cubicBezTo>
                <a:cubicBezTo>
                  <a:pt x="4197683" y="3164698"/>
                  <a:pt x="4238078" y="3138176"/>
                  <a:pt x="4260520" y="3138176"/>
                </a:cubicBezTo>
                <a:cubicBezTo>
                  <a:pt x="4269497" y="3147152"/>
                  <a:pt x="4247055" y="3156129"/>
                  <a:pt x="4242567" y="3160617"/>
                </a:cubicBezTo>
                <a:cubicBezTo>
                  <a:pt x="4224613" y="3142664"/>
                  <a:pt x="4206660" y="3165106"/>
                  <a:pt x="4188707" y="3165106"/>
                </a:cubicBezTo>
                <a:cubicBezTo>
                  <a:pt x="4206660" y="3151641"/>
                  <a:pt x="4179730" y="3151641"/>
                  <a:pt x="4170753" y="3147152"/>
                </a:cubicBezTo>
                <a:cubicBezTo>
                  <a:pt x="4170753" y="3133687"/>
                  <a:pt x="4184218" y="3138176"/>
                  <a:pt x="4188707" y="3133687"/>
                </a:cubicBezTo>
                <a:cubicBezTo>
                  <a:pt x="4188707" y="3129199"/>
                  <a:pt x="4184218" y="3129199"/>
                  <a:pt x="4179730" y="3129199"/>
                </a:cubicBezTo>
                <a:cubicBezTo>
                  <a:pt x="4188707" y="3124711"/>
                  <a:pt x="4188707" y="3120222"/>
                  <a:pt x="4184218" y="3111245"/>
                </a:cubicBezTo>
                <a:cubicBezTo>
                  <a:pt x="4202171" y="3111245"/>
                  <a:pt x="4215637" y="3102677"/>
                  <a:pt x="4215637" y="3120222"/>
                </a:cubicBezTo>
                <a:lnTo>
                  <a:pt x="4215637" y="3120222"/>
                </a:lnTo>
                <a:close/>
                <a:moveTo>
                  <a:pt x="2263611" y="2999853"/>
                </a:moveTo>
                <a:cubicBezTo>
                  <a:pt x="2268099" y="3008829"/>
                  <a:pt x="2281564" y="3004341"/>
                  <a:pt x="2290541" y="3008829"/>
                </a:cubicBezTo>
                <a:cubicBezTo>
                  <a:pt x="2290541" y="3017806"/>
                  <a:pt x="2295029" y="3017806"/>
                  <a:pt x="2290541" y="3026783"/>
                </a:cubicBezTo>
                <a:cubicBezTo>
                  <a:pt x="2272588" y="3013318"/>
                  <a:pt x="2223216" y="2986795"/>
                  <a:pt x="2214239" y="3026783"/>
                </a:cubicBezTo>
                <a:cubicBezTo>
                  <a:pt x="2151402" y="3044736"/>
                  <a:pt x="2088157" y="3040248"/>
                  <a:pt x="2034297" y="3035759"/>
                </a:cubicBezTo>
                <a:cubicBezTo>
                  <a:pt x="2016343" y="3031271"/>
                  <a:pt x="2016343" y="3044736"/>
                  <a:pt x="2002878" y="3044736"/>
                </a:cubicBezTo>
                <a:cubicBezTo>
                  <a:pt x="2007367" y="3026783"/>
                  <a:pt x="2007367" y="3026783"/>
                  <a:pt x="2007367" y="3026783"/>
                </a:cubicBezTo>
                <a:cubicBezTo>
                  <a:pt x="2020832" y="3026783"/>
                  <a:pt x="2025320" y="3035759"/>
                  <a:pt x="2043273" y="3031271"/>
                </a:cubicBezTo>
                <a:cubicBezTo>
                  <a:pt x="2034297" y="3022294"/>
                  <a:pt x="2034297" y="3004341"/>
                  <a:pt x="2056738" y="3008829"/>
                </a:cubicBezTo>
                <a:cubicBezTo>
                  <a:pt x="2043273" y="2986388"/>
                  <a:pt x="2016343" y="2999853"/>
                  <a:pt x="2002878" y="2981899"/>
                </a:cubicBezTo>
                <a:cubicBezTo>
                  <a:pt x="1989413" y="2977411"/>
                  <a:pt x="1989413" y="2990876"/>
                  <a:pt x="1971460" y="2986388"/>
                </a:cubicBezTo>
                <a:cubicBezTo>
                  <a:pt x="1980436" y="2995364"/>
                  <a:pt x="1984925" y="3004341"/>
                  <a:pt x="1984925" y="3013318"/>
                </a:cubicBezTo>
                <a:cubicBezTo>
                  <a:pt x="1971460" y="3026783"/>
                  <a:pt x="1940041" y="3022294"/>
                  <a:pt x="1931065" y="2999853"/>
                </a:cubicBezTo>
                <a:cubicBezTo>
                  <a:pt x="1917600" y="3004341"/>
                  <a:pt x="1904134" y="3013318"/>
                  <a:pt x="1886181" y="3017806"/>
                </a:cubicBezTo>
                <a:cubicBezTo>
                  <a:pt x="1886181" y="3004341"/>
                  <a:pt x="1877204" y="3008829"/>
                  <a:pt x="1877204" y="2995364"/>
                </a:cubicBezTo>
                <a:cubicBezTo>
                  <a:pt x="1859251" y="2999853"/>
                  <a:pt x="1854762" y="2995364"/>
                  <a:pt x="1836809" y="2990876"/>
                </a:cubicBezTo>
                <a:cubicBezTo>
                  <a:pt x="1836809" y="2977411"/>
                  <a:pt x="1850274" y="2981899"/>
                  <a:pt x="1850274" y="2968434"/>
                </a:cubicBezTo>
                <a:cubicBezTo>
                  <a:pt x="1872716" y="2972923"/>
                  <a:pt x="1913111" y="2972923"/>
                  <a:pt x="1953914" y="2968434"/>
                </a:cubicBezTo>
                <a:cubicBezTo>
                  <a:pt x="1958403" y="2959457"/>
                  <a:pt x="1940449" y="2968434"/>
                  <a:pt x="1944938" y="2954969"/>
                </a:cubicBezTo>
                <a:cubicBezTo>
                  <a:pt x="1953914" y="2959457"/>
                  <a:pt x="1953914" y="2950481"/>
                  <a:pt x="1962891" y="2950481"/>
                </a:cubicBezTo>
                <a:cubicBezTo>
                  <a:pt x="1967379" y="2959457"/>
                  <a:pt x="1976356" y="2963946"/>
                  <a:pt x="1967379" y="2972923"/>
                </a:cubicBezTo>
                <a:cubicBezTo>
                  <a:pt x="1971868" y="2968434"/>
                  <a:pt x="1994310" y="2954969"/>
                  <a:pt x="1989821" y="2977411"/>
                </a:cubicBezTo>
                <a:cubicBezTo>
                  <a:pt x="2003286" y="2972923"/>
                  <a:pt x="1989821" y="2963946"/>
                  <a:pt x="1989821" y="2954969"/>
                </a:cubicBezTo>
                <a:cubicBezTo>
                  <a:pt x="2016751" y="2950481"/>
                  <a:pt x="2048170" y="2945992"/>
                  <a:pt x="2066123" y="2950481"/>
                </a:cubicBezTo>
                <a:cubicBezTo>
                  <a:pt x="2061635" y="2968434"/>
                  <a:pt x="2088565" y="2963946"/>
                  <a:pt x="2084077" y="2985980"/>
                </a:cubicBezTo>
                <a:cubicBezTo>
                  <a:pt x="2106518" y="2990468"/>
                  <a:pt x="2133448" y="2981491"/>
                  <a:pt x="2155890" y="2990468"/>
                </a:cubicBezTo>
                <a:cubicBezTo>
                  <a:pt x="2155890" y="2977003"/>
                  <a:pt x="2173844" y="2972514"/>
                  <a:pt x="2187309" y="2968026"/>
                </a:cubicBezTo>
                <a:cubicBezTo>
                  <a:pt x="2169355" y="2968026"/>
                  <a:pt x="2146914" y="2954561"/>
                  <a:pt x="2128960" y="2950073"/>
                </a:cubicBezTo>
                <a:cubicBezTo>
                  <a:pt x="2169355" y="2941096"/>
                  <a:pt x="2200774" y="2941096"/>
                  <a:pt x="2237089" y="2936608"/>
                </a:cubicBezTo>
                <a:cubicBezTo>
                  <a:pt x="2237089" y="2945584"/>
                  <a:pt x="2228112" y="2945584"/>
                  <a:pt x="2232600" y="2954561"/>
                </a:cubicBezTo>
                <a:cubicBezTo>
                  <a:pt x="2246065" y="2954561"/>
                  <a:pt x="2259530" y="2954561"/>
                  <a:pt x="2259530" y="2963538"/>
                </a:cubicBezTo>
                <a:cubicBezTo>
                  <a:pt x="2264019" y="2977003"/>
                  <a:pt x="2250554" y="2963538"/>
                  <a:pt x="2241577" y="2963538"/>
                </a:cubicBezTo>
                <a:cubicBezTo>
                  <a:pt x="2241577" y="2977003"/>
                  <a:pt x="2264019" y="2972514"/>
                  <a:pt x="2268507" y="2981491"/>
                </a:cubicBezTo>
                <a:cubicBezTo>
                  <a:pt x="2263611" y="2986388"/>
                  <a:pt x="2263611" y="2990876"/>
                  <a:pt x="2263611" y="2999853"/>
                </a:cubicBezTo>
                <a:lnTo>
                  <a:pt x="2263611" y="2999853"/>
                </a:lnTo>
                <a:close/>
                <a:moveTo>
                  <a:pt x="2996845" y="3026783"/>
                </a:moveTo>
                <a:cubicBezTo>
                  <a:pt x="2983380" y="3022294"/>
                  <a:pt x="2987868" y="3022294"/>
                  <a:pt x="2974403" y="3026783"/>
                </a:cubicBezTo>
                <a:cubicBezTo>
                  <a:pt x="2974403" y="3022294"/>
                  <a:pt x="2969914" y="3017806"/>
                  <a:pt x="2974403" y="3008829"/>
                </a:cubicBezTo>
                <a:cubicBezTo>
                  <a:pt x="2983380" y="3013318"/>
                  <a:pt x="2996845" y="3013318"/>
                  <a:pt x="2996845" y="3026783"/>
                </a:cubicBezTo>
                <a:lnTo>
                  <a:pt x="2996845" y="3026783"/>
                </a:lnTo>
                <a:close/>
                <a:moveTo>
                  <a:pt x="3379171" y="2986388"/>
                </a:moveTo>
                <a:cubicBezTo>
                  <a:pt x="3365705" y="2990876"/>
                  <a:pt x="3365705" y="2981899"/>
                  <a:pt x="3352240" y="2977411"/>
                </a:cubicBezTo>
                <a:cubicBezTo>
                  <a:pt x="3356729" y="2964354"/>
                  <a:pt x="3379171" y="2977819"/>
                  <a:pt x="3379171" y="2986388"/>
                </a:cubicBezTo>
                <a:lnTo>
                  <a:pt x="3379171" y="2986388"/>
                </a:lnTo>
                <a:close/>
                <a:moveTo>
                  <a:pt x="3509741" y="2982307"/>
                </a:moveTo>
                <a:cubicBezTo>
                  <a:pt x="3496276" y="2986795"/>
                  <a:pt x="3496276" y="2977819"/>
                  <a:pt x="3491787" y="2973330"/>
                </a:cubicBezTo>
                <a:cubicBezTo>
                  <a:pt x="3496276" y="2968842"/>
                  <a:pt x="3505253" y="2968842"/>
                  <a:pt x="3509741" y="2968842"/>
                </a:cubicBezTo>
                <a:lnTo>
                  <a:pt x="3509741" y="2982307"/>
                </a:lnTo>
                <a:lnTo>
                  <a:pt x="3509741" y="2982307"/>
                </a:lnTo>
                <a:lnTo>
                  <a:pt x="3509741" y="2982307"/>
                </a:lnTo>
                <a:close/>
                <a:moveTo>
                  <a:pt x="3536671" y="2982307"/>
                </a:moveTo>
                <a:cubicBezTo>
                  <a:pt x="3541159" y="2964354"/>
                  <a:pt x="3554625" y="2973330"/>
                  <a:pt x="3572578" y="2973330"/>
                </a:cubicBezTo>
                <a:cubicBezTo>
                  <a:pt x="3559113" y="2977819"/>
                  <a:pt x="3559113" y="2982307"/>
                  <a:pt x="3536671" y="2982307"/>
                </a:cubicBezTo>
                <a:lnTo>
                  <a:pt x="3536671" y="2982307"/>
                </a:lnTo>
                <a:close/>
                <a:moveTo>
                  <a:pt x="3662753" y="2968842"/>
                </a:moveTo>
                <a:cubicBezTo>
                  <a:pt x="3658265" y="2973330"/>
                  <a:pt x="3653776" y="2977819"/>
                  <a:pt x="3640311" y="2973330"/>
                </a:cubicBezTo>
                <a:cubicBezTo>
                  <a:pt x="3644800" y="2964354"/>
                  <a:pt x="3653776" y="2964354"/>
                  <a:pt x="3662753" y="2959865"/>
                </a:cubicBezTo>
                <a:cubicBezTo>
                  <a:pt x="3676218" y="2964354"/>
                  <a:pt x="3644392" y="2964354"/>
                  <a:pt x="3662753" y="2968842"/>
                </a:cubicBezTo>
                <a:lnTo>
                  <a:pt x="3662753" y="2968842"/>
                </a:lnTo>
                <a:close/>
                <a:moveTo>
                  <a:pt x="3505253" y="2941912"/>
                </a:moveTo>
                <a:cubicBezTo>
                  <a:pt x="3505253" y="2950889"/>
                  <a:pt x="3482811" y="2937424"/>
                  <a:pt x="3487299" y="2950889"/>
                </a:cubicBezTo>
                <a:cubicBezTo>
                  <a:pt x="3482811" y="2946400"/>
                  <a:pt x="3478322" y="2946400"/>
                  <a:pt x="3469346" y="2946400"/>
                </a:cubicBezTo>
                <a:cubicBezTo>
                  <a:pt x="3469346" y="2932935"/>
                  <a:pt x="3469346" y="2932935"/>
                  <a:pt x="3469346" y="2932935"/>
                </a:cubicBezTo>
                <a:cubicBezTo>
                  <a:pt x="3482811" y="2946400"/>
                  <a:pt x="3491787" y="2932935"/>
                  <a:pt x="3505253" y="2941912"/>
                </a:cubicBezTo>
                <a:lnTo>
                  <a:pt x="3505253" y="2941912"/>
                </a:lnTo>
                <a:close/>
                <a:moveTo>
                  <a:pt x="3410589" y="2932935"/>
                </a:moveTo>
                <a:cubicBezTo>
                  <a:pt x="3415078" y="2946400"/>
                  <a:pt x="3401612" y="2941912"/>
                  <a:pt x="3397124" y="2950889"/>
                </a:cubicBezTo>
                <a:cubicBezTo>
                  <a:pt x="3392636" y="2950889"/>
                  <a:pt x="3388147" y="2941912"/>
                  <a:pt x="3392636" y="2932935"/>
                </a:cubicBezTo>
                <a:cubicBezTo>
                  <a:pt x="3401612" y="2937424"/>
                  <a:pt x="3401612" y="2928447"/>
                  <a:pt x="3410589" y="2932935"/>
                </a:cubicBezTo>
                <a:lnTo>
                  <a:pt x="3410589" y="2932935"/>
                </a:lnTo>
                <a:close/>
                <a:moveTo>
                  <a:pt x="3131903" y="2915390"/>
                </a:moveTo>
                <a:cubicBezTo>
                  <a:pt x="3127415" y="2933343"/>
                  <a:pt x="3109461" y="2933343"/>
                  <a:pt x="3113950" y="2946400"/>
                </a:cubicBezTo>
                <a:cubicBezTo>
                  <a:pt x="3087020" y="2937424"/>
                  <a:pt x="3046625" y="2950889"/>
                  <a:pt x="3037648" y="2923959"/>
                </a:cubicBezTo>
                <a:cubicBezTo>
                  <a:pt x="3015206" y="2937424"/>
                  <a:pt x="2992764" y="2914982"/>
                  <a:pt x="2974811" y="2932935"/>
                </a:cubicBezTo>
                <a:cubicBezTo>
                  <a:pt x="2965834" y="2928447"/>
                  <a:pt x="2961346" y="2923959"/>
                  <a:pt x="2952369" y="2919470"/>
                </a:cubicBezTo>
                <a:cubicBezTo>
                  <a:pt x="2943392" y="2919470"/>
                  <a:pt x="2938904" y="2932935"/>
                  <a:pt x="2929927" y="2937424"/>
                </a:cubicBezTo>
                <a:cubicBezTo>
                  <a:pt x="2916462" y="2914982"/>
                  <a:pt x="2885044" y="2941912"/>
                  <a:pt x="2844649" y="2932935"/>
                </a:cubicBezTo>
                <a:cubicBezTo>
                  <a:pt x="2844649" y="2946400"/>
                  <a:pt x="2844649" y="2946400"/>
                  <a:pt x="2844649" y="2946400"/>
                </a:cubicBezTo>
                <a:cubicBezTo>
                  <a:pt x="2867090" y="2959865"/>
                  <a:pt x="2889532" y="2968842"/>
                  <a:pt x="2907485" y="2981899"/>
                </a:cubicBezTo>
                <a:cubicBezTo>
                  <a:pt x="2911974" y="2995364"/>
                  <a:pt x="2894020" y="2986388"/>
                  <a:pt x="2898509" y="2999853"/>
                </a:cubicBezTo>
                <a:cubicBezTo>
                  <a:pt x="2902997" y="3008829"/>
                  <a:pt x="2934416" y="2995364"/>
                  <a:pt x="2925439" y="3017806"/>
                </a:cubicBezTo>
                <a:cubicBezTo>
                  <a:pt x="2894020" y="3013318"/>
                  <a:pt x="2840160" y="3031271"/>
                  <a:pt x="2835672" y="2995364"/>
                </a:cubicBezTo>
                <a:cubicBezTo>
                  <a:pt x="2826695" y="2986388"/>
                  <a:pt x="2813230" y="2986388"/>
                  <a:pt x="2813230" y="2972923"/>
                </a:cubicBezTo>
                <a:cubicBezTo>
                  <a:pt x="2786300" y="2986388"/>
                  <a:pt x="2763858" y="2963946"/>
                  <a:pt x="2736928" y="2963946"/>
                </a:cubicBezTo>
                <a:cubicBezTo>
                  <a:pt x="2736928" y="2954969"/>
                  <a:pt x="2732440" y="2954969"/>
                  <a:pt x="2732440" y="2945992"/>
                </a:cubicBezTo>
                <a:cubicBezTo>
                  <a:pt x="2736928" y="2945992"/>
                  <a:pt x="2736928" y="2950481"/>
                  <a:pt x="2745905" y="2950481"/>
                </a:cubicBezTo>
                <a:cubicBezTo>
                  <a:pt x="2736928" y="2932527"/>
                  <a:pt x="2709998" y="2945992"/>
                  <a:pt x="2714486" y="2937016"/>
                </a:cubicBezTo>
                <a:cubicBezTo>
                  <a:pt x="2705510" y="2941504"/>
                  <a:pt x="2705510" y="2945992"/>
                  <a:pt x="2701021" y="2950481"/>
                </a:cubicBezTo>
                <a:cubicBezTo>
                  <a:pt x="2687556" y="2950481"/>
                  <a:pt x="2692045" y="2945992"/>
                  <a:pt x="2692045" y="2932527"/>
                </a:cubicBezTo>
                <a:cubicBezTo>
                  <a:pt x="2678580" y="2937016"/>
                  <a:pt x="2687556" y="2950481"/>
                  <a:pt x="2683068" y="2954969"/>
                </a:cubicBezTo>
                <a:cubicBezTo>
                  <a:pt x="2665115" y="2950481"/>
                  <a:pt x="2642673" y="2959457"/>
                  <a:pt x="2629207" y="2937016"/>
                </a:cubicBezTo>
                <a:cubicBezTo>
                  <a:pt x="2566371" y="2945992"/>
                  <a:pt x="2512102" y="2945992"/>
                  <a:pt x="2453754" y="2937016"/>
                </a:cubicBezTo>
                <a:cubicBezTo>
                  <a:pt x="2444777" y="2945992"/>
                  <a:pt x="2449265" y="2963946"/>
                  <a:pt x="2431312" y="2959457"/>
                </a:cubicBezTo>
                <a:cubicBezTo>
                  <a:pt x="2431312" y="2941504"/>
                  <a:pt x="2413359" y="2954969"/>
                  <a:pt x="2408870" y="2937016"/>
                </a:cubicBezTo>
                <a:cubicBezTo>
                  <a:pt x="2399894" y="2950481"/>
                  <a:pt x="2377452" y="2941504"/>
                  <a:pt x="2363987" y="2950481"/>
                </a:cubicBezTo>
                <a:cubicBezTo>
                  <a:pt x="2359498" y="2963946"/>
                  <a:pt x="2386428" y="2959457"/>
                  <a:pt x="2377452" y="2981491"/>
                </a:cubicBezTo>
                <a:cubicBezTo>
                  <a:pt x="2346033" y="2977003"/>
                  <a:pt x="2310127" y="2994956"/>
                  <a:pt x="2301150" y="2963538"/>
                </a:cubicBezTo>
                <a:cubicBezTo>
                  <a:pt x="2332568" y="2968026"/>
                  <a:pt x="2332568" y="2968026"/>
                  <a:pt x="2332568" y="2968026"/>
                </a:cubicBezTo>
                <a:cubicBezTo>
                  <a:pt x="2328080" y="2937016"/>
                  <a:pt x="2301150" y="2959049"/>
                  <a:pt x="2274220" y="2950073"/>
                </a:cubicBezTo>
                <a:cubicBezTo>
                  <a:pt x="2296661" y="2936608"/>
                  <a:pt x="2319103" y="2923143"/>
                  <a:pt x="2359498" y="2923143"/>
                </a:cubicBezTo>
                <a:cubicBezTo>
                  <a:pt x="2341545" y="2909678"/>
                  <a:pt x="2328080" y="2914166"/>
                  <a:pt x="2305638" y="2909678"/>
                </a:cubicBezTo>
                <a:cubicBezTo>
                  <a:pt x="2328080" y="2900701"/>
                  <a:pt x="2399894" y="2887236"/>
                  <a:pt x="2418255" y="2918654"/>
                </a:cubicBezTo>
                <a:cubicBezTo>
                  <a:pt x="2454162" y="2918654"/>
                  <a:pt x="2481092" y="2936608"/>
                  <a:pt x="2503534" y="2914166"/>
                </a:cubicBezTo>
                <a:cubicBezTo>
                  <a:pt x="2499045" y="2900701"/>
                  <a:pt x="2472115" y="2918654"/>
                  <a:pt x="2481092" y="2891724"/>
                </a:cubicBezTo>
                <a:cubicBezTo>
                  <a:pt x="2516999" y="2887236"/>
                  <a:pt x="2552906" y="2878259"/>
                  <a:pt x="2593709" y="2873771"/>
                </a:cubicBezTo>
                <a:cubicBezTo>
                  <a:pt x="2598197" y="2864794"/>
                  <a:pt x="2584732" y="2869282"/>
                  <a:pt x="2580244" y="2864794"/>
                </a:cubicBezTo>
                <a:cubicBezTo>
                  <a:pt x="2580244" y="2855817"/>
                  <a:pt x="2598197" y="2860305"/>
                  <a:pt x="2607174" y="2860305"/>
                </a:cubicBezTo>
                <a:cubicBezTo>
                  <a:pt x="2620639" y="2891316"/>
                  <a:pt x="2715302" y="2878259"/>
                  <a:pt x="2760186" y="2882747"/>
                </a:cubicBezTo>
                <a:cubicBezTo>
                  <a:pt x="2751209" y="2860305"/>
                  <a:pt x="2724279" y="2878259"/>
                  <a:pt x="2715302" y="2873771"/>
                </a:cubicBezTo>
                <a:cubicBezTo>
                  <a:pt x="2715302" y="2869282"/>
                  <a:pt x="2719791" y="2869282"/>
                  <a:pt x="2719791" y="2869282"/>
                </a:cubicBezTo>
                <a:cubicBezTo>
                  <a:pt x="2683884" y="2855817"/>
                  <a:pt x="2643489" y="2860305"/>
                  <a:pt x="2589220" y="2851329"/>
                </a:cubicBezTo>
                <a:cubicBezTo>
                  <a:pt x="2638592" y="2828887"/>
                  <a:pt x="2697349" y="2846840"/>
                  <a:pt x="2746721" y="2837864"/>
                </a:cubicBezTo>
                <a:cubicBezTo>
                  <a:pt x="2751209" y="2851329"/>
                  <a:pt x="2733256" y="2842352"/>
                  <a:pt x="2728767" y="2851329"/>
                </a:cubicBezTo>
                <a:cubicBezTo>
                  <a:pt x="2733256" y="2855817"/>
                  <a:pt x="2737744" y="2855817"/>
                  <a:pt x="2737744" y="2860305"/>
                </a:cubicBezTo>
                <a:cubicBezTo>
                  <a:pt x="2746721" y="2855817"/>
                  <a:pt x="2751209" y="2846840"/>
                  <a:pt x="2760186" y="2846840"/>
                </a:cubicBezTo>
                <a:cubicBezTo>
                  <a:pt x="2733256" y="2837864"/>
                  <a:pt x="2836488" y="2819910"/>
                  <a:pt x="2836488" y="2842352"/>
                </a:cubicBezTo>
                <a:cubicBezTo>
                  <a:pt x="2814046" y="2833375"/>
                  <a:pt x="2800581" y="2846840"/>
                  <a:pt x="2800581" y="2864794"/>
                </a:cubicBezTo>
                <a:cubicBezTo>
                  <a:pt x="2840976" y="2869282"/>
                  <a:pt x="2858930" y="2891724"/>
                  <a:pt x="2894837" y="2891724"/>
                </a:cubicBezTo>
                <a:cubicBezTo>
                  <a:pt x="2903813" y="2887236"/>
                  <a:pt x="2899325" y="2882747"/>
                  <a:pt x="2899325" y="2869282"/>
                </a:cubicBezTo>
                <a:cubicBezTo>
                  <a:pt x="2894837" y="2860305"/>
                  <a:pt x="2872395" y="2860305"/>
                  <a:pt x="2858930" y="2851329"/>
                </a:cubicBezTo>
                <a:cubicBezTo>
                  <a:pt x="2858930" y="2837864"/>
                  <a:pt x="2881372" y="2846840"/>
                  <a:pt x="2881372" y="2828887"/>
                </a:cubicBezTo>
                <a:cubicBezTo>
                  <a:pt x="2890348" y="2828887"/>
                  <a:pt x="2885860" y="2842352"/>
                  <a:pt x="2894837" y="2842352"/>
                </a:cubicBezTo>
                <a:cubicBezTo>
                  <a:pt x="2899325" y="2833375"/>
                  <a:pt x="2912790" y="2828887"/>
                  <a:pt x="2930743" y="2833375"/>
                </a:cubicBezTo>
                <a:cubicBezTo>
                  <a:pt x="2939720" y="2828887"/>
                  <a:pt x="2917278" y="2828887"/>
                  <a:pt x="2921767" y="2815422"/>
                </a:cubicBezTo>
                <a:cubicBezTo>
                  <a:pt x="2966650" y="2819910"/>
                  <a:pt x="2989092" y="2797469"/>
                  <a:pt x="3016022" y="2824399"/>
                </a:cubicBezTo>
                <a:cubicBezTo>
                  <a:pt x="3011534" y="2851329"/>
                  <a:pt x="3002557" y="2842352"/>
                  <a:pt x="2993580" y="2877851"/>
                </a:cubicBezTo>
                <a:cubicBezTo>
                  <a:pt x="3002557" y="2886828"/>
                  <a:pt x="3020510" y="2886828"/>
                  <a:pt x="3011534" y="2904781"/>
                </a:cubicBezTo>
                <a:cubicBezTo>
                  <a:pt x="3016022" y="2909269"/>
                  <a:pt x="3024999" y="2909269"/>
                  <a:pt x="3029487" y="2913758"/>
                </a:cubicBezTo>
                <a:cubicBezTo>
                  <a:pt x="3038464" y="2909269"/>
                  <a:pt x="3033975" y="2900293"/>
                  <a:pt x="3038464" y="2895804"/>
                </a:cubicBezTo>
                <a:cubicBezTo>
                  <a:pt x="3065394" y="2909269"/>
                  <a:pt x="3087836" y="2918246"/>
                  <a:pt x="3105789" y="2922735"/>
                </a:cubicBezTo>
                <a:cubicBezTo>
                  <a:pt x="3114766" y="2918246"/>
                  <a:pt x="3101301" y="2909269"/>
                  <a:pt x="3110277" y="2904781"/>
                </a:cubicBezTo>
                <a:cubicBezTo>
                  <a:pt x="3122926" y="2906413"/>
                  <a:pt x="3122926" y="2910902"/>
                  <a:pt x="3131903" y="2915390"/>
                </a:cubicBezTo>
                <a:lnTo>
                  <a:pt x="3131903" y="2915390"/>
                </a:lnTo>
                <a:close/>
                <a:moveTo>
                  <a:pt x="3172298" y="2910902"/>
                </a:moveTo>
                <a:cubicBezTo>
                  <a:pt x="3122926" y="2919878"/>
                  <a:pt x="3122926" y="2866426"/>
                  <a:pt x="3082531" y="2875403"/>
                </a:cubicBezTo>
                <a:cubicBezTo>
                  <a:pt x="3082531" y="2857449"/>
                  <a:pt x="3091508" y="2852961"/>
                  <a:pt x="3104973" y="2852961"/>
                </a:cubicBezTo>
                <a:cubicBezTo>
                  <a:pt x="3122926" y="2870914"/>
                  <a:pt x="3149857" y="2848473"/>
                  <a:pt x="3176787" y="2843984"/>
                </a:cubicBezTo>
                <a:cubicBezTo>
                  <a:pt x="3181275" y="2852961"/>
                  <a:pt x="3190252" y="2861938"/>
                  <a:pt x="3203717" y="2866426"/>
                </a:cubicBezTo>
                <a:cubicBezTo>
                  <a:pt x="3190252" y="2870506"/>
                  <a:pt x="3167810" y="2879483"/>
                  <a:pt x="3172298" y="2910902"/>
                </a:cubicBezTo>
                <a:lnTo>
                  <a:pt x="3172298" y="2910902"/>
                </a:lnTo>
                <a:close/>
                <a:moveTo>
                  <a:pt x="3603996" y="2892948"/>
                </a:moveTo>
                <a:cubicBezTo>
                  <a:pt x="3599508" y="2883972"/>
                  <a:pt x="3595020" y="2874995"/>
                  <a:pt x="3590531" y="2866018"/>
                </a:cubicBezTo>
                <a:cubicBezTo>
                  <a:pt x="3603996" y="2870506"/>
                  <a:pt x="3608485" y="2879483"/>
                  <a:pt x="3603996" y="2892948"/>
                </a:cubicBezTo>
                <a:lnTo>
                  <a:pt x="3603996" y="2892948"/>
                </a:lnTo>
                <a:close/>
                <a:moveTo>
                  <a:pt x="3621950" y="2870506"/>
                </a:moveTo>
                <a:cubicBezTo>
                  <a:pt x="3626438" y="2874995"/>
                  <a:pt x="3617461" y="2879483"/>
                  <a:pt x="3621950" y="2892948"/>
                </a:cubicBezTo>
                <a:cubicBezTo>
                  <a:pt x="3603996" y="2892948"/>
                  <a:pt x="3617461" y="2879483"/>
                  <a:pt x="3621950" y="2870506"/>
                </a:cubicBezTo>
                <a:lnTo>
                  <a:pt x="3621950" y="2870506"/>
                </a:lnTo>
                <a:close/>
                <a:moveTo>
                  <a:pt x="3568090" y="2866018"/>
                </a:moveTo>
                <a:cubicBezTo>
                  <a:pt x="3572578" y="2879483"/>
                  <a:pt x="3563601" y="2879483"/>
                  <a:pt x="3554625" y="2879483"/>
                </a:cubicBezTo>
                <a:cubicBezTo>
                  <a:pt x="3554625" y="2866018"/>
                  <a:pt x="3554625" y="2866018"/>
                  <a:pt x="3554625" y="2866018"/>
                </a:cubicBezTo>
                <a:lnTo>
                  <a:pt x="3568090" y="2866018"/>
                </a:lnTo>
                <a:lnTo>
                  <a:pt x="3568090" y="2866018"/>
                </a:lnTo>
                <a:lnTo>
                  <a:pt x="3568090" y="2866018"/>
                </a:lnTo>
                <a:close/>
                <a:moveTo>
                  <a:pt x="3635415" y="2915390"/>
                </a:moveTo>
                <a:cubicBezTo>
                  <a:pt x="3621950" y="2906413"/>
                  <a:pt x="3608485" y="2915390"/>
                  <a:pt x="3599508" y="2915390"/>
                </a:cubicBezTo>
                <a:cubicBezTo>
                  <a:pt x="3599508" y="2901925"/>
                  <a:pt x="3599508" y="2901925"/>
                  <a:pt x="3599508" y="2901925"/>
                </a:cubicBezTo>
                <a:cubicBezTo>
                  <a:pt x="3617461" y="2910902"/>
                  <a:pt x="3630926" y="2897437"/>
                  <a:pt x="3635415" y="2915390"/>
                </a:cubicBezTo>
                <a:lnTo>
                  <a:pt x="3635415" y="2915390"/>
                </a:lnTo>
                <a:close/>
                <a:moveTo>
                  <a:pt x="3397124" y="2901925"/>
                </a:moveTo>
                <a:cubicBezTo>
                  <a:pt x="3383659" y="2897437"/>
                  <a:pt x="3379171" y="2906413"/>
                  <a:pt x="3370194" y="2897437"/>
                </a:cubicBezTo>
                <a:cubicBezTo>
                  <a:pt x="3370194" y="2888460"/>
                  <a:pt x="3392636" y="2897437"/>
                  <a:pt x="3392636" y="2883972"/>
                </a:cubicBezTo>
                <a:cubicBezTo>
                  <a:pt x="3401612" y="2888460"/>
                  <a:pt x="3397124" y="2892948"/>
                  <a:pt x="3397124" y="2901925"/>
                </a:cubicBezTo>
                <a:lnTo>
                  <a:pt x="3397124" y="2901925"/>
                </a:lnTo>
                <a:close/>
                <a:moveTo>
                  <a:pt x="3685195" y="2870506"/>
                </a:moveTo>
                <a:cubicBezTo>
                  <a:pt x="3680706" y="2879483"/>
                  <a:pt x="3667241" y="2879483"/>
                  <a:pt x="3667241" y="2892948"/>
                </a:cubicBezTo>
                <a:cubicBezTo>
                  <a:pt x="3649288" y="2897437"/>
                  <a:pt x="3667241" y="2866018"/>
                  <a:pt x="3649288" y="2870506"/>
                </a:cubicBezTo>
                <a:cubicBezTo>
                  <a:pt x="3662753" y="2861938"/>
                  <a:pt x="3671730" y="2866018"/>
                  <a:pt x="3685195" y="2870506"/>
                </a:cubicBezTo>
                <a:lnTo>
                  <a:pt x="3685195" y="2870506"/>
                </a:lnTo>
                <a:close/>
                <a:moveTo>
                  <a:pt x="3469346" y="2861938"/>
                </a:moveTo>
                <a:cubicBezTo>
                  <a:pt x="3464857" y="2866426"/>
                  <a:pt x="3460369" y="2866426"/>
                  <a:pt x="3451392" y="2866426"/>
                </a:cubicBezTo>
                <a:cubicBezTo>
                  <a:pt x="3451392" y="2857449"/>
                  <a:pt x="3442416" y="2857449"/>
                  <a:pt x="3446904" y="2843984"/>
                </a:cubicBezTo>
                <a:cubicBezTo>
                  <a:pt x="3464449" y="2852961"/>
                  <a:pt x="3469346" y="2830519"/>
                  <a:pt x="3469346" y="2861938"/>
                </a:cubicBezTo>
                <a:lnTo>
                  <a:pt x="3469346" y="2861938"/>
                </a:lnTo>
                <a:close/>
                <a:moveTo>
                  <a:pt x="3626438" y="2830519"/>
                </a:moveTo>
                <a:cubicBezTo>
                  <a:pt x="3626438" y="2839496"/>
                  <a:pt x="3621950" y="2839496"/>
                  <a:pt x="3621950" y="2848473"/>
                </a:cubicBezTo>
                <a:cubicBezTo>
                  <a:pt x="3617461" y="2843984"/>
                  <a:pt x="3608485" y="2839496"/>
                  <a:pt x="3608485" y="2830519"/>
                </a:cubicBezTo>
                <a:lnTo>
                  <a:pt x="3626438" y="2830519"/>
                </a:lnTo>
                <a:lnTo>
                  <a:pt x="3626438" y="2830519"/>
                </a:lnTo>
                <a:lnTo>
                  <a:pt x="3626438" y="2830519"/>
                </a:lnTo>
                <a:close/>
                <a:moveTo>
                  <a:pt x="3257577" y="2795020"/>
                </a:moveTo>
                <a:cubicBezTo>
                  <a:pt x="3248600" y="2790532"/>
                  <a:pt x="3262065" y="2781555"/>
                  <a:pt x="3266554" y="2781555"/>
                </a:cubicBezTo>
                <a:cubicBezTo>
                  <a:pt x="3266554" y="2772579"/>
                  <a:pt x="3253089" y="2772579"/>
                  <a:pt x="3244112" y="2768090"/>
                </a:cubicBezTo>
                <a:cubicBezTo>
                  <a:pt x="3244112" y="2786044"/>
                  <a:pt x="3239624" y="2790532"/>
                  <a:pt x="3253089" y="2803589"/>
                </a:cubicBezTo>
                <a:cubicBezTo>
                  <a:pt x="3280019" y="2808077"/>
                  <a:pt x="3320414" y="2803589"/>
                  <a:pt x="3356729" y="2808077"/>
                </a:cubicBezTo>
                <a:cubicBezTo>
                  <a:pt x="3338775" y="2817054"/>
                  <a:pt x="3334287" y="2830519"/>
                  <a:pt x="3316334" y="2835008"/>
                </a:cubicBezTo>
                <a:cubicBezTo>
                  <a:pt x="3316334" y="2826031"/>
                  <a:pt x="3316334" y="2826031"/>
                  <a:pt x="3316334" y="2826031"/>
                </a:cubicBezTo>
                <a:cubicBezTo>
                  <a:pt x="3289404" y="2843984"/>
                  <a:pt x="3262473" y="2817054"/>
                  <a:pt x="3222078" y="2812566"/>
                </a:cubicBezTo>
                <a:cubicBezTo>
                  <a:pt x="3231055" y="2817054"/>
                  <a:pt x="3249008" y="2817054"/>
                  <a:pt x="3253497" y="2826031"/>
                </a:cubicBezTo>
                <a:cubicBezTo>
                  <a:pt x="3240032" y="2830519"/>
                  <a:pt x="3240032" y="2830519"/>
                  <a:pt x="3235543" y="2843984"/>
                </a:cubicBezTo>
                <a:cubicBezTo>
                  <a:pt x="3213102" y="2843984"/>
                  <a:pt x="3204125" y="2821542"/>
                  <a:pt x="3217590" y="2817054"/>
                </a:cubicBezTo>
                <a:cubicBezTo>
                  <a:pt x="3222078" y="2794612"/>
                  <a:pt x="3190660" y="2803589"/>
                  <a:pt x="3204125" y="2781555"/>
                </a:cubicBezTo>
                <a:cubicBezTo>
                  <a:pt x="3177195" y="2790532"/>
                  <a:pt x="3145776" y="2803997"/>
                  <a:pt x="3132311" y="2781555"/>
                </a:cubicBezTo>
                <a:cubicBezTo>
                  <a:pt x="3136800" y="2790532"/>
                  <a:pt x="3132311" y="2803997"/>
                  <a:pt x="3127823" y="2812566"/>
                </a:cubicBezTo>
                <a:cubicBezTo>
                  <a:pt x="3114358" y="2812566"/>
                  <a:pt x="3109870" y="2808077"/>
                  <a:pt x="3096404" y="2803589"/>
                </a:cubicBezTo>
                <a:cubicBezTo>
                  <a:pt x="3087428" y="2834600"/>
                  <a:pt x="3042544" y="2817054"/>
                  <a:pt x="3015614" y="2812566"/>
                </a:cubicBezTo>
                <a:cubicBezTo>
                  <a:pt x="3020102" y="2799101"/>
                  <a:pt x="3047032" y="2808077"/>
                  <a:pt x="3060497" y="2803589"/>
                </a:cubicBezTo>
                <a:cubicBezTo>
                  <a:pt x="3051521" y="2759114"/>
                  <a:pt x="3118846" y="2808077"/>
                  <a:pt x="3127823" y="2790124"/>
                </a:cubicBezTo>
                <a:cubicBezTo>
                  <a:pt x="3132311" y="2772171"/>
                  <a:pt x="3105381" y="2781147"/>
                  <a:pt x="3100893" y="2772171"/>
                </a:cubicBezTo>
                <a:cubicBezTo>
                  <a:pt x="3105381" y="2745241"/>
                  <a:pt x="3105381" y="2745241"/>
                  <a:pt x="3105381" y="2745241"/>
                </a:cubicBezTo>
                <a:cubicBezTo>
                  <a:pt x="3109870" y="2754217"/>
                  <a:pt x="3123335" y="2749729"/>
                  <a:pt x="3132311" y="2754217"/>
                </a:cubicBezTo>
                <a:cubicBezTo>
                  <a:pt x="3132311" y="2772171"/>
                  <a:pt x="3132311" y="2772171"/>
                  <a:pt x="3132311" y="2772171"/>
                </a:cubicBezTo>
                <a:cubicBezTo>
                  <a:pt x="3172706" y="2727695"/>
                  <a:pt x="3249416" y="2776659"/>
                  <a:pt x="3294300" y="2758706"/>
                </a:cubicBezTo>
                <a:cubicBezTo>
                  <a:pt x="3289812" y="2776659"/>
                  <a:pt x="3307765" y="2772171"/>
                  <a:pt x="3312253" y="2776659"/>
                </a:cubicBezTo>
                <a:cubicBezTo>
                  <a:pt x="3302869" y="2799509"/>
                  <a:pt x="3275938" y="2790532"/>
                  <a:pt x="3257577" y="2795020"/>
                </a:cubicBezTo>
                <a:lnTo>
                  <a:pt x="3257577" y="2795020"/>
                </a:lnTo>
                <a:close/>
                <a:moveTo>
                  <a:pt x="3621950" y="2768090"/>
                </a:moveTo>
                <a:cubicBezTo>
                  <a:pt x="3599508" y="2781555"/>
                  <a:pt x="3590531" y="2763602"/>
                  <a:pt x="3568090" y="2777067"/>
                </a:cubicBezTo>
                <a:cubicBezTo>
                  <a:pt x="3572578" y="2786044"/>
                  <a:pt x="3590531" y="2781555"/>
                  <a:pt x="3586043" y="2799509"/>
                </a:cubicBezTo>
                <a:cubicBezTo>
                  <a:pt x="3572578" y="2803997"/>
                  <a:pt x="3559113" y="2803997"/>
                  <a:pt x="3545648" y="2803997"/>
                </a:cubicBezTo>
                <a:cubicBezTo>
                  <a:pt x="3545648" y="2795020"/>
                  <a:pt x="3541159" y="2790532"/>
                  <a:pt x="3536671" y="2790532"/>
                </a:cubicBezTo>
                <a:cubicBezTo>
                  <a:pt x="3536671" y="2777067"/>
                  <a:pt x="3545648" y="2777067"/>
                  <a:pt x="3550136" y="2768090"/>
                </a:cubicBezTo>
                <a:cubicBezTo>
                  <a:pt x="3536671" y="2754625"/>
                  <a:pt x="3554625" y="2763602"/>
                  <a:pt x="3554625" y="2741160"/>
                </a:cubicBezTo>
                <a:cubicBezTo>
                  <a:pt x="3568090" y="2763602"/>
                  <a:pt x="3599508" y="2745649"/>
                  <a:pt x="3621950" y="2768090"/>
                </a:cubicBezTo>
                <a:lnTo>
                  <a:pt x="3621950" y="2768090"/>
                </a:lnTo>
                <a:close/>
                <a:moveTo>
                  <a:pt x="3608485" y="2723615"/>
                </a:moveTo>
                <a:cubicBezTo>
                  <a:pt x="3621950" y="2750545"/>
                  <a:pt x="3586043" y="2714638"/>
                  <a:pt x="3590531" y="2732591"/>
                </a:cubicBezTo>
                <a:cubicBezTo>
                  <a:pt x="3586043" y="2732591"/>
                  <a:pt x="3586043" y="2728103"/>
                  <a:pt x="3586043" y="2723615"/>
                </a:cubicBezTo>
                <a:cubicBezTo>
                  <a:pt x="3577066" y="2723615"/>
                  <a:pt x="3577066" y="2737080"/>
                  <a:pt x="3572578" y="2741568"/>
                </a:cubicBezTo>
                <a:cubicBezTo>
                  <a:pt x="3554625" y="2746056"/>
                  <a:pt x="3568090" y="2723615"/>
                  <a:pt x="3559113" y="2719126"/>
                </a:cubicBezTo>
                <a:cubicBezTo>
                  <a:pt x="3577066" y="2705661"/>
                  <a:pt x="3599508" y="2723615"/>
                  <a:pt x="3608485" y="2723615"/>
                </a:cubicBezTo>
                <a:lnTo>
                  <a:pt x="3608485" y="2723615"/>
                </a:lnTo>
                <a:close/>
                <a:moveTo>
                  <a:pt x="2164867" y="2522863"/>
                </a:moveTo>
                <a:cubicBezTo>
                  <a:pt x="2151402" y="2531840"/>
                  <a:pt x="2142425" y="2527351"/>
                  <a:pt x="2124472" y="2527351"/>
                </a:cubicBezTo>
                <a:cubicBezTo>
                  <a:pt x="2137937" y="2509398"/>
                  <a:pt x="2146914" y="2527351"/>
                  <a:pt x="2164867" y="2522863"/>
                </a:cubicBezTo>
                <a:lnTo>
                  <a:pt x="2164867" y="2522863"/>
                </a:lnTo>
                <a:close/>
                <a:moveTo>
                  <a:pt x="743283" y="2375972"/>
                </a:moveTo>
                <a:cubicBezTo>
                  <a:pt x="716353" y="2371483"/>
                  <a:pt x="720841" y="2371483"/>
                  <a:pt x="698399" y="2366995"/>
                </a:cubicBezTo>
                <a:cubicBezTo>
                  <a:pt x="702888" y="2353530"/>
                  <a:pt x="747771" y="2358018"/>
                  <a:pt x="743283" y="2375972"/>
                </a:cubicBezTo>
                <a:lnTo>
                  <a:pt x="743283" y="2375972"/>
                </a:lnTo>
                <a:close/>
                <a:moveTo>
                  <a:pt x="4260928" y="2536328"/>
                </a:moveTo>
                <a:cubicBezTo>
                  <a:pt x="4242975" y="2531840"/>
                  <a:pt x="4233998" y="2536328"/>
                  <a:pt x="4216045" y="2536328"/>
                </a:cubicBezTo>
                <a:cubicBezTo>
                  <a:pt x="4220533" y="2527351"/>
                  <a:pt x="4229510" y="2527351"/>
                  <a:pt x="4233998" y="2518375"/>
                </a:cubicBezTo>
                <a:cubicBezTo>
                  <a:pt x="4242975" y="2527351"/>
                  <a:pt x="4265416" y="2518375"/>
                  <a:pt x="4260928" y="2536328"/>
                </a:cubicBezTo>
                <a:lnTo>
                  <a:pt x="4260928" y="2536328"/>
                </a:lnTo>
                <a:close/>
                <a:moveTo>
                  <a:pt x="595167" y="2335576"/>
                </a:moveTo>
                <a:cubicBezTo>
                  <a:pt x="590679" y="2335576"/>
                  <a:pt x="554772" y="2331088"/>
                  <a:pt x="545795" y="2317623"/>
                </a:cubicBezTo>
                <a:cubicBezTo>
                  <a:pt x="559261" y="2322111"/>
                  <a:pt x="590679" y="2318031"/>
                  <a:pt x="595167" y="2335576"/>
                </a:cubicBezTo>
                <a:lnTo>
                  <a:pt x="595167" y="2335576"/>
                </a:lnTo>
                <a:close/>
                <a:moveTo>
                  <a:pt x="95736" y="2210718"/>
                </a:moveTo>
                <a:cubicBezTo>
                  <a:pt x="95736" y="2206230"/>
                  <a:pt x="91248" y="2197253"/>
                  <a:pt x="86759" y="2197253"/>
                </a:cubicBezTo>
                <a:cubicBezTo>
                  <a:pt x="91248" y="2179300"/>
                  <a:pt x="104713" y="2197253"/>
                  <a:pt x="104713" y="2206230"/>
                </a:cubicBezTo>
                <a:cubicBezTo>
                  <a:pt x="109201" y="2192765"/>
                  <a:pt x="109201" y="2197253"/>
                  <a:pt x="131643" y="2197253"/>
                </a:cubicBezTo>
                <a:cubicBezTo>
                  <a:pt x="127154" y="2201742"/>
                  <a:pt x="122666" y="2206230"/>
                  <a:pt x="127154" y="2219695"/>
                </a:cubicBezTo>
                <a:cubicBezTo>
                  <a:pt x="109201" y="2215207"/>
                  <a:pt x="113689" y="2206230"/>
                  <a:pt x="95736" y="2210718"/>
                </a:cubicBezTo>
                <a:lnTo>
                  <a:pt x="95736" y="2210718"/>
                </a:lnTo>
                <a:close/>
                <a:moveTo>
                  <a:pt x="163061" y="2224183"/>
                </a:moveTo>
                <a:cubicBezTo>
                  <a:pt x="167550" y="2219695"/>
                  <a:pt x="167550" y="2215207"/>
                  <a:pt x="167550" y="2210718"/>
                </a:cubicBezTo>
                <a:cubicBezTo>
                  <a:pt x="154085" y="2210718"/>
                  <a:pt x="154085" y="2224183"/>
                  <a:pt x="136131" y="2219695"/>
                </a:cubicBezTo>
                <a:cubicBezTo>
                  <a:pt x="145108" y="2206230"/>
                  <a:pt x="140620" y="2215207"/>
                  <a:pt x="131643" y="2215207"/>
                </a:cubicBezTo>
                <a:cubicBezTo>
                  <a:pt x="131643" y="2210718"/>
                  <a:pt x="136131" y="2206230"/>
                  <a:pt x="136131" y="2197253"/>
                </a:cubicBezTo>
                <a:cubicBezTo>
                  <a:pt x="167550" y="2206230"/>
                  <a:pt x="194480" y="2201742"/>
                  <a:pt x="212433" y="2219695"/>
                </a:cubicBezTo>
                <a:cubicBezTo>
                  <a:pt x="208353" y="2224183"/>
                  <a:pt x="185911" y="2228672"/>
                  <a:pt x="163061" y="2224183"/>
                </a:cubicBezTo>
                <a:lnTo>
                  <a:pt x="163061" y="2224183"/>
                </a:lnTo>
                <a:close/>
                <a:moveTo>
                  <a:pt x="4593474" y="2522863"/>
                </a:moveTo>
                <a:cubicBezTo>
                  <a:pt x="4557567" y="2513886"/>
                  <a:pt x="4539614" y="2522863"/>
                  <a:pt x="4508196" y="2513886"/>
                </a:cubicBezTo>
                <a:cubicBezTo>
                  <a:pt x="4530637" y="2500829"/>
                  <a:pt x="4580009" y="2487364"/>
                  <a:pt x="4593474" y="2522863"/>
                </a:cubicBezTo>
                <a:lnTo>
                  <a:pt x="4593474" y="2522863"/>
                </a:lnTo>
                <a:close/>
                <a:moveTo>
                  <a:pt x="4674673" y="2442481"/>
                </a:moveTo>
                <a:cubicBezTo>
                  <a:pt x="4665696" y="2460434"/>
                  <a:pt x="4692626" y="2446969"/>
                  <a:pt x="4701603" y="2460434"/>
                </a:cubicBezTo>
                <a:cubicBezTo>
                  <a:pt x="4701603" y="2482876"/>
                  <a:pt x="4701603" y="2482876"/>
                  <a:pt x="4701603" y="2482876"/>
                </a:cubicBezTo>
                <a:cubicBezTo>
                  <a:pt x="4674673" y="2478387"/>
                  <a:pt x="4679161" y="2455946"/>
                  <a:pt x="4656719" y="2447377"/>
                </a:cubicBezTo>
                <a:cubicBezTo>
                  <a:pt x="4656719" y="2438400"/>
                  <a:pt x="4665696" y="2442481"/>
                  <a:pt x="4674673" y="2442481"/>
                </a:cubicBezTo>
                <a:lnTo>
                  <a:pt x="4674673" y="2442481"/>
                </a:lnTo>
                <a:close/>
                <a:moveTo>
                  <a:pt x="4602451" y="2420447"/>
                </a:moveTo>
                <a:cubicBezTo>
                  <a:pt x="4593474" y="2433912"/>
                  <a:pt x="4575521" y="2438400"/>
                  <a:pt x="4571033" y="2447377"/>
                </a:cubicBezTo>
                <a:cubicBezTo>
                  <a:pt x="4548591" y="2442889"/>
                  <a:pt x="4530637" y="2442889"/>
                  <a:pt x="4517173" y="2447377"/>
                </a:cubicBezTo>
                <a:cubicBezTo>
                  <a:pt x="4508196" y="2433912"/>
                  <a:pt x="4512684" y="2411878"/>
                  <a:pt x="4490242" y="2416367"/>
                </a:cubicBezTo>
                <a:cubicBezTo>
                  <a:pt x="4512684" y="2398413"/>
                  <a:pt x="4544103" y="2402902"/>
                  <a:pt x="4584498" y="2398413"/>
                </a:cubicBezTo>
                <a:cubicBezTo>
                  <a:pt x="4584498" y="2411470"/>
                  <a:pt x="4593474" y="2420447"/>
                  <a:pt x="4602451" y="2420447"/>
                </a:cubicBezTo>
                <a:lnTo>
                  <a:pt x="4602451" y="2420447"/>
                </a:lnTo>
                <a:close/>
                <a:moveTo>
                  <a:pt x="4431486" y="2389028"/>
                </a:moveTo>
                <a:cubicBezTo>
                  <a:pt x="4431486" y="2398005"/>
                  <a:pt x="4431486" y="2406982"/>
                  <a:pt x="4422509" y="2411470"/>
                </a:cubicBezTo>
                <a:cubicBezTo>
                  <a:pt x="4426997" y="2415959"/>
                  <a:pt x="4440462" y="2420447"/>
                  <a:pt x="4449439" y="2424935"/>
                </a:cubicBezTo>
                <a:cubicBezTo>
                  <a:pt x="4458416" y="2406982"/>
                  <a:pt x="4471881" y="2424935"/>
                  <a:pt x="4485346" y="2415959"/>
                </a:cubicBezTo>
                <a:cubicBezTo>
                  <a:pt x="4480858" y="2420447"/>
                  <a:pt x="4480858" y="2438400"/>
                  <a:pt x="4467392" y="2433912"/>
                </a:cubicBezTo>
                <a:cubicBezTo>
                  <a:pt x="4467392" y="2442889"/>
                  <a:pt x="4471881" y="2442889"/>
                  <a:pt x="4471881" y="2451865"/>
                </a:cubicBezTo>
                <a:cubicBezTo>
                  <a:pt x="4489834" y="2456354"/>
                  <a:pt x="4485346" y="2442889"/>
                  <a:pt x="4498811" y="2442889"/>
                </a:cubicBezTo>
                <a:cubicBezTo>
                  <a:pt x="4498811" y="2447377"/>
                  <a:pt x="4503299" y="2447377"/>
                  <a:pt x="4507788" y="2447377"/>
                </a:cubicBezTo>
                <a:cubicBezTo>
                  <a:pt x="4503299" y="2474307"/>
                  <a:pt x="4525741" y="2474307"/>
                  <a:pt x="4530229" y="2487364"/>
                </a:cubicBezTo>
                <a:cubicBezTo>
                  <a:pt x="4516764" y="2500829"/>
                  <a:pt x="4480858" y="2496341"/>
                  <a:pt x="4476369" y="2482876"/>
                </a:cubicBezTo>
                <a:cubicBezTo>
                  <a:pt x="4467392" y="2482876"/>
                  <a:pt x="4471881" y="2491852"/>
                  <a:pt x="4467392" y="2491852"/>
                </a:cubicBezTo>
                <a:cubicBezTo>
                  <a:pt x="4453928" y="2491852"/>
                  <a:pt x="4453928" y="2487364"/>
                  <a:pt x="4453928" y="2478387"/>
                </a:cubicBezTo>
                <a:cubicBezTo>
                  <a:pt x="4471881" y="2473899"/>
                  <a:pt x="4467392" y="2473899"/>
                  <a:pt x="4480858" y="2478387"/>
                </a:cubicBezTo>
                <a:cubicBezTo>
                  <a:pt x="4489834" y="2464922"/>
                  <a:pt x="4471881" y="2469411"/>
                  <a:pt x="4476369" y="2460434"/>
                </a:cubicBezTo>
                <a:cubicBezTo>
                  <a:pt x="4458416" y="2464922"/>
                  <a:pt x="4453928" y="2455946"/>
                  <a:pt x="4440462" y="2469411"/>
                </a:cubicBezTo>
                <a:cubicBezTo>
                  <a:pt x="4435974" y="2455946"/>
                  <a:pt x="4444951" y="2460434"/>
                  <a:pt x="4444951" y="2446969"/>
                </a:cubicBezTo>
                <a:cubicBezTo>
                  <a:pt x="4435974" y="2433504"/>
                  <a:pt x="4413532" y="2455946"/>
                  <a:pt x="4413532" y="2433504"/>
                </a:cubicBezTo>
                <a:cubicBezTo>
                  <a:pt x="4409044" y="2442481"/>
                  <a:pt x="4391091" y="2451457"/>
                  <a:pt x="4377625" y="2442481"/>
                </a:cubicBezTo>
                <a:cubicBezTo>
                  <a:pt x="4382114" y="2411470"/>
                  <a:pt x="4400067" y="2415550"/>
                  <a:pt x="4418021" y="2402494"/>
                </a:cubicBezTo>
                <a:cubicBezTo>
                  <a:pt x="4409044" y="2402494"/>
                  <a:pt x="4409044" y="2393517"/>
                  <a:pt x="4395579" y="2393517"/>
                </a:cubicBezTo>
                <a:cubicBezTo>
                  <a:pt x="4400067" y="2389028"/>
                  <a:pt x="4426997" y="2389028"/>
                  <a:pt x="4431486" y="2389028"/>
                </a:cubicBezTo>
                <a:lnTo>
                  <a:pt x="4431486" y="2389028"/>
                </a:lnTo>
                <a:close/>
                <a:moveTo>
                  <a:pt x="4400067" y="2380460"/>
                </a:moveTo>
                <a:cubicBezTo>
                  <a:pt x="4400067" y="2366995"/>
                  <a:pt x="4409044" y="2362506"/>
                  <a:pt x="4422509" y="2362506"/>
                </a:cubicBezTo>
                <a:cubicBezTo>
                  <a:pt x="4422509" y="2380460"/>
                  <a:pt x="4409044" y="2380460"/>
                  <a:pt x="4400067" y="2380460"/>
                </a:cubicBezTo>
                <a:lnTo>
                  <a:pt x="4400067" y="2380460"/>
                </a:lnTo>
                <a:close/>
                <a:moveTo>
                  <a:pt x="4733021" y="2358018"/>
                </a:moveTo>
                <a:cubicBezTo>
                  <a:pt x="4737510" y="2353530"/>
                  <a:pt x="4741998" y="2344553"/>
                  <a:pt x="4755463" y="2349041"/>
                </a:cubicBezTo>
                <a:cubicBezTo>
                  <a:pt x="4759952" y="2353530"/>
                  <a:pt x="4759952" y="2362506"/>
                  <a:pt x="4768928" y="2366995"/>
                </a:cubicBezTo>
                <a:cubicBezTo>
                  <a:pt x="4755463" y="2362506"/>
                  <a:pt x="4737510" y="2371483"/>
                  <a:pt x="4719556" y="2362506"/>
                </a:cubicBezTo>
                <a:cubicBezTo>
                  <a:pt x="4715068" y="2353530"/>
                  <a:pt x="4728533" y="2349041"/>
                  <a:pt x="4719556" y="2349041"/>
                </a:cubicBezTo>
                <a:cubicBezTo>
                  <a:pt x="4724045" y="2335576"/>
                  <a:pt x="4733021" y="2353530"/>
                  <a:pt x="4733021" y="2358018"/>
                </a:cubicBezTo>
                <a:lnTo>
                  <a:pt x="4733021" y="2358018"/>
                </a:lnTo>
                <a:close/>
                <a:moveTo>
                  <a:pt x="4377625" y="2309054"/>
                </a:moveTo>
                <a:cubicBezTo>
                  <a:pt x="4382114" y="2318031"/>
                  <a:pt x="4400067" y="2318031"/>
                  <a:pt x="4409044" y="2322519"/>
                </a:cubicBezTo>
                <a:cubicBezTo>
                  <a:pt x="4395579" y="2331496"/>
                  <a:pt x="4409044" y="2344961"/>
                  <a:pt x="4400067" y="2353530"/>
                </a:cubicBezTo>
                <a:cubicBezTo>
                  <a:pt x="4386602" y="2353530"/>
                  <a:pt x="4391091" y="2340064"/>
                  <a:pt x="4382114" y="2353530"/>
                </a:cubicBezTo>
                <a:cubicBezTo>
                  <a:pt x="4382114" y="2340064"/>
                  <a:pt x="4364161" y="2344553"/>
                  <a:pt x="4346207" y="2344553"/>
                </a:cubicBezTo>
                <a:cubicBezTo>
                  <a:pt x="4346207" y="2326599"/>
                  <a:pt x="4373137" y="2340064"/>
                  <a:pt x="4377625" y="2326599"/>
                </a:cubicBezTo>
                <a:cubicBezTo>
                  <a:pt x="4355184" y="2317623"/>
                  <a:pt x="4314788" y="2326599"/>
                  <a:pt x="4287858" y="2317623"/>
                </a:cubicBezTo>
                <a:cubicBezTo>
                  <a:pt x="4296835" y="2304158"/>
                  <a:pt x="4314788" y="2308646"/>
                  <a:pt x="4323765" y="2295181"/>
                </a:cubicBezTo>
                <a:cubicBezTo>
                  <a:pt x="4332742" y="2304158"/>
                  <a:pt x="4323765" y="2299669"/>
                  <a:pt x="4323765" y="2313134"/>
                </a:cubicBezTo>
                <a:cubicBezTo>
                  <a:pt x="4332742" y="2304158"/>
                  <a:pt x="4350695" y="2286204"/>
                  <a:pt x="4355184" y="2304158"/>
                </a:cubicBezTo>
                <a:cubicBezTo>
                  <a:pt x="4373137" y="2299669"/>
                  <a:pt x="4382114" y="2290693"/>
                  <a:pt x="4400067" y="2290693"/>
                </a:cubicBezTo>
                <a:cubicBezTo>
                  <a:pt x="4400067" y="2304566"/>
                  <a:pt x="4386602" y="2304566"/>
                  <a:pt x="4377625" y="2309054"/>
                </a:cubicBezTo>
                <a:lnTo>
                  <a:pt x="4377625" y="2309054"/>
                </a:lnTo>
                <a:close/>
                <a:moveTo>
                  <a:pt x="3280427" y="2246625"/>
                </a:moveTo>
                <a:cubicBezTo>
                  <a:pt x="3280427" y="2237649"/>
                  <a:pt x="3298380" y="2246625"/>
                  <a:pt x="3307357" y="2246625"/>
                </a:cubicBezTo>
                <a:cubicBezTo>
                  <a:pt x="3302869" y="2260090"/>
                  <a:pt x="3289404" y="2246625"/>
                  <a:pt x="3280427" y="2246625"/>
                </a:cubicBezTo>
                <a:lnTo>
                  <a:pt x="3280427" y="2246625"/>
                </a:lnTo>
                <a:close/>
                <a:moveTo>
                  <a:pt x="338515" y="2121767"/>
                </a:moveTo>
                <a:cubicBezTo>
                  <a:pt x="311585" y="2108302"/>
                  <a:pt x="266701" y="2112791"/>
                  <a:pt x="257725" y="2081780"/>
                </a:cubicBezTo>
                <a:cubicBezTo>
                  <a:pt x="275678" y="2081780"/>
                  <a:pt x="284655" y="2059338"/>
                  <a:pt x="302608" y="2077292"/>
                </a:cubicBezTo>
                <a:cubicBezTo>
                  <a:pt x="316073" y="2072803"/>
                  <a:pt x="293632" y="2072803"/>
                  <a:pt x="298120" y="2063827"/>
                </a:cubicBezTo>
                <a:cubicBezTo>
                  <a:pt x="320562" y="2050362"/>
                  <a:pt x="316073" y="2086268"/>
                  <a:pt x="338515" y="2081780"/>
                </a:cubicBezTo>
                <a:cubicBezTo>
                  <a:pt x="334027" y="2099326"/>
                  <a:pt x="343003" y="2103814"/>
                  <a:pt x="338515" y="2121767"/>
                </a:cubicBezTo>
                <a:lnTo>
                  <a:pt x="338515" y="2121767"/>
                </a:lnTo>
                <a:close/>
                <a:moveTo>
                  <a:pt x="4823197" y="2277636"/>
                </a:moveTo>
                <a:cubicBezTo>
                  <a:pt x="4809731" y="2286612"/>
                  <a:pt x="4800755" y="2277636"/>
                  <a:pt x="4787290" y="2273147"/>
                </a:cubicBezTo>
                <a:cubicBezTo>
                  <a:pt x="4791370" y="2268659"/>
                  <a:pt x="4827685" y="2260090"/>
                  <a:pt x="4823197" y="2277636"/>
                </a:cubicBezTo>
                <a:lnTo>
                  <a:pt x="4823197" y="2277636"/>
                </a:lnTo>
                <a:close/>
                <a:moveTo>
                  <a:pt x="905272" y="1885517"/>
                </a:moveTo>
                <a:cubicBezTo>
                  <a:pt x="909760" y="1872052"/>
                  <a:pt x="927714" y="1885517"/>
                  <a:pt x="927714" y="1894493"/>
                </a:cubicBezTo>
                <a:cubicBezTo>
                  <a:pt x="909760" y="1898982"/>
                  <a:pt x="918737" y="1885517"/>
                  <a:pt x="905272" y="1885517"/>
                </a:cubicBezTo>
                <a:lnTo>
                  <a:pt x="905272" y="1885517"/>
                </a:lnTo>
                <a:close/>
                <a:moveTo>
                  <a:pt x="842435" y="1903062"/>
                </a:moveTo>
                <a:cubicBezTo>
                  <a:pt x="837946" y="1907550"/>
                  <a:pt x="846923" y="1907550"/>
                  <a:pt x="846923" y="1907550"/>
                </a:cubicBezTo>
                <a:cubicBezTo>
                  <a:pt x="846923" y="1921015"/>
                  <a:pt x="833458" y="1921015"/>
                  <a:pt x="819993" y="1921015"/>
                </a:cubicBezTo>
                <a:cubicBezTo>
                  <a:pt x="828970" y="1916527"/>
                  <a:pt x="824481" y="1903062"/>
                  <a:pt x="842435" y="1903062"/>
                </a:cubicBezTo>
                <a:lnTo>
                  <a:pt x="842435" y="1903062"/>
                </a:lnTo>
                <a:close/>
                <a:moveTo>
                  <a:pt x="4404555" y="2112791"/>
                </a:moveTo>
                <a:cubicBezTo>
                  <a:pt x="4404555" y="2094837"/>
                  <a:pt x="4404555" y="2094837"/>
                  <a:pt x="4404555" y="2094837"/>
                </a:cubicBezTo>
                <a:cubicBezTo>
                  <a:pt x="4418021" y="2090349"/>
                  <a:pt x="4426997" y="2099326"/>
                  <a:pt x="4426997" y="2108302"/>
                </a:cubicBezTo>
                <a:cubicBezTo>
                  <a:pt x="4422509" y="2112791"/>
                  <a:pt x="4413532" y="2112791"/>
                  <a:pt x="4404555" y="2112791"/>
                </a:cubicBezTo>
                <a:lnTo>
                  <a:pt x="4404555" y="2112791"/>
                </a:lnTo>
                <a:close/>
                <a:moveTo>
                  <a:pt x="4494731" y="2103814"/>
                </a:moveTo>
                <a:cubicBezTo>
                  <a:pt x="4508196" y="2099326"/>
                  <a:pt x="4503707" y="2108302"/>
                  <a:pt x="4512684" y="2108302"/>
                </a:cubicBezTo>
                <a:cubicBezTo>
                  <a:pt x="4508196" y="2117279"/>
                  <a:pt x="4499219" y="2117279"/>
                  <a:pt x="4485754" y="2117279"/>
                </a:cubicBezTo>
                <a:cubicBezTo>
                  <a:pt x="4485754" y="2108302"/>
                  <a:pt x="4494731" y="2112791"/>
                  <a:pt x="4494731" y="2103814"/>
                </a:cubicBezTo>
                <a:lnTo>
                  <a:pt x="4494731" y="2103814"/>
                </a:lnTo>
                <a:close/>
                <a:moveTo>
                  <a:pt x="4553079" y="2130744"/>
                </a:moveTo>
                <a:cubicBezTo>
                  <a:pt x="4539614" y="2117279"/>
                  <a:pt x="4588986" y="2126256"/>
                  <a:pt x="4571033" y="2139721"/>
                </a:cubicBezTo>
                <a:cubicBezTo>
                  <a:pt x="4557567" y="2143801"/>
                  <a:pt x="4562056" y="2117279"/>
                  <a:pt x="4553079" y="2130744"/>
                </a:cubicBezTo>
                <a:lnTo>
                  <a:pt x="4553079" y="2130744"/>
                </a:lnTo>
                <a:close/>
                <a:moveTo>
                  <a:pt x="855900" y="1952434"/>
                </a:moveTo>
                <a:cubicBezTo>
                  <a:pt x="855900" y="1965899"/>
                  <a:pt x="846923" y="1965899"/>
                  <a:pt x="833458" y="1970387"/>
                </a:cubicBezTo>
                <a:cubicBezTo>
                  <a:pt x="828970" y="1961411"/>
                  <a:pt x="828970" y="1952434"/>
                  <a:pt x="833458" y="1943457"/>
                </a:cubicBezTo>
                <a:cubicBezTo>
                  <a:pt x="846923" y="1943457"/>
                  <a:pt x="846923" y="1952434"/>
                  <a:pt x="855900" y="1952434"/>
                </a:cubicBezTo>
                <a:lnTo>
                  <a:pt x="855900" y="1952434"/>
                </a:lnTo>
                <a:close/>
                <a:moveTo>
                  <a:pt x="374830" y="1921015"/>
                </a:moveTo>
                <a:cubicBezTo>
                  <a:pt x="397272" y="1921015"/>
                  <a:pt x="401760" y="1929992"/>
                  <a:pt x="406248" y="1947946"/>
                </a:cubicBezTo>
                <a:cubicBezTo>
                  <a:pt x="388295" y="1947946"/>
                  <a:pt x="370342" y="1943457"/>
                  <a:pt x="374830" y="1921015"/>
                </a:cubicBezTo>
                <a:lnTo>
                  <a:pt x="374830" y="1921015"/>
                </a:lnTo>
                <a:close/>
                <a:moveTo>
                  <a:pt x="3419566" y="2126256"/>
                </a:moveTo>
                <a:cubicBezTo>
                  <a:pt x="3419566" y="2121767"/>
                  <a:pt x="3415078" y="2117279"/>
                  <a:pt x="3415078" y="2117279"/>
                </a:cubicBezTo>
                <a:cubicBezTo>
                  <a:pt x="3419566" y="2103814"/>
                  <a:pt x="3424054" y="2117279"/>
                  <a:pt x="3437519" y="2112791"/>
                </a:cubicBezTo>
                <a:cubicBezTo>
                  <a:pt x="3437519" y="2126256"/>
                  <a:pt x="3428543" y="2126256"/>
                  <a:pt x="3419566" y="2126256"/>
                </a:cubicBezTo>
                <a:lnTo>
                  <a:pt x="3419566" y="2126256"/>
                </a:lnTo>
                <a:close/>
                <a:moveTo>
                  <a:pt x="4382114" y="2175220"/>
                </a:moveTo>
                <a:cubicBezTo>
                  <a:pt x="4373137" y="2161755"/>
                  <a:pt x="4368649" y="2152778"/>
                  <a:pt x="4355184" y="2148289"/>
                </a:cubicBezTo>
                <a:cubicBezTo>
                  <a:pt x="4359672" y="2134824"/>
                  <a:pt x="4368649" y="2130336"/>
                  <a:pt x="4359672" y="2117279"/>
                </a:cubicBezTo>
                <a:cubicBezTo>
                  <a:pt x="4364161" y="2112791"/>
                  <a:pt x="4377625" y="2117279"/>
                  <a:pt x="4386602" y="2117279"/>
                </a:cubicBezTo>
                <a:cubicBezTo>
                  <a:pt x="4373137" y="2135233"/>
                  <a:pt x="4391091" y="2139721"/>
                  <a:pt x="4382114" y="2157266"/>
                </a:cubicBezTo>
                <a:cubicBezTo>
                  <a:pt x="4395579" y="2157266"/>
                  <a:pt x="4400067" y="2139313"/>
                  <a:pt x="4413532" y="2139313"/>
                </a:cubicBezTo>
                <a:cubicBezTo>
                  <a:pt x="4426997" y="2139313"/>
                  <a:pt x="4431486" y="2152778"/>
                  <a:pt x="4440462" y="2157266"/>
                </a:cubicBezTo>
                <a:cubicBezTo>
                  <a:pt x="4444951" y="2166243"/>
                  <a:pt x="4422509" y="2166243"/>
                  <a:pt x="4435974" y="2170731"/>
                </a:cubicBezTo>
                <a:cubicBezTo>
                  <a:pt x="4426997" y="2179708"/>
                  <a:pt x="4409044" y="2175220"/>
                  <a:pt x="4400067" y="2184196"/>
                </a:cubicBezTo>
                <a:cubicBezTo>
                  <a:pt x="4395579" y="2184196"/>
                  <a:pt x="4391091" y="2179708"/>
                  <a:pt x="4391091" y="2170731"/>
                </a:cubicBezTo>
                <a:cubicBezTo>
                  <a:pt x="4373137" y="2184196"/>
                  <a:pt x="4359672" y="2184196"/>
                  <a:pt x="4328253" y="2184196"/>
                </a:cubicBezTo>
                <a:cubicBezTo>
                  <a:pt x="4328253" y="2161755"/>
                  <a:pt x="4368649" y="2179708"/>
                  <a:pt x="4382114" y="2175220"/>
                </a:cubicBezTo>
                <a:lnTo>
                  <a:pt x="4382114" y="2175220"/>
                </a:lnTo>
                <a:close/>
                <a:moveTo>
                  <a:pt x="4157288" y="2193173"/>
                </a:moveTo>
                <a:cubicBezTo>
                  <a:pt x="4161776" y="2179708"/>
                  <a:pt x="4179730" y="2188685"/>
                  <a:pt x="4188707" y="2188685"/>
                </a:cubicBezTo>
                <a:cubicBezTo>
                  <a:pt x="4188707" y="2210718"/>
                  <a:pt x="4161776" y="2201742"/>
                  <a:pt x="4157288" y="2193173"/>
                </a:cubicBezTo>
                <a:lnTo>
                  <a:pt x="4157288" y="2193173"/>
                </a:lnTo>
                <a:close/>
                <a:moveTo>
                  <a:pt x="4786882" y="2237649"/>
                </a:moveTo>
                <a:cubicBezTo>
                  <a:pt x="4764440" y="2277636"/>
                  <a:pt x="4746486" y="2242137"/>
                  <a:pt x="4715068" y="2237649"/>
                </a:cubicBezTo>
                <a:cubicBezTo>
                  <a:pt x="4724045" y="2224183"/>
                  <a:pt x="4764440" y="2228672"/>
                  <a:pt x="4786882" y="2237649"/>
                </a:cubicBezTo>
                <a:lnTo>
                  <a:pt x="4786882" y="2237649"/>
                </a:lnTo>
                <a:close/>
                <a:moveTo>
                  <a:pt x="4611428" y="2197661"/>
                </a:moveTo>
                <a:cubicBezTo>
                  <a:pt x="4629381" y="2188685"/>
                  <a:pt x="4638358" y="2179708"/>
                  <a:pt x="4656311" y="2202150"/>
                </a:cubicBezTo>
                <a:cubicBezTo>
                  <a:pt x="4656311" y="2193173"/>
                  <a:pt x="4683241" y="2179708"/>
                  <a:pt x="4696707" y="2184196"/>
                </a:cubicBezTo>
                <a:cubicBezTo>
                  <a:pt x="4692218" y="2202150"/>
                  <a:pt x="4692218" y="2206638"/>
                  <a:pt x="4696707" y="2219695"/>
                </a:cubicBezTo>
                <a:cubicBezTo>
                  <a:pt x="4687730" y="2210718"/>
                  <a:pt x="4656311" y="2228672"/>
                  <a:pt x="4656311" y="2210718"/>
                </a:cubicBezTo>
                <a:cubicBezTo>
                  <a:pt x="4642846" y="2233160"/>
                  <a:pt x="4624893" y="2206230"/>
                  <a:pt x="4611428" y="2210718"/>
                </a:cubicBezTo>
                <a:cubicBezTo>
                  <a:pt x="4615916" y="2215207"/>
                  <a:pt x="4620404" y="2215207"/>
                  <a:pt x="4620404" y="2224183"/>
                </a:cubicBezTo>
                <a:cubicBezTo>
                  <a:pt x="4606940" y="2210718"/>
                  <a:pt x="4575521" y="2193173"/>
                  <a:pt x="4553079" y="2210718"/>
                </a:cubicBezTo>
                <a:cubicBezTo>
                  <a:pt x="4557567" y="2192765"/>
                  <a:pt x="4526149" y="2188277"/>
                  <a:pt x="4508196" y="2188277"/>
                </a:cubicBezTo>
                <a:cubicBezTo>
                  <a:pt x="4530637" y="2170323"/>
                  <a:pt x="4566544" y="2174811"/>
                  <a:pt x="4597963" y="2170323"/>
                </a:cubicBezTo>
                <a:cubicBezTo>
                  <a:pt x="4602451" y="2179708"/>
                  <a:pt x="4606940" y="2188685"/>
                  <a:pt x="4611428" y="2197661"/>
                </a:cubicBezTo>
                <a:lnTo>
                  <a:pt x="4611428" y="2197661"/>
                </a:lnTo>
                <a:close/>
                <a:moveTo>
                  <a:pt x="4494731" y="2166243"/>
                </a:moveTo>
                <a:cubicBezTo>
                  <a:pt x="4494731" y="2175220"/>
                  <a:pt x="4490242" y="2179708"/>
                  <a:pt x="4476777" y="2179708"/>
                </a:cubicBezTo>
                <a:cubicBezTo>
                  <a:pt x="4476777" y="2166243"/>
                  <a:pt x="4485754" y="2166243"/>
                  <a:pt x="4494731" y="2166243"/>
                </a:cubicBezTo>
                <a:lnTo>
                  <a:pt x="4494731" y="2166243"/>
                </a:lnTo>
                <a:close/>
                <a:moveTo>
                  <a:pt x="4615916" y="2068315"/>
                </a:moveTo>
                <a:cubicBezTo>
                  <a:pt x="4620404" y="2072803"/>
                  <a:pt x="4624893" y="2081780"/>
                  <a:pt x="4633870" y="2081780"/>
                </a:cubicBezTo>
                <a:cubicBezTo>
                  <a:pt x="4633870" y="2077292"/>
                  <a:pt x="4638358" y="2068315"/>
                  <a:pt x="4656311" y="2072803"/>
                </a:cubicBezTo>
                <a:cubicBezTo>
                  <a:pt x="4656311" y="2077292"/>
                  <a:pt x="4651823" y="2077292"/>
                  <a:pt x="4651823" y="2081780"/>
                </a:cubicBezTo>
                <a:cubicBezTo>
                  <a:pt x="4669776" y="2081780"/>
                  <a:pt x="4674265" y="2095245"/>
                  <a:pt x="4696707" y="2090757"/>
                </a:cubicBezTo>
                <a:cubicBezTo>
                  <a:pt x="4692218" y="2099734"/>
                  <a:pt x="4696707" y="2104222"/>
                  <a:pt x="4696707" y="2108710"/>
                </a:cubicBezTo>
                <a:cubicBezTo>
                  <a:pt x="4737101" y="2104222"/>
                  <a:pt x="4746078" y="2117687"/>
                  <a:pt x="4781985" y="2122175"/>
                </a:cubicBezTo>
                <a:cubicBezTo>
                  <a:pt x="4781985" y="2144617"/>
                  <a:pt x="4746078" y="2113199"/>
                  <a:pt x="4741590" y="2135640"/>
                </a:cubicBezTo>
                <a:cubicBezTo>
                  <a:pt x="4723637" y="2126664"/>
                  <a:pt x="4692218" y="2140129"/>
                  <a:pt x="4669776" y="2140129"/>
                </a:cubicBezTo>
                <a:cubicBezTo>
                  <a:pt x="4669776" y="2131152"/>
                  <a:pt x="4678753" y="2135640"/>
                  <a:pt x="4678753" y="2131152"/>
                </a:cubicBezTo>
                <a:cubicBezTo>
                  <a:pt x="4674265" y="2122175"/>
                  <a:pt x="4651823" y="2126664"/>
                  <a:pt x="4656311" y="2140129"/>
                </a:cubicBezTo>
                <a:cubicBezTo>
                  <a:pt x="4638358" y="2122175"/>
                  <a:pt x="4624893" y="2144617"/>
                  <a:pt x="4633870" y="2162570"/>
                </a:cubicBezTo>
                <a:cubicBezTo>
                  <a:pt x="4620404" y="2162570"/>
                  <a:pt x="4611428" y="2167059"/>
                  <a:pt x="4597963" y="2171547"/>
                </a:cubicBezTo>
                <a:cubicBezTo>
                  <a:pt x="4602451" y="2144617"/>
                  <a:pt x="4575521" y="2162570"/>
                  <a:pt x="4566544" y="2158082"/>
                </a:cubicBezTo>
                <a:cubicBezTo>
                  <a:pt x="4571033" y="2144617"/>
                  <a:pt x="4584498" y="2153594"/>
                  <a:pt x="4597963" y="2144617"/>
                </a:cubicBezTo>
                <a:cubicBezTo>
                  <a:pt x="4602451" y="2135640"/>
                  <a:pt x="4588986" y="2135640"/>
                  <a:pt x="4575521" y="2135640"/>
                </a:cubicBezTo>
                <a:cubicBezTo>
                  <a:pt x="4580009" y="2126664"/>
                  <a:pt x="4597963" y="2135640"/>
                  <a:pt x="4602451" y="2122175"/>
                </a:cubicBezTo>
                <a:cubicBezTo>
                  <a:pt x="4615916" y="2122175"/>
                  <a:pt x="4620404" y="2131152"/>
                  <a:pt x="4633870" y="2135640"/>
                </a:cubicBezTo>
                <a:cubicBezTo>
                  <a:pt x="4638358" y="2135640"/>
                  <a:pt x="4633870" y="2122175"/>
                  <a:pt x="4638358" y="2117687"/>
                </a:cubicBezTo>
                <a:cubicBezTo>
                  <a:pt x="4669776" y="2117687"/>
                  <a:pt x="4669776" y="2117687"/>
                  <a:pt x="4669776" y="2117687"/>
                </a:cubicBezTo>
                <a:cubicBezTo>
                  <a:pt x="4660800" y="2099734"/>
                  <a:pt x="4611428" y="2117687"/>
                  <a:pt x="4597963" y="2090757"/>
                </a:cubicBezTo>
                <a:cubicBezTo>
                  <a:pt x="4571033" y="2095245"/>
                  <a:pt x="4544103" y="2121767"/>
                  <a:pt x="4517173" y="2113199"/>
                </a:cubicBezTo>
                <a:cubicBezTo>
                  <a:pt x="4526149" y="2099734"/>
                  <a:pt x="4548591" y="2082188"/>
                  <a:pt x="4562056" y="2099734"/>
                </a:cubicBezTo>
                <a:cubicBezTo>
                  <a:pt x="4562056" y="2099734"/>
                  <a:pt x="4566544" y="2095245"/>
                  <a:pt x="4566544" y="2090757"/>
                </a:cubicBezTo>
                <a:cubicBezTo>
                  <a:pt x="4566544" y="2086268"/>
                  <a:pt x="4553079" y="2090757"/>
                  <a:pt x="4539614" y="2086268"/>
                </a:cubicBezTo>
                <a:cubicBezTo>
                  <a:pt x="4544103" y="2081780"/>
                  <a:pt x="4544103" y="2077292"/>
                  <a:pt x="4544103" y="2072803"/>
                </a:cubicBezTo>
                <a:cubicBezTo>
                  <a:pt x="4539614" y="2077292"/>
                  <a:pt x="4508196" y="2081780"/>
                  <a:pt x="4494731" y="2072803"/>
                </a:cubicBezTo>
                <a:cubicBezTo>
                  <a:pt x="4485754" y="2086268"/>
                  <a:pt x="4467800" y="2090757"/>
                  <a:pt x="4454336" y="2099734"/>
                </a:cubicBezTo>
                <a:cubicBezTo>
                  <a:pt x="4445359" y="2099734"/>
                  <a:pt x="4445359" y="2090757"/>
                  <a:pt x="4449847" y="2081780"/>
                </a:cubicBezTo>
                <a:cubicBezTo>
                  <a:pt x="4454336" y="2077292"/>
                  <a:pt x="4458824" y="2077292"/>
                  <a:pt x="4467800" y="2077292"/>
                </a:cubicBezTo>
                <a:cubicBezTo>
                  <a:pt x="4472289" y="2050362"/>
                  <a:pt x="4503707" y="2046281"/>
                  <a:pt x="4526149" y="2059338"/>
                </a:cubicBezTo>
                <a:cubicBezTo>
                  <a:pt x="4562056" y="2054850"/>
                  <a:pt x="4602451" y="2054850"/>
                  <a:pt x="4625301" y="2054850"/>
                </a:cubicBezTo>
                <a:cubicBezTo>
                  <a:pt x="4624893" y="2063827"/>
                  <a:pt x="4615916" y="2063827"/>
                  <a:pt x="4615916" y="2068315"/>
                </a:cubicBezTo>
                <a:lnTo>
                  <a:pt x="4615916" y="2068315"/>
                </a:lnTo>
                <a:close/>
                <a:moveTo>
                  <a:pt x="4296835" y="1890005"/>
                </a:moveTo>
                <a:cubicBezTo>
                  <a:pt x="4296835" y="1912447"/>
                  <a:pt x="4278882" y="1898982"/>
                  <a:pt x="4269905" y="1894493"/>
                </a:cubicBezTo>
                <a:cubicBezTo>
                  <a:pt x="4274393" y="1885517"/>
                  <a:pt x="4292346" y="1894493"/>
                  <a:pt x="4296835" y="1890005"/>
                </a:cubicBezTo>
                <a:lnTo>
                  <a:pt x="4296835" y="1890005"/>
                </a:lnTo>
                <a:close/>
                <a:moveTo>
                  <a:pt x="684934" y="1751682"/>
                </a:moveTo>
                <a:cubicBezTo>
                  <a:pt x="684934" y="1742705"/>
                  <a:pt x="702888" y="1747194"/>
                  <a:pt x="711864" y="1747194"/>
                </a:cubicBezTo>
                <a:cubicBezTo>
                  <a:pt x="707376" y="1756170"/>
                  <a:pt x="689423" y="1760659"/>
                  <a:pt x="684934" y="1751682"/>
                </a:cubicBezTo>
                <a:lnTo>
                  <a:pt x="684934" y="1751682"/>
                </a:lnTo>
                <a:close/>
                <a:moveTo>
                  <a:pt x="720841" y="1765147"/>
                </a:moveTo>
                <a:cubicBezTo>
                  <a:pt x="716353" y="1756170"/>
                  <a:pt x="720841" y="1756170"/>
                  <a:pt x="716353" y="1751682"/>
                </a:cubicBezTo>
                <a:cubicBezTo>
                  <a:pt x="720841" y="1747194"/>
                  <a:pt x="725330" y="1747194"/>
                  <a:pt x="725330" y="1738217"/>
                </a:cubicBezTo>
                <a:cubicBezTo>
                  <a:pt x="734306" y="1742705"/>
                  <a:pt x="743283" y="1742705"/>
                  <a:pt x="752260" y="1738217"/>
                </a:cubicBezTo>
                <a:cubicBezTo>
                  <a:pt x="756748" y="1747194"/>
                  <a:pt x="756748" y="1756170"/>
                  <a:pt x="770213" y="1756170"/>
                </a:cubicBezTo>
                <a:cubicBezTo>
                  <a:pt x="757156" y="1782693"/>
                  <a:pt x="738795" y="1765147"/>
                  <a:pt x="720841" y="1765147"/>
                </a:cubicBezTo>
                <a:lnTo>
                  <a:pt x="720841" y="1765147"/>
                </a:lnTo>
                <a:close/>
                <a:moveTo>
                  <a:pt x="1251691" y="1814111"/>
                </a:moveTo>
                <a:cubicBezTo>
                  <a:pt x="1251691" y="1827576"/>
                  <a:pt x="1233738" y="1823088"/>
                  <a:pt x="1229249" y="1818599"/>
                </a:cubicBezTo>
                <a:cubicBezTo>
                  <a:pt x="1229249" y="1809623"/>
                  <a:pt x="1247203" y="1818599"/>
                  <a:pt x="1251691" y="1814111"/>
                </a:cubicBezTo>
                <a:lnTo>
                  <a:pt x="1251691" y="1814111"/>
                </a:lnTo>
                <a:close/>
                <a:moveTo>
                  <a:pt x="1440610" y="1827576"/>
                </a:moveTo>
                <a:cubicBezTo>
                  <a:pt x="1449587" y="1841041"/>
                  <a:pt x="1440610" y="1841041"/>
                  <a:pt x="1445098" y="1854506"/>
                </a:cubicBezTo>
                <a:cubicBezTo>
                  <a:pt x="1436122" y="1858995"/>
                  <a:pt x="1418168" y="1845530"/>
                  <a:pt x="1404703" y="1845530"/>
                </a:cubicBezTo>
                <a:cubicBezTo>
                  <a:pt x="1422656" y="1845121"/>
                  <a:pt x="1422656" y="1827576"/>
                  <a:pt x="1440610" y="1827576"/>
                </a:cubicBezTo>
                <a:lnTo>
                  <a:pt x="1440610" y="1827576"/>
                </a:lnTo>
                <a:close/>
                <a:moveTo>
                  <a:pt x="577214" y="1845121"/>
                </a:moveTo>
                <a:cubicBezTo>
                  <a:pt x="563749" y="1831656"/>
                  <a:pt x="559261" y="1845121"/>
                  <a:pt x="541307" y="1845121"/>
                </a:cubicBezTo>
                <a:cubicBezTo>
                  <a:pt x="536819" y="1836145"/>
                  <a:pt x="554772" y="1814111"/>
                  <a:pt x="541307" y="1796158"/>
                </a:cubicBezTo>
                <a:cubicBezTo>
                  <a:pt x="554772" y="1782693"/>
                  <a:pt x="577214" y="1787181"/>
                  <a:pt x="595167" y="1796158"/>
                </a:cubicBezTo>
                <a:cubicBezTo>
                  <a:pt x="590679" y="1814111"/>
                  <a:pt x="586191" y="1832064"/>
                  <a:pt x="577214" y="1845121"/>
                </a:cubicBezTo>
                <a:lnTo>
                  <a:pt x="577214" y="1845121"/>
                </a:lnTo>
                <a:close/>
                <a:moveTo>
                  <a:pt x="1170901" y="1840633"/>
                </a:moveTo>
                <a:cubicBezTo>
                  <a:pt x="1170901" y="1836145"/>
                  <a:pt x="1170901" y="1831656"/>
                  <a:pt x="1175389" y="1831656"/>
                </a:cubicBezTo>
                <a:cubicBezTo>
                  <a:pt x="1206808" y="1836145"/>
                  <a:pt x="1242714" y="1831656"/>
                  <a:pt x="1288006" y="1845121"/>
                </a:cubicBezTo>
                <a:cubicBezTo>
                  <a:pt x="1251691" y="1854098"/>
                  <a:pt x="1211296" y="1849610"/>
                  <a:pt x="1170901" y="1840633"/>
                </a:cubicBezTo>
                <a:lnTo>
                  <a:pt x="1170901" y="1840633"/>
                </a:lnTo>
                <a:close/>
                <a:moveTo>
                  <a:pt x="1764587" y="1863075"/>
                </a:moveTo>
                <a:cubicBezTo>
                  <a:pt x="1755611" y="1867563"/>
                  <a:pt x="1742146" y="1872052"/>
                  <a:pt x="1724192" y="1872052"/>
                </a:cubicBezTo>
                <a:cubicBezTo>
                  <a:pt x="1724192" y="1854098"/>
                  <a:pt x="1724192" y="1854098"/>
                  <a:pt x="1724192" y="1854098"/>
                </a:cubicBezTo>
                <a:cubicBezTo>
                  <a:pt x="1742146" y="1854098"/>
                  <a:pt x="1733169" y="1845121"/>
                  <a:pt x="1742146" y="1831656"/>
                </a:cubicBezTo>
                <a:cubicBezTo>
                  <a:pt x="1751122" y="1831656"/>
                  <a:pt x="1755611" y="1840633"/>
                  <a:pt x="1764587" y="1840633"/>
                </a:cubicBezTo>
                <a:cubicBezTo>
                  <a:pt x="1742146" y="1849610"/>
                  <a:pt x="1760099" y="1849610"/>
                  <a:pt x="1764587" y="1863075"/>
                </a:cubicBezTo>
                <a:lnTo>
                  <a:pt x="1764587" y="1863075"/>
                </a:lnTo>
                <a:close/>
                <a:moveTo>
                  <a:pt x="2083669" y="1858587"/>
                </a:moveTo>
                <a:cubicBezTo>
                  <a:pt x="2070204" y="1858587"/>
                  <a:pt x="2065715" y="1849610"/>
                  <a:pt x="2047762" y="1854098"/>
                </a:cubicBezTo>
                <a:cubicBezTo>
                  <a:pt x="2052250" y="1836553"/>
                  <a:pt x="2083669" y="1849610"/>
                  <a:pt x="2083669" y="1858587"/>
                </a:cubicBezTo>
                <a:lnTo>
                  <a:pt x="2083669" y="1858587"/>
                </a:lnTo>
                <a:close/>
                <a:moveTo>
                  <a:pt x="1787029" y="1832064"/>
                </a:moveTo>
                <a:cubicBezTo>
                  <a:pt x="1778052" y="1832064"/>
                  <a:pt x="1769076" y="1832064"/>
                  <a:pt x="1764587" y="1827576"/>
                </a:cubicBezTo>
                <a:cubicBezTo>
                  <a:pt x="1764587" y="1818599"/>
                  <a:pt x="1769076" y="1818599"/>
                  <a:pt x="1769076" y="1814111"/>
                </a:cubicBezTo>
                <a:cubicBezTo>
                  <a:pt x="1773564" y="1818599"/>
                  <a:pt x="1787029" y="1823088"/>
                  <a:pt x="1787029" y="1832064"/>
                </a:cubicBezTo>
                <a:lnTo>
                  <a:pt x="1787029" y="1832064"/>
                </a:lnTo>
                <a:close/>
                <a:moveTo>
                  <a:pt x="1881285" y="1823088"/>
                </a:moveTo>
                <a:cubicBezTo>
                  <a:pt x="1876796" y="1836553"/>
                  <a:pt x="1867820" y="1823088"/>
                  <a:pt x="1858843" y="1832064"/>
                </a:cubicBezTo>
                <a:cubicBezTo>
                  <a:pt x="1849866" y="1827576"/>
                  <a:pt x="1858843" y="1818599"/>
                  <a:pt x="1849866" y="1814111"/>
                </a:cubicBezTo>
                <a:cubicBezTo>
                  <a:pt x="1854355" y="1791669"/>
                  <a:pt x="1867820" y="1832064"/>
                  <a:pt x="1867820" y="1814111"/>
                </a:cubicBezTo>
                <a:cubicBezTo>
                  <a:pt x="1876796" y="1809623"/>
                  <a:pt x="1872308" y="1823088"/>
                  <a:pt x="1881285" y="1823088"/>
                </a:cubicBezTo>
                <a:lnTo>
                  <a:pt x="1881285" y="1823088"/>
                </a:lnTo>
                <a:close/>
                <a:moveTo>
                  <a:pt x="4759952" y="1947946"/>
                </a:moveTo>
                <a:cubicBezTo>
                  <a:pt x="4759952" y="1956922"/>
                  <a:pt x="4750975" y="1956922"/>
                  <a:pt x="4750975" y="1961411"/>
                </a:cubicBezTo>
                <a:cubicBezTo>
                  <a:pt x="4746486" y="1961411"/>
                  <a:pt x="4746486" y="1952434"/>
                  <a:pt x="4746486" y="1943457"/>
                </a:cubicBezTo>
                <a:lnTo>
                  <a:pt x="4759952" y="1947946"/>
                </a:lnTo>
                <a:lnTo>
                  <a:pt x="4759952" y="1947946"/>
                </a:lnTo>
                <a:lnTo>
                  <a:pt x="4759952" y="1947946"/>
                </a:lnTo>
                <a:close/>
                <a:moveTo>
                  <a:pt x="4260928" y="1916527"/>
                </a:moveTo>
                <a:cubicBezTo>
                  <a:pt x="4256440" y="1912039"/>
                  <a:pt x="4247463" y="1912039"/>
                  <a:pt x="4247463" y="1916527"/>
                </a:cubicBezTo>
                <a:cubicBezTo>
                  <a:pt x="4238486" y="1912039"/>
                  <a:pt x="4247463" y="1898574"/>
                  <a:pt x="4256440" y="1903062"/>
                </a:cubicBezTo>
                <a:cubicBezTo>
                  <a:pt x="4256440" y="1907550"/>
                  <a:pt x="4260928" y="1907550"/>
                  <a:pt x="4260928" y="1916527"/>
                </a:cubicBezTo>
                <a:lnTo>
                  <a:pt x="4260928" y="1916527"/>
                </a:lnTo>
                <a:close/>
                <a:moveTo>
                  <a:pt x="4782393" y="1929992"/>
                </a:moveTo>
                <a:cubicBezTo>
                  <a:pt x="4786882" y="1925504"/>
                  <a:pt x="4786882" y="1921015"/>
                  <a:pt x="4782393" y="1916527"/>
                </a:cubicBezTo>
                <a:cubicBezTo>
                  <a:pt x="4786882" y="1907550"/>
                  <a:pt x="4804835" y="1916527"/>
                  <a:pt x="4804835" y="1903062"/>
                </a:cubicBezTo>
                <a:cubicBezTo>
                  <a:pt x="4818300" y="1912039"/>
                  <a:pt x="4795858" y="1934481"/>
                  <a:pt x="4782393" y="1929992"/>
                </a:cubicBezTo>
                <a:lnTo>
                  <a:pt x="4782393" y="1929992"/>
                </a:lnTo>
                <a:close/>
                <a:moveTo>
                  <a:pt x="5452790" y="1640289"/>
                </a:moveTo>
                <a:cubicBezTo>
                  <a:pt x="5452790" y="1626824"/>
                  <a:pt x="5466255" y="1631313"/>
                  <a:pt x="5470743" y="1626824"/>
                </a:cubicBezTo>
                <a:cubicBezTo>
                  <a:pt x="5475232" y="1613359"/>
                  <a:pt x="5461767" y="1635801"/>
                  <a:pt x="5461767" y="1622336"/>
                </a:cubicBezTo>
                <a:cubicBezTo>
                  <a:pt x="5466255" y="1613359"/>
                  <a:pt x="5479720" y="1617848"/>
                  <a:pt x="5493185" y="1608871"/>
                </a:cubicBezTo>
                <a:cubicBezTo>
                  <a:pt x="5488697" y="1631313"/>
                  <a:pt x="5488697" y="1658243"/>
                  <a:pt x="5452790" y="1640289"/>
                </a:cubicBezTo>
                <a:lnTo>
                  <a:pt x="5452790" y="1640289"/>
                </a:lnTo>
                <a:close/>
                <a:moveTo>
                  <a:pt x="5263871" y="1756170"/>
                </a:moveTo>
                <a:cubicBezTo>
                  <a:pt x="5245918" y="1756170"/>
                  <a:pt x="5245918" y="1756170"/>
                  <a:pt x="5245918" y="1756170"/>
                </a:cubicBezTo>
                <a:cubicBezTo>
                  <a:pt x="5245918" y="1747194"/>
                  <a:pt x="5250406" y="1747194"/>
                  <a:pt x="5250406" y="1742705"/>
                </a:cubicBezTo>
                <a:cubicBezTo>
                  <a:pt x="5254894" y="1747194"/>
                  <a:pt x="5268360" y="1747194"/>
                  <a:pt x="5263871" y="1756170"/>
                </a:cubicBezTo>
                <a:lnTo>
                  <a:pt x="5263871" y="1756170"/>
                </a:lnTo>
                <a:close/>
                <a:moveTo>
                  <a:pt x="5200626" y="1751682"/>
                </a:moveTo>
                <a:cubicBezTo>
                  <a:pt x="5205115" y="1738217"/>
                  <a:pt x="5214091" y="1724752"/>
                  <a:pt x="5236533" y="1729240"/>
                </a:cubicBezTo>
                <a:cubicBezTo>
                  <a:pt x="5232045" y="1733729"/>
                  <a:pt x="5205115" y="1742705"/>
                  <a:pt x="5227556" y="1747194"/>
                </a:cubicBezTo>
                <a:cubicBezTo>
                  <a:pt x="5227964" y="1756170"/>
                  <a:pt x="5205115" y="1760659"/>
                  <a:pt x="5200626" y="1751682"/>
                </a:cubicBezTo>
                <a:lnTo>
                  <a:pt x="5200626" y="1751682"/>
                </a:lnTo>
                <a:close/>
                <a:moveTo>
                  <a:pt x="4804835" y="1867563"/>
                </a:moveTo>
                <a:cubicBezTo>
                  <a:pt x="4818300" y="1863075"/>
                  <a:pt x="4836253" y="1863075"/>
                  <a:pt x="4854207" y="1863075"/>
                </a:cubicBezTo>
                <a:cubicBezTo>
                  <a:pt x="4854207" y="1872052"/>
                  <a:pt x="4831765" y="1881028"/>
                  <a:pt x="4840742" y="1890005"/>
                </a:cubicBezTo>
                <a:cubicBezTo>
                  <a:pt x="4832173" y="1894493"/>
                  <a:pt x="4804835" y="1894493"/>
                  <a:pt x="4804835" y="1867563"/>
                </a:cubicBezTo>
                <a:lnTo>
                  <a:pt x="4804835" y="1867563"/>
                </a:lnTo>
                <a:close/>
                <a:moveTo>
                  <a:pt x="4989266" y="1881028"/>
                </a:moveTo>
                <a:cubicBezTo>
                  <a:pt x="4984777" y="1890005"/>
                  <a:pt x="4975800" y="1894493"/>
                  <a:pt x="4962336" y="1890005"/>
                </a:cubicBezTo>
                <a:cubicBezTo>
                  <a:pt x="4971312" y="1885517"/>
                  <a:pt x="4975800" y="1867563"/>
                  <a:pt x="4989266" y="1881028"/>
                </a:cubicBezTo>
                <a:lnTo>
                  <a:pt x="4989266" y="1881028"/>
                </a:lnTo>
                <a:close/>
                <a:moveTo>
                  <a:pt x="4939894" y="1849610"/>
                </a:moveTo>
                <a:cubicBezTo>
                  <a:pt x="4935405" y="1854098"/>
                  <a:pt x="4935405" y="1858587"/>
                  <a:pt x="4944382" y="1858587"/>
                </a:cubicBezTo>
                <a:cubicBezTo>
                  <a:pt x="4935405" y="1867563"/>
                  <a:pt x="4944382" y="1876540"/>
                  <a:pt x="4930917" y="1885517"/>
                </a:cubicBezTo>
                <a:cubicBezTo>
                  <a:pt x="4935405" y="1894493"/>
                  <a:pt x="4944382" y="1881028"/>
                  <a:pt x="4953359" y="1885517"/>
                </a:cubicBezTo>
                <a:cubicBezTo>
                  <a:pt x="4935405" y="1903470"/>
                  <a:pt x="4921940" y="1885517"/>
                  <a:pt x="4908475" y="1894493"/>
                </a:cubicBezTo>
                <a:cubicBezTo>
                  <a:pt x="4899498" y="1894493"/>
                  <a:pt x="4912964" y="1890005"/>
                  <a:pt x="4908475" y="1881028"/>
                </a:cubicBezTo>
                <a:cubicBezTo>
                  <a:pt x="4917452" y="1890005"/>
                  <a:pt x="4917452" y="1872052"/>
                  <a:pt x="4930917" y="1876540"/>
                </a:cubicBezTo>
                <a:cubicBezTo>
                  <a:pt x="4926428" y="1867563"/>
                  <a:pt x="4912964" y="1867563"/>
                  <a:pt x="4912964" y="1849610"/>
                </a:cubicBezTo>
                <a:lnTo>
                  <a:pt x="4939894" y="1849610"/>
                </a:lnTo>
                <a:lnTo>
                  <a:pt x="4939894" y="1849610"/>
                </a:lnTo>
                <a:lnTo>
                  <a:pt x="4939894" y="1849610"/>
                </a:lnTo>
                <a:close/>
                <a:moveTo>
                  <a:pt x="5007219" y="1836553"/>
                </a:moveTo>
                <a:cubicBezTo>
                  <a:pt x="5002731" y="1841041"/>
                  <a:pt x="4998242" y="1845530"/>
                  <a:pt x="4989266" y="1845530"/>
                </a:cubicBezTo>
                <a:cubicBezTo>
                  <a:pt x="4989266" y="1836553"/>
                  <a:pt x="4989266" y="1836553"/>
                  <a:pt x="4989266" y="1836553"/>
                </a:cubicBezTo>
                <a:lnTo>
                  <a:pt x="5007219" y="1836553"/>
                </a:lnTo>
                <a:lnTo>
                  <a:pt x="5007219" y="1836553"/>
                </a:lnTo>
                <a:lnTo>
                  <a:pt x="5007219" y="1836553"/>
                </a:lnTo>
                <a:close/>
                <a:moveTo>
                  <a:pt x="4984777" y="1805134"/>
                </a:moveTo>
                <a:cubicBezTo>
                  <a:pt x="4989266" y="1814111"/>
                  <a:pt x="4998242" y="1814111"/>
                  <a:pt x="4998242" y="1827576"/>
                </a:cubicBezTo>
                <a:cubicBezTo>
                  <a:pt x="4980289" y="1832064"/>
                  <a:pt x="4966824" y="1827576"/>
                  <a:pt x="4948870" y="1818599"/>
                </a:cubicBezTo>
                <a:cubicBezTo>
                  <a:pt x="4953359" y="1805134"/>
                  <a:pt x="4980289" y="1818599"/>
                  <a:pt x="4984777" y="1805134"/>
                </a:cubicBezTo>
                <a:lnTo>
                  <a:pt x="4984777" y="1805134"/>
                </a:lnTo>
                <a:close/>
                <a:moveTo>
                  <a:pt x="4782393" y="1809623"/>
                </a:moveTo>
                <a:cubicBezTo>
                  <a:pt x="4777905" y="1814111"/>
                  <a:pt x="4773416" y="1814111"/>
                  <a:pt x="4773416" y="1818599"/>
                </a:cubicBezTo>
                <a:cubicBezTo>
                  <a:pt x="4800346" y="1823088"/>
                  <a:pt x="4800346" y="1823088"/>
                  <a:pt x="4800346" y="1823088"/>
                </a:cubicBezTo>
                <a:cubicBezTo>
                  <a:pt x="4791370" y="1850018"/>
                  <a:pt x="4755463" y="1876540"/>
                  <a:pt x="4733021" y="1845530"/>
                </a:cubicBezTo>
                <a:cubicBezTo>
                  <a:pt x="4755463" y="1840633"/>
                  <a:pt x="4755463" y="1814111"/>
                  <a:pt x="4782393" y="1809623"/>
                </a:cubicBezTo>
                <a:lnTo>
                  <a:pt x="4782393" y="1809623"/>
                </a:lnTo>
                <a:close/>
                <a:moveTo>
                  <a:pt x="999935" y="1591326"/>
                </a:moveTo>
                <a:cubicBezTo>
                  <a:pt x="999935" y="1600302"/>
                  <a:pt x="995447" y="1609279"/>
                  <a:pt x="990959" y="1613767"/>
                </a:cubicBezTo>
                <a:cubicBezTo>
                  <a:pt x="977493" y="1613767"/>
                  <a:pt x="959540" y="1609279"/>
                  <a:pt x="968517" y="1600302"/>
                </a:cubicBezTo>
                <a:cubicBezTo>
                  <a:pt x="959540" y="1600302"/>
                  <a:pt x="946075" y="1600302"/>
                  <a:pt x="946075" y="1586837"/>
                </a:cubicBezTo>
                <a:cubicBezTo>
                  <a:pt x="959540" y="1573372"/>
                  <a:pt x="977493" y="1586837"/>
                  <a:pt x="999935" y="1591326"/>
                </a:cubicBezTo>
                <a:lnTo>
                  <a:pt x="999935" y="1591326"/>
                </a:lnTo>
                <a:close/>
                <a:moveTo>
                  <a:pt x="4715068" y="1729240"/>
                </a:moveTo>
                <a:cubicBezTo>
                  <a:pt x="4715068" y="1733729"/>
                  <a:pt x="4710579" y="1747194"/>
                  <a:pt x="4719556" y="1747194"/>
                </a:cubicBezTo>
                <a:cubicBezTo>
                  <a:pt x="4710579" y="1769636"/>
                  <a:pt x="4688138" y="1751682"/>
                  <a:pt x="4679161" y="1765147"/>
                </a:cubicBezTo>
                <a:cubicBezTo>
                  <a:pt x="4670185" y="1751682"/>
                  <a:pt x="4701603" y="1747194"/>
                  <a:pt x="4697115" y="1725160"/>
                </a:cubicBezTo>
                <a:cubicBezTo>
                  <a:pt x="4706091" y="1720264"/>
                  <a:pt x="4701603" y="1729240"/>
                  <a:pt x="4715068" y="1729240"/>
                </a:cubicBezTo>
                <a:lnTo>
                  <a:pt x="4715068" y="1729240"/>
                </a:lnTo>
                <a:close/>
                <a:moveTo>
                  <a:pt x="4877057" y="1666811"/>
                </a:moveTo>
                <a:cubicBezTo>
                  <a:pt x="4877057" y="1671300"/>
                  <a:pt x="4868080" y="1671300"/>
                  <a:pt x="4863591" y="1671300"/>
                </a:cubicBezTo>
                <a:cubicBezTo>
                  <a:pt x="4863591" y="1675788"/>
                  <a:pt x="4868080" y="1671300"/>
                  <a:pt x="4872568" y="1675788"/>
                </a:cubicBezTo>
                <a:cubicBezTo>
                  <a:pt x="4868080" y="1689253"/>
                  <a:pt x="4854615" y="1675788"/>
                  <a:pt x="4850127" y="1671300"/>
                </a:cubicBezTo>
                <a:cubicBezTo>
                  <a:pt x="4850127" y="1662323"/>
                  <a:pt x="4868080" y="1666811"/>
                  <a:pt x="4877057" y="1666811"/>
                </a:cubicBezTo>
                <a:lnTo>
                  <a:pt x="4877057" y="1666811"/>
                </a:lnTo>
                <a:close/>
                <a:moveTo>
                  <a:pt x="4818300" y="1631313"/>
                </a:moveTo>
                <a:cubicBezTo>
                  <a:pt x="4818300" y="1640289"/>
                  <a:pt x="4813812" y="1649266"/>
                  <a:pt x="4804835" y="1653754"/>
                </a:cubicBezTo>
                <a:cubicBezTo>
                  <a:pt x="4804835" y="1644778"/>
                  <a:pt x="4804835" y="1640289"/>
                  <a:pt x="4804835" y="1631313"/>
                </a:cubicBezTo>
                <a:lnTo>
                  <a:pt x="4818300" y="1631313"/>
                </a:lnTo>
                <a:lnTo>
                  <a:pt x="4818300" y="1631313"/>
                </a:lnTo>
                <a:lnTo>
                  <a:pt x="4818300" y="1631313"/>
                </a:lnTo>
                <a:close/>
                <a:moveTo>
                  <a:pt x="590679" y="1426072"/>
                </a:moveTo>
                <a:cubicBezTo>
                  <a:pt x="581702" y="1439538"/>
                  <a:pt x="572726" y="1430561"/>
                  <a:pt x="559261" y="1426072"/>
                </a:cubicBezTo>
                <a:cubicBezTo>
                  <a:pt x="563749" y="1413015"/>
                  <a:pt x="577214" y="1426072"/>
                  <a:pt x="590679" y="1426072"/>
                </a:cubicBezTo>
                <a:lnTo>
                  <a:pt x="590679" y="1426072"/>
                </a:lnTo>
                <a:close/>
                <a:moveTo>
                  <a:pt x="540899" y="1430561"/>
                </a:moveTo>
                <a:cubicBezTo>
                  <a:pt x="531922" y="1421584"/>
                  <a:pt x="522946" y="1435049"/>
                  <a:pt x="513969" y="1426072"/>
                </a:cubicBezTo>
                <a:cubicBezTo>
                  <a:pt x="513969" y="1412607"/>
                  <a:pt x="513969" y="1412607"/>
                  <a:pt x="513969" y="1412607"/>
                </a:cubicBezTo>
                <a:cubicBezTo>
                  <a:pt x="531922" y="1413015"/>
                  <a:pt x="540899" y="1417096"/>
                  <a:pt x="540899" y="1430561"/>
                </a:cubicBezTo>
                <a:lnTo>
                  <a:pt x="540899" y="1430561"/>
                </a:lnTo>
                <a:close/>
                <a:moveTo>
                  <a:pt x="757156" y="1381597"/>
                </a:moveTo>
                <a:cubicBezTo>
                  <a:pt x="748179" y="1386085"/>
                  <a:pt x="734714" y="1390574"/>
                  <a:pt x="734714" y="1404039"/>
                </a:cubicBezTo>
                <a:cubicBezTo>
                  <a:pt x="725738" y="1408527"/>
                  <a:pt x="721249" y="1404039"/>
                  <a:pt x="716761" y="1399550"/>
                </a:cubicBezTo>
                <a:cubicBezTo>
                  <a:pt x="721249" y="1390574"/>
                  <a:pt x="721249" y="1386085"/>
                  <a:pt x="725738" y="1372620"/>
                </a:cubicBezTo>
                <a:cubicBezTo>
                  <a:pt x="738795" y="1372620"/>
                  <a:pt x="747771" y="1368132"/>
                  <a:pt x="757156" y="1381597"/>
                </a:cubicBezTo>
                <a:lnTo>
                  <a:pt x="757156" y="1381597"/>
                </a:lnTo>
                <a:close/>
                <a:moveTo>
                  <a:pt x="5124324" y="1546442"/>
                </a:moveTo>
                <a:cubicBezTo>
                  <a:pt x="5124324" y="1564395"/>
                  <a:pt x="5115348" y="1559907"/>
                  <a:pt x="5101882" y="1555419"/>
                </a:cubicBezTo>
                <a:cubicBezTo>
                  <a:pt x="5101882" y="1541954"/>
                  <a:pt x="5115348" y="1550930"/>
                  <a:pt x="5124324" y="1546442"/>
                </a:cubicBezTo>
                <a:lnTo>
                  <a:pt x="5124324" y="1546442"/>
                </a:lnTo>
                <a:close/>
                <a:moveTo>
                  <a:pt x="5088418" y="1546442"/>
                </a:moveTo>
                <a:cubicBezTo>
                  <a:pt x="5088418" y="1555419"/>
                  <a:pt x="5079441" y="1564395"/>
                  <a:pt x="5070464" y="1559907"/>
                </a:cubicBezTo>
                <a:cubicBezTo>
                  <a:pt x="5070464" y="1555419"/>
                  <a:pt x="5079441" y="1555419"/>
                  <a:pt x="5079441" y="1541954"/>
                </a:cubicBezTo>
                <a:cubicBezTo>
                  <a:pt x="5079441" y="1546442"/>
                  <a:pt x="5083929" y="1546442"/>
                  <a:pt x="5088418" y="1546442"/>
                </a:cubicBezTo>
                <a:lnTo>
                  <a:pt x="5088418" y="1546442"/>
                </a:lnTo>
                <a:close/>
                <a:moveTo>
                  <a:pt x="5061487" y="1497478"/>
                </a:moveTo>
                <a:cubicBezTo>
                  <a:pt x="5056999" y="1501967"/>
                  <a:pt x="5052511" y="1510943"/>
                  <a:pt x="5039045" y="1510943"/>
                </a:cubicBezTo>
                <a:cubicBezTo>
                  <a:pt x="5048022" y="1501967"/>
                  <a:pt x="5034557" y="1497478"/>
                  <a:pt x="5043534" y="1488501"/>
                </a:cubicBezTo>
                <a:cubicBezTo>
                  <a:pt x="5052511" y="1488501"/>
                  <a:pt x="5052511" y="1497478"/>
                  <a:pt x="5061487" y="1497478"/>
                </a:cubicBezTo>
                <a:lnTo>
                  <a:pt x="5061487" y="1497478"/>
                </a:lnTo>
                <a:close/>
                <a:moveTo>
                  <a:pt x="5160231" y="1448514"/>
                </a:moveTo>
                <a:cubicBezTo>
                  <a:pt x="5160231" y="1466468"/>
                  <a:pt x="5155743" y="1470956"/>
                  <a:pt x="5142278" y="1470956"/>
                </a:cubicBezTo>
                <a:cubicBezTo>
                  <a:pt x="5133301" y="1461979"/>
                  <a:pt x="5142278" y="1444026"/>
                  <a:pt x="5160231" y="1448514"/>
                </a:cubicBezTo>
                <a:lnTo>
                  <a:pt x="5160231" y="1448514"/>
                </a:lnTo>
                <a:close/>
                <a:moveTo>
                  <a:pt x="4813812" y="1390574"/>
                </a:moveTo>
                <a:cubicBezTo>
                  <a:pt x="4813812" y="1386085"/>
                  <a:pt x="4818300" y="1381597"/>
                  <a:pt x="4822788" y="1377109"/>
                </a:cubicBezTo>
                <a:cubicBezTo>
                  <a:pt x="4836253" y="1377109"/>
                  <a:pt x="4836253" y="1386085"/>
                  <a:pt x="4849719" y="1381597"/>
                </a:cubicBezTo>
                <a:cubicBezTo>
                  <a:pt x="4854207" y="1381597"/>
                  <a:pt x="4849719" y="1386085"/>
                  <a:pt x="4845230" y="1386085"/>
                </a:cubicBezTo>
                <a:cubicBezTo>
                  <a:pt x="4836253" y="1386085"/>
                  <a:pt x="4836253" y="1395062"/>
                  <a:pt x="4836253" y="1404039"/>
                </a:cubicBezTo>
                <a:cubicBezTo>
                  <a:pt x="4823197" y="1404039"/>
                  <a:pt x="4823197" y="1390574"/>
                  <a:pt x="4813812" y="1390574"/>
                </a:cubicBezTo>
                <a:lnTo>
                  <a:pt x="4813812" y="1390574"/>
                </a:lnTo>
                <a:close/>
                <a:moveTo>
                  <a:pt x="4611428" y="1421584"/>
                </a:moveTo>
                <a:cubicBezTo>
                  <a:pt x="4633870" y="1412607"/>
                  <a:pt x="4642846" y="1412607"/>
                  <a:pt x="4678753" y="1408119"/>
                </a:cubicBezTo>
                <a:cubicBezTo>
                  <a:pt x="4661208" y="1417096"/>
                  <a:pt x="4634278" y="1435049"/>
                  <a:pt x="4611428" y="1421584"/>
                </a:cubicBezTo>
                <a:lnTo>
                  <a:pt x="4611428" y="1421584"/>
                </a:lnTo>
                <a:close/>
                <a:moveTo>
                  <a:pt x="4683649" y="1314680"/>
                </a:moveTo>
                <a:cubicBezTo>
                  <a:pt x="4688138" y="1332633"/>
                  <a:pt x="4674673" y="1332633"/>
                  <a:pt x="4670185" y="1345690"/>
                </a:cubicBezTo>
                <a:cubicBezTo>
                  <a:pt x="4661208" y="1341202"/>
                  <a:pt x="4656719" y="1336713"/>
                  <a:pt x="4643254" y="1341202"/>
                </a:cubicBezTo>
                <a:cubicBezTo>
                  <a:pt x="4643254" y="1318760"/>
                  <a:pt x="4688138" y="1323248"/>
                  <a:pt x="4665696" y="1310191"/>
                </a:cubicBezTo>
                <a:cubicBezTo>
                  <a:pt x="4670185" y="1301215"/>
                  <a:pt x="4683649" y="1310191"/>
                  <a:pt x="4683649" y="1314680"/>
                </a:cubicBezTo>
                <a:lnTo>
                  <a:pt x="4683649" y="1314680"/>
                </a:lnTo>
                <a:close/>
                <a:moveTo>
                  <a:pt x="3833310" y="1033954"/>
                </a:moveTo>
                <a:cubicBezTo>
                  <a:pt x="3819845" y="1042930"/>
                  <a:pt x="3806380" y="1038442"/>
                  <a:pt x="3797404" y="1033954"/>
                </a:cubicBezTo>
                <a:cubicBezTo>
                  <a:pt x="3801892" y="1016000"/>
                  <a:pt x="3833310" y="1011512"/>
                  <a:pt x="3833310" y="1033954"/>
                </a:cubicBezTo>
                <a:lnTo>
                  <a:pt x="3833310" y="1033954"/>
                </a:lnTo>
                <a:close/>
                <a:moveTo>
                  <a:pt x="4179730" y="922561"/>
                </a:moveTo>
                <a:cubicBezTo>
                  <a:pt x="4175241" y="927049"/>
                  <a:pt x="4152800" y="922561"/>
                  <a:pt x="4143823" y="922561"/>
                </a:cubicBezTo>
                <a:cubicBezTo>
                  <a:pt x="4152800" y="918072"/>
                  <a:pt x="4170753" y="913584"/>
                  <a:pt x="4179730" y="922561"/>
                </a:cubicBezTo>
                <a:lnTo>
                  <a:pt x="4179730" y="922561"/>
                </a:lnTo>
                <a:close/>
                <a:moveTo>
                  <a:pt x="4458824" y="900119"/>
                </a:moveTo>
                <a:cubicBezTo>
                  <a:pt x="4445359" y="895631"/>
                  <a:pt x="4445359" y="900119"/>
                  <a:pt x="4431894" y="900119"/>
                </a:cubicBezTo>
                <a:cubicBezTo>
                  <a:pt x="4426997" y="886654"/>
                  <a:pt x="4463312" y="886654"/>
                  <a:pt x="4458824" y="900119"/>
                </a:cubicBezTo>
                <a:lnTo>
                  <a:pt x="4458824" y="900119"/>
                </a:lnTo>
                <a:close/>
                <a:moveTo>
                  <a:pt x="3999787" y="516569"/>
                </a:moveTo>
                <a:cubicBezTo>
                  <a:pt x="3995299" y="507592"/>
                  <a:pt x="4013253" y="516569"/>
                  <a:pt x="4022229" y="512080"/>
                </a:cubicBezTo>
                <a:cubicBezTo>
                  <a:pt x="4022229" y="534522"/>
                  <a:pt x="4013253" y="516569"/>
                  <a:pt x="3999787" y="516569"/>
                </a:cubicBezTo>
                <a:lnTo>
                  <a:pt x="3999787" y="516569"/>
                </a:lnTo>
                <a:close/>
                <a:moveTo>
                  <a:pt x="3968369" y="530034"/>
                </a:moveTo>
                <a:cubicBezTo>
                  <a:pt x="3968369" y="525545"/>
                  <a:pt x="3968369" y="525545"/>
                  <a:pt x="3972857" y="525545"/>
                </a:cubicBezTo>
                <a:cubicBezTo>
                  <a:pt x="3977346" y="525545"/>
                  <a:pt x="3972857" y="521057"/>
                  <a:pt x="3972857" y="521057"/>
                </a:cubicBezTo>
                <a:cubicBezTo>
                  <a:pt x="3977346" y="512080"/>
                  <a:pt x="3995299" y="516569"/>
                  <a:pt x="3990811" y="530034"/>
                </a:cubicBezTo>
                <a:cubicBezTo>
                  <a:pt x="3981834" y="539011"/>
                  <a:pt x="3981834" y="525545"/>
                  <a:pt x="3968369" y="530034"/>
                </a:cubicBezTo>
                <a:lnTo>
                  <a:pt x="3968369" y="530034"/>
                </a:lnTo>
                <a:close/>
                <a:moveTo>
                  <a:pt x="4094451" y="543499"/>
                </a:moveTo>
                <a:cubicBezTo>
                  <a:pt x="4089962" y="521057"/>
                  <a:pt x="4112404" y="521057"/>
                  <a:pt x="4121381" y="534522"/>
                </a:cubicBezTo>
                <a:cubicBezTo>
                  <a:pt x="4130358" y="530034"/>
                  <a:pt x="4116893" y="525545"/>
                  <a:pt x="4121381" y="516569"/>
                </a:cubicBezTo>
                <a:cubicBezTo>
                  <a:pt x="4130358" y="516569"/>
                  <a:pt x="4139335" y="516569"/>
                  <a:pt x="4143823" y="521057"/>
                </a:cubicBezTo>
                <a:cubicBezTo>
                  <a:pt x="4143823" y="539011"/>
                  <a:pt x="4143823" y="539011"/>
                  <a:pt x="4143823" y="539011"/>
                </a:cubicBezTo>
                <a:cubicBezTo>
                  <a:pt x="4121381" y="547987"/>
                  <a:pt x="4116893" y="552476"/>
                  <a:pt x="4094451" y="543499"/>
                </a:cubicBezTo>
                <a:lnTo>
                  <a:pt x="4094451" y="543499"/>
                </a:lnTo>
                <a:close/>
                <a:moveTo>
                  <a:pt x="3945927" y="561452"/>
                </a:moveTo>
                <a:cubicBezTo>
                  <a:pt x="3941439" y="565941"/>
                  <a:pt x="3927974" y="556964"/>
                  <a:pt x="3927974" y="565941"/>
                </a:cubicBezTo>
                <a:cubicBezTo>
                  <a:pt x="3914509" y="561452"/>
                  <a:pt x="3950416" y="543499"/>
                  <a:pt x="3945927" y="561452"/>
                </a:cubicBezTo>
                <a:lnTo>
                  <a:pt x="3945927" y="561452"/>
                </a:lnTo>
                <a:close/>
                <a:moveTo>
                  <a:pt x="3905532" y="578998"/>
                </a:moveTo>
                <a:cubicBezTo>
                  <a:pt x="3918997" y="565533"/>
                  <a:pt x="3936950" y="574509"/>
                  <a:pt x="3954904" y="574509"/>
                </a:cubicBezTo>
                <a:cubicBezTo>
                  <a:pt x="3950416" y="583486"/>
                  <a:pt x="3932462" y="578998"/>
                  <a:pt x="3927974" y="592463"/>
                </a:cubicBezTo>
                <a:cubicBezTo>
                  <a:pt x="3918997" y="587974"/>
                  <a:pt x="3918997" y="574509"/>
                  <a:pt x="3905532" y="578998"/>
                </a:cubicBezTo>
                <a:lnTo>
                  <a:pt x="3905532" y="578998"/>
                </a:lnTo>
                <a:close/>
                <a:moveTo>
                  <a:pt x="4094451" y="614905"/>
                </a:moveTo>
                <a:cubicBezTo>
                  <a:pt x="4080986" y="623881"/>
                  <a:pt x="4067521" y="623881"/>
                  <a:pt x="4036102" y="623881"/>
                </a:cubicBezTo>
                <a:cubicBezTo>
                  <a:pt x="4044671" y="610416"/>
                  <a:pt x="4067521" y="619393"/>
                  <a:pt x="4094451" y="614905"/>
                </a:cubicBezTo>
                <a:lnTo>
                  <a:pt x="4094451" y="614905"/>
                </a:lnTo>
                <a:close/>
                <a:moveTo>
                  <a:pt x="3262065" y="516569"/>
                </a:moveTo>
                <a:cubicBezTo>
                  <a:pt x="3244112" y="503104"/>
                  <a:pt x="3297972" y="498615"/>
                  <a:pt x="3288995" y="516569"/>
                </a:cubicBezTo>
                <a:cubicBezTo>
                  <a:pt x="3275938" y="530034"/>
                  <a:pt x="3271042" y="508000"/>
                  <a:pt x="3262065" y="516569"/>
                </a:cubicBezTo>
                <a:lnTo>
                  <a:pt x="3262065" y="516569"/>
                </a:lnTo>
                <a:close/>
                <a:moveTo>
                  <a:pt x="3167810" y="516569"/>
                </a:moveTo>
                <a:cubicBezTo>
                  <a:pt x="3167810" y="507592"/>
                  <a:pt x="3185763" y="516569"/>
                  <a:pt x="3190252" y="512080"/>
                </a:cubicBezTo>
                <a:cubicBezTo>
                  <a:pt x="3185763" y="521057"/>
                  <a:pt x="3181275" y="525545"/>
                  <a:pt x="3172298" y="525545"/>
                </a:cubicBezTo>
                <a:cubicBezTo>
                  <a:pt x="3172298" y="521057"/>
                  <a:pt x="3185763" y="516569"/>
                  <a:pt x="3167810" y="516569"/>
                </a:cubicBezTo>
                <a:lnTo>
                  <a:pt x="3167810" y="516569"/>
                </a:lnTo>
                <a:close/>
                <a:moveTo>
                  <a:pt x="2870763" y="547987"/>
                </a:moveTo>
                <a:cubicBezTo>
                  <a:pt x="2875251" y="534522"/>
                  <a:pt x="2884228" y="552476"/>
                  <a:pt x="2893204" y="552476"/>
                </a:cubicBezTo>
                <a:cubicBezTo>
                  <a:pt x="2889124" y="565941"/>
                  <a:pt x="2870763" y="556964"/>
                  <a:pt x="2870763" y="547987"/>
                </a:cubicBezTo>
                <a:lnTo>
                  <a:pt x="2870763" y="547987"/>
                </a:lnTo>
                <a:close/>
                <a:moveTo>
                  <a:pt x="3621950" y="694879"/>
                </a:moveTo>
                <a:cubicBezTo>
                  <a:pt x="3608485" y="690390"/>
                  <a:pt x="3612973" y="690390"/>
                  <a:pt x="3599508" y="685902"/>
                </a:cubicBezTo>
                <a:cubicBezTo>
                  <a:pt x="3603996" y="672437"/>
                  <a:pt x="3621950" y="681414"/>
                  <a:pt x="3635415" y="676925"/>
                </a:cubicBezTo>
                <a:cubicBezTo>
                  <a:pt x="3630926" y="686310"/>
                  <a:pt x="3630926" y="694879"/>
                  <a:pt x="3621950" y="694879"/>
                </a:cubicBezTo>
                <a:lnTo>
                  <a:pt x="3621950" y="694879"/>
                </a:lnTo>
                <a:close/>
                <a:moveTo>
                  <a:pt x="2718159" y="636938"/>
                </a:moveTo>
                <a:cubicBezTo>
                  <a:pt x="2718159" y="618985"/>
                  <a:pt x="2718159" y="618985"/>
                  <a:pt x="2718159" y="618985"/>
                </a:cubicBezTo>
                <a:cubicBezTo>
                  <a:pt x="2731624" y="618985"/>
                  <a:pt x="2731624" y="618985"/>
                  <a:pt x="2731624" y="618985"/>
                </a:cubicBezTo>
                <a:cubicBezTo>
                  <a:pt x="2736112" y="632858"/>
                  <a:pt x="2731624" y="636938"/>
                  <a:pt x="2718159" y="636938"/>
                </a:cubicBezTo>
                <a:lnTo>
                  <a:pt x="2718159" y="636938"/>
                </a:lnTo>
                <a:close/>
                <a:moveTo>
                  <a:pt x="2758554" y="623881"/>
                </a:moveTo>
                <a:cubicBezTo>
                  <a:pt x="2772019" y="623881"/>
                  <a:pt x="2772019" y="623881"/>
                  <a:pt x="2772019" y="623881"/>
                </a:cubicBezTo>
                <a:cubicBezTo>
                  <a:pt x="2772019" y="637346"/>
                  <a:pt x="2772019" y="637346"/>
                  <a:pt x="2772019" y="637346"/>
                </a:cubicBezTo>
                <a:cubicBezTo>
                  <a:pt x="2767530" y="637346"/>
                  <a:pt x="2767530" y="632858"/>
                  <a:pt x="2758554" y="632858"/>
                </a:cubicBezTo>
                <a:lnTo>
                  <a:pt x="2758554" y="623881"/>
                </a:lnTo>
                <a:lnTo>
                  <a:pt x="2758554" y="623881"/>
                </a:lnTo>
                <a:lnTo>
                  <a:pt x="2758554" y="623881"/>
                </a:lnTo>
                <a:close/>
                <a:moveTo>
                  <a:pt x="2803437" y="650403"/>
                </a:moveTo>
                <a:cubicBezTo>
                  <a:pt x="2794460" y="650403"/>
                  <a:pt x="2785484" y="650403"/>
                  <a:pt x="2780995" y="645915"/>
                </a:cubicBezTo>
                <a:cubicBezTo>
                  <a:pt x="2785484" y="636938"/>
                  <a:pt x="2807926" y="636938"/>
                  <a:pt x="2803437" y="650403"/>
                </a:cubicBezTo>
                <a:lnTo>
                  <a:pt x="2803437" y="650403"/>
                </a:lnTo>
                <a:close/>
                <a:moveTo>
                  <a:pt x="3869625" y="681822"/>
                </a:moveTo>
                <a:cubicBezTo>
                  <a:pt x="3869625" y="695287"/>
                  <a:pt x="3856160" y="699775"/>
                  <a:pt x="3838207" y="695287"/>
                </a:cubicBezTo>
                <a:cubicBezTo>
                  <a:pt x="3838207" y="681822"/>
                  <a:pt x="3838207" y="681822"/>
                  <a:pt x="3838207" y="681822"/>
                </a:cubicBezTo>
                <a:cubicBezTo>
                  <a:pt x="3851264" y="686310"/>
                  <a:pt x="3856160" y="677333"/>
                  <a:pt x="3869625" y="681822"/>
                </a:cubicBezTo>
                <a:lnTo>
                  <a:pt x="3869625" y="681822"/>
                </a:lnTo>
                <a:close/>
                <a:moveTo>
                  <a:pt x="4274393" y="659380"/>
                </a:moveTo>
                <a:cubicBezTo>
                  <a:pt x="4274393" y="672845"/>
                  <a:pt x="4260928" y="663868"/>
                  <a:pt x="4247463" y="663868"/>
                </a:cubicBezTo>
                <a:cubicBezTo>
                  <a:pt x="4251952" y="650403"/>
                  <a:pt x="4265416" y="659380"/>
                  <a:pt x="4274393" y="659380"/>
                </a:cubicBezTo>
                <a:lnTo>
                  <a:pt x="4274393" y="659380"/>
                </a:lnTo>
                <a:close/>
                <a:moveTo>
                  <a:pt x="3577066" y="619393"/>
                </a:moveTo>
                <a:cubicBezTo>
                  <a:pt x="3577066" y="605928"/>
                  <a:pt x="3590531" y="605928"/>
                  <a:pt x="3608485" y="605928"/>
                </a:cubicBezTo>
                <a:cubicBezTo>
                  <a:pt x="3612973" y="628370"/>
                  <a:pt x="3590531" y="619393"/>
                  <a:pt x="3590531" y="632858"/>
                </a:cubicBezTo>
                <a:cubicBezTo>
                  <a:pt x="3581555" y="632858"/>
                  <a:pt x="3581555" y="623881"/>
                  <a:pt x="3577066" y="619393"/>
                </a:cubicBezTo>
                <a:lnTo>
                  <a:pt x="3577066" y="619393"/>
                </a:lnTo>
                <a:close/>
                <a:moveTo>
                  <a:pt x="3653368" y="645915"/>
                </a:moveTo>
                <a:cubicBezTo>
                  <a:pt x="3635415" y="654892"/>
                  <a:pt x="3630926" y="636938"/>
                  <a:pt x="3608485" y="641427"/>
                </a:cubicBezTo>
                <a:cubicBezTo>
                  <a:pt x="3617461" y="632858"/>
                  <a:pt x="3653368" y="628370"/>
                  <a:pt x="3653368" y="645915"/>
                </a:cubicBezTo>
                <a:lnTo>
                  <a:pt x="3653368" y="645915"/>
                </a:lnTo>
                <a:close/>
                <a:moveTo>
                  <a:pt x="3379171" y="636938"/>
                </a:moveTo>
                <a:cubicBezTo>
                  <a:pt x="3397124" y="627962"/>
                  <a:pt x="3424054" y="627962"/>
                  <a:pt x="3446496" y="627962"/>
                </a:cubicBezTo>
                <a:cubicBezTo>
                  <a:pt x="3437519" y="645915"/>
                  <a:pt x="3397124" y="645915"/>
                  <a:pt x="3379171" y="636938"/>
                </a:cubicBezTo>
                <a:lnTo>
                  <a:pt x="3379171" y="636938"/>
                </a:lnTo>
                <a:close/>
                <a:moveTo>
                  <a:pt x="2798949" y="578998"/>
                </a:moveTo>
                <a:cubicBezTo>
                  <a:pt x="2798949" y="570021"/>
                  <a:pt x="2812414" y="570021"/>
                  <a:pt x="2821391" y="570021"/>
                </a:cubicBezTo>
                <a:cubicBezTo>
                  <a:pt x="2821391" y="578998"/>
                  <a:pt x="2807926" y="578998"/>
                  <a:pt x="2798949" y="578998"/>
                </a:cubicBezTo>
                <a:lnTo>
                  <a:pt x="2798949" y="578998"/>
                </a:lnTo>
                <a:close/>
                <a:moveTo>
                  <a:pt x="3037240" y="583486"/>
                </a:moveTo>
                <a:cubicBezTo>
                  <a:pt x="3046216" y="596951"/>
                  <a:pt x="3059681" y="583486"/>
                  <a:pt x="3068658" y="592463"/>
                </a:cubicBezTo>
                <a:cubicBezTo>
                  <a:pt x="3064170" y="605928"/>
                  <a:pt x="3037240" y="596951"/>
                  <a:pt x="3028263" y="605928"/>
                </a:cubicBezTo>
                <a:cubicBezTo>
                  <a:pt x="3019286" y="592463"/>
                  <a:pt x="3032751" y="592463"/>
                  <a:pt x="3037240" y="583486"/>
                </a:cubicBezTo>
                <a:lnTo>
                  <a:pt x="3037240" y="583486"/>
                </a:lnTo>
                <a:close/>
                <a:moveTo>
                  <a:pt x="2996845" y="610416"/>
                </a:moveTo>
                <a:cubicBezTo>
                  <a:pt x="2987868" y="614905"/>
                  <a:pt x="2987868" y="605928"/>
                  <a:pt x="2978891" y="605928"/>
                </a:cubicBezTo>
                <a:cubicBezTo>
                  <a:pt x="2978891" y="596951"/>
                  <a:pt x="3001333" y="596951"/>
                  <a:pt x="2996845" y="610416"/>
                </a:cubicBezTo>
                <a:lnTo>
                  <a:pt x="2996845" y="610416"/>
                </a:lnTo>
                <a:close/>
                <a:moveTo>
                  <a:pt x="2951961" y="601439"/>
                </a:moveTo>
                <a:cubicBezTo>
                  <a:pt x="2942984" y="610416"/>
                  <a:pt x="2934008" y="614905"/>
                  <a:pt x="2925031" y="605928"/>
                </a:cubicBezTo>
                <a:cubicBezTo>
                  <a:pt x="2920543" y="592463"/>
                  <a:pt x="2942984" y="601439"/>
                  <a:pt x="2951961" y="601439"/>
                </a:cubicBezTo>
                <a:lnTo>
                  <a:pt x="2951961" y="601439"/>
                </a:lnTo>
                <a:close/>
                <a:moveTo>
                  <a:pt x="2920543" y="601439"/>
                </a:moveTo>
                <a:cubicBezTo>
                  <a:pt x="2920543" y="605928"/>
                  <a:pt x="2920543" y="610416"/>
                  <a:pt x="2925031" y="610416"/>
                </a:cubicBezTo>
                <a:cubicBezTo>
                  <a:pt x="2907078" y="614905"/>
                  <a:pt x="2893612" y="610416"/>
                  <a:pt x="2871171" y="610416"/>
                </a:cubicBezTo>
                <a:cubicBezTo>
                  <a:pt x="2879739" y="601439"/>
                  <a:pt x="2898101" y="601439"/>
                  <a:pt x="2920543" y="601439"/>
                </a:cubicBezTo>
                <a:lnTo>
                  <a:pt x="2920543" y="601439"/>
                </a:lnTo>
                <a:close/>
                <a:moveTo>
                  <a:pt x="3203717" y="605928"/>
                </a:moveTo>
                <a:cubicBezTo>
                  <a:pt x="3221670" y="610416"/>
                  <a:pt x="3239624" y="614905"/>
                  <a:pt x="3253089" y="619393"/>
                </a:cubicBezTo>
                <a:cubicBezTo>
                  <a:pt x="3230647" y="650403"/>
                  <a:pt x="3172298" y="654892"/>
                  <a:pt x="3135983" y="641835"/>
                </a:cubicBezTo>
                <a:cubicBezTo>
                  <a:pt x="3127007" y="641835"/>
                  <a:pt x="3140472" y="650811"/>
                  <a:pt x="3127007" y="650811"/>
                </a:cubicBezTo>
                <a:cubicBezTo>
                  <a:pt x="3100077" y="637346"/>
                  <a:pt x="3095588" y="623881"/>
                  <a:pt x="3059681" y="623881"/>
                </a:cubicBezTo>
                <a:cubicBezTo>
                  <a:pt x="3100485" y="587974"/>
                  <a:pt x="3176787" y="632858"/>
                  <a:pt x="3203717" y="605928"/>
                </a:cubicBezTo>
                <a:lnTo>
                  <a:pt x="3203717" y="605928"/>
                </a:lnTo>
                <a:close/>
                <a:moveTo>
                  <a:pt x="2691228" y="623881"/>
                </a:moveTo>
                <a:cubicBezTo>
                  <a:pt x="2695717" y="628370"/>
                  <a:pt x="2664298" y="623881"/>
                  <a:pt x="2673275" y="637346"/>
                </a:cubicBezTo>
                <a:cubicBezTo>
                  <a:pt x="2668787" y="632858"/>
                  <a:pt x="2659810" y="628370"/>
                  <a:pt x="2659810" y="619393"/>
                </a:cubicBezTo>
                <a:cubicBezTo>
                  <a:pt x="2672867" y="623881"/>
                  <a:pt x="2672867" y="623881"/>
                  <a:pt x="2691228" y="623881"/>
                </a:cubicBezTo>
                <a:lnTo>
                  <a:pt x="2691228" y="623881"/>
                </a:lnTo>
                <a:close/>
                <a:moveTo>
                  <a:pt x="2465995" y="654892"/>
                </a:moveTo>
                <a:cubicBezTo>
                  <a:pt x="2483948" y="632450"/>
                  <a:pt x="2533320" y="632450"/>
                  <a:pt x="2578612" y="627962"/>
                </a:cubicBezTo>
                <a:cubicBezTo>
                  <a:pt x="2614518" y="623473"/>
                  <a:pt x="2668379" y="601031"/>
                  <a:pt x="2654914" y="641427"/>
                </a:cubicBezTo>
                <a:cubicBezTo>
                  <a:pt x="2650425" y="632450"/>
                  <a:pt x="2654914" y="632450"/>
                  <a:pt x="2654914" y="627962"/>
                </a:cubicBezTo>
                <a:cubicBezTo>
                  <a:pt x="2627983" y="632450"/>
                  <a:pt x="2619007" y="650403"/>
                  <a:pt x="2592077" y="650403"/>
                </a:cubicBezTo>
                <a:cubicBezTo>
                  <a:pt x="2587588" y="650403"/>
                  <a:pt x="2583100" y="641427"/>
                  <a:pt x="2583100" y="636938"/>
                </a:cubicBezTo>
                <a:cubicBezTo>
                  <a:pt x="2569635" y="636938"/>
                  <a:pt x="2560658" y="650403"/>
                  <a:pt x="2551681" y="659380"/>
                </a:cubicBezTo>
                <a:cubicBezTo>
                  <a:pt x="2533728" y="632858"/>
                  <a:pt x="2497821" y="663868"/>
                  <a:pt x="2465995" y="654892"/>
                </a:cubicBezTo>
                <a:lnTo>
                  <a:pt x="2465995" y="654892"/>
                </a:lnTo>
                <a:close/>
                <a:moveTo>
                  <a:pt x="2286053" y="677333"/>
                </a:moveTo>
                <a:cubicBezTo>
                  <a:pt x="2277076" y="690798"/>
                  <a:pt x="2263611" y="690798"/>
                  <a:pt x="2245657" y="690798"/>
                </a:cubicBezTo>
                <a:cubicBezTo>
                  <a:pt x="2245657" y="672845"/>
                  <a:pt x="2268099" y="668357"/>
                  <a:pt x="2286053" y="677333"/>
                </a:cubicBezTo>
                <a:lnTo>
                  <a:pt x="2286053" y="677333"/>
                </a:lnTo>
                <a:close/>
                <a:moveTo>
                  <a:pt x="2286053" y="703856"/>
                </a:moveTo>
                <a:cubicBezTo>
                  <a:pt x="2299518" y="699367"/>
                  <a:pt x="2299518" y="708344"/>
                  <a:pt x="2308494" y="708344"/>
                </a:cubicBezTo>
                <a:cubicBezTo>
                  <a:pt x="2308494" y="712832"/>
                  <a:pt x="2299518" y="712832"/>
                  <a:pt x="2299518" y="708344"/>
                </a:cubicBezTo>
                <a:cubicBezTo>
                  <a:pt x="2295029" y="708344"/>
                  <a:pt x="2295029" y="712832"/>
                  <a:pt x="2295029" y="712832"/>
                </a:cubicBezTo>
                <a:cubicBezTo>
                  <a:pt x="2281564" y="712832"/>
                  <a:pt x="2272588" y="712832"/>
                  <a:pt x="2263611" y="717321"/>
                </a:cubicBezTo>
                <a:cubicBezTo>
                  <a:pt x="2263611" y="694879"/>
                  <a:pt x="2286053" y="717321"/>
                  <a:pt x="2286053" y="703856"/>
                </a:cubicBezTo>
                <a:lnTo>
                  <a:pt x="2286053" y="703856"/>
                </a:lnTo>
                <a:close/>
                <a:moveTo>
                  <a:pt x="2025320" y="694879"/>
                </a:moveTo>
                <a:cubicBezTo>
                  <a:pt x="2029808" y="694879"/>
                  <a:pt x="2029808" y="703856"/>
                  <a:pt x="2038785" y="699367"/>
                </a:cubicBezTo>
                <a:cubicBezTo>
                  <a:pt x="2034297" y="703856"/>
                  <a:pt x="2029808" y="712832"/>
                  <a:pt x="2020832" y="712832"/>
                </a:cubicBezTo>
                <a:cubicBezTo>
                  <a:pt x="2016343" y="703856"/>
                  <a:pt x="2020832" y="703856"/>
                  <a:pt x="2025320" y="694879"/>
                </a:cubicBezTo>
                <a:lnTo>
                  <a:pt x="2025320" y="694879"/>
                </a:lnTo>
                <a:close/>
                <a:moveTo>
                  <a:pt x="2128960" y="753227"/>
                </a:moveTo>
                <a:cubicBezTo>
                  <a:pt x="2128960" y="735274"/>
                  <a:pt x="2142425" y="735274"/>
                  <a:pt x="2155890" y="730786"/>
                </a:cubicBezTo>
                <a:cubicBezTo>
                  <a:pt x="2160379" y="739762"/>
                  <a:pt x="2160379" y="744251"/>
                  <a:pt x="2155890" y="753227"/>
                </a:cubicBezTo>
                <a:lnTo>
                  <a:pt x="2128960" y="753227"/>
                </a:lnTo>
                <a:lnTo>
                  <a:pt x="2128960" y="753227"/>
                </a:lnTo>
                <a:lnTo>
                  <a:pt x="2128960" y="753227"/>
                </a:lnTo>
                <a:close/>
                <a:moveTo>
                  <a:pt x="613121" y="681822"/>
                </a:moveTo>
                <a:cubicBezTo>
                  <a:pt x="568237" y="699775"/>
                  <a:pt x="496016" y="704264"/>
                  <a:pt x="455620" y="686310"/>
                </a:cubicBezTo>
                <a:cubicBezTo>
                  <a:pt x="473574" y="681822"/>
                  <a:pt x="531922" y="668357"/>
                  <a:pt x="540899" y="686310"/>
                </a:cubicBezTo>
                <a:cubicBezTo>
                  <a:pt x="563749" y="686310"/>
                  <a:pt x="586191" y="668357"/>
                  <a:pt x="613121" y="681822"/>
                </a:cubicBezTo>
                <a:lnTo>
                  <a:pt x="613121" y="681822"/>
                </a:lnTo>
                <a:close/>
                <a:moveTo>
                  <a:pt x="379318" y="636938"/>
                </a:moveTo>
                <a:cubicBezTo>
                  <a:pt x="401760" y="605928"/>
                  <a:pt x="451132" y="618985"/>
                  <a:pt x="487447" y="636938"/>
                </a:cubicBezTo>
                <a:cubicBezTo>
                  <a:pt x="451132" y="650403"/>
                  <a:pt x="406248" y="654892"/>
                  <a:pt x="379318" y="636938"/>
                </a:cubicBezTo>
                <a:lnTo>
                  <a:pt x="379318" y="636938"/>
                </a:lnTo>
                <a:close/>
                <a:moveTo>
                  <a:pt x="577214" y="619393"/>
                </a:moveTo>
                <a:cubicBezTo>
                  <a:pt x="554772" y="628370"/>
                  <a:pt x="536819" y="641835"/>
                  <a:pt x="514377" y="632858"/>
                </a:cubicBezTo>
                <a:cubicBezTo>
                  <a:pt x="522946" y="605928"/>
                  <a:pt x="554364" y="601439"/>
                  <a:pt x="577214" y="619393"/>
                </a:cubicBezTo>
                <a:lnTo>
                  <a:pt x="577214" y="619393"/>
                </a:lnTo>
                <a:close/>
                <a:moveTo>
                  <a:pt x="1143971" y="632858"/>
                </a:moveTo>
                <a:cubicBezTo>
                  <a:pt x="1148459" y="614905"/>
                  <a:pt x="1161924" y="605928"/>
                  <a:pt x="1179877" y="610416"/>
                </a:cubicBezTo>
                <a:cubicBezTo>
                  <a:pt x="1161924" y="619393"/>
                  <a:pt x="1188854" y="619393"/>
                  <a:pt x="1202319" y="619393"/>
                </a:cubicBezTo>
                <a:cubicBezTo>
                  <a:pt x="1184366" y="628370"/>
                  <a:pt x="1170901" y="636938"/>
                  <a:pt x="1143971" y="632858"/>
                </a:cubicBezTo>
                <a:lnTo>
                  <a:pt x="1143971" y="632858"/>
                </a:lnTo>
                <a:close/>
                <a:moveTo>
                  <a:pt x="1337378" y="636938"/>
                </a:moveTo>
                <a:cubicBezTo>
                  <a:pt x="1350843" y="618985"/>
                  <a:pt x="1301471" y="627962"/>
                  <a:pt x="1310448" y="601439"/>
                </a:cubicBezTo>
                <a:cubicBezTo>
                  <a:pt x="1301471" y="601439"/>
                  <a:pt x="1283518" y="596951"/>
                  <a:pt x="1283518" y="605928"/>
                </a:cubicBezTo>
                <a:cubicBezTo>
                  <a:pt x="1283518" y="610416"/>
                  <a:pt x="1288006" y="610416"/>
                  <a:pt x="1292494" y="610416"/>
                </a:cubicBezTo>
                <a:cubicBezTo>
                  <a:pt x="1279029" y="623881"/>
                  <a:pt x="1256587" y="610416"/>
                  <a:pt x="1238634" y="605928"/>
                </a:cubicBezTo>
                <a:cubicBezTo>
                  <a:pt x="1256587" y="592463"/>
                  <a:pt x="1288006" y="596951"/>
                  <a:pt x="1310448" y="592463"/>
                </a:cubicBezTo>
                <a:cubicBezTo>
                  <a:pt x="1310448" y="583486"/>
                  <a:pt x="1296983" y="587974"/>
                  <a:pt x="1296983" y="583486"/>
                </a:cubicBezTo>
                <a:cubicBezTo>
                  <a:pt x="1305959" y="574509"/>
                  <a:pt x="1314936" y="578998"/>
                  <a:pt x="1332889" y="583486"/>
                </a:cubicBezTo>
                <a:cubicBezTo>
                  <a:pt x="1328401" y="583486"/>
                  <a:pt x="1328401" y="587974"/>
                  <a:pt x="1328401" y="596951"/>
                </a:cubicBezTo>
                <a:cubicBezTo>
                  <a:pt x="1341866" y="587974"/>
                  <a:pt x="1350843" y="570021"/>
                  <a:pt x="1377773" y="574509"/>
                </a:cubicBezTo>
                <a:cubicBezTo>
                  <a:pt x="1377773" y="578998"/>
                  <a:pt x="1368796" y="583486"/>
                  <a:pt x="1368796" y="587974"/>
                </a:cubicBezTo>
                <a:cubicBezTo>
                  <a:pt x="1377773" y="587974"/>
                  <a:pt x="1382261" y="583486"/>
                  <a:pt x="1382261" y="570021"/>
                </a:cubicBezTo>
                <a:cubicBezTo>
                  <a:pt x="1395726" y="570021"/>
                  <a:pt x="1391238" y="583486"/>
                  <a:pt x="1395726" y="583486"/>
                </a:cubicBezTo>
                <a:cubicBezTo>
                  <a:pt x="1391238" y="592463"/>
                  <a:pt x="1382261" y="596951"/>
                  <a:pt x="1368796" y="596951"/>
                </a:cubicBezTo>
                <a:cubicBezTo>
                  <a:pt x="1377773" y="610416"/>
                  <a:pt x="1364308" y="605928"/>
                  <a:pt x="1350843" y="610416"/>
                </a:cubicBezTo>
                <a:cubicBezTo>
                  <a:pt x="1377773" y="623881"/>
                  <a:pt x="1445098" y="605928"/>
                  <a:pt x="1481413" y="614905"/>
                </a:cubicBezTo>
                <a:cubicBezTo>
                  <a:pt x="1440610" y="636938"/>
                  <a:pt x="1382261" y="632858"/>
                  <a:pt x="1337378" y="636938"/>
                </a:cubicBezTo>
                <a:lnTo>
                  <a:pt x="1337378" y="636938"/>
                </a:lnTo>
                <a:close/>
                <a:moveTo>
                  <a:pt x="1521400" y="619393"/>
                </a:moveTo>
                <a:cubicBezTo>
                  <a:pt x="1534865" y="588382"/>
                  <a:pt x="1566284" y="628370"/>
                  <a:pt x="1575260" y="596951"/>
                </a:cubicBezTo>
                <a:cubicBezTo>
                  <a:pt x="1588726" y="619393"/>
                  <a:pt x="1606679" y="578998"/>
                  <a:pt x="1629121" y="596951"/>
                </a:cubicBezTo>
                <a:cubicBezTo>
                  <a:pt x="1602599" y="619393"/>
                  <a:pt x="1557715" y="614905"/>
                  <a:pt x="1521400" y="619393"/>
                </a:cubicBezTo>
                <a:lnTo>
                  <a:pt x="1521400" y="619393"/>
                </a:lnTo>
                <a:close/>
                <a:moveTo>
                  <a:pt x="1651971" y="605928"/>
                </a:moveTo>
                <a:cubicBezTo>
                  <a:pt x="1651971" y="596951"/>
                  <a:pt x="1656459" y="596951"/>
                  <a:pt x="1656459" y="587974"/>
                </a:cubicBezTo>
                <a:cubicBezTo>
                  <a:pt x="1669924" y="587974"/>
                  <a:pt x="1660947" y="605928"/>
                  <a:pt x="1678901" y="601439"/>
                </a:cubicBezTo>
                <a:cubicBezTo>
                  <a:pt x="1678901" y="610416"/>
                  <a:pt x="1660947" y="601439"/>
                  <a:pt x="1651971" y="605928"/>
                </a:cubicBezTo>
                <a:lnTo>
                  <a:pt x="1651971" y="605928"/>
                </a:lnTo>
                <a:close/>
                <a:moveTo>
                  <a:pt x="1719296" y="601439"/>
                </a:moveTo>
                <a:cubicBezTo>
                  <a:pt x="1705831" y="601439"/>
                  <a:pt x="1696854" y="605928"/>
                  <a:pt x="1683389" y="596951"/>
                </a:cubicBezTo>
                <a:cubicBezTo>
                  <a:pt x="1683389" y="570021"/>
                  <a:pt x="1705831" y="587974"/>
                  <a:pt x="1728273" y="583486"/>
                </a:cubicBezTo>
                <a:cubicBezTo>
                  <a:pt x="1724192" y="587974"/>
                  <a:pt x="1714808" y="587974"/>
                  <a:pt x="1719296" y="601439"/>
                </a:cubicBezTo>
                <a:lnTo>
                  <a:pt x="1719296" y="601439"/>
                </a:lnTo>
                <a:close/>
                <a:moveTo>
                  <a:pt x="1530785" y="578998"/>
                </a:moveTo>
                <a:cubicBezTo>
                  <a:pt x="1521808" y="561044"/>
                  <a:pt x="1548738" y="556556"/>
                  <a:pt x="1544250" y="547987"/>
                </a:cubicBezTo>
                <a:cubicBezTo>
                  <a:pt x="1571180" y="539011"/>
                  <a:pt x="1566692" y="583486"/>
                  <a:pt x="1530785" y="578998"/>
                </a:cubicBezTo>
                <a:lnTo>
                  <a:pt x="1530785" y="578998"/>
                </a:lnTo>
                <a:close/>
                <a:moveTo>
                  <a:pt x="2209750" y="396199"/>
                </a:moveTo>
                <a:cubicBezTo>
                  <a:pt x="2200774" y="405176"/>
                  <a:pt x="2187309" y="405176"/>
                  <a:pt x="2173844" y="409664"/>
                </a:cubicBezTo>
                <a:cubicBezTo>
                  <a:pt x="2173844" y="391711"/>
                  <a:pt x="2200774" y="391711"/>
                  <a:pt x="2209750" y="396199"/>
                </a:cubicBezTo>
                <a:lnTo>
                  <a:pt x="2209750" y="396199"/>
                </a:lnTo>
                <a:close/>
                <a:moveTo>
                  <a:pt x="1742146" y="400688"/>
                </a:moveTo>
                <a:cubicBezTo>
                  <a:pt x="1746634" y="378246"/>
                  <a:pt x="1787029" y="396199"/>
                  <a:pt x="1804983" y="391711"/>
                </a:cubicBezTo>
                <a:cubicBezTo>
                  <a:pt x="1791518" y="396199"/>
                  <a:pt x="1769076" y="418641"/>
                  <a:pt x="1742146" y="400688"/>
                </a:cubicBezTo>
                <a:lnTo>
                  <a:pt x="1742146" y="400688"/>
                </a:lnTo>
                <a:close/>
                <a:moveTo>
                  <a:pt x="1899238" y="423129"/>
                </a:moveTo>
                <a:cubicBezTo>
                  <a:pt x="1899238" y="436594"/>
                  <a:pt x="1881285" y="432106"/>
                  <a:pt x="1867820" y="436594"/>
                </a:cubicBezTo>
                <a:cubicBezTo>
                  <a:pt x="1867820" y="418641"/>
                  <a:pt x="1885773" y="423129"/>
                  <a:pt x="1899238" y="423129"/>
                </a:cubicBezTo>
                <a:lnTo>
                  <a:pt x="1899238" y="423129"/>
                </a:lnTo>
                <a:close/>
                <a:moveTo>
                  <a:pt x="2214239" y="436594"/>
                </a:moveTo>
                <a:cubicBezTo>
                  <a:pt x="2209750" y="445571"/>
                  <a:pt x="2182820" y="445571"/>
                  <a:pt x="2178332" y="441083"/>
                </a:cubicBezTo>
                <a:cubicBezTo>
                  <a:pt x="2169355" y="436594"/>
                  <a:pt x="2200774" y="441083"/>
                  <a:pt x="2214239" y="436594"/>
                </a:cubicBezTo>
                <a:lnTo>
                  <a:pt x="2214239" y="436594"/>
                </a:lnTo>
                <a:close/>
                <a:moveTo>
                  <a:pt x="1854355" y="490047"/>
                </a:moveTo>
                <a:cubicBezTo>
                  <a:pt x="1881285" y="476582"/>
                  <a:pt x="1903726" y="467605"/>
                  <a:pt x="1939633" y="467605"/>
                </a:cubicBezTo>
                <a:cubicBezTo>
                  <a:pt x="1926168" y="476582"/>
                  <a:pt x="1926168" y="494535"/>
                  <a:pt x="1908215" y="494535"/>
                </a:cubicBezTo>
                <a:cubicBezTo>
                  <a:pt x="1908215" y="490047"/>
                  <a:pt x="1912703" y="490047"/>
                  <a:pt x="1912703" y="485558"/>
                </a:cubicBezTo>
                <a:cubicBezTo>
                  <a:pt x="1894750" y="485558"/>
                  <a:pt x="1881285" y="494535"/>
                  <a:pt x="1854355" y="490047"/>
                </a:cubicBezTo>
                <a:lnTo>
                  <a:pt x="1854355" y="490047"/>
                </a:lnTo>
                <a:close/>
                <a:moveTo>
                  <a:pt x="1989413" y="485558"/>
                </a:moveTo>
                <a:cubicBezTo>
                  <a:pt x="1984925" y="494535"/>
                  <a:pt x="1971460" y="494535"/>
                  <a:pt x="1957995" y="499023"/>
                </a:cubicBezTo>
                <a:cubicBezTo>
                  <a:pt x="1962483" y="485558"/>
                  <a:pt x="1971460" y="481070"/>
                  <a:pt x="1989413" y="485558"/>
                </a:cubicBezTo>
                <a:lnTo>
                  <a:pt x="1989413" y="485558"/>
                </a:lnTo>
                <a:close/>
                <a:moveTo>
                  <a:pt x="2097134" y="494535"/>
                </a:moveTo>
                <a:cubicBezTo>
                  <a:pt x="2101622" y="499023"/>
                  <a:pt x="2101622" y="512488"/>
                  <a:pt x="2088157" y="508000"/>
                </a:cubicBezTo>
                <a:cubicBezTo>
                  <a:pt x="2097134" y="485558"/>
                  <a:pt x="2065715" y="485558"/>
                  <a:pt x="2047762" y="485558"/>
                </a:cubicBezTo>
                <a:cubicBezTo>
                  <a:pt x="2061227" y="472093"/>
                  <a:pt x="2106110" y="476582"/>
                  <a:pt x="2128552" y="463117"/>
                </a:cubicBezTo>
                <a:cubicBezTo>
                  <a:pt x="2083669" y="454140"/>
                  <a:pt x="1993493" y="476582"/>
                  <a:pt x="1944122" y="476582"/>
                </a:cubicBezTo>
                <a:cubicBezTo>
                  <a:pt x="1930656" y="458628"/>
                  <a:pt x="1966563" y="454140"/>
                  <a:pt x="1975540" y="463117"/>
                </a:cubicBezTo>
                <a:cubicBezTo>
                  <a:pt x="2038377" y="449651"/>
                  <a:pt x="2106110" y="440675"/>
                  <a:pt x="2164459" y="440675"/>
                </a:cubicBezTo>
                <a:cubicBezTo>
                  <a:pt x="2150994" y="445163"/>
                  <a:pt x="2137529" y="440675"/>
                  <a:pt x="2128552" y="454140"/>
                </a:cubicBezTo>
                <a:cubicBezTo>
                  <a:pt x="2137529" y="463117"/>
                  <a:pt x="2164459" y="458628"/>
                  <a:pt x="2168947" y="467605"/>
                </a:cubicBezTo>
                <a:cubicBezTo>
                  <a:pt x="2155890" y="490047"/>
                  <a:pt x="2111007" y="476582"/>
                  <a:pt x="2097134" y="494535"/>
                </a:cubicBezTo>
                <a:lnTo>
                  <a:pt x="2097134" y="494535"/>
                </a:lnTo>
                <a:close/>
                <a:moveTo>
                  <a:pt x="2583100" y="485558"/>
                </a:moveTo>
                <a:cubicBezTo>
                  <a:pt x="2587588" y="499023"/>
                  <a:pt x="2574123" y="499023"/>
                  <a:pt x="2560658" y="499023"/>
                </a:cubicBezTo>
                <a:cubicBezTo>
                  <a:pt x="2560658" y="481070"/>
                  <a:pt x="2574123" y="485558"/>
                  <a:pt x="2583100" y="485558"/>
                </a:cubicBezTo>
                <a:lnTo>
                  <a:pt x="2583100" y="485558"/>
                </a:lnTo>
                <a:close/>
                <a:moveTo>
                  <a:pt x="2245657" y="472093"/>
                </a:moveTo>
                <a:cubicBezTo>
                  <a:pt x="2232192" y="472093"/>
                  <a:pt x="2227704" y="467605"/>
                  <a:pt x="2227704" y="458628"/>
                </a:cubicBezTo>
                <a:cubicBezTo>
                  <a:pt x="2254634" y="454140"/>
                  <a:pt x="2263611" y="445163"/>
                  <a:pt x="2286053" y="454140"/>
                </a:cubicBezTo>
                <a:cubicBezTo>
                  <a:pt x="2281564" y="467605"/>
                  <a:pt x="2254634" y="463117"/>
                  <a:pt x="2245657" y="472093"/>
                </a:cubicBezTo>
                <a:lnTo>
                  <a:pt x="2245657" y="472093"/>
                </a:lnTo>
                <a:close/>
                <a:moveTo>
                  <a:pt x="2776507" y="432106"/>
                </a:moveTo>
                <a:cubicBezTo>
                  <a:pt x="2776507" y="436594"/>
                  <a:pt x="2767530" y="436594"/>
                  <a:pt x="2758554" y="436594"/>
                </a:cubicBezTo>
                <a:cubicBezTo>
                  <a:pt x="2758554" y="427618"/>
                  <a:pt x="2758554" y="427618"/>
                  <a:pt x="2758554" y="427618"/>
                </a:cubicBezTo>
                <a:cubicBezTo>
                  <a:pt x="2767530" y="423129"/>
                  <a:pt x="2772019" y="427618"/>
                  <a:pt x="2776507" y="432106"/>
                </a:cubicBezTo>
                <a:lnTo>
                  <a:pt x="2776507" y="432106"/>
                </a:lnTo>
                <a:close/>
                <a:moveTo>
                  <a:pt x="2551681" y="423129"/>
                </a:moveTo>
                <a:cubicBezTo>
                  <a:pt x="2560658" y="418641"/>
                  <a:pt x="2569635" y="414153"/>
                  <a:pt x="2583100" y="414153"/>
                </a:cubicBezTo>
                <a:cubicBezTo>
                  <a:pt x="2578612" y="427618"/>
                  <a:pt x="2565147" y="423129"/>
                  <a:pt x="2551681" y="423129"/>
                </a:cubicBezTo>
                <a:lnTo>
                  <a:pt x="2551681" y="423129"/>
                </a:lnTo>
                <a:close/>
                <a:moveTo>
                  <a:pt x="2879739" y="414153"/>
                </a:moveTo>
                <a:cubicBezTo>
                  <a:pt x="2875251" y="423129"/>
                  <a:pt x="2866274" y="427618"/>
                  <a:pt x="2857298" y="418641"/>
                </a:cubicBezTo>
                <a:cubicBezTo>
                  <a:pt x="2857298" y="409664"/>
                  <a:pt x="2870763" y="405176"/>
                  <a:pt x="2879739" y="414153"/>
                </a:cubicBezTo>
                <a:lnTo>
                  <a:pt x="2879739" y="414153"/>
                </a:lnTo>
                <a:close/>
                <a:moveTo>
                  <a:pt x="2852809" y="418641"/>
                </a:moveTo>
                <a:cubicBezTo>
                  <a:pt x="2852809" y="427618"/>
                  <a:pt x="2843833" y="427618"/>
                  <a:pt x="2834856" y="427618"/>
                </a:cubicBezTo>
                <a:cubicBezTo>
                  <a:pt x="2834856" y="423129"/>
                  <a:pt x="2839344" y="423129"/>
                  <a:pt x="2843833" y="423129"/>
                </a:cubicBezTo>
                <a:cubicBezTo>
                  <a:pt x="2843833" y="418641"/>
                  <a:pt x="2839344" y="418641"/>
                  <a:pt x="2834856" y="418641"/>
                </a:cubicBezTo>
                <a:cubicBezTo>
                  <a:pt x="2839344" y="405176"/>
                  <a:pt x="2848321" y="414153"/>
                  <a:pt x="2852809" y="418641"/>
                </a:cubicBezTo>
                <a:lnTo>
                  <a:pt x="2852809" y="418641"/>
                </a:lnTo>
                <a:close/>
                <a:moveTo>
                  <a:pt x="2677355" y="418641"/>
                </a:moveTo>
                <a:cubicBezTo>
                  <a:pt x="2677355" y="409664"/>
                  <a:pt x="2677355" y="400688"/>
                  <a:pt x="2668379" y="400688"/>
                </a:cubicBezTo>
                <a:cubicBezTo>
                  <a:pt x="2672867" y="387223"/>
                  <a:pt x="2690820" y="400688"/>
                  <a:pt x="2708774" y="396199"/>
                </a:cubicBezTo>
                <a:cubicBezTo>
                  <a:pt x="2704693" y="409664"/>
                  <a:pt x="2700205" y="423129"/>
                  <a:pt x="2677355" y="418641"/>
                </a:cubicBezTo>
                <a:lnTo>
                  <a:pt x="2677355" y="418641"/>
                </a:lnTo>
                <a:close/>
                <a:moveTo>
                  <a:pt x="2439065" y="378654"/>
                </a:moveTo>
                <a:cubicBezTo>
                  <a:pt x="2434576" y="387631"/>
                  <a:pt x="2430088" y="392119"/>
                  <a:pt x="2421111" y="392119"/>
                </a:cubicBezTo>
                <a:cubicBezTo>
                  <a:pt x="2425600" y="401096"/>
                  <a:pt x="2443553" y="410072"/>
                  <a:pt x="2448041" y="401096"/>
                </a:cubicBezTo>
                <a:cubicBezTo>
                  <a:pt x="2448041" y="410072"/>
                  <a:pt x="2412135" y="414561"/>
                  <a:pt x="2398669" y="428026"/>
                </a:cubicBezTo>
                <a:cubicBezTo>
                  <a:pt x="2412135" y="437002"/>
                  <a:pt x="2416623" y="432514"/>
                  <a:pt x="2434576" y="428026"/>
                </a:cubicBezTo>
                <a:cubicBezTo>
                  <a:pt x="2430088" y="432514"/>
                  <a:pt x="2430088" y="437002"/>
                  <a:pt x="2434576" y="437002"/>
                </a:cubicBezTo>
                <a:cubicBezTo>
                  <a:pt x="2394181" y="459444"/>
                  <a:pt x="2353786" y="463933"/>
                  <a:pt x="2308494" y="454956"/>
                </a:cubicBezTo>
                <a:cubicBezTo>
                  <a:pt x="2304006" y="445979"/>
                  <a:pt x="2312983" y="445979"/>
                  <a:pt x="2317471" y="445979"/>
                </a:cubicBezTo>
                <a:cubicBezTo>
                  <a:pt x="2308494" y="441491"/>
                  <a:pt x="2312983" y="423537"/>
                  <a:pt x="2295029" y="428026"/>
                </a:cubicBezTo>
                <a:cubicBezTo>
                  <a:pt x="2312983" y="419049"/>
                  <a:pt x="2357866" y="401096"/>
                  <a:pt x="2344401" y="388039"/>
                </a:cubicBezTo>
                <a:cubicBezTo>
                  <a:pt x="2353378" y="374574"/>
                  <a:pt x="2366843" y="388039"/>
                  <a:pt x="2362355" y="397015"/>
                </a:cubicBezTo>
                <a:cubicBezTo>
                  <a:pt x="2375820" y="392527"/>
                  <a:pt x="2380308" y="392527"/>
                  <a:pt x="2393773" y="392527"/>
                </a:cubicBezTo>
                <a:cubicBezTo>
                  <a:pt x="2398261" y="388039"/>
                  <a:pt x="2407238" y="383550"/>
                  <a:pt x="2407238" y="374574"/>
                </a:cubicBezTo>
                <a:cubicBezTo>
                  <a:pt x="2421111" y="369677"/>
                  <a:pt x="2425600" y="378654"/>
                  <a:pt x="2439065" y="378654"/>
                </a:cubicBezTo>
                <a:lnTo>
                  <a:pt x="2439065" y="378654"/>
                </a:lnTo>
                <a:close/>
                <a:moveTo>
                  <a:pt x="2515775" y="360700"/>
                </a:moveTo>
                <a:cubicBezTo>
                  <a:pt x="2506798" y="365189"/>
                  <a:pt x="2502310" y="369677"/>
                  <a:pt x="2493333" y="369677"/>
                </a:cubicBezTo>
                <a:cubicBezTo>
                  <a:pt x="2493333" y="365189"/>
                  <a:pt x="2488845" y="365189"/>
                  <a:pt x="2488845" y="365189"/>
                </a:cubicBezTo>
                <a:cubicBezTo>
                  <a:pt x="2488436" y="356212"/>
                  <a:pt x="2506798" y="351724"/>
                  <a:pt x="2515775" y="360700"/>
                </a:cubicBezTo>
                <a:lnTo>
                  <a:pt x="2515775" y="360700"/>
                </a:lnTo>
                <a:close/>
                <a:moveTo>
                  <a:pt x="3298380" y="244819"/>
                </a:moveTo>
                <a:cubicBezTo>
                  <a:pt x="3293892" y="253796"/>
                  <a:pt x="3284915" y="253796"/>
                  <a:pt x="3271450" y="253796"/>
                </a:cubicBezTo>
                <a:cubicBezTo>
                  <a:pt x="3271042" y="240331"/>
                  <a:pt x="3289404" y="240331"/>
                  <a:pt x="3298380" y="244819"/>
                </a:cubicBezTo>
                <a:lnTo>
                  <a:pt x="3298380" y="244819"/>
                </a:lnTo>
                <a:close/>
                <a:moveTo>
                  <a:pt x="3617461" y="226866"/>
                </a:moveTo>
                <a:cubicBezTo>
                  <a:pt x="3617461" y="222378"/>
                  <a:pt x="3608485" y="222378"/>
                  <a:pt x="3603996" y="222378"/>
                </a:cubicBezTo>
                <a:cubicBezTo>
                  <a:pt x="3603996" y="208912"/>
                  <a:pt x="3612973" y="204424"/>
                  <a:pt x="3617461" y="195447"/>
                </a:cubicBezTo>
                <a:cubicBezTo>
                  <a:pt x="3639903" y="195447"/>
                  <a:pt x="3648880" y="204424"/>
                  <a:pt x="3666833" y="199936"/>
                </a:cubicBezTo>
                <a:cubicBezTo>
                  <a:pt x="3657857" y="217889"/>
                  <a:pt x="3626438" y="208912"/>
                  <a:pt x="3617461" y="230946"/>
                </a:cubicBezTo>
                <a:cubicBezTo>
                  <a:pt x="3612973" y="231354"/>
                  <a:pt x="3617461" y="226866"/>
                  <a:pt x="3617461" y="226866"/>
                </a:cubicBezTo>
                <a:lnTo>
                  <a:pt x="3617461" y="226866"/>
                </a:lnTo>
                <a:close/>
                <a:moveTo>
                  <a:pt x="3842287" y="217889"/>
                </a:moveTo>
                <a:cubicBezTo>
                  <a:pt x="3837799" y="226866"/>
                  <a:pt x="3828822" y="226866"/>
                  <a:pt x="3815357" y="226866"/>
                </a:cubicBezTo>
                <a:cubicBezTo>
                  <a:pt x="3819845" y="217889"/>
                  <a:pt x="3824334" y="208912"/>
                  <a:pt x="3837799" y="208912"/>
                </a:cubicBezTo>
                <a:cubicBezTo>
                  <a:pt x="3837799" y="213401"/>
                  <a:pt x="3837799" y="217889"/>
                  <a:pt x="3842287" y="217889"/>
                </a:cubicBezTo>
                <a:lnTo>
                  <a:pt x="3842287" y="217889"/>
                </a:lnTo>
                <a:close/>
                <a:moveTo>
                  <a:pt x="3712125" y="191367"/>
                </a:moveTo>
                <a:cubicBezTo>
                  <a:pt x="3703148" y="200344"/>
                  <a:pt x="3707637" y="209321"/>
                  <a:pt x="3712125" y="213809"/>
                </a:cubicBezTo>
                <a:cubicBezTo>
                  <a:pt x="3703148" y="227274"/>
                  <a:pt x="3680706" y="222786"/>
                  <a:pt x="3667241" y="227274"/>
                </a:cubicBezTo>
                <a:cubicBezTo>
                  <a:pt x="3667241" y="227274"/>
                  <a:pt x="3671730" y="231762"/>
                  <a:pt x="3676218" y="231762"/>
                </a:cubicBezTo>
                <a:cubicBezTo>
                  <a:pt x="3676218" y="240739"/>
                  <a:pt x="3662753" y="236251"/>
                  <a:pt x="3658265" y="236251"/>
                </a:cubicBezTo>
                <a:cubicBezTo>
                  <a:pt x="3653776" y="222786"/>
                  <a:pt x="3658265" y="227274"/>
                  <a:pt x="3658265" y="209321"/>
                </a:cubicBezTo>
                <a:cubicBezTo>
                  <a:pt x="3676218" y="213809"/>
                  <a:pt x="3671730" y="213809"/>
                  <a:pt x="3680706" y="204832"/>
                </a:cubicBezTo>
                <a:cubicBezTo>
                  <a:pt x="3680706" y="204832"/>
                  <a:pt x="3671730" y="200344"/>
                  <a:pt x="3676218" y="195855"/>
                </a:cubicBezTo>
                <a:cubicBezTo>
                  <a:pt x="3689683" y="200344"/>
                  <a:pt x="3694171" y="191367"/>
                  <a:pt x="3712125" y="191367"/>
                </a:cubicBezTo>
                <a:lnTo>
                  <a:pt x="3712125" y="191367"/>
                </a:lnTo>
                <a:close/>
                <a:moveTo>
                  <a:pt x="469085" y="1716183"/>
                </a:moveTo>
                <a:cubicBezTo>
                  <a:pt x="451132" y="1716183"/>
                  <a:pt x="446644" y="1707207"/>
                  <a:pt x="442155" y="1720672"/>
                </a:cubicBezTo>
                <a:cubicBezTo>
                  <a:pt x="451132" y="1725160"/>
                  <a:pt x="451132" y="1716183"/>
                  <a:pt x="455620" y="1716183"/>
                </a:cubicBezTo>
                <a:cubicBezTo>
                  <a:pt x="451132" y="1725160"/>
                  <a:pt x="451132" y="1725160"/>
                  <a:pt x="451132" y="1725160"/>
                </a:cubicBezTo>
                <a:cubicBezTo>
                  <a:pt x="464597" y="1729240"/>
                  <a:pt x="464597" y="1720264"/>
                  <a:pt x="469085" y="1716183"/>
                </a:cubicBezTo>
                <a:lnTo>
                  <a:pt x="469085" y="1716183"/>
                </a:lnTo>
                <a:close/>
                <a:moveTo>
                  <a:pt x="3136392" y="191367"/>
                </a:moveTo>
                <a:cubicBezTo>
                  <a:pt x="3140880" y="182390"/>
                  <a:pt x="3140880" y="173414"/>
                  <a:pt x="3136392" y="160357"/>
                </a:cubicBezTo>
                <a:cubicBezTo>
                  <a:pt x="3145368" y="155868"/>
                  <a:pt x="3158833" y="155868"/>
                  <a:pt x="3158833" y="142403"/>
                </a:cubicBezTo>
                <a:cubicBezTo>
                  <a:pt x="3140880" y="146892"/>
                  <a:pt x="3149857" y="119961"/>
                  <a:pt x="3118438" y="115473"/>
                </a:cubicBezTo>
                <a:cubicBezTo>
                  <a:pt x="3113950" y="124450"/>
                  <a:pt x="3127415" y="133427"/>
                  <a:pt x="3109461" y="137915"/>
                </a:cubicBezTo>
                <a:cubicBezTo>
                  <a:pt x="3109461" y="124450"/>
                  <a:pt x="3091508" y="102416"/>
                  <a:pt x="3109461" y="97928"/>
                </a:cubicBezTo>
                <a:cubicBezTo>
                  <a:pt x="3109461" y="106904"/>
                  <a:pt x="3118438" y="111393"/>
                  <a:pt x="3118438" y="115881"/>
                </a:cubicBezTo>
                <a:cubicBezTo>
                  <a:pt x="3127415" y="97928"/>
                  <a:pt x="3145368" y="115881"/>
                  <a:pt x="3154345" y="97928"/>
                </a:cubicBezTo>
                <a:cubicBezTo>
                  <a:pt x="3118438" y="93439"/>
                  <a:pt x="3118438" y="93439"/>
                  <a:pt x="3118438" y="93439"/>
                </a:cubicBezTo>
                <a:cubicBezTo>
                  <a:pt x="3122926" y="84463"/>
                  <a:pt x="3109461" y="70998"/>
                  <a:pt x="3104973" y="79974"/>
                </a:cubicBezTo>
                <a:cubicBezTo>
                  <a:pt x="3118438" y="79974"/>
                  <a:pt x="3100485" y="88951"/>
                  <a:pt x="3095996" y="88951"/>
                </a:cubicBezTo>
                <a:cubicBezTo>
                  <a:pt x="3095996" y="102416"/>
                  <a:pt x="3091508" y="111393"/>
                  <a:pt x="3087020" y="115881"/>
                </a:cubicBezTo>
                <a:cubicBezTo>
                  <a:pt x="3082531" y="93439"/>
                  <a:pt x="3082531" y="124858"/>
                  <a:pt x="3073555" y="124858"/>
                </a:cubicBezTo>
                <a:cubicBezTo>
                  <a:pt x="3073555" y="115881"/>
                  <a:pt x="3073555" y="111393"/>
                  <a:pt x="3064578" y="111393"/>
                </a:cubicBezTo>
                <a:cubicBezTo>
                  <a:pt x="3064578" y="124858"/>
                  <a:pt x="3073555" y="129346"/>
                  <a:pt x="3082531" y="133835"/>
                </a:cubicBezTo>
                <a:cubicBezTo>
                  <a:pt x="3078043" y="142811"/>
                  <a:pt x="3069066" y="142811"/>
                  <a:pt x="3064578" y="151788"/>
                </a:cubicBezTo>
                <a:cubicBezTo>
                  <a:pt x="3073555" y="156276"/>
                  <a:pt x="3087020" y="174230"/>
                  <a:pt x="3078043" y="182798"/>
                </a:cubicBezTo>
                <a:cubicBezTo>
                  <a:pt x="3095996" y="182798"/>
                  <a:pt x="3100485" y="187287"/>
                  <a:pt x="3113950" y="178310"/>
                </a:cubicBezTo>
                <a:cubicBezTo>
                  <a:pt x="3113950" y="187287"/>
                  <a:pt x="3118438" y="191775"/>
                  <a:pt x="3122926" y="196263"/>
                </a:cubicBezTo>
                <a:cubicBezTo>
                  <a:pt x="3122926" y="177902"/>
                  <a:pt x="3131903" y="182390"/>
                  <a:pt x="3136392" y="191367"/>
                </a:cubicBezTo>
                <a:lnTo>
                  <a:pt x="3136392" y="191367"/>
                </a:lnTo>
                <a:close/>
                <a:moveTo>
                  <a:pt x="3087020" y="146892"/>
                </a:moveTo>
                <a:cubicBezTo>
                  <a:pt x="3104973" y="146892"/>
                  <a:pt x="3104973" y="146892"/>
                  <a:pt x="3104973" y="146892"/>
                </a:cubicBezTo>
                <a:cubicBezTo>
                  <a:pt x="3100485" y="160357"/>
                  <a:pt x="3104973" y="164845"/>
                  <a:pt x="3104973" y="173822"/>
                </a:cubicBezTo>
                <a:cubicBezTo>
                  <a:pt x="3095996" y="168925"/>
                  <a:pt x="3087020" y="164437"/>
                  <a:pt x="3087020" y="146892"/>
                </a:cubicBezTo>
                <a:lnTo>
                  <a:pt x="3087020" y="146892"/>
                </a:lnTo>
                <a:close/>
                <a:moveTo>
                  <a:pt x="3599508" y="146892"/>
                </a:moveTo>
                <a:cubicBezTo>
                  <a:pt x="3563601" y="155868"/>
                  <a:pt x="3509741" y="151380"/>
                  <a:pt x="3477914" y="169333"/>
                </a:cubicBezTo>
                <a:cubicBezTo>
                  <a:pt x="3527694" y="164437"/>
                  <a:pt x="3572578" y="164437"/>
                  <a:pt x="3599508" y="146892"/>
                </a:cubicBezTo>
                <a:lnTo>
                  <a:pt x="3599508" y="146892"/>
                </a:lnTo>
                <a:close/>
                <a:moveTo>
                  <a:pt x="3918997" y="503512"/>
                </a:moveTo>
                <a:cubicBezTo>
                  <a:pt x="3892067" y="499023"/>
                  <a:pt x="3869625" y="485558"/>
                  <a:pt x="3856160" y="508000"/>
                </a:cubicBezTo>
                <a:cubicBezTo>
                  <a:pt x="3865137" y="512488"/>
                  <a:pt x="3878602" y="530442"/>
                  <a:pt x="3887579" y="525953"/>
                </a:cubicBezTo>
                <a:cubicBezTo>
                  <a:pt x="3878602" y="516977"/>
                  <a:pt x="3892067" y="512488"/>
                  <a:pt x="3892067" y="508000"/>
                </a:cubicBezTo>
                <a:cubicBezTo>
                  <a:pt x="3896555" y="516569"/>
                  <a:pt x="3918997" y="512080"/>
                  <a:pt x="3918997" y="503512"/>
                </a:cubicBezTo>
                <a:lnTo>
                  <a:pt x="3918997" y="503512"/>
                </a:lnTo>
                <a:close/>
                <a:moveTo>
                  <a:pt x="3901044" y="217889"/>
                </a:moveTo>
                <a:cubicBezTo>
                  <a:pt x="3905532" y="217889"/>
                  <a:pt x="3905532" y="222378"/>
                  <a:pt x="3901044" y="226866"/>
                </a:cubicBezTo>
                <a:cubicBezTo>
                  <a:pt x="3918997" y="226866"/>
                  <a:pt x="3914509" y="231354"/>
                  <a:pt x="3905532" y="235843"/>
                </a:cubicBezTo>
                <a:cubicBezTo>
                  <a:pt x="3910020" y="240331"/>
                  <a:pt x="3910020" y="240331"/>
                  <a:pt x="3914509" y="244819"/>
                </a:cubicBezTo>
                <a:cubicBezTo>
                  <a:pt x="3918997" y="244819"/>
                  <a:pt x="3927974" y="244819"/>
                  <a:pt x="3927974" y="235843"/>
                </a:cubicBezTo>
                <a:cubicBezTo>
                  <a:pt x="3923485" y="235843"/>
                  <a:pt x="3918997" y="235843"/>
                  <a:pt x="3918997" y="231354"/>
                </a:cubicBezTo>
                <a:cubicBezTo>
                  <a:pt x="3927974" y="231354"/>
                  <a:pt x="3927974" y="217889"/>
                  <a:pt x="3936950" y="222378"/>
                </a:cubicBezTo>
                <a:cubicBezTo>
                  <a:pt x="3945927" y="226866"/>
                  <a:pt x="3932462" y="240331"/>
                  <a:pt x="3941439" y="244819"/>
                </a:cubicBezTo>
                <a:cubicBezTo>
                  <a:pt x="3950416" y="222378"/>
                  <a:pt x="3941439" y="231354"/>
                  <a:pt x="3959392" y="217889"/>
                </a:cubicBezTo>
                <a:cubicBezTo>
                  <a:pt x="3936950" y="217889"/>
                  <a:pt x="3914509" y="204832"/>
                  <a:pt x="3901044" y="217889"/>
                </a:cubicBezTo>
                <a:lnTo>
                  <a:pt x="3901044" y="217889"/>
                </a:lnTo>
                <a:close/>
                <a:moveTo>
                  <a:pt x="4265416" y="378654"/>
                </a:moveTo>
                <a:cubicBezTo>
                  <a:pt x="4269905" y="365189"/>
                  <a:pt x="4287858" y="374166"/>
                  <a:pt x="4292346" y="365189"/>
                </a:cubicBezTo>
                <a:cubicBezTo>
                  <a:pt x="4278882" y="356212"/>
                  <a:pt x="4274393" y="342747"/>
                  <a:pt x="4260928" y="334178"/>
                </a:cubicBezTo>
                <a:cubicBezTo>
                  <a:pt x="4256440" y="343155"/>
                  <a:pt x="4247463" y="343155"/>
                  <a:pt x="4233998" y="343155"/>
                </a:cubicBezTo>
                <a:cubicBezTo>
                  <a:pt x="4229510" y="356620"/>
                  <a:pt x="4247463" y="347643"/>
                  <a:pt x="4242975" y="356620"/>
                </a:cubicBezTo>
                <a:cubicBezTo>
                  <a:pt x="4233998" y="365597"/>
                  <a:pt x="4211556" y="347643"/>
                  <a:pt x="4202579" y="361108"/>
                </a:cubicBezTo>
                <a:cubicBezTo>
                  <a:pt x="4207068" y="365597"/>
                  <a:pt x="4220533" y="365597"/>
                  <a:pt x="4216045" y="374574"/>
                </a:cubicBezTo>
                <a:cubicBezTo>
                  <a:pt x="4229510" y="379062"/>
                  <a:pt x="4225021" y="361108"/>
                  <a:pt x="4242975" y="365597"/>
                </a:cubicBezTo>
                <a:cubicBezTo>
                  <a:pt x="4251952" y="374574"/>
                  <a:pt x="4225021" y="379062"/>
                  <a:pt x="4242975" y="383550"/>
                </a:cubicBezTo>
                <a:cubicBezTo>
                  <a:pt x="4242975" y="365189"/>
                  <a:pt x="4265416" y="369677"/>
                  <a:pt x="4265416" y="378654"/>
                </a:cubicBezTo>
                <a:lnTo>
                  <a:pt x="4265416" y="378654"/>
                </a:lnTo>
                <a:close/>
                <a:moveTo>
                  <a:pt x="4593474" y="811168"/>
                </a:moveTo>
                <a:cubicBezTo>
                  <a:pt x="4562056" y="806680"/>
                  <a:pt x="4503707" y="802191"/>
                  <a:pt x="4471881" y="815656"/>
                </a:cubicBezTo>
                <a:cubicBezTo>
                  <a:pt x="4503707" y="824225"/>
                  <a:pt x="4566544" y="819737"/>
                  <a:pt x="4593474" y="811168"/>
                </a:cubicBezTo>
                <a:lnTo>
                  <a:pt x="4593474" y="811168"/>
                </a:lnTo>
                <a:close/>
                <a:moveTo>
                  <a:pt x="4526149" y="739762"/>
                </a:moveTo>
                <a:cubicBezTo>
                  <a:pt x="4530637" y="744251"/>
                  <a:pt x="4530637" y="748739"/>
                  <a:pt x="4530637" y="753227"/>
                </a:cubicBezTo>
                <a:cubicBezTo>
                  <a:pt x="4539614" y="753227"/>
                  <a:pt x="4544103" y="748739"/>
                  <a:pt x="4553079" y="753227"/>
                </a:cubicBezTo>
                <a:cubicBezTo>
                  <a:pt x="4553079" y="739762"/>
                  <a:pt x="4544103" y="748739"/>
                  <a:pt x="4530637" y="744251"/>
                </a:cubicBezTo>
                <a:cubicBezTo>
                  <a:pt x="4530637" y="739762"/>
                  <a:pt x="4526149" y="735274"/>
                  <a:pt x="4526149" y="739762"/>
                </a:cubicBezTo>
                <a:lnTo>
                  <a:pt x="4526149" y="739762"/>
                </a:lnTo>
                <a:close/>
                <a:moveTo>
                  <a:pt x="4485754" y="2754625"/>
                </a:moveTo>
                <a:cubicBezTo>
                  <a:pt x="4490242" y="2750137"/>
                  <a:pt x="4494731" y="2750137"/>
                  <a:pt x="4490242" y="2741160"/>
                </a:cubicBezTo>
                <a:cubicBezTo>
                  <a:pt x="4472289" y="2736672"/>
                  <a:pt x="4458824" y="2727695"/>
                  <a:pt x="4445359" y="2714230"/>
                </a:cubicBezTo>
                <a:cubicBezTo>
                  <a:pt x="4458824" y="2732184"/>
                  <a:pt x="4467800" y="2741160"/>
                  <a:pt x="4472289" y="2754217"/>
                </a:cubicBezTo>
                <a:cubicBezTo>
                  <a:pt x="4485754" y="2754217"/>
                  <a:pt x="4463312" y="2740752"/>
                  <a:pt x="4476777" y="2740752"/>
                </a:cubicBezTo>
                <a:cubicBezTo>
                  <a:pt x="4476777" y="2750137"/>
                  <a:pt x="4481266" y="2754625"/>
                  <a:pt x="4485754" y="2754625"/>
                </a:cubicBezTo>
                <a:lnTo>
                  <a:pt x="4485754" y="2754625"/>
                </a:lnTo>
                <a:close/>
                <a:moveTo>
                  <a:pt x="4647743" y="351724"/>
                </a:moveTo>
                <a:cubicBezTo>
                  <a:pt x="4638766" y="333770"/>
                  <a:pt x="4602859" y="338259"/>
                  <a:pt x="4584906" y="347235"/>
                </a:cubicBezTo>
                <a:cubicBezTo>
                  <a:pt x="4598371" y="365189"/>
                  <a:pt x="4616324" y="360700"/>
                  <a:pt x="4638766" y="360700"/>
                </a:cubicBezTo>
                <a:cubicBezTo>
                  <a:pt x="4674673" y="369677"/>
                  <a:pt x="4697115" y="405176"/>
                  <a:pt x="4719556" y="369677"/>
                </a:cubicBezTo>
                <a:cubicBezTo>
                  <a:pt x="4737510" y="378654"/>
                  <a:pt x="4755463" y="383142"/>
                  <a:pt x="4773416" y="387631"/>
                </a:cubicBezTo>
                <a:cubicBezTo>
                  <a:pt x="4768928" y="374166"/>
                  <a:pt x="4782393" y="387631"/>
                  <a:pt x="4777905" y="374166"/>
                </a:cubicBezTo>
                <a:cubicBezTo>
                  <a:pt x="4746486" y="374166"/>
                  <a:pt x="4697115" y="356212"/>
                  <a:pt x="4706091" y="343155"/>
                </a:cubicBezTo>
                <a:cubicBezTo>
                  <a:pt x="4692626" y="343155"/>
                  <a:pt x="4674673" y="347643"/>
                  <a:pt x="4661208" y="338667"/>
                </a:cubicBezTo>
                <a:cubicBezTo>
                  <a:pt x="4661208" y="347235"/>
                  <a:pt x="4661208" y="351724"/>
                  <a:pt x="4647743" y="351724"/>
                </a:cubicBezTo>
                <a:lnTo>
                  <a:pt x="4647743" y="351724"/>
                </a:lnTo>
                <a:close/>
                <a:moveTo>
                  <a:pt x="4539614" y="2874995"/>
                </a:moveTo>
                <a:cubicBezTo>
                  <a:pt x="4544103" y="2897437"/>
                  <a:pt x="4548591" y="2892948"/>
                  <a:pt x="4535126" y="2897437"/>
                </a:cubicBezTo>
                <a:cubicBezTo>
                  <a:pt x="4562056" y="2910902"/>
                  <a:pt x="4584498" y="2892948"/>
                  <a:pt x="4593474" y="2870506"/>
                </a:cubicBezTo>
                <a:cubicBezTo>
                  <a:pt x="4597963" y="2866018"/>
                  <a:pt x="4624893" y="2879483"/>
                  <a:pt x="4633870" y="2861530"/>
                </a:cubicBezTo>
                <a:cubicBezTo>
                  <a:pt x="4606940" y="2857041"/>
                  <a:pt x="4588986" y="2852553"/>
                  <a:pt x="4562056" y="2852553"/>
                </a:cubicBezTo>
                <a:cubicBezTo>
                  <a:pt x="4553079" y="2857449"/>
                  <a:pt x="4553079" y="2874995"/>
                  <a:pt x="4539614" y="2874995"/>
                </a:cubicBezTo>
                <a:lnTo>
                  <a:pt x="4539614" y="2874995"/>
                </a:lnTo>
                <a:close/>
                <a:moveTo>
                  <a:pt x="4597963" y="2897437"/>
                </a:moveTo>
                <a:cubicBezTo>
                  <a:pt x="4602451" y="2901925"/>
                  <a:pt x="4602451" y="2906413"/>
                  <a:pt x="4597963" y="2910902"/>
                </a:cubicBezTo>
                <a:cubicBezTo>
                  <a:pt x="4651823" y="2928855"/>
                  <a:pt x="4660800" y="2928855"/>
                  <a:pt x="4692218" y="2919878"/>
                </a:cubicBezTo>
                <a:cubicBezTo>
                  <a:pt x="4674265" y="2915390"/>
                  <a:pt x="4696707" y="2919878"/>
                  <a:pt x="4692218" y="2906413"/>
                </a:cubicBezTo>
                <a:cubicBezTo>
                  <a:pt x="4678753" y="2906413"/>
                  <a:pt x="4669776" y="2892948"/>
                  <a:pt x="4651823" y="2892948"/>
                </a:cubicBezTo>
                <a:cubicBezTo>
                  <a:pt x="4638766" y="2924367"/>
                  <a:pt x="4624893" y="2888460"/>
                  <a:pt x="4597963" y="2897437"/>
                </a:cubicBezTo>
                <a:lnTo>
                  <a:pt x="4597963" y="2897437"/>
                </a:lnTo>
                <a:close/>
                <a:moveTo>
                  <a:pt x="4800346" y="418641"/>
                </a:moveTo>
                <a:cubicBezTo>
                  <a:pt x="4809323" y="423129"/>
                  <a:pt x="4809323" y="418641"/>
                  <a:pt x="4818300" y="418641"/>
                </a:cubicBezTo>
                <a:cubicBezTo>
                  <a:pt x="4818300" y="418641"/>
                  <a:pt x="4818300" y="423129"/>
                  <a:pt x="4818300" y="418641"/>
                </a:cubicBezTo>
                <a:cubicBezTo>
                  <a:pt x="4809323" y="418641"/>
                  <a:pt x="4813812" y="400688"/>
                  <a:pt x="4804835" y="400688"/>
                </a:cubicBezTo>
                <a:cubicBezTo>
                  <a:pt x="4804835" y="409664"/>
                  <a:pt x="4795858" y="409664"/>
                  <a:pt x="4800346" y="418641"/>
                </a:cubicBezTo>
                <a:lnTo>
                  <a:pt x="4800346" y="418641"/>
                </a:lnTo>
                <a:close/>
                <a:moveTo>
                  <a:pt x="4836661" y="2415959"/>
                </a:moveTo>
                <a:cubicBezTo>
                  <a:pt x="4832173" y="2402494"/>
                  <a:pt x="4814220" y="2402494"/>
                  <a:pt x="4809731" y="2415959"/>
                </a:cubicBezTo>
                <a:cubicBezTo>
                  <a:pt x="4850127" y="2429424"/>
                  <a:pt x="4926836" y="2406982"/>
                  <a:pt x="4944790" y="2442889"/>
                </a:cubicBezTo>
                <a:cubicBezTo>
                  <a:pt x="4913372" y="2442889"/>
                  <a:pt x="4868488" y="2424935"/>
                  <a:pt x="4832173" y="2433912"/>
                </a:cubicBezTo>
                <a:cubicBezTo>
                  <a:pt x="4818708" y="2442889"/>
                  <a:pt x="4818708" y="2456354"/>
                  <a:pt x="4805243" y="2460842"/>
                </a:cubicBezTo>
                <a:cubicBezTo>
                  <a:pt x="4800755" y="2460842"/>
                  <a:pt x="4796266" y="2451865"/>
                  <a:pt x="4800755" y="2442889"/>
                </a:cubicBezTo>
                <a:cubicBezTo>
                  <a:pt x="4782801" y="2438400"/>
                  <a:pt x="4782801" y="2451865"/>
                  <a:pt x="4773824" y="2456354"/>
                </a:cubicBezTo>
                <a:cubicBezTo>
                  <a:pt x="4778313" y="2465330"/>
                  <a:pt x="4782801" y="2474307"/>
                  <a:pt x="4787290" y="2478795"/>
                </a:cubicBezTo>
                <a:cubicBezTo>
                  <a:pt x="4778313" y="2456354"/>
                  <a:pt x="4827685" y="2460842"/>
                  <a:pt x="4832173" y="2478795"/>
                </a:cubicBezTo>
                <a:cubicBezTo>
                  <a:pt x="4832173" y="2451865"/>
                  <a:pt x="4877057" y="2451865"/>
                  <a:pt x="4886033" y="2469819"/>
                </a:cubicBezTo>
                <a:cubicBezTo>
                  <a:pt x="4890522" y="2447377"/>
                  <a:pt x="4912964" y="2460842"/>
                  <a:pt x="4935405" y="2456354"/>
                </a:cubicBezTo>
                <a:cubicBezTo>
                  <a:pt x="4930917" y="2465330"/>
                  <a:pt x="4939894" y="2483284"/>
                  <a:pt x="4930917" y="2483284"/>
                </a:cubicBezTo>
                <a:cubicBezTo>
                  <a:pt x="4926428" y="2483284"/>
                  <a:pt x="4926428" y="2478795"/>
                  <a:pt x="4921940" y="2478795"/>
                </a:cubicBezTo>
                <a:cubicBezTo>
                  <a:pt x="4917452" y="2483284"/>
                  <a:pt x="4912964" y="2492261"/>
                  <a:pt x="4908475" y="2501237"/>
                </a:cubicBezTo>
                <a:cubicBezTo>
                  <a:pt x="4921940" y="2501237"/>
                  <a:pt x="4926428" y="2505726"/>
                  <a:pt x="4930917" y="2514702"/>
                </a:cubicBezTo>
                <a:cubicBezTo>
                  <a:pt x="4912964" y="2510214"/>
                  <a:pt x="4912964" y="2510214"/>
                  <a:pt x="4912964" y="2510214"/>
                </a:cubicBezTo>
                <a:cubicBezTo>
                  <a:pt x="4899498" y="2496749"/>
                  <a:pt x="4908475" y="2492261"/>
                  <a:pt x="4903987" y="2479204"/>
                </a:cubicBezTo>
                <a:cubicBezTo>
                  <a:pt x="4895010" y="2501645"/>
                  <a:pt x="4859103" y="2488180"/>
                  <a:pt x="4836661" y="2497157"/>
                </a:cubicBezTo>
                <a:cubicBezTo>
                  <a:pt x="4859103" y="2506134"/>
                  <a:pt x="4899498" y="2488180"/>
                  <a:pt x="4895010" y="2524087"/>
                </a:cubicBezTo>
                <a:cubicBezTo>
                  <a:pt x="4917452" y="2528575"/>
                  <a:pt x="4930917" y="2519599"/>
                  <a:pt x="4944382" y="2519599"/>
                </a:cubicBezTo>
                <a:cubicBezTo>
                  <a:pt x="4948870" y="2506134"/>
                  <a:pt x="4939894" y="2510622"/>
                  <a:pt x="4948870" y="2501645"/>
                </a:cubicBezTo>
                <a:cubicBezTo>
                  <a:pt x="4971312" y="2497157"/>
                  <a:pt x="4971312" y="2506134"/>
                  <a:pt x="4993754" y="2510622"/>
                </a:cubicBezTo>
                <a:cubicBezTo>
                  <a:pt x="4993754" y="2488180"/>
                  <a:pt x="4962336" y="2497157"/>
                  <a:pt x="4962336" y="2470635"/>
                </a:cubicBezTo>
                <a:cubicBezTo>
                  <a:pt x="4993754" y="2484100"/>
                  <a:pt x="4993754" y="2461658"/>
                  <a:pt x="5025173" y="2475123"/>
                </a:cubicBezTo>
                <a:cubicBezTo>
                  <a:pt x="5020684" y="2466147"/>
                  <a:pt x="5043126" y="2466147"/>
                  <a:pt x="5029661" y="2461658"/>
                </a:cubicBezTo>
                <a:cubicBezTo>
                  <a:pt x="5025173" y="2470635"/>
                  <a:pt x="5020684" y="2448193"/>
                  <a:pt x="5011707" y="2448193"/>
                </a:cubicBezTo>
                <a:cubicBezTo>
                  <a:pt x="5016196" y="2448193"/>
                  <a:pt x="5016196" y="2443705"/>
                  <a:pt x="5011707" y="2439216"/>
                </a:cubicBezTo>
                <a:cubicBezTo>
                  <a:pt x="5011707" y="2430240"/>
                  <a:pt x="5029661" y="2439216"/>
                  <a:pt x="5029661" y="2425751"/>
                </a:cubicBezTo>
                <a:cubicBezTo>
                  <a:pt x="4980289" y="2425751"/>
                  <a:pt x="4930509" y="2412286"/>
                  <a:pt x="4894602" y="2416775"/>
                </a:cubicBezTo>
                <a:cubicBezTo>
                  <a:pt x="4894602" y="2412286"/>
                  <a:pt x="4903579" y="2416775"/>
                  <a:pt x="4899091" y="2407798"/>
                </a:cubicBezTo>
                <a:cubicBezTo>
                  <a:pt x="4885625" y="2407798"/>
                  <a:pt x="4863184" y="2394333"/>
                  <a:pt x="4876649" y="2376787"/>
                </a:cubicBezTo>
                <a:cubicBezTo>
                  <a:pt x="4845638" y="2380460"/>
                  <a:pt x="4841150" y="2402494"/>
                  <a:pt x="4836661" y="2415959"/>
                </a:cubicBezTo>
                <a:lnTo>
                  <a:pt x="4836661" y="2415959"/>
                </a:lnTo>
                <a:close/>
                <a:moveTo>
                  <a:pt x="5002731" y="2451457"/>
                </a:moveTo>
                <a:cubicBezTo>
                  <a:pt x="5002731" y="2469411"/>
                  <a:pt x="4962336" y="2469411"/>
                  <a:pt x="4948870" y="2464922"/>
                </a:cubicBezTo>
                <a:cubicBezTo>
                  <a:pt x="4948870" y="2451457"/>
                  <a:pt x="4948870" y="2451457"/>
                  <a:pt x="4948870" y="2451457"/>
                </a:cubicBezTo>
                <a:cubicBezTo>
                  <a:pt x="4966824" y="2451457"/>
                  <a:pt x="4984777" y="2446969"/>
                  <a:pt x="5002731" y="2451457"/>
                </a:cubicBezTo>
                <a:lnTo>
                  <a:pt x="5002731" y="2451457"/>
                </a:lnTo>
                <a:close/>
                <a:moveTo>
                  <a:pt x="4886033" y="1234705"/>
                </a:moveTo>
                <a:cubicBezTo>
                  <a:pt x="4890522" y="1230217"/>
                  <a:pt x="4908475" y="1234705"/>
                  <a:pt x="4917452" y="1221240"/>
                </a:cubicBezTo>
                <a:cubicBezTo>
                  <a:pt x="4908475" y="1225729"/>
                  <a:pt x="4877057" y="1225729"/>
                  <a:pt x="4886033" y="1234705"/>
                </a:cubicBezTo>
                <a:lnTo>
                  <a:pt x="4886033" y="1234705"/>
                </a:lnTo>
                <a:close/>
                <a:moveTo>
                  <a:pt x="4930917" y="2638744"/>
                </a:moveTo>
                <a:cubicBezTo>
                  <a:pt x="4944382" y="2638744"/>
                  <a:pt x="4966824" y="2634256"/>
                  <a:pt x="4957847" y="2629767"/>
                </a:cubicBezTo>
                <a:cubicBezTo>
                  <a:pt x="4957847" y="2638744"/>
                  <a:pt x="4926428" y="2621199"/>
                  <a:pt x="4930917" y="2638744"/>
                </a:cubicBezTo>
                <a:lnTo>
                  <a:pt x="4930917" y="2638744"/>
                </a:lnTo>
                <a:close/>
                <a:moveTo>
                  <a:pt x="5016196" y="1328145"/>
                </a:moveTo>
                <a:cubicBezTo>
                  <a:pt x="5047614" y="1328145"/>
                  <a:pt x="5047614" y="1328145"/>
                  <a:pt x="5047614" y="1328145"/>
                </a:cubicBezTo>
                <a:cubicBezTo>
                  <a:pt x="5056591" y="1314680"/>
                  <a:pt x="5043126" y="1314680"/>
                  <a:pt x="5043126" y="1305703"/>
                </a:cubicBezTo>
                <a:cubicBezTo>
                  <a:pt x="5056999" y="1270204"/>
                  <a:pt x="5021092" y="1310191"/>
                  <a:pt x="5016196" y="1328145"/>
                </a:cubicBezTo>
                <a:lnTo>
                  <a:pt x="5016196" y="1328145"/>
                </a:lnTo>
                <a:close/>
                <a:moveTo>
                  <a:pt x="5074952" y="1943457"/>
                </a:moveTo>
                <a:cubicBezTo>
                  <a:pt x="5097394" y="1943457"/>
                  <a:pt x="5110859" y="1947946"/>
                  <a:pt x="5128812" y="1943457"/>
                </a:cubicBezTo>
                <a:cubicBezTo>
                  <a:pt x="5110859" y="1943457"/>
                  <a:pt x="5079441" y="1929992"/>
                  <a:pt x="5074952" y="1943457"/>
                </a:cubicBezTo>
                <a:lnTo>
                  <a:pt x="5074952" y="1943457"/>
                </a:lnTo>
                <a:close/>
                <a:moveTo>
                  <a:pt x="5097394" y="1649266"/>
                </a:moveTo>
                <a:cubicBezTo>
                  <a:pt x="5106371" y="1667220"/>
                  <a:pt x="5110859" y="1671708"/>
                  <a:pt x="5115348" y="1676196"/>
                </a:cubicBezTo>
                <a:cubicBezTo>
                  <a:pt x="5128812" y="1671708"/>
                  <a:pt x="5137789" y="1653754"/>
                  <a:pt x="5137789" y="1649266"/>
                </a:cubicBezTo>
                <a:cubicBezTo>
                  <a:pt x="5173696" y="1644778"/>
                  <a:pt x="5236941" y="1653754"/>
                  <a:pt x="5245918" y="1618256"/>
                </a:cubicBezTo>
                <a:cubicBezTo>
                  <a:pt x="5223476" y="1618256"/>
                  <a:pt x="5187569" y="1645186"/>
                  <a:pt x="5160639" y="1627232"/>
                </a:cubicBezTo>
                <a:cubicBezTo>
                  <a:pt x="5142278" y="1635801"/>
                  <a:pt x="5128812" y="1653754"/>
                  <a:pt x="5097394" y="1649266"/>
                </a:cubicBezTo>
                <a:lnTo>
                  <a:pt x="5097394" y="1649266"/>
                </a:lnTo>
                <a:close/>
                <a:moveTo>
                  <a:pt x="5214499" y="1943457"/>
                </a:moveTo>
                <a:cubicBezTo>
                  <a:pt x="5201034" y="1943457"/>
                  <a:pt x="5214499" y="1921015"/>
                  <a:pt x="5192057" y="1921015"/>
                </a:cubicBezTo>
                <a:cubicBezTo>
                  <a:pt x="5187569" y="1929992"/>
                  <a:pt x="5192057" y="1934481"/>
                  <a:pt x="5192057" y="1943457"/>
                </a:cubicBezTo>
                <a:cubicBezTo>
                  <a:pt x="5160639" y="1938969"/>
                  <a:pt x="5147174" y="1929992"/>
                  <a:pt x="5129221" y="1947946"/>
                </a:cubicBezTo>
                <a:cubicBezTo>
                  <a:pt x="5164719" y="1934481"/>
                  <a:pt x="5178185" y="1961003"/>
                  <a:pt x="5214499" y="1943457"/>
                </a:cubicBezTo>
                <a:lnTo>
                  <a:pt x="5214499" y="1943457"/>
                </a:lnTo>
                <a:close/>
                <a:moveTo>
                  <a:pt x="5493185" y="1943457"/>
                </a:moveTo>
                <a:cubicBezTo>
                  <a:pt x="5493185" y="1938969"/>
                  <a:pt x="5502162" y="1934481"/>
                  <a:pt x="5502162" y="1925504"/>
                </a:cubicBezTo>
                <a:cubicBezTo>
                  <a:pt x="5466255" y="1925504"/>
                  <a:pt x="5466255" y="1925504"/>
                  <a:pt x="5466255" y="1925504"/>
                </a:cubicBezTo>
                <a:cubicBezTo>
                  <a:pt x="5461767" y="1929992"/>
                  <a:pt x="5466255" y="1947946"/>
                  <a:pt x="5443813" y="1943457"/>
                </a:cubicBezTo>
                <a:cubicBezTo>
                  <a:pt x="5443813" y="1938969"/>
                  <a:pt x="5448302" y="1938969"/>
                  <a:pt x="5448302" y="1934481"/>
                </a:cubicBezTo>
                <a:cubicBezTo>
                  <a:pt x="5398930" y="1912039"/>
                  <a:pt x="5358535" y="1943457"/>
                  <a:pt x="5331197" y="1938969"/>
                </a:cubicBezTo>
                <a:cubicBezTo>
                  <a:pt x="5344661" y="1947946"/>
                  <a:pt x="5317731" y="1938969"/>
                  <a:pt x="5322220" y="1952434"/>
                </a:cubicBezTo>
                <a:cubicBezTo>
                  <a:pt x="5326708" y="1952434"/>
                  <a:pt x="5326708" y="1961411"/>
                  <a:pt x="5326708" y="1965899"/>
                </a:cubicBezTo>
                <a:cubicBezTo>
                  <a:pt x="5340173" y="1974876"/>
                  <a:pt x="5353638" y="1961411"/>
                  <a:pt x="5353638" y="1979364"/>
                </a:cubicBezTo>
                <a:cubicBezTo>
                  <a:pt x="5322220" y="1983852"/>
                  <a:pt x="5286313" y="1997318"/>
                  <a:pt x="5245510" y="1983852"/>
                </a:cubicBezTo>
                <a:cubicBezTo>
                  <a:pt x="5263463" y="1983852"/>
                  <a:pt x="5263463" y="1970387"/>
                  <a:pt x="5281416" y="1970387"/>
                </a:cubicBezTo>
                <a:cubicBezTo>
                  <a:pt x="5272440" y="1956922"/>
                  <a:pt x="5258975" y="1974876"/>
                  <a:pt x="5258975" y="1961411"/>
                </a:cubicBezTo>
                <a:cubicBezTo>
                  <a:pt x="5267952" y="1956922"/>
                  <a:pt x="5303858" y="1956922"/>
                  <a:pt x="5290393" y="1943457"/>
                </a:cubicBezTo>
                <a:cubicBezTo>
                  <a:pt x="5263463" y="1956922"/>
                  <a:pt x="5245510" y="1929992"/>
                  <a:pt x="5232045" y="1952434"/>
                </a:cubicBezTo>
                <a:cubicBezTo>
                  <a:pt x="5236533" y="1952434"/>
                  <a:pt x="5245510" y="1952434"/>
                  <a:pt x="5241021" y="1961411"/>
                </a:cubicBezTo>
                <a:cubicBezTo>
                  <a:pt x="5232045" y="1965899"/>
                  <a:pt x="5227556" y="1970387"/>
                  <a:pt x="5214091" y="1974876"/>
                </a:cubicBezTo>
                <a:cubicBezTo>
                  <a:pt x="5214091" y="1965899"/>
                  <a:pt x="5205115" y="1961411"/>
                  <a:pt x="5205115" y="1956922"/>
                </a:cubicBezTo>
                <a:cubicBezTo>
                  <a:pt x="5196138" y="1961411"/>
                  <a:pt x="5182673" y="1961411"/>
                  <a:pt x="5178185" y="1974876"/>
                </a:cubicBezTo>
                <a:cubicBezTo>
                  <a:pt x="5191649" y="1983852"/>
                  <a:pt x="5187161" y="1983852"/>
                  <a:pt x="5200626" y="1997318"/>
                </a:cubicBezTo>
                <a:cubicBezTo>
                  <a:pt x="5187161" y="2001806"/>
                  <a:pt x="5178185" y="2001806"/>
                  <a:pt x="5169208" y="2010783"/>
                </a:cubicBezTo>
                <a:cubicBezTo>
                  <a:pt x="5178185" y="2010783"/>
                  <a:pt x="5187161" y="2010783"/>
                  <a:pt x="5182673" y="2019759"/>
                </a:cubicBezTo>
                <a:cubicBezTo>
                  <a:pt x="5173696" y="2024248"/>
                  <a:pt x="5169208" y="2033224"/>
                  <a:pt x="5160231" y="2042201"/>
                </a:cubicBezTo>
                <a:cubicBezTo>
                  <a:pt x="5169208" y="2051178"/>
                  <a:pt x="5182673" y="2055666"/>
                  <a:pt x="5178185" y="2073212"/>
                </a:cubicBezTo>
                <a:cubicBezTo>
                  <a:pt x="5191649" y="2068723"/>
                  <a:pt x="5205115" y="2068723"/>
                  <a:pt x="5214091" y="2064235"/>
                </a:cubicBezTo>
                <a:cubicBezTo>
                  <a:pt x="5205115" y="2068723"/>
                  <a:pt x="5200626" y="2050770"/>
                  <a:pt x="5209603" y="2050770"/>
                </a:cubicBezTo>
                <a:cubicBezTo>
                  <a:pt x="5227556" y="2050770"/>
                  <a:pt x="5214091" y="2077700"/>
                  <a:pt x="5236533" y="2073212"/>
                </a:cubicBezTo>
                <a:cubicBezTo>
                  <a:pt x="5236533" y="2059746"/>
                  <a:pt x="5236533" y="2042201"/>
                  <a:pt x="5245510" y="2037713"/>
                </a:cubicBezTo>
                <a:cubicBezTo>
                  <a:pt x="5263463" y="2037713"/>
                  <a:pt x="5267952" y="2024248"/>
                  <a:pt x="5290393" y="2028736"/>
                </a:cubicBezTo>
                <a:cubicBezTo>
                  <a:pt x="5281416" y="2037713"/>
                  <a:pt x="5281416" y="2046689"/>
                  <a:pt x="5276928" y="2051178"/>
                </a:cubicBezTo>
                <a:cubicBezTo>
                  <a:pt x="5281416" y="2055666"/>
                  <a:pt x="5290393" y="2060154"/>
                  <a:pt x="5285905" y="2073619"/>
                </a:cubicBezTo>
                <a:cubicBezTo>
                  <a:pt x="5294882" y="2073619"/>
                  <a:pt x="5299370" y="2073619"/>
                  <a:pt x="5303858" y="2078108"/>
                </a:cubicBezTo>
                <a:cubicBezTo>
                  <a:pt x="5321812" y="2064643"/>
                  <a:pt x="5303858" y="2038121"/>
                  <a:pt x="5348742" y="2047097"/>
                </a:cubicBezTo>
                <a:cubicBezTo>
                  <a:pt x="5348742" y="2029144"/>
                  <a:pt x="5348742" y="2029144"/>
                  <a:pt x="5348742" y="2029144"/>
                </a:cubicBezTo>
                <a:cubicBezTo>
                  <a:pt x="5344253" y="2020167"/>
                  <a:pt x="5326300" y="2024656"/>
                  <a:pt x="5317323" y="2029144"/>
                </a:cubicBezTo>
                <a:cubicBezTo>
                  <a:pt x="5303858" y="2020167"/>
                  <a:pt x="5303858" y="2002214"/>
                  <a:pt x="5308346" y="1993645"/>
                </a:cubicBezTo>
                <a:cubicBezTo>
                  <a:pt x="5326300" y="1993645"/>
                  <a:pt x="5330788" y="2007110"/>
                  <a:pt x="5335277" y="2020575"/>
                </a:cubicBezTo>
                <a:cubicBezTo>
                  <a:pt x="5366695" y="2011599"/>
                  <a:pt x="5362207" y="2034040"/>
                  <a:pt x="5371184" y="2047505"/>
                </a:cubicBezTo>
                <a:cubicBezTo>
                  <a:pt x="5398114" y="2051994"/>
                  <a:pt x="5416067" y="2047505"/>
                  <a:pt x="5429532" y="2051994"/>
                </a:cubicBezTo>
                <a:cubicBezTo>
                  <a:pt x="5434021" y="2065459"/>
                  <a:pt x="5425044" y="2060971"/>
                  <a:pt x="5425044" y="2074436"/>
                </a:cubicBezTo>
                <a:cubicBezTo>
                  <a:pt x="5442997" y="2069947"/>
                  <a:pt x="5434021" y="2083412"/>
                  <a:pt x="5442997" y="2083412"/>
                </a:cubicBezTo>
                <a:cubicBezTo>
                  <a:pt x="5442997" y="2065459"/>
                  <a:pt x="5460951" y="2065459"/>
                  <a:pt x="5465439" y="2056482"/>
                </a:cubicBezTo>
                <a:cubicBezTo>
                  <a:pt x="5532764" y="2047505"/>
                  <a:pt x="5622940" y="2087493"/>
                  <a:pt x="5658846" y="2034040"/>
                </a:cubicBezTo>
                <a:cubicBezTo>
                  <a:pt x="5640893" y="2038529"/>
                  <a:pt x="5609474" y="2043017"/>
                  <a:pt x="5604986" y="2025064"/>
                </a:cubicBezTo>
                <a:cubicBezTo>
                  <a:pt x="5609474" y="2034040"/>
                  <a:pt x="5596009" y="2069539"/>
                  <a:pt x="5578056" y="2047505"/>
                </a:cubicBezTo>
                <a:cubicBezTo>
                  <a:pt x="5596009" y="2047505"/>
                  <a:pt x="5578056" y="2038529"/>
                  <a:pt x="5578056" y="2029552"/>
                </a:cubicBezTo>
                <a:cubicBezTo>
                  <a:pt x="5569079" y="2043017"/>
                  <a:pt x="5524196" y="2043017"/>
                  <a:pt x="5533173" y="2016087"/>
                </a:cubicBezTo>
                <a:cubicBezTo>
                  <a:pt x="5519707" y="2016087"/>
                  <a:pt x="5510731" y="2020575"/>
                  <a:pt x="5506242" y="2029552"/>
                </a:cubicBezTo>
                <a:cubicBezTo>
                  <a:pt x="5501754" y="2020575"/>
                  <a:pt x="5488289" y="2025064"/>
                  <a:pt x="5492777" y="2007110"/>
                </a:cubicBezTo>
                <a:cubicBezTo>
                  <a:pt x="5519707" y="2007110"/>
                  <a:pt x="5528684" y="2007110"/>
                  <a:pt x="5546637" y="2007110"/>
                </a:cubicBezTo>
                <a:cubicBezTo>
                  <a:pt x="5551126" y="2011599"/>
                  <a:pt x="5542149" y="2011599"/>
                  <a:pt x="5546637" y="2025064"/>
                </a:cubicBezTo>
                <a:cubicBezTo>
                  <a:pt x="5555614" y="2020575"/>
                  <a:pt x="5564591" y="2020575"/>
                  <a:pt x="5573567" y="2016087"/>
                </a:cubicBezTo>
                <a:cubicBezTo>
                  <a:pt x="5569079" y="2011599"/>
                  <a:pt x="5560103" y="2011599"/>
                  <a:pt x="5560103" y="1998134"/>
                </a:cubicBezTo>
                <a:cubicBezTo>
                  <a:pt x="5569079" y="1998134"/>
                  <a:pt x="5569079" y="2002622"/>
                  <a:pt x="5578056" y="2002622"/>
                </a:cubicBezTo>
                <a:cubicBezTo>
                  <a:pt x="5578056" y="1998134"/>
                  <a:pt x="5578056" y="1993645"/>
                  <a:pt x="5573567" y="1989157"/>
                </a:cubicBezTo>
                <a:cubicBezTo>
                  <a:pt x="5596009" y="1993645"/>
                  <a:pt x="5587033" y="1966715"/>
                  <a:pt x="5609474" y="1975692"/>
                </a:cubicBezTo>
                <a:cubicBezTo>
                  <a:pt x="5609474" y="1966715"/>
                  <a:pt x="5604986" y="1962227"/>
                  <a:pt x="5604986" y="1953250"/>
                </a:cubicBezTo>
                <a:cubicBezTo>
                  <a:pt x="5618451" y="1944273"/>
                  <a:pt x="5649870" y="1957738"/>
                  <a:pt x="5658846" y="1939785"/>
                </a:cubicBezTo>
                <a:cubicBezTo>
                  <a:pt x="5654358" y="1939785"/>
                  <a:pt x="5654358" y="1935297"/>
                  <a:pt x="5654358" y="1930808"/>
                </a:cubicBezTo>
                <a:cubicBezTo>
                  <a:pt x="5627428" y="1921832"/>
                  <a:pt x="5622940" y="1935297"/>
                  <a:pt x="5600498" y="1935297"/>
                </a:cubicBezTo>
                <a:cubicBezTo>
                  <a:pt x="5600498" y="1930808"/>
                  <a:pt x="5596009" y="1926320"/>
                  <a:pt x="5596009" y="1917343"/>
                </a:cubicBezTo>
                <a:cubicBezTo>
                  <a:pt x="5564999" y="1916527"/>
                  <a:pt x="5529092" y="1965491"/>
                  <a:pt x="5493185" y="1943457"/>
                </a:cubicBezTo>
                <a:lnTo>
                  <a:pt x="5493185" y="1943457"/>
                </a:lnTo>
                <a:close/>
                <a:moveTo>
                  <a:pt x="5200626" y="2050362"/>
                </a:moveTo>
                <a:cubicBezTo>
                  <a:pt x="5196138" y="2063827"/>
                  <a:pt x="5187161" y="2050362"/>
                  <a:pt x="5178185" y="2050362"/>
                </a:cubicBezTo>
                <a:cubicBezTo>
                  <a:pt x="5178185" y="2032408"/>
                  <a:pt x="5196138" y="2050362"/>
                  <a:pt x="5200626" y="2050362"/>
                </a:cubicBezTo>
                <a:lnTo>
                  <a:pt x="5200626" y="2050362"/>
                </a:lnTo>
                <a:close/>
                <a:moveTo>
                  <a:pt x="5295290" y="2027920"/>
                </a:moveTo>
                <a:cubicBezTo>
                  <a:pt x="5286313" y="2023432"/>
                  <a:pt x="5268360" y="2023432"/>
                  <a:pt x="5272848" y="2009967"/>
                </a:cubicBezTo>
                <a:cubicBezTo>
                  <a:pt x="5286313" y="2005478"/>
                  <a:pt x="5281824" y="2009967"/>
                  <a:pt x="5299778" y="2005478"/>
                </a:cubicBezTo>
                <a:cubicBezTo>
                  <a:pt x="5299778" y="2014863"/>
                  <a:pt x="5295290" y="2023432"/>
                  <a:pt x="5295290" y="2027920"/>
                </a:cubicBezTo>
                <a:lnTo>
                  <a:pt x="5295290" y="2027920"/>
                </a:lnTo>
                <a:close/>
                <a:moveTo>
                  <a:pt x="5479720" y="2014863"/>
                </a:moveTo>
                <a:cubicBezTo>
                  <a:pt x="5475232" y="2023840"/>
                  <a:pt x="5466255" y="2028328"/>
                  <a:pt x="5461767" y="2037305"/>
                </a:cubicBezTo>
                <a:cubicBezTo>
                  <a:pt x="5452790" y="2032816"/>
                  <a:pt x="5452790" y="2023840"/>
                  <a:pt x="5452790" y="2010374"/>
                </a:cubicBezTo>
                <a:lnTo>
                  <a:pt x="5479720" y="2014863"/>
                </a:lnTo>
                <a:lnTo>
                  <a:pt x="5479720" y="2014863"/>
                </a:lnTo>
                <a:lnTo>
                  <a:pt x="5479720" y="2014863"/>
                </a:lnTo>
                <a:close/>
                <a:moveTo>
                  <a:pt x="5547045" y="1987933"/>
                </a:moveTo>
                <a:cubicBezTo>
                  <a:pt x="5538069" y="2005886"/>
                  <a:pt x="5493185" y="2014863"/>
                  <a:pt x="5497673" y="1978956"/>
                </a:cubicBezTo>
                <a:cubicBezTo>
                  <a:pt x="5515627" y="1969979"/>
                  <a:pt x="5520115" y="1996909"/>
                  <a:pt x="5547045" y="1987933"/>
                </a:cubicBezTo>
                <a:lnTo>
                  <a:pt x="5547045" y="1987933"/>
                </a:lnTo>
                <a:close/>
                <a:moveTo>
                  <a:pt x="5493185" y="1961003"/>
                </a:moveTo>
                <a:cubicBezTo>
                  <a:pt x="5466255" y="1952026"/>
                  <a:pt x="5488697" y="2005478"/>
                  <a:pt x="5443813" y="2000990"/>
                </a:cubicBezTo>
                <a:cubicBezTo>
                  <a:pt x="5443813" y="2000990"/>
                  <a:pt x="5443813" y="1996501"/>
                  <a:pt x="5439325" y="1996501"/>
                </a:cubicBezTo>
                <a:cubicBezTo>
                  <a:pt x="5448302" y="1987525"/>
                  <a:pt x="5457278" y="1978548"/>
                  <a:pt x="5466255" y="1974060"/>
                </a:cubicBezTo>
                <a:cubicBezTo>
                  <a:pt x="5452790" y="1951618"/>
                  <a:pt x="5475232" y="1965083"/>
                  <a:pt x="5484209" y="1951618"/>
                </a:cubicBezTo>
                <a:cubicBezTo>
                  <a:pt x="5488697" y="1952434"/>
                  <a:pt x="5488697" y="1956922"/>
                  <a:pt x="5493185" y="1961003"/>
                </a:cubicBezTo>
                <a:lnTo>
                  <a:pt x="5493185" y="1961003"/>
                </a:lnTo>
                <a:close/>
                <a:moveTo>
                  <a:pt x="5277336" y="2206230"/>
                </a:moveTo>
                <a:cubicBezTo>
                  <a:pt x="5304266" y="2206230"/>
                  <a:pt x="5281824" y="2219695"/>
                  <a:pt x="5295290" y="2224183"/>
                </a:cubicBezTo>
                <a:cubicBezTo>
                  <a:pt x="5304266" y="2206230"/>
                  <a:pt x="5403418" y="2210718"/>
                  <a:pt x="5385057" y="2224183"/>
                </a:cubicBezTo>
                <a:cubicBezTo>
                  <a:pt x="5416475" y="2215207"/>
                  <a:pt x="5434428" y="2219695"/>
                  <a:pt x="5461359" y="2224183"/>
                </a:cubicBezTo>
                <a:cubicBezTo>
                  <a:pt x="5461359" y="2215207"/>
                  <a:pt x="5456870" y="2206230"/>
                  <a:pt x="5456870" y="2201742"/>
                </a:cubicBezTo>
                <a:cubicBezTo>
                  <a:pt x="5434428" y="2197253"/>
                  <a:pt x="5434428" y="2197253"/>
                  <a:pt x="5434428" y="2197253"/>
                </a:cubicBezTo>
                <a:cubicBezTo>
                  <a:pt x="5429940" y="2201742"/>
                  <a:pt x="5434428" y="2219695"/>
                  <a:pt x="5425452" y="2215207"/>
                </a:cubicBezTo>
                <a:cubicBezTo>
                  <a:pt x="5398522" y="2184196"/>
                  <a:pt x="5313243" y="2197661"/>
                  <a:pt x="5277336" y="2206230"/>
                </a:cubicBezTo>
                <a:lnTo>
                  <a:pt x="5277336" y="2206230"/>
                </a:lnTo>
                <a:close/>
                <a:moveTo>
                  <a:pt x="5335685" y="2264171"/>
                </a:moveTo>
                <a:cubicBezTo>
                  <a:pt x="5353638" y="2264171"/>
                  <a:pt x="5367103" y="2273147"/>
                  <a:pt x="5376080" y="2259682"/>
                </a:cubicBezTo>
                <a:cubicBezTo>
                  <a:pt x="5358127" y="2255194"/>
                  <a:pt x="5344661" y="2264171"/>
                  <a:pt x="5349150" y="2246217"/>
                </a:cubicBezTo>
                <a:cubicBezTo>
                  <a:pt x="5344661" y="2255602"/>
                  <a:pt x="5331197" y="2251114"/>
                  <a:pt x="5335685" y="2264171"/>
                </a:cubicBezTo>
                <a:lnTo>
                  <a:pt x="5335685" y="2264171"/>
                </a:lnTo>
                <a:close/>
                <a:moveTo>
                  <a:pt x="5744941" y="1355075"/>
                </a:moveTo>
                <a:cubicBezTo>
                  <a:pt x="5758406" y="1346098"/>
                  <a:pt x="5771871" y="1341610"/>
                  <a:pt x="5780848" y="1328145"/>
                </a:cubicBezTo>
                <a:cubicBezTo>
                  <a:pt x="5771871" y="1323656"/>
                  <a:pt x="5762894" y="1323656"/>
                  <a:pt x="5758406" y="1314680"/>
                </a:cubicBezTo>
                <a:cubicBezTo>
                  <a:pt x="5758406" y="1310191"/>
                  <a:pt x="5762894" y="1305703"/>
                  <a:pt x="5767383" y="1305703"/>
                </a:cubicBezTo>
                <a:cubicBezTo>
                  <a:pt x="5668231" y="1319168"/>
                  <a:pt x="5578464" y="1336713"/>
                  <a:pt x="5474824" y="1354667"/>
                </a:cubicBezTo>
                <a:cubicBezTo>
                  <a:pt x="5483800" y="1354667"/>
                  <a:pt x="5492777" y="1354667"/>
                  <a:pt x="5497266" y="1363643"/>
                </a:cubicBezTo>
                <a:cubicBezTo>
                  <a:pt x="5479312" y="1363643"/>
                  <a:pt x="5483800" y="1377109"/>
                  <a:pt x="5488289" y="1386085"/>
                </a:cubicBezTo>
                <a:cubicBezTo>
                  <a:pt x="5470336" y="1386085"/>
                  <a:pt x="5416475" y="1435049"/>
                  <a:pt x="5416475" y="1404039"/>
                </a:cubicBezTo>
                <a:cubicBezTo>
                  <a:pt x="5416475" y="1395062"/>
                  <a:pt x="5434428" y="1399550"/>
                  <a:pt x="5420964" y="1386085"/>
                </a:cubicBezTo>
                <a:cubicBezTo>
                  <a:pt x="5425452" y="1372620"/>
                  <a:pt x="5456870" y="1381597"/>
                  <a:pt x="5456870" y="1363643"/>
                </a:cubicBezTo>
                <a:cubicBezTo>
                  <a:pt x="5420964" y="1363643"/>
                  <a:pt x="5420964" y="1363643"/>
                  <a:pt x="5420964" y="1363643"/>
                </a:cubicBezTo>
                <a:cubicBezTo>
                  <a:pt x="5416475" y="1377109"/>
                  <a:pt x="5407498" y="1390574"/>
                  <a:pt x="5398522" y="1399142"/>
                </a:cubicBezTo>
                <a:cubicBezTo>
                  <a:pt x="5403010" y="1403631"/>
                  <a:pt x="5411987" y="1403631"/>
                  <a:pt x="5411987" y="1412607"/>
                </a:cubicBezTo>
                <a:cubicBezTo>
                  <a:pt x="5411987" y="1430561"/>
                  <a:pt x="5362615" y="1430561"/>
                  <a:pt x="5385057" y="1448106"/>
                </a:cubicBezTo>
                <a:cubicBezTo>
                  <a:pt x="5385057" y="1439129"/>
                  <a:pt x="5411987" y="1425664"/>
                  <a:pt x="5429940" y="1439129"/>
                </a:cubicBezTo>
                <a:cubicBezTo>
                  <a:pt x="5429940" y="1416688"/>
                  <a:pt x="5461359" y="1430153"/>
                  <a:pt x="5474824" y="1434641"/>
                </a:cubicBezTo>
                <a:cubicBezTo>
                  <a:pt x="5479312" y="1421176"/>
                  <a:pt x="5479312" y="1421176"/>
                  <a:pt x="5492777" y="1425664"/>
                </a:cubicBezTo>
                <a:cubicBezTo>
                  <a:pt x="5488289" y="1381189"/>
                  <a:pt x="5587033" y="1367724"/>
                  <a:pt x="5573567" y="1416688"/>
                </a:cubicBezTo>
                <a:cubicBezTo>
                  <a:pt x="5600498" y="1412199"/>
                  <a:pt x="5640893" y="1381189"/>
                  <a:pt x="5686185" y="1372212"/>
                </a:cubicBezTo>
                <a:cubicBezTo>
                  <a:pt x="5695161" y="1385677"/>
                  <a:pt x="5731068" y="1412199"/>
                  <a:pt x="5740045" y="1390166"/>
                </a:cubicBezTo>
                <a:cubicBezTo>
                  <a:pt x="5735556" y="1390166"/>
                  <a:pt x="5731068" y="1390166"/>
                  <a:pt x="5731068" y="1385677"/>
                </a:cubicBezTo>
                <a:cubicBezTo>
                  <a:pt x="5749021" y="1390166"/>
                  <a:pt x="5749021" y="1376701"/>
                  <a:pt x="5753510" y="1372212"/>
                </a:cubicBezTo>
                <a:cubicBezTo>
                  <a:pt x="5740453" y="1372620"/>
                  <a:pt x="5753918" y="1363643"/>
                  <a:pt x="5744941" y="1355075"/>
                </a:cubicBezTo>
                <a:lnTo>
                  <a:pt x="5744941" y="1355075"/>
                </a:lnTo>
                <a:close/>
                <a:moveTo>
                  <a:pt x="5664151" y="1363643"/>
                </a:moveTo>
                <a:cubicBezTo>
                  <a:pt x="5664151" y="1350178"/>
                  <a:pt x="5664151" y="1350178"/>
                  <a:pt x="5664151" y="1350178"/>
                </a:cubicBezTo>
                <a:cubicBezTo>
                  <a:pt x="5682104" y="1354667"/>
                  <a:pt x="5686593" y="1345690"/>
                  <a:pt x="5700057" y="1354667"/>
                </a:cubicBezTo>
                <a:cubicBezTo>
                  <a:pt x="5691081" y="1368132"/>
                  <a:pt x="5682104" y="1368132"/>
                  <a:pt x="5664151" y="1363643"/>
                </a:cubicBezTo>
                <a:lnTo>
                  <a:pt x="5664151" y="1363643"/>
                </a:lnTo>
                <a:close/>
                <a:moveTo>
                  <a:pt x="5439325" y="1519920"/>
                </a:moveTo>
                <a:cubicBezTo>
                  <a:pt x="5425860" y="1519920"/>
                  <a:pt x="5448302" y="1515432"/>
                  <a:pt x="5448302" y="1510943"/>
                </a:cubicBezTo>
                <a:cubicBezTo>
                  <a:pt x="5434836" y="1510943"/>
                  <a:pt x="5434836" y="1506455"/>
                  <a:pt x="5425860" y="1510943"/>
                </a:cubicBezTo>
                <a:cubicBezTo>
                  <a:pt x="5421372" y="1519920"/>
                  <a:pt x="5439325" y="1528897"/>
                  <a:pt x="5439325" y="1519920"/>
                </a:cubicBezTo>
                <a:lnTo>
                  <a:pt x="5439325" y="1519920"/>
                </a:lnTo>
                <a:close/>
                <a:moveTo>
                  <a:pt x="5560511" y="1921015"/>
                </a:moveTo>
                <a:cubicBezTo>
                  <a:pt x="5560511" y="1916527"/>
                  <a:pt x="5560511" y="1912039"/>
                  <a:pt x="5564999" y="1907550"/>
                </a:cubicBezTo>
                <a:cubicBezTo>
                  <a:pt x="5547045" y="1912039"/>
                  <a:pt x="5542557" y="1912039"/>
                  <a:pt x="5533580" y="1916527"/>
                </a:cubicBezTo>
                <a:cubicBezTo>
                  <a:pt x="5542557" y="1921015"/>
                  <a:pt x="5542557" y="1916527"/>
                  <a:pt x="5560511" y="1921015"/>
                </a:cubicBezTo>
                <a:lnTo>
                  <a:pt x="5560511" y="1921015"/>
                </a:lnTo>
                <a:close/>
                <a:moveTo>
                  <a:pt x="5619267" y="2001398"/>
                </a:moveTo>
                <a:cubicBezTo>
                  <a:pt x="5610290" y="2001398"/>
                  <a:pt x="5592337" y="1992421"/>
                  <a:pt x="5587848" y="2001398"/>
                </a:cubicBezTo>
                <a:cubicBezTo>
                  <a:pt x="5605802" y="2010374"/>
                  <a:pt x="5601314" y="2019351"/>
                  <a:pt x="5614779" y="2023840"/>
                </a:cubicBezTo>
                <a:cubicBezTo>
                  <a:pt x="5601314" y="2010374"/>
                  <a:pt x="5623755" y="2001398"/>
                  <a:pt x="5619267" y="2001398"/>
                </a:cubicBezTo>
                <a:lnTo>
                  <a:pt x="5619267" y="2001398"/>
                </a:lnTo>
                <a:close/>
                <a:moveTo>
                  <a:pt x="5776360" y="2094837"/>
                </a:moveTo>
                <a:cubicBezTo>
                  <a:pt x="5780848" y="2103814"/>
                  <a:pt x="5825731" y="2112791"/>
                  <a:pt x="5830220" y="2099326"/>
                </a:cubicBezTo>
                <a:cubicBezTo>
                  <a:pt x="5812675" y="2108302"/>
                  <a:pt x="5785336" y="2090349"/>
                  <a:pt x="5776360" y="2094837"/>
                </a:cubicBezTo>
                <a:lnTo>
                  <a:pt x="5776360" y="2094837"/>
                </a:lnTo>
                <a:close/>
                <a:moveTo>
                  <a:pt x="2322368" y="614905"/>
                </a:moveTo>
                <a:cubicBezTo>
                  <a:pt x="2322368" y="601439"/>
                  <a:pt x="2326856" y="596951"/>
                  <a:pt x="2340321" y="587974"/>
                </a:cubicBezTo>
                <a:cubicBezTo>
                  <a:pt x="2335833" y="578998"/>
                  <a:pt x="2317879" y="583486"/>
                  <a:pt x="2317879" y="570021"/>
                </a:cubicBezTo>
                <a:cubicBezTo>
                  <a:pt x="2304414" y="570021"/>
                  <a:pt x="2268507" y="565533"/>
                  <a:pt x="2250554" y="578998"/>
                </a:cubicBezTo>
                <a:cubicBezTo>
                  <a:pt x="2268507" y="583486"/>
                  <a:pt x="2277484" y="574509"/>
                  <a:pt x="2286460" y="583486"/>
                </a:cubicBezTo>
                <a:cubicBezTo>
                  <a:pt x="2286460" y="596951"/>
                  <a:pt x="2264019" y="587974"/>
                  <a:pt x="2259530" y="596951"/>
                </a:cubicBezTo>
                <a:cubicBezTo>
                  <a:pt x="2268507" y="601439"/>
                  <a:pt x="2259530" y="614905"/>
                  <a:pt x="2255042" y="614905"/>
                </a:cubicBezTo>
                <a:cubicBezTo>
                  <a:pt x="2272995" y="614905"/>
                  <a:pt x="2290949" y="619393"/>
                  <a:pt x="2308902" y="605928"/>
                </a:cubicBezTo>
                <a:cubicBezTo>
                  <a:pt x="2295029" y="614905"/>
                  <a:pt x="2313391" y="614905"/>
                  <a:pt x="2322368" y="614905"/>
                </a:cubicBezTo>
                <a:lnTo>
                  <a:pt x="2322368" y="614905"/>
                </a:lnTo>
                <a:close/>
                <a:moveTo>
                  <a:pt x="3356729" y="164437"/>
                </a:moveTo>
                <a:cubicBezTo>
                  <a:pt x="3356729" y="177902"/>
                  <a:pt x="3374682" y="173414"/>
                  <a:pt x="3356729" y="191367"/>
                </a:cubicBezTo>
                <a:cubicBezTo>
                  <a:pt x="3397124" y="177902"/>
                  <a:pt x="3437519" y="173414"/>
                  <a:pt x="3455881" y="142403"/>
                </a:cubicBezTo>
                <a:cubicBezTo>
                  <a:pt x="3424054" y="110985"/>
                  <a:pt x="3347752" y="133427"/>
                  <a:pt x="3356729" y="164437"/>
                </a:cubicBezTo>
                <a:lnTo>
                  <a:pt x="3356729" y="164437"/>
                </a:lnTo>
                <a:close/>
                <a:moveTo>
                  <a:pt x="3883090" y="3427878"/>
                </a:moveTo>
                <a:cubicBezTo>
                  <a:pt x="3887579" y="3423390"/>
                  <a:pt x="3887579" y="3409925"/>
                  <a:pt x="3892067" y="3405437"/>
                </a:cubicBezTo>
                <a:cubicBezTo>
                  <a:pt x="3883090" y="3409925"/>
                  <a:pt x="3883090" y="3396460"/>
                  <a:pt x="3878602" y="3396460"/>
                </a:cubicBezTo>
                <a:cubicBezTo>
                  <a:pt x="3874114" y="3409925"/>
                  <a:pt x="3865137" y="3414413"/>
                  <a:pt x="3860649" y="3423390"/>
                </a:cubicBezTo>
                <a:cubicBezTo>
                  <a:pt x="3874114" y="3423390"/>
                  <a:pt x="3869625" y="3432367"/>
                  <a:pt x="3883090" y="3427878"/>
                </a:cubicBezTo>
                <a:lnTo>
                  <a:pt x="3883090" y="3427878"/>
                </a:lnTo>
                <a:close/>
                <a:moveTo>
                  <a:pt x="4980289" y="2063827"/>
                </a:moveTo>
                <a:cubicBezTo>
                  <a:pt x="4989266" y="2068315"/>
                  <a:pt x="4989266" y="2072803"/>
                  <a:pt x="5002731" y="2072803"/>
                </a:cubicBezTo>
                <a:cubicBezTo>
                  <a:pt x="5007219" y="2063827"/>
                  <a:pt x="4989266" y="2068315"/>
                  <a:pt x="4998242" y="2054850"/>
                </a:cubicBezTo>
                <a:cubicBezTo>
                  <a:pt x="5007219" y="2063827"/>
                  <a:pt x="5016196" y="2054850"/>
                  <a:pt x="5025173" y="2068315"/>
                </a:cubicBezTo>
                <a:cubicBezTo>
                  <a:pt x="5038637" y="2059338"/>
                  <a:pt x="5043126" y="2050362"/>
                  <a:pt x="5043126" y="2037305"/>
                </a:cubicBezTo>
                <a:cubicBezTo>
                  <a:pt x="5079033" y="2023840"/>
                  <a:pt x="5061079" y="2032816"/>
                  <a:pt x="5038637" y="2023840"/>
                </a:cubicBezTo>
                <a:cubicBezTo>
                  <a:pt x="5038637" y="2005886"/>
                  <a:pt x="5061079" y="2010374"/>
                  <a:pt x="5070056" y="1996909"/>
                </a:cubicBezTo>
                <a:cubicBezTo>
                  <a:pt x="5034149" y="1987933"/>
                  <a:pt x="5034149" y="2001398"/>
                  <a:pt x="5007219" y="2005886"/>
                </a:cubicBezTo>
                <a:cubicBezTo>
                  <a:pt x="5002731" y="2014863"/>
                  <a:pt x="4998242" y="2032816"/>
                  <a:pt x="4984777" y="2032816"/>
                </a:cubicBezTo>
                <a:cubicBezTo>
                  <a:pt x="4975800" y="2032816"/>
                  <a:pt x="4975800" y="2014863"/>
                  <a:pt x="4957847" y="2019351"/>
                </a:cubicBezTo>
                <a:cubicBezTo>
                  <a:pt x="4957847" y="2028328"/>
                  <a:pt x="4948870" y="2041793"/>
                  <a:pt x="4957847" y="2046281"/>
                </a:cubicBezTo>
                <a:cubicBezTo>
                  <a:pt x="4930917" y="2037305"/>
                  <a:pt x="4930917" y="2077292"/>
                  <a:pt x="4957847" y="2086268"/>
                </a:cubicBezTo>
                <a:cubicBezTo>
                  <a:pt x="4957847" y="2072803"/>
                  <a:pt x="4980289" y="2077292"/>
                  <a:pt x="4980289" y="2063827"/>
                </a:cubicBezTo>
                <a:lnTo>
                  <a:pt x="4980289" y="2063827"/>
                </a:lnTo>
                <a:close/>
                <a:moveTo>
                  <a:pt x="5115348" y="2612222"/>
                </a:moveTo>
                <a:cubicBezTo>
                  <a:pt x="5106371" y="2603245"/>
                  <a:pt x="5097394" y="2589780"/>
                  <a:pt x="5110859" y="2581212"/>
                </a:cubicBezTo>
                <a:cubicBezTo>
                  <a:pt x="5092906" y="2576723"/>
                  <a:pt x="5065976" y="2576723"/>
                  <a:pt x="5056999" y="2585700"/>
                </a:cubicBezTo>
                <a:cubicBezTo>
                  <a:pt x="5052511" y="2603653"/>
                  <a:pt x="5052511" y="2603653"/>
                  <a:pt x="5052511" y="2603653"/>
                </a:cubicBezTo>
                <a:cubicBezTo>
                  <a:pt x="5043534" y="2621607"/>
                  <a:pt x="5012115" y="2594677"/>
                  <a:pt x="5007627" y="2612630"/>
                </a:cubicBezTo>
                <a:cubicBezTo>
                  <a:pt x="5012115" y="2621607"/>
                  <a:pt x="5030069" y="2617118"/>
                  <a:pt x="5030069" y="2630583"/>
                </a:cubicBezTo>
                <a:cubicBezTo>
                  <a:pt x="5016603" y="2630583"/>
                  <a:pt x="4989673" y="2626095"/>
                  <a:pt x="4985185" y="2648537"/>
                </a:cubicBezTo>
                <a:cubicBezTo>
                  <a:pt x="4994162" y="2657514"/>
                  <a:pt x="5003139" y="2657514"/>
                  <a:pt x="5007627" y="2662002"/>
                </a:cubicBezTo>
                <a:cubicBezTo>
                  <a:pt x="5021092" y="2626503"/>
                  <a:pt x="5052511" y="2639560"/>
                  <a:pt x="5092906" y="2644048"/>
                </a:cubicBezTo>
                <a:cubicBezTo>
                  <a:pt x="5088418" y="2621199"/>
                  <a:pt x="5110859" y="2621199"/>
                  <a:pt x="5115348" y="2612222"/>
                </a:cubicBezTo>
                <a:lnTo>
                  <a:pt x="5115348" y="2612222"/>
                </a:lnTo>
                <a:close/>
                <a:moveTo>
                  <a:pt x="5048022" y="2621199"/>
                </a:moveTo>
                <a:cubicBezTo>
                  <a:pt x="5043534" y="2607734"/>
                  <a:pt x="5065976" y="2616710"/>
                  <a:pt x="5070464" y="2621199"/>
                </a:cubicBezTo>
                <a:cubicBezTo>
                  <a:pt x="5065976" y="2625279"/>
                  <a:pt x="5052511" y="2629767"/>
                  <a:pt x="5048022" y="2621199"/>
                </a:cubicBezTo>
                <a:lnTo>
                  <a:pt x="5048022" y="2621199"/>
                </a:lnTo>
                <a:close/>
                <a:moveTo>
                  <a:pt x="5124324" y="2117279"/>
                </a:moveTo>
                <a:cubicBezTo>
                  <a:pt x="5106371" y="2112791"/>
                  <a:pt x="5101882" y="2117279"/>
                  <a:pt x="5092906" y="2103814"/>
                </a:cubicBezTo>
                <a:cubicBezTo>
                  <a:pt x="5088418" y="2112791"/>
                  <a:pt x="5065976" y="2108302"/>
                  <a:pt x="5065976" y="2121767"/>
                </a:cubicBezTo>
                <a:cubicBezTo>
                  <a:pt x="5074952" y="2126256"/>
                  <a:pt x="5088418" y="2117279"/>
                  <a:pt x="5088418" y="2126256"/>
                </a:cubicBezTo>
                <a:cubicBezTo>
                  <a:pt x="5083929" y="2130744"/>
                  <a:pt x="5079441" y="2130744"/>
                  <a:pt x="5079441" y="2135233"/>
                </a:cubicBezTo>
                <a:cubicBezTo>
                  <a:pt x="5097394" y="2135233"/>
                  <a:pt x="5106371" y="2139721"/>
                  <a:pt x="5119836" y="2139721"/>
                </a:cubicBezTo>
                <a:cubicBezTo>
                  <a:pt x="5124324" y="2135233"/>
                  <a:pt x="5124324" y="2126256"/>
                  <a:pt x="5124324" y="2117279"/>
                </a:cubicBezTo>
                <a:lnTo>
                  <a:pt x="5124324" y="2117279"/>
                </a:lnTo>
                <a:close/>
                <a:moveTo>
                  <a:pt x="5106371" y="1399550"/>
                </a:moveTo>
                <a:cubicBezTo>
                  <a:pt x="5097394" y="1404039"/>
                  <a:pt x="5097394" y="1417504"/>
                  <a:pt x="5088418" y="1421992"/>
                </a:cubicBezTo>
                <a:cubicBezTo>
                  <a:pt x="5097394" y="1421992"/>
                  <a:pt x="5106371" y="1426481"/>
                  <a:pt x="5119836" y="1430969"/>
                </a:cubicBezTo>
                <a:cubicBezTo>
                  <a:pt x="5128812" y="1421992"/>
                  <a:pt x="5137789" y="1408527"/>
                  <a:pt x="5155743" y="1413015"/>
                </a:cubicBezTo>
                <a:cubicBezTo>
                  <a:pt x="5164719" y="1417504"/>
                  <a:pt x="5151254" y="1421992"/>
                  <a:pt x="5164719" y="1421992"/>
                </a:cubicBezTo>
                <a:cubicBezTo>
                  <a:pt x="5191649" y="1417504"/>
                  <a:pt x="5214091" y="1408527"/>
                  <a:pt x="5227556" y="1390982"/>
                </a:cubicBezTo>
                <a:cubicBezTo>
                  <a:pt x="5205115" y="1390982"/>
                  <a:pt x="5178185" y="1408935"/>
                  <a:pt x="5164719" y="1390982"/>
                </a:cubicBezTo>
                <a:cubicBezTo>
                  <a:pt x="5169208" y="1373028"/>
                  <a:pt x="5196138" y="1377517"/>
                  <a:pt x="5200626" y="1355483"/>
                </a:cubicBezTo>
                <a:cubicBezTo>
                  <a:pt x="5187161" y="1359971"/>
                  <a:pt x="5160231" y="1359971"/>
                  <a:pt x="5151254" y="1355483"/>
                </a:cubicBezTo>
                <a:cubicBezTo>
                  <a:pt x="5137789" y="1382413"/>
                  <a:pt x="5061487" y="1364460"/>
                  <a:pt x="5065976" y="1395470"/>
                </a:cubicBezTo>
                <a:cubicBezTo>
                  <a:pt x="5079441" y="1390574"/>
                  <a:pt x="5097394" y="1386085"/>
                  <a:pt x="5106371" y="1399550"/>
                </a:cubicBezTo>
                <a:lnTo>
                  <a:pt x="5106371" y="1399550"/>
                </a:lnTo>
                <a:close/>
                <a:moveTo>
                  <a:pt x="5115348" y="1386085"/>
                </a:moveTo>
                <a:cubicBezTo>
                  <a:pt x="5124324" y="1390574"/>
                  <a:pt x="5137789" y="1386085"/>
                  <a:pt x="5133301" y="1399550"/>
                </a:cubicBezTo>
                <a:cubicBezTo>
                  <a:pt x="5124324" y="1399550"/>
                  <a:pt x="5115348" y="1399550"/>
                  <a:pt x="5115348" y="1386085"/>
                </a:cubicBezTo>
                <a:lnTo>
                  <a:pt x="5115348" y="1386085"/>
                </a:lnTo>
                <a:close/>
                <a:moveTo>
                  <a:pt x="5097394" y="2068315"/>
                </a:moveTo>
                <a:cubicBezTo>
                  <a:pt x="5124324" y="2081780"/>
                  <a:pt x="5133301" y="2068315"/>
                  <a:pt x="5151254" y="2054850"/>
                </a:cubicBezTo>
                <a:cubicBezTo>
                  <a:pt x="5137789" y="2054850"/>
                  <a:pt x="5133301" y="2050362"/>
                  <a:pt x="5133301" y="2041385"/>
                </a:cubicBezTo>
                <a:cubicBezTo>
                  <a:pt x="5146766" y="2032408"/>
                  <a:pt x="5137789" y="2027920"/>
                  <a:pt x="5151254" y="2014455"/>
                </a:cubicBezTo>
                <a:cubicBezTo>
                  <a:pt x="5133301" y="2018943"/>
                  <a:pt x="5146766" y="1996501"/>
                  <a:pt x="5142278" y="1987525"/>
                </a:cubicBezTo>
                <a:cubicBezTo>
                  <a:pt x="5128812" y="1987525"/>
                  <a:pt x="5115348" y="1987525"/>
                  <a:pt x="5106371" y="1987525"/>
                </a:cubicBezTo>
                <a:cubicBezTo>
                  <a:pt x="5083929" y="2023432"/>
                  <a:pt x="5092906" y="2041385"/>
                  <a:pt x="5097394" y="2068315"/>
                </a:cubicBezTo>
                <a:lnTo>
                  <a:pt x="5097394" y="2068315"/>
                </a:lnTo>
                <a:close/>
                <a:moveTo>
                  <a:pt x="5304266" y="1595814"/>
                </a:moveTo>
                <a:cubicBezTo>
                  <a:pt x="5304266" y="1577860"/>
                  <a:pt x="5313243" y="1573372"/>
                  <a:pt x="5317731" y="1560315"/>
                </a:cubicBezTo>
                <a:cubicBezTo>
                  <a:pt x="5353638" y="1555827"/>
                  <a:pt x="5394033" y="1555827"/>
                  <a:pt x="5421372" y="1537873"/>
                </a:cubicBezTo>
                <a:cubicBezTo>
                  <a:pt x="5407906" y="1524408"/>
                  <a:pt x="5380976" y="1533385"/>
                  <a:pt x="5376488" y="1524408"/>
                </a:cubicBezTo>
                <a:cubicBezTo>
                  <a:pt x="5385465" y="1515432"/>
                  <a:pt x="5412395" y="1524408"/>
                  <a:pt x="5416883" y="1515432"/>
                </a:cubicBezTo>
                <a:cubicBezTo>
                  <a:pt x="5354046" y="1515432"/>
                  <a:pt x="5268360" y="1506455"/>
                  <a:pt x="5236941" y="1555419"/>
                </a:cubicBezTo>
                <a:cubicBezTo>
                  <a:pt x="5241430" y="1568884"/>
                  <a:pt x="5236941" y="1577860"/>
                  <a:pt x="5227964" y="1582349"/>
                </a:cubicBezTo>
                <a:cubicBezTo>
                  <a:pt x="5250406" y="1582349"/>
                  <a:pt x="5232453" y="1600302"/>
                  <a:pt x="5241430" y="1609279"/>
                </a:cubicBezTo>
                <a:cubicBezTo>
                  <a:pt x="5250406" y="1591326"/>
                  <a:pt x="5259383" y="1578268"/>
                  <a:pt x="5286313" y="1578268"/>
                </a:cubicBezTo>
                <a:cubicBezTo>
                  <a:pt x="5290801" y="1582349"/>
                  <a:pt x="5290801" y="1595814"/>
                  <a:pt x="5304266" y="1595814"/>
                </a:cubicBezTo>
                <a:lnTo>
                  <a:pt x="5304266" y="1595814"/>
                </a:lnTo>
                <a:close/>
                <a:moveTo>
                  <a:pt x="5344661" y="1528897"/>
                </a:moveTo>
                <a:cubicBezTo>
                  <a:pt x="5358127" y="1510943"/>
                  <a:pt x="5385057" y="1537873"/>
                  <a:pt x="5371591" y="1551338"/>
                </a:cubicBezTo>
                <a:cubicBezTo>
                  <a:pt x="5362615" y="1541954"/>
                  <a:pt x="5353638" y="1537465"/>
                  <a:pt x="5344661" y="1528897"/>
                </a:cubicBezTo>
                <a:lnTo>
                  <a:pt x="5344661" y="1528897"/>
                </a:lnTo>
                <a:close/>
                <a:moveTo>
                  <a:pt x="5349150" y="2389028"/>
                </a:moveTo>
                <a:cubicBezTo>
                  <a:pt x="5389545" y="2389028"/>
                  <a:pt x="5425452" y="2402494"/>
                  <a:pt x="5448302" y="2371075"/>
                </a:cubicBezTo>
                <a:cubicBezTo>
                  <a:pt x="5430348" y="2362098"/>
                  <a:pt x="5412395" y="2362098"/>
                  <a:pt x="5398930" y="2375563"/>
                </a:cubicBezTo>
                <a:cubicBezTo>
                  <a:pt x="5394442" y="2353122"/>
                  <a:pt x="5367511" y="2366587"/>
                  <a:pt x="5354046" y="2362098"/>
                </a:cubicBezTo>
                <a:cubicBezTo>
                  <a:pt x="5367103" y="2375972"/>
                  <a:pt x="5353638" y="2375972"/>
                  <a:pt x="5349150" y="2389028"/>
                </a:cubicBezTo>
                <a:lnTo>
                  <a:pt x="5349150" y="2389028"/>
                </a:lnTo>
                <a:close/>
                <a:moveTo>
                  <a:pt x="5551534" y="1189822"/>
                </a:moveTo>
                <a:cubicBezTo>
                  <a:pt x="5529092" y="1220832"/>
                  <a:pt x="5452382" y="1189822"/>
                  <a:pt x="5407498" y="1225321"/>
                </a:cubicBezTo>
                <a:cubicBezTo>
                  <a:pt x="5443405" y="1225321"/>
                  <a:pt x="5434428" y="1265308"/>
                  <a:pt x="5461359" y="1274284"/>
                </a:cubicBezTo>
                <a:cubicBezTo>
                  <a:pt x="5461359" y="1278773"/>
                  <a:pt x="5452382" y="1274284"/>
                  <a:pt x="5456870" y="1283261"/>
                </a:cubicBezTo>
                <a:cubicBezTo>
                  <a:pt x="5479312" y="1292238"/>
                  <a:pt x="5510731" y="1287750"/>
                  <a:pt x="5519707" y="1269796"/>
                </a:cubicBezTo>
                <a:cubicBezTo>
                  <a:pt x="5497266" y="1256331"/>
                  <a:pt x="5533173" y="1229809"/>
                  <a:pt x="5519707" y="1211856"/>
                </a:cubicBezTo>
                <a:cubicBezTo>
                  <a:pt x="5564591" y="1207367"/>
                  <a:pt x="5582544" y="1242866"/>
                  <a:pt x="5636812" y="1229809"/>
                </a:cubicBezTo>
                <a:cubicBezTo>
                  <a:pt x="5645789" y="1211856"/>
                  <a:pt x="5645789" y="1198799"/>
                  <a:pt x="5636812" y="1185334"/>
                </a:cubicBezTo>
                <a:cubicBezTo>
                  <a:pt x="5601314" y="1189822"/>
                  <a:pt x="5591929" y="1194310"/>
                  <a:pt x="5551534" y="1189822"/>
                </a:cubicBezTo>
                <a:lnTo>
                  <a:pt x="5551534" y="1189822"/>
                </a:lnTo>
                <a:close/>
                <a:moveTo>
                  <a:pt x="5573976" y="1800646"/>
                </a:moveTo>
                <a:cubicBezTo>
                  <a:pt x="5587441" y="1787181"/>
                  <a:pt x="5560511" y="1787181"/>
                  <a:pt x="5560511" y="1773716"/>
                </a:cubicBezTo>
                <a:cubicBezTo>
                  <a:pt x="5564999" y="1773716"/>
                  <a:pt x="5569487" y="1773716"/>
                  <a:pt x="5569487" y="1769228"/>
                </a:cubicBezTo>
                <a:cubicBezTo>
                  <a:pt x="5564999" y="1773716"/>
                  <a:pt x="5547045" y="1764739"/>
                  <a:pt x="5547045" y="1773716"/>
                </a:cubicBezTo>
                <a:cubicBezTo>
                  <a:pt x="5551534" y="1778204"/>
                  <a:pt x="5551534" y="1782693"/>
                  <a:pt x="5551534" y="1787181"/>
                </a:cubicBezTo>
                <a:cubicBezTo>
                  <a:pt x="5538069" y="1791669"/>
                  <a:pt x="5538069" y="1814111"/>
                  <a:pt x="5515627" y="1809623"/>
                </a:cubicBezTo>
                <a:cubicBezTo>
                  <a:pt x="5506650" y="1809623"/>
                  <a:pt x="5515627" y="1796158"/>
                  <a:pt x="5502162" y="1796158"/>
                </a:cubicBezTo>
                <a:cubicBezTo>
                  <a:pt x="5484209" y="1818599"/>
                  <a:pt x="5461767" y="1805134"/>
                  <a:pt x="5443813" y="1823088"/>
                </a:cubicBezTo>
                <a:cubicBezTo>
                  <a:pt x="5439325" y="1818599"/>
                  <a:pt x="5439325" y="1814111"/>
                  <a:pt x="5443813" y="1805134"/>
                </a:cubicBezTo>
                <a:cubicBezTo>
                  <a:pt x="5416883" y="1818599"/>
                  <a:pt x="5389953" y="1805134"/>
                  <a:pt x="5363023" y="1823088"/>
                </a:cubicBezTo>
                <a:cubicBezTo>
                  <a:pt x="5372000" y="1823088"/>
                  <a:pt x="5376488" y="1836553"/>
                  <a:pt x="5380976" y="1841041"/>
                </a:cubicBezTo>
                <a:cubicBezTo>
                  <a:pt x="5380976" y="1836553"/>
                  <a:pt x="5385465" y="1827576"/>
                  <a:pt x="5389953" y="1823088"/>
                </a:cubicBezTo>
                <a:cubicBezTo>
                  <a:pt x="5403418" y="1841041"/>
                  <a:pt x="5434836" y="1818599"/>
                  <a:pt x="5452790" y="1836553"/>
                </a:cubicBezTo>
                <a:cubicBezTo>
                  <a:pt x="5448302" y="1841041"/>
                  <a:pt x="5434836" y="1836553"/>
                  <a:pt x="5439325" y="1850018"/>
                </a:cubicBezTo>
                <a:cubicBezTo>
                  <a:pt x="5443813" y="1858995"/>
                  <a:pt x="5452790" y="1845530"/>
                  <a:pt x="5457278" y="1858995"/>
                </a:cubicBezTo>
                <a:cubicBezTo>
                  <a:pt x="5457278" y="1867971"/>
                  <a:pt x="5448302" y="1867971"/>
                  <a:pt x="5443813" y="1876948"/>
                </a:cubicBezTo>
                <a:cubicBezTo>
                  <a:pt x="5479720" y="1872460"/>
                  <a:pt x="5488697" y="1890413"/>
                  <a:pt x="5506650" y="1867971"/>
                </a:cubicBezTo>
                <a:cubicBezTo>
                  <a:pt x="5493185" y="1854506"/>
                  <a:pt x="5484209" y="1876948"/>
                  <a:pt x="5470743" y="1867971"/>
                </a:cubicBezTo>
                <a:cubicBezTo>
                  <a:pt x="5493185" y="1845530"/>
                  <a:pt x="5502162" y="1832473"/>
                  <a:pt x="5542557" y="1850018"/>
                </a:cubicBezTo>
                <a:cubicBezTo>
                  <a:pt x="5547045" y="1823088"/>
                  <a:pt x="5569487" y="1827576"/>
                  <a:pt x="5569487" y="1814519"/>
                </a:cubicBezTo>
                <a:cubicBezTo>
                  <a:pt x="5578464" y="1823496"/>
                  <a:pt x="5591929" y="1823496"/>
                  <a:pt x="5600906" y="1827984"/>
                </a:cubicBezTo>
                <a:cubicBezTo>
                  <a:pt x="5600906" y="1836961"/>
                  <a:pt x="5587441" y="1832473"/>
                  <a:pt x="5578464" y="1832473"/>
                </a:cubicBezTo>
                <a:cubicBezTo>
                  <a:pt x="5591929" y="1836961"/>
                  <a:pt x="5582952" y="1859403"/>
                  <a:pt x="5600906" y="1845938"/>
                </a:cubicBezTo>
                <a:cubicBezTo>
                  <a:pt x="5596418" y="1845938"/>
                  <a:pt x="5591929" y="1845938"/>
                  <a:pt x="5591929" y="1841449"/>
                </a:cubicBezTo>
                <a:cubicBezTo>
                  <a:pt x="5600906" y="1832473"/>
                  <a:pt x="5618859" y="1850426"/>
                  <a:pt x="5618859" y="1841449"/>
                </a:cubicBezTo>
                <a:cubicBezTo>
                  <a:pt x="5614371" y="1832473"/>
                  <a:pt x="5632324" y="1819007"/>
                  <a:pt x="5641301" y="1814519"/>
                </a:cubicBezTo>
                <a:cubicBezTo>
                  <a:pt x="5632324" y="1827984"/>
                  <a:pt x="5663743" y="1832473"/>
                  <a:pt x="5668231" y="1845530"/>
                </a:cubicBezTo>
                <a:cubicBezTo>
                  <a:pt x="5677208" y="1832064"/>
                  <a:pt x="5695161" y="1827576"/>
                  <a:pt x="5717603" y="1823088"/>
                </a:cubicBezTo>
                <a:cubicBezTo>
                  <a:pt x="5717603" y="1818599"/>
                  <a:pt x="5722091" y="1814111"/>
                  <a:pt x="5722091" y="1809623"/>
                </a:cubicBezTo>
                <a:cubicBezTo>
                  <a:pt x="5704138" y="1809623"/>
                  <a:pt x="5695161" y="1814111"/>
                  <a:pt x="5686185" y="1800646"/>
                </a:cubicBezTo>
                <a:cubicBezTo>
                  <a:pt x="5690673" y="1800646"/>
                  <a:pt x="5690673" y="1791669"/>
                  <a:pt x="5695161" y="1787181"/>
                </a:cubicBezTo>
                <a:cubicBezTo>
                  <a:pt x="5663743" y="1787181"/>
                  <a:pt x="5663743" y="1787181"/>
                  <a:pt x="5663743" y="1787181"/>
                </a:cubicBezTo>
                <a:cubicBezTo>
                  <a:pt x="5655174" y="1823088"/>
                  <a:pt x="5587441" y="1809623"/>
                  <a:pt x="5573976" y="1800646"/>
                </a:cubicBezTo>
                <a:lnTo>
                  <a:pt x="5573976" y="1800646"/>
                </a:lnTo>
                <a:close/>
                <a:moveTo>
                  <a:pt x="5596418" y="1256739"/>
                </a:moveTo>
                <a:cubicBezTo>
                  <a:pt x="5605394" y="1256739"/>
                  <a:pt x="5600906" y="1270204"/>
                  <a:pt x="5596418" y="1270204"/>
                </a:cubicBezTo>
                <a:cubicBezTo>
                  <a:pt x="5578464" y="1274693"/>
                  <a:pt x="5582952" y="1256739"/>
                  <a:pt x="5564999" y="1256739"/>
                </a:cubicBezTo>
                <a:cubicBezTo>
                  <a:pt x="5533580" y="1283669"/>
                  <a:pt x="5623348" y="1310191"/>
                  <a:pt x="5605394" y="1287750"/>
                </a:cubicBezTo>
                <a:cubicBezTo>
                  <a:pt x="5623348" y="1292238"/>
                  <a:pt x="5623348" y="1283261"/>
                  <a:pt x="5636812" y="1283261"/>
                </a:cubicBezTo>
                <a:cubicBezTo>
                  <a:pt x="5641301" y="1287750"/>
                  <a:pt x="5641301" y="1301215"/>
                  <a:pt x="5650278" y="1296726"/>
                </a:cubicBezTo>
                <a:cubicBezTo>
                  <a:pt x="5659254" y="1296726"/>
                  <a:pt x="5654766" y="1287750"/>
                  <a:pt x="5659254" y="1287750"/>
                </a:cubicBezTo>
                <a:cubicBezTo>
                  <a:pt x="5663743" y="1287750"/>
                  <a:pt x="5672719" y="1287750"/>
                  <a:pt x="5672719" y="1283261"/>
                </a:cubicBezTo>
                <a:cubicBezTo>
                  <a:pt x="5663743" y="1283261"/>
                  <a:pt x="5654766" y="1283261"/>
                  <a:pt x="5654766" y="1269796"/>
                </a:cubicBezTo>
                <a:cubicBezTo>
                  <a:pt x="5641301" y="1269796"/>
                  <a:pt x="5636812" y="1274284"/>
                  <a:pt x="5627836" y="1274284"/>
                </a:cubicBezTo>
                <a:cubicBezTo>
                  <a:pt x="5623348" y="1265308"/>
                  <a:pt x="5618859" y="1256331"/>
                  <a:pt x="5614371" y="1247354"/>
                </a:cubicBezTo>
                <a:cubicBezTo>
                  <a:pt x="5605802" y="1247762"/>
                  <a:pt x="5601314" y="1252251"/>
                  <a:pt x="5596418" y="1256739"/>
                </a:cubicBezTo>
                <a:lnTo>
                  <a:pt x="5596418" y="1256739"/>
                </a:ln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322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腊八粥介绍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6435829" y="2005278"/>
            <a:ext cx="3889271" cy="264745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r>
              <a:rPr lang="zh-CN" altLang="en-US" dirty="0">
                <a:sym typeface="+mn-lt"/>
              </a:rPr>
              <a:t>以北京的最为讲究，搀在白米中的物品较多，如红枣、莲子、核桃、栗子、杏仁、松仁、桂圆、榛子、葡萄、白果、菱角、青丝、玫瑰、红豆、花生</a:t>
            </a:r>
            <a:r>
              <a:rPr lang="en-US" altLang="zh-CN" dirty="0">
                <a:sym typeface="+mn-lt"/>
              </a:rPr>
              <a:t>……</a:t>
            </a:r>
            <a:r>
              <a:rPr lang="zh-CN" altLang="en-US" dirty="0">
                <a:sym typeface="+mn-lt"/>
              </a:rPr>
              <a:t>总计不下二十种。</a:t>
            </a:r>
            <a:endParaRPr lang="en-US" altLang="zh-CN" dirty="0">
              <a:sym typeface="+mn-lt"/>
            </a:endParaRPr>
          </a:p>
          <a:p>
            <a:r>
              <a:rPr lang="zh-CN" altLang="en-US" dirty="0">
                <a:sym typeface="+mn-lt"/>
              </a:rPr>
              <a:t>人们在腊月初七的晚上，就开始忙碌起来，洗米、泡果、拨皮、去核、精拣然后在半夜时分开始煮，再用微火炖，一直炖到第二天的清晨，腊八粥才算熬好了。 </a:t>
            </a:r>
          </a:p>
        </p:txBody>
      </p:sp>
    </p:spTree>
    <p:extLst>
      <p:ext uri="{BB962C8B-B14F-4D97-AF65-F5344CB8AC3E}">
        <p14:creationId xmlns:p14="http://schemas.microsoft.com/office/powerpoint/2010/main" val="3346856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 descr="D:\51PPT模板网\51pptmoban.com\图片.jpg">
            <a:extLst>
              <a:ext uri="{FF2B5EF4-FFF2-40B4-BE49-F238E27FC236}">
                <a16:creationId xmlns:a16="http://schemas.microsoft.com/office/drawing/2014/main" id="{24F11EC4-DF3E-6D44-8241-05E5432734D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21407" y="1461854"/>
            <a:ext cx="2457924" cy="1879866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4E1E6C83-89FD-C7C0-D5B1-465B43F498DD}"/>
              </a:ext>
            </a:extLst>
          </p:cNvPr>
          <p:cNvGrpSpPr/>
          <p:nvPr/>
        </p:nvGrpSpPr>
        <p:grpSpPr>
          <a:xfrm>
            <a:off x="6351077" y="1116833"/>
            <a:ext cx="4713798" cy="2312167"/>
            <a:chOff x="1127125" y="1260940"/>
            <a:chExt cx="4713798" cy="2312167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22BD266-0FB4-E833-24F7-E3B94D7B78B4}"/>
                </a:ext>
              </a:extLst>
            </p:cNvPr>
            <p:cNvSpPr>
              <a:spLocks/>
            </p:cNvSpPr>
            <p:nvPr/>
          </p:nvSpPr>
          <p:spPr>
            <a:xfrm rot="5400000">
              <a:off x="3200370" y="932554"/>
              <a:ext cx="2312167" cy="2968939"/>
            </a:xfrm>
            <a:custGeom>
              <a:avLst/>
              <a:gdLst>
                <a:gd name="connsiteX0" fmla="*/ 0 w 2312167"/>
                <a:gd name="connsiteY0" fmla="*/ 2506174 h 2968939"/>
                <a:gd name="connsiteX1" fmla="*/ 0 w 2312167"/>
                <a:gd name="connsiteY1" fmla="*/ 1892035 h 2968939"/>
                <a:gd name="connsiteX2" fmla="*/ 0 w 2312167"/>
                <a:gd name="connsiteY2" fmla="*/ 1691042 h 2968939"/>
                <a:gd name="connsiteX3" fmla="*/ 0 w 2312167"/>
                <a:gd name="connsiteY3" fmla="*/ 1277896 h 2968939"/>
                <a:gd name="connsiteX4" fmla="*/ 0 w 2312167"/>
                <a:gd name="connsiteY4" fmla="*/ 1076903 h 2968939"/>
                <a:gd name="connsiteX5" fmla="*/ 0 w 2312167"/>
                <a:gd name="connsiteY5" fmla="*/ 462764 h 2968939"/>
                <a:gd name="connsiteX6" fmla="*/ 228393 w 2312167"/>
                <a:gd name="connsiteY6" fmla="*/ 199329 h 2968939"/>
                <a:gd name="connsiteX7" fmla="*/ 250422 w 2312167"/>
                <a:gd name="connsiteY7" fmla="*/ 197241 h 2968939"/>
                <a:gd name="connsiteX8" fmla="*/ 258877 w 2312167"/>
                <a:gd name="connsiteY8" fmla="*/ 157872 h 2968939"/>
                <a:gd name="connsiteX9" fmla="*/ 512234 w 2312167"/>
                <a:gd name="connsiteY9" fmla="*/ 0 h 2968939"/>
                <a:gd name="connsiteX10" fmla="*/ 1799934 w 2312167"/>
                <a:gd name="connsiteY10" fmla="*/ 0 h 2968939"/>
                <a:gd name="connsiteX11" fmla="*/ 2053290 w 2312167"/>
                <a:gd name="connsiteY11" fmla="*/ 157872 h 2968939"/>
                <a:gd name="connsiteX12" fmla="*/ 2061745 w 2312167"/>
                <a:gd name="connsiteY12" fmla="*/ 197241 h 2968939"/>
                <a:gd name="connsiteX13" fmla="*/ 2083774 w 2312167"/>
                <a:gd name="connsiteY13" fmla="*/ 199329 h 2968939"/>
                <a:gd name="connsiteX14" fmla="*/ 2312167 w 2312167"/>
                <a:gd name="connsiteY14" fmla="*/ 462764 h 2968939"/>
                <a:gd name="connsiteX15" fmla="*/ 2312167 w 2312167"/>
                <a:gd name="connsiteY15" fmla="*/ 1076903 h 2968939"/>
                <a:gd name="connsiteX16" fmla="*/ 2312167 w 2312167"/>
                <a:gd name="connsiteY16" fmla="*/ 1277896 h 2968939"/>
                <a:gd name="connsiteX17" fmla="*/ 2312167 w 2312167"/>
                <a:gd name="connsiteY17" fmla="*/ 1691042 h 2968939"/>
                <a:gd name="connsiteX18" fmla="*/ 2312167 w 2312167"/>
                <a:gd name="connsiteY18" fmla="*/ 1892035 h 2968939"/>
                <a:gd name="connsiteX19" fmla="*/ 2312167 w 2312167"/>
                <a:gd name="connsiteY19" fmla="*/ 2506174 h 2968939"/>
                <a:gd name="connsiteX20" fmla="*/ 2083774 w 2312167"/>
                <a:gd name="connsiteY20" fmla="*/ 2769610 h 2968939"/>
                <a:gd name="connsiteX21" fmla="*/ 2061745 w 2312167"/>
                <a:gd name="connsiteY21" fmla="*/ 2771697 h 2968939"/>
                <a:gd name="connsiteX22" fmla="*/ 2053290 w 2312167"/>
                <a:gd name="connsiteY22" fmla="*/ 2811068 h 2968939"/>
                <a:gd name="connsiteX23" fmla="*/ 1799934 w 2312167"/>
                <a:gd name="connsiteY23" fmla="*/ 2968939 h 2968939"/>
                <a:gd name="connsiteX24" fmla="*/ 512234 w 2312167"/>
                <a:gd name="connsiteY24" fmla="*/ 2968939 h 2968939"/>
                <a:gd name="connsiteX25" fmla="*/ 258877 w 2312167"/>
                <a:gd name="connsiteY25" fmla="*/ 2811068 h 2968939"/>
                <a:gd name="connsiteX26" fmla="*/ 250422 w 2312167"/>
                <a:gd name="connsiteY26" fmla="*/ 2771697 h 2968939"/>
                <a:gd name="connsiteX27" fmla="*/ 228393 w 2312167"/>
                <a:gd name="connsiteY27" fmla="*/ 2769610 h 2968939"/>
                <a:gd name="connsiteX28" fmla="*/ 0 w 2312167"/>
                <a:gd name="connsiteY28" fmla="*/ 2506174 h 296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12167" h="2968939">
                  <a:moveTo>
                    <a:pt x="0" y="2506174"/>
                  </a:moveTo>
                  <a:lnTo>
                    <a:pt x="0" y="1892035"/>
                  </a:lnTo>
                  <a:lnTo>
                    <a:pt x="0" y="1691042"/>
                  </a:lnTo>
                  <a:lnTo>
                    <a:pt x="0" y="1277896"/>
                  </a:lnTo>
                  <a:lnTo>
                    <a:pt x="0" y="1076903"/>
                  </a:ln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076903"/>
                  </a:lnTo>
                  <a:lnTo>
                    <a:pt x="2312167" y="1277896"/>
                  </a:lnTo>
                  <a:lnTo>
                    <a:pt x="2312167" y="1691042"/>
                  </a:lnTo>
                  <a:lnTo>
                    <a:pt x="2312167" y="1892035"/>
                  </a:lnTo>
                  <a:lnTo>
                    <a:pt x="2312167" y="2506174"/>
                  </a:lnTo>
                  <a:cubicBezTo>
                    <a:pt x="2312167" y="2636120"/>
                    <a:pt x="2214119" y="2744536"/>
                    <a:pt x="2083774" y="2769610"/>
                  </a:cubicBezTo>
                  <a:lnTo>
                    <a:pt x="2061745" y="2771697"/>
                  </a:lnTo>
                  <a:lnTo>
                    <a:pt x="2053290" y="2811068"/>
                  </a:lnTo>
                  <a:cubicBezTo>
                    <a:pt x="2011548" y="2903842"/>
                    <a:pt x="1913828" y="2968939"/>
                    <a:pt x="1799934" y="2968939"/>
                  </a:cubicBezTo>
                  <a:lnTo>
                    <a:pt x="512234" y="2968939"/>
                  </a:lnTo>
                  <a:cubicBezTo>
                    <a:pt x="398340" y="2968939"/>
                    <a:pt x="300619" y="2903842"/>
                    <a:pt x="258877" y="2811068"/>
                  </a:cubicBezTo>
                  <a:lnTo>
                    <a:pt x="250422" y="2771697"/>
                  </a:lnTo>
                  <a:lnTo>
                    <a:pt x="228393" y="2769610"/>
                  </a:lnTo>
                  <a:cubicBezTo>
                    <a:pt x="98049" y="2744536"/>
                    <a:pt x="0" y="2636120"/>
                    <a:pt x="0" y="2506174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85CDB5A2-3CDA-9C30-BD86-89BB6CCE8928}"/>
                </a:ext>
              </a:extLst>
            </p:cNvPr>
            <p:cNvSpPr/>
            <p:nvPr/>
          </p:nvSpPr>
          <p:spPr>
            <a:xfrm>
              <a:off x="3229459" y="2030843"/>
              <a:ext cx="1945873" cy="708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 algn="just">
                <a:lnSpc>
                  <a:spcPct val="150000"/>
                </a:lnSpc>
                <a:buFont typeface="Wingdings" panose="05000000000000000000" pitchFamily="2" charset="2"/>
                <a:buChar char="ü"/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功效：补气养血，美容养颜</a:t>
              </a:r>
            </a:p>
          </p:txBody>
        </p:sp>
        <p:sp>
          <p:nvSpPr>
            <p:cNvPr id="25" name="圆角矩形 5">
              <a:extLst>
                <a:ext uri="{FF2B5EF4-FFF2-40B4-BE49-F238E27FC236}">
                  <a16:creationId xmlns:a16="http://schemas.microsoft.com/office/drawing/2014/main" id="{12CAD487-C64B-7011-F58A-09CDC63D5BEE}"/>
                </a:ext>
              </a:extLst>
            </p:cNvPr>
            <p:cNvSpPr/>
            <p:nvPr/>
          </p:nvSpPr>
          <p:spPr>
            <a:xfrm>
              <a:off x="3433652" y="1610999"/>
              <a:ext cx="1741680" cy="408623"/>
            </a:xfrm>
            <a:prstGeom prst="round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红枣</a:t>
              </a: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-</a:t>
              </a:r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红红火火</a:t>
              </a: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D5CDFCA-CF15-236C-62E1-ADBA72EE7261}"/>
                </a:ext>
              </a:extLst>
            </p:cNvPr>
            <p:cNvSpPr>
              <a:spLocks/>
            </p:cNvSpPr>
            <p:nvPr/>
          </p:nvSpPr>
          <p:spPr>
            <a:xfrm rot="5400000">
              <a:off x="841372" y="1546693"/>
              <a:ext cx="2312167" cy="1740661"/>
            </a:xfrm>
            <a:custGeom>
              <a:avLst/>
              <a:gdLst>
                <a:gd name="connsiteX0" fmla="*/ 512234 w 2312167"/>
                <a:gd name="connsiteY0" fmla="*/ 0 h 1740661"/>
                <a:gd name="connsiteX1" fmla="*/ 1799934 w 2312167"/>
                <a:gd name="connsiteY1" fmla="*/ 0 h 1740661"/>
                <a:gd name="connsiteX2" fmla="*/ 2053290 w 2312167"/>
                <a:gd name="connsiteY2" fmla="*/ 157872 h 1740661"/>
                <a:gd name="connsiteX3" fmla="*/ 2061745 w 2312167"/>
                <a:gd name="connsiteY3" fmla="*/ 197241 h 1740661"/>
                <a:gd name="connsiteX4" fmla="*/ 2083774 w 2312167"/>
                <a:gd name="connsiteY4" fmla="*/ 199329 h 1740661"/>
                <a:gd name="connsiteX5" fmla="*/ 2312167 w 2312167"/>
                <a:gd name="connsiteY5" fmla="*/ 462764 h 1740661"/>
                <a:gd name="connsiteX6" fmla="*/ 2312167 w 2312167"/>
                <a:gd name="connsiteY6" fmla="*/ 1277896 h 1740661"/>
                <a:gd name="connsiteX7" fmla="*/ 2083774 w 2312167"/>
                <a:gd name="connsiteY7" fmla="*/ 1541332 h 1740661"/>
                <a:gd name="connsiteX8" fmla="*/ 2061745 w 2312167"/>
                <a:gd name="connsiteY8" fmla="*/ 1543419 h 1740661"/>
                <a:gd name="connsiteX9" fmla="*/ 2053290 w 2312167"/>
                <a:gd name="connsiteY9" fmla="*/ 1582790 h 1740661"/>
                <a:gd name="connsiteX10" fmla="*/ 1799934 w 2312167"/>
                <a:gd name="connsiteY10" fmla="*/ 1740661 h 1740661"/>
                <a:gd name="connsiteX11" fmla="*/ 512234 w 2312167"/>
                <a:gd name="connsiteY11" fmla="*/ 1740661 h 1740661"/>
                <a:gd name="connsiteX12" fmla="*/ 258877 w 2312167"/>
                <a:gd name="connsiteY12" fmla="*/ 1582790 h 1740661"/>
                <a:gd name="connsiteX13" fmla="*/ 250422 w 2312167"/>
                <a:gd name="connsiteY13" fmla="*/ 1543419 h 1740661"/>
                <a:gd name="connsiteX14" fmla="*/ 228393 w 2312167"/>
                <a:gd name="connsiteY14" fmla="*/ 1541332 h 1740661"/>
                <a:gd name="connsiteX15" fmla="*/ 0 w 2312167"/>
                <a:gd name="connsiteY15" fmla="*/ 1277896 h 1740661"/>
                <a:gd name="connsiteX16" fmla="*/ 0 w 2312167"/>
                <a:gd name="connsiteY16" fmla="*/ 462764 h 1740661"/>
                <a:gd name="connsiteX17" fmla="*/ 228393 w 2312167"/>
                <a:gd name="connsiteY17" fmla="*/ 199329 h 1740661"/>
                <a:gd name="connsiteX18" fmla="*/ 250422 w 2312167"/>
                <a:gd name="connsiteY18" fmla="*/ 197241 h 1740661"/>
                <a:gd name="connsiteX19" fmla="*/ 258877 w 2312167"/>
                <a:gd name="connsiteY19" fmla="*/ 157872 h 1740661"/>
                <a:gd name="connsiteX20" fmla="*/ 512234 w 2312167"/>
                <a:gd name="connsiteY20" fmla="*/ 0 h 174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2167" h="1740661">
                  <a:moveTo>
                    <a:pt x="512234" y="0"/>
                  </a:move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277896"/>
                  </a:lnTo>
                  <a:cubicBezTo>
                    <a:pt x="2312167" y="1407842"/>
                    <a:pt x="2214119" y="1516258"/>
                    <a:pt x="2083774" y="1541332"/>
                  </a:cubicBezTo>
                  <a:lnTo>
                    <a:pt x="2061745" y="1543419"/>
                  </a:lnTo>
                  <a:lnTo>
                    <a:pt x="2053290" y="1582790"/>
                  </a:lnTo>
                  <a:cubicBezTo>
                    <a:pt x="2011548" y="1675564"/>
                    <a:pt x="1913828" y="1740661"/>
                    <a:pt x="1799934" y="1740661"/>
                  </a:cubicBezTo>
                  <a:lnTo>
                    <a:pt x="512234" y="1740661"/>
                  </a:lnTo>
                  <a:cubicBezTo>
                    <a:pt x="398340" y="1740661"/>
                    <a:pt x="300619" y="1675564"/>
                    <a:pt x="258877" y="1582790"/>
                  </a:cubicBezTo>
                  <a:lnTo>
                    <a:pt x="250422" y="1543419"/>
                  </a:lnTo>
                  <a:lnTo>
                    <a:pt x="228393" y="1541332"/>
                  </a:lnTo>
                  <a:cubicBezTo>
                    <a:pt x="98049" y="1516258"/>
                    <a:pt x="0" y="1407842"/>
                    <a:pt x="0" y="1277896"/>
                  </a:cubicBez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</p:grpSp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322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腊八粥寓意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88031DF0-0CE9-3EE4-C845-532C56567DF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27125" y="4038703"/>
            <a:ext cx="2446862" cy="1585466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1D2CC18B-E58F-F7B2-38B0-F59557C591E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96901" y="4077494"/>
            <a:ext cx="1906936" cy="1418878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grpSp>
        <p:nvGrpSpPr>
          <p:cNvPr id="21" name="组合 20">
            <a:extLst>
              <a:ext uri="{FF2B5EF4-FFF2-40B4-BE49-F238E27FC236}">
                <a16:creationId xmlns:a16="http://schemas.microsoft.com/office/drawing/2014/main" id="{8AF72360-A193-F3BD-D8AA-354EB8372B90}"/>
              </a:ext>
            </a:extLst>
          </p:cNvPr>
          <p:cNvGrpSpPr/>
          <p:nvPr/>
        </p:nvGrpSpPr>
        <p:grpSpPr>
          <a:xfrm>
            <a:off x="1127125" y="1116833"/>
            <a:ext cx="4713798" cy="2312167"/>
            <a:chOff x="1127125" y="1260940"/>
            <a:chExt cx="4713798" cy="2312167"/>
          </a:xfrm>
        </p:grpSpPr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4529F6AF-2B4D-27C5-D557-8F389D228B0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7125" y="1728181"/>
              <a:ext cx="1781602" cy="1406978"/>
            </a:xfrm>
            <a:prstGeom prst="rect">
              <a:avLst/>
            </a:prstGeom>
            <a:ln>
              <a:noFill/>
            </a:ln>
            <a:effectLst>
              <a:reflection blurRad="12700" stA="30000" endPos="30000" dist="5000" dir="5400000" sy="-100000" algn="bl" rotWithShape="0"/>
            </a:effectLst>
            <a:scene3d>
              <a:camera prst="perspectiveContrastingLeftFacing">
                <a:rot lat="300000" lon="19800000" rev="0"/>
              </a:camera>
              <a:lightRig rig="threePt" dir="t">
                <a:rot lat="0" lon="0" rev="2700000"/>
              </a:lightRig>
            </a:scene3d>
            <a:sp3d>
              <a:bevelT w="63500" h="50800"/>
            </a:sp3d>
          </p:spPr>
        </p:pic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DFFB2662-A291-F1B7-5BC3-2DC4887F1CC5}"/>
                </a:ext>
              </a:extLst>
            </p:cNvPr>
            <p:cNvSpPr>
              <a:spLocks/>
            </p:cNvSpPr>
            <p:nvPr/>
          </p:nvSpPr>
          <p:spPr>
            <a:xfrm rot="5400000">
              <a:off x="3200370" y="932554"/>
              <a:ext cx="2312167" cy="2968939"/>
            </a:xfrm>
            <a:custGeom>
              <a:avLst/>
              <a:gdLst>
                <a:gd name="connsiteX0" fmla="*/ 0 w 2312167"/>
                <a:gd name="connsiteY0" fmla="*/ 2506174 h 2968939"/>
                <a:gd name="connsiteX1" fmla="*/ 0 w 2312167"/>
                <a:gd name="connsiteY1" fmla="*/ 1892035 h 2968939"/>
                <a:gd name="connsiteX2" fmla="*/ 0 w 2312167"/>
                <a:gd name="connsiteY2" fmla="*/ 1691042 h 2968939"/>
                <a:gd name="connsiteX3" fmla="*/ 0 w 2312167"/>
                <a:gd name="connsiteY3" fmla="*/ 1277896 h 2968939"/>
                <a:gd name="connsiteX4" fmla="*/ 0 w 2312167"/>
                <a:gd name="connsiteY4" fmla="*/ 1076903 h 2968939"/>
                <a:gd name="connsiteX5" fmla="*/ 0 w 2312167"/>
                <a:gd name="connsiteY5" fmla="*/ 462764 h 2968939"/>
                <a:gd name="connsiteX6" fmla="*/ 228393 w 2312167"/>
                <a:gd name="connsiteY6" fmla="*/ 199329 h 2968939"/>
                <a:gd name="connsiteX7" fmla="*/ 250422 w 2312167"/>
                <a:gd name="connsiteY7" fmla="*/ 197241 h 2968939"/>
                <a:gd name="connsiteX8" fmla="*/ 258877 w 2312167"/>
                <a:gd name="connsiteY8" fmla="*/ 157872 h 2968939"/>
                <a:gd name="connsiteX9" fmla="*/ 512234 w 2312167"/>
                <a:gd name="connsiteY9" fmla="*/ 0 h 2968939"/>
                <a:gd name="connsiteX10" fmla="*/ 1799934 w 2312167"/>
                <a:gd name="connsiteY10" fmla="*/ 0 h 2968939"/>
                <a:gd name="connsiteX11" fmla="*/ 2053290 w 2312167"/>
                <a:gd name="connsiteY11" fmla="*/ 157872 h 2968939"/>
                <a:gd name="connsiteX12" fmla="*/ 2061745 w 2312167"/>
                <a:gd name="connsiteY12" fmla="*/ 197241 h 2968939"/>
                <a:gd name="connsiteX13" fmla="*/ 2083774 w 2312167"/>
                <a:gd name="connsiteY13" fmla="*/ 199329 h 2968939"/>
                <a:gd name="connsiteX14" fmla="*/ 2312167 w 2312167"/>
                <a:gd name="connsiteY14" fmla="*/ 462764 h 2968939"/>
                <a:gd name="connsiteX15" fmla="*/ 2312167 w 2312167"/>
                <a:gd name="connsiteY15" fmla="*/ 1076903 h 2968939"/>
                <a:gd name="connsiteX16" fmla="*/ 2312167 w 2312167"/>
                <a:gd name="connsiteY16" fmla="*/ 1277896 h 2968939"/>
                <a:gd name="connsiteX17" fmla="*/ 2312167 w 2312167"/>
                <a:gd name="connsiteY17" fmla="*/ 1691042 h 2968939"/>
                <a:gd name="connsiteX18" fmla="*/ 2312167 w 2312167"/>
                <a:gd name="connsiteY18" fmla="*/ 1892035 h 2968939"/>
                <a:gd name="connsiteX19" fmla="*/ 2312167 w 2312167"/>
                <a:gd name="connsiteY19" fmla="*/ 2506174 h 2968939"/>
                <a:gd name="connsiteX20" fmla="*/ 2083774 w 2312167"/>
                <a:gd name="connsiteY20" fmla="*/ 2769610 h 2968939"/>
                <a:gd name="connsiteX21" fmla="*/ 2061745 w 2312167"/>
                <a:gd name="connsiteY21" fmla="*/ 2771697 h 2968939"/>
                <a:gd name="connsiteX22" fmla="*/ 2053290 w 2312167"/>
                <a:gd name="connsiteY22" fmla="*/ 2811068 h 2968939"/>
                <a:gd name="connsiteX23" fmla="*/ 1799934 w 2312167"/>
                <a:gd name="connsiteY23" fmla="*/ 2968939 h 2968939"/>
                <a:gd name="connsiteX24" fmla="*/ 512234 w 2312167"/>
                <a:gd name="connsiteY24" fmla="*/ 2968939 h 2968939"/>
                <a:gd name="connsiteX25" fmla="*/ 258877 w 2312167"/>
                <a:gd name="connsiteY25" fmla="*/ 2811068 h 2968939"/>
                <a:gd name="connsiteX26" fmla="*/ 250422 w 2312167"/>
                <a:gd name="connsiteY26" fmla="*/ 2771697 h 2968939"/>
                <a:gd name="connsiteX27" fmla="*/ 228393 w 2312167"/>
                <a:gd name="connsiteY27" fmla="*/ 2769610 h 2968939"/>
                <a:gd name="connsiteX28" fmla="*/ 0 w 2312167"/>
                <a:gd name="connsiteY28" fmla="*/ 2506174 h 296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12167" h="2968939">
                  <a:moveTo>
                    <a:pt x="0" y="2506174"/>
                  </a:moveTo>
                  <a:lnTo>
                    <a:pt x="0" y="1892035"/>
                  </a:lnTo>
                  <a:lnTo>
                    <a:pt x="0" y="1691042"/>
                  </a:lnTo>
                  <a:lnTo>
                    <a:pt x="0" y="1277896"/>
                  </a:lnTo>
                  <a:lnTo>
                    <a:pt x="0" y="1076903"/>
                  </a:ln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076903"/>
                  </a:lnTo>
                  <a:lnTo>
                    <a:pt x="2312167" y="1277896"/>
                  </a:lnTo>
                  <a:lnTo>
                    <a:pt x="2312167" y="1691042"/>
                  </a:lnTo>
                  <a:lnTo>
                    <a:pt x="2312167" y="1892035"/>
                  </a:lnTo>
                  <a:lnTo>
                    <a:pt x="2312167" y="2506174"/>
                  </a:lnTo>
                  <a:cubicBezTo>
                    <a:pt x="2312167" y="2636120"/>
                    <a:pt x="2214119" y="2744536"/>
                    <a:pt x="2083774" y="2769610"/>
                  </a:cubicBezTo>
                  <a:lnTo>
                    <a:pt x="2061745" y="2771697"/>
                  </a:lnTo>
                  <a:lnTo>
                    <a:pt x="2053290" y="2811068"/>
                  </a:lnTo>
                  <a:cubicBezTo>
                    <a:pt x="2011548" y="2903842"/>
                    <a:pt x="1913828" y="2968939"/>
                    <a:pt x="1799934" y="2968939"/>
                  </a:cubicBezTo>
                  <a:lnTo>
                    <a:pt x="512234" y="2968939"/>
                  </a:lnTo>
                  <a:cubicBezTo>
                    <a:pt x="398340" y="2968939"/>
                    <a:pt x="300619" y="2903842"/>
                    <a:pt x="258877" y="2811068"/>
                  </a:cubicBezTo>
                  <a:lnTo>
                    <a:pt x="250422" y="2771697"/>
                  </a:lnTo>
                  <a:lnTo>
                    <a:pt x="228393" y="2769610"/>
                  </a:lnTo>
                  <a:cubicBezTo>
                    <a:pt x="98049" y="2744536"/>
                    <a:pt x="0" y="2636120"/>
                    <a:pt x="0" y="2506174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E4B8496E-965B-6689-C54E-35644E2D931B}"/>
                </a:ext>
              </a:extLst>
            </p:cNvPr>
            <p:cNvSpPr/>
            <p:nvPr/>
          </p:nvSpPr>
          <p:spPr>
            <a:xfrm>
              <a:off x="3229459" y="2030843"/>
              <a:ext cx="1945873" cy="10316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 algn="just">
                <a:lnSpc>
                  <a:spcPct val="150000"/>
                </a:lnSpc>
                <a:buFont typeface="Wingdings" panose="05000000000000000000" pitchFamily="2" charset="2"/>
                <a:buChar char="ü"/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功效：清心养神、健脾益肾功效，降血压，消除水肿</a:t>
              </a:r>
            </a:p>
          </p:txBody>
        </p:sp>
        <p:sp>
          <p:nvSpPr>
            <p:cNvPr id="3" name="圆角矩形 5">
              <a:extLst>
                <a:ext uri="{FF2B5EF4-FFF2-40B4-BE49-F238E27FC236}">
                  <a16:creationId xmlns:a16="http://schemas.microsoft.com/office/drawing/2014/main" id="{27F545B7-F230-401C-6180-E23C35F6A763}"/>
                </a:ext>
              </a:extLst>
            </p:cNvPr>
            <p:cNvSpPr/>
            <p:nvPr/>
          </p:nvSpPr>
          <p:spPr>
            <a:xfrm>
              <a:off x="3433652" y="1610999"/>
              <a:ext cx="1741680" cy="408623"/>
            </a:xfrm>
            <a:prstGeom prst="round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红豆</a:t>
              </a: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-</a:t>
              </a:r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相思相念</a:t>
              </a: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A7B7F707-3B1B-663E-E219-755AA2460CC4}"/>
                </a:ext>
              </a:extLst>
            </p:cNvPr>
            <p:cNvSpPr>
              <a:spLocks/>
            </p:cNvSpPr>
            <p:nvPr/>
          </p:nvSpPr>
          <p:spPr>
            <a:xfrm rot="5400000">
              <a:off x="841372" y="1546693"/>
              <a:ext cx="2312167" cy="1740661"/>
            </a:xfrm>
            <a:custGeom>
              <a:avLst/>
              <a:gdLst>
                <a:gd name="connsiteX0" fmla="*/ 512234 w 2312167"/>
                <a:gd name="connsiteY0" fmla="*/ 0 h 1740661"/>
                <a:gd name="connsiteX1" fmla="*/ 1799934 w 2312167"/>
                <a:gd name="connsiteY1" fmla="*/ 0 h 1740661"/>
                <a:gd name="connsiteX2" fmla="*/ 2053290 w 2312167"/>
                <a:gd name="connsiteY2" fmla="*/ 157872 h 1740661"/>
                <a:gd name="connsiteX3" fmla="*/ 2061745 w 2312167"/>
                <a:gd name="connsiteY3" fmla="*/ 197241 h 1740661"/>
                <a:gd name="connsiteX4" fmla="*/ 2083774 w 2312167"/>
                <a:gd name="connsiteY4" fmla="*/ 199329 h 1740661"/>
                <a:gd name="connsiteX5" fmla="*/ 2312167 w 2312167"/>
                <a:gd name="connsiteY5" fmla="*/ 462764 h 1740661"/>
                <a:gd name="connsiteX6" fmla="*/ 2312167 w 2312167"/>
                <a:gd name="connsiteY6" fmla="*/ 1277896 h 1740661"/>
                <a:gd name="connsiteX7" fmla="*/ 2083774 w 2312167"/>
                <a:gd name="connsiteY7" fmla="*/ 1541332 h 1740661"/>
                <a:gd name="connsiteX8" fmla="*/ 2061745 w 2312167"/>
                <a:gd name="connsiteY8" fmla="*/ 1543419 h 1740661"/>
                <a:gd name="connsiteX9" fmla="*/ 2053290 w 2312167"/>
                <a:gd name="connsiteY9" fmla="*/ 1582790 h 1740661"/>
                <a:gd name="connsiteX10" fmla="*/ 1799934 w 2312167"/>
                <a:gd name="connsiteY10" fmla="*/ 1740661 h 1740661"/>
                <a:gd name="connsiteX11" fmla="*/ 512234 w 2312167"/>
                <a:gd name="connsiteY11" fmla="*/ 1740661 h 1740661"/>
                <a:gd name="connsiteX12" fmla="*/ 258877 w 2312167"/>
                <a:gd name="connsiteY12" fmla="*/ 1582790 h 1740661"/>
                <a:gd name="connsiteX13" fmla="*/ 250422 w 2312167"/>
                <a:gd name="connsiteY13" fmla="*/ 1543419 h 1740661"/>
                <a:gd name="connsiteX14" fmla="*/ 228393 w 2312167"/>
                <a:gd name="connsiteY14" fmla="*/ 1541332 h 1740661"/>
                <a:gd name="connsiteX15" fmla="*/ 0 w 2312167"/>
                <a:gd name="connsiteY15" fmla="*/ 1277896 h 1740661"/>
                <a:gd name="connsiteX16" fmla="*/ 0 w 2312167"/>
                <a:gd name="connsiteY16" fmla="*/ 462764 h 1740661"/>
                <a:gd name="connsiteX17" fmla="*/ 228393 w 2312167"/>
                <a:gd name="connsiteY17" fmla="*/ 199329 h 1740661"/>
                <a:gd name="connsiteX18" fmla="*/ 250422 w 2312167"/>
                <a:gd name="connsiteY18" fmla="*/ 197241 h 1740661"/>
                <a:gd name="connsiteX19" fmla="*/ 258877 w 2312167"/>
                <a:gd name="connsiteY19" fmla="*/ 157872 h 1740661"/>
                <a:gd name="connsiteX20" fmla="*/ 512234 w 2312167"/>
                <a:gd name="connsiteY20" fmla="*/ 0 h 174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2167" h="1740661">
                  <a:moveTo>
                    <a:pt x="512234" y="0"/>
                  </a:move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277896"/>
                  </a:lnTo>
                  <a:cubicBezTo>
                    <a:pt x="2312167" y="1407842"/>
                    <a:pt x="2214119" y="1516258"/>
                    <a:pt x="2083774" y="1541332"/>
                  </a:cubicBezTo>
                  <a:lnTo>
                    <a:pt x="2061745" y="1543419"/>
                  </a:lnTo>
                  <a:lnTo>
                    <a:pt x="2053290" y="1582790"/>
                  </a:lnTo>
                  <a:cubicBezTo>
                    <a:pt x="2011548" y="1675564"/>
                    <a:pt x="1913828" y="1740661"/>
                    <a:pt x="1799934" y="1740661"/>
                  </a:cubicBezTo>
                  <a:lnTo>
                    <a:pt x="512234" y="1740661"/>
                  </a:lnTo>
                  <a:cubicBezTo>
                    <a:pt x="398340" y="1740661"/>
                    <a:pt x="300619" y="1675564"/>
                    <a:pt x="258877" y="1582790"/>
                  </a:cubicBezTo>
                  <a:lnTo>
                    <a:pt x="250422" y="1543419"/>
                  </a:lnTo>
                  <a:lnTo>
                    <a:pt x="228393" y="1541332"/>
                  </a:lnTo>
                  <a:cubicBezTo>
                    <a:pt x="98049" y="1516258"/>
                    <a:pt x="0" y="1407842"/>
                    <a:pt x="0" y="1277896"/>
                  </a:cubicBez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F09CCD8A-BDC7-57CD-FE65-7694B923C996}"/>
              </a:ext>
            </a:extLst>
          </p:cNvPr>
          <p:cNvGrpSpPr/>
          <p:nvPr/>
        </p:nvGrpSpPr>
        <p:grpSpPr>
          <a:xfrm>
            <a:off x="1127125" y="3535666"/>
            <a:ext cx="4713798" cy="2312167"/>
            <a:chOff x="1127125" y="1260940"/>
            <a:chExt cx="4713798" cy="2312167"/>
          </a:xfrm>
        </p:grpSpPr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160BC81-6EEE-5905-B2BA-1F2D8CD5EF4F}"/>
                </a:ext>
              </a:extLst>
            </p:cNvPr>
            <p:cNvSpPr>
              <a:spLocks/>
            </p:cNvSpPr>
            <p:nvPr/>
          </p:nvSpPr>
          <p:spPr>
            <a:xfrm rot="5400000">
              <a:off x="3200370" y="932554"/>
              <a:ext cx="2312167" cy="2968939"/>
            </a:xfrm>
            <a:custGeom>
              <a:avLst/>
              <a:gdLst>
                <a:gd name="connsiteX0" fmla="*/ 0 w 2312167"/>
                <a:gd name="connsiteY0" fmla="*/ 2506174 h 2968939"/>
                <a:gd name="connsiteX1" fmla="*/ 0 w 2312167"/>
                <a:gd name="connsiteY1" fmla="*/ 1892035 h 2968939"/>
                <a:gd name="connsiteX2" fmla="*/ 0 w 2312167"/>
                <a:gd name="connsiteY2" fmla="*/ 1691042 h 2968939"/>
                <a:gd name="connsiteX3" fmla="*/ 0 w 2312167"/>
                <a:gd name="connsiteY3" fmla="*/ 1277896 h 2968939"/>
                <a:gd name="connsiteX4" fmla="*/ 0 w 2312167"/>
                <a:gd name="connsiteY4" fmla="*/ 1076903 h 2968939"/>
                <a:gd name="connsiteX5" fmla="*/ 0 w 2312167"/>
                <a:gd name="connsiteY5" fmla="*/ 462764 h 2968939"/>
                <a:gd name="connsiteX6" fmla="*/ 228393 w 2312167"/>
                <a:gd name="connsiteY6" fmla="*/ 199329 h 2968939"/>
                <a:gd name="connsiteX7" fmla="*/ 250422 w 2312167"/>
                <a:gd name="connsiteY7" fmla="*/ 197241 h 2968939"/>
                <a:gd name="connsiteX8" fmla="*/ 258877 w 2312167"/>
                <a:gd name="connsiteY8" fmla="*/ 157872 h 2968939"/>
                <a:gd name="connsiteX9" fmla="*/ 512234 w 2312167"/>
                <a:gd name="connsiteY9" fmla="*/ 0 h 2968939"/>
                <a:gd name="connsiteX10" fmla="*/ 1799934 w 2312167"/>
                <a:gd name="connsiteY10" fmla="*/ 0 h 2968939"/>
                <a:gd name="connsiteX11" fmla="*/ 2053290 w 2312167"/>
                <a:gd name="connsiteY11" fmla="*/ 157872 h 2968939"/>
                <a:gd name="connsiteX12" fmla="*/ 2061745 w 2312167"/>
                <a:gd name="connsiteY12" fmla="*/ 197241 h 2968939"/>
                <a:gd name="connsiteX13" fmla="*/ 2083774 w 2312167"/>
                <a:gd name="connsiteY13" fmla="*/ 199329 h 2968939"/>
                <a:gd name="connsiteX14" fmla="*/ 2312167 w 2312167"/>
                <a:gd name="connsiteY14" fmla="*/ 462764 h 2968939"/>
                <a:gd name="connsiteX15" fmla="*/ 2312167 w 2312167"/>
                <a:gd name="connsiteY15" fmla="*/ 1076903 h 2968939"/>
                <a:gd name="connsiteX16" fmla="*/ 2312167 w 2312167"/>
                <a:gd name="connsiteY16" fmla="*/ 1277896 h 2968939"/>
                <a:gd name="connsiteX17" fmla="*/ 2312167 w 2312167"/>
                <a:gd name="connsiteY17" fmla="*/ 1691042 h 2968939"/>
                <a:gd name="connsiteX18" fmla="*/ 2312167 w 2312167"/>
                <a:gd name="connsiteY18" fmla="*/ 1892035 h 2968939"/>
                <a:gd name="connsiteX19" fmla="*/ 2312167 w 2312167"/>
                <a:gd name="connsiteY19" fmla="*/ 2506174 h 2968939"/>
                <a:gd name="connsiteX20" fmla="*/ 2083774 w 2312167"/>
                <a:gd name="connsiteY20" fmla="*/ 2769610 h 2968939"/>
                <a:gd name="connsiteX21" fmla="*/ 2061745 w 2312167"/>
                <a:gd name="connsiteY21" fmla="*/ 2771697 h 2968939"/>
                <a:gd name="connsiteX22" fmla="*/ 2053290 w 2312167"/>
                <a:gd name="connsiteY22" fmla="*/ 2811068 h 2968939"/>
                <a:gd name="connsiteX23" fmla="*/ 1799934 w 2312167"/>
                <a:gd name="connsiteY23" fmla="*/ 2968939 h 2968939"/>
                <a:gd name="connsiteX24" fmla="*/ 512234 w 2312167"/>
                <a:gd name="connsiteY24" fmla="*/ 2968939 h 2968939"/>
                <a:gd name="connsiteX25" fmla="*/ 258877 w 2312167"/>
                <a:gd name="connsiteY25" fmla="*/ 2811068 h 2968939"/>
                <a:gd name="connsiteX26" fmla="*/ 250422 w 2312167"/>
                <a:gd name="connsiteY26" fmla="*/ 2771697 h 2968939"/>
                <a:gd name="connsiteX27" fmla="*/ 228393 w 2312167"/>
                <a:gd name="connsiteY27" fmla="*/ 2769610 h 2968939"/>
                <a:gd name="connsiteX28" fmla="*/ 0 w 2312167"/>
                <a:gd name="connsiteY28" fmla="*/ 2506174 h 296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12167" h="2968939">
                  <a:moveTo>
                    <a:pt x="0" y="2506174"/>
                  </a:moveTo>
                  <a:lnTo>
                    <a:pt x="0" y="1892035"/>
                  </a:lnTo>
                  <a:lnTo>
                    <a:pt x="0" y="1691042"/>
                  </a:lnTo>
                  <a:lnTo>
                    <a:pt x="0" y="1277896"/>
                  </a:lnTo>
                  <a:lnTo>
                    <a:pt x="0" y="1076903"/>
                  </a:ln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076903"/>
                  </a:lnTo>
                  <a:lnTo>
                    <a:pt x="2312167" y="1277896"/>
                  </a:lnTo>
                  <a:lnTo>
                    <a:pt x="2312167" y="1691042"/>
                  </a:lnTo>
                  <a:lnTo>
                    <a:pt x="2312167" y="1892035"/>
                  </a:lnTo>
                  <a:lnTo>
                    <a:pt x="2312167" y="2506174"/>
                  </a:lnTo>
                  <a:cubicBezTo>
                    <a:pt x="2312167" y="2636120"/>
                    <a:pt x="2214119" y="2744536"/>
                    <a:pt x="2083774" y="2769610"/>
                  </a:cubicBezTo>
                  <a:lnTo>
                    <a:pt x="2061745" y="2771697"/>
                  </a:lnTo>
                  <a:lnTo>
                    <a:pt x="2053290" y="2811068"/>
                  </a:lnTo>
                  <a:cubicBezTo>
                    <a:pt x="2011548" y="2903842"/>
                    <a:pt x="1913828" y="2968939"/>
                    <a:pt x="1799934" y="2968939"/>
                  </a:cubicBezTo>
                  <a:lnTo>
                    <a:pt x="512234" y="2968939"/>
                  </a:lnTo>
                  <a:cubicBezTo>
                    <a:pt x="398340" y="2968939"/>
                    <a:pt x="300619" y="2903842"/>
                    <a:pt x="258877" y="2811068"/>
                  </a:cubicBezTo>
                  <a:lnTo>
                    <a:pt x="250422" y="2771697"/>
                  </a:lnTo>
                  <a:lnTo>
                    <a:pt x="228393" y="2769610"/>
                  </a:lnTo>
                  <a:cubicBezTo>
                    <a:pt x="98049" y="2744536"/>
                    <a:pt x="0" y="2636120"/>
                    <a:pt x="0" y="250617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B7E4405D-77AE-1C04-0C6C-957607940CBE}"/>
                </a:ext>
              </a:extLst>
            </p:cNvPr>
            <p:cNvSpPr/>
            <p:nvPr/>
          </p:nvSpPr>
          <p:spPr>
            <a:xfrm>
              <a:off x="3229459" y="2030843"/>
              <a:ext cx="1945873" cy="708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 algn="just">
                <a:lnSpc>
                  <a:spcPct val="150000"/>
                </a:lnSpc>
                <a:buFont typeface="Wingdings" panose="05000000000000000000" pitchFamily="2" charset="2"/>
                <a:buChar char="ü"/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功效：健脾和胃，储热解毒</a:t>
              </a:r>
            </a:p>
          </p:txBody>
        </p:sp>
        <p:sp>
          <p:nvSpPr>
            <p:cNvPr id="31" name="圆角矩形 5">
              <a:extLst>
                <a:ext uri="{FF2B5EF4-FFF2-40B4-BE49-F238E27FC236}">
                  <a16:creationId xmlns:a16="http://schemas.microsoft.com/office/drawing/2014/main" id="{DBBDF139-987A-3C45-3C21-245EC0343452}"/>
                </a:ext>
              </a:extLst>
            </p:cNvPr>
            <p:cNvSpPr/>
            <p:nvPr/>
          </p:nvSpPr>
          <p:spPr>
            <a:xfrm>
              <a:off x="3433652" y="1610999"/>
              <a:ext cx="1741680" cy="408623"/>
            </a:xfrm>
            <a:prstGeom prst="round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小米</a:t>
              </a: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-</a:t>
              </a:r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简单快乐</a:t>
              </a: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BBE8974-97D8-02D6-6E07-B578F5246594}"/>
                </a:ext>
              </a:extLst>
            </p:cNvPr>
            <p:cNvSpPr>
              <a:spLocks/>
            </p:cNvSpPr>
            <p:nvPr/>
          </p:nvSpPr>
          <p:spPr>
            <a:xfrm rot="5400000">
              <a:off x="841372" y="1546693"/>
              <a:ext cx="2312167" cy="1740661"/>
            </a:xfrm>
            <a:custGeom>
              <a:avLst/>
              <a:gdLst>
                <a:gd name="connsiteX0" fmla="*/ 512234 w 2312167"/>
                <a:gd name="connsiteY0" fmla="*/ 0 h 1740661"/>
                <a:gd name="connsiteX1" fmla="*/ 1799934 w 2312167"/>
                <a:gd name="connsiteY1" fmla="*/ 0 h 1740661"/>
                <a:gd name="connsiteX2" fmla="*/ 2053290 w 2312167"/>
                <a:gd name="connsiteY2" fmla="*/ 157872 h 1740661"/>
                <a:gd name="connsiteX3" fmla="*/ 2061745 w 2312167"/>
                <a:gd name="connsiteY3" fmla="*/ 197241 h 1740661"/>
                <a:gd name="connsiteX4" fmla="*/ 2083774 w 2312167"/>
                <a:gd name="connsiteY4" fmla="*/ 199329 h 1740661"/>
                <a:gd name="connsiteX5" fmla="*/ 2312167 w 2312167"/>
                <a:gd name="connsiteY5" fmla="*/ 462764 h 1740661"/>
                <a:gd name="connsiteX6" fmla="*/ 2312167 w 2312167"/>
                <a:gd name="connsiteY6" fmla="*/ 1277896 h 1740661"/>
                <a:gd name="connsiteX7" fmla="*/ 2083774 w 2312167"/>
                <a:gd name="connsiteY7" fmla="*/ 1541332 h 1740661"/>
                <a:gd name="connsiteX8" fmla="*/ 2061745 w 2312167"/>
                <a:gd name="connsiteY8" fmla="*/ 1543419 h 1740661"/>
                <a:gd name="connsiteX9" fmla="*/ 2053290 w 2312167"/>
                <a:gd name="connsiteY9" fmla="*/ 1582790 h 1740661"/>
                <a:gd name="connsiteX10" fmla="*/ 1799934 w 2312167"/>
                <a:gd name="connsiteY10" fmla="*/ 1740661 h 1740661"/>
                <a:gd name="connsiteX11" fmla="*/ 512234 w 2312167"/>
                <a:gd name="connsiteY11" fmla="*/ 1740661 h 1740661"/>
                <a:gd name="connsiteX12" fmla="*/ 258877 w 2312167"/>
                <a:gd name="connsiteY12" fmla="*/ 1582790 h 1740661"/>
                <a:gd name="connsiteX13" fmla="*/ 250422 w 2312167"/>
                <a:gd name="connsiteY13" fmla="*/ 1543419 h 1740661"/>
                <a:gd name="connsiteX14" fmla="*/ 228393 w 2312167"/>
                <a:gd name="connsiteY14" fmla="*/ 1541332 h 1740661"/>
                <a:gd name="connsiteX15" fmla="*/ 0 w 2312167"/>
                <a:gd name="connsiteY15" fmla="*/ 1277896 h 1740661"/>
                <a:gd name="connsiteX16" fmla="*/ 0 w 2312167"/>
                <a:gd name="connsiteY16" fmla="*/ 462764 h 1740661"/>
                <a:gd name="connsiteX17" fmla="*/ 228393 w 2312167"/>
                <a:gd name="connsiteY17" fmla="*/ 199329 h 1740661"/>
                <a:gd name="connsiteX18" fmla="*/ 250422 w 2312167"/>
                <a:gd name="connsiteY18" fmla="*/ 197241 h 1740661"/>
                <a:gd name="connsiteX19" fmla="*/ 258877 w 2312167"/>
                <a:gd name="connsiteY19" fmla="*/ 157872 h 1740661"/>
                <a:gd name="connsiteX20" fmla="*/ 512234 w 2312167"/>
                <a:gd name="connsiteY20" fmla="*/ 0 h 174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2167" h="1740661">
                  <a:moveTo>
                    <a:pt x="512234" y="0"/>
                  </a:move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277896"/>
                  </a:lnTo>
                  <a:cubicBezTo>
                    <a:pt x="2312167" y="1407842"/>
                    <a:pt x="2214119" y="1516258"/>
                    <a:pt x="2083774" y="1541332"/>
                  </a:cubicBezTo>
                  <a:lnTo>
                    <a:pt x="2061745" y="1543419"/>
                  </a:lnTo>
                  <a:lnTo>
                    <a:pt x="2053290" y="1582790"/>
                  </a:lnTo>
                  <a:cubicBezTo>
                    <a:pt x="2011548" y="1675564"/>
                    <a:pt x="1913828" y="1740661"/>
                    <a:pt x="1799934" y="1740661"/>
                  </a:cubicBezTo>
                  <a:lnTo>
                    <a:pt x="512234" y="1740661"/>
                  </a:lnTo>
                  <a:cubicBezTo>
                    <a:pt x="398340" y="1740661"/>
                    <a:pt x="300619" y="1675564"/>
                    <a:pt x="258877" y="1582790"/>
                  </a:cubicBezTo>
                  <a:lnTo>
                    <a:pt x="250422" y="1543419"/>
                  </a:lnTo>
                  <a:lnTo>
                    <a:pt x="228393" y="1541332"/>
                  </a:lnTo>
                  <a:cubicBezTo>
                    <a:pt x="98049" y="1516258"/>
                    <a:pt x="0" y="1407842"/>
                    <a:pt x="0" y="1277896"/>
                  </a:cubicBez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B11F4324-D840-DA52-B5C0-D66955594A90}"/>
              </a:ext>
            </a:extLst>
          </p:cNvPr>
          <p:cNvGrpSpPr/>
          <p:nvPr/>
        </p:nvGrpSpPr>
        <p:grpSpPr>
          <a:xfrm>
            <a:off x="6351077" y="3535666"/>
            <a:ext cx="4713798" cy="2312167"/>
            <a:chOff x="1127125" y="1260940"/>
            <a:chExt cx="4713798" cy="2312167"/>
          </a:xfrm>
        </p:grpSpPr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5B9489D0-CAE1-2FCB-8BDF-A67AC055EBF8}"/>
                </a:ext>
              </a:extLst>
            </p:cNvPr>
            <p:cNvSpPr>
              <a:spLocks/>
            </p:cNvSpPr>
            <p:nvPr/>
          </p:nvSpPr>
          <p:spPr>
            <a:xfrm rot="5400000">
              <a:off x="3200370" y="932554"/>
              <a:ext cx="2312167" cy="2968939"/>
            </a:xfrm>
            <a:custGeom>
              <a:avLst/>
              <a:gdLst>
                <a:gd name="connsiteX0" fmla="*/ 0 w 2312167"/>
                <a:gd name="connsiteY0" fmla="*/ 2506174 h 2968939"/>
                <a:gd name="connsiteX1" fmla="*/ 0 w 2312167"/>
                <a:gd name="connsiteY1" fmla="*/ 1892035 h 2968939"/>
                <a:gd name="connsiteX2" fmla="*/ 0 w 2312167"/>
                <a:gd name="connsiteY2" fmla="*/ 1691042 h 2968939"/>
                <a:gd name="connsiteX3" fmla="*/ 0 w 2312167"/>
                <a:gd name="connsiteY3" fmla="*/ 1277896 h 2968939"/>
                <a:gd name="connsiteX4" fmla="*/ 0 w 2312167"/>
                <a:gd name="connsiteY4" fmla="*/ 1076903 h 2968939"/>
                <a:gd name="connsiteX5" fmla="*/ 0 w 2312167"/>
                <a:gd name="connsiteY5" fmla="*/ 462764 h 2968939"/>
                <a:gd name="connsiteX6" fmla="*/ 228393 w 2312167"/>
                <a:gd name="connsiteY6" fmla="*/ 199329 h 2968939"/>
                <a:gd name="connsiteX7" fmla="*/ 250422 w 2312167"/>
                <a:gd name="connsiteY7" fmla="*/ 197241 h 2968939"/>
                <a:gd name="connsiteX8" fmla="*/ 258877 w 2312167"/>
                <a:gd name="connsiteY8" fmla="*/ 157872 h 2968939"/>
                <a:gd name="connsiteX9" fmla="*/ 512234 w 2312167"/>
                <a:gd name="connsiteY9" fmla="*/ 0 h 2968939"/>
                <a:gd name="connsiteX10" fmla="*/ 1799934 w 2312167"/>
                <a:gd name="connsiteY10" fmla="*/ 0 h 2968939"/>
                <a:gd name="connsiteX11" fmla="*/ 2053290 w 2312167"/>
                <a:gd name="connsiteY11" fmla="*/ 157872 h 2968939"/>
                <a:gd name="connsiteX12" fmla="*/ 2061745 w 2312167"/>
                <a:gd name="connsiteY12" fmla="*/ 197241 h 2968939"/>
                <a:gd name="connsiteX13" fmla="*/ 2083774 w 2312167"/>
                <a:gd name="connsiteY13" fmla="*/ 199329 h 2968939"/>
                <a:gd name="connsiteX14" fmla="*/ 2312167 w 2312167"/>
                <a:gd name="connsiteY14" fmla="*/ 462764 h 2968939"/>
                <a:gd name="connsiteX15" fmla="*/ 2312167 w 2312167"/>
                <a:gd name="connsiteY15" fmla="*/ 1076903 h 2968939"/>
                <a:gd name="connsiteX16" fmla="*/ 2312167 w 2312167"/>
                <a:gd name="connsiteY16" fmla="*/ 1277896 h 2968939"/>
                <a:gd name="connsiteX17" fmla="*/ 2312167 w 2312167"/>
                <a:gd name="connsiteY17" fmla="*/ 1691042 h 2968939"/>
                <a:gd name="connsiteX18" fmla="*/ 2312167 w 2312167"/>
                <a:gd name="connsiteY18" fmla="*/ 1892035 h 2968939"/>
                <a:gd name="connsiteX19" fmla="*/ 2312167 w 2312167"/>
                <a:gd name="connsiteY19" fmla="*/ 2506174 h 2968939"/>
                <a:gd name="connsiteX20" fmla="*/ 2083774 w 2312167"/>
                <a:gd name="connsiteY20" fmla="*/ 2769610 h 2968939"/>
                <a:gd name="connsiteX21" fmla="*/ 2061745 w 2312167"/>
                <a:gd name="connsiteY21" fmla="*/ 2771697 h 2968939"/>
                <a:gd name="connsiteX22" fmla="*/ 2053290 w 2312167"/>
                <a:gd name="connsiteY22" fmla="*/ 2811068 h 2968939"/>
                <a:gd name="connsiteX23" fmla="*/ 1799934 w 2312167"/>
                <a:gd name="connsiteY23" fmla="*/ 2968939 h 2968939"/>
                <a:gd name="connsiteX24" fmla="*/ 512234 w 2312167"/>
                <a:gd name="connsiteY24" fmla="*/ 2968939 h 2968939"/>
                <a:gd name="connsiteX25" fmla="*/ 258877 w 2312167"/>
                <a:gd name="connsiteY25" fmla="*/ 2811068 h 2968939"/>
                <a:gd name="connsiteX26" fmla="*/ 250422 w 2312167"/>
                <a:gd name="connsiteY26" fmla="*/ 2771697 h 2968939"/>
                <a:gd name="connsiteX27" fmla="*/ 228393 w 2312167"/>
                <a:gd name="connsiteY27" fmla="*/ 2769610 h 2968939"/>
                <a:gd name="connsiteX28" fmla="*/ 0 w 2312167"/>
                <a:gd name="connsiteY28" fmla="*/ 2506174 h 296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12167" h="2968939">
                  <a:moveTo>
                    <a:pt x="0" y="2506174"/>
                  </a:moveTo>
                  <a:lnTo>
                    <a:pt x="0" y="1892035"/>
                  </a:lnTo>
                  <a:lnTo>
                    <a:pt x="0" y="1691042"/>
                  </a:lnTo>
                  <a:lnTo>
                    <a:pt x="0" y="1277896"/>
                  </a:lnTo>
                  <a:lnTo>
                    <a:pt x="0" y="1076903"/>
                  </a:ln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076903"/>
                  </a:lnTo>
                  <a:lnTo>
                    <a:pt x="2312167" y="1277896"/>
                  </a:lnTo>
                  <a:lnTo>
                    <a:pt x="2312167" y="1691042"/>
                  </a:lnTo>
                  <a:lnTo>
                    <a:pt x="2312167" y="1892035"/>
                  </a:lnTo>
                  <a:lnTo>
                    <a:pt x="2312167" y="2506174"/>
                  </a:lnTo>
                  <a:cubicBezTo>
                    <a:pt x="2312167" y="2636120"/>
                    <a:pt x="2214119" y="2744536"/>
                    <a:pt x="2083774" y="2769610"/>
                  </a:cubicBezTo>
                  <a:lnTo>
                    <a:pt x="2061745" y="2771697"/>
                  </a:lnTo>
                  <a:lnTo>
                    <a:pt x="2053290" y="2811068"/>
                  </a:lnTo>
                  <a:cubicBezTo>
                    <a:pt x="2011548" y="2903842"/>
                    <a:pt x="1913828" y="2968939"/>
                    <a:pt x="1799934" y="2968939"/>
                  </a:cubicBezTo>
                  <a:lnTo>
                    <a:pt x="512234" y="2968939"/>
                  </a:lnTo>
                  <a:cubicBezTo>
                    <a:pt x="398340" y="2968939"/>
                    <a:pt x="300619" y="2903842"/>
                    <a:pt x="258877" y="2811068"/>
                  </a:cubicBezTo>
                  <a:lnTo>
                    <a:pt x="250422" y="2771697"/>
                  </a:lnTo>
                  <a:lnTo>
                    <a:pt x="228393" y="2769610"/>
                  </a:lnTo>
                  <a:cubicBezTo>
                    <a:pt x="98049" y="2744536"/>
                    <a:pt x="0" y="2636120"/>
                    <a:pt x="0" y="2506174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1067877F-433F-59F8-1C1E-2F6E9F5B56F4}"/>
                </a:ext>
              </a:extLst>
            </p:cNvPr>
            <p:cNvSpPr/>
            <p:nvPr/>
          </p:nvSpPr>
          <p:spPr>
            <a:xfrm>
              <a:off x="3229459" y="2030843"/>
              <a:ext cx="1945873" cy="708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 algn="just">
                <a:lnSpc>
                  <a:spcPct val="150000"/>
                </a:lnSpc>
                <a:buFont typeface="Wingdings" panose="05000000000000000000" pitchFamily="2" charset="2"/>
                <a:buChar char="ü"/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功效：清凉解毒、利尿明目</a:t>
              </a:r>
            </a:p>
          </p:txBody>
        </p:sp>
        <p:sp>
          <p:nvSpPr>
            <p:cNvPr id="37" name="圆角矩形 5">
              <a:extLst>
                <a:ext uri="{FF2B5EF4-FFF2-40B4-BE49-F238E27FC236}">
                  <a16:creationId xmlns:a16="http://schemas.microsoft.com/office/drawing/2014/main" id="{C4C927C8-16C4-CB52-F96B-7484895EF02E}"/>
                </a:ext>
              </a:extLst>
            </p:cNvPr>
            <p:cNvSpPr/>
            <p:nvPr/>
          </p:nvSpPr>
          <p:spPr>
            <a:xfrm>
              <a:off x="3433652" y="1610999"/>
              <a:ext cx="1741680" cy="408623"/>
            </a:xfrm>
            <a:prstGeom prst="round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绿豆</a:t>
              </a: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-</a:t>
              </a:r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放下自在</a:t>
              </a: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F5F0BBB1-715F-BB37-6DF7-BFE01D844480}"/>
                </a:ext>
              </a:extLst>
            </p:cNvPr>
            <p:cNvSpPr>
              <a:spLocks/>
            </p:cNvSpPr>
            <p:nvPr/>
          </p:nvSpPr>
          <p:spPr>
            <a:xfrm rot="5400000">
              <a:off x="841372" y="1546693"/>
              <a:ext cx="2312167" cy="1740661"/>
            </a:xfrm>
            <a:custGeom>
              <a:avLst/>
              <a:gdLst>
                <a:gd name="connsiteX0" fmla="*/ 512234 w 2312167"/>
                <a:gd name="connsiteY0" fmla="*/ 0 h 1740661"/>
                <a:gd name="connsiteX1" fmla="*/ 1799934 w 2312167"/>
                <a:gd name="connsiteY1" fmla="*/ 0 h 1740661"/>
                <a:gd name="connsiteX2" fmla="*/ 2053290 w 2312167"/>
                <a:gd name="connsiteY2" fmla="*/ 157872 h 1740661"/>
                <a:gd name="connsiteX3" fmla="*/ 2061745 w 2312167"/>
                <a:gd name="connsiteY3" fmla="*/ 197241 h 1740661"/>
                <a:gd name="connsiteX4" fmla="*/ 2083774 w 2312167"/>
                <a:gd name="connsiteY4" fmla="*/ 199329 h 1740661"/>
                <a:gd name="connsiteX5" fmla="*/ 2312167 w 2312167"/>
                <a:gd name="connsiteY5" fmla="*/ 462764 h 1740661"/>
                <a:gd name="connsiteX6" fmla="*/ 2312167 w 2312167"/>
                <a:gd name="connsiteY6" fmla="*/ 1277896 h 1740661"/>
                <a:gd name="connsiteX7" fmla="*/ 2083774 w 2312167"/>
                <a:gd name="connsiteY7" fmla="*/ 1541332 h 1740661"/>
                <a:gd name="connsiteX8" fmla="*/ 2061745 w 2312167"/>
                <a:gd name="connsiteY8" fmla="*/ 1543419 h 1740661"/>
                <a:gd name="connsiteX9" fmla="*/ 2053290 w 2312167"/>
                <a:gd name="connsiteY9" fmla="*/ 1582790 h 1740661"/>
                <a:gd name="connsiteX10" fmla="*/ 1799934 w 2312167"/>
                <a:gd name="connsiteY10" fmla="*/ 1740661 h 1740661"/>
                <a:gd name="connsiteX11" fmla="*/ 512234 w 2312167"/>
                <a:gd name="connsiteY11" fmla="*/ 1740661 h 1740661"/>
                <a:gd name="connsiteX12" fmla="*/ 258877 w 2312167"/>
                <a:gd name="connsiteY12" fmla="*/ 1582790 h 1740661"/>
                <a:gd name="connsiteX13" fmla="*/ 250422 w 2312167"/>
                <a:gd name="connsiteY13" fmla="*/ 1543419 h 1740661"/>
                <a:gd name="connsiteX14" fmla="*/ 228393 w 2312167"/>
                <a:gd name="connsiteY14" fmla="*/ 1541332 h 1740661"/>
                <a:gd name="connsiteX15" fmla="*/ 0 w 2312167"/>
                <a:gd name="connsiteY15" fmla="*/ 1277896 h 1740661"/>
                <a:gd name="connsiteX16" fmla="*/ 0 w 2312167"/>
                <a:gd name="connsiteY16" fmla="*/ 462764 h 1740661"/>
                <a:gd name="connsiteX17" fmla="*/ 228393 w 2312167"/>
                <a:gd name="connsiteY17" fmla="*/ 199329 h 1740661"/>
                <a:gd name="connsiteX18" fmla="*/ 250422 w 2312167"/>
                <a:gd name="connsiteY18" fmla="*/ 197241 h 1740661"/>
                <a:gd name="connsiteX19" fmla="*/ 258877 w 2312167"/>
                <a:gd name="connsiteY19" fmla="*/ 157872 h 1740661"/>
                <a:gd name="connsiteX20" fmla="*/ 512234 w 2312167"/>
                <a:gd name="connsiteY20" fmla="*/ 0 h 174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12167" h="1740661">
                  <a:moveTo>
                    <a:pt x="512234" y="0"/>
                  </a:moveTo>
                  <a:lnTo>
                    <a:pt x="1799934" y="0"/>
                  </a:lnTo>
                  <a:cubicBezTo>
                    <a:pt x="1913828" y="0"/>
                    <a:pt x="2011548" y="65097"/>
                    <a:pt x="2053290" y="157872"/>
                  </a:cubicBezTo>
                  <a:lnTo>
                    <a:pt x="2061745" y="197241"/>
                  </a:lnTo>
                  <a:lnTo>
                    <a:pt x="2083774" y="199329"/>
                  </a:lnTo>
                  <a:cubicBezTo>
                    <a:pt x="2214119" y="224403"/>
                    <a:pt x="2312167" y="332819"/>
                    <a:pt x="2312167" y="462764"/>
                  </a:cubicBezTo>
                  <a:lnTo>
                    <a:pt x="2312167" y="1277896"/>
                  </a:lnTo>
                  <a:cubicBezTo>
                    <a:pt x="2312167" y="1407842"/>
                    <a:pt x="2214119" y="1516258"/>
                    <a:pt x="2083774" y="1541332"/>
                  </a:cubicBezTo>
                  <a:lnTo>
                    <a:pt x="2061745" y="1543419"/>
                  </a:lnTo>
                  <a:lnTo>
                    <a:pt x="2053290" y="1582790"/>
                  </a:lnTo>
                  <a:cubicBezTo>
                    <a:pt x="2011548" y="1675564"/>
                    <a:pt x="1913828" y="1740661"/>
                    <a:pt x="1799934" y="1740661"/>
                  </a:cubicBezTo>
                  <a:lnTo>
                    <a:pt x="512234" y="1740661"/>
                  </a:lnTo>
                  <a:cubicBezTo>
                    <a:pt x="398340" y="1740661"/>
                    <a:pt x="300619" y="1675564"/>
                    <a:pt x="258877" y="1582790"/>
                  </a:cubicBezTo>
                  <a:lnTo>
                    <a:pt x="250422" y="1543419"/>
                  </a:lnTo>
                  <a:lnTo>
                    <a:pt x="228393" y="1541332"/>
                  </a:lnTo>
                  <a:cubicBezTo>
                    <a:pt x="98049" y="1516258"/>
                    <a:pt x="0" y="1407842"/>
                    <a:pt x="0" y="1277896"/>
                  </a:cubicBezTo>
                  <a:lnTo>
                    <a:pt x="0" y="462764"/>
                  </a:lnTo>
                  <a:cubicBezTo>
                    <a:pt x="0" y="332819"/>
                    <a:pt x="98049" y="224403"/>
                    <a:pt x="228393" y="199329"/>
                  </a:cubicBezTo>
                  <a:lnTo>
                    <a:pt x="250422" y="197241"/>
                  </a:lnTo>
                  <a:lnTo>
                    <a:pt x="258877" y="157872"/>
                  </a:lnTo>
                  <a:cubicBezTo>
                    <a:pt x="300619" y="65097"/>
                    <a:pt x="398340" y="0"/>
                    <a:pt x="512234" y="0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248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D:\51PPT模板网\51pptmoban.com\图片.jpg">
            <a:extLst>
              <a:ext uri="{FF2B5EF4-FFF2-40B4-BE49-F238E27FC236}">
                <a16:creationId xmlns:a16="http://schemas.microsoft.com/office/drawing/2014/main" id="{AAAB8E2B-408C-EBA7-0251-23C9F5E07C9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426"/>
          <a:stretch/>
        </p:blipFill>
        <p:spPr>
          <a:xfrm>
            <a:off x="6495122" y="1363162"/>
            <a:ext cx="1598715" cy="1690436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3D5CDFCA-CF15-236C-62E1-ADBA72EE7261}"/>
              </a:ext>
            </a:extLst>
          </p:cNvPr>
          <p:cNvSpPr>
            <a:spLocks/>
          </p:cNvSpPr>
          <p:nvPr/>
        </p:nvSpPr>
        <p:spPr>
          <a:xfrm rot="5400000">
            <a:off x="6065324" y="1402586"/>
            <a:ext cx="2312167" cy="1740661"/>
          </a:xfrm>
          <a:custGeom>
            <a:avLst/>
            <a:gdLst>
              <a:gd name="connsiteX0" fmla="*/ 512234 w 2312167"/>
              <a:gd name="connsiteY0" fmla="*/ 0 h 1740661"/>
              <a:gd name="connsiteX1" fmla="*/ 1799934 w 2312167"/>
              <a:gd name="connsiteY1" fmla="*/ 0 h 1740661"/>
              <a:gd name="connsiteX2" fmla="*/ 2053290 w 2312167"/>
              <a:gd name="connsiteY2" fmla="*/ 157872 h 1740661"/>
              <a:gd name="connsiteX3" fmla="*/ 2061745 w 2312167"/>
              <a:gd name="connsiteY3" fmla="*/ 197241 h 1740661"/>
              <a:gd name="connsiteX4" fmla="*/ 2083774 w 2312167"/>
              <a:gd name="connsiteY4" fmla="*/ 199329 h 1740661"/>
              <a:gd name="connsiteX5" fmla="*/ 2312167 w 2312167"/>
              <a:gd name="connsiteY5" fmla="*/ 462764 h 1740661"/>
              <a:gd name="connsiteX6" fmla="*/ 2312167 w 2312167"/>
              <a:gd name="connsiteY6" fmla="*/ 1277896 h 1740661"/>
              <a:gd name="connsiteX7" fmla="*/ 2083774 w 2312167"/>
              <a:gd name="connsiteY7" fmla="*/ 1541332 h 1740661"/>
              <a:gd name="connsiteX8" fmla="*/ 2061745 w 2312167"/>
              <a:gd name="connsiteY8" fmla="*/ 1543419 h 1740661"/>
              <a:gd name="connsiteX9" fmla="*/ 2053290 w 2312167"/>
              <a:gd name="connsiteY9" fmla="*/ 1582790 h 1740661"/>
              <a:gd name="connsiteX10" fmla="*/ 1799934 w 2312167"/>
              <a:gd name="connsiteY10" fmla="*/ 1740661 h 1740661"/>
              <a:gd name="connsiteX11" fmla="*/ 512234 w 2312167"/>
              <a:gd name="connsiteY11" fmla="*/ 1740661 h 1740661"/>
              <a:gd name="connsiteX12" fmla="*/ 258877 w 2312167"/>
              <a:gd name="connsiteY12" fmla="*/ 1582790 h 1740661"/>
              <a:gd name="connsiteX13" fmla="*/ 250422 w 2312167"/>
              <a:gd name="connsiteY13" fmla="*/ 1543419 h 1740661"/>
              <a:gd name="connsiteX14" fmla="*/ 228393 w 2312167"/>
              <a:gd name="connsiteY14" fmla="*/ 1541332 h 1740661"/>
              <a:gd name="connsiteX15" fmla="*/ 0 w 2312167"/>
              <a:gd name="connsiteY15" fmla="*/ 1277896 h 1740661"/>
              <a:gd name="connsiteX16" fmla="*/ 0 w 2312167"/>
              <a:gd name="connsiteY16" fmla="*/ 462764 h 1740661"/>
              <a:gd name="connsiteX17" fmla="*/ 228393 w 2312167"/>
              <a:gd name="connsiteY17" fmla="*/ 199329 h 1740661"/>
              <a:gd name="connsiteX18" fmla="*/ 250422 w 2312167"/>
              <a:gd name="connsiteY18" fmla="*/ 197241 h 1740661"/>
              <a:gd name="connsiteX19" fmla="*/ 258877 w 2312167"/>
              <a:gd name="connsiteY19" fmla="*/ 157872 h 1740661"/>
              <a:gd name="connsiteX20" fmla="*/ 512234 w 2312167"/>
              <a:gd name="connsiteY20" fmla="*/ 0 h 174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12167" h="1740661">
                <a:moveTo>
                  <a:pt x="512234" y="0"/>
                </a:move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277896"/>
                </a:lnTo>
                <a:cubicBezTo>
                  <a:pt x="2312167" y="1407842"/>
                  <a:pt x="2214119" y="1516258"/>
                  <a:pt x="2083774" y="1541332"/>
                </a:cubicBezTo>
                <a:lnTo>
                  <a:pt x="2061745" y="1543419"/>
                </a:lnTo>
                <a:lnTo>
                  <a:pt x="2053290" y="1582790"/>
                </a:lnTo>
                <a:cubicBezTo>
                  <a:pt x="2011548" y="1675564"/>
                  <a:pt x="1913828" y="1740661"/>
                  <a:pt x="1799934" y="1740661"/>
                </a:cubicBezTo>
                <a:lnTo>
                  <a:pt x="512234" y="1740661"/>
                </a:lnTo>
                <a:cubicBezTo>
                  <a:pt x="398340" y="1740661"/>
                  <a:pt x="300619" y="1675564"/>
                  <a:pt x="258877" y="1582790"/>
                </a:cubicBezTo>
                <a:lnTo>
                  <a:pt x="250422" y="1543419"/>
                </a:lnTo>
                <a:lnTo>
                  <a:pt x="228393" y="1541332"/>
                </a:lnTo>
                <a:cubicBezTo>
                  <a:pt x="98049" y="1516258"/>
                  <a:pt x="0" y="1407842"/>
                  <a:pt x="0" y="1277896"/>
                </a:cubicBez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22000">
                <a:srgbClr val="F93E36"/>
              </a:gs>
              <a:gs pos="100000">
                <a:srgbClr val="FF787C">
                  <a:alpha val="0"/>
                </a:srgbClr>
              </a:gs>
            </a:gsLst>
            <a:lin ang="1080000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ABA7BA61-94D3-248B-E8D8-1BA64173CA2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78639" y="3794553"/>
            <a:ext cx="1190048" cy="1548253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0690ED78-F9B2-D348-CE9E-DDCE40E911D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9104" y="3965270"/>
            <a:ext cx="1877277" cy="1206820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02978EE-0F38-A1B2-65A3-653FE7336BF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04134" y="1622204"/>
            <a:ext cx="1946588" cy="1237528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A7B7F707-3B1B-663E-E219-755AA2460CC4}"/>
              </a:ext>
            </a:extLst>
          </p:cNvPr>
          <p:cNvSpPr>
            <a:spLocks/>
          </p:cNvSpPr>
          <p:nvPr/>
        </p:nvSpPr>
        <p:spPr>
          <a:xfrm rot="5400000">
            <a:off x="841372" y="1402586"/>
            <a:ext cx="2312167" cy="1740661"/>
          </a:xfrm>
          <a:custGeom>
            <a:avLst/>
            <a:gdLst>
              <a:gd name="connsiteX0" fmla="*/ 512234 w 2312167"/>
              <a:gd name="connsiteY0" fmla="*/ 0 h 1740661"/>
              <a:gd name="connsiteX1" fmla="*/ 1799934 w 2312167"/>
              <a:gd name="connsiteY1" fmla="*/ 0 h 1740661"/>
              <a:gd name="connsiteX2" fmla="*/ 2053290 w 2312167"/>
              <a:gd name="connsiteY2" fmla="*/ 157872 h 1740661"/>
              <a:gd name="connsiteX3" fmla="*/ 2061745 w 2312167"/>
              <a:gd name="connsiteY3" fmla="*/ 197241 h 1740661"/>
              <a:gd name="connsiteX4" fmla="*/ 2083774 w 2312167"/>
              <a:gd name="connsiteY4" fmla="*/ 199329 h 1740661"/>
              <a:gd name="connsiteX5" fmla="*/ 2312167 w 2312167"/>
              <a:gd name="connsiteY5" fmla="*/ 462764 h 1740661"/>
              <a:gd name="connsiteX6" fmla="*/ 2312167 w 2312167"/>
              <a:gd name="connsiteY6" fmla="*/ 1277896 h 1740661"/>
              <a:gd name="connsiteX7" fmla="*/ 2083774 w 2312167"/>
              <a:gd name="connsiteY7" fmla="*/ 1541332 h 1740661"/>
              <a:gd name="connsiteX8" fmla="*/ 2061745 w 2312167"/>
              <a:gd name="connsiteY8" fmla="*/ 1543419 h 1740661"/>
              <a:gd name="connsiteX9" fmla="*/ 2053290 w 2312167"/>
              <a:gd name="connsiteY9" fmla="*/ 1582790 h 1740661"/>
              <a:gd name="connsiteX10" fmla="*/ 1799934 w 2312167"/>
              <a:gd name="connsiteY10" fmla="*/ 1740661 h 1740661"/>
              <a:gd name="connsiteX11" fmla="*/ 512234 w 2312167"/>
              <a:gd name="connsiteY11" fmla="*/ 1740661 h 1740661"/>
              <a:gd name="connsiteX12" fmla="*/ 258877 w 2312167"/>
              <a:gd name="connsiteY12" fmla="*/ 1582790 h 1740661"/>
              <a:gd name="connsiteX13" fmla="*/ 250422 w 2312167"/>
              <a:gd name="connsiteY13" fmla="*/ 1543419 h 1740661"/>
              <a:gd name="connsiteX14" fmla="*/ 228393 w 2312167"/>
              <a:gd name="connsiteY14" fmla="*/ 1541332 h 1740661"/>
              <a:gd name="connsiteX15" fmla="*/ 0 w 2312167"/>
              <a:gd name="connsiteY15" fmla="*/ 1277896 h 1740661"/>
              <a:gd name="connsiteX16" fmla="*/ 0 w 2312167"/>
              <a:gd name="connsiteY16" fmla="*/ 462764 h 1740661"/>
              <a:gd name="connsiteX17" fmla="*/ 228393 w 2312167"/>
              <a:gd name="connsiteY17" fmla="*/ 199329 h 1740661"/>
              <a:gd name="connsiteX18" fmla="*/ 250422 w 2312167"/>
              <a:gd name="connsiteY18" fmla="*/ 197241 h 1740661"/>
              <a:gd name="connsiteX19" fmla="*/ 258877 w 2312167"/>
              <a:gd name="connsiteY19" fmla="*/ 157872 h 1740661"/>
              <a:gd name="connsiteX20" fmla="*/ 512234 w 2312167"/>
              <a:gd name="connsiteY20" fmla="*/ 0 h 174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12167" h="1740661">
                <a:moveTo>
                  <a:pt x="512234" y="0"/>
                </a:move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277896"/>
                </a:lnTo>
                <a:cubicBezTo>
                  <a:pt x="2312167" y="1407842"/>
                  <a:pt x="2214119" y="1516258"/>
                  <a:pt x="2083774" y="1541332"/>
                </a:cubicBezTo>
                <a:lnTo>
                  <a:pt x="2061745" y="1543419"/>
                </a:lnTo>
                <a:lnTo>
                  <a:pt x="2053290" y="1582790"/>
                </a:lnTo>
                <a:cubicBezTo>
                  <a:pt x="2011548" y="1675564"/>
                  <a:pt x="1913828" y="1740661"/>
                  <a:pt x="1799934" y="1740661"/>
                </a:cubicBezTo>
                <a:lnTo>
                  <a:pt x="512234" y="1740661"/>
                </a:lnTo>
                <a:cubicBezTo>
                  <a:pt x="398340" y="1740661"/>
                  <a:pt x="300619" y="1675564"/>
                  <a:pt x="258877" y="1582790"/>
                </a:cubicBezTo>
                <a:lnTo>
                  <a:pt x="250422" y="1543419"/>
                </a:lnTo>
                <a:lnTo>
                  <a:pt x="228393" y="1541332"/>
                </a:lnTo>
                <a:cubicBezTo>
                  <a:pt x="98049" y="1516258"/>
                  <a:pt x="0" y="1407842"/>
                  <a:pt x="0" y="1277896"/>
                </a:cubicBez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22000">
                <a:srgbClr val="F93E36"/>
              </a:gs>
              <a:gs pos="100000">
                <a:srgbClr val="FF787C">
                  <a:alpha val="0"/>
                </a:srgbClr>
              </a:gs>
            </a:gsLst>
            <a:lin ang="1080000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9BBE8974-97D8-02D6-6E07-B578F5246594}"/>
              </a:ext>
            </a:extLst>
          </p:cNvPr>
          <p:cNvSpPr>
            <a:spLocks/>
          </p:cNvSpPr>
          <p:nvPr/>
        </p:nvSpPr>
        <p:spPr>
          <a:xfrm rot="5400000">
            <a:off x="841372" y="3821419"/>
            <a:ext cx="2312167" cy="1740661"/>
          </a:xfrm>
          <a:custGeom>
            <a:avLst/>
            <a:gdLst>
              <a:gd name="connsiteX0" fmla="*/ 512234 w 2312167"/>
              <a:gd name="connsiteY0" fmla="*/ 0 h 1740661"/>
              <a:gd name="connsiteX1" fmla="*/ 1799934 w 2312167"/>
              <a:gd name="connsiteY1" fmla="*/ 0 h 1740661"/>
              <a:gd name="connsiteX2" fmla="*/ 2053290 w 2312167"/>
              <a:gd name="connsiteY2" fmla="*/ 157872 h 1740661"/>
              <a:gd name="connsiteX3" fmla="*/ 2061745 w 2312167"/>
              <a:gd name="connsiteY3" fmla="*/ 197241 h 1740661"/>
              <a:gd name="connsiteX4" fmla="*/ 2083774 w 2312167"/>
              <a:gd name="connsiteY4" fmla="*/ 199329 h 1740661"/>
              <a:gd name="connsiteX5" fmla="*/ 2312167 w 2312167"/>
              <a:gd name="connsiteY5" fmla="*/ 462764 h 1740661"/>
              <a:gd name="connsiteX6" fmla="*/ 2312167 w 2312167"/>
              <a:gd name="connsiteY6" fmla="*/ 1277896 h 1740661"/>
              <a:gd name="connsiteX7" fmla="*/ 2083774 w 2312167"/>
              <a:gd name="connsiteY7" fmla="*/ 1541332 h 1740661"/>
              <a:gd name="connsiteX8" fmla="*/ 2061745 w 2312167"/>
              <a:gd name="connsiteY8" fmla="*/ 1543419 h 1740661"/>
              <a:gd name="connsiteX9" fmla="*/ 2053290 w 2312167"/>
              <a:gd name="connsiteY9" fmla="*/ 1582790 h 1740661"/>
              <a:gd name="connsiteX10" fmla="*/ 1799934 w 2312167"/>
              <a:gd name="connsiteY10" fmla="*/ 1740661 h 1740661"/>
              <a:gd name="connsiteX11" fmla="*/ 512234 w 2312167"/>
              <a:gd name="connsiteY11" fmla="*/ 1740661 h 1740661"/>
              <a:gd name="connsiteX12" fmla="*/ 258877 w 2312167"/>
              <a:gd name="connsiteY12" fmla="*/ 1582790 h 1740661"/>
              <a:gd name="connsiteX13" fmla="*/ 250422 w 2312167"/>
              <a:gd name="connsiteY13" fmla="*/ 1543419 h 1740661"/>
              <a:gd name="connsiteX14" fmla="*/ 228393 w 2312167"/>
              <a:gd name="connsiteY14" fmla="*/ 1541332 h 1740661"/>
              <a:gd name="connsiteX15" fmla="*/ 0 w 2312167"/>
              <a:gd name="connsiteY15" fmla="*/ 1277896 h 1740661"/>
              <a:gd name="connsiteX16" fmla="*/ 0 w 2312167"/>
              <a:gd name="connsiteY16" fmla="*/ 462764 h 1740661"/>
              <a:gd name="connsiteX17" fmla="*/ 228393 w 2312167"/>
              <a:gd name="connsiteY17" fmla="*/ 199329 h 1740661"/>
              <a:gd name="connsiteX18" fmla="*/ 250422 w 2312167"/>
              <a:gd name="connsiteY18" fmla="*/ 197241 h 1740661"/>
              <a:gd name="connsiteX19" fmla="*/ 258877 w 2312167"/>
              <a:gd name="connsiteY19" fmla="*/ 157872 h 1740661"/>
              <a:gd name="connsiteX20" fmla="*/ 512234 w 2312167"/>
              <a:gd name="connsiteY20" fmla="*/ 0 h 174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12167" h="1740661">
                <a:moveTo>
                  <a:pt x="512234" y="0"/>
                </a:move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277896"/>
                </a:lnTo>
                <a:cubicBezTo>
                  <a:pt x="2312167" y="1407842"/>
                  <a:pt x="2214119" y="1516258"/>
                  <a:pt x="2083774" y="1541332"/>
                </a:cubicBezTo>
                <a:lnTo>
                  <a:pt x="2061745" y="1543419"/>
                </a:lnTo>
                <a:lnTo>
                  <a:pt x="2053290" y="1582790"/>
                </a:lnTo>
                <a:cubicBezTo>
                  <a:pt x="2011548" y="1675564"/>
                  <a:pt x="1913828" y="1740661"/>
                  <a:pt x="1799934" y="1740661"/>
                </a:cubicBezTo>
                <a:lnTo>
                  <a:pt x="512234" y="1740661"/>
                </a:lnTo>
                <a:cubicBezTo>
                  <a:pt x="398340" y="1740661"/>
                  <a:pt x="300619" y="1675564"/>
                  <a:pt x="258877" y="1582790"/>
                </a:cubicBezTo>
                <a:lnTo>
                  <a:pt x="250422" y="1543419"/>
                </a:lnTo>
                <a:lnTo>
                  <a:pt x="228393" y="1541332"/>
                </a:lnTo>
                <a:cubicBezTo>
                  <a:pt x="98049" y="1516258"/>
                  <a:pt x="0" y="1407842"/>
                  <a:pt x="0" y="1277896"/>
                </a:cubicBez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22000">
                <a:srgbClr val="F93E36"/>
              </a:gs>
              <a:gs pos="100000">
                <a:srgbClr val="FF787C">
                  <a:alpha val="0"/>
                </a:srgbClr>
              </a:gs>
            </a:gsLst>
            <a:lin ang="1080000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F5F0BBB1-715F-BB37-6DF7-BFE01D844480}"/>
              </a:ext>
            </a:extLst>
          </p:cNvPr>
          <p:cNvSpPr>
            <a:spLocks/>
          </p:cNvSpPr>
          <p:nvPr/>
        </p:nvSpPr>
        <p:spPr>
          <a:xfrm rot="5400000">
            <a:off x="6065324" y="3821419"/>
            <a:ext cx="2312167" cy="1740661"/>
          </a:xfrm>
          <a:custGeom>
            <a:avLst/>
            <a:gdLst>
              <a:gd name="connsiteX0" fmla="*/ 512234 w 2312167"/>
              <a:gd name="connsiteY0" fmla="*/ 0 h 1740661"/>
              <a:gd name="connsiteX1" fmla="*/ 1799934 w 2312167"/>
              <a:gd name="connsiteY1" fmla="*/ 0 h 1740661"/>
              <a:gd name="connsiteX2" fmla="*/ 2053290 w 2312167"/>
              <a:gd name="connsiteY2" fmla="*/ 157872 h 1740661"/>
              <a:gd name="connsiteX3" fmla="*/ 2061745 w 2312167"/>
              <a:gd name="connsiteY3" fmla="*/ 197241 h 1740661"/>
              <a:gd name="connsiteX4" fmla="*/ 2083774 w 2312167"/>
              <a:gd name="connsiteY4" fmla="*/ 199329 h 1740661"/>
              <a:gd name="connsiteX5" fmla="*/ 2312167 w 2312167"/>
              <a:gd name="connsiteY5" fmla="*/ 462764 h 1740661"/>
              <a:gd name="connsiteX6" fmla="*/ 2312167 w 2312167"/>
              <a:gd name="connsiteY6" fmla="*/ 1277896 h 1740661"/>
              <a:gd name="connsiteX7" fmla="*/ 2083774 w 2312167"/>
              <a:gd name="connsiteY7" fmla="*/ 1541332 h 1740661"/>
              <a:gd name="connsiteX8" fmla="*/ 2061745 w 2312167"/>
              <a:gd name="connsiteY8" fmla="*/ 1543419 h 1740661"/>
              <a:gd name="connsiteX9" fmla="*/ 2053290 w 2312167"/>
              <a:gd name="connsiteY9" fmla="*/ 1582790 h 1740661"/>
              <a:gd name="connsiteX10" fmla="*/ 1799934 w 2312167"/>
              <a:gd name="connsiteY10" fmla="*/ 1740661 h 1740661"/>
              <a:gd name="connsiteX11" fmla="*/ 512234 w 2312167"/>
              <a:gd name="connsiteY11" fmla="*/ 1740661 h 1740661"/>
              <a:gd name="connsiteX12" fmla="*/ 258877 w 2312167"/>
              <a:gd name="connsiteY12" fmla="*/ 1582790 h 1740661"/>
              <a:gd name="connsiteX13" fmla="*/ 250422 w 2312167"/>
              <a:gd name="connsiteY13" fmla="*/ 1543419 h 1740661"/>
              <a:gd name="connsiteX14" fmla="*/ 228393 w 2312167"/>
              <a:gd name="connsiteY14" fmla="*/ 1541332 h 1740661"/>
              <a:gd name="connsiteX15" fmla="*/ 0 w 2312167"/>
              <a:gd name="connsiteY15" fmla="*/ 1277896 h 1740661"/>
              <a:gd name="connsiteX16" fmla="*/ 0 w 2312167"/>
              <a:gd name="connsiteY16" fmla="*/ 462764 h 1740661"/>
              <a:gd name="connsiteX17" fmla="*/ 228393 w 2312167"/>
              <a:gd name="connsiteY17" fmla="*/ 199329 h 1740661"/>
              <a:gd name="connsiteX18" fmla="*/ 250422 w 2312167"/>
              <a:gd name="connsiteY18" fmla="*/ 197241 h 1740661"/>
              <a:gd name="connsiteX19" fmla="*/ 258877 w 2312167"/>
              <a:gd name="connsiteY19" fmla="*/ 157872 h 1740661"/>
              <a:gd name="connsiteX20" fmla="*/ 512234 w 2312167"/>
              <a:gd name="connsiteY20" fmla="*/ 0 h 174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12167" h="1740661">
                <a:moveTo>
                  <a:pt x="512234" y="0"/>
                </a:move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277896"/>
                </a:lnTo>
                <a:cubicBezTo>
                  <a:pt x="2312167" y="1407842"/>
                  <a:pt x="2214119" y="1516258"/>
                  <a:pt x="2083774" y="1541332"/>
                </a:cubicBezTo>
                <a:lnTo>
                  <a:pt x="2061745" y="1543419"/>
                </a:lnTo>
                <a:lnTo>
                  <a:pt x="2053290" y="1582790"/>
                </a:lnTo>
                <a:cubicBezTo>
                  <a:pt x="2011548" y="1675564"/>
                  <a:pt x="1913828" y="1740661"/>
                  <a:pt x="1799934" y="1740661"/>
                </a:cubicBezTo>
                <a:lnTo>
                  <a:pt x="512234" y="1740661"/>
                </a:lnTo>
                <a:cubicBezTo>
                  <a:pt x="398340" y="1740661"/>
                  <a:pt x="300619" y="1675564"/>
                  <a:pt x="258877" y="1582790"/>
                </a:cubicBezTo>
                <a:lnTo>
                  <a:pt x="250422" y="1543419"/>
                </a:lnTo>
                <a:lnTo>
                  <a:pt x="228393" y="1541332"/>
                </a:lnTo>
                <a:cubicBezTo>
                  <a:pt x="98049" y="1516258"/>
                  <a:pt x="0" y="1407842"/>
                  <a:pt x="0" y="1277896"/>
                </a:cubicBez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22000">
                <a:srgbClr val="F93E36"/>
              </a:gs>
              <a:gs pos="100000">
                <a:srgbClr val="FF787C">
                  <a:alpha val="0"/>
                </a:srgbClr>
              </a:gs>
            </a:gsLst>
            <a:lin ang="1080000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DFFB2662-A291-F1B7-5BC3-2DC4887F1CC5}"/>
              </a:ext>
            </a:extLst>
          </p:cNvPr>
          <p:cNvSpPr>
            <a:spLocks/>
          </p:cNvSpPr>
          <p:nvPr/>
        </p:nvSpPr>
        <p:spPr>
          <a:xfrm rot="5400000">
            <a:off x="3200370" y="788447"/>
            <a:ext cx="2312167" cy="2968939"/>
          </a:xfrm>
          <a:custGeom>
            <a:avLst/>
            <a:gdLst>
              <a:gd name="connsiteX0" fmla="*/ 0 w 2312167"/>
              <a:gd name="connsiteY0" fmla="*/ 2506174 h 2968939"/>
              <a:gd name="connsiteX1" fmla="*/ 0 w 2312167"/>
              <a:gd name="connsiteY1" fmla="*/ 1892035 h 2968939"/>
              <a:gd name="connsiteX2" fmla="*/ 0 w 2312167"/>
              <a:gd name="connsiteY2" fmla="*/ 1691042 h 2968939"/>
              <a:gd name="connsiteX3" fmla="*/ 0 w 2312167"/>
              <a:gd name="connsiteY3" fmla="*/ 1277896 h 2968939"/>
              <a:gd name="connsiteX4" fmla="*/ 0 w 2312167"/>
              <a:gd name="connsiteY4" fmla="*/ 1076903 h 2968939"/>
              <a:gd name="connsiteX5" fmla="*/ 0 w 2312167"/>
              <a:gd name="connsiteY5" fmla="*/ 462764 h 2968939"/>
              <a:gd name="connsiteX6" fmla="*/ 228393 w 2312167"/>
              <a:gd name="connsiteY6" fmla="*/ 199329 h 2968939"/>
              <a:gd name="connsiteX7" fmla="*/ 250422 w 2312167"/>
              <a:gd name="connsiteY7" fmla="*/ 197241 h 2968939"/>
              <a:gd name="connsiteX8" fmla="*/ 258877 w 2312167"/>
              <a:gd name="connsiteY8" fmla="*/ 157872 h 2968939"/>
              <a:gd name="connsiteX9" fmla="*/ 512234 w 2312167"/>
              <a:gd name="connsiteY9" fmla="*/ 0 h 2968939"/>
              <a:gd name="connsiteX10" fmla="*/ 1799934 w 2312167"/>
              <a:gd name="connsiteY10" fmla="*/ 0 h 2968939"/>
              <a:gd name="connsiteX11" fmla="*/ 2053290 w 2312167"/>
              <a:gd name="connsiteY11" fmla="*/ 157872 h 2968939"/>
              <a:gd name="connsiteX12" fmla="*/ 2061745 w 2312167"/>
              <a:gd name="connsiteY12" fmla="*/ 197241 h 2968939"/>
              <a:gd name="connsiteX13" fmla="*/ 2083774 w 2312167"/>
              <a:gd name="connsiteY13" fmla="*/ 199329 h 2968939"/>
              <a:gd name="connsiteX14" fmla="*/ 2312167 w 2312167"/>
              <a:gd name="connsiteY14" fmla="*/ 462764 h 2968939"/>
              <a:gd name="connsiteX15" fmla="*/ 2312167 w 2312167"/>
              <a:gd name="connsiteY15" fmla="*/ 1076903 h 2968939"/>
              <a:gd name="connsiteX16" fmla="*/ 2312167 w 2312167"/>
              <a:gd name="connsiteY16" fmla="*/ 1277896 h 2968939"/>
              <a:gd name="connsiteX17" fmla="*/ 2312167 w 2312167"/>
              <a:gd name="connsiteY17" fmla="*/ 1691042 h 2968939"/>
              <a:gd name="connsiteX18" fmla="*/ 2312167 w 2312167"/>
              <a:gd name="connsiteY18" fmla="*/ 1892035 h 2968939"/>
              <a:gd name="connsiteX19" fmla="*/ 2312167 w 2312167"/>
              <a:gd name="connsiteY19" fmla="*/ 2506174 h 2968939"/>
              <a:gd name="connsiteX20" fmla="*/ 2083774 w 2312167"/>
              <a:gd name="connsiteY20" fmla="*/ 2769610 h 2968939"/>
              <a:gd name="connsiteX21" fmla="*/ 2061745 w 2312167"/>
              <a:gd name="connsiteY21" fmla="*/ 2771697 h 2968939"/>
              <a:gd name="connsiteX22" fmla="*/ 2053290 w 2312167"/>
              <a:gd name="connsiteY22" fmla="*/ 2811068 h 2968939"/>
              <a:gd name="connsiteX23" fmla="*/ 1799934 w 2312167"/>
              <a:gd name="connsiteY23" fmla="*/ 2968939 h 2968939"/>
              <a:gd name="connsiteX24" fmla="*/ 512234 w 2312167"/>
              <a:gd name="connsiteY24" fmla="*/ 2968939 h 2968939"/>
              <a:gd name="connsiteX25" fmla="*/ 258877 w 2312167"/>
              <a:gd name="connsiteY25" fmla="*/ 2811068 h 2968939"/>
              <a:gd name="connsiteX26" fmla="*/ 250422 w 2312167"/>
              <a:gd name="connsiteY26" fmla="*/ 2771697 h 2968939"/>
              <a:gd name="connsiteX27" fmla="*/ 228393 w 2312167"/>
              <a:gd name="connsiteY27" fmla="*/ 2769610 h 2968939"/>
              <a:gd name="connsiteX28" fmla="*/ 0 w 2312167"/>
              <a:gd name="connsiteY28" fmla="*/ 2506174 h 296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12167" h="2968939">
                <a:moveTo>
                  <a:pt x="0" y="2506174"/>
                </a:moveTo>
                <a:lnTo>
                  <a:pt x="0" y="1892035"/>
                </a:lnTo>
                <a:lnTo>
                  <a:pt x="0" y="1691042"/>
                </a:lnTo>
                <a:lnTo>
                  <a:pt x="0" y="1277896"/>
                </a:lnTo>
                <a:lnTo>
                  <a:pt x="0" y="1076903"/>
                </a:ln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076903"/>
                </a:lnTo>
                <a:lnTo>
                  <a:pt x="2312167" y="1277896"/>
                </a:lnTo>
                <a:lnTo>
                  <a:pt x="2312167" y="1691042"/>
                </a:lnTo>
                <a:lnTo>
                  <a:pt x="2312167" y="1892035"/>
                </a:lnTo>
                <a:lnTo>
                  <a:pt x="2312167" y="2506174"/>
                </a:lnTo>
                <a:cubicBezTo>
                  <a:pt x="2312167" y="2636120"/>
                  <a:pt x="2214119" y="2744536"/>
                  <a:pt x="2083774" y="2769610"/>
                </a:cubicBezTo>
                <a:lnTo>
                  <a:pt x="2061745" y="2771697"/>
                </a:lnTo>
                <a:lnTo>
                  <a:pt x="2053290" y="2811068"/>
                </a:lnTo>
                <a:cubicBezTo>
                  <a:pt x="2011548" y="2903842"/>
                  <a:pt x="1913828" y="2968939"/>
                  <a:pt x="1799934" y="2968939"/>
                </a:cubicBezTo>
                <a:lnTo>
                  <a:pt x="512234" y="2968939"/>
                </a:lnTo>
                <a:cubicBezTo>
                  <a:pt x="398340" y="2968939"/>
                  <a:pt x="300619" y="2903842"/>
                  <a:pt x="258877" y="2811068"/>
                </a:cubicBezTo>
                <a:lnTo>
                  <a:pt x="250422" y="2771697"/>
                </a:lnTo>
                <a:lnTo>
                  <a:pt x="228393" y="2769610"/>
                </a:lnTo>
                <a:cubicBezTo>
                  <a:pt x="98049" y="2744536"/>
                  <a:pt x="0" y="2636120"/>
                  <a:pt x="0" y="2506174"/>
                </a:cubicBezTo>
                <a:close/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E4B8496E-965B-6689-C54E-35644E2D931B}"/>
              </a:ext>
            </a:extLst>
          </p:cNvPr>
          <p:cNvSpPr/>
          <p:nvPr/>
        </p:nvSpPr>
        <p:spPr>
          <a:xfrm>
            <a:off x="3229459" y="1886736"/>
            <a:ext cx="1945873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养阴清热，滋补凉血</a:t>
            </a:r>
          </a:p>
        </p:txBody>
      </p:sp>
      <p:sp>
        <p:nvSpPr>
          <p:cNvPr id="3" name="圆角矩形 5">
            <a:extLst>
              <a:ext uri="{FF2B5EF4-FFF2-40B4-BE49-F238E27FC236}">
                <a16:creationId xmlns:a16="http://schemas.microsoft.com/office/drawing/2014/main" id="{27F545B7-F230-401C-6180-E23C35F6A763}"/>
              </a:ext>
            </a:extLst>
          </p:cNvPr>
          <p:cNvSpPr/>
          <p:nvPr/>
        </p:nvSpPr>
        <p:spPr>
          <a:xfrm>
            <a:off x="3433652" y="1466892"/>
            <a:ext cx="1741680" cy="408623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百合</a:t>
            </a:r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-</a:t>
            </a:r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百年好合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322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腊八粥寓意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122BD266-0FB4-E833-24F7-E3B94D7B78B4}"/>
              </a:ext>
            </a:extLst>
          </p:cNvPr>
          <p:cNvSpPr>
            <a:spLocks/>
          </p:cNvSpPr>
          <p:nvPr/>
        </p:nvSpPr>
        <p:spPr>
          <a:xfrm rot="5400000">
            <a:off x="8424322" y="788447"/>
            <a:ext cx="2312167" cy="2968939"/>
          </a:xfrm>
          <a:custGeom>
            <a:avLst/>
            <a:gdLst>
              <a:gd name="connsiteX0" fmla="*/ 0 w 2312167"/>
              <a:gd name="connsiteY0" fmla="*/ 2506174 h 2968939"/>
              <a:gd name="connsiteX1" fmla="*/ 0 w 2312167"/>
              <a:gd name="connsiteY1" fmla="*/ 1892035 h 2968939"/>
              <a:gd name="connsiteX2" fmla="*/ 0 w 2312167"/>
              <a:gd name="connsiteY2" fmla="*/ 1691042 h 2968939"/>
              <a:gd name="connsiteX3" fmla="*/ 0 w 2312167"/>
              <a:gd name="connsiteY3" fmla="*/ 1277896 h 2968939"/>
              <a:gd name="connsiteX4" fmla="*/ 0 w 2312167"/>
              <a:gd name="connsiteY4" fmla="*/ 1076903 h 2968939"/>
              <a:gd name="connsiteX5" fmla="*/ 0 w 2312167"/>
              <a:gd name="connsiteY5" fmla="*/ 462764 h 2968939"/>
              <a:gd name="connsiteX6" fmla="*/ 228393 w 2312167"/>
              <a:gd name="connsiteY6" fmla="*/ 199329 h 2968939"/>
              <a:gd name="connsiteX7" fmla="*/ 250422 w 2312167"/>
              <a:gd name="connsiteY7" fmla="*/ 197241 h 2968939"/>
              <a:gd name="connsiteX8" fmla="*/ 258877 w 2312167"/>
              <a:gd name="connsiteY8" fmla="*/ 157872 h 2968939"/>
              <a:gd name="connsiteX9" fmla="*/ 512234 w 2312167"/>
              <a:gd name="connsiteY9" fmla="*/ 0 h 2968939"/>
              <a:gd name="connsiteX10" fmla="*/ 1799934 w 2312167"/>
              <a:gd name="connsiteY10" fmla="*/ 0 h 2968939"/>
              <a:gd name="connsiteX11" fmla="*/ 2053290 w 2312167"/>
              <a:gd name="connsiteY11" fmla="*/ 157872 h 2968939"/>
              <a:gd name="connsiteX12" fmla="*/ 2061745 w 2312167"/>
              <a:gd name="connsiteY12" fmla="*/ 197241 h 2968939"/>
              <a:gd name="connsiteX13" fmla="*/ 2083774 w 2312167"/>
              <a:gd name="connsiteY13" fmla="*/ 199329 h 2968939"/>
              <a:gd name="connsiteX14" fmla="*/ 2312167 w 2312167"/>
              <a:gd name="connsiteY14" fmla="*/ 462764 h 2968939"/>
              <a:gd name="connsiteX15" fmla="*/ 2312167 w 2312167"/>
              <a:gd name="connsiteY15" fmla="*/ 1076903 h 2968939"/>
              <a:gd name="connsiteX16" fmla="*/ 2312167 w 2312167"/>
              <a:gd name="connsiteY16" fmla="*/ 1277896 h 2968939"/>
              <a:gd name="connsiteX17" fmla="*/ 2312167 w 2312167"/>
              <a:gd name="connsiteY17" fmla="*/ 1691042 h 2968939"/>
              <a:gd name="connsiteX18" fmla="*/ 2312167 w 2312167"/>
              <a:gd name="connsiteY18" fmla="*/ 1892035 h 2968939"/>
              <a:gd name="connsiteX19" fmla="*/ 2312167 w 2312167"/>
              <a:gd name="connsiteY19" fmla="*/ 2506174 h 2968939"/>
              <a:gd name="connsiteX20" fmla="*/ 2083774 w 2312167"/>
              <a:gd name="connsiteY20" fmla="*/ 2769610 h 2968939"/>
              <a:gd name="connsiteX21" fmla="*/ 2061745 w 2312167"/>
              <a:gd name="connsiteY21" fmla="*/ 2771697 h 2968939"/>
              <a:gd name="connsiteX22" fmla="*/ 2053290 w 2312167"/>
              <a:gd name="connsiteY22" fmla="*/ 2811068 h 2968939"/>
              <a:gd name="connsiteX23" fmla="*/ 1799934 w 2312167"/>
              <a:gd name="connsiteY23" fmla="*/ 2968939 h 2968939"/>
              <a:gd name="connsiteX24" fmla="*/ 512234 w 2312167"/>
              <a:gd name="connsiteY24" fmla="*/ 2968939 h 2968939"/>
              <a:gd name="connsiteX25" fmla="*/ 258877 w 2312167"/>
              <a:gd name="connsiteY25" fmla="*/ 2811068 h 2968939"/>
              <a:gd name="connsiteX26" fmla="*/ 250422 w 2312167"/>
              <a:gd name="connsiteY26" fmla="*/ 2771697 h 2968939"/>
              <a:gd name="connsiteX27" fmla="*/ 228393 w 2312167"/>
              <a:gd name="connsiteY27" fmla="*/ 2769610 h 2968939"/>
              <a:gd name="connsiteX28" fmla="*/ 0 w 2312167"/>
              <a:gd name="connsiteY28" fmla="*/ 2506174 h 296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12167" h="2968939">
                <a:moveTo>
                  <a:pt x="0" y="2506174"/>
                </a:moveTo>
                <a:lnTo>
                  <a:pt x="0" y="1892035"/>
                </a:lnTo>
                <a:lnTo>
                  <a:pt x="0" y="1691042"/>
                </a:lnTo>
                <a:lnTo>
                  <a:pt x="0" y="1277896"/>
                </a:lnTo>
                <a:lnTo>
                  <a:pt x="0" y="1076903"/>
                </a:ln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076903"/>
                </a:lnTo>
                <a:lnTo>
                  <a:pt x="2312167" y="1277896"/>
                </a:lnTo>
                <a:lnTo>
                  <a:pt x="2312167" y="1691042"/>
                </a:lnTo>
                <a:lnTo>
                  <a:pt x="2312167" y="1892035"/>
                </a:lnTo>
                <a:lnTo>
                  <a:pt x="2312167" y="2506174"/>
                </a:lnTo>
                <a:cubicBezTo>
                  <a:pt x="2312167" y="2636120"/>
                  <a:pt x="2214119" y="2744536"/>
                  <a:pt x="2083774" y="2769610"/>
                </a:cubicBezTo>
                <a:lnTo>
                  <a:pt x="2061745" y="2771697"/>
                </a:lnTo>
                <a:lnTo>
                  <a:pt x="2053290" y="2811068"/>
                </a:lnTo>
                <a:cubicBezTo>
                  <a:pt x="2011548" y="2903842"/>
                  <a:pt x="1913828" y="2968939"/>
                  <a:pt x="1799934" y="2968939"/>
                </a:cubicBezTo>
                <a:lnTo>
                  <a:pt x="512234" y="2968939"/>
                </a:lnTo>
                <a:cubicBezTo>
                  <a:pt x="398340" y="2968939"/>
                  <a:pt x="300619" y="2903842"/>
                  <a:pt x="258877" y="2811068"/>
                </a:cubicBezTo>
                <a:lnTo>
                  <a:pt x="250422" y="2771697"/>
                </a:lnTo>
                <a:lnTo>
                  <a:pt x="228393" y="2769610"/>
                </a:lnTo>
                <a:cubicBezTo>
                  <a:pt x="98049" y="2744536"/>
                  <a:pt x="0" y="2636120"/>
                  <a:pt x="0" y="2506174"/>
                </a:cubicBezTo>
                <a:close/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85CDB5A2-3CDA-9C30-BD86-89BB6CCE8928}"/>
              </a:ext>
            </a:extLst>
          </p:cNvPr>
          <p:cNvSpPr/>
          <p:nvPr/>
        </p:nvSpPr>
        <p:spPr>
          <a:xfrm>
            <a:off x="8453411" y="1886736"/>
            <a:ext cx="1945873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安神明目，滋补气血</a:t>
            </a:r>
          </a:p>
        </p:txBody>
      </p:sp>
      <p:sp>
        <p:nvSpPr>
          <p:cNvPr id="25" name="圆角矩形 5">
            <a:extLst>
              <a:ext uri="{FF2B5EF4-FFF2-40B4-BE49-F238E27FC236}">
                <a16:creationId xmlns:a16="http://schemas.microsoft.com/office/drawing/2014/main" id="{12CAD487-C64B-7011-F58A-09CDC63D5BEE}"/>
              </a:ext>
            </a:extLst>
          </p:cNvPr>
          <p:cNvSpPr/>
          <p:nvPr/>
        </p:nvSpPr>
        <p:spPr>
          <a:xfrm>
            <a:off x="8657604" y="1466892"/>
            <a:ext cx="1741680" cy="408623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桂圆</a:t>
            </a:r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-</a:t>
            </a:r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富贵高升</a:t>
            </a: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0160BC81-6EEE-5905-B2BA-1F2D8CD5EF4F}"/>
              </a:ext>
            </a:extLst>
          </p:cNvPr>
          <p:cNvSpPr>
            <a:spLocks/>
          </p:cNvSpPr>
          <p:nvPr/>
        </p:nvSpPr>
        <p:spPr>
          <a:xfrm rot="5400000">
            <a:off x="3200370" y="3207280"/>
            <a:ext cx="2312167" cy="2968939"/>
          </a:xfrm>
          <a:custGeom>
            <a:avLst/>
            <a:gdLst>
              <a:gd name="connsiteX0" fmla="*/ 0 w 2312167"/>
              <a:gd name="connsiteY0" fmla="*/ 2506174 h 2968939"/>
              <a:gd name="connsiteX1" fmla="*/ 0 w 2312167"/>
              <a:gd name="connsiteY1" fmla="*/ 1892035 h 2968939"/>
              <a:gd name="connsiteX2" fmla="*/ 0 w 2312167"/>
              <a:gd name="connsiteY2" fmla="*/ 1691042 h 2968939"/>
              <a:gd name="connsiteX3" fmla="*/ 0 w 2312167"/>
              <a:gd name="connsiteY3" fmla="*/ 1277896 h 2968939"/>
              <a:gd name="connsiteX4" fmla="*/ 0 w 2312167"/>
              <a:gd name="connsiteY4" fmla="*/ 1076903 h 2968939"/>
              <a:gd name="connsiteX5" fmla="*/ 0 w 2312167"/>
              <a:gd name="connsiteY5" fmla="*/ 462764 h 2968939"/>
              <a:gd name="connsiteX6" fmla="*/ 228393 w 2312167"/>
              <a:gd name="connsiteY6" fmla="*/ 199329 h 2968939"/>
              <a:gd name="connsiteX7" fmla="*/ 250422 w 2312167"/>
              <a:gd name="connsiteY7" fmla="*/ 197241 h 2968939"/>
              <a:gd name="connsiteX8" fmla="*/ 258877 w 2312167"/>
              <a:gd name="connsiteY8" fmla="*/ 157872 h 2968939"/>
              <a:gd name="connsiteX9" fmla="*/ 512234 w 2312167"/>
              <a:gd name="connsiteY9" fmla="*/ 0 h 2968939"/>
              <a:gd name="connsiteX10" fmla="*/ 1799934 w 2312167"/>
              <a:gd name="connsiteY10" fmla="*/ 0 h 2968939"/>
              <a:gd name="connsiteX11" fmla="*/ 2053290 w 2312167"/>
              <a:gd name="connsiteY11" fmla="*/ 157872 h 2968939"/>
              <a:gd name="connsiteX12" fmla="*/ 2061745 w 2312167"/>
              <a:gd name="connsiteY12" fmla="*/ 197241 h 2968939"/>
              <a:gd name="connsiteX13" fmla="*/ 2083774 w 2312167"/>
              <a:gd name="connsiteY13" fmla="*/ 199329 h 2968939"/>
              <a:gd name="connsiteX14" fmla="*/ 2312167 w 2312167"/>
              <a:gd name="connsiteY14" fmla="*/ 462764 h 2968939"/>
              <a:gd name="connsiteX15" fmla="*/ 2312167 w 2312167"/>
              <a:gd name="connsiteY15" fmla="*/ 1076903 h 2968939"/>
              <a:gd name="connsiteX16" fmla="*/ 2312167 w 2312167"/>
              <a:gd name="connsiteY16" fmla="*/ 1277896 h 2968939"/>
              <a:gd name="connsiteX17" fmla="*/ 2312167 w 2312167"/>
              <a:gd name="connsiteY17" fmla="*/ 1691042 h 2968939"/>
              <a:gd name="connsiteX18" fmla="*/ 2312167 w 2312167"/>
              <a:gd name="connsiteY18" fmla="*/ 1892035 h 2968939"/>
              <a:gd name="connsiteX19" fmla="*/ 2312167 w 2312167"/>
              <a:gd name="connsiteY19" fmla="*/ 2506174 h 2968939"/>
              <a:gd name="connsiteX20" fmla="*/ 2083774 w 2312167"/>
              <a:gd name="connsiteY20" fmla="*/ 2769610 h 2968939"/>
              <a:gd name="connsiteX21" fmla="*/ 2061745 w 2312167"/>
              <a:gd name="connsiteY21" fmla="*/ 2771697 h 2968939"/>
              <a:gd name="connsiteX22" fmla="*/ 2053290 w 2312167"/>
              <a:gd name="connsiteY22" fmla="*/ 2811068 h 2968939"/>
              <a:gd name="connsiteX23" fmla="*/ 1799934 w 2312167"/>
              <a:gd name="connsiteY23" fmla="*/ 2968939 h 2968939"/>
              <a:gd name="connsiteX24" fmla="*/ 512234 w 2312167"/>
              <a:gd name="connsiteY24" fmla="*/ 2968939 h 2968939"/>
              <a:gd name="connsiteX25" fmla="*/ 258877 w 2312167"/>
              <a:gd name="connsiteY25" fmla="*/ 2811068 h 2968939"/>
              <a:gd name="connsiteX26" fmla="*/ 250422 w 2312167"/>
              <a:gd name="connsiteY26" fmla="*/ 2771697 h 2968939"/>
              <a:gd name="connsiteX27" fmla="*/ 228393 w 2312167"/>
              <a:gd name="connsiteY27" fmla="*/ 2769610 h 2968939"/>
              <a:gd name="connsiteX28" fmla="*/ 0 w 2312167"/>
              <a:gd name="connsiteY28" fmla="*/ 2506174 h 296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12167" h="2968939">
                <a:moveTo>
                  <a:pt x="0" y="2506174"/>
                </a:moveTo>
                <a:lnTo>
                  <a:pt x="0" y="1892035"/>
                </a:lnTo>
                <a:lnTo>
                  <a:pt x="0" y="1691042"/>
                </a:lnTo>
                <a:lnTo>
                  <a:pt x="0" y="1277896"/>
                </a:lnTo>
                <a:lnTo>
                  <a:pt x="0" y="1076903"/>
                </a:ln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076903"/>
                </a:lnTo>
                <a:lnTo>
                  <a:pt x="2312167" y="1277896"/>
                </a:lnTo>
                <a:lnTo>
                  <a:pt x="2312167" y="1691042"/>
                </a:lnTo>
                <a:lnTo>
                  <a:pt x="2312167" y="1892035"/>
                </a:lnTo>
                <a:lnTo>
                  <a:pt x="2312167" y="2506174"/>
                </a:lnTo>
                <a:cubicBezTo>
                  <a:pt x="2312167" y="2636120"/>
                  <a:pt x="2214119" y="2744536"/>
                  <a:pt x="2083774" y="2769610"/>
                </a:cubicBezTo>
                <a:lnTo>
                  <a:pt x="2061745" y="2771697"/>
                </a:lnTo>
                <a:lnTo>
                  <a:pt x="2053290" y="2811068"/>
                </a:lnTo>
                <a:cubicBezTo>
                  <a:pt x="2011548" y="2903842"/>
                  <a:pt x="1913828" y="2968939"/>
                  <a:pt x="1799934" y="2968939"/>
                </a:cubicBezTo>
                <a:lnTo>
                  <a:pt x="512234" y="2968939"/>
                </a:lnTo>
                <a:cubicBezTo>
                  <a:pt x="398340" y="2968939"/>
                  <a:pt x="300619" y="2903842"/>
                  <a:pt x="258877" y="2811068"/>
                </a:cubicBezTo>
                <a:lnTo>
                  <a:pt x="250422" y="2771697"/>
                </a:lnTo>
                <a:lnTo>
                  <a:pt x="228393" y="2769610"/>
                </a:lnTo>
                <a:cubicBezTo>
                  <a:pt x="98049" y="2744536"/>
                  <a:pt x="0" y="2636120"/>
                  <a:pt x="0" y="250617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B7E4405D-77AE-1C04-0C6C-957607940CBE}"/>
              </a:ext>
            </a:extLst>
          </p:cNvPr>
          <p:cNvSpPr/>
          <p:nvPr/>
        </p:nvSpPr>
        <p:spPr>
          <a:xfrm>
            <a:off x="3229459" y="4305569"/>
            <a:ext cx="1945873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清热降火、降血压、促进睡眠</a:t>
            </a:r>
          </a:p>
        </p:txBody>
      </p:sp>
      <p:sp>
        <p:nvSpPr>
          <p:cNvPr id="31" name="圆角矩形 5">
            <a:extLst>
              <a:ext uri="{FF2B5EF4-FFF2-40B4-BE49-F238E27FC236}">
                <a16:creationId xmlns:a16="http://schemas.microsoft.com/office/drawing/2014/main" id="{DBBDF139-987A-3C45-3C21-245EC0343452}"/>
              </a:ext>
            </a:extLst>
          </p:cNvPr>
          <p:cNvSpPr/>
          <p:nvPr/>
        </p:nvSpPr>
        <p:spPr>
          <a:xfrm>
            <a:off x="3433652" y="3885725"/>
            <a:ext cx="1741680" cy="408623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莲子</a:t>
            </a:r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-</a:t>
            </a:r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子孙满堂</a:t>
            </a: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5B9489D0-CAE1-2FCB-8BDF-A67AC055EBF8}"/>
              </a:ext>
            </a:extLst>
          </p:cNvPr>
          <p:cNvSpPr>
            <a:spLocks/>
          </p:cNvSpPr>
          <p:nvPr/>
        </p:nvSpPr>
        <p:spPr>
          <a:xfrm rot="5400000">
            <a:off x="8424322" y="3207280"/>
            <a:ext cx="2312167" cy="2968939"/>
          </a:xfrm>
          <a:custGeom>
            <a:avLst/>
            <a:gdLst>
              <a:gd name="connsiteX0" fmla="*/ 0 w 2312167"/>
              <a:gd name="connsiteY0" fmla="*/ 2506174 h 2968939"/>
              <a:gd name="connsiteX1" fmla="*/ 0 w 2312167"/>
              <a:gd name="connsiteY1" fmla="*/ 1892035 h 2968939"/>
              <a:gd name="connsiteX2" fmla="*/ 0 w 2312167"/>
              <a:gd name="connsiteY2" fmla="*/ 1691042 h 2968939"/>
              <a:gd name="connsiteX3" fmla="*/ 0 w 2312167"/>
              <a:gd name="connsiteY3" fmla="*/ 1277896 h 2968939"/>
              <a:gd name="connsiteX4" fmla="*/ 0 w 2312167"/>
              <a:gd name="connsiteY4" fmla="*/ 1076903 h 2968939"/>
              <a:gd name="connsiteX5" fmla="*/ 0 w 2312167"/>
              <a:gd name="connsiteY5" fmla="*/ 462764 h 2968939"/>
              <a:gd name="connsiteX6" fmla="*/ 228393 w 2312167"/>
              <a:gd name="connsiteY6" fmla="*/ 199329 h 2968939"/>
              <a:gd name="connsiteX7" fmla="*/ 250422 w 2312167"/>
              <a:gd name="connsiteY7" fmla="*/ 197241 h 2968939"/>
              <a:gd name="connsiteX8" fmla="*/ 258877 w 2312167"/>
              <a:gd name="connsiteY8" fmla="*/ 157872 h 2968939"/>
              <a:gd name="connsiteX9" fmla="*/ 512234 w 2312167"/>
              <a:gd name="connsiteY9" fmla="*/ 0 h 2968939"/>
              <a:gd name="connsiteX10" fmla="*/ 1799934 w 2312167"/>
              <a:gd name="connsiteY10" fmla="*/ 0 h 2968939"/>
              <a:gd name="connsiteX11" fmla="*/ 2053290 w 2312167"/>
              <a:gd name="connsiteY11" fmla="*/ 157872 h 2968939"/>
              <a:gd name="connsiteX12" fmla="*/ 2061745 w 2312167"/>
              <a:gd name="connsiteY12" fmla="*/ 197241 h 2968939"/>
              <a:gd name="connsiteX13" fmla="*/ 2083774 w 2312167"/>
              <a:gd name="connsiteY13" fmla="*/ 199329 h 2968939"/>
              <a:gd name="connsiteX14" fmla="*/ 2312167 w 2312167"/>
              <a:gd name="connsiteY14" fmla="*/ 462764 h 2968939"/>
              <a:gd name="connsiteX15" fmla="*/ 2312167 w 2312167"/>
              <a:gd name="connsiteY15" fmla="*/ 1076903 h 2968939"/>
              <a:gd name="connsiteX16" fmla="*/ 2312167 w 2312167"/>
              <a:gd name="connsiteY16" fmla="*/ 1277896 h 2968939"/>
              <a:gd name="connsiteX17" fmla="*/ 2312167 w 2312167"/>
              <a:gd name="connsiteY17" fmla="*/ 1691042 h 2968939"/>
              <a:gd name="connsiteX18" fmla="*/ 2312167 w 2312167"/>
              <a:gd name="connsiteY18" fmla="*/ 1892035 h 2968939"/>
              <a:gd name="connsiteX19" fmla="*/ 2312167 w 2312167"/>
              <a:gd name="connsiteY19" fmla="*/ 2506174 h 2968939"/>
              <a:gd name="connsiteX20" fmla="*/ 2083774 w 2312167"/>
              <a:gd name="connsiteY20" fmla="*/ 2769610 h 2968939"/>
              <a:gd name="connsiteX21" fmla="*/ 2061745 w 2312167"/>
              <a:gd name="connsiteY21" fmla="*/ 2771697 h 2968939"/>
              <a:gd name="connsiteX22" fmla="*/ 2053290 w 2312167"/>
              <a:gd name="connsiteY22" fmla="*/ 2811068 h 2968939"/>
              <a:gd name="connsiteX23" fmla="*/ 1799934 w 2312167"/>
              <a:gd name="connsiteY23" fmla="*/ 2968939 h 2968939"/>
              <a:gd name="connsiteX24" fmla="*/ 512234 w 2312167"/>
              <a:gd name="connsiteY24" fmla="*/ 2968939 h 2968939"/>
              <a:gd name="connsiteX25" fmla="*/ 258877 w 2312167"/>
              <a:gd name="connsiteY25" fmla="*/ 2811068 h 2968939"/>
              <a:gd name="connsiteX26" fmla="*/ 250422 w 2312167"/>
              <a:gd name="connsiteY26" fmla="*/ 2771697 h 2968939"/>
              <a:gd name="connsiteX27" fmla="*/ 228393 w 2312167"/>
              <a:gd name="connsiteY27" fmla="*/ 2769610 h 2968939"/>
              <a:gd name="connsiteX28" fmla="*/ 0 w 2312167"/>
              <a:gd name="connsiteY28" fmla="*/ 2506174 h 296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12167" h="2968939">
                <a:moveTo>
                  <a:pt x="0" y="2506174"/>
                </a:moveTo>
                <a:lnTo>
                  <a:pt x="0" y="1892035"/>
                </a:lnTo>
                <a:lnTo>
                  <a:pt x="0" y="1691042"/>
                </a:lnTo>
                <a:lnTo>
                  <a:pt x="0" y="1277896"/>
                </a:lnTo>
                <a:lnTo>
                  <a:pt x="0" y="1076903"/>
                </a:lnTo>
                <a:lnTo>
                  <a:pt x="0" y="462764"/>
                </a:lnTo>
                <a:cubicBezTo>
                  <a:pt x="0" y="332819"/>
                  <a:pt x="98049" y="224403"/>
                  <a:pt x="228393" y="199329"/>
                </a:cubicBezTo>
                <a:lnTo>
                  <a:pt x="250422" y="197241"/>
                </a:lnTo>
                <a:lnTo>
                  <a:pt x="258877" y="157872"/>
                </a:lnTo>
                <a:cubicBezTo>
                  <a:pt x="300619" y="65097"/>
                  <a:pt x="398340" y="0"/>
                  <a:pt x="512234" y="0"/>
                </a:cubicBezTo>
                <a:lnTo>
                  <a:pt x="1799934" y="0"/>
                </a:lnTo>
                <a:cubicBezTo>
                  <a:pt x="1913828" y="0"/>
                  <a:pt x="2011548" y="65097"/>
                  <a:pt x="2053290" y="157872"/>
                </a:cubicBezTo>
                <a:lnTo>
                  <a:pt x="2061745" y="197241"/>
                </a:lnTo>
                <a:lnTo>
                  <a:pt x="2083774" y="199329"/>
                </a:lnTo>
                <a:cubicBezTo>
                  <a:pt x="2214119" y="224403"/>
                  <a:pt x="2312167" y="332819"/>
                  <a:pt x="2312167" y="462764"/>
                </a:cubicBezTo>
                <a:lnTo>
                  <a:pt x="2312167" y="1076903"/>
                </a:lnTo>
                <a:lnTo>
                  <a:pt x="2312167" y="1277896"/>
                </a:lnTo>
                <a:lnTo>
                  <a:pt x="2312167" y="1691042"/>
                </a:lnTo>
                <a:lnTo>
                  <a:pt x="2312167" y="1892035"/>
                </a:lnTo>
                <a:lnTo>
                  <a:pt x="2312167" y="2506174"/>
                </a:lnTo>
                <a:cubicBezTo>
                  <a:pt x="2312167" y="2636120"/>
                  <a:pt x="2214119" y="2744536"/>
                  <a:pt x="2083774" y="2769610"/>
                </a:cubicBezTo>
                <a:lnTo>
                  <a:pt x="2061745" y="2771697"/>
                </a:lnTo>
                <a:lnTo>
                  <a:pt x="2053290" y="2811068"/>
                </a:lnTo>
                <a:cubicBezTo>
                  <a:pt x="2011548" y="2903842"/>
                  <a:pt x="1913828" y="2968939"/>
                  <a:pt x="1799934" y="2968939"/>
                </a:cubicBezTo>
                <a:lnTo>
                  <a:pt x="512234" y="2968939"/>
                </a:lnTo>
                <a:cubicBezTo>
                  <a:pt x="398340" y="2968939"/>
                  <a:pt x="300619" y="2903842"/>
                  <a:pt x="258877" y="2811068"/>
                </a:cubicBezTo>
                <a:lnTo>
                  <a:pt x="250422" y="2771697"/>
                </a:lnTo>
                <a:lnTo>
                  <a:pt x="228393" y="2769610"/>
                </a:lnTo>
                <a:cubicBezTo>
                  <a:pt x="98049" y="2744536"/>
                  <a:pt x="0" y="2636120"/>
                  <a:pt x="0" y="2506174"/>
                </a:cubicBezTo>
                <a:close/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1067877F-433F-59F8-1C1E-2F6E9F5B56F4}"/>
              </a:ext>
            </a:extLst>
          </p:cNvPr>
          <p:cNvSpPr/>
          <p:nvPr/>
        </p:nvSpPr>
        <p:spPr>
          <a:xfrm>
            <a:off x="8453411" y="4305569"/>
            <a:ext cx="1945873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五谷之首，色泽白皙</a:t>
            </a:r>
          </a:p>
        </p:txBody>
      </p:sp>
      <p:sp>
        <p:nvSpPr>
          <p:cNvPr id="37" name="圆角矩形 5">
            <a:extLst>
              <a:ext uri="{FF2B5EF4-FFF2-40B4-BE49-F238E27FC236}">
                <a16:creationId xmlns:a16="http://schemas.microsoft.com/office/drawing/2014/main" id="{C4C927C8-16C4-CB52-F96B-7484895EF02E}"/>
              </a:ext>
            </a:extLst>
          </p:cNvPr>
          <p:cNvSpPr/>
          <p:nvPr/>
        </p:nvSpPr>
        <p:spPr>
          <a:xfrm>
            <a:off x="8657604" y="3885725"/>
            <a:ext cx="1741680" cy="408623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大米</a:t>
            </a:r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-</a:t>
            </a:r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心灵纯洁</a:t>
            </a:r>
          </a:p>
        </p:txBody>
      </p:sp>
    </p:spTree>
    <p:extLst>
      <p:ext uri="{BB962C8B-B14F-4D97-AF65-F5344CB8AC3E}">
        <p14:creationId xmlns:p14="http://schemas.microsoft.com/office/powerpoint/2010/main" val="1262778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792A4D80-05E4-110A-5917-6BFEF129D989}"/>
              </a:ext>
            </a:extLst>
          </p:cNvPr>
          <p:cNvGrpSpPr/>
          <p:nvPr/>
        </p:nvGrpSpPr>
        <p:grpSpPr>
          <a:xfrm>
            <a:off x="1127125" y="1593513"/>
            <a:ext cx="3362153" cy="604290"/>
            <a:chOff x="1127125" y="1593513"/>
            <a:chExt cx="3362153" cy="604290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D099E037-CF5E-69FF-75DE-E99DD92C6FE9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44" name="íśļïḑê">
              <a:extLst>
                <a:ext uri="{FF2B5EF4-FFF2-40B4-BE49-F238E27FC236}">
                  <a16:creationId xmlns:a16="http://schemas.microsoft.com/office/drawing/2014/main" id="{4AC1A846-2F3B-4F2E-A0AF-F045510019B8}"/>
                </a:ext>
              </a:extLst>
            </p:cNvPr>
            <p:cNvSpPr txBox="1"/>
            <p:nvPr/>
          </p:nvSpPr>
          <p:spPr bwMode="auto">
            <a:xfrm>
              <a:off x="1674032" y="1705202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pPr algn="ctr"/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祭祀的供品，祈福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C3E665BC-B5A0-9BDD-2221-04D918C3050F}"/>
              </a:ext>
            </a:extLst>
          </p:cNvPr>
          <p:cNvGrpSpPr/>
          <p:nvPr/>
        </p:nvGrpSpPr>
        <p:grpSpPr>
          <a:xfrm>
            <a:off x="1127125" y="3056642"/>
            <a:ext cx="3362153" cy="604290"/>
            <a:chOff x="1127125" y="1593513"/>
            <a:chExt cx="3362153" cy="604290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915ADE2-96D6-B16E-FD99-31F0FCC7C8D0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0" name="íśļïḑê">
              <a:extLst>
                <a:ext uri="{FF2B5EF4-FFF2-40B4-BE49-F238E27FC236}">
                  <a16:creationId xmlns:a16="http://schemas.microsoft.com/office/drawing/2014/main" id="{51FD1634-44EE-D088-A10D-03B20E37FF02}"/>
                </a:ext>
              </a:extLst>
            </p:cNvPr>
            <p:cNvSpPr txBox="1"/>
            <p:nvPr/>
          </p:nvSpPr>
          <p:spPr bwMode="auto">
            <a:xfrm>
              <a:off x="1427251" y="1705202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五行俱全，强身健体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2858B009-5E51-ADDC-2C59-A82D481E4182}"/>
              </a:ext>
            </a:extLst>
          </p:cNvPr>
          <p:cNvGrpSpPr/>
          <p:nvPr/>
        </p:nvGrpSpPr>
        <p:grpSpPr>
          <a:xfrm>
            <a:off x="1127125" y="4519771"/>
            <a:ext cx="3362153" cy="604290"/>
            <a:chOff x="1127125" y="1593513"/>
            <a:chExt cx="3362153" cy="604290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10B90982-E3F3-A202-DB68-5B777C6B402A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3" name="íśļïḑê">
              <a:extLst>
                <a:ext uri="{FF2B5EF4-FFF2-40B4-BE49-F238E27FC236}">
                  <a16:creationId xmlns:a16="http://schemas.microsoft.com/office/drawing/2014/main" id="{7CB61109-F678-B3F1-9DC2-341F04AC0BA6}"/>
                </a:ext>
              </a:extLst>
            </p:cNvPr>
            <p:cNvSpPr txBox="1"/>
            <p:nvPr/>
          </p:nvSpPr>
          <p:spPr bwMode="auto">
            <a:xfrm>
              <a:off x="1592351" y="1705202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pPr algn="ctr"/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舍粥，行善积德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B8AB228-2AC7-07C9-049B-F2F048B49501}"/>
              </a:ext>
            </a:extLst>
          </p:cNvPr>
          <p:cNvGrpSpPr/>
          <p:nvPr/>
        </p:nvGrpSpPr>
        <p:grpSpPr>
          <a:xfrm>
            <a:off x="7688071" y="1593513"/>
            <a:ext cx="3362153" cy="604290"/>
            <a:chOff x="1127125" y="1593513"/>
            <a:chExt cx="3362153" cy="604290"/>
          </a:xfrm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F2E545D7-FC15-7992-BA8B-475F48E30FEF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6" name="íśļïḑê">
              <a:extLst>
                <a:ext uri="{FF2B5EF4-FFF2-40B4-BE49-F238E27FC236}">
                  <a16:creationId xmlns:a16="http://schemas.microsoft.com/office/drawing/2014/main" id="{DCAE580E-566A-B083-0800-3E880F0C65DB}"/>
                </a:ext>
              </a:extLst>
            </p:cNvPr>
            <p:cNvSpPr txBox="1"/>
            <p:nvPr/>
          </p:nvSpPr>
          <p:spPr bwMode="auto">
            <a:xfrm>
              <a:off x="1607003" y="1705202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pPr algn="ctr"/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赠送亲友，联络感情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5B985F9-637C-8319-779B-CAF2E98FBDDA}"/>
              </a:ext>
            </a:extLst>
          </p:cNvPr>
          <p:cNvGrpSpPr/>
          <p:nvPr/>
        </p:nvGrpSpPr>
        <p:grpSpPr>
          <a:xfrm>
            <a:off x="7688071" y="3056642"/>
            <a:ext cx="3362153" cy="604290"/>
            <a:chOff x="1127125" y="1593513"/>
            <a:chExt cx="3362153" cy="604290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C81B3187-621E-1E63-75B6-A86436DDCD64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29" name="íśļïḑê">
              <a:extLst>
                <a:ext uri="{FF2B5EF4-FFF2-40B4-BE49-F238E27FC236}">
                  <a16:creationId xmlns:a16="http://schemas.microsoft.com/office/drawing/2014/main" id="{0DF6193F-83B2-23FA-61EE-A012081E45E0}"/>
                </a:ext>
              </a:extLst>
            </p:cNvPr>
            <p:cNvSpPr txBox="1"/>
            <p:nvPr/>
          </p:nvSpPr>
          <p:spPr bwMode="auto">
            <a:xfrm>
              <a:off x="1592351" y="1705202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pPr algn="ctr" defTabSz="914400"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御赐腊八粥皇恩浩荡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73EC31CD-0A8D-DA6B-81B6-B363B5B7B10A}"/>
              </a:ext>
            </a:extLst>
          </p:cNvPr>
          <p:cNvGrpSpPr/>
          <p:nvPr/>
        </p:nvGrpSpPr>
        <p:grpSpPr>
          <a:xfrm>
            <a:off x="7688071" y="4519771"/>
            <a:ext cx="3362153" cy="604290"/>
            <a:chOff x="1127125" y="1593513"/>
            <a:chExt cx="3362153" cy="604290"/>
          </a:xfrm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13E68254-B628-EA0A-7DA1-0447405D0B8F}"/>
                </a:ext>
              </a:extLst>
            </p:cNvPr>
            <p:cNvSpPr>
              <a:spLocks/>
            </p:cNvSpPr>
            <p:nvPr/>
          </p:nvSpPr>
          <p:spPr>
            <a:xfrm>
              <a:off x="1127125" y="1593513"/>
              <a:ext cx="3362153" cy="604290"/>
            </a:xfrm>
            <a:custGeom>
              <a:avLst/>
              <a:gdLst>
                <a:gd name="connsiteX0" fmla="*/ 177828 w 3362153"/>
                <a:gd name="connsiteY0" fmla="*/ 0 h 604290"/>
                <a:gd name="connsiteX1" fmla="*/ 522106 w 3362153"/>
                <a:gd name="connsiteY1" fmla="*/ 0 h 604290"/>
                <a:gd name="connsiteX2" fmla="*/ 624867 w 3362153"/>
                <a:gd name="connsiteY2" fmla="*/ 0 h 604290"/>
                <a:gd name="connsiteX3" fmla="*/ 702719 w 3362153"/>
                <a:gd name="connsiteY3" fmla="*/ 0 h 604290"/>
                <a:gd name="connsiteX4" fmla="*/ 866635 w 3362153"/>
                <a:gd name="connsiteY4" fmla="*/ 0 h 604290"/>
                <a:gd name="connsiteX5" fmla="*/ 969145 w 3362153"/>
                <a:gd name="connsiteY5" fmla="*/ 0 h 604290"/>
                <a:gd name="connsiteX6" fmla="*/ 1046997 w 3362153"/>
                <a:gd name="connsiteY6" fmla="*/ 0 h 604290"/>
                <a:gd name="connsiteX7" fmla="*/ 1149758 w 3362153"/>
                <a:gd name="connsiteY7" fmla="*/ 0 h 604290"/>
                <a:gd name="connsiteX8" fmla="*/ 1210913 w 3362153"/>
                <a:gd name="connsiteY8" fmla="*/ 0 h 604290"/>
                <a:gd name="connsiteX9" fmla="*/ 1313674 w 3362153"/>
                <a:gd name="connsiteY9" fmla="*/ 0 h 604290"/>
                <a:gd name="connsiteX10" fmla="*/ 1391526 w 3362153"/>
                <a:gd name="connsiteY10" fmla="*/ 0 h 604290"/>
                <a:gd name="connsiteX11" fmla="*/ 1494036 w 3362153"/>
                <a:gd name="connsiteY11" fmla="*/ 0 h 604290"/>
                <a:gd name="connsiteX12" fmla="*/ 1555442 w 3362153"/>
                <a:gd name="connsiteY12" fmla="*/ 0 h 604290"/>
                <a:gd name="connsiteX13" fmla="*/ 1657952 w 3362153"/>
                <a:gd name="connsiteY13" fmla="*/ 0 h 604290"/>
                <a:gd name="connsiteX14" fmla="*/ 1735804 w 3362153"/>
                <a:gd name="connsiteY14" fmla="*/ 0 h 604290"/>
                <a:gd name="connsiteX15" fmla="*/ 1838565 w 3362153"/>
                <a:gd name="connsiteY15" fmla="*/ 0 h 604290"/>
                <a:gd name="connsiteX16" fmla="*/ 1868118 w 3362153"/>
                <a:gd name="connsiteY16" fmla="*/ 0 h 604290"/>
                <a:gd name="connsiteX17" fmla="*/ 1899720 w 3362153"/>
                <a:gd name="connsiteY17" fmla="*/ 0 h 604290"/>
                <a:gd name="connsiteX18" fmla="*/ 2002481 w 3362153"/>
                <a:gd name="connsiteY18" fmla="*/ 0 h 604290"/>
                <a:gd name="connsiteX19" fmla="*/ 2080333 w 3362153"/>
                <a:gd name="connsiteY19" fmla="*/ 0 h 604290"/>
                <a:gd name="connsiteX20" fmla="*/ 2182843 w 3362153"/>
                <a:gd name="connsiteY20" fmla="*/ 0 h 604290"/>
                <a:gd name="connsiteX21" fmla="*/ 2212396 w 3362153"/>
                <a:gd name="connsiteY21" fmla="*/ 0 h 604290"/>
                <a:gd name="connsiteX22" fmla="*/ 2315157 w 3362153"/>
                <a:gd name="connsiteY22" fmla="*/ 0 h 604290"/>
                <a:gd name="connsiteX23" fmla="*/ 2346759 w 3362153"/>
                <a:gd name="connsiteY23" fmla="*/ 0 h 604290"/>
                <a:gd name="connsiteX24" fmla="*/ 2393009 w 3362153"/>
                <a:gd name="connsiteY24" fmla="*/ 0 h 604290"/>
                <a:gd name="connsiteX25" fmla="*/ 2424611 w 3362153"/>
                <a:gd name="connsiteY25" fmla="*/ 0 h 604290"/>
                <a:gd name="connsiteX26" fmla="*/ 2527372 w 3362153"/>
                <a:gd name="connsiteY26" fmla="*/ 0 h 604290"/>
                <a:gd name="connsiteX27" fmla="*/ 2659435 w 3362153"/>
                <a:gd name="connsiteY27" fmla="*/ 0 h 604290"/>
                <a:gd name="connsiteX28" fmla="*/ 2737287 w 3362153"/>
                <a:gd name="connsiteY28" fmla="*/ 0 h 604290"/>
                <a:gd name="connsiteX29" fmla="*/ 2840048 w 3362153"/>
                <a:gd name="connsiteY29" fmla="*/ 0 h 604290"/>
                <a:gd name="connsiteX30" fmla="*/ 2871650 w 3362153"/>
                <a:gd name="connsiteY30" fmla="*/ 0 h 604290"/>
                <a:gd name="connsiteX31" fmla="*/ 3184326 w 3362153"/>
                <a:gd name="connsiteY31" fmla="*/ 0 h 604290"/>
                <a:gd name="connsiteX32" fmla="*/ 3272281 w 3362153"/>
                <a:gd name="connsiteY32" fmla="*/ 54807 h 604290"/>
                <a:gd name="connsiteX33" fmla="*/ 3275216 w 3362153"/>
                <a:gd name="connsiteY33" fmla="*/ 68475 h 604290"/>
                <a:gd name="connsiteX34" fmla="*/ 3282864 w 3362153"/>
                <a:gd name="connsiteY34" fmla="*/ 69200 h 604290"/>
                <a:gd name="connsiteX35" fmla="*/ 3362153 w 3362153"/>
                <a:gd name="connsiteY35" fmla="*/ 160654 h 604290"/>
                <a:gd name="connsiteX36" fmla="*/ 3362153 w 3362153"/>
                <a:gd name="connsiteY36" fmla="*/ 443636 h 604290"/>
                <a:gd name="connsiteX37" fmla="*/ 3282864 w 3362153"/>
                <a:gd name="connsiteY37" fmla="*/ 535091 h 604290"/>
                <a:gd name="connsiteX38" fmla="*/ 3275216 w 3362153"/>
                <a:gd name="connsiteY38" fmla="*/ 535816 h 604290"/>
                <a:gd name="connsiteX39" fmla="*/ 3272281 w 3362153"/>
                <a:gd name="connsiteY39" fmla="*/ 549483 h 604290"/>
                <a:gd name="connsiteX40" fmla="*/ 3184326 w 3362153"/>
                <a:gd name="connsiteY40" fmla="*/ 604290 h 604290"/>
                <a:gd name="connsiteX41" fmla="*/ 2871650 w 3362153"/>
                <a:gd name="connsiteY41" fmla="*/ 604290 h 604290"/>
                <a:gd name="connsiteX42" fmla="*/ 2840048 w 3362153"/>
                <a:gd name="connsiteY42" fmla="*/ 604290 h 604290"/>
                <a:gd name="connsiteX43" fmla="*/ 2737287 w 3362153"/>
                <a:gd name="connsiteY43" fmla="*/ 604290 h 604290"/>
                <a:gd name="connsiteX44" fmla="*/ 2659435 w 3362153"/>
                <a:gd name="connsiteY44" fmla="*/ 604290 h 604290"/>
                <a:gd name="connsiteX45" fmla="*/ 2527372 w 3362153"/>
                <a:gd name="connsiteY45" fmla="*/ 604290 h 604290"/>
                <a:gd name="connsiteX46" fmla="*/ 2424611 w 3362153"/>
                <a:gd name="connsiteY46" fmla="*/ 604290 h 604290"/>
                <a:gd name="connsiteX47" fmla="*/ 2393009 w 3362153"/>
                <a:gd name="connsiteY47" fmla="*/ 604290 h 604290"/>
                <a:gd name="connsiteX48" fmla="*/ 2346759 w 3362153"/>
                <a:gd name="connsiteY48" fmla="*/ 604290 h 604290"/>
                <a:gd name="connsiteX49" fmla="*/ 2315157 w 3362153"/>
                <a:gd name="connsiteY49" fmla="*/ 604290 h 604290"/>
                <a:gd name="connsiteX50" fmla="*/ 2212396 w 3362153"/>
                <a:gd name="connsiteY50" fmla="*/ 604290 h 604290"/>
                <a:gd name="connsiteX51" fmla="*/ 2182843 w 3362153"/>
                <a:gd name="connsiteY51" fmla="*/ 604290 h 604290"/>
                <a:gd name="connsiteX52" fmla="*/ 2080333 w 3362153"/>
                <a:gd name="connsiteY52" fmla="*/ 604290 h 604290"/>
                <a:gd name="connsiteX53" fmla="*/ 2002481 w 3362153"/>
                <a:gd name="connsiteY53" fmla="*/ 604290 h 604290"/>
                <a:gd name="connsiteX54" fmla="*/ 1899720 w 3362153"/>
                <a:gd name="connsiteY54" fmla="*/ 604290 h 604290"/>
                <a:gd name="connsiteX55" fmla="*/ 1868118 w 3362153"/>
                <a:gd name="connsiteY55" fmla="*/ 604290 h 604290"/>
                <a:gd name="connsiteX56" fmla="*/ 1838565 w 3362153"/>
                <a:gd name="connsiteY56" fmla="*/ 604290 h 604290"/>
                <a:gd name="connsiteX57" fmla="*/ 1735804 w 3362153"/>
                <a:gd name="connsiteY57" fmla="*/ 604290 h 604290"/>
                <a:gd name="connsiteX58" fmla="*/ 1657952 w 3362153"/>
                <a:gd name="connsiteY58" fmla="*/ 604290 h 604290"/>
                <a:gd name="connsiteX59" fmla="*/ 1555442 w 3362153"/>
                <a:gd name="connsiteY59" fmla="*/ 604290 h 604290"/>
                <a:gd name="connsiteX60" fmla="*/ 1494036 w 3362153"/>
                <a:gd name="connsiteY60" fmla="*/ 604290 h 604290"/>
                <a:gd name="connsiteX61" fmla="*/ 1391526 w 3362153"/>
                <a:gd name="connsiteY61" fmla="*/ 604290 h 604290"/>
                <a:gd name="connsiteX62" fmla="*/ 1313674 w 3362153"/>
                <a:gd name="connsiteY62" fmla="*/ 604290 h 604290"/>
                <a:gd name="connsiteX63" fmla="*/ 1210913 w 3362153"/>
                <a:gd name="connsiteY63" fmla="*/ 604290 h 604290"/>
                <a:gd name="connsiteX64" fmla="*/ 1149758 w 3362153"/>
                <a:gd name="connsiteY64" fmla="*/ 604290 h 604290"/>
                <a:gd name="connsiteX65" fmla="*/ 1046997 w 3362153"/>
                <a:gd name="connsiteY65" fmla="*/ 604290 h 604290"/>
                <a:gd name="connsiteX66" fmla="*/ 969145 w 3362153"/>
                <a:gd name="connsiteY66" fmla="*/ 604290 h 604290"/>
                <a:gd name="connsiteX67" fmla="*/ 866635 w 3362153"/>
                <a:gd name="connsiteY67" fmla="*/ 604290 h 604290"/>
                <a:gd name="connsiteX68" fmla="*/ 702719 w 3362153"/>
                <a:gd name="connsiteY68" fmla="*/ 604290 h 604290"/>
                <a:gd name="connsiteX69" fmla="*/ 624867 w 3362153"/>
                <a:gd name="connsiteY69" fmla="*/ 604290 h 604290"/>
                <a:gd name="connsiteX70" fmla="*/ 522106 w 3362153"/>
                <a:gd name="connsiteY70" fmla="*/ 604290 h 604290"/>
                <a:gd name="connsiteX71" fmla="*/ 177828 w 3362153"/>
                <a:gd name="connsiteY71" fmla="*/ 604290 h 604290"/>
                <a:gd name="connsiteX72" fmla="*/ 89872 w 3362153"/>
                <a:gd name="connsiteY72" fmla="*/ 549483 h 604290"/>
                <a:gd name="connsiteX73" fmla="*/ 86937 w 3362153"/>
                <a:gd name="connsiteY73" fmla="*/ 535816 h 604290"/>
                <a:gd name="connsiteX74" fmla="*/ 79289 w 3362153"/>
                <a:gd name="connsiteY74" fmla="*/ 535091 h 604290"/>
                <a:gd name="connsiteX75" fmla="*/ 0 w 3362153"/>
                <a:gd name="connsiteY75" fmla="*/ 443636 h 604290"/>
                <a:gd name="connsiteX76" fmla="*/ 0 w 3362153"/>
                <a:gd name="connsiteY76" fmla="*/ 160654 h 604290"/>
                <a:gd name="connsiteX77" fmla="*/ 79289 w 3362153"/>
                <a:gd name="connsiteY77" fmla="*/ 69200 h 604290"/>
                <a:gd name="connsiteX78" fmla="*/ 86937 w 3362153"/>
                <a:gd name="connsiteY78" fmla="*/ 68475 h 604290"/>
                <a:gd name="connsiteX79" fmla="*/ 89872 w 3362153"/>
                <a:gd name="connsiteY79" fmla="*/ 54807 h 604290"/>
                <a:gd name="connsiteX80" fmla="*/ 177828 w 3362153"/>
                <a:gd name="connsiteY80" fmla="*/ 0 h 6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62153" h="604290">
                  <a:moveTo>
                    <a:pt x="177828" y="0"/>
                  </a:moveTo>
                  <a:lnTo>
                    <a:pt x="522106" y="0"/>
                  </a:lnTo>
                  <a:lnTo>
                    <a:pt x="624867" y="0"/>
                  </a:lnTo>
                  <a:lnTo>
                    <a:pt x="702719" y="0"/>
                  </a:lnTo>
                  <a:lnTo>
                    <a:pt x="866635" y="0"/>
                  </a:lnTo>
                  <a:lnTo>
                    <a:pt x="969145" y="0"/>
                  </a:lnTo>
                  <a:lnTo>
                    <a:pt x="1046997" y="0"/>
                  </a:lnTo>
                  <a:lnTo>
                    <a:pt x="1149758" y="0"/>
                  </a:lnTo>
                  <a:lnTo>
                    <a:pt x="1210913" y="0"/>
                  </a:lnTo>
                  <a:lnTo>
                    <a:pt x="1313674" y="0"/>
                  </a:lnTo>
                  <a:lnTo>
                    <a:pt x="1391526" y="0"/>
                  </a:lnTo>
                  <a:lnTo>
                    <a:pt x="1494036" y="0"/>
                  </a:lnTo>
                  <a:lnTo>
                    <a:pt x="1555442" y="0"/>
                  </a:lnTo>
                  <a:lnTo>
                    <a:pt x="1657952" y="0"/>
                  </a:lnTo>
                  <a:lnTo>
                    <a:pt x="1735804" y="0"/>
                  </a:lnTo>
                  <a:lnTo>
                    <a:pt x="1838565" y="0"/>
                  </a:lnTo>
                  <a:lnTo>
                    <a:pt x="1868118" y="0"/>
                  </a:lnTo>
                  <a:lnTo>
                    <a:pt x="1899720" y="0"/>
                  </a:lnTo>
                  <a:lnTo>
                    <a:pt x="2002481" y="0"/>
                  </a:lnTo>
                  <a:lnTo>
                    <a:pt x="2080333" y="0"/>
                  </a:lnTo>
                  <a:lnTo>
                    <a:pt x="2182843" y="0"/>
                  </a:lnTo>
                  <a:lnTo>
                    <a:pt x="2212396" y="0"/>
                  </a:lnTo>
                  <a:lnTo>
                    <a:pt x="2315157" y="0"/>
                  </a:lnTo>
                  <a:lnTo>
                    <a:pt x="2346759" y="0"/>
                  </a:lnTo>
                  <a:lnTo>
                    <a:pt x="2393009" y="0"/>
                  </a:lnTo>
                  <a:lnTo>
                    <a:pt x="2424611" y="0"/>
                  </a:lnTo>
                  <a:lnTo>
                    <a:pt x="2527372" y="0"/>
                  </a:lnTo>
                  <a:lnTo>
                    <a:pt x="2659435" y="0"/>
                  </a:lnTo>
                  <a:lnTo>
                    <a:pt x="2737287" y="0"/>
                  </a:lnTo>
                  <a:lnTo>
                    <a:pt x="2840048" y="0"/>
                  </a:lnTo>
                  <a:lnTo>
                    <a:pt x="2871650" y="0"/>
                  </a:lnTo>
                  <a:lnTo>
                    <a:pt x="3184326" y="0"/>
                  </a:lnTo>
                  <a:cubicBezTo>
                    <a:pt x="3223866" y="0"/>
                    <a:pt x="3257790" y="22599"/>
                    <a:pt x="3272281" y="54807"/>
                  </a:cubicBezTo>
                  <a:lnTo>
                    <a:pt x="3275216" y="68475"/>
                  </a:lnTo>
                  <a:lnTo>
                    <a:pt x="3282864" y="69200"/>
                  </a:lnTo>
                  <a:cubicBezTo>
                    <a:pt x="3328115" y="77904"/>
                    <a:pt x="3362153" y="115542"/>
                    <a:pt x="3362153" y="160654"/>
                  </a:cubicBezTo>
                  <a:lnTo>
                    <a:pt x="3362153" y="443636"/>
                  </a:lnTo>
                  <a:cubicBezTo>
                    <a:pt x="3362153" y="488748"/>
                    <a:pt x="3328115" y="526386"/>
                    <a:pt x="3282864" y="535091"/>
                  </a:cubicBezTo>
                  <a:lnTo>
                    <a:pt x="3275216" y="535816"/>
                  </a:lnTo>
                  <a:lnTo>
                    <a:pt x="3272281" y="549483"/>
                  </a:lnTo>
                  <a:cubicBezTo>
                    <a:pt x="3257790" y="581691"/>
                    <a:pt x="3223865" y="604290"/>
                    <a:pt x="3184326" y="604290"/>
                  </a:cubicBezTo>
                  <a:lnTo>
                    <a:pt x="2871650" y="604290"/>
                  </a:lnTo>
                  <a:lnTo>
                    <a:pt x="2840048" y="604290"/>
                  </a:lnTo>
                  <a:lnTo>
                    <a:pt x="2737287" y="604290"/>
                  </a:lnTo>
                  <a:lnTo>
                    <a:pt x="2659435" y="604290"/>
                  </a:lnTo>
                  <a:lnTo>
                    <a:pt x="2527372" y="604290"/>
                  </a:lnTo>
                  <a:lnTo>
                    <a:pt x="2424611" y="604290"/>
                  </a:lnTo>
                  <a:lnTo>
                    <a:pt x="2393009" y="604290"/>
                  </a:lnTo>
                  <a:lnTo>
                    <a:pt x="2346759" y="604290"/>
                  </a:lnTo>
                  <a:lnTo>
                    <a:pt x="2315157" y="604290"/>
                  </a:lnTo>
                  <a:lnTo>
                    <a:pt x="2212396" y="604290"/>
                  </a:lnTo>
                  <a:lnTo>
                    <a:pt x="2182843" y="604290"/>
                  </a:lnTo>
                  <a:lnTo>
                    <a:pt x="2080333" y="604290"/>
                  </a:lnTo>
                  <a:lnTo>
                    <a:pt x="2002481" y="604290"/>
                  </a:lnTo>
                  <a:lnTo>
                    <a:pt x="1899720" y="604290"/>
                  </a:lnTo>
                  <a:lnTo>
                    <a:pt x="1868118" y="604290"/>
                  </a:lnTo>
                  <a:lnTo>
                    <a:pt x="1838565" y="604290"/>
                  </a:lnTo>
                  <a:lnTo>
                    <a:pt x="1735804" y="604290"/>
                  </a:lnTo>
                  <a:lnTo>
                    <a:pt x="1657952" y="604290"/>
                  </a:lnTo>
                  <a:lnTo>
                    <a:pt x="1555442" y="604290"/>
                  </a:lnTo>
                  <a:lnTo>
                    <a:pt x="1494036" y="604290"/>
                  </a:lnTo>
                  <a:lnTo>
                    <a:pt x="1391526" y="604290"/>
                  </a:lnTo>
                  <a:lnTo>
                    <a:pt x="1313674" y="604290"/>
                  </a:lnTo>
                  <a:lnTo>
                    <a:pt x="1210913" y="604290"/>
                  </a:lnTo>
                  <a:lnTo>
                    <a:pt x="1149758" y="604290"/>
                  </a:lnTo>
                  <a:lnTo>
                    <a:pt x="1046997" y="604290"/>
                  </a:lnTo>
                  <a:lnTo>
                    <a:pt x="969145" y="604290"/>
                  </a:lnTo>
                  <a:lnTo>
                    <a:pt x="866635" y="604290"/>
                  </a:lnTo>
                  <a:lnTo>
                    <a:pt x="702719" y="604290"/>
                  </a:lnTo>
                  <a:lnTo>
                    <a:pt x="624867" y="604290"/>
                  </a:lnTo>
                  <a:lnTo>
                    <a:pt x="522106" y="604290"/>
                  </a:lnTo>
                  <a:lnTo>
                    <a:pt x="177828" y="604290"/>
                  </a:lnTo>
                  <a:cubicBezTo>
                    <a:pt x="138288" y="604290"/>
                    <a:pt x="104363" y="581691"/>
                    <a:pt x="89872" y="549483"/>
                  </a:cubicBezTo>
                  <a:lnTo>
                    <a:pt x="86937" y="535816"/>
                  </a:lnTo>
                  <a:lnTo>
                    <a:pt x="79289" y="535091"/>
                  </a:lnTo>
                  <a:cubicBezTo>
                    <a:pt x="34039" y="526386"/>
                    <a:pt x="0" y="488748"/>
                    <a:pt x="0" y="443636"/>
                  </a:cubicBezTo>
                  <a:lnTo>
                    <a:pt x="0" y="160654"/>
                  </a:lnTo>
                  <a:cubicBezTo>
                    <a:pt x="0" y="115542"/>
                    <a:pt x="34039" y="77904"/>
                    <a:pt x="79289" y="69200"/>
                  </a:cubicBezTo>
                  <a:lnTo>
                    <a:pt x="86937" y="68475"/>
                  </a:lnTo>
                  <a:lnTo>
                    <a:pt x="89872" y="54807"/>
                  </a:lnTo>
                  <a:cubicBezTo>
                    <a:pt x="104363" y="22599"/>
                    <a:pt x="138288" y="0"/>
                    <a:pt x="177828" y="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endParaRPr>
            </a:p>
          </p:txBody>
        </p:sp>
        <p:sp>
          <p:nvSpPr>
            <p:cNvPr id="32" name="íśļïḑê">
              <a:extLst>
                <a:ext uri="{FF2B5EF4-FFF2-40B4-BE49-F238E27FC236}">
                  <a16:creationId xmlns:a16="http://schemas.microsoft.com/office/drawing/2014/main" id="{8E5CCBE7-DEC1-B423-1301-922F5B4F370C}"/>
                </a:ext>
              </a:extLst>
            </p:cNvPr>
            <p:cNvSpPr txBox="1"/>
            <p:nvPr/>
          </p:nvSpPr>
          <p:spPr bwMode="auto">
            <a:xfrm>
              <a:off x="1592351" y="1666464"/>
              <a:ext cx="2431700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>
              <a:defPPr>
                <a:defRPr lang="zh-CN"/>
              </a:defPPr>
              <a:lvl1pPr algn="r" defTabSz="913765">
                <a:spcBef>
                  <a:spcPct val="0"/>
                </a:spcBef>
                <a:defRPr sz="1600" b="1">
                  <a:solidFill>
                    <a:srgbClr val="E9111B"/>
                  </a:solidFill>
                </a:defRPr>
              </a:lvl1pPr>
              <a:lvl2pPr defTabSz="913765"/>
              <a:lvl3pPr defTabSz="913765"/>
              <a:lvl4pPr defTabSz="913765"/>
              <a:lvl5pPr defTabSz="913765"/>
              <a:lvl6pPr defTabSz="913765"/>
              <a:lvl7pPr defTabSz="913765"/>
              <a:lvl8pPr defTabSz="913765"/>
              <a:lvl9pPr defTabSz="913765"/>
            </a:lstStyle>
            <a:p>
              <a:pPr algn="ctr" defTabSz="914400"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福寿粥，积福惜福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0B97D51-94B4-B9AF-C492-908D06A66A38}"/>
              </a:ext>
            </a:extLst>
          </p:cNvPr>
          <p:cNvGrpSpPr/>
          <p:nvPr/>
        </p:nvGrpSpPr>
        <p:grpSpPr>
          <a:xfrm>
            <a:off x="3965122" y="1482696"/>
            <a:ext cx="4202828" cy="3892609"/>
            <a:chOff x="1320254" y="761126"/>
            <a:chExt cx="3136639" cy="2905117"/>
          </a:xfrm>
        </p:grpSpPr>
        <p:sp>
          <p:nvSpPr>
            <p:cNvPr id="11" name="图形 1">
              <a:extLst>
                <a:ext uri="{FF2B5EF4-FFF2-40B4-BE49-F238E27FC236}">
                  <a16:creationId xmlns:a16="http://schemas.microsoft.com/office/drawing/2014/main" id="{AD79AB50-9E86-3A56-E216-DD07ECCF23F6}"/>
                </a:ext>
              </a:extLst>
            </p:cNvPr>
            <p:cNvSpPr/>
            <p:nvPr/>
          </p:nvSpPr>
          <p:spPr>
            <a:xfrm>
              <a:off x="1320254" y="761126"/>
              <a:ext cx="3136639" cy="2905117"/>
            </a:xfrm>
            <a:custGeom>
              <a:avLst/>
              <a:gdLst>
                <a:gd name="connsiteX0" fmla="*/ 87614 w 2354265"/>
                <a:gd name="connsiteY0" fmla="*/ 1345166 h 2180492"/>
                <a:gd name="connsiteX1" fmla="*/ 117684 w 2354265"/>
                <a:gd name="connsiteY1" fmla="*/ 1362543 h 2180492"/>
                <a:gd name="connsiteX2" fmla="*/ 124031 w 2354265"/>
                <a:gd name="connsiteY2" fmla="*/ 1381432 h 2180492"/>
                <a:gd name="connsiteX3" fmla="*/ 115720 w 2354265"/>
                <a:gd name="connsiteY3" fmla="*/ 1386569 h 2180492"/>
                <a:gd name="connsiteX4" fmla="*/ 108618 w 2354265"/>
                <a:gd name="connsiteY4" fmla="*/ 1399716 h 2180492"/>
                <a:gd name="connsiteX5" fmla="*/ 138084 w 2354265"/>
                <a:gd name="connsiteY5" fmla="*/ 1426009 h 2180492"/>
                <a:gd name="connsiteX6" fmla="*/ 138990 w 2354265"/>
                <a:gd name="connsiteY6" fmla="*/ 1418604 h 2180492"/>
                <a:gd name="connsiteX7" fmla="*/ 129622 w 2354265"/>
                <a:gd name="connsiteY7" fmla="*/ 1370854 h 2180492"/>
                <a:gd name="connsiteX8" fmla="*/ 117684 w 2354265"/>
                <a:gd name="connsiteY8" fmla="*/ 1327335 h 2180492"/>
                <a:gd name="connsiteX9" fmla="*/ 91845 w 2354265"/>
                <a:gd name="connsiteY9" fmla="*/ 1229417 h 2180492"/>
                <a:gd name="connsiteX10" fmla="*/ 103027 w 2354265"/>
                <a:gd name="connsiteY10" fmla="*/ 1227452 h 2180492"/>
                <a:gd name="connsiteX11" fmla="*/ 101969 w 2354265"/>
                <a:gd name="connsiteY11" fmla="*/ 1212190 h 2180492"/>
                <a:gd name="connsiteX12" fmla="*/ 99551 w 2354265"/>
                <a:gd name="connsiteY12" fmla="*/ 1214155 h 2180492"/>
                <a:gd name="connsiteX13" fmla="*/ 82325 w 2354265"/>
                <a:gd name="connsiteY13" fmla="*/ 1194511 h 2180492"/>
                <a:gd name="connsiteX14" fmla="*/ 98191 w 2354265"/>
                <a:gd name="connsiteY14" fmla="*/ 1190280 h 2180492"/>
                <a:gd name="connsiteX15" fmla="*/ 93356 w 2354265"/>
                <a:gd name="connsiteY15" fmla="*/ 1177284 h 2180492"/>
                <a:gd name="connsiteX16" fmla="*/ 90182 w 2354265"/>
                <a:gd name="connsiteY16" fmla="*/ 1166858 h 2180492"/>
                <a:gd name="connsiteX17" fmla="*/ 87160 w 2354265"/>
                <a:gd name="connsiteY17" fmla="*/ 1158396 h 2180492"/>
                <a:gd name="connsiteX18" fmla="*/ 88369 w 2354265"/>
                <a:gd name="connsiteY18" fmla="*/ 1141170 h 2180492"/>
                <a:gd name="connsiteX19" fmla="*/ 71143 w 2354265"/>
                <a:gd name="connsiteY19" fmla="*/ 1136787 h 2180492"/>
                <a:gd name="connsiteX20" fmla="*/ 68876 w 2354265"/>
                <a:gd name="connsiteY20" fmla="*/ 1089491 h 2180492"/>
                <a:gd name="connsiteX21" fmla="*/ 79605 w 2354265"/>
                <a:gd name="connsiteY21" fmla="*/ 1083446 h 2180492"/>
                <a:gd name="connsiteX22" fmla="*/ 78849 w 2354265"/>
                <a:gd name="connsiteY22" fmla="*/ 1081028 h 2180492"/>
                <a:gd name="connsiteX23" fmla="*/ 67667 w 2354265"/>
                <a:gd name="connsiteY23" fmla="*/ 1081028 h 2180492"/>
                <a:gd name="connsiteX24" fmla="*/ 73863 w 2354265"/>
                <a:gd name="connsiteY24" fmla="*/ 1060629 h 2180492"/>
                <a:gd name="connsiteX25" fmla="*/ 82325 w 2354265"/>
                <a:gd name="connsiteY25" fmla="*/ 1055642 h 2180492"/>
                <a:gd name="connsiteX26" fmla="*/ 80360 w 2354265"/>
                <a:gd name="connsiteY26" fmla="*/ 1043856 h 2180492"/>
                <a:gd name="connsiteX27" fmla="*/ 65250 w 2354265"/>
                <a:gd name="connsiteY27" fmla="*/ 1021794 h 2180492"/>
                <a:gd name="connsiteX28" fmla="*/ 61774 w 2354265"/>
                <a:gd name="connsiteY28" fmla="*/ 998977 h 2180492"/>
                <a:gd name="connsiteX29" fmla="*/ 55881 w 2354265"/>
                <a:gd name="connsiteY29" fmla="*/ 1005474 h 2180492"/>
                <a:gd name="connsiteX30" fmla="*/ 57845 w 2354265"/>
                <a:gd name="connsiteY30" fmla="*/ 1037207 h 2180492"/>
                <a:gd name="connsiteX31" fmla="*/ 58752 w 2354265"/>
                <a:gd name="connsiteY31" fmla="*/ 1047029 h 2180492"/>
                <a:gd name="connsiteX32" fmla="*/ 64494 w 2354265"/>
                <a:gd name="connsiteY32" fmla="*/ 1070149 h 2180492"/>
                <a:gd name="connsiteX33" fmla="*/ 62227 w 2354265"/>
                <a:gd name="connsiteY33" fmla="*/ 1080575 h 2180492"/>
                <a:gd name="connsiteX34" fmla="*/ 56788 w 2354265"/>
                <a:gd name="connsiteY34" fmla="*/ 1100673 h 2180492"/>
                <a:gd name="connsiteX35" fmla="*/ 58299 w 2354265"/>
                <a:gd name="connsiteY35" fmla="*/ 1114272 h 2180492"/>
                <a:gd name="connsiteX36" fmla="*/ 66005 w 2354265"/>
                <a:gd name="connsiteY36" fmla="*/ 1129987 h 2180492"/>
                <a:gd name="connsiteX37" fmla="*/ 26264 w 2354265"/>
                <a:gd name="connsiteY37" fmla="*/ 1136787 h 2180492"/>
                <a:gd name="connsiteX38" fmla="*/ 8584 w 2354265"/>
                <a:gd name="connsiteY38" fmla="*/ 1111855 h 2180492"/>
                <a:gd name="connsiteX39" fmla="*/ 11606 w 2354265"/>
                <a:gd name="connsiteY39" fmla="*/ 1097046 h 2180492"/>
                <a:gd name="connsiteX40" fmla="*/ 17046 w 2354265"/>
                <a:gd name="connsiteY40" fmla="*/ 1095384 h 2180492"/>
                <a:gd name="connsiteX41" fmla="*/ 6620 w 2354265"/>
                <a:gd name="connsiteY41" fmla="*/ 1085259 h 2180492"/>
                <a:gd name="connsiteX42" fmla="*/ 4353 w 2354265"/>
                <a:gd name="connsiteY42" fmla="*/ 1068789 h 2180492"/>
                <a:gd name="connsiteX43" fmla="*/ 31855 w 2354265"/>
                <a:gd name="connsiteY43" fmla="*/ 1072566 h 2180492"/>
                <a:gd name="connsiteX44" fmla="*/ 44548 w 2354265"/>
                <a:gd name="connsiteY44" fmla="*/ 1073775 h 2180492"/>
                <a:gd name="connsiteX45" fmla="*/ 12513 w 2354265"/>
                <a:gd name="connsiteY45" fmla="*/ 1052620 h 2180492"/>
                <a:gd name="connsiteX46" fmla="*/ 32157 w 2354265"/>
                <a:gd name="connsiteY46" fmla="*/ 1030256 h 2180492"/>
                <a:gd name="connsiteX47" fmla="*/ 22033 w 2354265"/>
                <a:gd name="connsiteY47" fmla="*/ 1015750 h 2180492"/>
                <a:gd name="connsiteX48" fmla="*/ 16744 w 2354265"/>
                <a:gd name="connsiteY48" fmla="*/ 1033732 h 2180492"/>
                <a:gd name="connsiteX49" fmla="*/ 12815 w 2354265"/>
                <a:gd name="connsiteY49" fmla="*/ 1033127 h 2180492"/>
                <a:gd name="connsiteX50" fmla="*/ 575 w 2354265"/>
                <a:gd name="connsiteY50" fmla="*/ 1000186 h 2180492"/>
                <a:gd name="connsiteX51" fmla="*/ 1482 w 2354265"/>
                <a:gd name="connsiteY51" fmla="*/ 990363 h 2180492"/>
                <a:gd name="connsiteX52" fmla="*/ 1482 w 2354265"/>
                <a:gd name="connsiteY52" fmla="*/ 968906 h 2180492"/>
                <a:gd name="connsiteX53" fmla="*/ 26264 w 2354265"/>
                <a:gd name="connsiteY53" fmla="*/ 960293 h 2180492"/>
                <a:gd name="connsiteX54" fmla="*/ 2993 w 2354265"/>
                <a:gd name="connsiteY54" fmla="*/ 932338 h 2180492"/>
                <a:gd name="connsiteX55" fmla="*/ 15082 w 2354265"/>
                <a:gd name="connsiteY55" fmla="*/ 899699 h 2180492"/>
                <a:gd name="connsiteX56" fmla="*/ 9944 w 2354265"/>
                <a:gd name="connsiteY56" fmla="*/ 893805 h 2180492"/>
                <a:gd name="connsiteX57" fmla="*/ 19766 w 2354265"/>
                <a:gd name="connsiteY57" fmla="*/ 888517 h 2180492"/>
                <a:gd name="connsiteX58" fmla="*/ 30495 w 2354265"/>
                <a:gd name="connsiteY58" fmla="*/ 872348 h 2180492"/>
                <a:gd name="connsiteX59" fmla="*/ 33064 w 2354265"/>
                <a:gd name="connsiteY59" fmla="*/ 861317 h 2180492"/>
                <a:gd name="connsiteX60" fmla="*/ 21428 w 2354265"/>
                <a:gd name="connsiteY60" fmla="*/ 865095 h 2180492"/>
                <a:gd name="connsiteX61" fmla="*/ 14024 w 2354265"/>
                <a:gd name="connsiteY61" fmla="*/ 864490 h 2180492"/>
                <a:gd name="connsiteX62" fmla="*/ 18406 w 2354265"/>
                <a:gd name="connsiteY62" fmla="*/ 857539 h 2180492"/>
                <a:gd name="connsiteX63" fmla="*/ 46512 w 2354265"/>
                <a:gd name="connsiteY63" fmla="*/ 846811 h 2180492"/>
                <a:gd name="connsiteX64" fmla="*/ 63739 w 2354265"/>
                <a:gd name="connsiteY64" fmla="*/ 857842 h 2180492"/>
                <a:gd name="connsiteX65" fmla="*/ 59054 w 2354265"/>
                <a:gd name="connsiteY65" fmla="*/ 879601 h 2180492"/>
                <a:gd name="connsiteX66" fmla="*/ 72956 w 2354265"/>
                <a:gd name="connsiteY66" fmla="*/ 884890 h 2180492"/>
                <a:gd name="connsiteX67" fmla="*/ 76432 w 2354265"/>
                <a:gd name="connsiteY67" fmla="*/ 868419 h 2180492"/>
                <a:gd name="connsiteX68" fmla="*/ 83685 w 2354265"/>
                <a:gd name="connsiteY68" fmla="*/ 841522 h 2180492"/>
                <a:gd name="connsiteX69" fmla="*/ 88218 w 2354265"/>
                <a:gd name="connsiteY69" fmla="*/ 810242 h 2180492"/>
                <a:gd name="connsiteX70" fmla="*/ 98645 w 2354265"/>
                <a:gd name="connsiteY70" fmla="*/ 791656 h 2180492"/>
                <a:gd name="connsiteX71" fmla="*/ 110733 w 2354265"/>
                <a:gd name="connsiteY71" fmla="*/ 776999 h 2180492"/>
                <a:gd name="connsiteX72" fmla="*/ 100005 w 2354265"/>
                <a:gd name="connsiteY72" fmla="*/ 768537 h 2180492"/>
                <a:gd name="connsiteX73" fmla="*/ 112546 w 2354265"/>
                <a:gd name="connsiteY73" fmla="*/ 762794 h 2180492"/>
                <a:gd name="connsiteX74" fmla="*/ 106049 w 2354265"/>
                <a:gd name="connsiteY74" fmla="*/ 752972 h 2180492"/>
                <a:gd name="connsiteX75" fmla="*/ 118440 w 2354265"/>
                <a:gd name="connsiteY75" fmla="*/ 725169 h 2180492"/>
                <a:gd name="connsiteX76" fmla="*/ 97436 w 2354265"/>
                <a:gd name="connsiteY76" fmla="*/ 711871 h 2180492"/>
                <a:gd name="connsiteX77" fmla="*/ 88369 w 2354265"/>
                <a:gd name="connsiteY77" fmla="*/ 718369 h 2180492"/>
                <a:gd name="connsiteX78" fmla="*/ 79454 w 2354265"/>
                <a:gd name="connsiteY78" fmla="*/ 718369 h 2180492"/>
                <a:gd name="connsiteX79" fmla="*/ 57694 w 2354265"/>
                <a:gd name="connsiteY79" fmla="*/ 703711 h 2180492"/>
                <a:gd name="connsiteX80" fmla="*/ 85951 w 2354265"/>
                <a:gd name="connsiteY80" fmla="*/ 677720 h 2180492"/>
                <a:gd name="connsiteX81" fmla="*/ 83836 w 2354265"/>
                <a:gd name="connsiteY81" fmla="*/ 674094 h 2180492"/>
                <a:gd name="connsiteX82" fmla="*/ 64645 w 2354265"/>
                <a:gd name="connsiteY82" fmla="*/ 682254 h 2180492"/>
                <a:gd name="connsiteX83" fmla="*/ 66156 w 2354265"/>
                <a:gd name="connsiteY83" fmla="*/ 658076 h 2180492"/>
                <a:gd name="connsiteX84" fmla="*/ 82174 w 2354265"/>
                <a:gd name="connsiteY84" fmla="*/ 647952 h 2180492"/>
                <a:gd name="connsiteX85" fmla="*/ 99853 w 2354265"/>
                <a:gd name="connsiteY85" fmla="*/ 641455 h 2180492"/>
                <a:gd name="connsiteX86" fmla="*/ 108920 w 2354265"/>
                <a:gd name="connsiteY86" fmla="*/ 621508 h 2180492"/>
                <a:gd name="connsiteX87" fmla="*/ 94867 w 2354265"/>
                <a:gd name="connsiteY87" fmla="*/ 600202 h 2180492"/>
                <a:gd name="connsiteX88" fmla="*/ 116929 w 2354265"/>
                <a:gd name="connsiteY88" fmla="*/ 608362 h 2180492"/>
                <a:gd name="connsiteX89" fmla="*/ 119044 w 2354265"/>
                <a:gd name="connsiteY89" fmla="*/ 605944 h 2180492"/>
                <a:gd name="connsiteX90" fmla="*/ 102876 w 2354265"/>
                <a:gd name="connsiteY90" fmla="*/ 580256 h 2180492"/>
                <a:gd name="connsiteX91" fmla="*/ 111035 w 2354265"/>
                <a:gd name="connsiteY91" fmla="*/ 573607 h 2180492"/>
                <a:gd name="connsiteX92" fmla="*/ 141861 w 2354265"/>
                <a:gd name="connsiteY92" fmla="*/ 583580 h 2180492"/>
                <a:gd name="connsiteX93" fmla="*/ 126297 w 2354265"/>
                <a:gd name="connsiteY93" fmla="*/ 593402 h 2180492"/>
                <a:gd name="connsiteX94" fmla="*/ 118893 w 2354265"/>
                <a:gd name="connsiteY94" fmla="*/ 636317 h 2180492"/>
                <a:gd name="connsiteX95" fmla="*/ 130528 w 2354265"/>
                <a:gd name="connsiteY95" fmla="*/ 646441 h 2180492"/>
                <a:gd name="connsiteX96" fmla="*/ 141408 w 2354265"/>
                <a:gd name="connsiteY96" fmla="*/ 640699 h 2180492"/>
                <a:gd name="connsiteX97" fmla="*/ 188705 w 2354265"/>
                <a:gd name="connsiteY97" fmla="*/ 512710 h 2180492"/>
                <a:gd name="connsiteX98" fmla="*/ 199887 w 2354265"/>
                <a:gd name="connsiteY98" fmla="*/ 522683 h 2180492"/>
                <a:gd name="connsiteX99" fmla="*/ 194749 w 2354265"/>
                <a:gd name="connsiteY99" fmla="*/ 518301 h 2180492"/>
                <a:gd name="connsiteX100" fmla="*/ 202758 w 2354265"/>
                <a:gd name="connsiteY100" fmla="*/ 500017 h 2180492"/>
                <a:gd name="connsiteX101" fmla="*/ 212429 w 2354265"/>
                <a:gd name="connsiteY101" fmla="*/ 508781 h 2180492"/>
                <a:gd name="connsiteX102" fmla="*/ 202758 w 2354265"/>
                <a:gd name="connsiteY102" fmla="*/ 507422 h 2180492"/>
                <a:gd name="connsiteX103" fmla="*/ 200945 w 2354265"/>
                <a:gd name="connsiteY103" fmla="*/ 497902 h 2180492"/>
                <a:gd name="connsiteX104" fmla="*/ 205176 w 2354265"/>
                <a:gd name="connsiteY104" fmla="*/ 487324 h 2180492"/>
                <a:gd name="connsiteX105" fmla="*/ 212429 w 2354265"/>
                <a:gd name="connsiteY105" fmla="*/ 479920 h 2180492"/>
                <a:gd name="connsiteX106" fmla="*/ 221496 w 2354265"/>
                <a:gd name="connsiteY106" fmla="*/ 472062 h 2180492"/>
                <a:gd name="connsiteX107" fmla="*/ 230713 w 2354265"/>
                <a:gd name="connsiteY107" fmla="*/ 446072 h 2180492"/>
                <a:gd name="connsiteX108" fmla="*/ 240082 w 2354265"/>
                <a:gd name="connsiteY108" fmla="*/ 452569 h 2180492"/>
                <a:gd name="connsiteX109" fmla="*/ 242953 w 2354265"/>
                <a:gd name="connsiteY109" fmla="*/ 438516 h 2180492"/>
                <a:gd name="connsiteX110" fmla="*/ 235397 w 2354265"/>
                <a:gd name="connsiteY110" fmla="*/ 433681 h 2180492"/>
                <a:gd name="connsiteX111" fmla="*/ 254739 w 2354265"/>
                <a:gd name="connsiteY111" fmla="*/ 414943 h 2180492"/>
                <a:gd name="connsiteX112" fmla="*/ 258668 w 2354265"/>
                <a:gd name="connsiteY112" fmla="*/ 401646 h 2180492"/>
                <a:gd name="connsiteX113" fmla="*/ 290099 w 2354265"/>
                <a:gd name="connsiteY113" fmla="*/ 363566 h 2180492"/>
                <a:gd name="connsiteX114" fmla="*/ 314578 w 2354265"/>
                <a:gd name="connsiteY114" fmla="*/ 328509 h 2180492"/>
                <a:gd name="connsiteX115" fmla="*/ 344346 w 2354265"/>
                <a:gd name="connsiteY115" fmla="*/ 295417 h 2180492"/>
                <a:gd name="connsiteX116" fmla="*/ 371093 w 2354265"/>
                <a:gd name="connsiteY116" fmla="*/ 268670 h 2180492"/>
                <a:gd name="connsiteX117" fmla="*/ 384843 w 2354265"/>
                <a:gd name="connsiteY117" fmla="*/ 258395 h 2180492"/>
                <a:gd name="connsiteX118" fmla="*/ 405545 w 2354265"/>
                <a:gd name="connsiteY118" fmla="*/ 250991 h 2180492"/>
                <a:gd name="connsiteX119" fmla="*/ 391039 w 2354265"/>
                <a:gd name="connsiteY119" fmla="*/ 243133 h 2180492"/>
                <a:gd name="connsiteX120" fmla="*/ 419749 w 2354265"/>
                <a:gd name="connsiteY120" fmla="*/ 216840 h 2180492"/>
                <a:gd name="connsiteX121" fmla="*/ 429572 w 2354265"/>
                <a:gd name="connsiteY121" fmla="*/ 213969 h 2180492"/>
                <a:gd name="connsiteX122" fmla="*/ 435918 w 2354265"/>
                <a:gd name="connsiteY122" fmla="*/ 211854 h 2180492"/>
                <a:gd name="connsiteX123" fmla="*/ 465989 w 2354265"/>
                <a:gd name="connsiteY123" fmla="*/ 195987 h 2180492"/>
                <a:gd name="connsiteX124" fmla="*/ 507090 w 2354265"/>
                <a:gd name="connsiteY124" fmla="*/ 154282 h 2180492"/>
                <a:gd name="connsiteX125" fmla="*/ 499232 w 2354265"/>
                <a:gd name="connsiteY125" fmla="*/ 155944 h 2180492"/>
                <a:gd name="connsiteX126" fmla="*/ 497872 w 2354265"/>
                <a:gd name="connsiteY126" fmla="*/ 153375 h 2180492"/>
                <a:gd name="connsiteX127" fmla="*/ 507694 w 2354265"/>
                <a:gd name="connsiteY127" fmla="*/ 149144 h 2180492"/>
                <a:gd name="connsiteX128" fmla="*/ 532023 w 2354265"/>
                <a:gd name="connsiteY128" fmla="*/ 132673 h 2180492"/>
                <a:gd name="connsiteX129" fmla="*/ 542147 w 2354265"/>
                <a:gd name="connsiteY129" fmla="*/ 123304 h 2180492"/>
                <a:gd name="connsiteX130" fmla="*/ 586573 w 2354265"/>
                <a:gd name="connsiteY130" fmla="*/ 97616 h 2180492"/>
                <a:gd name="connsiteX131" fmla="*/ 598964 w 2354265"/>
                <a:gd name="connsiteY131" fmla="*/ 90665 h 2180492"/>
                <a:gd name="connsiteX132" fmla="*/ 606368 w 2354265"/>
                <a:gd name="connsiteY132" fmla="*/ 85074 h 2180492"/>
                <a:gd name="connsiteX133" fmla="*/ 614830 w 2354265"/>
                <a:gd name="connsiteY133" fmla="*/ 76159 h 2180492"/>
                <a:gd name="connsiteX134" fmla="*/ 713655 w 2354265"/>
                <a:gd name="connsiteY134" fmla="*/ 31128 h 2180492"/>
                <a:gd name="connsiteX135" fmla="*/ 739343 w 2354265"/>
                <a:gd name="connsiteY135" fmla="*/ 21457 h 2180492"/>
                <a:gd name="connsiteX136" fmla="*/ 799031 w 2354265"/>
                <a:gd name="connsiteY136" fmla="*/ 0 h 2180492"/>
                <a:gd name="connsiteX137" fmla="*/ 790720 w 2354265"/>
                <a:gd name="connsiteY137" fmla="*/ 10124 h 2180492"/>
                <a:gd name="connsiteX138" fmla="*/ 762916 w 2354265"/>
                <a:gd name="connsiteY138" fmla="*/ 27653 h 2180492"/>
                <a:gd name="connsiteX139" fmla="*/ 756570 w 2354265"/>
                <a:gd name="connsiteY139" fmla="*/ 30826 h 2180492"/>
                <a:gd name="connsiteX140" fmla="*/ 751130 w 2354265"/>
                <a:gd name="connsiteY140" fmla="*/ 45332 h 2180492"/>
                <a:gd name="connsiteX141" fmla="*/ 754605 w 2354265"/>
                <a:gd name="connsiteY141" fmla="*/ 53039 h 2180492"/>
                <a:gd name="connsiteX142" fmla="*/ 719095 w 2354265"/>
                <a:gd name="connsiteY142" fmla="*/ 48657 h 2180492"/>
                <a:gd name="connsiteX143" fmla="*/ 701113 w 2354265"/>
                <a:gd name="connsiteY143" fmla="*/ 53492 h 2180492"/>
                <a:gd name="connsiteX144" fmla="*/ 677540 w 2354265"/>
                <a:gd name="connsiteY144" fmla="*/ 61501 h 2180492"/>
                <a:gd name="connsiteX145" fmla="*/ 666660 w 2354265"/>
                <a:gd name="connsiteY145" fmla="*/ 79030 h 2180492"/>
                <a:gd name="connsiteX146" fmla="*/ 662127 w 2354265"/>
                <a:gd name="connsiteY146" fmla="*/ 89003 h 2180492"/>
                <a:gd name="connsiteX147" fmla="*/ 615737 w 2354265"/>
                <a:gd name="connsiteY147" fmla="*/ 114087 h 2180492"/>
                <a:gd name="connsiteX148" fmla="*/ 617097 w 2354265"/>
                <a:gd name="connsiteY148" fmla="*/ 103207 h 2180492"/>
                <a:gd name="connsiteX149" fmla="*/ 611808 w 2354265"/>
                <a:gd name="connsiteY149" fmla="*/ 108194 h 2180492"/>
                <a:gd name="connsiteX150" fmla="*/ 583853 w 2354265"/>
                <a:gd name="connsiteY150" fmla="*/ 140228 h 2180492"/>
                <a:gd name="connsiteX151" fmla="*/ 556956 w 2354265"/>
                <a:gd name="connsiteY151" fmla="*/ 161384 h 2180492"/>
                <a:gd name="connsiteX152" fmla="*/ 547285 w 2354265"/>
                <a:gd name="connsiteY152" fmla="*/ 167730 h 2180492"/>
                <a:gd name="connsiteX153" fmla="*/ 548494 w 2354265"/>
                <a:gd name="connsiteY153" fmla="*/ 187525 h 2180492"/>
                <a:gd name="connsiteX154" fmla="*/ 556351 w 2354265"/>
                <a:gd name="connsiteY154" fmla="*/ 186619 h 2180492"/>
                <a:gd name="connsiteX155" fmla="*/ 556805 w 2354265"/>
                <a:gd name="connsiteY155" fmla="*/ 169392 h 2180492"/>
                <a:gd name="connsiteX156" fmla="*/ 582644 w 2354265"/>
                <a:gd name="connsiteY156" fmla="*/ 156850 h 2180492"/>
                <a:gd name="connsiteX157" fmla="*/ 608181 w 2354265"/>
                <a:gd name="connsiteY157" fmla="*/ 145668 h 2180492"/>
                <a:gd name="connsiteX158" fmla="*/ 632812 w 2354265"/>
                <a:gd name="connsiteY158" fmla="*/ 131011 h 2180492"/>
                <a:gd name="connsiteX159" fmla="*/ 654421 w 2354265"/>
                <a:gd name="connsiteY159" fmla="*/ 106229 h 2180492"/>
                <a:gd name="connsiteX160" fmla="*/ 681922 w 2354265"/>
                <a:gd name="connsiteY160" fmla="*/ 110611 h 2180492"/>
                <a:gd name="connsiteX161" fmla="*/ 706402 w 2354265"/>
                <a:gd name="connsiteY161" fmla="*/ 92327 h 2180492"/>
                <a:gd name="connsiteX162" fmla="*/ 733299 w 2354265"/>
                <a:gd name="connsiteY162" fmla="*/ 77670 h 2180492"/>
                <a:gd name="connsiteX163" fmla="*/ 737077 w 2354265"/>
                <a:gd name="connsiteY163" fmla="*/ 68452 h 2180492"/>
                <a:gd name="connsiteX164" fmla="*/ 751885 w 2354265"/>
                <a:gd name="connsiteY164" fmla="*/ 83412 h 2180492"/>
                <a:gd name="connsiteX165" fmla="*/ 755814 w 2354265"/>
                <a:gd name="connsiteY165" fmla="*/ 77367 h 2180492"/>
                <a:gd name="connsiteX166" fmla="*/ 768356 w 2354265"/>
                <a:gd name="connsiteY166" fmla="*/ 61803 h 2180492"/>
                <a:gd name="connsiteX167" fmla="*/ 801449 w 2354265"/>
                <a:gd name="connsiteY167" fmla="*/ 46088 h 2180492"/>
                <a:gd name="connsiteX168" fmla="*/ 840737 w 2354265"/>
                <a:gd name="connsiteY168" fmla="*/ 35359 h 2180492"/>
                <a:gd name="connsiteX169" fmla="*/ 813235 w 2354265"/>
                <a:gd name="connsiteY169" fmla="*/ 63768 h 2180492"/>
                <a:gd name="connsiteX170" fmla="*/ 815653 w 2354265"/>
                <a:gd name="connsiteY170" fmla="*/ 64825 h 2180492"/>
                <a:gd name="connsiteX171" fmla="*/ 811724 w 2354265"/>
                <a:gd name="connsiteY171" fmla="*/ 87945 h 2180492"/>
                <a:gd name="connsiteX172" fmla="*/ 830915 w 2354265"/>
                <a:gd name="connsiteY172" fmla="*/ 84016 h 2180492"/>
                <a:gd name="connsiteX173" fmla="*/ 831973 w 2354265"/>
                <a:gd name="connsiteY173" fmla="*/ 86887 h 2180492"/>
                <a:gd name="connsiteX174" fmla="*/ 799787 w 2354265"/>
                <a:gd name="connsiteY174" fmla="*/ 110007 h 2180492"/>
                <a:gd name="connsiteX175" fmla="*/ 774400 w 2354265"/>
                <a:gd name="connsiteY175" fmla="*/ 113331 h 2180492"/>
                <a:gd name="connsiteX176" fmla="*/ 772889 w 2354265"/>
                <a:gd name="connsiteY176" fmla="*/ 120584 h 2180492"/>
                <a:gd name="connsiteX177" fmla="*/ 775005 w 2354265"/>
                <a:gd name="connsiteY177" fmla="*/ 128291 h 2180492"/>
                <a:gd name="connsiteX178" fmla="*/ 826684 w 2354265"/>
                <a:gd name="connsiteY178" fmla="*/ 117260 h 2180492"/>
                <a:gd name="connsiteX179" fmla="*/ 828346 w 2354265"/>
                <a:gd name="connsiteY179" fmla="*/ 119980 h 2180492"/>
                <a:gd name="connsiteX180" fmla="*/ 817466 w 2354265"/>
                <a:gd name="connsiteY180" fmla="*/ 128895 h 2180492"/>
                <a:gd name="connsiteX181" fmla="*/ 754756 w 2354265"/>
                <a:gd name="connsiteY181" fmla="*/ 159117 h 2180492"/>
                <a:gd name="connsiteX182" fmla="*/ 691744 w 2354265"/>
                <a:gd name="connsiteY182" fmla="*/ 195383 h 2180492"/>
                <a:gd name="connsiteX183" fmla="*/ 717433 w 2354265"/>
                <a:gd name="connsiteY183" fmla="*/ 191303 h 2180492"/>
                <a:gd name="connsiteX184" fmla="*/ 779085 w 2354265"/>
                <a:gd name="connsiteY184" fmla="*/ 158664 h 2180492"/>
                <a:gd name="connsiteX185" fmla="*/ 814746 w 2354265"/>
                <a:gd name="connsiteY185" fmla="*/ 141286 h 2180492"/>
                <a:gd name="connsiteX186" fmla="*/ 826835 w 2354265"/>
                <a:gd name="connsiteY186" fmla="*/ 137660 h 2180492"/>
                <a:gd name="connsiteX187" fmla="*/ 828346 w 2354265"/>
                <a:gd name="connsiteY187" fmla="*/ 141286 h 2180492"/>
                <a:gd name="connsiteX188" fmla="*/ 808400 w 2354265"/>
                <a:gd name="connsiteY188" fmla="*/ 149295 h 2180492"/>
                <a:gd name="connsiteX189" fmla="*/ 832124 w 2354265"/>
                <a:gd name="connsiteY189" fmla="*/ 146877 h 2180492"/>
                <a:gd name="connsiteX190" fmla="*/ 841946 w 2354265"/>
                <a:gd name="connsiteY190" fmla="*/ 143704 h 2180492"/>
                <a:gd name="connsiteX191" fmla="*/ 873376 w 2354265"/>
                <a:gd name="connsiteY191" fmla="*/ 126780 h 2180492"/>
                <a:gd name="connsiteX192" fmla="*/ 850257 w 2354265"/>
                <a:gd name="connsiteY192" fmla="*/ 132069 h 2180492"/>
                <a:gd name="connsiteX193" fmla="*/ 849199 w 2354265"/>
                <a:gd name="connsiteY193" fmla="*/ 127686 h 2180492"/>
                <a:gd name="connsiteX194" fmla="*/ 1047000 w 2354265"/>
                <a:gd name="connsiteY194" fmla="*/ 75101 h 2180492"/>
                <a:gd name="connsiteX195" fmla="*/ 1048209 w 2354265"/>
                <a:gd name="connsiteY195" fmla="*/ 79634 h 2180492"/>
                <a:gd name="connsiteX196" fmla="*/ 985801 w 2354265"/>
                <a:gd name="connsiteY196" fmla="*/ 93687 h 2180492"/>
                <a:gd name="connsiteX197" fmla="*/ 1017836 w 2354265"/>
                <a:gd name="connsiteY197" fmla="*/ 94745 h 2180492"/>
                <a:gd name="connsiteX198" fmla="*/ 1047604 w 2354265"/>
                <a:gd name="connsiteY198" fmla="*/ 95198 h 2180492"/>
                <a:gd name="connsiteX199" fmla="*/ 980512 w 2354265"/>
                <a:gd name="connsiteY199" fmla="*/ 124513 h 2180492"/>
                <a:gd name="connsiteX200" fmla="*/ 981268 w 2354265"/>
                <a:gd name="connsiteY200" fmla="*/ 127838 h 2180492"/>
                <a:gd name="connsiteX201" fmla="*/ 997285 w 2354265"/>
                <a:gd name="connsiteY201" fmla="*/ 124815 h 2180492"/>
                <a:gd name="connsiteX202" fmla="*/ 1013454 w 2354265"/>
                <a:gd name="connsiteY202" fmla="*/ 125571 h 2180492"/>
                <a:gd name="connsiteX203" fmla="*/ 1029622 w 2354265"/>
                <a:gd name="connsiteY203" fmla="*/ 127082 h 2180492"/>
                <a:gd name="connsiteX204" fmla="*/ 1001969 w 2354265"/>
                <a:gd name="connsiteY204" fmla="*/ 139322 h 2180492"/>
                <a:gd name="connsiteX205" fmla="*/ 967366 w 2354265"/>
                <a:gd name="connsiteY205" fmla="*/ 144913 h 2180492"/>
                <a:gd name="connsiteX206" fmla="*/ 955730 w 2354265"/>
                <a:gd name="connsiteY206" fmla="*/ 158059 h 2180492"/>
                <a:gd name="connsiteX207" fmla="*/ 952255 w 2354265"/>
                <a:gd name="connsiteY207" fmla="*/ 154584 h 2180492"/>
                <a:gd name="connsiteX208" fmla="*/ 963135 w 2354265"/>
                <a:gd name="connsiteY208" fmla="*/ 148539 h 2180492"/>
                <a:gd name="connsiteX209" fmla="*/ 953464 w 2354265"/>
                <a:gd name="connsiteY209" fmla="*/ 143100 h 2180492"/>
                <a:gd name="connsiteX210" fmla="*/ 976130 w 2354265"/>
                <a:gd name="connsiteY210" fmla="*/ 126780 h 2180492"/>
                <a:gd name="connsiteX211" fmla="*/ 944851 w 2354265"/>
                <a:gd name="connsiteY211" fmla="*/ 123909 h 2180492"/>
                <a:gd name="connsiteX212" fmla="*/ 919011 w 2354265"/>
                <a:gd name="connsiteY212" fmla="*/ 129046 h 2180492"/>
                <a:gd name="connsiteX213" fmla="*/ 902540 w 2354265"/>
                <a:gd name="connsiteY213" fmla="*/ 121491 h 2180492"/>
                <a:gd name="connsiteX214" fmla="*/ 936086 w 2354265"/>
                <a:gd name="connsiteY214" fmla="*/ 117411 h 2180492"/>
                <a:gd name="connsiteX215" fmla="*/ 948477 w 2354265"/>
                <a:gd name="connsiteY215" fmla="*/ 115296 h 2180492"/>
                <a:gd name="connsiteX216" fmla="*/ 947419 w 2354265"/>
                <a:gd name="connsiteY216" fmla="*/ 109402 h 2180492"/>
                <a:gd name="connsiteX217" fmla="*/ 936691 w 2354265"/>
                <a:gd name="connsiteY217" fmla="*/ 104265 h 2180492"/>
                <a:gd name="connsiteX218" fmla="*/ 880478 w 2354265"/>
                <a:gd name="connsiteY218" fmla="*/ 123607 h 2180492"/>
                <a:gd name="connsiteX219" fmla="*/ 902691 w 2354265"/>
                <a:gd name="connsiteY219" fmla="*/ 134335 h 2180492"/>
                <a:gd name="connsiteX220" fmla="*/ 836053 w 2354265"/>
                <a:gd name="connsiteY220" fmla="*/ 166219 h 2180492"/>
                <a:gd name="connsiteX221" fmla="*/ 840737 w 2354265"/>
                <a:gd name="connsiteY221" fmla="*/ 150655 h 2180492"/>
                <a:gd name="connsiteX222" fmla="*/ 816106 w 2354265"/>
                <a:gd name="connsiteY222" fmla="*/ 159873 h 2180492"/>
                <a:gd name="connsiteX223" fmla="*/ 826080 w 2354265"/>
                <a:gd name="connsiteY223" fmla="*/ 163650 h 2180492"/>
                <a:gd name="connsiteX224" fmla="*/ 825324 w 2354265"/>
                <a:gd name="connsiteY224" fmla="*/ 168032 h 2180492"/>
                <a:gd name="connsiteX225" fmla="*/ 810515 w 2354265"/>
                <a:gd name="connsiteY225" fmla="*/ 165312 h 2180492"/>
                <a:gd name="connsiteX226" fmla="*/ 806738 w 2354265"/>
                <a:gd name="connsiteY226" fmla="*/ 178308 h 2180492"/>
                <a:gd name="connsiteX227" fmla="*/ 770472 w 2354265"/>
                <a:gd name="connsiteY227" fmla="*/ 198707 h 2180492"/>
                <a:gd name="connsiteX228" fmla="*/ 753245 w 2354265"/>
                <a:gd name="connsiteY228" fmla="*/ 211098 h 2180492"/>
                <a:gd name="connsiteX229" fmla="*/ 738135 w 2354265"/>
                <a:gd name="connsiteY229" fmla="*/ 221676 h 2180492"/>
                <a:gd name="connsiteX230" fmla="*/ 706402 w 2354265"/>
                <a:gd name="connsiteY230" fmla="*/ 242075 h 2180492"/>
                <a:gd name="connsiteX231" fmla="*/ 702020 w 2354265"/>
                <a:gd name="connsiteY231" fmla="*/ 248875 h 2180492"/>
                <a:gd name="connsiteX232" fmla="*/ 704286 w 2354265"/>
                <a:gd name="connsiteY232" fmla="*/ 250840 h 2180492"/>
                <a:gd name="connsiteX233" fmla="*/ 764730 w 2354265"/>
                <a:gd name="connsiteY233" fmla="*/ 214272 h 2180492"/>
                <a:gd name="connsiteX234" fmla="*/ 783920 w 2354265"/>
                <a:gd name="connsiteY234" fmla="*/ 212307 h 2180492"/>
                <a:gd name="connsiteX235" fmla="*/ 775005 w 2354265"/>
                <a:gd name="connsiteY235" fmla="*/ 222582 h 2180492"/>
                <a:gd name="connsiteX236" fmla="*/ 789360 w 2354265"/>
                <a:gd name="connsiteY236" fmla="*/ 218351 h 2180492"/>
                <a:gd name="connsiteX237" fmla="*/ 806587 w 2354265"/>
                <a:gd name="connsiteY237" fmla="*/ 207623 h 2180492"/>
                <a:gd name="connsiteX238" fmla="*/ 814444 w 2354265"/>
                <a:gd name="connsiteY238" fmla="*/ 206867 h 2180492"/>
                <a:gd name="connsiteX239" fmla="*/ 815351 w 2354265"/>
                <a:gd name="connsiteY239" fmla="*/ 210040 h 2180492"/>
                <a:gd name="connsiteX240" fmla="*/ 795253 w 2354265"/>
                <a:gd name="connsiteY240" fmla="*/ 221071 h 2180492"/>
                <a:gd name="connsiteX241" fmla="*/ 796764 w 2354265"/>
                <a:gd name="connsiteY241" fmla="*/ 224396 h 2180492"/>
                <a:gd name="connsiteX242" fmla="*/ 827288 w 2354265"/>
                <a:gd name="connsiteY242" fmla="*/ 213818 h 2180492"/>
                <a:gd name="connsiteX243" fmla="*/ 828346 w 2354265"/>
                <a:gd name="connsiteY243" fmla="*/ 215480 h 2180492"/>
                <a:gd name="connsiteX244" fmla="*/ 822906 w 2354265"/>
                <a:gd name="connsiteY244" fmla="*/ 221676 h 2180492"/>
                <a:gd name="connsiteX245" fmla="*/ 823964 w 2354265"/>
                <a:gd name="connsiteY245" fmla="*/ 223036 h 2180492"/>
                <a:gd name="connsiteX246" fmla="*/ 831217 w 2354265"/>
                <a:gd name="connsiteY246" fmla="*/ 217747 h 2180492"/>
                <a:gd name="connsiteX247" fmla="*/ 843759 w 2354265"/>
                <a:gd name="connsiteY247" fmla="*/ 205356 h 2180492"/>
                <a:gd name="connsiteX248" fmla="*/ 872016 w 2354265"/>
                <a:gd name="connsiteY248" fmla="*/ 196743 h 2180492"/>
                <a:gd name="connsiteX249" fmla="*/ 889394 w 2354265"/>
                <a:gd name="connsiteY249" fmla="*/ 184352 h 2180492"/>
                <a:gd name="connsiteX250" fmla="*/ 893625 w 2354265"/>
                <a:gd name="connsiteY250" fmla="*/ 192512 h 2180492"/>
                <a:gd name="connsiteX251" fmla="*/ 896496 w 2354265"/>
                <a:gd name="connsiteY251" fmla="*/ 185561 h 2180492"/>
                <a:gd name="connsiteX252" fmla="*/ 902238 w 2354265"/>
                <a:gd name="connsiteY252" fmla="*/ 179970 h 2180492"/>
                <a:gd name="connsiteX253" fmla="*/ 936237 w 2354265"/>
                <a:gd name="connsiteY253" fmla="*/ 172112 h 2180492"/>
                <a:gd name="connsiteX254" fmla="*/ 944095 w 2354265"/>
                <a:gd name="connsiteY254" fmla="*/ 166824 h 2180492"/>
                <a:gd name="connsiteX255" fmla="*/ 985196 w 2354265"/>
                <a:gd name="connsiteY255" fmla="*/ 156548 h 2180492"/>
                <a:gd name="connsiteX256" fmla="*/ 990939 w 2354265"/>
                <a:gd name="connsiteY256" fmla="*/ 153828 h 2180492"/>
                <a:gd name="connsiteX257" fmla="*/ 1000609 w 2354265"/>
                <a:gd name="connsiteY257" fmla="*/ 152166 h 2180492"/>
                <a:gd name="connsiteX258" fmla="*/ 1018440 w 2354265"/>
                <a:gd name="connsiteY258" fmla="*/ 147482 h 2180492"/>
                <a:gd name="connsiteX259" fmla="*/ 1030076 w 2354265"/>
                <a:gd name="connsiteY259" fmla="*/ 151259 h 2180492"/>
                <a:gd name="connsiteX260" fmla="*/ 1030831 w 2354265"/>
                <a:gd name="connsiteY260" fmla="*/ 148842 h 2180492"/>
                <a:gd name="connsiteX261" fmla="*/ 1026298 w 2354265"/>
                <a:gd name="connsiteY261" fmla="*/ 145064 h 2180492"/>
                <a:gd name="connsiteX262" fmla="*/ 1032342 w 2354265"/>
                <a:gd name="connsiteY262" fmla="*/ 144459 h 2180492"/>
                <a:gd name="connsiteX263" fmla="*/ 1059693 w 2354265"/>
                <a:gd name="connsiteY263" fmla="*/ 147784 h 2180492"/>
                <a:gd name="connsiteX264" fmla="*/ 1069213 w 2354265"/>
                <a:gd name="connsiteY264" fmla="*/ 146877 h 2180492"/>
                <a:gd name="connsiteX265" fmla="*/ 1079488 w 2354265"/>
                <a:gd name="connsiteY265" fmla="*/ 160326 h 2180492"/>
                <a:gd name="connsiteX266" fmla="*/ 1037480 w 2354265"/>
                <a:gd name="connsiteY266" fmla="*/ 165615 h 2180492"/>
                <a:gd name="connsiteX267" fmla="*/ 996681 w 2354265"/>
                <a:gd name="connsiteY267" fmla="*/ 171961 h 2180492"/>
                <a:gd name="connsiteX268" fmla="*/ 976734 w 2354265"/>
                <a:gd name="connsiteY268" fmla="*/ 195534 h 2180492"/>
                <a:gd name="connsiteX269" fmla="*/ 1003329 w 2354265"/>
                <a:gd name="connsiteY269" fmla="*/ 193570 h 2180492"/>
                <a:gd name="connsiteX270" fmla="*/ 1004538 w 2354265"/>
                <a:gd name="connsiteY270" fmla="*/ 195685 h 2180492"/>
                <a:gd name="connsiteX271" fmla="*/ 985952 w 2354265"/>
                <a:gd name="connsiteY271" fmla="*/ 205658 h 2180492"/>
                <a:gd name="connsiteX272" fmla="*/ 1005143 w 2354265"/>
                <a:gd name="connsiteY272" fmla="*/ 216689 h 2180492"/>
                <a:gd name="connsiteX273" fmla="*/ 1014814 w 2354265"/>
                <a:gd name="connsiteY273" fmla="*/ 214725 h 2180492"/>
                <a:gd name="connsiteX274" fmla="*/ 1029018 w 2354265"/>
                <a:gd name="connsiteY274" fmla="*/ 207623 h 2180492"/>
                <a:gd name="connsiteX275" fmla="*/ 1114847 w 2354265"/>
                <a:gd name="connsiteY275" fmla="*/ 196441 h 2180492"/>
                <a:gd name="connsiteX276" fmla="*/ 1170153 w 2354265"/>
                <a:gd name="connsiteY276" fmla="*/ 197650 h 2180492"/>
                <a:gd name="connsiteX277" fmla="*/ 1136305 w 2354265"/>
                <a:gd name="connsiteY277" fmla="*/ 211703 h 2180492"/>
                <a:gd name="connsiteX278" fmla="*/ 1079488 w 2354265"/>
                <a:gd name="connsiteY278" fmla="*/ 218805 h 2180492"/>
                <a:gd name="connsiteX279" fmla="*/ 1076164 w 2354265"/>
                <a:gd name="connsiteY279" fmla="*/ 220014 h 2180492"/>
                <a:gd name="connsiteX280" fmla="*/ 1039595 w 2354265"/>
                <a:gd name="connsiteY280" fmla="*/ 221222 h 2180492"/>
                <a:gd name="connsiteX281" fmla="*/ 1016778 w 2354265"/>
                <a:gd name="connsiteY281" fmla="*/ 239809 h 2180492"/>
                <a:gd name="connsiteX282" fmla="*/ 1010885 w 2354265"/>
                <a:gd name="connsiteY282" fmla="*/ 229685 h 2180492"/>
                <a:gd name="connsiteX283" fmla="*/ 1004689 w 2354265"/>
                <a:gd name="connsiteY283" fmla="*/ 249480 h 2180492"/>
                <a:gd name="connsiteX284" fmla="*/ 990334 w 2354265"/>
                <a:gd name="connsiteY284" fmla="*/ 246760 h 2180492"/>
                <a:gd name="connsiteX285" fmla="*/ 989881 w 2354265"/>
                <a:gd name="connsiteY285" fmla="*/ 242982 h 2180492"/>
                <a:gd name="connsiteX286" fmla="*/ 967517 w 2354265"/>
                <a:gd name="connsiteY286" fmla="*/ 261568 h 2180492"/>
                <a:gd name="connsiteX287" fmla="*/ 934424 w 2354265"/>
                <a:gd name="connsiteY287" fmla="*/ 278946 h 2180492"/>
                <a:gd name="connsiteX288" fmla="*/ 931100 w 2354265"/>
                <a:gd name="connsiteY288" fmla="*/ 282421 h 2180492"/>
                <a:gd name="connsiteX289" fmla="*/ 907225 w 2354265"/>
                <a:gd name="connsiteY289" fmla="*/ 283026 h 2180492"/>
                <a:gd name="connsiteX290" fmla="*/ 867785 w 2354265"/>
                <a:gd name="connsiteY290" fmla="*/ 299345 h 2180492"/>
                <a:gd name="connsiteX291" fmla="*/ 841341 w 2354265"/>
                <a:gd name="connsiteY291" fmla="*/ 312794 h 2180492"/>
                <a:gd name="connsiteX292" fmla="*/ 839075 w 2354265"/>
                <a:gd name="connsiteY292" fmla="*/ 312190 h 2180492"/>
                <a:gd name="connsiteX293" fmla="*/ 809004 w 2354265"/>
                <a:gd name="connsiteY293" fmla="*/ 328056 h 2180492"/>
                <a:gd name="connsiteX294" fmla="*/ 795253 w 2354265"/>
                <a:gd name="connsiteY294" fmla="*/ 339994 h 2180492"/>
                <a:gd name="connsiteX295" fmla="*/ 812933 w 2354265"/>
                <a:gd name="connsiteY295" fmla="*/ 344678 h 2180492"/>
                <a:gd name="connsiteX296" fmla="*/ 794347 w 2354265"/>
                <a:gd name="connsiteY296" fmla="*/ 354802 h 2180492"/>
                <a:gd name="connsiteX297" fmla="*/ 808098 w 2354265"/>
                <a:gd name="connsiteY297" fmla="*/ 367042 h 2180492"/>
                <a:gd name="connsiteX298" fmla="*/ 795253 w 2354265"/>
                <a:gd name="connsiteY298" fmla="*/ 369460 h 2180492"/>
                <a:gd name="connsiteX299" fmla="*/ 775912 w 2354265"/>
                <a:gd name="connsiteY299" fmla="*/ 387895 h 2180492"/>
                <a:gd name="connsiteX300" fmla="*/ 740099 w 2354265"/>
                <a:gd name="connsiteY300" fmla="*/ 412979 h 2180492"/>
                <a:gd name="connsiteX301" fmla="*/ 717886 w 2354265"/>
                <a:gd name="connsiteY301" fmla="*/ 425823 h 2180492"/>
                <a:gd name="connsiteX302" fmla="*/ 726953 w 2354265"/>
                <a:gd name="connsiteY302" fmla="*/ 400890 h 2180492"/>
                <a:gd name="connsiteX303" fmla="*/ 760801 w 2354265"/>
                <a:gd name="connsiteY303" fmla="*/ 384268 h 2180492"/>
                <a:gd name="connsiteX304" fmla="*/ 764578 w 2354265"/>
                <a:gd name="connsiteY304" fmla="*/ 372482 h 2180492"/>
                <a:gd name="connsiteX305" fmla="*/ 753850 w 2354265"/>
                <a:gd name="connsiteY305" fmla="*/ 368553 h 2180492"/>
                <a:gd name="connsiteX306" fmla="*/ 738739 w 2354265"/>
                <a:gd name="connsiteY306" fmla="*/ 370517 h 2180492"/>
                <a:gd name="connsiteX307" fmla="*/ 748712 w 2354265"/>
                <a:gd name="connsiteY307" fmla="*/ 363415 h 2180492"/>
                <a:gd name="connsiteX308" fmla="*/ 736472 w 2354265"/>
                <a:gd name="connsiteY308" fmla="*/ 353140 h 2180492"/>
                <a:gd name="connsiteX309" fmla="*/ 726953 w 2354265"/>
                <a:gd name="connsiteY309" fmla="*/ 370366 h 2180492"/>
                <a:gd name="connsiteX310" fmla="*/ 738890 w 2354265"/>
                <a:gd name="connsiteY310" fmla="*/ 370366 h 2180492"/>
                <a:gd name="connsiteX311" fmla="*/ 735566 w 2354265"/>
                <a:gd name="connsiteY311" fmla="*/ 379886 h 2180492"/>
                <a:gd name="connsiteX312" fmla="*/ 703077 w 2354265"/>
                <a:gd name="connsiteY312" fmla="*/ 397717 h 2180492"/>
                <a:gd name="connsiteX313" fmla="*/ 712899 w 2354265"/>
                <a:gd name="connsiteY313" fmla="*/ 404970 h 2180492"/>
                <a:gd name="connsiteX314" fmla="*/ 700962 w 2354265"/>
                <a:gd name="connsiteY314" fmla="*/ 412072 h 2180492"/>
                <a:gd name="connsiteX315" fmla="*/ 687967 w 2354265"/>
                <a:gd name="connsiteY315" fmla="*/ 426579 h 2180492"/>
                <a:gd name="connsiteX316" fmla="*/ 669078 w 2354265"/>
                <a:gd name="connsiteY316" fmla="*/ 437761 h 2180492"/>
                <a:gd name="connsiteX317" fmla="*/ 662127 w 2354265"/>
                <a:gd name="connsiteY317" fmla="*/ 422952 h 2180492"/>
                <a:gd name="connsiteX318" fmla="*/ 656838 w 2354265"/>
                <a:gd name="connsiteY318" fmla="*/ 409352 h 2180492"/>
                <a:gd name="connsiteX319" fmla="*/ 635532 w 2354265"/>
                <a:gd name="connsiteY319" fmla="*/ 413886 h 2180492"/>
                <a:gd name="connsiteX320" fmla="*/ 644599 w 2354265"/>
                <a:gd name="connsiteY320" fmla="*/ 401344 h 2180492"/>
                <a:gd name="connsiteX321" fmla="*/ 637950 w 2354265"/>
                <a:gd name="connsiteY321" fmla="*/ 389104 h 2180492"/>
                <a:gd name="connsiteX322" fmla="*/ 678598 w 2354265"/>
                <a:gd name="connsiteY322" fmla="*/ 355709 h 2180492"/>
                <a:gd name="connsiteX323" fmla="*/ 677540 w 2354265"/>
                <a:gd name="connsiteY323" fmla="*/ 352989 h 2180492"/>
                <a:gd name="connsiteX324" fmla="*/ 669531 w 2354265"/>
                <a:gd name="connsiteY324" fmla="*/ 353140 h 2180492"/>
                <a:gd name="connsiteX325" fmla="*/ 641727 w 2354265"/>
                <a:gd name="connsiteY325" fmla="*/ 371877 h 2180492"/>
                <a:gd name="connsiteX326" fmla="*/ 635532 w 2354265"/>
                <a:gd name="connsiteY326" fmla="*/ 376411 h 2180492"/>
                <a:gd name="connsiteX327" fmla="*/ 615284 w 2354265"/>
                <a:gd name="connsiteY327" fmla="*/ 407539 h 2180492"/>
                <a:gd name="connsiteX328" fmla="*/ 617399 w 2354265"/>
                <a:gd name="connsiteY328" fmla="*/ 409806 h 2180492"/>
                <a:gd name="connsiteX329" fmla="*/ 637799 w 2354265"/>
                <a:gd name="connsiteY329" fmla="*/ 393788 h 2180492"/>
                <a:gd name="connsiteX330" fmla="*/ 639008 w 2354265"/>
                <a:gd name="connsiteY330" fmla="*/ 399379 h 2180492"/>
                <a:gd name="connsiteX331" fmla="*/ 636439 w 2354265"/>
                <a:gd name="connsiteY331" fmla="*/ 430659 h 2180492"/>
                <a:gd name="connsiteX332" fmla="*/ 650492 w 2354265"/>
                <a:gd name="connsiteY332" fmla="*/ 437005 h 2180492"/>
                <a:gd name="connsiteX333" fmla="*/ 661674 w 2354265"/>
                <a:gd name="connsiteY333" fmla="*/ 443201 h 2180492"/>
                <a:gd name="connsiteX334" fmla="*/ 657443 w 2354265"/>
                <a:gd name="connsiteY334" fmla="*/ 452720 h 2180492"/>
                <a:gd name="connsiteX335" fmla="*/ 661372 w 2354265"/>
                <a:gd name="connsiteY335" fmla="*/ 470853 h 2180492"/>
                <a:gd name="connsiteX336" fmla="*/ 660012 w 2354265"/>
                <a:gd name="connsiteY336" fmla="*/ 473422 h 2180492"/>
                <a:gd name="connsiteX337" fmla="*/ 614981 w 2354265"/>
                <a:gd name="connsiteY337" fmla="*/ 514675 h 2180492"/>
                <a:gd name="connsiteX338" fmla="*/ 601986 w 2354265"/>
                <a:gd name="connsiteY338" fmla="*/ 533261 h 2180492"/>
                <a:gd name="connsiteX339" fmla="*/ 592315 w 2354265"/>
                <a:gd name="connsiteY339" fmla="*/ 537643 h 2180492"/>
                <a:gd name="connsiteX340" fmla="*/ 592920 w 2354265"/>
                <a:gd name="connsiteY340" fmla="*/ 542025 h 2180492"/>
                <a:gd name="connsiteX341" fmla="*/ 562698 w 2354265"/>
                <a:gd name="connsiteY341" fmla="*/ 588718 h 2180492"/>
                <a:gd name="connsiteX342" fmla="*/ 541241 w 2354265"/>
                <a:gd name="connsiteY342" fmla="*/ 603526 h 2180492"/>
                <a:gd name="connsiteX343" fmla="*/ 542298 w 2354265"/>
                <a:gd name="connsiteY343" fmla="*/ 615011 h 2180492"/>
                <a:gd name="connsiteX344" fmla="*/ 535045 w 2354265"/>
                <a:gd name="connsiteY344" fmla="*/ 645686 h 2180492"/>
                <a:gd name="connsiteX345" fmla="*/ 528547 w 2354265"/>
                <a:gd name="connsiteY345" fmla="*/ 655205 h 2180492"/>
                <a:gd name="connsiteX346" fmla="*/ 507392 w 2354265"/>
                <a:gd name="connsiteY346" fmla="*/ 689658 h 2180492"/>
                <a:gd name="connsiteX347" fmla="*/ 507846 w 2354265"/>
                <a:gd name="connsiteY347" fmla="*/ 694947 h 2180492"/>
                <a:gd name="connsiteX348" fmla="*/ 505428 w 2354265"/>
                <a:gd name="connsiteY348" fmla="*/ 712627 h 2180492"/>
                <a:gd name="connsiteX349" fmla="*/ 478379 w 2354265"/>
                <a:gd name="connsiteY349" fmla="*/ 776243 h 2180492"/>
                <a:gd name="connsiteX350" fmla="*/ 472486 w 2354265"/>
                <a:gd name="connsiteY350" fmla="*/ 788030 h 2180492"/>
                <a:gd name="connsiteX351" fmla="*/ 473393 w 2354265"/>
                <a:gd name="connsiteY351" fmla="*/ 819762 h 2180492"/>
                <a:gd name="connsiteX352" fmla="*/ 465989 w 2354265"/>
                <a:gd name="connsiteY352" fmla="*/ 824749 h 2180492"/>
                <a:gd name="connsiteX353" fmla="*/ 462815 w 2354265"/>
                <a:gd name="connsiteY353" fmla="*/ 844544 h 2180492"/>
                <a:gd name="connsiteX354" fmla="*/ 465082 w 2354265"/>
                <a:gd name="connsiteY354" fmla="*/ 849380 h 2180492"/>
                <a:gd name="connsiteX355" fmla="*/ 458131 w 2354265"/>
                <a:gd name="connsiteY355" fmla="*/ 879148 h 2180492"/>
                <a:gd name="connsiteX356" fmla="*/ 442567 w 2354265"/>
                <a:gd name="connsiteY356" fmla="*/ 932489 h 2180492"/>
                <a:gd name="connsiteX357" fmla="*/ 433349 w 2354265"/>
                <a:gd name="connsiteY357" fmla="*/ 964524 h 2180492"/>
                <a:gd name="connsiteX358" fmla="*/ 435918 w 2354265"/>
                <a:gd name="connsiteY358" fmla="*/ 987039 h 2180492"/>
                <a:gd name="connsiteX359" fmla="*/ 435767 w 2354265"/>
                <a:gd name="connsiteY359" fmla="*/ 989457 h 2180492"/>
                <a:gd name="connsiteX360" fmla="*/ 437429 w 2354265"/>
                <a:gd name="connsiteY360" fmla="*/ 1039323 h 2180492"/>
                <a:gd name="connsiteX361" fmla="*/ 441207 w 2354265"/>
                <a:gd name="connsiteY361" fmla="*/ 1114423 h 2180492"/>
                <a:gd name="connsiteX362" fmla="*/ 449669 w 2354265"/>
                <a:gd name="connsiteY362" fmla="*/ 1161871 h 2180492"/>
                <a:gd name="connsiteX363" fmla="*/ 449367 w 2354265"/>
                <a:gd name="connsiteY363" fmla="*/ 1172600 h 2180492"/>
                <a:gd name="connsiteX364" fmla="*/ 455411 w 2354265"/>
                <a:gd name="connsiteY364" fmla="*/ 1191337 h 2180492"/>
                <a:gd name="connsiteX365" fmla="*/ 461455 w 2354265"/>
                <a:gd name="connsiteY365" fmla="*/ 1214608 h 2180492"/>
                <a:gd name="connsiteX366" fmla="*/ 471731 w 2354265"/>
                <a:gd name="connsiteY366" fmla="*/ 1243923 h 2180492"/>
                <a:gd name="connsiteX367" fmla="*/ 473846 w 2354265"/>
                <a:gd name="connsiteY367" fmla="*/ 1250421 h 2180492"/>
                <a:gd name="connsiteX368" fmla="*/ 479588 w 2354265"/>
                <a:gd name="connsiteY368" fmla="*/ 1264021 h 2180492"/>
                <a:gd name="connsiteX369" fmla="*/ 487144 w 2354265"/>
                <a:gd name="connsiteY369" fmla="*/ 1283211 h 2180492"/>
                <a:gd name="connsiteX370" fmla="*/ 504219 w 2354265"/>
                <a:gd name="connsiteY370" fmla="*/ 1340028 h 2180492"/>
                <a:gd name="connsiteX371" fmla="*/ 517668 w 2354265"/>
                <a:gd name="connsiteY371" fmla="*/ 1357557 h 2180492"/>
                <a:gd name="connsiteX372" fmla="*/ 519481 w 2354265"/>
                <a:gd name="connsiteY372" fmla="*/ 1371307 h 2180492"/>
                <a:gd name="connsiteX373" fmla="*/ 521899 w 2354265"/>
                <a:gd name="connsiteY373" fmla="*/ 1378107 h 2180492"/>
                <a:gd name="connsiteX374" fmla="*/ 526734 w 2354265"/>
                <a:gd name="connsiteY374" fmla="*/ 1400169 h 2180492"/>
                <a:gd name="connsiteX375" fmla="*/ 566173 w 2354265"/>
                <a:gd name="connsiteY375" fmla="*/ 1443688 h 2180492"/>
                <a:gd name="connsiteX376" fmla="*/ 614679 w 2354265"/>
                <a:gd name="connsiteY376" fmla="*/ 1515918 h 2180492"/>
                <a:gd name="connsiteX377" fmla="*/ 640670 w 2354265"/>
                <a:gd name="connsiteY377" fmla="*/ 1544326 h 2180492"/>
                <a:gd name="connsiteX378" fmla="*/ 653967 w 2354265"/>
                <a:gd name="connsiteY378" fmla="*/ 1558833 h 2180492"/>
                <a:gd name="connsiteX379" fmla="*/ 711237 w 2354265"/>
                <a:gd name="connsiteY379" fmla="*/ 1598876 h 2180492"/>
                <a:gd name="connsiteX380" fmla="*/ 726197 w 2354265"/>
                <a:gd name="connsiteY380" fmla="*/ 1614440 h 2180492"/>
                <a:gd name="connsiteX381" fmla="*/ 784676 w 2354265"/>
                <a:gd name="connsiteY381" fmla="*/ 1664760 h 2180492"/>
                <a:gd name="connsiteX382" fmla="*/ 818373 w 2354265"/>
                <a:gd name="connsiteY382" fmla="*/ 1682893 h 2180492"/>
                <a:gd name="connsiteX383" fmla="*/ 833635 w 2354265"/>
                <a:gd name="connsiteY383" fmla="*/ 1693470 h 2180492"/>
                <a:gd name="connsiteX384" fmla="*/ 882141 w 2354265"/>
                <a:gd name="connsiteY384" fmla="*/ 1715381 h 2180492"/>
                <a:gd name="connsiteX385" fmla="*/ 895287 w 2354265"/>
                <a:gd name="connsiteY385" fmla="*/ 1725354 h 2180492"/>
                <a:gd name="connsiteX386" fmla="*/ 902994 w 2354265"/>
                <a:gd name="connsiteY386" fmla="*/ 1728376 h 2180492"/>
                <a:gd name="connsiteX387" fmla="*/ 899367 w 2354265"/>
                <a:gd name="connsiteY387" fmla="*/ 1738501 h 2180492"/>
                <a:gd name="connsiteX388" fmla="*/ 906620 w 2354265"/>
                <a:gd name="connsiteY388" fmla="*/ 1737443 h 2180492"/>
                <a:gd name="connsiteX389" fmla="*/ 920069 w 2354265"/>
                <a:gd name="connsiteY389" fmla="*/ 1738047 h 2180492"/>
                <a:gd name="connsiteX390" fmla="*/ 946513 w 2354265"/>
                <a:gd name="connsiteY390" fmla="*/ 1747869 h 2180492"/>
                <a:gd name="connsiteX391" fmla="*/ 960113 w 2354265"/>
                <a:gd name="connsiteY391" fmla="*/ 1751042 h 2180492"/>
                <a:gd name="connsiteX392" fmla="*/ 979908 w 2354265"/>
                <a:gd name="connsiteY392" fmla="*/ 1756785 h 2180492"/>
                <a:gd name="connsiteX393" fmla="*/ 986708 w 2354265"/>
                <a:gd name="connsiteY393" fmla="*/ 1763736 h 2180492"/>
                <a:gd name="connsiteX394" fmla="*/ 1013605 w 2354265"/>
                <a:gd name="connsiteY394" fmla="*/ 1774464 h 2180492"/>
                <a:gd name="connsiteX395" fmla="*/ 1069364 w 2354265"/>
                <a:gd name="connsiteY395" fmla="*/ 1780962 h 2180492"/>
                <a:gd name="connsiteX396" fmla="*/ 1096714 w 2354265"/>
                <a:gd name="connsiteY396" fmla="*/ 1787157 h 2180492"/>
                <a:gd name="connsiteX397" fmla="*/ 1107141 w 2354265"/>
                <a:gd name="connsiteY397" fmla="*/ 1800757 h 2180492"/>
                <a:gd name="connsiteX398" fmla="*/ 1119985 w 2354265"/>
                <a:gd name="connsiteY398" fmla="*/ 1795317 h 2180492"/>
                <a:gd name="connsiteX399" fmla="*/ 1155193 w 2354265"/>
                <a:gd name="connsiteY399" fmla="*/ 1788215 h 2180492"/>
                <a:gd name="connsiteX400" fmla="*/ 1214730 w 2354265"/>
                <a:gd name="connsiteY400" fmla="*/ 1787157 h 2180492"/>
                <a:gd name="connsiteX401" fmla="*/ 1240569 w 2354265"/>
                <a:gd name="connsiteY401" fmla="*/ 1788819 h 2180492"/>
                <a:gd name="connsiteX402" fmla="*/ 1270640 w 2354265"/>
                <a:gd name="connsiteY402" fmla="*/ 1791691 h 2180492"/>
                <a:gd name="connsiteX403" fmla="*/ 1303430 w 2354265"/>
                <a:gd name="connsiteY403" fmla="*/ 1785344 h 2180492"/>
                <a:gd name="connsiteX404" fmla="*/ 1329723 w 2354265"/>
                <a:gd name="connsiteY404" fmla="*/ 1798339 h 2180492"/>
                <a:gd name="connsiteX405" fmla="*/ 1337732 w 2354265"/>
                <a:gd name="connsiteY405" fmla="*/ 1802722 h 2180492"/>
                <a:gd name="connsiteX406" fmla="*/ 1339243 w 2354265"/>
                <a:gd name="connsiteY406" fmla="*/ 1783531 h 2180492"/>
                <a:gd name="connsiteX407" fmla="*/ 1363420 w 2354265"/>
                <a:gd name="connsiteY407" fmla="*/ 1777486 h 2180492"/>
                <a:gd name="connsiteX408" fmla="*/ 1363874 w 2354265"/>
                <a:gd name="connsiteY408" fmla="*/ 1784135 h 2180492"/>
                <a:gd name="connsiteX409" fmla="*/ 1366745 w 2354265"/>
                <a:gd name="connsiteY409" fmla="*/ 1783380 h 2180492"/>
                <a:gd name="connsiteX410" fmla="*/ 1382913 w 2354265"/>
                <a:gd name="connsiteY410" fmla="*/ 1771140 h 2180492"/>
                <a:gd name="connsiteX411" fmla="*/ 1443205 w 2354265"/>
                <a:gd name="connsiteY411" fmla="*/ 1750136 h 2180492"/>
                <a:gd name="connsiteX412" fmla="*/ 1492769 w 2354265"/>
                <a:gd name="connsiteY412" fmla="*/ 1736536 h 2180492"/>
                <a:gd name="connsiteX413" fmla="*/ 1539764 w 2354265"/>
                <a:gd name="connsiteY413" fmla="*/ 1712359 h 2180492"/>
                <a:gd name="connsiteX414" fmla="*/ 1551550 w 2354265"/>
                <a:gd name="connsiteY414" fmla="*/ 1692866 h 2180492"/>
                <a:gd name="connsiteX415" fmla="*/ 1582074 w 2354265"/>
                <a:gd name="connsiteY415" fmla="*/ 1667933 h 2180492"/>
                <a:gd name="connsiteX416" fmla="*/ 1589025 w 2354265"/>
                <a:gd name="connsiteY416" fmla="*/ 1666422 h 2180492"/>
                <a:gd name="connsiteX417" fmla="*/ 1614562 w 2354265"/>
                <a:gd name="connsiteY417" fmla="*/ 1671711 h 2180492"/>
                <a:gd name="connsiteX418" fmla="*/ 1623780 w 2354265"/>
                <a:gd name="connsiteY418" fmla="*/ 1661284 h 2180492"/>
                <a:gd name="connsiteX419" fmla="*/ 1637833 w 2354265"/>
                <a:gd name="connsiteY419" fmla="*/ 1649951 h 2180492"/>
                <a:gd name="connsiteX420" fmla="*/ 1649015 w 2354265"/>
                <a:gd name="connsiteY420" fmla="*/ 1630609 h 2180492"/>
                <a:gd name="connsiteX421" fmla="*/ 1658988 w 2354265"/>
                <a:gd name="connsiteY421" fmla="*/ 1623507 h 2180492"/>
                <a:gd name="connsiteX422" fmla="*/ 1690721 w 2354265"/>
                <a:gd name="connsiteY422" fmla="*/ 1601899 h 2180492"/>
                <a:gd name="connsiteX423" fmla="*/ 1721396 w 2354265"/>
                <a:gd name="connsiteY423" fmla="*/ 1574397 h 2180492"/>
                <a:gd name="connsiteX424" fmla="*/ 1739831 w 2354265"/>
                <a:gd name="connsiteY424" fmla="*/ 1552486 h 2180492"/>
                <a:gd name="connsiteX425" fmla="*/ 1744817 w 2354265"/>
                <a:gd name="connsiteY425" fmla="*/ 1545233 h 2180492"/>
                <a:gd name="connsiteX426" fmla="*/ 1762195 w 2354265"/>
                <a:gd name="connsiteY426" fmla="*/ 1529216 h 2180492"/>
                <a:gd name="connsiteX427" fmla="*/ 1788186 w 2354265"/>
                <a:gd name="connsiteY427" fmla="*/ 1478141 h 2180492"/>
                <a:gd name="connsiteX428" fmla="*/ 1798008 w 2354265"/>
                <a:gd name="connsiteY428" fmla="*/ 1453964 h 2180492"/>
                <a:gd name="connsiteX429" fmla="*/ 1811003 w 2354265"/>
                <a:gd name="connsiteY429" fmla="*/ 1425555 h 2180492"/>
                <a:gd name="connsiteX430" fmla="*/ 1825056 w 2354265"/>
                <a:gd name="connsiteY430" fmla="*/ 1402285 h 2180492"/>
                <a:gd name="connsiteX431" fmla="*/ 1839713 w 2354265"/>
                <a:gd name="connsiteY431" fmla="*/ 1386418 h 2180492"/>
                <a:gd name="connsiteX432" fmla="*/ 1861624 w 2354265"/>
                <a:gd name="connsiteY432" fmla="*/ 1354988 h 2180492"/>
                <a:gd name="connsiteX433" fmla="*/ 1862984 w 2354265"/>
                <a:gd name="connsiteY433" fmla="*/ 1334286 h 2180492"/>
                <a:gd name="connsiteX434" fmla="*/ 1873259 w 2354265"/>
                <a:gd name="connsiteY434" fmla="*/ 1319326 h 2180492"/>
                <a:gd name="connsiteX435" fmla="*/ 1880210 w 2354265"/>
                <a:gd name="connsiteY435" fmla="*/ 1303460 h 2180492"/>
                <a:gd name="connsiteX436" fmla="*/ 1891695 w 2354265"/>
                <a:gd name="connsiteY436" fmla="*/ 1267647 h 2180492"/>
                <a:gd name="connsiteX437" fmla="*/ 1901970 w 2354265"/>
                <a:gd name="connsiteY437" fmla="*/ 1241505 h 2180492"/>
                <a:gd name="connsiteX438" fmla="*/ 1893508 w 2354265"/>
                <a:gd name="connsiteY438" fmla="*/ 1233799 h 2180492"/>
                <a:gd name="connsiteX439" fmla="*/ 1904085 w 2354265"/>
                <a:gd name="connsiteY439" fmla="*/ 1223675 h 2180492"/>
                <a:gd name="connsiteX440" fmla="*/ 1906503 w 2354265"/>
                <a:gd name="connsiteY440" fmla="*/ 1216421 h 2180492"/>
                <a:gd name="connsiteX441" fmla="*/ 1911339 w 2354265"/>
                <a:gd name="connsiteY441" fmla="*/ 1182422 h 2180492"/>
                <a:gd name="connsiteX442" fmla="*/ 1913454 w 2354265"/>
                <a:gd name="connsiteY442" fmla="*/ 1161720 h 2180492"/>
                <a:gd name="connsiteX443" fmla="*/ 1918139 w 2354265"/>
                <a:gd name="connsiteY443" fmla="*/ 1149783 h 2180492"/>
                <a:gd name="connsiteX444" fmla="*/ 1918894 w 2354265"/>
                <a:gd name="connsiteY444" fmla="*/ 1135125 h 2180492"/>
                <a:gd name="connsiteX445" fmla="*/ 1911188 w 2354265"/>
                <a:gd name="connsiteY445" fmla="*/ 1125605 h 2180492"/>
                <a:gd name="connsiteX446" fmla="*/ 1917383 w 2354265"/>
                <a:gd name="connsiteY446" fmla="*/ 1119863 h 2180492"/>
                <a:gd name="connsiteX447" fmla="*/ 1921312 w 2354265"/>
                <a:gd name="connsiteY447" fmla="*/ 1093268 h 2180492"/>
                <a:gd name="connsiteX448" fmla="*/ 1925996 w 2354265"/>
                <a:gd name="connsiteY448" fmla="*/ 1044611 h 2180492"/>
                <a:gd name="connsiteX449" fmla="*/ 1926752 w 2354265"/>
                <a:gd name="connsiteY449" fmla="*/ 1025572 h 2180492"/>
                <a:gd name="connsiteX450" fmla="*/ 1929321 w 2354265"/>
                <a:gd name="connsiteY450" fmla="*/ 1010310 h 2180492"/>
                <a:gd name="connsiteX451" fmla="*/ 1914965 w 2354265"/>
                <a:gd name="connsiteY451" fmla="*/ 979484 h 2180492"/>
                <a:gd name="connsiteX452" fmla="*/ 1919801 w 2354265"/>
                <a:gd name="connsiteY452" fmla="*/ 975102 h 2180492"/>
                <a:gd name="connsiteX453" fmla="*/ 1913152 w 2354265"/>
                <a:gd name="connsiteY453" fmla="*/ 967999 h 2180492"/>
                <a:gd name="connsiteX454" fmla="*/ 1915872 w 2354265"/>
                <a:gd name="connsiteY454" fmla="*/ 946693 h 2180492"/>
                <a:gd name="connsiteX455" fmla="*/ 1915872 w 2354265"/>
                <a:gd name="connsiteY455" fmla="*/ 920703 h 2180492"/>
                <a:gd name="connsiteX456" fmla="*/ 1922067 w 2354265"/>
                <a:gd name="connsiteY456" fmla="*/ 906498 h 2180492"/>
                <a:gd name="connsiteX457" fmla="*/ 1910130 w 2354265"/>
                <a:gd name="connsiteY457" fmla="*/ 909823 h 2180492"/>
                <a:gd name="connsiteX458" fmla="*/ 1913605 w 2354265"/>
                <a:gd name="connsiteY458" fmla="*/ 881112 h 2180492"/>
                <a:gd name="connsiteX459" fmla="*/ 1911943 w 2354265"/>
                <a:gd name="connsiteY459" fmla="*/ 872952 h 2180492"/>
                <a:gd name="connsiteX460" fmla="*/ 1900912 w 2354265"/>
                <a:gd name="connsiteY460" fmla="*/ 844695 h 2180492"/>
                <a:gd name="connsiteX461" fmla="*/ 1900610 w 2354265"/>
                <a:gd name="connsiteY461" fmla="*/ 828678 h 2180492"/>
                <a:gd name="connsiteX462" fmla="*/ 1887312 w 2354265"/>
                <a:gd name="connsiteY462" fmla="*/ 819309 h 2180492"/>
                <a:gd name="connsiteX463" fmla="*/ 1879606 w 2354265"/>
                <a:gd name="connsiteY463" fmla="*/ 793016 h 2180492"/>
                <a:gd name="connsiteX464" fmla="*/ 1874770 w 2354265"/>
                <a:gd name="connsiteY464" fmla="*/ 782590 h 2180492"/>
                <a:gd name="connsiteX465" fmla="*/ 1857544 w 2354265"/>
                <a:gd name="connsiteY465" fmla="*/ 757657 h 2180492"/>
                <a:gd name="connsiteX466" fmla="*/ 1849838 w 2354265"/>
                <a:gd name="connsiteY466" fmla="*/ 738617 h 2180492"/>
                <a:gd name="connsiteX467" fmla="*/ 1854673 w 2354265"/>
                <a:gd name="connsiteY467" fmla="*/ 719124 h 2180492"/>
                <a:gd name="connsiteX468" fmla="*/ 1857846 w 2354265"/>
                <a:gd name="connsiteY468" fmla="*/ 713684 h 2180492"/>
                <a:gd name="connsiteX469" fmla="*/ 1843038 w 2354265"/>
                <a:gd name="connsiteY469" fmla="*/ 712173 h 2180492"/>
                <a:gd name="connsiteX470" fmla="*/ 1852558 w 2354265"/>
                <a:gd name="connsiteY470" fmla="*/ 708093 h 2180492"/>
                <a:gd name="connsiteX471" fmla="*/ 1847118 w 2354265"/>
                <a:gd name="connsiteY471" fmla="*/ 705524 h 2180492"/>
                <a:gd name="connsiteX472" fmla="*/ 1814025 w 2354265"/>
                <a:gd name="connsiteY472" fmla="*/ 684520 h 2180492"/>
                <a:gd name="connsiteX473" fmla="*/ 1796799 w 2354265"/>
                <a:gd name="connsiteY473" fmla="*/ 671978 h 2180492"/>
                <a:gd name="connsiteX474" fmla="*/ 1765217 w 2354265"/>
                <a:gd name="connsiteY474" fmla="*/ 634504 h 2180492"/>
                <a:gd name="connsiteX475" fmla="*/ 1760835 w 2354265"/>
                <a:gd name="connsiteY475" fmla="*/ 637979 h 2180492"/>
                <a:gd name="connsiteX476" fmla="*/ 1743004 w 2354265"/>
                <a:gd name="connsiteY476" fmla="*/ 620904 h 2180492"/>
                <a:gd name="connsiteX477" fmla="*/ 1751466 w 2354265"/>
                <a:gd name="connsiteY477" fmla="*/ 607757 h 2180492"/>
                <a:gd name="connsiteX478" fmla="*/ 1742098 w 2354265"/>
                <a:gd name="connsiteY478" fmla="*/ 603980 h 2180492"/>
                <a:gd name="connsiteX479" fmla="*/ 1755395 w 2354265"/>
                <a:gd name="connsiteY479" fmla="*/ 596575 h 2180492"/>
                <a:gd name="connsiteX480" fmla="*/ 1751768 w 2354265"/>
                <a:gd name="connsiteY480" fmla="*/ 587207 h 2180492"/>
                <a:gd name="connsiteX481" fmla="*/ 1761742 w 2354265"/>
                <a:gd name="connsiteY481" fmla="*/ 585242 h 2180492"/>
                <a:gd name="connsiteX482" fmla="*/ 1761742 w 2354265"/>
                <a:gd name="connsiteY482" fmla="*/ 583429 h 2180492"/>
                <a:gd name="connsiteX483" fmla="*/ 1749351 w 2354265"/>
                <a:gd name="connsiteY483" fmla="*/ 580407 h 2180492"/>
                <a:gd name="connsiteX484" fmla="*/ 1770204 w 2354265"/>
                <a:gd name="connsiteY484" fmla="*/ 557287 h 2180492"/>
                <a:gd name="connsiteX485" fmla="*/ 1762799 w 2354265"/>
                <a:gd name="connsiteY485" fmla="*/ 550790 h 2180492"/>
                <a:gd name="connsiteX486" fmla="*/ 1759777 w 2354265"/>
                <a:gd name="connsiteY486" fmla="*/ 535679 h 2180492"/>
                <a:gd name="connsiteX487" fmla="*/ 1768995 w 2354265"/>
                <a:gd name="connsiteY487" fmla="*/ 533563 h 2180492"/>
                <a:gd name="connsiteX488" fmla="*/ 1769146 w 2354265"/>
                <a:gd name="connsiteY488" fmla="*/ 506968 h 2180492"/>
                <a:gd name="connsiteX489" fmla="*/ 1773679 w 2354265"/>
                <a:gd name="connsiteY489" fmla="*/ 481733 h 2180492"/>
                <a:gd name="connsiteX490" fmla="*/ 1766577 w 2354265"/>
                <a:gd name="connsiteY490" fmla="*/ 477955 h 2180492"/>
                <a:gd name="connsiteX491" fmla="*/ 1778061 w 2354265"/>
                <a:gd name="connsiteY491" fmla="*/ 465111 h 2180492"/>
                <a:gd name="connsiteX492" fmla="*/ 1802692 w 2354265"/>
                <a:gd name="connsiteY492" fmla="*/ 450000 h 2180492"/>
                <a:gd name="connsiteX493" fmla="*/ 1820674 w 2354265"/>
                <a:gd name="connsiteY493" fmla="*/ 432774 h 2180492"/>
                <a:gd name="connsiteX494" fmla="*/ 1841224 w 2354265"/>
                <a:gd name="connsiteY494" fmla="*/ 391370 h 2180492"/>
                <a:gd name="connsiteX495" fmla="*/ 1861473 w 2354265"/>
                <a:gd name="connsiteY495" fmla="*/ 362055 h 2180492"/>
                <a:gd name="connsiteX496" fmla="*/ 1880210 w 2354265"/>
                <a:gd name="connsiteY496" fmla="*/ 341656 h 2180492"/>
                <a:gd name="connsiteX497" fmla="*/ 1873713 w 2354265"/>
                <a:gd name="connsiteY497" fmla="*/ 336367 h 2180492"/>
                <a:gd name="connsiteX498" fmla="*/ 1903481 w 2354265"/>
                <a:gd name="connsiteY498" fmla="*/ 306750 h 2180492"/>
                <a:gd name="connsiteX499" fmla="*/ 1919952 w 2354265"/>
                <a:gd name="connsiteY499" fmla="*/ 272901 h 2180492"/>
                <a:gd name="connsiteX500" fmla="*/ 1921463 w 2354265"/>
                <a:gd name="connsiteY500" fmla="*/ 266555 h 2180492"/>
                <a:gd name="connsiteX501" fmla="*/ 1946396 w 2354265"/>
                <a:gd name="connsiteY501" fmla="*/ 253106 h 2180492"/>
                <a:gd name="connsiteX502" fmla="*/ 1949116 w 2354265"/>
                <a:gd name="connsiteY502" fmla="*/ 251293 h 2180492"/>
                <a:gd name="connsiteX503" fmla="*/ 2001550 w 2354265"/>
                <a:gd name="connsiteY503" fmla="*/ 243284 h 2180492"/>
                <a:gd name="connsiteX504" fmla="*/ 2041896 w 2354265"/>
                <a:gd name="connsiteY504" fmla="*/ 264742 h 2180492"/>
                <a:gd name="connsiteX505" fmla="*/ 2074989 w 2354265"/>
                <a:gd name="connsiteY505" fmla="*/ 275017 h 2180492"/>
                <a:gd name="connsiteX506" fmla="*/ 2077860 w 2354265"/>
                <a:gd name="connsiteY506" fmla="*/ 278644 h 2180492"/>
                <a:gd name="connsiteX507" fmla="*/ 2105664 w 2354265"/>
                <a:gd name="connsiteY507" fmla="*/ 296021 h 2180492"/>
                <a:gd name="connsiteX508" fmla="*/ 2104606 w 2354265"/>
                <a:gd name="connsiteY508" fmla="*/ 299950 h 2180492"/>
                <a:gd name="connsiteX509" fmla="*/ 2093122 w 2354265"/>
                <a:gd name="connsiteY509" fmla="*/ 299345 h 2180492"/>
                <a:gd name="connsiteX510" fmla="*/ 2112162 w 2354265"/>
                <a:gd name="connsiteY510" fmla="*/ 316572 h 2180492"/>
                <a:gd name="connsiteX511" fmla="*/ 2116544 w 2354265"/>
                <a:gd name="connsiteY511" fmla="*/ 338029 h 2180492"/>
                <a:gd name="connsiteX512" fmla="*/ 2123646 w 2354265"/>
                <a:gd name="connsiteY512" fmla="*/ 340296 h 2180492"/>
                <a:gd name="connsiteX513" fmla="*/ 2123646 w 2354265"/>
                <a:gd name="connsiteY513" fmla="*/ 358731 h 2180492"/>
                <a:gd name="connsiteX514" fmla="*/ 2125912 w 2354265"/>
                <a:gd name="connsiteY514" fmla="*/ 358882 h 2180492"/>
                <a:gd name="connsiteX515" fmla="*/ 2127877 w 2354265"/>
                <a:gd name="connsiteY515" fmla="*/ 346340 h 2180492"/>
                <a:gd name="connsiteX516" fmla="*/ 2149636 w 2354265"/>
                <a:gd name="connsiteY516" fmla="*/ 355709 h 2180492"/>
                <a:gd name="connsiteX517" fmla="*/ 2145708 w 2354265"/>
                <a:gd name="connsiteY517" fmla="*/ 360998 h 2180492"/>
                <a:gd name="connsiteX518" fmla="*/ 2159156 w 2354265"/>
                <a:gd name="connsiteY518" fmla="*/ 376108 h 2180492"/>
                <a:gd name="connsiteX519" fmla="*/ 2152659 w 2354265"/>
                <a:gd name="connsiteY519" fmla="*/ 378526 h 2180492"/>
                <a:gd name="connsiteX520" fmla="*/ 2186960 w 2354265"/>
                <a:gd name="connsiteY520" fmla="*/ 395601 h 2180492"/>
                <a:gd name="connsiteX521" fmla="*/ 2172152 w 2354265"/>
                <a:gd name="connsiteY521" fmla="*/ 409503 h 2180492"/>
                <a:gd name="connsiteX522" fmla="*/ 2189227 w 2354265"/>
                <a:gd name="connsiteY522" fmla="*/ 420232 h 2180492"/>
                <a:gd name="connsiteX523" fmla="*/ 2191796 w 2354265"/>
                <a:gd name="connsiteY523" fmla="*/ 434738 h 2180492"/>
                <a:gd name="connsiteX524" fmla="*/ 2197084 w 2354265"/>
                <a:gd name="connsiteY524" fmla="*/ 448489 h 2180492"/>
                <a:gd name="connsiteX525" fmla="*/ 2189378 w 2354265"/>
                <a:gd name="connsiteY525" fmla="*/ 467378 h 2180492"/>
                <a:gd name="connsiteX526" fmla="*/ 2206453 w 2354265"/>
                <a:gd name="connsiteY526" fmla="*/ 472818 h 2180492"/>
                <a:gd name="connsiteX527" fmla="*/ 2197689 w 2354265"/>
                <a:gd name="connsiteY527" fmla="*/ 477502 h 2180492"/>
                <a:gd name="connsiteX528" fmla="*/ 2222017 w 2354265"/>
                <a:gd name="connsiteY528" fmla="*/ 497751 h 2180492"/>
                <a:gd name="connsiteX529" fmla="*/ 2227910 w 2354265"/>
                <a:gd name="connsiteY529" fmla="*/ 512861 h 2180492"/>
                <a:gd name="connsiteX530" fmla="*/ 2231386 w 2354265"/>
                <a:gd name="connsiteY530" fmla="*/ 526159 h 2180492"/>
                <a:gd name="connsiteX531" fmla="*/ 2234710 w 2354265"/>
                <a:gd name="connsiteY531" fmla="*/ 525555 h 2180492"/>
                <a:gd name="connsiteX532" fmla="*/ 2230328 w 2354265"/>
                <a:gd name="connsiteY532" fmla="*/ 529483 h 2180492"/>
                <a:gd name="connsiteX533" fmla="*/ 2248461 w 2354265"/>
                <a:gd name="connsiteY533" fmla="*/ 560158 h 2180492"/>
                <a:gd name="connsiteX534" fmla="*/ 2255563 w 2354265"/>
                <a:gd name="connsiteY534" fmla="*/ 568016 h 2180492"/>
                <a:gd name="connsiteX535" fmla="*/ 2272487 w 2354265"/>
                <a:gd name="connsiteY535" fmla="*/ 595215 h 2180492"/>
                <a:gd name="connsiteX536" fmla="*/ 2278229 w 2354265"/>
                <a:gd name="connsiteY536" fmla="*/ 606246 h 2180492"/>
                <a:gd name="connsiteX537" fmla="*/ 2290771 w 2354265"/>
                <a:gd name="connsiteY537" fmla="*/ 626495 h 2180492"/>
                <a:gd name="connsiteX538" fmla="*/ 2283669 w 2354265"/>
                <a:gd name="connsiteY538" fmla="*/ 646290 h 2180492"/>
                <a:gd name="connsiteX539" fmla="*/ 2303162 w 2354265"/>
                <a:gd name="connsiteY539" fmla="*/ 657321 h 2180492"/>
                <a:gd name="connsiteX540" fmla="*/ 2297873 w 2354265"/>
                <a:gd name="connsiteY540" fmla="*/ 654299 h 2180492"/>
                <a:gd name="connsiteX541" fmla="*/ 2294549 w 2354265"/>
                <a:gd name="connsiteY541" fmla="*/ 665027 h 2180492"/>
                <a:gd name="connsiteX542" fmla="*/ 2306940 w 2354265"/>
                <a:gd name="connsiteY542" fmla="*/ 682556 h 2180492"/>
                <a:gd name="connsiteX543" fmla="*/ 2305580 w 2354265"/>
                <a:gd name="connsiteY543" fmla="*/ 702049 h 2180492"/>
                <a:gd name="connsiteX544" fmla="*/ 2317971 w 2354265"/>
                <a:gd name="connsiteY544" fmla="*/ 754181 h 2180492"/>
                <a:gd name="connsiteX545" fmla="*/ 2314798 w 2354265"/>
                <a:gd name="connsiteY545" fmla="*/ 761586 h 2180492"/>
                <a:gd name="connsiteX546" fmla="*/ 2325677 w 2354265"/>
                <a:gd name="connsiteY546" fmla="*/ 807976 h 2180492"/>
                <a:gd name="connsiteX547" fmla="*/ 2331117 w 2354265"/>
                <a:gd name="connsiteY547" fmla="*/ 834873 h 2180492"/>
                <a:gd name="connsiteX548" fmla="*/ 2328246 w 2354265"/>
                <a:gd name="connsiteY548" fmla="*/ 835326 h 2180492"/>
                <a:gd name="connsiteX549" fmla="*/ 2341091 w 2354265"/>
                <a:gd name="connsiteY549" fmla="*/ 885192 h 2180492"/>
                <a:gd name="connsiteX550" fmla="*/ 2335197 w 2354265"/>
                <a:gd name="connsiteY550" fmla="*/ 887761 h 2180492"/>
                <a:gd name="connsiteX551" fmla="*/ 2347739 w 2354265"/>
                <a:gd name="connsiteY551" fmla="*/ 891841 h 2180492"/>
                <a:gd name="connsiteX552" fmla="*/ 2347135 w 2354265"/>
                <a:gd name="connsiteY552" fmla="*/ 937778 h 2180492"/>
                <a:gd name="connsiteX553" fmla="*/ 2349250 w 2354265"/>
                <a:gd name="connsiteY553" fmla="*/ 969359 h 2180492"/>
                <a:gd name="connsiteX554" fmla="*/ 2345321 w 2354265"/>
                <a:gd name="connsiteY554" fmla="*/ 1020736 h 2180492"/>
                <a:gd name="connsiteX555" fmla="*/ 2350157 w 2354265"/>
                <a:gd name="connsiteY555" fmla="*/ 1057607 h 2180492"/>
                <a:gd name="connsiteX556" fmla="*/ 2349704 w 2354265"/>
                <a:gd name="connsiteY556" fmla="*/ 1064407 h 2180492"/>
                <a:gd name="connsiteX557" fmla="*/ 2354237 w 2354265"/>
                <a:gd name="connsiteY557" fmla="*/ 1087526 h 2180492"/>
                <a:gd name="connsiteX558" fmla="*/ 2354388 w 2354265"/>
                <a:gd name="connsiteY558" fmla="*/ 1101579 h 2180492"/>
                <a:gd name="connsiteX559" fmla="*/ 2354690 w 2354265"/>
                <a:gd name="connsiteY559" fmla="*/ 1137241 h 2180492"/>
                <a:gd name="connsiteX560" fmla="*/ 2351064 w 2354265"/>
                <a:gd name="connsiteY560" fmla="*/ 1153258 h 2180492"/>
                <a:gd name="connsiteX561" fmla="*/ 2335953 w 2354265"/>
                <a:gd name="connsiteY561" fmla="*/ 1191186 h 2180492"/>
                <a:gd name="connsiteX562" fmla="*/ 2326433 w 2354265"/>
                <a:gd name="connsiteY562" fmla="*/ 1229719 h 2180492"/>
                <a:gd name="connsiteX563" fmla="*/ 2326131 w 2354265"/>
                <a:gd name="connsiteY563" fmla="*/ 1234857 h 2180492"/>
                <a:gd name="connsiteX564" fmla="*/ 2319633 w 2354265"/>
                <a:gd name="connsiteY564" fmla="*/ 1252083 h 2180492"/>
                <a:gd name="connsiteX565" fmla="*/ 2309509 w 2354265"/>
                <a:gd name="connsiteY565" fmla="*/ 1301344 h 2180492"/>
                <a:gd name="connsiteX566" fmla="*/ 2309207 w 2354265"/>
                <a:gd name="connsiteY566" fmla="*/ 1319175 h 2180492"/>
                <a:gd name="connsiteX567" fmla="*/ 2307847 w 2354265"/>
                <a:gd name="connsiteY567" fmla="*/ 1327033 h 2180492"/>
                <a:gd name="connsiteX568" fmla="*/ 2288958 w 2354265"/>
                <a:gd name="connsiteY568" fmla="*/ 1381885 h 2180492"/>
                <a:gd name="connsiteX569" fmla="*/ 2280043 w 2354265"/>
                <a:gd name="connsiteY569" fmla="*/ 1409689 h 2180492"/>
                <a:gd name="connsiteX570" fmla="*/ 2284274 w 2354265"/>
                <a:gd name="connsiteY570" fmla="*/ 1416338 h 2180492"/>
                <a:gd name="connsiteX571" fmla="*/ 2270372 w 2354265"/>
                <a:gd name="connsiteY571" fmla="*/ 1463483 h 2180492"/>
                <a:gd name="connsiteX572" fmla="*/ 2268559 w 2354265"/>
                <a:gd name="connsiteY572" fmla="*/ 1469679 h 2180492"/>
                <a:gd name="connsiteX573" fmla="*/ 2258737 w 2354265"/>
                <a:gd name="connsiteY573" fmla="*/ 1490532 h 2180492"/>
                <a:gd name="connsiteX574" fmla="*/ 2249368 w 2354265"/>
                <a:gd name="connsiteY574" fmla="*/ 1507758 h 2180492"/>
                <a:gd name="connsiteX575" fmla="*/ 2235466 w 2354265"/>
                <a:gd name="connsiteY575" fmla="*/ 1545686 h 2180492"/>
                <a:gd name="connsiteX576" fmla="*/ 2230630 w 2354265"/>
                <a:gd name="connsiteY576" fmla="*/ 1552788 h 2180492"/>
                <a:gd name="connsiteX577" fmla="*/ 2217937 w 2354265"/>
                <a:gd name="connsiteY577" fmla="*/ 1579081 h 2180492"/>
                <a:gd name="connsiteX578" fmla="*/ 2206453 w 2354265"/>
                <a:gd name="connsiteY578" fmla="*/ 1601445 h 2180492"/>
                <a:gd name="connsiteX579" fmla="*/ 2188471 w 2354265"/>
                <a:gd name="connsiteY579" fmla="*/ 1635898 h 2180492"/>
                <a:gd name="connsiteX580" fmla="*/ 2174569 w 2354265"/>
                <a:gd name="connsiteY580" fmla="*/ 1651160 h 2180492"/>
                <a:gd name="connsiteX581" fmla="*/ 2140721 w 2354265"/>
                <a:gd name="connsiteY581" fmla="*/ 1687577 h 2180492"/>
                <a:gd name="connsiteX582" fmla="*/ 2133468 w 2354265"/>
                <a:gd name="connsiteY582" fmla="*/ 1693319 h 2180492"/>
                <a:gd name="connsiteX583" fmla="*/ 2109291 w 2354265"/>
                <a:gd name="connsiteY583" fmla="*/ 1721879 h 2180492"/>
                <a:gd name="connsiteX584" fmla="*/ 2090855 w 2354265"/>
                <a:gd name="connsiteY584" fmla="*/ 1740012 h 2180492"/>
                <a:gd name="connsiteX585" fmla="*/ 2046278 w 2354265"/>
                <a:gd name="connsiteY585" fmla="*/ 1793957 h 2180492"/>
                <a:gd name="connsiteX586" fmla="*/ 2039176 w 2354265"/>
                <a:gd name="connsiteY586" fmla="*/ 1800001 h 2180492"/>
                <a:gd name="connsiteX587" fmla="*/ 1991577 w 2354265"/>
                <a:gd name="connsiteY587" fmla="*/ 1843218 h 2180492"/>
                <a:gd name="connsiteX588" fmla="*/ 1972386 w 2354265"/>
                <a:gd name="connsiteY588" fmla="*/ 1856969 h 2180492"/>
                <a:gd name="connsiteX589" fmla="*/ 1968306 w 2354265"/>
                <a:gd name="connsiteY589" fmla="*/ 1867245 h 2180492"/>
                <a:gd name="connsiteX590" fmla="*/ 1963773 w 2354265"/>
                <a:gd name="connsiteY590" fmla="*/ 1878880 h 2180492"/>
                <a:gd name="connsiteX591" fmla="*/ 1968760 w 2354265"/>
                <a:gd name="connsiteY591" fmla="*/ 1881600 h 2180492"/>
                <a:gd name="connsiteX592" fmla="*/ 1966946 w 2354265"/>
                <a:gd name="connsiteY592" fmla="*/ 1884018 h 2180492"/>
                <a:gd name="connsiteX593" fmla="*/ 1950778 w 2354265"/>
                <a:gd name="connsiteY593" fmla="*/ 1888551 h 2180492"/>
                <a:gd name="connsiteX594" fmla="*/ 1931889 w 2354265"/>
                <a:gd name="connsiteY594" fmla="*/ 1903209 h 2180492"/>
                <a:gd name="connsiteX595" fmla="*/ 1920707 w 2354265"/>
                <a:gd name="connsiteY595" fmla="*/ 1916355 h 2180492"/>
                <a:gd name="connsiteX596" fmla="*/ 1887464 w 2354265"/>
                <a:gd name="connsiteY596" fmla="*/ 1940986 h 2180492"/>
                <a:gd name="connsiteX597" fmla="*/ 1821731 w 2354265"/>
                <a:gd name="connsiteY597" fmla="*/ 1974985 h 2180492"/>
                <a:gd name="connsiteX598" fmla="*/ 1807376 w 2354265"/>
                <a:gd name="connsiteY598" fmla="*/ 1986922 h 2180492"/>
                <a:gd name="connsiteX599" fmla="*/ 1787279 w 2354265"/>
                <a:gd name="connsiteY599" fmla="*/ 2003695 h 2180492"/>
                <a:gd name="connsiteX600" fmla="*/ 1776097 w 2354265"/>
                <a:gd name="connsiteY600" fmla="*/ 2006113 h 2180492"/>
                <a:gd name="connsiteX601" fmla="*/ 1757208 w 2354265"/>
                <a:gd name="connsiteY601" fmla="*/ 2017446 h 2180492"/>
                <a:gd name="connsiteX602" fmla="*/ 1754186 w 2354265"/>
                <a:gd name="connsiteY602" fmla="*/ 2020771 h 2180492"/>
                <a:gd name="connsiteX603" fmla="*/ 1726080 w 2354265"/>
                <a:gd name="connsiteY603" fmla="*/ 2035881 h 2180492"/>
                <a:gd name="connsiteX604" fmla="*/ 1719280 w 2354265"/>
                <a:gd name="connsiteY604" fmla="*/ 2046006 h 2180492"/>
                <a:gd name="connsiteX605" fmla="*/ 1689663 w 2354265"/>
                <a:gd name="connsiteY605" fmla="*/ 2057339 h 2180492"/>
                <a:gd name="connsiteX606" fmla="*/ 1673797 w 2354265"/>
                <a:gd name="connsiteY606" fmla="*/ 2061419 h 2180492"/>
                <a:gd name="connsiteX607" fmla="*/ 1670926 w 2354265"/>
                <a:gd name="connsiteY607" fmla="*/ 2055828 h 2180492"/>
                <a:gd name="connsiteX608" fmla="*/ 1662766 w 2354265"/>
                <a:gd name="connsiteY608" fmla="*/ 2067161 h 2180492"/>
                <a:gd name="connsiteX609" fmla="*/ 1644179 w 2354265"/>
                <a:gd name="connsiteY609" fmla="*/ 2055828 h 2180492"/>
                <a:gd name="connsiteX610" fmla="*/ 1643877 w 2354265"/>
                <a:gd name="connsiteY610" fmla="*/ 2059152 h 2180492"/>
                <a:gd name="connsiteX611" fmla="*/ 1613051 w 2354265"/>
                <a:gd name="connsiteY611" fmla="*/ 2057490 h 2180492"/>
                <a:gd name="connsiteX612" fmla="*/ 1631184 w 2354265"/>
                <a:gd name="connsiteY612" fmla="*/ 2068823 h 2180492"/>
                <a:gd name="connsiteX613" fmla="*/ 1614864 w 2354265"/>
                <a:gd name="connsiteY613" fmla="*/ 2089374 h 2180492"/>
                <a:gd name="connsiteX614" fmla="*/ 1599451 w 2354265"/>
                <a:gd name="connsiteY614" fmla="*/ 2095267 h 2180492"/>
                <a:gd name="connsiteX615" fmla="*/ 1590536 w 2354265"/>
                <a:gd name="connsiteY615" fmla="*/ 2099800 h 2180492"/>
                <a:gd name="connsiteX616" fmla="*/ 1575727 w 2354265"/>
                <a:gd name="connsiteY616" fmla="*/ 2109018 h 2180492"/>
                <a:gd name="connsiteX617" fmla="*/ 1562581 w 2354265"/>
                <a:gd name="connsiteY617" fmla="*/ 2100556 h 2180492"/>
                <a:gd name="connsiteX618" fmla="*/ 1555177 w 2354265"/>
                <a:gd name="connsiteY618" fmla="*/ 2098894 h 2180492"/>
                <a:gd name="connsiteX619" fmla="*/ 1537195 w 2354265"/>
                <a:gd name="connsiteY619" fmla="*/ 2125942 h 2180492"/>
                <a:gd name="connsiteX620" fmla="*/ 1521782 w 2354265"/>
                <a:gd name="connsiteY620" fmla="*/ 2118084 h 2180492"/>
                <a:gd name="connsiteX621" fmla="*/ 1534173 w 2354265"/>
                <a:gd name="connsiteY621" fmla="*/ 2115062 h 2180492"/>
                <a:gd name="connsiteX622" fmla="*/ 1546715 w 2354265"/>
                <a:gd name="connsiteY622" fmla="*/ 2110529 h 2180492"/>
                <a:gd name="connsiteX623" fmla="*/ 1508333 w 2354265"/>
                <a:gd name="connsiteY623" fmla="*/ 2117631 h 2180492"/>
                <a:gd name="connsiteX624" fmla="*/ 1494733 w 2354265"/>
                <a:gd name="connsiteY624" fmla="*/ 2115969 h 2180492"/>
                <a:gd name="connsiteX625" fmla="*/ 1494129 w 2354265"/>
                <a:gd name="connsiteY625" fmla="*/ 2120502 h 2180492"/>
                <a:gd name="connsiteX626" fmla="*/ 1515133 w 2354265"/>
                <a:gd name="connsiteY626" fmla="*/ 2123675 h 2180492"/>
                <a:gd name="connsiteX627" fmla="*/ 1490049 w 2354265"/>
                <a:gd name="connsiteY627" fmla="*/ 2125338 h 2180492"/>
                <a:gd name="connsiteX628" fmla="*/ 1478263 w 2354265"/>
                <a:gd name="connsiteY628" fmla="*/ 2121258 h 2180492"/>
                <a:gd name="connsiteX629" fmla="*/ 1477054 w 2354265"/>
                <a:gd name="connsiteY629" fmla="*/ 2124280 h 2180492"/>
                <a:gd name="connsiteX630" fmla="*/ 1485667 w 2354265"/>
                <a:gd name="connsiteY630" fmla="*/ 2132440 h 2180492"/>
                <a:gd name="connsiteX631" fmla="*/ 1462245 w 2354265"/>
                <a:gd name="connsiteY631" fmla="*/ 2132440 h 2180492"/>
                <a:gd name="connsiteX632" fmla="*/ 1462094 w 2354265"/>
                <a:gd name="connsiteY632" fmla="*/ 2135160 h 2180492"/>
                <a:gd name="connsiteX633" fmla="*/ 1474636 w 2354265"/>
                <a:gd name="connsiteY633" fmla="*/ 2138031 h 2180492"/>
                <a:gd name="connsiteX634" fmla="*/ 1437010 w 2354265"/>
                <a:gd name="connsiteY634" fmla="*/ 2131231 h 2180492"/>
                <a:gd name="connsiteX635" fmla="*/ 1405428 w 2354265"/>
                <a:gd name="connsiteY635" fmla="*/ 2143622 h 2180492"/>
                <a:gd name="connsiteX636" fmla="*/ 1406486 w 2354265"/>
                <a:gd name="connsiteY636" fmla="*/ 2146795 h 2180492"/>
                <a:gd name="connsiteX637" fmla="*/ 1401953 w 2354265"/>
                <a:gd name="connsiteY637" fmla="*/ 2145586 h 2180492"/>
                <a:gd name="connsiteX638" fmla="*/ 1394246 w 2354265"/>
                <a:gd name="connsiteY638" fmla="*/ 2138182 h 2180492"/>
                <a:gd name="connsiteX639" fmla="*/ 1403917 w 2354265"/>
                <a:gd name="connsiteY639" fmla="*/ 2132289 h 2180492"/>
                <a:gd name="connsiteX640" fmla="*/ 1421899 w 2354265"/>
                <a:gd name="connsiteY640" fmla="*/ 2131080 h 2180492"/>
                <a:gd name="connsiteX641" fmla="*/ 1421295 w 2354265"/>
                <a:gd name="connsiteY641" fmla="*/ 2125338 h 2180492"/>
                <a:gd name="connsiteX642" fmla="*/ 1400291 w 2354265"/>
                <a:gd name="connsiteY642" fmla="*/ 2128964 h 2180492"/>
                <a:gd name="connsiteX643" fmla="*/ 1385633 w 2354265"/>
                <a:gd name="connsiteY643" fmla="*/ 2128209 h 2180492"/>
                <a:gd name="connsiteX644" fmla="*/ 1375509 w 2354265"/>
                <a:gd name="connsiteY644" fmla="*/ 2127302 h 2180492"/>
                <a:gd name="connsiteX645" fmla="*/ 1343323 w 2354265"/>
                <a:gd name="connsiteY645" fmla="*/ 2155710 h 2180492"/>
                <a:gd name="connsiteX646" fmla="*/ 1314159 w 2354265"/>
                <a:gd name="connsiteY646" fmla="*/ 2153293 h 2180492"/>
                <a:gd name="connsiteX647" fmla="*/ 1291644 w 2354265"/>
                <a:gd name="connsiteY647" fmla="*/ 2162661 h 2180492"/>
                <a:gd name="connsiteX648" fmla="*/ 1285751 w 2354265"/>
                <a:gd name="connsiteY648" fmla="*/ 2144982 h 2180492"/>
                <a:gd name="connsiteX649" fmla="*/ 1259458 w 2354265"/>
                <a:gd name="connsiteY649" fmla="*/ 2151328 h 2180492"/>
                <a:gd name="connsiteX650" fmla="*/ 1281520 w 2354265"/>
                <a:gd name="connsiteY650" fmla="*/ 2164475 h 2180492"/>
                <a:gd name="connsiteX651" fmla="*/ 1260969 w 2354265"/>
                <a:gd name="connsiteY651" fmla="*/ 2175959 h 2180492"/>
                <a:gd name="connsiteX652" fmla="*/ 1252205 w 2354265"/>
                <a:gd name="connsiteY652" fmla="*/ 2170066 h 2180492"/>
                <a:gd name="connsiteX653" fmla="*/ 1229538 w 2354265"/>
                <a:gd name="connsiteY653" fmla="*/ 2163266 h 2180492"/>
                <a:gd name="connsiteX654" fmla="*/ 1237094 w 2354265"/>
                <a:gd name="connsiteY654" fmla="*/ 2179434 h 2180492"/>
                <a:gd name="connsiteX655" fmla="*/ 1223343 w 2354265"/>
                <a:gd name="connsiteY655" fmla="*/ 2180945 h 2180492"/>
                <a:gd name="connsiteX656" fmla="*/ 1223192 w 2354265"/>
                <a:gd name="connsiteY656" fmla="*/ 2169159 h 2180492"/>
                <a:gd name="connsiteX657" fmla="*/ 1213672 w 2354265"/>
                <a:gd name="connsiteY657" fmla="*/ 2157977 h 2180492"/>
                <a:gd name="connsiteX658" fmla="*/ 1189646 w 2354265"/>
                <a:gd name="connsiteY658" fmla="*/ 2164626 h 2180492"/>
                <a:gd name="connsiteX659" fmla="*/ 1180731 w 2354265"/>
                <a:gd name="connsiteY659" fmla="*/ 2150422 h 2180492"/>
                <a:gd name="connsiteX660" fmla="*/ 1162144 w 2354265"/>
                <a:gd name="connsiteY660" fmla="*/ 2143924 h 2180492"/>
                <a:gd name="connsiteX661" fmla="*/ 1140687 w 2354265"/>
                <a:gd name="connsiteY661" fmla="*/ 2151479 h 2180492"/>
                <a:gd name="connsiteX662" fmla="*/ 1166829 w 2354265"/>
                <a:gd name="connsiteY662" fmla="*/ 2163417 h 2180492"/>
                <a:gd name="connsiteX663" fmla="*/ 1165620 w 2354265"/>
                <a:gd name="connsiteY663" fmla="*/ 2166288 h 2180492"/>
                <a:gd name="connsiteX664" fmla="*/ 1139327 w 2354265"/>
                <a:gd name="connsiteY664" fmla="*/ 2170217 h 2180492"/>
                <a:gd name="connsiteX665" fmla="*/ 1125727 w 2354265"/>
                <a:gd name="connsiteY665" fmla="*/ 2178528 h 2180492"/>
                <a:gd name="connsiteX666" fmla="*/ 1108652 w 2354265"/>
                <a:gd name="connsiteY666" fmla="*/ 2168404 h 2180492"/>
                <a:gd name="connsiteX667" fmla="*/ 1067550 w 2354265"/>
                <a:gd name="connsiteY667" fmla="*/ 2169008 h 2180492"/>
                <a:gd name="connsiteX668" fmla="*/ 1076012 w 2354265"/>
                <a:gd name="connsiteY668" fmla="*/ 2142262 h 2180492"/>
                <a:gd name="connsiteX669" fmla="*/ 1069666 w 2354265"/>
                <a:gd name="connsiteY669" fmla="*/ 2139995 h 2180492"/>
                <a:gd name="connsiteX670" fmla="*/ 1064982 w 2354265"/>
                <a:gd name="connsiteY670" fmla="*/ 2152688 h 2180492"/>
                <a:gd name="connsiteX671" fmla="*/ 1047302 w 2354265"/>
                <a:gd name="connsiteY671" fmla="*/ 2142111 h 2180492"/>
                <a:gd name="connsiteX672" fmla="*/ 1033098 w 2354265"/>
                <a:gd name="connsiteY672" fmla="*/ 2145284 h 2180492"/>
                <a:gd name="connsiteX673" fmla="*/ 1008467 w 2354265"/>
                <a:gd name="connsiteY673" fmla="*/ 2159337 h 2180492"/>
                <a:gd name="connsiteX674" fmla="*/ 987614 w 2354265"/>
                <a:gd name="connsiteY674" fmla="*/ 2156617 h 2180492"/>
                <a:gd name="connsiteX675" fmla="*/ 976583 w 2354265"/>
                <a:gd name="connsiteY675" fmla="*/ 2137275 h 2180492"/>
                <a:gd name="connsiteX676" fmla="*/ 973863 w 2354265"/>
                <a:gd name="connsiteY676" fmla="*/ 2122769 h 2180492"/>
                <a:gd name="connsiteX677" fmla="*/ 954824 w 2354265"/>
                <a:gd name="connsiteY677" fmla="*/ 2124129 h 2180492"/>
                <a:gd name="connsiteX678" fmla="*/ 946966 w 2354265"/>
                <a:gd name="connsiteY678" fmla="*/ 2126093 h 2180492"/>
                <a:gd name="connsiteX679" fmla="*/ 913571 w 2354265"/>
                <a:gd name="connsiteY679" fmla="*/ 2138786 h 2180492"/>
                <a:gd name="connsiteX680" fmla="*/ 900576 w 2354265"/>
                <a:gd name="connsiteY680" fmla="*/ 2141204 h 2180492"/>
                <a:gd name="connsiteX681" fmla="*/ 905411 w 2354265"/>
                <a:gd name="connsiteY681" fmla="*/ 2130626 h 2180492"/>
                <a:gd name="connsiteX682" fmla="*/ 896647 w 2354265"/>
                <a:gd name="connsiteY682" fmla="*/ 2129418 h 2180492"/>
                <a:gd name="connsiteX683" fmla="*/ 905260 w 2354265"/>
                <a:gd name="connsiteY683" fmla="*/ 2117480 h 2180492"/>
                <a:gd name="connsiteX684" fmla="*/ 892869 w 2354265"/>
                <a:gd name="connsiteY684" fmla="*/ 2115667 h 2180492"/>
                <a:gd name="connsiteX685" fmla="*/ 888940 w 2354265"/>
                <a:gd name="connsiteY685" fmla="*/ 2129720 h 2180492"/>
                <a:gd name="connsiteX686" fmla="*/ 878967 w 2354265"/>
                <a:gd name="connsiteY686" fmla="*/ 2117933 h 2180492"/>
                <a:gd name="connsiteX687" fmla="*/ 859021 w 2354265"/>
                <a:gd name="connsiteY687" fmla="*/ 2110378 h 2180492"/>
                <a:gd name="connsiteX688" fmla="*/ 851163 w 2354265"/>
                <a:gd name="connsiteY688" fmla="*/ 2110076 h 2180492"/>
                <a:gd name="connsiteX689" fmla="*/ 838621 w 2354265"/>
                <a:gd name="connsiteY689" fmla="*/ 2113702 h 2180492"/>
                <a:gd name="connsiteX690" fmla="*/ 833484 w 2354265"/>
                <a:gd name="connsiteY690" fmla="*/ 2115667 h 2180492"/>
                <a:gd name="connsiteX691" fmla="*/ 815955 w 2354265"/>
                <a:gd name="connsiteY691" fmla="*/ 2109169 h 2180492"/>
                <a:gd name="connsiteX692" fmla="*/ 802204 w 2354265"/>
                <a:gd name="connsiteY692" fmla="*/ 2098894 h 2180492"/>
                <a:gd name="connsiteX693" fmla="*/ 780747 w 2354265"/>
                <a:gd name="connsiteY693" fmla="*/ 2095720 h 2180492"/>
                <a:gd name="connsiteX694" fmla="*/ 755814 w 2354265"/>
                <a:gd name="connsiteY694" fmla="*/ 2093151 h 2180492"/>
                <a:gd name="connsiteX695" fmla="*/ 772436 w 2354265"/>
                <a:gd name="connsiteY695" fmla="*/ 2089525 h 2180492"/>
                <a:gd name="connsiteX696" fmla="*/ 763823 w 2354265"/>
                <a:gd name="connsiteY696" fmla="*/ 2082725 h 2180492"/>
                <a:gd name="connsiteX697" fmla="*/ 716224 w 2354265"/>
                <a:gd name="connsiteY697" fmla="*/ 2067916 h 2180492"/>
                <a:gd name="connsiteX698" fmla="*/ 680562 w 2354265"/>
                <a:gd name="connsiteY698" fmla="*/ 2056432 h 2180492"/>
                <a:gd name="connsiteX699" fmla="*/ 694918 w 2354265"/>
                <a:gd name="connsiteY699" fmla="*/ 2055526 h 2180492"/>
                <a:gd name="connsiteX700" fmla="*/ 713806 w 2354265"/>
                <a:gd name="connsiteY700" fmla="*/ 2035579 h 2180492"/>
                <a:gd name="connsiteX701" fmla="*/ 713655 w 2354265"/>
                <a:gd name="connsiteY701" fmla="*/ 2033464 h 2180492"/>
                <a:gd name="connsiteX702" fmla="*/ 714562 w 2354265"/>
                <a:gd name="connsiteY702" fmla="*/ 2033010 h 2180492"/>
                <a:gd name="connsiteX703" fmla="*/ 727406 w 2354265"/>
                <a:gd name="connsiteY703" fmla="*/ 2041170 h 2180492"/>
                <a:gd name="connsiteX704" fmla="*/ 718642 w 2354265"/>
                <a:gd name="connsiteY704" fmla="*/ 2029535 h 2180492"/>
                <a:gd name="connsiteX705" fmla="*/ 712748 w 2354265"/>
                <a:gd name="connsiteY705" fmla="*/ 2022886 h 2180492"/>
                <a:gd name="connsiteX706" fmla="*/ 688873 w 2354265"/>
                <a:gd name="connsiteY706" fmla="*/ 2003091 h 2180492"/>
                <a:gd name="connsiteX707" fmla="*/ 651550 w 2354265"/>
                <a:gd name="connsiteY707" fmla="*/ 1981331 h 2180492"/>
                <a:gd name="connsiteX708" fmla="*/ 633719 w 2354265"/>
                <a:gd name="connsiteY708" fmla="*/ 1965465 h 2180492"/>
                <a:gd name="connsiteX709" fmla="*/ 623443 w 2354265"/>
                <a:gd name="connsiteY709" fmla="*/ 1979669 h 2180492"/>
                <a:gd name="connsiteX710" fmla="*/ 609693 w 2354265"/>
                <a:gd name="connsiteY710" fmla="*/ 1958967 h 2180492"/>
                <a:gd name="connsiteX711" fmla="*/ 590804 w 2354265"/>
                <a:gd name="connsiteY711" fmla="*/ 1954132 h 2180492"/>
                <a:gd name="connsiteX712" fmla="*/ 560431 w 2354265"/>
                <a:gd name="connsiteY712" fmla="*/ 1938719 h 2180492"/>
                <a:gd name="connsiteX713" fmla="*/ 554236 w 2354265"/>
                <a:gd name="connsiteY713" fmla="*/ 1932221 h 2180492"/>
                <a:gd name="connsiteX714" fmla="*/ 534592 w 2354265"/>
                <a:gd name="connsiteY714" fmla="*/ 1928595 h 2180492"/>
                <a:gd name="connsiteX715" fmla="*/ 535952 w 2354265"/>
                <a:gd name="connsiteY715" fmla="*/ 1923306 h 2180492"/>
                <a:gd name="connsiteX716" fmla="*/ 552725 w 2354265"/>
                <a:gd name="connsiteY716" fmla="*/ 1928292 h 2180492"/>
                <a:gd name="connsiteX717" fmla="*/ 554689 w 2354265"/>
                <a:gd name="connsiteY717" fmla="*/ 1925421 h 2180492"/>
                <a:gd name="connsiteX718" fmla="*/ 519934 w 2354265"/>
                <a:gd name="connsiteY718" fmla="*/ 1900186 h 2180492"/>
                <a:gd name="connsiteX719" fmla="*/ 497570 w 2354265"/>
                <a:gd name="connsiteY719" fmla="*/ 1905324 h 2180492"/>
                <a:gd name="connsiteX720" fmla="*/ 527036 w 2354265"/>
                <a:gd name="connsiteY720" fmla="*/ 1907288 h 2180492"/>
                <a:gd name="connsiteX721" fmla="*/ 526281 w 2354265"/>
                <a:gd name="connsiteY721" fmla="*/ 1912275 h 2180492"/>
                <a:gd name="connsiteX722" fmla="*/ 528094 w 2354265"/>
                <a:gd name="connsiteY722" fmla="*/ 1930710 h 2180492"/>
                <a:gd name="connsiteX723" fmla="*/ 564813 w 2354265"/>
                <a:gd name="connsiteY723" fmla="*/ 1958514 h 2180492"/>
                <a:gd name="connsiteX724" fmla="*/ 607728 w 2354265"/>
                <a:gd name="connsiteY724" fmla="*/ 1981331 h 2180492"/>
                <a:gd name="connsiteX725" fmla="*/ 612715 w 2354265"/>
                <a:gd name="connsiteY725" fmla="*/ 1984505 h 2180492"/>
                <a:gd name="connsiteX726" fmla="*/ 633568 w 2354265"/>
                <a:gd name="connsiteY726" fmla="*/ 1995989 h 2180492"/>
                <a:gd name="connsiteX727" fmla="*/ 651550 w 2354265"/>
                <a:gd name="connsiteY727" fmla="*/ 2011100 h 2180492"/>
                <a:gd name="connsiteX728" fmla="*/ 663487 w 2354265"/>
                <a:gd name="connsiteY728" fmla="*/ 2012309 h 2180492"/>
                <a:gd name="connsiteX729" fmla="*/ 659709 w 2354265"/>
                <a:gd name="connsiteY729" fmla="*/ 2020015 h 2180492"/>
                <a:gd name="connsiteX730" fmla="*/ 676633 w 2354265"/>
                <a:gd name="connsiteY730" fmla="*/ 2020317 h 2180492"/>
                <a:gd name="connsiteX731" fmla="*/ 713806 w 2354265"/>
                <a:gd name="connsiteY731" fmla="*/ 2035730 h 2180492"/>
                <a:gd name="connsiteX732" fmla="*/ 674971 w 2354265"/>
                <a:gd name="connsiteY732" fmla="*/ 2043437 h 2180492"/>
                <a:gd name="connsiteX733" fmla="*/ 634625 w 2354265"/>
                <a:gd name="connsiteY733" fmla="*/ 2039357 h 2180492"/>
                <a:gd name="connsiteX734" fmla="*/ 617399 w 2354265"/>
                <a:gd name="connsiteY734" fmla="*/ 2034219 h 2180492"/>
                <a:gd name="connsiteX735" fmla="*/ 612261 w 2354265"/>
                <a:gd name="connsiteY735" fmla="*/ 2028477 h 2180492"/>
                <a:gd name="connsiteX736" fmla="*/ 619061 w 2354265"/>
                <a:gd name="connsiteY736" fmla="*/ 2025455 h 2180492"/>
                <a:gd name="connsiteX737" fmla="*/ 638252 w 2354265"/>
                <a:gd name="connsiteY737" fmla="*/ 2014726 h 2180492"/>
                <a:gd name="connsiteX738" fmla="*/ 636741 w 2354265"/>
                <a:gd name="connsiteY738" fmla="*/ 2010646 h 2180492"/>
                <a:gd name="connsiteX739" fmla="*/ 611506 w 2354265"/>
                <a:gd name="connsiteY739" fmla="*/ 2010344 h 2180492"/>
                <a:gd name="connsiteX740" fmla="*/ 586271 w 2354265"/>
                <a:gd name="connsiteY740" fmla="*/ 2002940 h 2180492"/>
                <a:gd name="connsiteX741" fmla="*/ 572369 w 2354265"/>
                <a:gd name="connsiteY741" fmla="*/ 2009589 h 2180492"/>
                <a:gd name="connsiteX742" fmla="*/ 575693 w 2354265"/>
                <a:gd name="connsiteY742" fmla="*/ 1992967 h 2180492"/>
                <a:gd name="connsiteX743" fmla="*/ 553329 w 2354265"/>
                <a:gd name="connsiteY743" fmla="*/ 1977403 h 2180492"/>
                <a:gd name="connsiteX744" fmla="*/ 528396 w 2354265"/>
                <a:gd name="connsiteY744" fmla="*/ 1974834 h 2180492"/>
                <a:gd name="connsiteX745" fmla="*/ 520236 w 2354265"/>
                <a:gd name="connsiteY745" fmla="*/ 1957910 h 2180492"/>
                <a:gd name="connsiteX746" fmla="*/ 513739 w 2354265"/>
                <a:gd name="connsiteY746" fmla="*/ 1966069 h 2180492"/>
                <a:gd name="connsiteX747" fmla="*/ 486690 w 2354265"/>
                <a:gd name="connsiteY747" fmla="*/ 1952470 h 2180492"/>
                <a:gd name="connsiteX748" fmla="*/ 469011 w 2354265"/>
                <a:gd name="connsiteY748" fmla="*/ 1929804 h 2180492"/>
                <a:gd name="connsiteX749" fmla="*/ 478379 w 2354265"/>
                <a:gd name="connsiteY749" fmla="*/ 1928292 h 2180492"/>
                <a:gd name="connsiteX750" fmla="*/ 479437 w 2354265"/>
                <a:gd name="connsiteY750" fmla="*/ 1925875 h 2180492"/>
                <a:gd name="connsiteX751" fmla="*/ 452087 w 2354265"/>
                <a:gd name="connsiteY751" fmla="*/ 1911519 h 2180492"/>
                <a:gd name="connsiteX752" fmla="*/ 449669 w 2354265"/>
                <a:gd name="connsiteY752" fmla="*/ 1914542 h 2180492"/>
                <a:gd name="connsiteX753" fmla="*/ 452842 w 2354265"/>
                <a:gd name="connsiteY753" fmla="*/ 1923306 h 2180492"/>
                <a:gd name="connsiteX754" fmla="*/ 410079 w 2354265"/>
                <a:gd name="connsiteY754" fmla="*/ 1892026 h 2180492"/>
                <a:gd name="connsiteX755" fmla="*/ 398141 w 2354265"/>
                <a:gd name="connsiteY755" fmla="*/ 1882053 h 2180492"/>
                <a:gd name="connsiteX756" fmla="*/ 386657 w 2354265"/>
                <a:gd name="connsiteY756" fmla="*/ 1872836 h 2180492"/>
                <a:gd name="connsiteX757" fmla="*/ 356284 w 2354265"/>
                <a:gd name="connsiteY757" fmla="*/ 1844276 h 2180492"/>
                <a:gd name="connsiteX758" fmla="*/ 344649 w 2354265"/>
                <a:gd name="connsiteY758" fmla="*/ 1831583 h 2180492"/>
                <a:gd name="connsiteX759" fmla="*/ 335733 w 2354265"/>
                <a:gd name="connsiteY759" fmla="*/ 1819041 h 2180492"/>
                <a:gd name="connsiteX760" fmla="*/ 331956 w 2354265"/>
                <a:gd name="connsiteY760" fmla="*/ 1810428 h 2180492"/>
                <a:gd name="connsiteX761" fmla="*/ 308987 w 2354265"/>
                <a:gd name="connsiteY761" fmla="*/ 1796224 h 2180492"/>
                <a:gd name="connsiteX762" fmla="*/ 314729 w 2354265"/>
                <a:gd name="connsiteY762" fmla="*/ 1779451 h 2180492"/>
                <a:gd name="connsiteX763" fmla="*/ 289796 w 2354265"/>
                <a:gd name="connsiteY763" fmla="*/ 1764793 h 2180492"/>
                <a:gd name="connsiteX764" fmla="*/ 268188 w 2354265"/>
                <a:gd name="connsiteY764" fmla="*/ 1748474 h 2180492"/>
                <a:gd name="connsiteX765" fmla="*/ 283752 w 2354265"/>
                <a:gd name="connsiteY765" fmla="*/ 1743487 h 2180492"/>
                <a:gd name="connsiteX766" fmla="*/ 282543 w 2354265"/>
                <a:gd name="connsiteY766" fmla="*/ 1733514 h 2180492"/>
                <a:gd name="connsiteX767" fmla="*/ 273175 w 2354265"/>
                <a:gd name="connsiteY767" fmla="*/ 1727470 h 2180492"/>
                <a:gd name="connsiteX768" fmla="*/ 244313 w 2354265"/>
                <a:gd name="connsiteY768" fmla="*/ 1715532 h 2180492"/>
                <a:gd name="connsiteX769" fmla="*/ 256855 w 2354265"/>
                <a:gd name="connsiteY769" fmla="*/ 1709790 h 2180492"/>
                <a:gd name="connsiteX770" fmla="*/ 253379 w 2354265"/>
                <a:gd name="connsiteY770" fmla="*/ 1696492 h 2180492"/>
                <a:gd name="connsiteX771" fmla="*/ 237362 w 2354265"/>
                <a:gd name="connsiteY771" fmla="*/ 1688786 h 2180492"/>
                <a:gd name="connsiteX772" fmla="*/ 224215 w 2354265"/>
                <a:gd name="connsiteY772" fmla="*/ 1691204 h 2180492"/>
                <a:gd name="connsiteX773" fmla="*/ 223007 w 2354265"/>
                <a:gd name="connsiteY773" fmla="*/ 1688484 h 2180492"/>
                <a:gd name="connsiteX774" fmla="*/ 247788 w 2354265"/>
                <a:gd name="connsiteY774" fmla="*/ 1659017 h 2180492"/>
                <a:gd name="connsiteX775" fmla="*/ 252322 w 2354265"/>
                <a:gd name="connsiteY775" fmla="*/ 1664306 h 2180492"/>
                <a:gd name="connsiteX776" fmla="*/ 293876 w 2354265"/>
                <a:gd name="connsiteY776" fmla="*/ 1707977 h 2180492"/>
                <a:gd name="connsiteX777" fmla="*/ 308534 w 2354265"/>
                <a:gd name="connsiteY777" fmla="*/ 1723390 h 2180492"/>
                <a:gd name="connsiteX778" fmla="*/ 324249 w 2354265"/>
                <a:gd name="connsiteY778" fmla="*/ 1751496 h 2180492"/>
                <a:gd name="connsiteX779" fmla="*/ 331805 w 2354265"/>
                <a:gd name="connsiteY779" fmla="*/ 1762678 h 2180492"/>
                <a:gd name="connsiteX780" fmla="*/ 350995 w 2354265"/>
                <a:gd name="connsiteY780" fmla="*/ 1775220 h 2180492"/>
                <a:gd name="connsiteX781" fmla="*/ 364746 w 2354265"/>
                <a:gd name="connsiteY781" fmla="*/ 1789575 h 2180492"/>
                <a:gd name="connsiteX782" fmla="*/ 365653 w 2354265"/>
                <a:gd name="connsiteY782" fmla="*/ 1791691 h 2180492"/>
                <a:gd name="connsiteX783" fmla="*/ 382577 w 2354265"/>
                <a:gd name="connsiteY783" fmla="*/ 1808615 h 2180492"/>
                <a:gd name="connsiteX784" fmla="*/ 417634 w 2354265"/>
                <a:gd name="connsiteY784" fmla="*/ 1822366 h 2180492"/>
                <a:gd name="connsiteX785" fmla="*/ 398292 w 2354265"/>
                <a:gd name="connsiteY785" fmla="*/ 1812846 h 2180492"/>
                <a:gd name="connsiteX786" fmla="*/ 382275 w 2354265"/>
                <a:gd name="connsiteY786" fmla="*/ 1808766 h 2180492"/>
                <a:gd name="connsiteX787" fmla="*/ 387866 w 2354265"/>
                <a:gd name="connsiteY787" fmla="*/ 1799246 h 2180492"/>
                <a:gd name="connsiteX788" fmla="*/ 379101 w 2354265"/>
                <a:gd name="connsiteY788" fmla="*/ 1793353 h 2180492"/>
                <a:gd name="connsiteX789" fmla="*/ 386052 w 2354265"/>
                <a:gd name="connsiteY789" fmla="*/ 1781415 h 2180492"/>
                <a:gd name="connsiteX790" fmla="*/ 360968 w 2354265"/>
                <a:gd name="connsiteY790" fmla="*/ 1765700 h 2180492"/>
                <a:gd name="connsiteX791" fmla="*/ 360968 w 2354265"/>
                <a:gd name="connsiteY791" fmla="*/ 1752856 h 2180492"/>
                <a:gd name="connsiteX792" fmla="*/ 342987 w 2354265"/>
                <a:gd name="connsiteY792" fmla="*/ 1752856 h 2180492"/>
                <a:gd name="connsiteX793" fmla="*/ 290854 w 2354265"/>
                <a:gd name="connsiteY793" fmla="*/ 1689692 h 2180492"/>
                <a:gd name="connsiteX794" fmla="*/ 279068 w 2354265"/>
                <a:gd name="connsiteY794" fmla="*/ 1670653 h 2180492"/>
                <a:gd name="connsiteX795" fmla="*/ 237966 w 2354265"/>
                <a:gd name="connsiteY795" fmla="*/ 1605827 h 2180492"/>
                <a:gd name="connsiteX796" fmla="*/ 232678 w 2354265"/>
                <a:gd name="connsiteY796" fmla="*/ 1586334 h 2180492"/>
                <a:gd name="connsiteX797" fmla="*/ 202305 w 2354265"/>
                <a:gd name="connsiteY797" fmla="*/ 1541757 h 2180492"/>
                <a:gd name="connsiteX798" fmla="*/ 194749 w 2354265"/>
                <a:gd name="connsiteY798" fmla="*/ 1532691 h 2180492"/>
                <a:gd name="connsiteX799" fmla="*/ 166341 w 2354265"/>
                <a:gd name="connsiteY799" fmla="*/ 1469528 h 2180492"/>
                <a:gd name="connsiteX800" fmla="*/ 141559 w 2354265"/>
                <a:gd name="connsiteY800" fmla="*/ 1431297 h 2180492"/>
                <a:gd name="connsiteX801" fmla="*/ 138386 w 2354265"/>
                <a:gd name="connsiteY801" fmla="*/ 1445804 h 2180492"/>
                <a:gd name="connsiteX802" fmla="*/ 140804 w 2354265"/>
                <a:gd name="connsiteY802" fmla="*/ 1450941 h 2180492"/>
                <a:gd name="connsiteX803" fmla="*/ 157728 w 2354265"/>
                <a:gd name="connsiteY803" fmla="*/ 1468319 h 2180492"/>
                <a:gd name="connsiteX804" fmla="*/ 155612 w 2354265"/>
                <a:gd name="connsiteY804" fmla="*/ 1506096 h 2180492"/>
                <a:gd name="connsiteX805" fmla="*/ 171025 w 2354265"/>
                <a:gd name="connsiteY805" fmla="*/ 1511838 h 2180492"/>
                <a:gd name="connsiteX806" fmla="*/ 169061 w 2354265"/>
                <a:gd name="connsiteY806" fmla="*/ 1519696 h 2180492"/>
                <a:gd name="connsiteX807" fmla="*/ 198527 w 2354265"/>
                <a:gd name="connsiteY807" fmla="*/ 1562762 h 2180492"/>
                <a:gd name="connsiteX808" fmla="*/ 154706 w 2354265"/>
                <a:gd name="connsiteY808" fmla="*/ 1582708 h 2180492"/>
                <a:gd name="connsiteX809" fmla="*/ 174350 w 2354265"/>
                <a:gd name="connsiteY809" fmla="*/ 1564122 h 2180492"/>
                <a:gd name="connsiteX810" fmla="*/ 146999 w 2354265"/>
                <a:gd name="connsiteY810" fmla="*/ 1562762 h 2180492"/>
                <a:gd name="connsiteX811" fmla="*/ 135364 w 2354265"/>
                <a:gd name="connsiteY811" fmla="*/ 1544931 h 2180492"/>
                <a:gd name="connsiteX812" fmla="*/ 164981 w 2354265"/>
                <a:gd name="connsiteY812" fmla="*/ 1525891 h 2180492"/>
                <a:gd name="connsiteX813" fmla="*/ 126297 w 2354265"/>
                <a:gd name="connsiteY813" fmla="*/ 1508363 h 2180492"/>
                <a:gd name="connsiteX814" fmla="*/ 122671 w 2354265"/>
                <a:gd name="connsiteY814" fmla="*/ 1473608 h 2180492"/>
                <a:gd name="connsiteX815" fmla="*/ 122066 w 2354265"/>
                <a:gd name="connsiteY815" fmla="*/ 1465448 h 2180492"/>
                <a:gd name="connsiteX816" fmla="*/ 111338 w 2354265"/>
                <a:gd name="connsiteY816" fmla="*/ 1449884 h 2180492"/>
                <a:gd name="connsiteX817" fmla="*/ 95169 w 2354265"/>
                <a:gd name="connsiteY817" fmla="*/ 1446106 h 2180492"/>
                <a:gd name="connsiteX818" fmla="*/ 91089 w 2354265"/>
                <a:gd name="connsiteY818" fmla="*/ 1436133 h 2180492"/>
                <a:gd name="connsiteX819" fmla="*/ 88218 w 2354265"/>
                <a:gd name="connsiteY819" fmla="*/ 1426915 h 2180492"/>
                <a:gd name="connsiteX820" fmla="*/ 76583 w 2354265"/>
                <a:gd name="connsiteY820" fmla="*/ 1416791 h 2180492"/>
                <a:gd name="connsiteX821" fmla="*/ 70085 w 2354265"/>
                <a:gd name="connsiteY821" fmla="*/ 1398809 h 2180492"/>
                <a:gd name="connsiteX822" fmla="*/ 84894 w 2354265"/>
                <a:gd name="connsiteY822" fmla="*/ 1388836 h 2180492"/>
                <a:gd name="connsiteX823" fmla="*/ 72049 w 2354265"/>
                <a:gd name="connsiteY823" fmla="*/ 1377503 h 2180492"/>
                <a:gd name="connsiteX824" fmla="*/ 59508 w 2354265"/>
                <a:gd name="connsiteY824" fmla="*/ 1371005 h 2180492"/>
                <a:gd name="connsiteX825" fmla="*/ 59054 w 2354265"/>
                <a:gd name="connsiteY825" fmla="*/ 1366170 h 2180492"/>
                <a:gd name="connsiteX826" fmla="*/ 76885 w 2354265"/>
                <a:gd name="connsiteY826" fmla="*/ 1359068 h 2180492"/>
                <a:gd name="connsiteX827" fmla="*/ 87463 w 2354265"/>
                <a:gd name="connsiteY827" fmla="*/ 1345468 h 2180492"/>
                <a:gd name="connsiteX828" fmla="*/ 87614 w 2354265"/>
                <a:gd name="connsiteY828" fmla="*/ 1345166 h 2180492"/>
                <a:gd name="connsiteX829" fmla="*/ 844666 w 2354265"/>
                <a:gd name="connsiteY829" fmla="*/ 238600 h 2180492"/>
                <a:gd name="connsiteX830" fmla="*/ 851919 w 2354265"/>
                <a:gd name="connsiteY830" fmla="*/ 240867 h 2180492"/>
                <a:gd name="connsiteX831" fmla="*/ 891660 w 2354265"/>
                <a:gd name="connsiteY831" fmla="*/ 226058 h 2180492"/>
                <a:gd name="connsiteX832" fmla="*/ 894078 w 2354265"/>
                <a:gd name="connsiteY832" fmla="*/ 224547 h 2180492"/>
                <a:gd name="connsiteX833" fmla="*/ 889545 w 2354265"/>
                <a:gd name="connsiteY833" fmla="*/ 215480 h 2180492"/>
                <a:gd name="connsiteX834" fmla="*/ 900123 w 2354265"/>
                <a:gd name="connsiteY834" fmla="*/ 211854 h 2180492"/>
                <a:gd name="connsiteX835" fmla="*/ 893625 w 2354265"/>
                <a:gd name="connsiteY835" fmla="*/ 212609 h 2180492"/>
                <a:gd name="connsiteX836" fmla="*/ 875190 w 2354265"/>
                <a:gd name="connsiteY836" fmla="*/ 221978 h 2180492"/>
                <a:gd name="connsiteX837" fmla="*/ 859172 w 2354265"/>
                <a:gd name="connsiteY837" fmla="*/ 228778 h 2180492"/>
                <a:gd name="connsiteX838" fmla="*/ 844061 w 2354265"/>
                <a:gd name="connsiteY838" fmla="*/ 238902 h 2180492"/>
                <a:gd name="connsiteX839" fmla="*/ 840133 w 2354265"/>
                <a:gd name="connsiteY839" fmla="*/ 237089 h 2180492"/>
                <a:gd name="connsiteX840" fmla="*/ 824568 w 2354265"/>
                <a:gd name="connsiteY840" fmla="*/ 235124 h 2180492"/>
                <a:gd name="connsiteX841" fmla="*/ 836808 w 2354265"/>
                <a:gd name="connsiteY841" fmla="*/ 225756 h 2180492"/>
                <a:gd name="connsiteX842" fmla="*/ 826684 w 2354265"/>
                <a:gd name="connsiteY842" fmla="*/ 227267 h 2180492"/>
                <a:gd name="connsiteX843" fmla="*/ 805075 w 2354265"/>
                <a:gd name="connsiteY843" fmla="*/ 248120 h 2180492"/>
                <a:gd name="connsiteX844" fmla="*/ 788907 w 2354265"/>
                <a:gd name="connsiteY844" fmla="*/ 262777 h 2180492"/>
                <a:gd name="connsiteX845" fmla="*/ 777574 w 2354265"/>
                <a:gd name="connsiteY845" fmla="*/ 268519 h 2180492"/>
                <a:gd name="connsiteX846" fmla="*/ 763370 w 2354265"/>
                <a:gd name="connsiteY846" fmla="*/ 276981 h 2180492"/>
                <a:gd name="connsiteX847" fmla="*/ 746748 w 2354265"/>
                <a:gd name="connsiteY847" fmla="*/ 298741 h 2180492"/>
                <a:gd name="connsiteX848" fmla="*/ 760650 w 2354265"/>
                <a:gd name="connsiteY848" fmla="*/ 294359 h 2180492"/>
                <a:gd name="connsiteX849" fmla="*/ 773796 w 2354265"/>
                <a:gd name="connsiteY849" fmla="*/ 288163 h 2180492"/>
                <a:gd name="connsiteX850" fmla="*/ 804320 w 2354265"/>
                <a:gd name="connsiteY850" fmla="*/ 267310 h 2180492"/>
                <a:gd name="connsiteX851" fmla="*/ 844666 w 2354265"/>
                <a:gd name="connsiteY851" fmla="*/ 238600 h 2180492"/>
                <a:gd name="connsiteX852" fmla="*/ 884558 w 2354265"/>
                <a:gd name="connsiteY852" fmla="*/ 239204 h 2180492"/>
                <a:gd name="connsiteX853" fmla="*/ 858266 w 2354265"/>
                <a:gd name="connsiteY853" fmla="*/ 251897 h 2180492"/>
                <a:gd name="connsiteX854" fmla="*/ 805831 w 2354265"/>
                <a:gd name="connsiteY854" fmla="*/ 282724 h 2180492"/>
                <a:gd name="connsiteX855" fmla="*/ 788756 w 2354265"/>
                <a:gd name="connsiteY855" fmla="*/ 292999 h 2180492"/>
                <a:gd name="connsiteX856" fmla="*/ 782560 w 2354265"/>
                <a:gd name="connsiteY856" fmla="*/ 299648 h 2180492"/>
                <a:gd name="connsiteX857" fmla="*/ 783316 w 2354265"/>
                <a:gd name="connsiteY857" fmla="*/ 304181 h 2180492"/>
                <a:gd name="connsiteX858" fmla="*/ 805529 w 2354265"/>
                <a:gd name="connsiteY858" fmla="*/ 305843 h 2180492"/>
                <a:gd name="connsiteX859" fmla="*/ 823813 w 2354265"/>
                <a:gd name="connsiteY859" fmla="*/ 300101 h 2180492"/>
                <a:gd name="connsiteX860" fmla="*/ 826080 w 2354265"/>
                <a:gd name="connsiteY860" fmla="*/ 284990 h 2180492"/>
                <a:gd name="connsiteX861" fmla="*/ 835902 w 2354265"/>
                <a:gd name="connsiteY861" fmla="*/ 281666 h 2180492"/>
                <a:gd name="connsiteX862" fmla="*/ 852070 w 2354265"/>
                <a:gd name="connsiteY862" fmla="*/ 287559 h 2180492"/>
                <a:gd name="connsiteX863" fmla="*/ 858114 w 2354265"/>
                <a:gd name="connsiteY863" fmla="*/ 272448 h 2180492"/>
                <a:gd name="connsiteX864" fmla="*/ 847083 w 2354265"/>
                <a:gd name="connsiteY864" fmla="*/ 266555 h 2180492"/>
                <a:gd name="connsiteX865" fmla="*/ 847083 w 2354265"/>
                <a:gd name="connsiteY865" fmla="*/ 262777 h 2180492"/>
                <a:gd name="connsiteX866" fmla="*/ 881536 w 2354265"/>
                <a:gd name="connsiteY866" fmla="*/ 249329 h 2180492"/>
                <a:gd name="connsiteX867" fmla="*/ 884256 w 2354265"/>
                <a:gd name="connsiteY867" fmla="*/ 252653 h 2180492"/>
                <a:gd name="connsiteX868" fmla="*/ 884558 w 2354265"/>
                <a:gd name="connsiteY868" fmla="*/ 239204 h 2180492"/>
                <a:gd name="connsiteX869" fmla="*/ 888638 w 2354265"/>
                <a:gd name="connsiteY869" fmla="*/ 248724 h 2180492"/>
                <a:gd name="connsiteX870" fmla="*/ 895892 w 2354265"/>
                <a:gd name="connsiteY870" fmla="*/ 253106 h 2180492"/>
                <a:gd name="connsiteX871" fmla="*/ 903749 w 2354265"/>
                <a:gd name="connsiteY871" fmla="*/ 247969 h 2180492"/>
                <a:gd name="connsiteX872" fmla="*/ 922789 w 2354265"/>
                <a:gd name="connsiteY872" fmla="*/ 237089 h 2180492"/>
                <a:gd name="connsiteX873" fmla="*/ 937144 w 2354265"/>
                <a:gd name="connsiteY873" fmla="*/ 239658 h 2180492"/>
                <a:gd name="connsiteX874" fmla="*/ 983685 w 2354265"/>
                <a:gd name="connsiteY874" fmla="*/ 210040 h 2180492"/>
                <a:gd name="connsiteX875" fmla="*/ 978094 w 2354265"/>
                <a:gd name="connsiteY875" fmla="*/ 207925 h 2180492"/>
                <a:gd name="connsiteX876" fmla="*/ 904505 w 2354265"/>
                <a:gd name="connsiteY876" fmla="*/ 230289 h 2180492"/>
                <a:gd name="connsiteX877" fmla="*/ 884558 w 2354265"/>
                <a:gd name="connsiteY877" fmla="*/ 239204 h 2180492"/>
                <a:gd name="connsiteX878" fmla="*/ 484877 w 2354265"/>
                <a:gd name="connsiteY878" fmla="*/ 206716 h 2180492"/>
                <a:gd name="connsiteX879" fmla="*/ 481402 w 2354265"/>
                <a:gd name="connsiteY879" fmla="*/ 204298 h 2180492"/>
                <a:gd name="connsiteX880" fmla="*/ 470069 w 2354265"/>
                <a:gd name="connsiteY880" fmla="*/ 224245 h 2180492"/>
                <a:gd name="connsiteX881" fmla="*/ 465082 w 2354265"/>
                <a:gd name="connsiteY881" fmla="*/ 236787 h 2180492"/>
                <a:gd name="connsiteX882" fmla="*/ 458887 w 2354265"/>
                <a:gd name="connsiteY882" fmla="*/ 243889 h 2180492"/>
                <a:gd name="connsiteX883" fmla="*/ 476113 w 2354265"/>
                <a:gd name="connsiteY883" fmla="*/ 248120 h 2180492"/>
                <a:gd name="connsiteX884" fmla="*/ 503010 w 2354265"/>
                <a:gd name="connsiteY884" fmla="*/ 237693 h 2180492"/>
                <a:gd name="connsiteX885" fmla="*/ 503917 w 2354265"/>
                <a:gd name="connsiteY885" fmla="*/ 240715 h 2180492"/>
                <a:gd name="connsiteX886" fmla="*/ 507543 w 2354265"/>
                <a:gd name="connsiteY886" fmla="*/ 223187 h 2180492"/>
                <a:gd name="connsiteX887" fmla="*/ 522956 w 2354265"/>
                <a:gd name="connsiteY887" fmla="*/ 227116 h 2180492"/>
                <a:gd name="connsiteX888" fmla="*/ 512681 w 2354265"/>
                <a:gd name="connsiteY888" fmla="*/ 215178 h 2180492"/>
                <a:gd name="connsiteX889" fmla="*/ 528699 w 2354265"/>
                <a:gd name="connsiteY889" fmla="*/ 216689 h 2180492"/>
                <a:gd name="connsiteX890" fmla="*/ 529605 w 2354265"/>
                <a:gd name="connsiteY890" fmla="*/ 212912 h 2180492"/>
                <a:gd name="connsiteX891" fmla="*/ 508601 w 2354265"/>
                <a:gd name="connsiteY891" fmla="*/ 204601 h 2180492"/>
                <a:gd name="connsiteX892" fmla="*/ 536707 w 2354265"/>
                <a:gd name="connsiteY892" fmla="*/ 204601 h 2180492"/>
                <a:gd name="connsiteX893" fmla="*/ 537161 w 2354265"/>
                <a:gd name="connsiteY893" fmla="*/ 200370 h 2180492"/>
                <a:gd name="connsiteX894" fmla="*/ 517365 w 2354265"/>
                <a:gd name="connsiteY894" fmla="*/ 192210 h 2180492"/>
                <a:gd name="connsiteX895" fmla="*/ 488655 w 2354265"/>
                <a:gd name="connsiteY895" fmla="*/ 218805 h 2180492"/>
                <a:gd name="connsiteX896" fmla="*/ 480797 w 2354265"/>
                <a:gd name="connsiteY896" fmla="*/ 214876 h 2180492"/>
                <a:gd name="connsiteX897" fmla="*/ 484877 w 2354265"/>
                <a:gd name="connsiteY897" fmla="*/ 206716 h 2180492"/>
                <a:gd name="connsiteX898" fmla="*/ 720153 w 2354265"/>
                <a:gd name="connsiteY898" fmla="*/ 122398 h 2180492"/>
                <a:gd name="connsiteX899" fmla="*/ 738890 w 2354265"/>
                <a:gd name="connsiteY899" fmla="*/ 122851 h 2180492"/>
                <a:gd name="connsiteX900" fmla="*/ 755663 w 2354265"/>
                <a:gd name="connsiteY900" fmla="*/ 114993 h 2180492"/>
                <a:gd name="connsiteX901" fmla="*/ 759290 w 2354265"/>
                <a:gd name="connsiteY901" fmla="*/ 110460 h 2180492"/>
                <a:gd name="connsiteX902" fmla="*/ 753396 w 2354265"/>
                <a:gd name="connsiteY902" fmla="*/ 100185 h 2180492"/>
                <a:gd name="connsiteX903" fmla="*/ 739797 w 2354265"/>
                <a:gd name="connsiteY903" fmla="*/ 98523 h 2180492"/>
                <a:gd name="connsiteX904" fmla="*/ 727557 w 2354265"/>
                <a:gd name="connsiteY904" fmla="*/ 110460 h 2180492"/>
                <a:gd name="connsiteX905" fmla="*/ 724384 w 2354265"/>
                <a:gd name="connsiteY905" fmla="*/ 110158 h 2180492"/>
                <a:gd name="connsiteX906" fmla="*/ 729824 w 2354265"/>
                <a:gd name="connsiteY906" fmla="*/ 100638 h 2180492"/>
                <a:gd name="connsiteX907" fmla="*/ 706251 w 2354265"/>
                <a:gd name="connsiteY907" fmla="*/ 103660 h 2180492"/>
                <a:gd name="connsiteX908" fmla="*/ 686304 w 2354265"/>
                <a:gd name="connsiteY908" fmla="*/ 119980 h 2180492"/>
                <a:gd name="connsiteX909" fmla="*/ 697940 w 2354265"/>
                <a:gd name="connsiteY909" fmla="*/ 124060 h 2180492"/>
                <a:gd name="connsiteX910" fmla="*/ 688873 w 2354265"/>
                <a:gd name="connsiteY910" fmla="*/ 130255 h 2180492"/>
                <a:gd name="connsiteX911" fmla="*/ 689478 w 2354265"/>
                <a:gd name="connsiteY911" fmla="*/ 132824 h 2180492"/>
                <a:gd name="connsiteX912" fmla="*/ 720002 w 2354265"/>
                <a:gd name="connsiteY912" fmla="*/ 134940 h 2180492"/>
                <a:gd name="connsiteX913" fmla="*/ 720153 w 2354265"/>
                <a:gd name="connsiteY913" fmla="*/ 122398 h 2180492"/>
                <a:gd name="connsiteX914" fmla="*/ 553631 w 2354265"/>
                <a:gd name="connsiteY914" fmla="*/ 569678 h 2180492"/>
                <a:gd name="connsiteX915" fmla="*/ 553178 w 2354265"/>
                <a:gd name="connsiteY915" fmla="*/ 560763 h 2180492"/>
                <a:gd name="connsiteX916" fmla="*/ 552271 w 2354265"/>
                <a:gd name="connsiteY916" fmla="*/ 548523 h 2180492"/>
                <a:gd name="connsiteX917" fmla="*/ 537765 w 2354265"/>
                <a:gd name="connsiteY917" fmla="*/ 542479 h 2180492"/>
                <a:gd name="connsiteX918" fmla="*/ 515552 w 2354265"/>
                <a:gd name="connsiteY918" fmla="*/ 543385 h 2180492"/>
                <a:gd name="connsiteX919" fmla="*/ 507694 w 2354265"/>
                <a:gd name="connsiteY919" fmla="*/ 564087 h 2180492"/>
                <a:gd name="connsiteX920" fmla="*/ 523410 w 2354265"/>
                <a:gd name="connsiteY920" fmla="*/ 563332 h 2180492"/>
                <a:gd name="connsiteX921" fmla="*/ 533836 w 2354265"/>
                <a:gd name="connsiteY921" fmla="*/ 570585 h 2180492"/>
                <a:gd name="connsiteX922" fmla="*/ 537463 w 2354265"/>
                <a:gd name="connsiteY922" fmla="*/ 590078 h 2180492"/>
                <a:gd name="connsiteX923" fmla="*/ 553631 w 2354265"/>
                <a:gd name="connsiteY923" fmla="*/ 569678 h 2180492"/>
                <a:gd name="connsiteX924" fmla="*/ 130982 w 2354265"/>
                <a:gd name="connsiteY924" fmla="*/ 650672 h 2180492"/>
                <a:gd name="connsiteX925" fmla="*/ 118137 w 2354265"/>
                <a:gd name="connsiteY925" fmla="*/ 657623 h 2180492"/>
                <a:gd name="connsiteX926" fmla="*/ 108467 w 2354265"/>
                <a:gd name="connsiteY926" fmla="*/ 670014 h 2180492"/>
                <a:gd name="connsiteX927" fmla="*/ 100458 w 2354265"/>
                <a:gd name="connsiteY927" fmla="*/ 695853 h 2180492"/>
                <a:gd name="connsiteX928" fmla="*/ 112395 w 2354265"/>
                <a:gd name="connsiteY928" fmla="*/ 701293 h 2180492"/>
                <a:gd name="connsiteX929" fmla="*/ 130528 w 2354265"/>
                <a:gd name="connsiteY929" fmla="*/ 697818 h 2180492"/>
                <a:gd name="connsiteX930" fmla="*/ 123124 w 2354265"/>
                <a:gd name="connsiteY930" fmla="*/ 687240 h 2180492"/>
                <a:gd name="connsiteX931" fmla="*/ 130982 w 2354265"/>
                <a:gd name="connsiteY931" fmla="*/ 650672 h 2180492"/>
                <a:gd name="connsiteX932" fmla="*/ 454504 w 2354265"/>
                <a:gd name="connsiteY932" fmla="*/ 663819 h 2180492"/>
                <a:gd name="connsiteX933" fmla="*/ 459491 w 2354265"/>
                <a:gd name="connsiteY933" fmla="*/ 674396 h 2180492"/>
                <a:gd name="connsiteX934" fmla="*/ 477775 w 2354265"/>
                <a:gd name="connsiteY934" fmla="*/ 659436 h 2180492"/>
                <a:gd name="connsiteX935" fmla="*/ 476113 w 2354265"/>
                <a:gd name="connsiteY935" fmla="*/ 652334 h 2180492"/>
                <a:gd name="connsiteX936" fmla="*/ 462362 w 2354265"/>
                <a:gd name="connsiteY936" fmla="*/ 642966 h 2180492"/>
                <a:gd name="connsiteX937" fmla="*/ 449216 w 2354265"/>
                <a:gd name="connsiteY937" fmla="*/ 641455 h 2180492"/>
                <a:gd name="connsiteX938" fmla="*/ 437429 w 2354265"/>
                <a:gd name="connsiteY938" fmla="*/ 665330 h 2180492"/>
                <a:gd name="connsiteX939" fmla="*/ 439696 w 2354265"/>
                <a:gd name="connsiteY939" fmla="*/ 668050 h 2180492"/>
                <a:gd name="connsiteX940" fmla="*/ 454504 w 2354265"/>
                <a:gd name="connsiteY940" fmla="*/ 663819 h 2180492"/>
                <a:gd name="connsiteX941" fmla="*/ 736321 w 2354265"/>
                <a:gd name="connsiteY941" fmla="*/ 254164 h 2180492"/>
                <a:gd name="connsiteX942" fmla="*/ 734357 w 2354265"/>
                <a:gd name="connsiteY942" fmla="*/ 250084 h 2180492"/>
                <a:gd name="connsiteX943" fmla="*/ 772134 w 2354265"/>
                <a:gd name="connsiteY943" fmla="*/ 227116 h 2180492"/>
                <a:gd name="connsiteX944" fmla="*/ 769716 w 2354265"/>
                <a:gd name="connsiteY944" fmla="*/ 223187 h 2180492"/>
                <a:gd name="connsiteX945" fmla="*/ 722419 w 2354265"/>
                <a:gd name="connsiteY945" fmla="*/ 252351 h 2180492"/>
                <a:gd name="connsiteX946" fmla="*/ 731335 w 2354265"/>
                <a:gd name="connsiteY946" fmla="*/ 257488 h 2180492"/>
                <a:gd name="connsiteX947" fmla="*/ 714864 w 2354265"/>
                <a:gd name="connsiteY947" fmla="*/ 271995 h 2180492"/>
                <a:gd name="connsiteX948" fmla="*/ 716526 w 2354265"/>
                <a:gd name="connsiteY948" fmla="*/ 275470 h 2180492"/>
                <a:gd name="connsiteX949" fmla="*/ 726046 w 2354265"/>
                <a:gd name="connsiteY949" fmla="*/ 271693 h 2180492"/>
                <a:gd name="connsiteX950" fmla="*/ 752339 w 2354265"/>
                <a:gd name="connsiteY950" fmla="*/ 260964 h 2180492"/>
                <a:gd name="connsiteX951" fmla="*/ 750828 w 2354265"/>
                <a:gd name="connsiteY951" fmla="*/ 268822 h 2180492"/>
                <a:gd name="connsiteX952" fmla="*/ 757325 w 2354265"/>
                <a:gd name="connsiteY952" fmla="*/ 265346 h 2180492"/>
                <a:gd name="connsiteX953" fmla="*/ 766392 w 2354265"/>
                <a:gd name="connsiteY953" fmla="*/ 260208 h 2180492"/>
                <a:gd name="connsiteX954" fmla="*/ 766543 w 2354265"/>
                <a:gd name="connsiteY954" fmla="*/ 258093 h 2180492"/>
                <a:gd name="connsiteX955" fmla="*/ 751734 w 2354265"/>
                <a:gd name="connsiteY955" fmla="*/ 258093 h 2180492"/>
                <a:gd name="connsiteX956" fmla="*/ 764125 w 2354265"/>
                <a:gd name="connsiteY956" fmla="*/ 243284 h 2180492"/>
                <a:gd name="connsiteX957" fmla="*/ 736321 w 2354265"/>
                <a:gd name="connsiteY957" fmla="*/ 254164 h 2180492"/>
                <a:gd name="connsiteX958" fmla="*/ 905562 w 2354265"/>
                <a:gd name="connsiteY958" fmla="*/ 215631 h 2180492"/>
                <a:gd name="connsiteX959" fmla="*/ 909491 w 2354265"/>
                <a:gd name="connsiteY959" fmla="*/ 218503 h 2180492"/>
                <a:gd name="connsiteX960" fmla="*/ 938806 w 2354265"/>
                <a:gd name="connsiteY960" fmla="*/ 207925 h 2180492"/>
                <a:gd name="connsiteX961" fmla="*/ 942584 w 2354265"/>
                <a:gd name="connsiteY961" fmla="*/ 191001 h 2180492"/>
                <a:gd name="connsiteX962" fmla="*/ 919313 w 2354265"/>
                <a:gd name="connsiteY962" fmla="*/ 190548 h 2180492"/>
                <a:gd name="connsiteX963" fmla="*/ 912362 w 2354265"/>
                <a:gd name="connsiteY963" fmla="*/ 203845 h 2180492"/>
                <a:gd name="connsiteX964" fmla="*/ 905562 w 2354265"/>
                <a:gd name="connsiteY964" fmla="*/ 215631 h 2180492"/>
                <a:gd name="connsiteX965" fmla="*/ 742366 w 2354265"/>
                <a:gd name="connsiteY965" fmla="*/ 138113 h 2180492"/>
                <a:gd name="connsiteX966" fmla="*/ 702171 w 2354265"/>
                <a:gd name="connsiteY966" fmla="*/ 169241 h 2180492"/>
                <a:gd name="connsiteX967" fmla="*/ 702171 w 2354265"/>
                <a:gd name="connsiteY967" fmla="*/ 176494 h 2180492"/>
                <a:gd name="connsiteX968" fmla="*/ 707308 w 2354265"/>
                <a:gd name="connsiteY968" fmla="*/ 178157 h 2180492"/>
                <a:gd name="connsiteX969" fmla="*/ 709877 w 2354265"/>
                <a:gd name="connsiteY969" fmla="*/ 174681 h 2180492"/>
                <a:gd name="connsiteX970" fmla="*/ 722721 w 2354265"/>
                <a:gd name="connsiteY970" fmla="*/ 161535 h 2180492"/>
                <a:gd name="connsiteX971" fmla="*/ 722721 w 2354265"/>
                <a:gd name="connsiteY971" fmla="*/ 170148 h 2180492"/>
                <a:gd name="connsiteX972" fmla="*/ 731939 w 2354265"/>
                <a:gd name="connsiteY972" fmla="*/ 154584 h 2180492"/>
                <a:gd name="connsiteX973" fmla="*/ 742366 w 2354265"/>
                <a:gd name="connsiteY973" fmla="*/ 138113 h 2180492"/>
                <a:gd name="connsiteX974" fmla="*/ 589142 w 2354265"/>
                <a:gd name="connsiteY974" fmla="*/ 192512 h 2180492"/>
                <a:gd name="connsiteX975" fmla="*/ 560431 w 2354265"/>
                <a:gd name="connsiteY975" fmla="*/ 207321 h 2180492"/>
                <a:gd name="connsiteX976" fmla="*/ 556956 w 2354265"/>
                <a:gd name="connsiteY976" fmla="*/ 223640 h 2180492"/>
                <a:gd name="connsiteX977" fmla="*/ 574484 w 2354265"/>
                <a:gd name="connsiteY977" fmla="*/ 217898 h 2180492"/>
                <a:gd name="connsiteX978" fmla="*/ 589142 w 2354265"/>
                <a:gd name="connsiteY978" fmla="*/ 192512 h 2180492"/>
                <a:gd name="connsiteX979" fmla="*/ 560733 w 2354265"/>
                <a:gd name="connsiteY979" fmla="*/ 448791 h 2180492"/>
                <a:gd name="connsiteX980" fmla="*/ 557862 w 2354265"/>
                <a:gd name="connsiteY980" fmla="*/ 458614 h 2180492"/>
                <a:gd name="connsiteX981" fmla="*/ 550005 w 2354265"/>
                <a:gd name="connsiteY981" fmla="*/ 451209 h 2180492"/>
                <a:gd name="connsiteX982" fmla="*/ 538823 w 2354265"/>
                <a:gd name="connsiteY982" fmla="*/ 450605 h 2180492"/>
                <a:gd name="connsiteX983" fmla="*/ 531872 w 2354265"/>
                <a:gd name="connsiteY983" fmla="*/ 462996 h 2180492"/>
                <a:gd name="connsiteX984" fmla="*/ 547889 w 2354265"/>
                <a:gd name="connsiteY984" fmla="*/ 464356 h 2180492"/>
                <a:gd name="connsiteX985" fmla="*/ 562849 w 2354265"/>
                <a:gd name="connsiteY985" fmla="*/ 470551 h 2180492"/>
                <a:gd name="connsiteX986" fmla="*/ 580226 w 2354265"/>
                <a:gd name="connsiteY986" fmla="*/ 449547 h 2180492"/>
                <a:gd name="connsiteX987" fmla="*/ 560733 w 2354265"/>
                <a:gd name="connsiteY987" fmla="*/ 448791 h 2180492"/>
                <a:gd name="connsiteX988" fmla="*/ 64343 w 2354265"/>
                <a:gd name="connsiteY988" fmla="*/ 941102 h 2180492"/>
                <a:gd name="connsiteX989" fmla="*/ 83080 w 2354265"/>
                <a:gd name="connsiteY989" fmla="*/ 906952 h 2180492"/>
                <a:gd name="connsiteX990" fmla="*/ 81116 w 2354265"/>
                <a:gd name="connsiteY990" fmla="*/ 904987 h 2180492"/>
                <a:gd name="connsiteX991" fmla="*/ 70992 w 2354265"/>
                <a:gd name="connsiteY991" fmla="*/ 913298 h 2180492"/>
                <a:gd name="connsiteX992" fmla="*/ 70992 w 2354265"/>
                <a:gd name="connsiteY992" fmla="*/ 897583 h 2180492"/>
                <a:gd name="connsiteX993" fmla="*/ 55730 w 2354265"/>
                <a:gd name="connsiteY993" fmla="*/ 909067 h 2180492"/>
                <a:gd name="connsiteX994" fmla="*/ 59054 w 2354265"/>
                <a:gd name="connsiteY994" fmla="*/ 909672 h 2180492"/>
                <a:gd name="connsiteX995" fmla="*/ 57694 w 2354265"/>
                <a:gd name="connsiteY995" fmla="*/ 930525 h 2180492"/>
                <a:gd name="connsiteX996" fmla="*/ 64343 w 2354265"/>
                <a:gd name="connsiteY996" fmla="*/ 941102 h 2180492"/>
                <a:gd name="connsiteX997" fmla="*/ 712748 w 2354265"/>
                <a:gd name="connsiteY997" fmla="*/ 263986 h 2180492"/>
                <a:gd name="connsiteX998" fmla="*/ 686607 w 2354265"/>
                <a:gd name="connsiteY998" fmla="*/ 257488 h 2180492"/>
                <a:gd name="connsiteX999" fmla="*/ 660465 w 2354265"/>
                <a:gd name="connsiteY999" fmla="*/ 266253 h 2180492"/>
                <a:gd name="connsiteX1000" fmla="*/ 668020 w 2354265"/>
                <a:gd name="connsiteY1000" fmla="*/ 271239 h 2180492"/>
                <a:gd name="connsiteX1001" fmla="*/ 697940 w 2354265"/>
                <a:gd name="connsiteY1001" fmla="*/ 261115 h 2180492"/>
                <a:gd name="connsiteX1002" fmla="*/ 700811 w 2354265"/>
                <a:gd name="connsiteY1002" fmla="*/ 265648 h 2180492"/>
                <a:gd name="connsiteX1003" fmla="*/ 687815 w 2354265"/>
                <a:gd name="connsiteY1003" fmla="*/ 279701 h 2180492"/>
                <a:gd name="connsiteX1004" fmla="*/ 689478 w 2354265"/>
                <a:gd name="connsiteY1004" fmla="*/ 281968 h 2180492"/>
                <a:gd name="connsiteX1005" fmla="*/ 712748 w 2354265"/>
                <a:gd name="connsiteY1005" fmla="*/ 263986 h 2180492"/>
                <a:gd name="connsiteX1006" fmla="*/ 1122100 w 2354265"/>
                <a:gd name="connsiteY1006" fmla="*/ 2153746 h 2180492"/>
                <a:gd name="connsiteX1007" fmla="*/ 1112278 w 2354265"/>
                <a:gd name="connsiteY1007" fmla="*/ 2146342 h 2180492"/>
                <a:gd name="connsiteX1008" fmla="*/ 1088252 w 2354265"/>
                <a:gd name="connsiteY1008" fmla="*/ 2165381 h 2180492"/>
                <a:gd name="connsiteX1009" fmla="*/ 1099736 w 2354265"/>
                <a:gd name="connsiteY1009" fmla="*/ 2169915 h 2180492"/>
                <a:gd name="connsiteX1010" fmla="*/ 1122100 w 2354265"/>
                <a:gd name="connsiteY1010" fmla="*/ 2153746 h 2180492"/>
                <a:gd name="connsiteX1011" fmla="*/ 742668 w 2354265"/>
                <a:gd name="connsiteY1011" fmla="*/ 127838 h 2180492"/>
                <a:gd name="connsiteX1012" fmla="*/ 759290 w 2354265"/>
                <a:gd name="connsiteY1012" fmla="*/ 142948 h 2180492"/>
                <a:gd name="connsiteX1013" fmla="*/ 763521 w 2354265"/>
                <a:gd name="connsiteY1013" fmla="*/ 124362 h 2180492"/>
                <a:gd name="connsiteX1014" fmla="*/ 742668 w 2354265"/>
                <a:gd name="connsiteY1014" fmla="*/ 127838 h 2180492"/>
                <a:gd name="connsiteX1015" fmla="*/ 353262 w 2354265"/>
                <a:gd name="connsiteY1015" fmla="*/ 625135 h 2180492"/>
                <a:gd name="connsiteX1016" fmla="*/ 350391 w 2354265"/>
                <a:gd name="connsiteY1016" fmla="*/ 619997 h 2180492"/>
                <a:gd name="connsiteX1017" fmla="*/ 325307 w 2354265"/>
                <a:gd name="connsiteY1017" fmla="*/ 629366 h 2180492"/>
                <a:gd name="connsiteX1018" fmla="*/ 334978 w 2354265"/>
                <a:gd name="connsiteY1018" fmla="*/ 646290 h 2180492"/>
                <a:gd name="connsiteX1019" fmla="*/ 353262 w 2354265"/>
                <a:gd name="connsiteY1019" fmla="*/ 625135 h 2180492"/>
                <a:gd name="connsiteX1020" fmla="*/ 596999 w 2354265"/>
                <a:gd name="connsiteY1020" fmla="*/ 476142 h 2180492"/>
                <a:gd name="connsiteX1021" fmla="*/ 570404 w 2354265"/>
                <a:gd name="connsiteY1021" fmla="*/ 476142 h 2180492"/>
                <a:gd name="connsiteX1022" fmla="*/ 589897 w 2354265"/>
                <a:gd name="connsiteY1022" fmla="*/ 491857 h 2180492"/>
                <a:gd name="connsiteX1023" fmla="*/ 596999 w 2354265"/>
                <a:gd name="connsiteY1023" fmla="*/ 476142 h 2180492"/>
                <a:gd name="connsiteX1024" fmla="*/ 632963 w 2354265"/>
                <a:gd name="connsiteY1024" fmla="*/ 299497 h 2180492"/>
                <a:gd name="connsiteX1025" fmla="*/ 635985 w 2354265"/>
                <a:gd name="connsiteY1025" fmla="*/ 301159 h 2180492"/>
                <a:gd name="connsiteX1026" fmla="*/ 643390 w 2354265"/>
                <a:gd name="connsiteY1026" fmla="*/ 288919 h 2180492"/>
                <a:gd name="connsiteX1027" fmla="*/ 652909 w 2354265"/>
                <a:gd name="connsiteY1027" fmla="*/ 280910 h 2180492"/>
                <a:gd name="connsiteX1028" fmla="*/ 657745 w 2354265"/>
                <a:gd name="connsiteY1028" fmla="*/ 277133 h 2180492"/>
                <a:gd name="connsiteX1029" fmla="*/ 653061 w 2354265"/>
                <a:gd name="connsiteY1029" fmla="*/ 273355 h 2180492"/>
                <a:gd name="connsiteX1030" fmla="*/ 632963 w 2354265"/>
                <a:gd name="connsiteY1030" fmla="*/ 299497 h 2180492"/>
                <a:gd name="connsiteX1031" fmla="*/ 644901 w 2354265"/>
                <a:gd name="connsiteY1031" fmla="*/ 324127 h 2180492"/>
                <a:gd name="connsiteX1032" fmla="*/ 634172 w 2354265"/>
                <a:gd name="connsiteY1032" fmla="*/ 332438 h 2180492"/>
                <a:gd name="connsiteX1033" fmla="*/ 654723 w 2354265"/>
                <a:gd name="connsiteY1033" fmla="*/ 337878 h 2180492"/>
                <a:gd name="connsiteX1034" fmla="*/ 645052 w 2354265"/>
                <a:gd name="connsiteY1034" fmla="*/ 346491 h 2180492"/>
                <a:gd name="connsiteX1035" fmla="*/ 647167 w 2354265"/>
                <a:gd name="connsiteY1035" fmla="*/ 349362 h 2180492"/>
                <a:gd name="connsiteX1036" fmla="*/ 664243 w 2354265"/>
                <a:gd name="connsiteY1036" fmla="*/ 338331 h 2180492"/>
                <a:gd name="connsiteX1037" fmla="*/ 644901 w 2354265"/>
                <a:gd name="connsiteY1037" fmla="*/ 324127 h 2180492"/>
                <a:gd name="connsiteX1038" fmla="*/ 454202 w 2354265"/>
                <a:gd name="connsiteY1038" fmla="*/ 436098 h 2180492"/>
                <a:gd name="connsiteX1039" fmla="*/ 455864 w 2354265"/>
                <a:gd name="connsiteY1039" fmla="*/ 448943 h 2180492"/>
                <a:gd name="connsiteX1040" fmla="*/ 458887 w 2354265"/>
                <a:gd name="connsiteY1040" fmla="*/ 449396 h 2180492"/>
                <a:gd name="connsiteX1041" fmla="*/ 469917 w 2354265"/>
                <a:gd name="connsiteY1041" fmla="*/ 430507 h 2180492"/>
                <a:gd name="connsiteX1042" fmla="*/ 441811 w 2354265"/>
                <a:gd name="connsiteY1042" fmla="*/ 433983 h 2180492"/>
                <a:gd name="connsiteX1043" fmla="*/ 454202 w 2354265"/>
                <a:gd name="connsiteY1043" fmla="*/ 436098 h 2180492"/>
                <a:gd name="connsiteX1044" fmla="*/ 682073 w 2354265"/>
                <a:gd name="connsiteY1044" fmla="*/ 347096 h 2180492"/>
                <a:gd name="connsiteX1045" fmla="*/ 712899 w 2354265"/>
                <a:gd name="connsiteY1045" fmla="*/ 348002 h 2180492"/>
                <a:gd name="connsiteX1046" fmla="*/ 694313 w 2354265"/>
                <a:gd name="connsiteY1046" fmla="*/ 338180 h 2180492"/>
                <a:gd name="connsiteX1047" fmla="*/ 692651 w 2354265"/>
                <a:gd name="connsiteY1047" fmla="*/ 347096 h 2180492"/>
                <a:gd name="connsiteX1048" fmla="*/ 682073 w 2354265"/>
                <a:gd name="connsiteY1048" fmla="*/ 347096 h 2180492"/>
                <a:gd name="connsiteX1049" fmla="*/ 272570 w 2354265"/>
                <a:gd name="connsiteY1049" fmla="*/ 838953 h 2180492"/>
                <a:gd name="connsiteX1050" fmla="*/ 272721 w 2354265"/>
                <a:gd name="connsiteY1050" fmla="*/ 829433 h 2180492"/>
                <a:gd name="connsiteX1051" fmla="*/ 274837 w 2354265"/>
                <a:gd name="connsiteY1051" fmla="*/ 820518 h 2180492"/>
                <a:gd name="connsiteX1052" fmla="*/ 270757 w 2354265"/>
                <a:gd name="connsiteY1052" fmla="*/ 813718 h 2180492"/>
                <a:gd name="connsiteX1053" fmla="*/ 263504 w 2354265"/>
                <a:gd name="connsiteY1053" fmla="*/ 817042 h 2180492"/>
                <a:gd name="connsiteX1054" fmla="*/ 272570 w 2354265"/>
                <a:gd name="connsiteY1054" fmla="*/ 838953 h 2180492"/>
                <a:gd name="connsiteX1055" fmla="*/ 741157 w 2354265"/>
                <a:gd name="connsiteY1055" fmla="*/ 325638 h 2180492"/>
                <a:gd name="connsiteX1056" fmla="*/ 738588 w 2354265"/>
                <a:gd name="connsiteY1056" fmla="*/ 322465 h 2180492"/>
                <a:gd name="connsiteX1057" fmla="*/ 718944 w 2354265"/>
                <a:gd name="connsiteY1057" fmla="*/ 339238 h 2180492"/>
                <a:gd name="connsiteX1058" fmla="*/ 721210 w 2354265"/>
                <a:gd name="connsiteY1058" fmla="*/ 341807 h 2180492"/>
                <a:gd name="connsiteX1059" fmla="*/ 734508 w 2354265"/>
                <a:gd name="connsiteY1059" fmla="*/ 342411 h 2180492"/>
                <a:gd name="connsiteX1060" fmla="*/ 741157 w 2354265"/>
                <a:gd name="connsiteY1060" fmla="*/ 325638 h 2180492"/>
                <a:gd name="connsiteX1061" fmla="*/ 566778 w 2354265"/>
                <a:gd name="connsiteY1061" fmla="*/ 394544 h 2180492"/>
                <a:gd name="connsiteX1062" fmla="*/ 547889 w 2354265"/>
                <a:gd name="connsiteY1062" fmla="*/ 415397 h 2180492"/>
                <a:gd name="connsiteX1063" fmla="*/ 566778 w 2354265"/>
                <a:gd name="connsiteY1063" fmla="*/ 394544 h 2180492"/>
                <a:gd name="connsiteX1064" fmla="*/ 139444 w 2354265"/>
                <a:gd name="connsiteY1064" fmla="*/ 904685 h 2180492"/>
                <a:gd name="connsiteX1065" fmla="*/ 134759 w 2354265"/>
                <a:gd name="connsiteY1065" fmla="*/ 904232 h 2180492"/>
                <a:gd name="connsiteX1066" fmla="*/ 122973 w 2354265"/>
                <a:gd name="connsiteY1066" fmla="*/ 919645 h 2180492"/>
                <a:gd name="connsiteX1067" fmla="*/ 124484 w 2354265"/>
                <a:gd name="connsiteY1067" fmla="*/ 923574 h 2180492"/>
                <a:gd name="connsiteX1068" fmla="*/ 137177 w 2354265"/>
                <a:gd name="connsiteY1068" fmla="*/ 920098 h 2180492"/>
                <a:gd name="connsiteX1069" fmla="*/ 139444 w 2354265"/>
                <a:gd name="connsiteY1069" fmla="*/ 904685 h 2180492"/>
                <a:gd name="connsiteX1070" fmla="*/ 614075 w 2354265"/>
                <a:gd name="connsiteY1070" fmla="*/ 225000 h 2180492"/>
                <a:gd name="connsiteX1071" fmla="*/ 622386 w 2354265"/>
                <a:gd name="connsiteY1071" fmla="*/ 247364 h 2180492"/>
                <a:gd name="connsiteX1072" fmla="*/ 641274 w 2354265"/>
                <a:gd name="connsiteY1072" fmla="*/ 232556 h 2180492"/>
                <a:gd name="connsiteX1073" fmla="*/ 640367 w 2354265"/>
                <a:gd name="connsiteY1073" fmla="*/ 230138 h 2180492"/>
                <a:gd name="connsiteX1074" fmla="*/ 617248 w 2354265"/>
                <a:gd name="connsiteY1074" fmla="*/ 239658 h 2180492"/>
                <a:gd name="connsiteX1075" fmla="*/ 614075 w 2354265"/>
                <a:gd name="connsiteY1075" fmla="*/ 225000 h 2180492"/>
                <a:gd name="connsiteX1076" fmla="*/ 363084 w 2354265"/>
                <a:gd name="connsiteY1076" fmla="*/ 977670 h 2180492"/>
                <a:gd name="connsiteX1077" fmla="*/ 363084 w 2354265"/>
                <a:gd name="connsiteY1077" fmla="*/ 942009 h 2180492"/>
                <a:gd name="connsiteX1078" fmla="*/ 354924 w 2354265"/>
                <a:gd name="connsiteY1078" fmla="*/ 972231 h 2180492"/>
                <a:gd name="connsiteX1079" fmla="*/ 363084 w 2354265"/>
                <a:gd name="connsiteY1079" fmla="*/ 977670 h 2180492"/>
                <a:gd name="connsiteX1080" fmla="*/ 283752 w 2354265"/>
                <a:gd name="connsiteY1080" fmla="*/ 509537 h 2180492"/>
                <a:gd name="connsiteX1081" fmla="*/ 285414 w 2354265"/>
                <a:gd name="connsiteY1081" fmla="*/ 506515 h 2180492"/>
                <a:gd name="connsiteX1082" fmla="*/ 273023 w 2354265"/>
                <a:gd name="connsiteY1082" fmla="*/ 500924 h 2180492"/>
                <a:gd name="connsiteX1083" fmla="*/ 277859 w 2354265"/>
                <a:gd name="connsiteY1083" fmla="*/ 490800 h 2180492"/>
                <a:gd name="connsiteX1084" fmla="*/ 256250 w 2354265"/>
                <a:gd name="connsiteY1084" fmla="*/ 502284 h 2180492"/>
                <a:gd name="connsiteX1085" fmla="*/ 283752 w 2354265"/>
                <a:gd name="connsiteY1085" fmla="*/ 509537 h 2180492"/>
                <a:gd name="connsiteX1086" fmla="*/ 1694801 w 2354265"/>
                <a:gd name="connsiteY1086" fmla="*/ 2037544 h 2180492"/>
                <a:gd name="connsiteX1087" fmla="*/ 1690872 w 2354265"/>
                <a:gd name="connsiteY1087" fmla="*/ 2034975 h 2180492"/>
                <a:gd name="connsiteX1088" fmla="*/ 1675912 w 2354265"/>
                <a:gd name="connsiteY1088" fmla="*/ 2038450 h 2180492"/>
                <a:gd name="connsiteX1089" fmla="*/ 1683921 w 2354265"/>
                <a:gd name="connsiteY1089" fmla="*/ 2053259 h 2180492"/>
                <a:gd name="connsiteX1090" fmla="*/ 1694801 w 2354265"/>
                <a:gd name="connsiteY1090" fmla="*/ 2037544 h 2180492"/>
                <a:gd name="connsiteX1091" fmla="*/ 500139 w 2354265"/>
                <a:gd name="connsiteY1091" fmla="*/ 414188 h 2180492"/>
                <a:gd name="connsiteX1092" fmla="*/ 485179 w 2354265"/>
                <a:gd name="connsiteY1092" fmla="*/ 434587 h 2180492"/>
                <a:gd name="connsiteX1093" fmla="*/ 486842 w 2354265"/>
                <a:gd name="connsiteY1093" fmla="*/ 436703 h 2180492"/>
                <a:gd name="connsiteX1094" fmla="*/ 502708 w 2354265"/>
                <a:gd name="connsiteY1094" fmla="*/ 427636 h 2180492"/>
                <a:gd name="connsiteX1095" fmla="*/ 500139 w 2354265"/>
                <a:gd name="connsiteY1095" fmla="*/ 414188 h 2180492"/>
                <a:gd name="connsiteX1096" fmla="*/ 397688 w 2354265"/>
                <a:gd name="connsiteY1096" fmla="*/ 378224 h 2180492"/>
                <a:gd name="connsiteX1097" fmla="*/ 401616 w 2354265"/>
                <a:gd name="connsiteY1097" fmla="*/ 382153 h 2180492"/>
                <a:gd name="connsiteX1098" fmla="*/ 421563 w 2354265"/>
                <a:gd name="connsiteY1098" fmla="*/ 360695 h 2180492"/>
                <a:gd name="connsiteX1099" fmla="*/ 418541 w 2354265"/>
                <a:gd name="connsiteY1099" fmla="*/ 358127 h 2180492"/>
                <a:gd name="connsiteX1100" fmla="*/ 397688 w 2354265"/>
                <a:gd name="connsiteY1100" fmla="*/ 378224 h 2180492"/>
                <a:gd name="connsiteX1101" fmla="*/ 298410 w 2354265"/>
                <a:gd name="connsiteY1101" fmla="*/ 836384 h 2180492"/>
                <a:gd name="connsiteX1102" fmla="*/ 305663 w 2354265"/>
                <a:gd name="connsiteY1102" fmla="*/ 859050 h 2180492"/>
                <a:gd name="connsiteX1103" fmla="*/ 298410 w 2354265"/>
                <a:gd name="connsiteY1103" fmla="*/ 836384 h 2180492"/>
                <a:gd name="connsiteX1104" fmla="*/ 572218 w 2354265"/>
                <a:gd name="connsiteY1104" fmla="*/ 532506 h 2180492"/>
                <a:gd name="connsiteX1105" fmla="*/ 563453 w 2354265"/>
                <a:gd name="connsiteY1105" fmla="*/ 521626 h 2180492"/>
                <a:gd name="connsiteX1106" fmla="*/ 553934 w 2354265"/>
                <a:gd name="connsiteY1106" fmla="*/ 522532 h 2180492"/>
                <a:gd name="connsiteX1107" fmla="*/ 552271 w 2354265"/>
                <a:gd name="connsiteY1107" fmla="*/ 527972 h 2180492"/>
                <a:gd name="connsiteX1108" fmla="*/ 560280 w 2354265"/>
                <a:gd name="connsiteY1108" fmla="*/ 531750 h 2180492"/>
                <a:gd name="connsiteX1109" fmla="*/ 572218 w 2354265"/>
                <a:gd name="connsiteY1109" fmla="*/ 532506 h 2180492"/>
                <a:gd name="connsiteX1110" fmla="*/ 412194 w 2354265"/>
                <a:gd name="connsiteY1110" fmla="*/ 747381 h 2180492"/>
                <a:gd name="connsiteX1111" fmla="*/ 397839 w 2354265"/>
                <a:gd name="connsiteY1111" fmla="*/ 773372 h 2180492"/>
                <a:gd name="connsiteX1112" fmla="*/ 400559 w 2354265"/>
                <a:gd name="connsiteY1112" fmla="*/ 774581 h 2180492"/>
                <a:gd name="connsiteX1113" fmla="*/ 412194 w 2354265"/>
                <a:gd name="connsiteY1113" fmla="*/ 747381 h 2180492"/>
                <a:gd name="connsiteX1114" fmla="*/ 279974 w 2354265"/>
                <a:gd name="connsiteY1114" fmla="*/ 483546 h 2180492"/>
                <a:gd name="connsiteX1115" fmla="*/ 284810 w 2354265"/>
                <a:gd name="connsiteY1115" fmla="*/ 484755 h 2180492"/>
                <a:gd name="connsiteX1116" fmla="*/ 288739 w 2354265"/>
                <a:gd name="connsiteY1116" fmla="*/ 475084 h 2180492"/>
                <a:gd name="connsiteX1117" fmla="*/ 281032 w 2354265"/>
                <a:gd name="connsiteY1117" fmla="*/ 466320 h 2180492"/>
                <a:gd name="connsiteX1118" fmla="*/ 277557 w 2354265"/>
                <a:gd name="connsiteY1118" fmla="*/ 468436 h 2180492"/>
                <a:gd name="connsiteX1119" fmla="*/ 279974 w 2354265"/>
                <a:gd name="connsiteY1119" fmla="*/ 483546 h 2180492"/>
                <a:gd name="connsiteX1120" fmla="*/ 537009 w 2354265"/>
                <a:gd name="connsiteY1120" fmla="*/ 472516 h 2180492"/>
                <a:gd name="connsiteX1121" fmla="*/ 516005 w 2354265"/>
                <a:gd name="connsiteY1121" fmla="*/ 482791 h 2180492"/>
                <a:gd name="connsiteX1122" fmla="*/ 537009 w 2354265"/>
                <a:gd name="connsiteY1122" fmla="*/ 472516 h 2180492"/>
                <a:gd name="connsiteX1123" fmla="*/ 593222 w 2354265"/>
                <a:gd name="connsiteY1123" fmla="*/ 403610 h 2180492"/>
                <a:gd name="connsiteX1124" fmla="*/ 573275 w 2354265"/>
                <a:gd name="connsiteY1124" fmla="*/ 411014 h 2180492"/>
                <a:gd name="connsiteX1125" fmla="*/ 593222 w 2354265"/>
                <a:gd name="connsiteY1125" fmla="*/ 403610 h 2180492"/>
                <a:gd name="connsiteX1126" fmla="*/ 1228481 w 2354265"/>
                <a:gd name="connsiteY1126" fmla="*/ 1857725 h 2180492"/>
                <a:gd name="connsiteX1127" fmla="*/ 1236187 w 2354265"/>
                <a:gd name="connsiteY1127" fmla="*/ 1870418 h 2180492"/>
                <a:gd name="connsiteX1128" fmla="*/ 1249334 w 2354265"/>
                <a:gd name="connsiteY1128" fmla="*/ 1864223 h 2180492"/>
                <a:gd name="connsiteX1129" fmla="*/ 1249334 w 2354265"/>
                <a:gd name="connsiteY1129" fmla="*/ 1861654 h 2180492"/>
                <a:gd name="connsiteX1130" fmla="*/ 1228481 w 2354265"/>
                <a:gd name="connsiteY1130" fmla="*/ 1857725 h 2180492"/>
                <a:gd name="connsiteX1131" fmla="*/ 321378 w 2354265"/>
                <a:gd name="connsiteY1131" fmla="*/ 1287896 h 2180492"/>
                <a:gd name="connsiteX1132" fmla="*/ 323947 w 2354265"/>
                <a:gd name="connsiteY1132" fmla="*/ 1286536 h 2180492"/>
                <a:gd name="connsiteX1133" fmla="*/ 320471 w 2354265"/>
                <a:gd name="connsiteY1133" fmla="*/ 1272029 h 2180492"/>
                <a:gd name="connsiteX1134" fmla="*/ 307325 w 2354265"/>
                <a:gd name="connsiteY1134" fmla="*/ 1275354 h 2180492"/>
                <a:gd name="connsiteX1135" fmla="*/ 321378 w 2354265"/>
                <a:gd name="connsiteY1135" fmla="*/ 1287896 h 2180492"/>
                <a:gd name="connsiteX1136" fmla="*/ 1327003 w 2354265"/>
                <a:gd name="connsiteY1136" fmla="*/ 1857120 h 2180492"/>
                <a:gd name="connsiteX1137" fmla="*/ 1326399 w 2354265"/>
                <a:gd name="connsiteY1137" fmla="*/ 1852738 h 2180492"/>
                <a:gd name="connsiteX1138" fmla="*/ 1304337 w 2354265"/>
                <a:gd name="connsiteY1138" fmla="*/ 1858632 h 2180492"/>
                <a:gd name="connsiteX1139" fmla="*/ 1327003 w 2354265"/>
                <a:gd name="connsiteY1139" fmla="*/ 1857120 h 2180492"/>
                <a:gd name="connsiteX1140" fmla="*/ 588235 w 2354265"/>
                <a:gd name="connsiteY1140" fmla="*/ 444712 h 2180492"/>
                <a:gd name="connsiteX1141" fmla="*/ 597906 w 2354265"/>
                <a:gd name="connsiteY1141" fmla="*/ 430961 h 2180492"/>
                <a:gd name="connsiteX1142" fmla="*/ 576449 w 2354265"/>
                <a:gd name="connsiteY1142" fmla="*/ 438063 h 2180492"/>
                <a:gd name="connsiteX1143" fmla="*/ 588235 w 2354265"/>
                <a:gd name="connsiteY1143" fmla="*/ 444712 h 2180492"/>
                <a:gd name="connsiteX1144" fmla="*/ 767449 w 2354265"/>
                <a:gd name="connsiteY1144" fmla="*/ 104416 h 2180492"/>
                <a:gd name="connsiteX1145" fmla="*/ 773343 w 2354265"/>
                <a:gd name="connsiteY1145" fmla="*/ 103207 h 2180492"/>
                <a:gd name="connsiteX1146" fmla="*/ 772134 w 2354265"/>
                <a:gd name="connsiteY1146" fmla="*/ 89909 h 2180492"/>
                <a:gd name="connsiteX1147" fmla="*/ 763823 w 2354265"/>
                <a:gd name="connsiteY1147" fmla="*/ 93083 h 2180492"/>
                <a:gd name="connsiteX1148" fmla="*/ 767449 w 2354265"/>
                <a:gd name="connsiteY1148" fmla="*/ 104416 h 2180492"/>
                <a:gd name="connsiteX1149" fmla="*/ 385599 w 2354265"/>
                <a:gd name="connsiteY1149" fmla="*/ 344527 h 2180492"/>
                <a:gd name="connsiteX1150" fmla="*/ 383332 w 2354265"/>
                <a:gd name="connsiteY1150" fmla="*/ 341958 h 2180492"/>
                <a:gd name="connsiteX1151" fmla="*/ 368675 w 2354265"/>
                <a:gd name="connsiteY1151" fmla="*/ 344527 h 2180492"/>
                <a:gd name="connsiteX1152" fmla="*/ 375475 w 2354265"/>
                <a:gd name="connsiteY1152" fmla="*/ 358429 h 2180492"/>
                <a:gd name="connsiteX1153" fmla="*/ 385599 w 2354265"/>
                <a:gd name="connsiteY1153" fmla="*/ 344527 h 2180492"/>
                <a:gd name="connsiteX1154" fmla="*/ 338453 w 2354265"/>
                <a:gd name="connsiteY1154" fmla="*/ 1216119 h 2180492"/>
                <a:gd name="connsiteX1155" fmla="*/ 359911 w 2354265"/>
                <a:gd name="connsiteY1155" fmla="*/ 1224430 h 2180492"/>
                <a:gd name="connsiteX1156" fmla="*/ 338453 w 2354265"/>
                <a:gd name="connsiteY1156" fmla="*/ 1216119 h 2180492"/>
                <a:gd name="connsiteX1157" fmla="*/ 454958 w 2354265"/>
                <a:gd name="connsiteY1157" fmla="*/ 682103 h 2180492"/>
                <a:gd name="connsiteX1158" fmla="*/ 445891 w 2354265"/>
                <a:gd name="connsiteY1158" fmla="*/ 700538 h 2180492"/>
                <a:gd name="connsiteX1159" fmla="*/ 454958 w 2354265"/>
                <a:gd name="connsiteY1159" fmla="*/ 682103 h 2180492"/>
                <a:gd name="connsiteX1160" fmla="*/ 717130 w 2354265"/>
                <a:gd name="connsiteY1160" fmla="*/ 2023642 h 2180492"/>
                <a:gd name="connsiteX1161" fmla="*/ 737681 w 2354265"/>
                <a:gd name="connsiteY1161" fmla="*/ 2028175 h 2180492"/>
                <a:gd name="connsiteX1162" fmla="*/ 717130 w 2354265"/>
                <a:gd name="connsiteY1162" fmla="*/ 2023642 h 2180492"/>
                <a:gd name="connsiteX1163" fmla="*/ 362933 w 2354265"/>
                <a:gd name="connsiteY1163" fmla="*/ 1258278 h 2180492"/>
                <a:gd name="connsiteX1164" fmla="*/ 357644 w 2354265"/>
                <a:gd name="connsiteY1164" fmla="*/ 1265532 h 2180492"/>
                <a:gd name="connsiteX1165" fmla="*/ 371546 w 2354265"/>
                <a:gd name="connsiteY1165" fmla="*/ 1277469 h 2180492"/>
                <a:gd name="connsiteX1166" fmla="*/ 372755 w 2354265"/>
                <a:gd name="connsiteY1166" fmla="*/ 1275505 h 2180492"/>
                <a:gd name="connsiteX1167" fmla="*/ 362933 w 2354265"/>
                <a:gd name="connsiteY1167" fmla="*/ 1258278 h 21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</a:cxnLst>
              <a:rect l="l" t="t" r="r" b="b"/>
              <a:pathLst>
                <a:path w="2354265" h="2180492">
                  <a:moveTo>
                    <a:pt x="87614" y="1345166"/>
                  </a:moveTo>
                  <a:cubicBezTo>
                    <a:pt x="104236" y="1337912"/>
                    <a:pt x="114360" y="1344108"/>
                    <a:pt x="117684" y="1362543"/>
                  </a:cubicBezTo>
                  <a:cubicBezTo>
                    <a:pt x="118742" y="1368436"/>
                    <a:pt x="121462" y="1374027"/>
                    <a:pt x="124031" y="1381432"/>
                  </a:cubicBezTo>
                  <a:cubicBezTo>
                    <a:pt x="122520" y="1382338"/>
                    <a:pt x="118289" y="1383698"/>
                    <a:pt x="115720" y="1386569"/>
                  </a:cubicBezTo>
                  <a:cubicBezTo>
                    <a:pt x="113000" y="1389592"/>
                    <a:pt x="111640" y="1393974"/>
                    <a:pt x="108618" y="1399716"/>
                  </a:cubicBezTo>
                  <a:cubicBezTo>
                    <a:pt x="132946" y="1393671"/>
                    <a:pt x="128866" y="1415582"/>
                    <a:pt x="138084" y="1426009"/>
                  </a:cubicBezTo>
                  <a:cubicBezTo>
                    <a:pt x="138386" y="1423440"/>
                    <a:pt x="139444" y="1420871"/>
                    <a:pt x="138990" y="1418604"/>
                  </a:cubicBezTo>
                  <a:cubicBezTo>
                    <a:pt x="136119" y="1402587"/>
                    <a:pt x="133248" y="1386569"/>
                    <a:pt x="129622" y="1370854"/>
                  </a:cubicBezTo>
                  <a:cubicBezTo>
                    <a:pt x="126146" y="1356197"/>
                    <a:pt x="121613" y="1341841"/>
                    <a:pt x="117684" y="1327335"/>
                  </a:cubicBezTo>
                  <a:cubicBezTo>
                    <a:pt x="109071" y="1295149"/>
                    <a:pt x="100609" y="1262812"/>
                    <a:pt x="91845" y="1229417"/>
                  </a:cubicBezTo>
                  <a:cubicBezTo>
                    <a:pt x="95622" y="1228661"/>
                    <a:pt x="99098" y="1228057"/>
                    <a:pt x="103027" y="1227452"/>
                  </a:cubicBezTo>
                  <a:cubicBezTo>
                    <a:pt x="102724" y="1222315"/>
                    <a:pt x="102271" y="1217328"/>
                    <a:pt x="101969" y="1212190"/>
                  </a:cubicBezTo>
                  <a:cubicBezTo>
                    <a:pt x="101213" y="1212795"/>
                    <a:pt x="100307" y="1213550"/>
                    <a:pt x="99551" y="1214155"/>
                  </a:cubicBezTo>
                  <a:cubicBezTo>
                    <a:pt x="93960" y="1207808"/>
                    <a:pt x="88369" y="1201311"/>
                    <a:pt x="82325" y="1194511"/>
                  </a:cubicBezTo>
                  <a:cubicBezTo>
                    <a:pt x="89276" y="1192697"/>
                    <a:pt x="93658" y="1191489"/>
                    <a:pt x="98191" y="1190280"/>
                  </a:cubicBezTo>
                  <a:cubicBezTo>
                    <a:pt x="96529" y="1185898"/>
                    <a:pt x="94867" y="1181667"/>
                    <a:pt x="93356" y="1177284"/>
                  </a:cubicBezTo>
                  <a:cubicBezTo>
                    <a:pt x="92147" y="1173809"/>
                    <a:pt x="91240" y="1170333"/>
                    <a:pt x="90182" y="1166858"/>
                  </a:cubicBezTo>
                  <a:cubicBezTo>
                    <a:pt x="88974" y="1163231"/>
                    <a:pt x="87614" y="1159454"/>
                    <a:pt x="87160" y="1158396"/>
                  </a:cubicBezTo>
                  <a:cubicBezTo>
                    <a:pt x="87765" y="1151143"/>
                    <a:pt x="90485" y="1144796"/>
                    <a:pt x="88369" y="1141170"/>
                  </a:cubicBezTo>
                  <a:cubicBezTo>
                    <a:pt x="84743" y="1134823"/>
                    <a:pt x="77943" y="1131045"/>
                    <a:pt x="71143" y="1136787"/>
                  </a:cubicBezTo>
                  <a:cubicBezTo>
                    <a:pt x="70387" y="1121374"/>
                    <a:pt x="69632" y="1105961"/>
                    <a:pt x="68876" y="1089491"/>
                  </a:cubicBezTo>
                  <a:cubicBezTo>
                    <a:pt x="71143" y="1088131"/>
                    <a:pt x="75374" y="1085864"/>
                    <a:pt x="79605" y="1083446"/>
                  </a:cubicBezTo>
                  <a:cubicBezTo>
                    <a:pt x="79303" y="1082691"/>
                    <a:pt x="79152" y="1081784"/>
                    <a:pt x="78849" y="1081028"/>
                  </a:cubicBezTo>
                  <a:cubicBezTo>
                    <a:pt x="75072" y="1081028"/>
                    <a:pt x="71445" y="1081028"/>
                    <a:pt x="67667" y="1081028"/>
                  </a:cubicBezTo>
                  <a:cubicBezTo>
                    <a:pt x="77792" y="1076344"/>
                    <a:pt x="84138" y="1071358"/>
                    <a:pt x="73863" y="1060629"/>
                  </a:cubicBezTo>
                  <a:cubicBezTo>
                    <a:pt x="77036" y="1058664"/>
                    <a:pt x="79756" y="1057153"/>
                    <a:pt x="82325" y="1055642"/>
                  </a:cubicBezTo>
                  <a:cubicBezTo>
                    <a:pt x="81569" y="1051562"/>
                    <a:pt x="80965" y="1047633"/>
                    <a:pt x="80360" y="1043856"/>
                  </a:cubicBezTo>
                  <a:cubicBezTo>
                    <a:pt x="64494" y="1040380"/>
                    <a:pt x="63134" y="1037509"/>
                    <a:pt x="65250" y="1021794"/>
                  </a:cubicBezTo>
                  <a:cubicBezTo>
                    <a:pt x="66005" y="1015447"/>
                    <a:pt x="63436" y="1008799"/>
                    <a:pt x="61774" y="998977"/>
                  </a:cubicBezTo>
                  <a:cubicBezTo>
                    <a:pt x="57694" y="1003359"/>
                    <a:pt x="55881" y="1004568"/>
                    <a:pt x="55881" y="1005474"/>
                  </a:cubicBezTo>
                  <a:cubicBezTo>
                    <a:pt x="56939" y="1015901"/>
                    <a:pt x="50894" y="1026781"/>
                    <a:pt x="57845" y="1037207"/>
                  </a:cubicBezTo>
                  <a:cubicBezTo>
                    <a:pt x="59508" y="1039776"/>
                    <a:pt x="60263" y="1044914"/>
                    <a:pt x="58752" y="1047029"/>
                  </a:cubicBezTo>
                  <a:cubicBezTo>
                    <a:pt x="50441" y="1058664"/>
                    <a:pt x="56183" y="1065464"/>
                    <a:pt x="64494" y="1070149"/>
                  </a:cubicBezTo>
                  <a:cubicBezTo>
                    <a:pt x="63587" y="1074531"/>
                    <a:pt x="62983" y="1077553"/>
                    <a:pt x="62227" y="1080575"/>
                  </a:cubicBezTo>
                  <a:cubicBezTo>
                    <a:pt x="60414" y="1087224"/>
                    <a:pt x="57845" y="1093873"/>
                    <a:pt x="56788" y="1100673"/>
                  </a:cubicBezTo>
                  <a:cubicBezTo>
                    <a:pt x="56183" y="1105055"/>
                    <a:pt x="56939" y="1110041"/>
                    <a:pt x="58299" y="1114272"/>
                  </a:cubicBezTo>
                  <a:cubicBezTo>
                    <a:pt x="60112" y="1119712"/>
                    <a:pt x="63285" y="1124699"/>
                    <a:pt x="66005" y="1129987"/>
                  </a:cubicBezTo>
                  <a:cubicBezTo>
                    <a:pt x="53010" y="1140867"/>
                    <a:pt x="37143" y="1121979"/>
                    <a:pt x="26264" y="1136787"/>
                  </a:cubicBezTo>
                  <a:cubicBezTo>
                    <a:pt x="20068" y="1128476"/>
                    <a:pt x="13117" y="1120770"/>
                    <a:pt x="8584" y="1111855"/>
                  </a:cubicBezTo>
                  <a:cubicBezTo>
                    <a:pt x="6771" y="1108379"/>
                    <a:pt x="10397" y="1102032"/>
                    <a:pt x="11606" y="1097046"/>
                  </a:cubicBezTo>
                  <a:cubicBezTo>
                    <a:pt x="13420" y="1096442"/>
                    <a:pt x="15233" y="1095988"/>
                    <a:pt x="17046" y="1095384"/>
                  </a:cubicBezTo>
                  <a:cubicBezTo>
                    <a:pt x="13571" y="1091908"/>
                    <a:pt x="10548" y="1087979"/>
                    <a:pt x="6620" y="1085259"/>
                  </a:cubicBezTo>
                  <a:cubicBezTo>
                    <a:pt x="1331" y="1081633"/>
                    <a:pt x="-180" y="1073322"/>
                    <a:pt x="4353" y="1068789"/>
                  </a:cubicBezTo>
                  <a:cubicBezTo>
                    <a:pt x="14326" y="1058816"/>
                    <a:pt x="25508" y="1060327"/>
                    <a:pt x="31855" y="1072566"/>
                  </a:cubicBezTo>
                  <a:cubicBezTo>
                    <a:pt x="34877" y="1078309"/>
                    <a:pt x="37597" y="1078460"/>
                    <a:pt x="44548" y="1073775"/>
                  </a:cubicBezTo>
                  <a:cubicBezTo>
                    <a:pt x="42583" y="1055793"/>
                    <a:pt x="32157" y="1048691"/>
                    <a:pt x="12513" y="1052620"/>
                  </a:cubicBezTo>
                  <a:cubicBezTo>
                    <a:pt x="19313" y="1042194"/>
                    <a:pt x="36539" y="1044914"/>
                    <a:pt x="32157" y="1030256"/>
                  </a:cubicBezTo>
                  <a:cubicBezTo>
                    <a:pt x="30646" y="1025118"/>
                    <a:pt x="25810" y="1021038"/>
                    <a:pt x="22033" y="1015750"/>
                  </a:cubicBezTo>
                  <a:cubicBezTo>
                    <a:pt x="19615" y="1023758"/>
                    <a:pt x="18255" y="1028745"/>
                    <a:pt x="16744" y="1033732"/>
                  </a:cubicBezTo>
                  <a:cubicBezTo>
                    <a:pt x="15384" y="1033580"/>
                    <a:pt x="14175" y="1033278"/>
                    <a:pt x="12815" y="1033127"/>
                  </a:cubicBezTo>
                  <a:cubicBezTo>
                    <a:pt x="11606" y="1020736"/>
                    <a:pt x="-3051" y="1014239"/>
                    <a:pt x="575" y="1000186"/>
                  </a:cubicBezTo>
                  <a:cubicBezTo>
                    <a:pt x="1331" y="997012"/>
                    <a:pt x="1331" y="993688"/>
                    <a:pt x="1482" y="990363"/>
                  </a:cubicBezTo>
                  <a:cubicBezTo>
                    <a:pt x="1633" y="983715"/>
                    <a:pt x="1482" y="977217"/>
                    <a:pt x="1482" y="968906"/>
                  </a:cubicBezTo>
                  <a:cubicBezTo>
                    <a:pt x="8886" y="966337"/>
                    <a:pt x="17499" y="963315"/>
                    <a:pt x="26264" y="960293"/>
                  </a:cubicBezTo>
                  <a:cubicBezTo>
                    <a:pt x="9491" y="958329"/>
                    <a:pt x="2691" y="945787"/>
                    <a:pt x="2993" y="932338"/>
                  </a:cubicBezTo>
                  <a:cubicBezTo>
                    <a:pt x="3144" y="921609"/>
                    <a:pt x="10700" y="911032"/>
                    <a:pt x="15082" y="899699"/>
                  </a:cubicBezTo>
                  <a:cubicBezTo>
                    <a:pt x="14779" y="899396"/>
                    <a:pt x="12362" y="896525"/>
                    <a:pt x="9944" y="893805"/>
                  </a:cubicBezTo>
                  <a:cubicBezTo>
                    <a:pt x="13268" y="892143"/>
                    <a:pt x="17499" y="891085"/>
                    <a:pt x="19766" y="888517"/>
                  </a:cubicBezTo>
                  <a:cubicBezTo>
                    <a:pt x="23997" y="883681"/>
                    <a:pt x="27321" y="877939"/>
                    <a:pt x="30495" y="872348"/>
                  </a:cubicBezTo>
                  <a:cubicBezTo>
                    <a:pt x="32006" y="869779"/>
                    <a:pt x="32006" y="866304"/>
                    <a:pt x="33064" y="861317"/>
                  </a:cubicBezTo>
                  <a:cubicBezTo>
                    <a:pt x="28530" y="862828"/>
                    <a:pt x="25055" y="864490"/>
                    <a:pt x="21428" y="865095"/>
                  </a:cubicBezTo>
                  <a:cubicBezTo>
                    <a:pt x="19162" y="865548"/>
                    <a:pt x="16593" y="864792"/>
                    <a:pt x="14024" y="864490"/>
                  </a:cubicBezTo>
                  <a:cubicBezTo>
                    <a:pt x="15384" y="862073"/>
                    <a:pt x="16291" y="858446"/>
                    <a:pt x="18406" y="857539"/>
                  </a:cubicBezTo>
                  <a:cubicBezTo>
                    <a:pt x="27170" y="853611"/>
                    <a:pt x="36237" y="850588"/>
                    <a:pt x="46512" y="846811"/>
                  </a:cubicBezTo>
                  <a:cubicBezTo>
                    <a:pt x="43490" y="864490"/>
                    <a:pt x="56788" y="855575"/>
                    <a:pt x="63739" y="857842"/>
                  </a:cubicBezTo>
                  <a:cubicBezTo>
                    <a:pt x="62076" y="865397"/>
                    <a:pt x="60565" y="872499"/>
                    <a:pt x="59054" y="879601"/>
                  </a:cubicBezTo>
                  <a:cubicBezTo>
                    <a:pt x="62530" y="880961"/>
                    <a:pt x="66458" y="882472"/>
                    <a:pt x="72956" y="884890"/>
                  </a:cubicBezTo>
                  <a:cubicBezTo>
                    <a:pt x="74165" y="879148"/>
                    <a:pt x="75072" y="873708"/>
                    <a:pt x="76432" y="868419"/>
                  </a:cubicBezTo>
                  <a:cubicBezTo>
                    <a:pt x="78698" y="859504"/>
                    <a:pt x="81872" y="850588"/>
                    <a:pt x="83685" y="841522"/>
                  </a:cubicBezTo>
                  <a:cubicBezTo>
                    <a:pt x="85800" y="831247"/>
                    <a:pt x="87463" y="820669"/>
                    <a:pt x="88218" y="810242"/>
                  </a:cubicBezTo>
                  <a:cubicBezTo>
                    <a:pt x="88823" y="802083"/>
                    <a:pt x="86707" y="794376"/>
                    <a:pt x="98645" y="791656"/>
                  </a:cubicBezTo>
                  <a:cubicBezTo>
                    <a:pt x="103329" y="790598"/>
                    <a:pt x="106502" y="782438"/>
                    <a:pt x="110733" y="776999"/>
                  </a:cubicBezTo>
                  <a:cubicBezTo>
                    <a:pt x="106955" y="773976"/>
                    <a:pt x="104236" y="771861"/>
                    <a:pt x="100005" y="768537"/>
                  </a:cubicBezTo>
                  <a:cubicBezTo>
                    <a:pt x="104689" y="766421"/>
                    <a:pt x="108315" y="764759"/>
                    <a:pt x="112546" y="762794"/>
                  </a:cubicBezTo>
                  <a:cubicBezTo>
                    <a:pt x="110582" y="759923"/>
                    <a:pt x="108467" y="756750"/>
                    <a:pt x="106049" y="752972"/>
                  </a:cubicBezTo>
                  <a:cubicBezTo>
                    <a:pt x="114209" y="745719"/>
                    <a:pt x="121009" y="738919"/>
                    <a:pt x="118440" y="725169"/>
                  </a:cubicBezTo>
                  <a:cubicBezTo>
                    <a:pt x="115569" y="709604"/>
                    <a:pt x="111338" y="704920"/>
                    <a:pt x="97436" y="711871"/>
                  </a:cubicBezTo>
                  <a:cubicBezTo>
                    <a:pt x="94111" y="713533"/>
                    <a:pt x="91694" y="716858"/>
                    <a:pt x="88369" y="718369"/>
                  </a:cubicBezTo>
                  <a:cubicBezTo>
                    <a:pt x="85196" y="719729"/>
                    <a:pt x="81418" y="719729"/>
                    <a:pt x="79454" y="718369"/>
                  </a:cubicBezTo>
                  <a:cubicBezTo>
                    <a:pt x="72956" y="713986"/>
                    <a:pt x="66458" y="709604"/>
                    <a:pt x="57694" y="703711"/>
                  </a:cubicBezTo>
                  <a:cubicBezTo>
                    <a:pt x="66458" y="695551"/>
                    <a:pt x="76281" y="686636"/>
                    <a:pt x="85951" y="677720"/>
                  </a:cubicBezTo>
                  <a:cubicBezTo>
                    <a:pt x="85196" y="676512"/>
                    <a:pt x="84591" y="675303"/>
                    <a:pt x="83836" y="674094"/>
                  </a:cubicBezTo>
                  <a:cubicBezTo>
                    <a:pt x="78094" y="676512"/>
                    <a:pt x="72352" y="679081"/>
                    <a:pt x="64645" y="682254"/>
                  </a:cubicBezTo>
                  <a:cubicBezTo>
                    <a:pt x="60263" y="675605"/>
                    <a:pt x="60867" y="665632"/>
                    <a:pt x="66156" y="658076"/>
                  </a:cubicBezTo>
                  <a:cubicBezTo>
                    <a:pt x="69178" y="653845"/>
                    <a:pt x="69481" y="639037"/>
                    <a:pt x="82174" y="647952"/>
                  </a:cubicBezTo>
                  <a:cubicBezTo>
                    <a:pt x="85498" y="637677"/>
                    <a:pt x="96076" y="645686"/>
                    <a:pt x="99853" y="641455"/>
                  </a:cubicBezTo>
                  <a:cubicBezTo>
                    <a:pt x="104689" y="636166"/>
                    <a:pt x="106200" y="627855"/>
                    <a:pt x="108920" y="621508"/>
                  </a:cubicBezTo>
                  <a:cubicBezTo>
                    <a:pt x="103480" y="614255"/>
                    <a:pt x="91542" y="612895"/>
                    <a:pt x="94867" y="600202"/>
                  </a:cubicBezTo>
                  <a:cubicBezTo>
                    <a:pt x="102573" y="603073"/>
                    <a:pt x="109827" y="605793"/>
                    <a:pt x="116929" y="608362"/>
                  </a:cubicBezTo>
                  <a:cubicBezTo>
                    <a:pt x="117684" y="607606"/>
                    <a:pt x="118289" y="606851"/>
                    <a:pt x="119044" y="605944"/>
                  </a:cubicBezTo>
                  <a:cubicBezTo>
                    <a:pt x="113755" y="597482"/>
                    <a:pt x="108315" y="588869"/>
                    <a:pt x="102876" y="580256"/>
                  </a:cubicBezTo>
                  <a:cubicBezTo>
                    <a:pt x="106200" y="577536"/>
                    <a:pt x="108920" y="575269"/>
                    <a:pt x="111035" y="573607"/>
                  </a:cubicBezTo>
                  <a:cubicBezTo>
                    <a:pt x="120253" y="576629"/>
                    <a:pt x="129471" y="579500"/>
                    <a:pt x="141861" y="583580"/>
                  </a:cubicBezTo>
                  <a:cubicBezTo>
                    <a:pt x="134911" y="587962"/>
                    <a:pt x="130528" y="590682"/>
                    <a:pt x="126297" y="593402"/>
                  </a:cubicBezTo>
                  <a:cubicBezTo>
                    <a:pt x="130528" y="601109"/>
                    <a:pt x="126448" y="627704"/>
                    <a:pt x="118893" y="636317"/>
                  </a:cubicBezTo>
                  <a:cubicBezTo>
                    <a:pt x="122671" y="639641"/>
                    <a:pt x="126448" y="642966"/>
                    <a:pt x="130528" y="646441"/>
                  </a:cubicBezTo>
                  <a:cubicBezTo>
                    <a:pt x="133702" y="644779"/>
                    <a:pt x="137328" y="642815"/>
                    <a:pt x="141408" y="640699"/>
                  </a:cubicBezTo>
                  <a:cubicBezTo>
                    <a:pt x="146244" y="595215"/>
                    <a:pt x="175256" y="558345"/>
                    <a:pt x="188705" y="512710"/>
                  </a:cubicBezTo>
                  <a:cubicBezTo>
                    <a:pt x="193389" y="516941"/>
                    <a:pt x="196714" y="519812"/>
                    <a:pt x="199887" y="522683"/>
                  </a:cubicBezTo>
                  <a:cubicBezTo>
                    <a:pt x="198225" y="521172"/>
                    <a:pt x="196412" y="519812"/>
                    <a:pt x="194749" y="518301"/>
                  </a:cubicBezTo>
                  <a:cubicBezTo>
                    <a:pt x="197469" y="512257"/>
                    <a:pt x="200038" y="506062"/>
                    <a:pt x="202758" y="500017"/>
                  </a:cubicBezTo>
                  <a:cubicBezTo>
                    <a:pt x="205931" y="502888"/>
                    <a:pt x="209105" y="505910"/>
                    <a:pt x="212429" y="508781"/>
                  </a:cubicBezTo>
                  <a:cubicBezTo>
                    <a:pt x="209105" y="508328"/>
                    <a:pt x="205780" y="507875"/>
                    <a:pt x="202758" y="507422"/>
                  </a:cubicBezTo>
                  <a:cubicBezTo>
                    <a:pt x="202003" y="503190"/>
                    <a:pt x="201096" y="499111"/>
                    <a:pt x="200945" y="497902"/>
                  </a:cubicBezTo>
                  <a:cubicBezTo>
                    <a:pt x="202909" y="492915"/>
                    <a:pt x="203514" y="489742"/>
                    <a:pt x="205176" y="487324"/>
                  </a:cubicBezTo>
                  <a:cubicBezTo>
                    <a:pt x="207140" y="484453"/>
                    <a:pt x="209860" y="482186"/>
                    <a:pt x="212429" y="479920"/>
                  </a:cubicBezTo>
                  <a:cubicBezTo>
                    <a:pt x="215451" y="477200"/>
                    <a:pt x="219984" y="475387"/>
                    <a:pt x="221496" y="472062"/>
                  </a:cubicBezTo>
                  <a:cubicBezTo>
                    <a:pt x="225122" y="464053"/>
                    <a:pt x="227389" y="455440"/>
                    <a:pt x="230713" y="446072"/>
                  </a:cubicBezTo>
                  <a:cubicBezTo>
                    <a:pt x="235700" y="449547"/>
                    <a:pt x="237664" y="450907"/>
                    <a:pt x="240082" y="452569"/>
                  </a:cubicBezTo>
                  <a:cubicBezTo>
                    <a:pt x="241291" y="446978"/>
                    <a:pt x="242197" y="442294"/>
                    <a:pt x="242953" y="438516"/>
                  </a:cubicBezTo>
                  <a:cubicBezTo>
                    <a:pt x="240384" y="436854"/>
                    <a:pt x="237815" y="435192"/>
                    <a:pt x="235397" y="433681"/>
                  </a:cubicBezTo>
                  <a:cubicBezTo>
                    <a:pt x="242197" y="427032"/>
                    <a:pt x="249148" y="420383"/>
                    <a:pt x="254739" y="414943"/>
                  </a:cubicBezTo>
                  <a:cubicBezTo>
                    <a:pt x="255948" y="410259"/>
                    <a:pt x="255797" y="404517"/>
                    <a:pt x="258668" y="401646"/>
                  </a:cubicBezTo>
                  <a:cubicBezTo>
                    <a:pt x="270152" y="389859"/>
                    <a:pt x="275441" y="373842"/>
                    <a:pt x="290099" y="363566"/>
                  </a:cubicBezTo>
                  <a:cubicBezTo>
                    <a:pt x="300978" y="355860"/>
                    <a:pt x="305663" y="339842"/>
                    <a:pt x="314578" y="328509"/>
                  </a:cubicBezTo>
                  <a:cubicBezTo>
                    <a:pt x="323645" y="316874"/>
                    <a:pt x="334222" y="306145"/>
                    <a:pt x="344346" y="295417"/>
                  </a:cubicBezTo>
                  <a:cubicBezTo>
                    <a:pt x="352809" y="286501"/>
                    <a:pt x="361724" y="278039"/>
                    <a:pt x="371093" y="268670"/>
                  </a:cubicBezTo>
                  <a:cubicBezTo>
                    <a:pt x="365048" y="255373"/>
                    <a:pt x="379252" y="260964"/>
                    <a:pt x="384843" y="258395"/>
                  </a:cubicBezTo>
                  <a:cubicBezTo>
                    <a:pt x="391341" y="255373"/>
                    <a:pt x="398443" y="253409"/>
                    <a:pt x="405545" y="250991"/>
                  </a:cubicBezTo>
                  <a:cubicBezTo>
                    <a:pt x="401163" y="248573"/>
                    <a:pt x="396781" y="246155"/>
                    <a:pt x="391039" y="243133"/>
                  </a:cubicBezTo>
                  <a:cubicBezTo>
                    <a:pt x="401465" y="233462"/>
                    <a:pt x="410230" y="224849"/>
                    <a:pt x="419749" y="216840"/>
                  </a:cubicBezTo>
                  <a:cubicBezTo>
                    <a:pt x="422167" y="214876"/>
                    <a:pt x="426247" y="215027"/>
                    <a:pt x="429572" y="213969"/>
                  </a:cubicBezTo>
                  <a:cubicBezTo>
                    <a:pt x="431838" y="213365"/>
                    <a:pt x="435011" y="213365"/>
                    <a:pt x="435918" y="211854"/>
                  </a:cubicBezTo>
                  <a:cubicBezTo>
                    <a:pt x="443625" y="199312"/>
                    <a:pt x="457678" y="199010"/>
                    <a:pt x="465989" y="195987"/>
                  </a:cubicBezTo>
                  <a:cubicBezTo>
                    <a:pt x="476415" y="176041"/>
                    <a:pt x="495001" y="168788"/>
                    <a:pt x="507090" y="154282"/>
                  </a:cubicBezTo>
                  <a:cubicBezTo>
                    <a:pt x="504219" y="154886"/>
                    <a:pt x="501650" y="155490"/>
                    <a:pt x="499232" y="155944"/>
                  </a:cubicBezTo>
                  <a:cubicBezTo>
                    <a:pt x="498779" y="155037"/>
                    <a:pt x="498326" y="154282"/>
                    <a:pt x="497872" y="153375"/>
                  </a:cubicBezTo>
                  <a:cubicBezTo>
                    <a:pt x="501197" y="151864"/>
                    <a:pt x="504370" y="149597"/>
                    <a:pt x="507694" y="149144"/>
                  </a:cubicBezTo>
                  <a:cubicBezTo>
                    <a:pt x="518574" y="147633"/>
                    <a:pt x="527187" y="143704"/>
                    <a:pt x="532023" y="132673"/>
                  </a:cubicBezTo>
                  <a:cubicBezTo>
                    <a:pt x="533836" y="128744"/>
                    <a:pt x="538218" y="123758"/>
                    <a:pt x="542147" y="123304"/>
                  </a:cubicBezTo>
                  <a:cubicBezTo>
                    <a:pt x="560582" y="120584"/>
                    <a:pt x="571009" y="104869"/>
                    <a:pt x="586573" y="97616"/>
                  </a:cubicBezTo>
                  <a:cubicBezTo>
                    <a:pt x="590804" y="95652"/>
                    <a:pt x="594884" y="93234"/>
                    <a:pt x="598964" y="90665"/>
                  </a:cubicBezTo>
                  <a:cubicBezTo>
                    <a:pt x="601533" y="89003"/>
                    <a:pt x="604102" y="87189"/>
                    <a:pt x="606368" y="85074"/>
                  </a:cubicBezTo>
                  <a:cubicBezTo>
                    <a:pt x="609390" y="82203"/>
                    <a:pt x="611355" y="77519"/>
                    <a:pt x="614830" y="76159"/>
                  </a:cubicBezTo>
                  <a:cubicBezTo>
                    <a:pt x="648074" y="61954"/>
                    <a:pt x="682678" y="50772"/>
                    <a:pt x="713655" y="31128"/>
                  </a:cubicBezTo>
                  <a:cubicBezTo>
                    <a:pt x="721210" y="26293"/>
                    <a:pt x="730730" y="24480"/>
                    <a:pt x="739343" y="21457"/>
                  </a:cubicBezTo>
                  <a:cubicBezTo>
                    <a:pt x="758081" y="14658"/>
                    <a:pt x="776969" y="8009"/>
                    <a:pt x="799031" y="0"/>
                  </a:cubicBezTo>
                  <a:cubicBezTo>
                    <a:pt x="794800" y="5289"/>
                    <a:pt x="792685" y="10275"/>
                    <a:pt x="790720" y="10124"/>
                  </a:cubicBezTo>
                  <a:cubicBezTo>
                    <a:pt x="777272" y="9822"/>
                    <a:pt x="771529" y="21004"/>
                    <a:pt x="762916" y="27653"/>
                  </a:cubicBezTo>
                  <a:cubicBezTo>
                    <a:pt x="761103" y="29013"/>
                    <a:pt x="758836" y="30222"/>
                    <a:pt x="756570" y="30826"/>
                  </a:cubicBezTo>
                  <a:cubicBezTo>
                    <a:pt x="743574" y="33697"/>
                    <a:pt x="743574" y="33546"/>
                    <a:pt x="751130" y="45332"/>
                  </a:cubicBezTo>
                  <a:cubicBezTo>
                    <a:pt x="752339" y="47297"/>
                    <a:pt x="753094" y="49564"/>
                    <a:pt x="754605" y="53039"/>
                  </a:cubicBezTo>
                  <a:cubicBezTo>
                    <a:pt x="741912" y="51377"/>
                    <a:pt x="730428" y="48959"/>
                    <a:pt x="719095" y="48657"/>
                  </a:cubicBezTo>
                  <a:cubicBezTo>
                    <a:pt x="713202" y="48506"/>
                    <a:pt x="707006" y="51528"/>
                    <a:pt x="701113" y="53492"/>
                  </a:cubicBezTo>
                  <a:cubicBezTo>
                    <a:pt x="693255" y="56061"/>
                    <a:pt x="685549" y="59839"/>
                    <a:pt x="677540" y="61501"/>
                  </a:cubicBezTo>
                  <a:cubicBezTo>
                    <a:pt x="667567" y="63617"/>
                    <a:pt x="664243" y="68905"/>
                    <a:pt x="666660" y="79030"/>
                  </a:cubicBezTo>
                  <a:cubicBezTo>
                    <a:pt x="667416" y="81901"/>
                    <a:pt x="664696" y="87492"/>
                    <a:pt x="662127" y="89003"/>
                  </a:cubicBezTo>
                  <a:cubicBezTo>
                    <a:pt x="647470" y="97616"/>
                    <a:pt x="632208" y="105322"/>
                    <a:pt x="615737" y="114087"/>
                  </a:cubicBezTo>
                  <a:cubicBezTo>
                    <a:pt x="616190" y="110460"/>
                    <a:pt x="616492" y="108042"/>
                    <a:pt x="617097" y="103207"/>
                  </a:cubicBezTo>
                  <a:cubicBezTo>
                    <a:pt x="614226" y="105927"/>
                    <a:pt x="611808" y="107136"/>
                    <a:pt x="611808" y="108194"/>
                  </a:cubicBezTo>
                  <a:cubicBezTo>
                    <a:pt x="613772" y="128593"/>
                    <a:pt x="593071" y="129500"/>
                    <a:pt x="583853" y="140228"/>
                  </a:cubicBezTo>
                  <a:cubicBezTo>
                    <a:pt x="576600" y="148842"/>
                    <a:pt x="566022" y="154584"/>
                    <a:pt x="556956" y="161384"/>
                  </a:cubicBezTo>
                  <a:cubicBezTo>
                    <a:pt x="553934" y="163650"/>
                    <a:pt x="550458" y="165615"/>
                    <a:pt x="547285" y="167730"/>
                  </a:cubicBezTo>
                  <a:cubicBezTo>
                    <a:pt x="547587" y="173623"/>
                    <a:pt x="548040" y="179819"/>
                    <a:pt x="548494" y="187525"/>
                  </a:cubicBezTo>
                  <a:cubicBezTo>
                    <a:pt x="550911" y="187223"/>
                    <a:pt x="556200" y="187374"/>
                    <a:pt x="556351" y="186619"/>
                  </a:cubicBezTo>
                  <a:cubicBezTo>
                    <a:pt x="557107" y="181632"/>
                    <a:pt x="556805" y="176343"/>
                    <a:pt x="556805" y="169392"/>
                  </a:cubicBezTo>
                  <a:cubicBezTo>
                    <a:pt x="561942" y="162744"/>
                    <a:pt x="578262" y="172717"/>
                    <a:pt x="582644" y="156850"/>
                  </a:cubicBezTo>
                  <a:cubicBezTo>
                    <a:pt x="596546" y="168939"/>
                    <a:pt x="596546" y="146122"/>
                    <a:pt x="608181" y="145668"/>
                  </a:cubicBezTo>
                  <a:cubicBezTo>
                    <a:pt x="616644" y="145215"/>
                    <a:pt x="625559" y="137357"/>
                    <a:pt x="632812" y="131011"/>
                  </a:cubicBezTo>
                  <a:cubicBezTo>
                    <a:pt x="640821" y="123909"/>
                    <a:pt x="647016" y="114842"/>
                    <a:pt x="654421" y="106229"/>
                  </a:cubicBezTo>
                  <a:cubicBezTo>
                    <a:pt x="663638" y="107740"/>
                    <a:pt x="673460" y="109251"/>
                    <a:pt x="681922" y="110611"/>
                  </a:cubicBezTo>
                  <a:cubicBezTo>
                    <a:pt x="690082" y="104416"/>
                    <a:pt x="697789" y="97616"/>
                    <a:pt x="706402" y="92327"/>
                  </a:cubicBezTo>
                  <a:cubicBezTo>
                    <a:pt x="715015" y="87038"/>
                    <a:pt x="720455" y="75554"/>
                    <a:pt x="733299" y="77670"/>
                  </a:cubicBezTo>
                  <a:cubicBezTo>
                    <a:pt x="734055" y="77821"/>
                    <a:pt x="735717" y="71776"/>
                    <a:pt x="737077" y="68452"/>
                  </a:cubicBezTo>
                  <a:cubicBezTo>
                    <a:pt x="754756" y="68603"/>
                    <a:pt x="754756" y="68603"/>
                    <a:pt x="751885" y="83412"/>
                  </a:cubicBezTo>
                  <a:cubicBezTo>
                    <a:pt x="753245" y="81447"/>
                    <a:pt x="756116" y="79181"/>
                    <a:pt x="755814" y="77367"/>
                  </a:cubicBezTo>
                  <a:cubicBezTo>
                    <a:pt x="754303" y="67243"/>
                    <a:pt x="760045" y="64674"/>
                    <a:pt x="768356" y="61803"/>
                  </a:cubicBezTo>
                  <a:cubicBezTo>
                    <a:pt x="779840" y="57723"/>
                    <a:pt x="790116" y="50621"/>
                    <a:pt x="801449" y="46088"/>
                  </a:cubicBezTo>
                  <a:cubicBezTo>
                    <a:pt x="813840" y="41253"/>
                    <a:pt x="826986" y="37928"/>
                    <a:pt x="840737" y="35359"/>
                  </a:cubicBezTo>
                  <a:cubicBezTo>
                    <a:pt x="832124" y="45786"/>
                    <a:pt x="814595" y="45937"/>
                    <a:pt x="813235" y="63768"/>
                  </a:cubicBezTo>
                  <a:cubicBezTo>
                    <a:pt x="813084" y="63768"/>
                    <a:pt x="815200" y="64674"/>
                    <a:pt x="815653" y="64825"/>
                  </a:cubicBezTo>
                  <a:cubicBezTo>
                    <a:pt x="814444" y="72230"/>
                    <a:pt x="813084" y="79483"/>
                    <a:pt x="811724" y="87945"/>
                  </a:cubicBezTo>
                  <a:cubicBezTo>
                    <a:pt x="818977" y="86434"/>
                    <a:pt x="825022" y="85225"/>
                    <a:pt x="830915" y="84016"/>
                  </a:cubicBezTo>
                  <a:cubicBezTo>
                    <a:pt x="831217" y="84923"/>
                    <a:pt x="831671" y="85829"/>
                    <a:pt x="831973" y="86887"/>
                  </a:cubicBezTo>
                  <a:cubicBezTo>
                    <a:pt x="821546" y="94292"/>
                    <a:pt x="811120" y="101847"/>
                    <a:pt x="799787" y="110007"/>
                  </a:cubicBezTo>
                  <a:cubicBezTo>
                    <a:pt x="791627" y="100487"/>
                    <a:pt x="783165" y="110611"/>
                    <a:pt x="774400" y="113331"/>
                  </a:cubicBezTo>
                  <a:cubicBezTo>
                    <a:pt x="773192" y="113633"/>
                    <a:pt x="772889" y="118167"/>
                    <a:pt x="772889" y="120584"/>
                  </a:cubicBezTo>
                  <a:cubicBezTo>
                    <a:pt x="773041" y="123002"/>
                    <a:pt x="774098" y="125420"/>
                    <a:pt x="775005" y="128291"/>
                  </a:cubicBezTo>
                  <a:cubicBezTo>
                    <a:pt x="791022" y="124815"/>
                    <a:pt x="808853" y="121038"/>
                    <a:pt x="826684" y="117260"/>
                  </a:cubicBezTo>
                  <a:cubicBezTo>
                    <a:pt x="827288" y="118167"/>
                    <a:pt x="827893" y="119073"/>
                    <a:pt x="828346" y="119980"/>
                  </a:cubicBezTo>
                  <a:cubicBezTo>
                    <a:pt x="824720" y="123002"/>
                    <a:pt x="821546" y="126931"/>
                    <a:pt x="817466" y="128895"/>
                  </a:cubicBezTo>
                  <a:cubicBezTo>
                    <a:pt x="796462" y="139322"/>
                    <a:pt x="775156" y="148388"/>
                    <a:pt x="754756" y="159117"/>
                  </a:cubicBezTo>
                  <a:cubicBezTo>
                    <a:pt x="733450" y="170299"/>
                    <a:pt x="712899" y="183143"/>
                    <a:pt x="691744" y="195383"/>
                  </a:cubicBezTo>
                  <a:cubicBezTo>
                    <a:pt x="702926" y="204752"/>
                    <a:pt x="710331" y="194627"/>
                    <a:pt x="717433" y="191303"/>
                  </a:cubicBezTo>
                  <a:cubicBezTo>
                    <a:pt x="738437" y="181481"/>
                    <a:pt x="758383" y="169392"/>
                    <a:pt x="779085" y="158664"/>
                  </a:cubicBezTo>
                  <a:cubicBezTo>
                    <a:pt x="790720" y="152468"/>
                    <a:pt x="802809" y="146877"/>
                    <a:pt x="814746" y="141286"/>
                  </a:cubicBezTo>
                  <a:cubicBezTo>
                    <a:pt x="818524" y="139473"/>
                    <a:pt x="822755" y="138868"/>
                    <a:pt x="826835" y="137660"/>
                  </a:cubicBezTo>
                  <a:cubicBezTo>
                    <a:pt x="827288" y="138868"/>
                    <a:pt x="827742" y="140077"/>
                    <a:pt x="828346" y="141286"/>
                  </a:cubicBezTo>
                  <a:cubicBezTo>
                    <a:pt x="821848" y="143855"/>
                    <a:pt x="815351" y="146575"/>
                    <a:pt x="808400" y="149295"/>
                  </a:cubicBezTo>
                  <a:cubicBezTo>
                    <a:pt x="817164" y="154282"/>
                    <a:pt x="824720" y="153979"/>
                    <a:pt x="832124" y="146877"/>
                  </a:cubicBezTo>
                  <a:cubicBezTo>
                    <a:pt x="834390" y="144611"/>
                    <a:pt x="839377" y="142797"/>
                    <a:pt x="841946" y="143704"/>
                  </a:cubicBezTo>
                  <a:cubicBezTo>
                    <a:pt x="858719" y="149446"/>
                    <a:pt x="863403" y="133580"/>
                    <a:pt x="873376" y="126780"/>
                  </a:cubicBezTo>
                  <a:cubicBezTo>
                    <a:pt x="865670" y="128593"/>
                    <a:pt x="857963" y="130255"/>
                    <a:pt x="850257" y="132069"/>
                  </a:cubicBezTo>
                  <a:cubicBezTo>
                    <a:pt x="849955" y="130558"/>
                    <a:pt x="849652" y="129198"/>
                    <a:pt x="849199" y="127686"/>
                  </a:cubicBezTo>
                  <a:cubicBezTo>
                    <a:pt x="912664" y="100638"/>
                    <a:pt x="978397" y="82505"/>
                    <a:pt x="1047000" y="75101"/>
                  </a:cubicBezTo>
                  <a:cubicBezTo>
                    <a:pt x="1047453" y="76612"/>
                    <a:pt x="1047755" y="78123"/>
                    <a:pt x="1048209" y="79634"/>
                  </a:cubicBezTo>
                  <a:cubicBezTo>
                    <a:pt x="1027960" y="84167"/>
                    <a:pt x="1007712" y="88701"/>
                    <a:pt x="985801" y="93687"/>
                  </a:cubicBezTo>
                  <a:cubicBezTo>
                    <a:pt x="997738" y="105171"/>
                    <a:pt x="1007712" y="93989"/>
                    <a:pt x="1017836" y="94745"/>
                  </a:cubicBezTo>
                  <a:cubicBezTo>
                    <a:pt x="1027507" y="95500"/>
                    <a:pt x="1037329" y="93687"/>
                    <a:pt x="1047604" y="95198"/>
                  </a:cubicBezTo>
                  <a:cubicBezTo>
                    <a:pt x="1026902" y="109553"/>
                    <a:pt x="1006049" y="122398"/>
                    <a:pt x="980512" y="124513"/>
                  </a:cubicBezTo>
                  <a:cubicBezTo>
                    <a:pt x="980814" y="125571"/>
                    <a:pt x="980965" y="126780"/>
                    <a:pt x="981268" y="127838"/>
                  </a:cubicBezTo>
                  <a:cubicBezTo>
                    <a:pt x="986556" y="126780"/>
                    <a:pt x="991845" y="125269"/>
                    <a:pt x="997285" y="124815"/>
                  </a:cubicBezTo>
                  <a:cubicBezTo>
                    <a:pt x="1002574" y="124513"/>
                    <a:pt x="1008014" y="125420"/>
                    <a:pt x="1013454" y="125571"/>
                  </a:cubicBezTo>
                  <a:cubicBezTo>
                    <a:pt x="1018742" y="125722"/>
                    <a:pt x="1024031" y="125571"/>
                    <a:pt x="1029622" y="127082"/>
                  </a:cubicBezTo>
                  <a:cubicBezTo>
                    <a:pt x="1018742" y="130709"/>
                    <a:pt x="1005898" y="129802"/>
                    <a:pt x="1001969" y="139322"/>
                  </a:cubicBezTo>
                  <a:cubicBezTo>
                    <a:pt x="989125" y="141437"/>
                    <a:pt x="978397" y="143100"/>
                    <a:pt x="967366" y="144913"/>
                  </a:cubicBezTo>
                  <a:cubicBezTo>
                    <a:pt x="971748" y="157455"/>
                    <a:pt x="961624" y="155642"/>
                    <a:pt x="955730" y="158059"/>
                  </a:cubicBezTo>
                  <a:cubicBezTo>
                    <a:pt x="954521" y="156850"/>
                    <a:pt x="953313" y="155793"/>
                    <a:pt x="952255" y="154584"/>
                  </a:cubicBezTo>
                  <a:cubicBezTo>
                    <a:pt x="955881" y="152619"/>
                    <a:pt x="959357" y="150655"/>
                    <a:pt x="963135" y="148539"/>
                  </a:cubicBezTo>
                  <a:cubicBezTo>
                    <a:pt x="959206" y="146424"/>
                    <a:pt x="956335" y="144762"/>
                    <a:pt x="953464" y="143100"/>
                  </a:cubicBezTo>
                  <a:cubicBezTo>
                    <a:pt x="960264" y="138113"/>
                    <a:pt x="967215" y="133277"/>
                    <a:pt x="976130" y="126780"/>
                  </a:cubicBezTo>
                  <a:cubicBezTo>
                    <a:pt x="966610" y="125873"/>
                    <a:pt x="957241" y="124967"/>
                    <a:pt x="944851" y="123909"/>
                  </a:cubicBezTo>
                  <a:cubicBezTo>
                    <a:pt x="939562" y="128744"/>
                    <a:pt x="932309" y="134486"/>
                    <a:pt x="919011" y="129046"/>
                  </a:cubicBezTo>
                  <a:cubicBezTo>
                    <a:pt x="914176" y="127082"/>
                    <a:pt x="904958" y="135393"/>
                    <a:pt x="902540" y="121491"/>
                  </a:cubicBezTo>
                  <a:cubicBezTo>
                    <a:pt x="913722" y="119224"/>
                    <a:pt x="922789" y="107438"/>
                    <a:pt x="936086" y="117411"/>
                  </a:cubicBezTo>
                  <a:cubicBezTo>
                    <a:pt x="938504" y="119224"/>
                    <a:pt x="944246" y="116353"/>
                    <a:pt x="948477" y="115296"/>
                  </a:cubicBezTo>
                  <a:cubicBezTo>
                    <a:pt x="948628" y="115296"/>
                    <a:pt x="948628" y="110309"/>
                    <a:pt x="947419" y="109402"/>
                  </a:cubicBezTo>
                  <a:cubicBezTo>
                    <a:pt x="944246" y="106985"/>
                    <a:pt x="939562" y="103358"/>
                    <a:pt x="936691" y="104265"/>
                  </a:cubicBezTo>
                  <a:cubicBezTo>
                    <a:pt x="917500" y="110158"/>
                    <a:pt x="898460" y="117260"/>
                    <a:pt x="880478" y="123607"/>
                  </a:cubicBezTo>
                  <a:cubicBezTo>
                    <a:pt x="886221" y="126478"/>
                    <a:pt x="893172" y="129802"/>
                    <a:pt x="902691" y="134335"/>
                  </a:cubicBezTo>
                  <a:cubicBezTo>
                    <a:pt x="878061" y="141740"/>
                    <a:pt x="861892" y="160930"/>
                    <a:pt x="836053" y="166219"/>
                  </a:cubicBezTo>
                  <a:cubicBezTo>
                    <a:pt x="838017" y="159873"/>
                    <a:pt x="839075" y="156246"/>
                    <a:pt x="840737" y="150655"/>
                  </a:cubicBezTo>
                  <a:cubicBezTo>
                    <a:pt x="832426" y="153677"/>
                    <a:pt x="825173" y="156397"/>
                    <a:pt x="816106" y="159873"/>
                  </a:cubicBezTo>
                  <a:cubicBezTo>
                    <a:pt x="820640" y="161535"/>
                    <a:pt x="823360" y="162592"/>
                    <a:pt x="826080" y="163650"/>
                  </a:cubicBezTo>
                  <a:cubicBezTo>
                    <a:pt x="825777" y="165161"/>
                    <a:pt x="825475" y="166521"/>
                    <a:pt x="825324" y="168032"/>
                  </a:cubicBezTo>
                  <a:cubicBezTo>
                    <a:pt x="819431" y="166975"/>
                    <a:pt x="813689" y="165917"/>
                    <a:pt x="810515" y="165312"/>
                  </a:cubicBezTo>
                  <a:cubicBezTo>
                    <a:pt x="809458" y="169392"/>
                    <a:pt x="809458" y="174983"/>
                    <a:pt x="806738" y="178308"/>
                  </a:cubicBezTo>
                  <a:cubicBezTo>
                    <a:pt x="797671" y="190094"/>
                    <a:pt x="784071" y="194930"/>
                    <a:pt x="770472" y="198707"/>
                  </a:cubicBezTo>
                  <a:cubicBezTo>
                    <a:pt x="763067" y="200823"/>
                    <a:pt x="756721" y="202183"/>
                    <a:pt x="753245" y="211098"/>
                  </a:cubicBezTo>
                  <a:cubicBezTo>
                    <a:pt x="751432" y="215783"/>
                    <a:pt x="743423" y="218351"/>
                    <a:pt x="738135" y="221676"/>
                  </a:cubicBezTo>
                  <a:cubicBezTo>
                    <a:pt x="727557" y="228476"/>
                    <a:pt x="716828" y="234973"/>
                    <a:pt x="706402" y="242075"/>
                  </a:cubicBezTo>
                  <a:cubicBezTo>
                    <a:pt x="704437" y="243435"/>
                    <a:pt x="703531" y="246609"/>
                    <a:pt x="702020" y="248875"/>
                  </a:cubicBezTo>
                  <a:cubicBezTo>
                    <a:pt x="702775" y="249480"/>
                    <a:pt x="703531" y="250235"/>
                    <a:pt x="704286" y="250840"/>
                  </a:cubicBezTo>
                  <a:cubicBezTo>
                    <a:pt x="724384" y="238600"/>
                    <a:pt x="744179" y="225907"/>
                    <a:pt x="764730" y="214272"/>
                  </a:cubicBezTo>
                  <a:cubicBezTo>
                    <a:pt x="770169" y="211098"/>
                    <a:pt x="777423" y="211098"/>
                    <a:pt x="783920" y="212307"/>
                  </a:cubicBezTo>
                  <a:cubicBezTo>
                    <a:pt x="780898" y="215783"/>
                    <a:pt x="778027" y="219107"/>
                    <a:pt x="775005" y="222582"/>
                  </a:cubicBezTo>
                  <a:cubicBezTo>
                    <a:pt x="779840" y="221222"/>
                    <a:pt x="784978" y="220618"/>
                    <a:pt x="789360" y="218351"/>
                  </a:cubicBezTo>
                  <a:cubicBezTo>
                    <a:pt x="795405" y="215329"/>
                    <a:pt x="800693" y="210796"/>
                    <a:pt x="806587" y="207623"/>
                  </a:cubicBezTo>
                  <a:cubicBezTo>
                    <a:pt x="808702" y="206414"/>
                    <a:pt x="811724" y="207018"/>
                    <a:pt x="814444" y="206867"/>
                  </a:cubicBezTo>
                  <a:cubicBezTo>
                    <a:pt x="814746" y="207925"/>
                    <a:pt x="815049" y="208983"/>
                    <a:pt x="815351" y="210040"/>
                  </a:cubicBezTo>
                  <a:cubicBezTo>
                    <a:pt x="808702" y="213667"/>
                    <a:pt x="802053" y="217445"/>
                    <a:pt x="795253" y="221071"/>
                  </a:cubicBezTo>
                  <a:cubicBezTo>
                    <a:pt x="795707" y="222129"/>
                    <a:pt x="796160" y="223338"/>
                    <a:pt x="796764" y="224396"/>
                  </a:cubicBezTo>
                  <a:cubicBezTo>
                    <a:pt x="806889" y="220920"/>
                    <a:pt x="817013" y="217294"/>
                    <a:pt x="827288" y="213818"/>
                  </a:cubicBezTo>
                  <a:cubicBezTo>
                    <a:pt x="827591" y="214423"/>
                    <a:pt x="828044" y="215027"/>
                    <a:pt x="828346" y="215480"/>
                  </a:cubicBezTo>
                  <a:cubicBezTo>
                    <a:pt x="826533" y="217596"/>
                    <a:pt x="824720" y="219560"/>
                    <a:pt x="822906" y="221676"/>
                  </a:cubicBezTo>
                  <a:cubicBezTo>
                    <a:pt x="823208" y="222129"/>
                    <a:pt x="823662" y="222582"/>
                    <a:pt x="823964" y="223036"/>
                  </a:cubicBezTo>
                  <a:cubicBezTo>
                    <a:pt x="826382" y="221222"/>
                    <a:pt x="829102" y="219863"/>
                    <a:pt x="831217" y="217747"/>
                  </a:cubicBezTo>
                  <a:cubicBezTo>
                    <a:pt x="835448" y="213667"/>
                    <a:pt x="838621" y="207623"/>
                    <a:pt x="843759" y="205356"/>
                  </a:cubicBezTo>
                  <a:cubicBezTo>
                    <a:pt x="852675" y="201427"/>
                    <a:pt x="862950" y="200521"/>
                    <a:pt x="872016" y="196743"/>
                  </a:cubicBezTo>
                  <a:cubicBezTo>
                    <a:pt x="878363" y="194174"/>
                    <a:pt x="883501" y="188734"/>
                    <a:pt x="889394" y="184352"/>
                  </a:cubicBezTo>
                  <a:cubicBezTo>
                    <a:pt x="891056" y="187525"/>
                    <a:pt x="892416" y="189943"/>
                    <a:pt x="893625" y="192512"/>
                  </a:cubicBezTo>
                  <a:cubicBezTo>
                    <a:pt x="894532" y="190245"/>
                    <a:pt x="895136" y="187525"/>
                    <a:pt x="896496" y="185561"/>
                  </a:cubicBezTo>
                  <a:cubicBezTo>
                    <a:pt x="898007" y="183445"/>
                    <a:pt x="899971" y="180574"/>
                    <a:pt x="902238" y="179970"/>
                  </a:cubicBezTo>
                  <a:cubicBezTo>
                    <a:pt x="913571" y="177099"/>
                    <a:pt x="925055" y="174983"/>
                    <a:pt x="936237" y="172112"/>
                  </a:cubicBezTo>
                  <a:cubicBezTo>
                    <a:pt x="939108" y="171357"/>
                    <a:pt x="941224" y="167579"/>
                    <a:pt x="944095" y="166824"/>
                  </a:cubicBezTo>
                  <a:cubicBezTo>
                    <a:pt x="957695" y="163197"/>
                    <a:pt x="971446" y="160024"/>
                    <a:pt x="985196" y="156548"/>
                  </a:cubicBezTo>
                  <a:cubicBezTo>
                    <a:pt x="987161" y="156095"/>
                    <a:pt x="988974" y="154282"/>
                    <a:pt x="990939" y="153828"/>
                  </a:cubicBezTo>
                  <a:cubicBezTo>
                    <a:pt x="994112" y="152922"/>
                    <a:pt x="999552" y="150957"/>
                    <a:pt x="1000609" y="152166"/>
                  </a:cubicBezTo>
                  <a:cubicBezTo>
                    <a:pt x="1010734" y="164708"/>
                    <a:pt x="1013756" y="152619"/>
                    <a:pt x="1018440" y="147482"/>
                  </a:cubicBezTo>
                  <a:cubicBezTo>
                    <a:pt x="1022520" y="148842"/>
                    <a:pt x="1026298" y="150050"/>
                    <a:pt x="1030076" y="151259"/>
                  </a:cubicBezTo>
                  <a:cubicBezTo>
                    <a:pt x="1030378" y="150504"/>
                    <a:pt x="1030680" y="149748"/>
                    <a:pt x="1030831" y="148842"/>
                  </a:cubicBezTo>
                  <a:cubicBezTo>
                    <a:pt x="1029471" y="147633"/>
                    <a:pt x="1028111" y="146424"/>
                    <a:pt x="1026298" y="145064"/>
                  </a:cubicBezTo>
                  <a:cubicBezTo>
                    <a:pt x="1028565" y="144762"/>
                    <a:pt x="1031889" y="143704"/>
                    <a:pt x="1032342" y="144459"/>
                  </a:cubicBezTo>
                  <a:cubicBezTo>
                    <a:pt x="1040351" y="156397"/>
                    <a:pt x="1050475" y="148086"/>
                    <a:pt x="1059693" y="147784"/>
                  </a:cubicBezTo>
                  <a:cubicBezTo>
                    <a:pt x="1062866" y="147633"/>
                    <a:pt x="1066039" y="147331"/>
                    <a:pt x="1069213" y="146877"/>
                  </a:cubicBezTo>
                  <a:cubicBezTo>
                    <a:pt x="1080697" y="145517"/>
                    <a:pt x="1083870" y="150202"/>
                    <a:pt x="1079488" y="160326"/>
                  </a:cubicBezTo>
                  <a:cubicBezTo>
                    <a:pt x="1065435" y="162290"/>
                    <a:pt x="1051382" y="166370"/>
                    <a:pt x="1037480" y="165615"/>
                  </a:cubicBezTo>
                  <a:cubicBezTo>
                    <a:pt x="1023276" y="164859"/>
                    <a:pt x="1012094" y="181028"/>
                    <a:pt x="996681" y="171961"/>
                  </a:cubicBezTo>
                  <a:cubicBezTo>
                    <a:pt x="990334" y="179365"/>
                    <a:pt x="983534" y="187525"/>
                    <a:pt x="976734" y="195534"/>
                  </a:cubicBezTo>
                  <a:cubicBezTo>
                    <a:pt x="984290" y="194930"/>
                    <a:pt x="993810" y="194325"/>
                    <a:pt x="1003329" y="193570"/>
                  </a:cubicBezTo>
                  <a:cubicBezTo>
                    <a:pt x="1003783" y="194325"/>
                    <a:pt x="1004085" y="194930"/>
                    <a:pt x="1004538" y="195685"/>
                  </a:cubicBezTo>
                  <a:cubicBezTo>
                    <a:pt x="998947" y="198707"/>
                    <a:pt x="993356" y="201730"/>
                    <a:pt x="985952" y="205658"/>
                  </a:cubicBezTo>
                  <a:cubicBezTo>
                    <a:pt x="993054" y="209889"/>
                    <a:pt x="998796" y="214120"/>
                    <a:pt x="1005143" y="216689"/>
                  </a:cubicBezTo>
                  <a:cubicBezTo>
                    <a:pt x="1007863" y="217747"/>
                    <a:pt x="1014511" y="216236"/>
                    <a:pt x="1014814" y="214725"/>
                  </a:cubicBezTo>
                  <a:cubicBezTo>
                    <a:pt x="1016929" y="206112"/>
                    <a:pt x="1023578" y="208378"/>
                    <a:pt x="1029018" y="207623"/>
                  </a:cubicBezTo>
                  <a:cubicBezTo>
                    <a:pt x="1057577" y="203845"/>
                    <a:pt x="1086137" y="199010"/>
                    <a:pt x="1114847" y="196441"/>
                  </a:cubicBezTo>
                  <a:cubicBezTo>
                    <a:pt x="1133131" y="194779"/>
                    <a:pt x="1151718" y="196139"/>
                    <a:pt x="1170153" y="197650"/>
                  </a:cubicBezTo>
                  <a:cubicBezTo>
                    <a:pt x="1159726" y="205507"/>
                    <a:pt x="1150962" y="212458"/>
                    <a:pt x="1136305" y="211703"/>
                  </a:cubicBezTo>
                  <a:cubicBezTo>
                    <a:pt x="1117567" y="210645"/>
                    <a:pt x="1098377" y="216085"/>
                    <a:pt x="1079488" y="218805"/>
                  </a:cubicBezTo>
                  <a:cubicBezTo>
                    <a:pt x="1078279" y="218956"/>
                    <a:pt x="1076919" y="219258"/>
                    <a:pt x="1076164" y="220014"/>
                  </a:cubicBezTo>
                  <a:cubicBezTo>
                    <a:pt x="1063168" y="234973"/>
                    <a:pt x="1049871" y="223791"/>
                    <a:pt x="1039595" y="221222"/>
                  </a:cubicBezTo>
                  <a:cubicBezTo>
                    <a:pt x="1030982" y="228173"/>
                    <a:pt x="1023880" y="234067"/>
                    <a:pt x="1016778" y="239809"/>
                  </a:cubicBezTo>
                  <a:cubicBezTo>
                    <a:pt x="1014814" y="236484"/>
                    <a:pt x="1012849" y="233009"/>
                    <a:pt x="1010885" y="229685"/>
                  </a:cubicBezTo>
                  <a:cubicBezTo>
                    <a:pt x="1005445" y="235124"/>
                    <a:pt x="1019196" y="247364"/>
                    <a:pt x="1004689" y="249480"/>
                  </a:cubicBezTo>
                  <a:cubicBezTo>
                    <a:pt x="1000156" y="250235"/>
                    <a:pt x="995170" y="247666"/>
                    <a:pt x="990334" y="246760"/>
                  </a:cubicBezTo>
                  <a:cubicBezTo>
                    <a:pt x="990183" y="245551"/>
                    <a:pt x="990032" y="244191"/>
                    <a:pt x="989881" y="242982"/>
                  </a:cubicBezTo>
                  <a:cubicBezTo>
                    <a:pt x="983383" y="248271"/>
                    <a:pt x="976885" y="253711"/>
                    <a:pt x="967517" y="261568"/>
                  </a:cubicBezTo>
                  <a:cubicBezTo>
                    <a:pt x="956788" y="260964"/>
                    <a:pt x="943037" y="264137"/>
                    <a:pt x="934424" y="278946"/>
                  </a:cubicBezTo>
                  <a:cubicBezTo>
                    <a:pt x="933669" y="280306"/>
                    <a:pt x="932309" y="281364"/>
                    <a:pt x="931100" y="282421"/>
                  </a:cubicBezTo>
                  <a:cubicBezTo>
                    <a:pt x="919011" y="294812"/>
                    <a:pt x="916896" y="294661"/>
                    <a:pt x="907225" y="283026"/>
                  </a:cubicBezTo>
                  <a:cubicBezTo>
                    <a:pt x="893776" y="288617"/>
                    <a:pt x="880932" y="293906"/>
                    <a:pt x="867785" y="299345"/>
                  </a:cubicBezTo>
                  <a:cubicBezTo>
                    <a:pt x="865821" y="312794"/>
                    <a:pt x="856603" y="317630"/>
                    <a:pt x="841341" y="312794"/>
                  </a:cubicBezTo>
                  <a:cubicBezTo>
                    <a:pt x="840586" y="312492"/>
                    <a:pt x="839679" y="311887"/>
                    <a:pt x="839075" y="312190"/>
                  </a:cubicBezTo>
                  <a:cubicBezTo>
                    <a:pt x="828951" y="317327"/>
                    <a:pt x="818826" y="322314"/>
                    <a:pt x="809004" y="328056"/>
                  </a:cubicBezTo>
                  <a:cubicBezTo>
                    <a:pt x="804622" y="330625"/>
                    <a:pt x="801147" y="334856"/>
                    <a:pt x="795253" y="339994"/>
                  </a:cubicBezTo>
                  <a:cubicBezTo>
                    <a:pt x="802356" y="341807"/>
                    <a:pt x="806889" y="343016"/>
                    <a:pt x="812933" y="344678"/>
                  </a:cubicBezTo>
                  <a:cubicBezTo>
                    <a:pt x="806284" y="348305"/>
                    <a:pt x="800693" y="351327"/>
                    <a:pt x="794347" y="354802"/>
                  </a:cubicBezTo>
                  <a:cubicBezTo>
                    <a:pt x="797822" y="357975"/>
                    <a:pt x="801751" y="361451"/>
                    <a:pt x="808098" y="367042"/>
                  </a:cubicBezTo>
                  <a:cubicBezTo>
                    <a:pt x="802658" y="368100"/>
                    <a:pt x="798729" y="370064"/>
                    <a:pt x="795253" y="369460"/>
                  </a:cubicBezTo>
                  <a:cubicBezTo>
                    <a:pt x="780747" y="367042"/>
                    <a:pt x="775156" y="371575"/>
                    <a:pt x="775912" y="387895"/>
                  </a:cubicBezTo>
                  <a:cubicBezTo>
                    <a:pt x="757930" y="387290"/>
                    <a:pt x="751583" y="403459"/>
                    <a:pt x="740099" y="412979"/>
                  </a:cubicBezTo>
                  <a:cubicBezTo>
                    <a:pt x="733601" y="418268"/>
                    <a:pt x="725290" y="421592"/>
                    <a:pt x="717886" y="425823"/>
                  </a:cubicBezTo>
                  <a:cubicBezTo>
                    <a:pt x="711691" y="415397"/>
                    <a:pt x="716073" y="405272"/>
                    <a:pt x="726953" y="400890"/>
                  </a:cubicBezTo>
                  <a:cubicBezTo>
                    <a:pt x="738588" y="396206"/>
                    <a:pt x="750072" y="390615"/>
                    <a:pt x="760801" y="384268"/>
                  </a:cubicBezTo>
                  <a:cubicBezTo>
                    <a:pt x="763672" y="382606"/>
                    <a:pt x="765334" y="376108"/>
                    <a:pt x="764578" y="372482"/>
                  </a:cubicBezTo>
                  <a:cubicBezTo>
                    <a:pt x="764125" y="370366"/>
                    <a:pt x="757627" y="368704"/>
                    <a:pt x="753850" y="368553"/>
                  </a:cubicBezTo>
                  <a:cubicBezTo>
                    <a:pt x="748863" y="368402"/>
                    <a:pt x="743726" y="369762"/>
                    <a:pt x="738739" y="370517"/>
                  </a:cubicBezTo>
                  <a:cubicBezTo>
                    <a:pt x="741610" y="368402"/>
                    <a:pt x="744481" y="366438"/>
                    <a:pt x="748712" y="363415"/>
                  </a:cubicBezTo>
                  <a:cubicBezTo>
                    <a:pt x="744179" y="359638"/>
                    <a:pt x="740401" y="356464"/>
                    <a:pt x="736472" y="353140"/>
                  </a:cubicBezTo>
                  <a:cubicBezTo>
                    <a:pt x="733299" y="358731"/>
                    <a:pt x="730277" y="364473"/>
                    <a:pt x="726953" y="370366"/>
                  </a:cubicBezTo>
                  <a:cubicBezTo>
                    <a:pt x="732392" y="370366"/>
                    <a:pt x="735566" y="370366"/>
                    <a:pt x="738890" y="370366"/>
                  </a:cubicBezTo>
                  <a:cubicBezTo>
                    <a:pt x="737832" y="373691"/>
                    <a:pt x="737832" y="378073"/>
                    <a:pt x="735566" y="379886"/>
                  </a:cubicBezTo>
                  <a:cubicBezTo>
                    <a:pt x="726197" y="388046"/>
                    <a:pt x="718642" y="399832"/>
                    <a:pt x="703077" y="397717"/>
                  </a:cubicBezTo>
                  <a:cubicBezTo>
                    <a:pt x="705042" y="399228"/>
                    <a:pt x="707157" y="400739"/>
                    <a:pt x="712899" y="404970"/>
                  </a:cubicBezTo>
                  <a:cubicBezTo>
                    <a:pt x="708366" y="407690"/>
                    <a:pt x="704891" y="410561"/>
                    <a:pt x="700962" y="412072"/>
                  </a:cubicBezTo>
                  <a:cubicBezTo>
                    <a:pt x="693709" y="414641"/>
                    <a:pt x="690082" y="417965"/>
                    <a:pt x="687967" y="426579"/>
                  </a:cubicBezTo>
                  <a:cubicBezTo>
                    <a:pt x="686758" y="431716"/>
                    <a:pt x="675878" y="437458"/>
                    <a:pt x="669078" y="437761"/>
                  </a:cubicBezTo>
                  <a:cubicBezTo>
                    <a:pt x="661976" y="438063"/>
                    <a:pt x="661372" y="430356"/>
                    <a:pt x="662127" y="422952"/>
                  </a:cubicBezTo>
                  <a:cubicBezTo>
                    <a:pt x="662580" y="418268"/>
                    <a:pt x="658500" y="412979"/>
                    <a:pt x="656838" y="409352"/>
                  </a:cubicBezTo>
                  <a:cubicBezTo>
                    <a:pt x="650341" y="410712"/>
                    <a:pt x="644750" y="411921"/>
                    <a:pt x="635532" y="413886"/>
                  </a:cubicBezTo>
                  <a:cubicBezTo>
                    <a:pt x="639914" y="407841"/>
                    <a:pt x="642030" y="404970"/>
                    <a:pt x="644599" y="401344"/>
                  </a:cubicBezTo>
                  <a:cubicBezTo>
                    <a:pt x="642785" y="398019"/>
                    <a:pt x="640821" y="394241"/>
                    <a:pt x="637950" y="389104"/>
                  </a:cubicBezTo>
                  <a:cubicBezTo>
                    <a:pt x="651398" y="378073"/>
                    <a:pt x="664998" y="366891"/>
                    <a:pt x="678598" y="355709"/>
                  </a:cubicBezTo>
                  <a:cubicBezTo>
                    <a:pt x="678296" y="354802"/>
                    <a:pt x="677842" y="353896"/>
                    <a:pt x="677540" y="352989"/>
                  </a:cubicBezTo>
                  <a:cubicBezTo>
                    <a:pt x="674820" y="352989"/>
                    <a:pt x="669985" y="352082"/>
                    <a:pt x="669531" y="353140"/>
                  </a:cubicBezTo>
                  <a:cubicBezTo>
                    <a:pt x="664243" y="365682"/>
                    <a:pt x="652305" y="367495"/>
                    <a:pt x="641727" y="371877"/>
                  </a:cubicBezTo>
                  <a:cubicBezTo>
                    <a:pt x="639310" y="372784"/>
                    <a:pt x="635381" y="375202"/>
                    <a:pt x="635532" y="376411"/>
                  </a:cubicBezTo>
                  <a:cubicBezTo>
                    <a:pt x="637950" y="392730"/>
                    <a:pt x="622688" y="397566"/>
                    <a:pt x="615284" y="407539"/>
                  </a:cubicBezTo>
                  <a:cubicBezTo>
                    <a:pt x="616039" y="408294"/>
                    <a:pt x="616644" y="409050"/>
                    <a:pt x="617399" y="409806"/>
                  </a:cubicBezTo>
                  <a:cubicBezTo>
                    <a:pt x="623897" y="404668"/>
                    <a:pt x="630243" y="399681"/>
                    <a:pt x="637799" y="393788"/>
                  </a:cubicBezTo>
                  <a:cubicBezTo>
                    <a:pt x="638554" y="397415"/>
                    <a:pt x="639310" y="399228"/>
                    <a:pt x="639008" y="399379"/>
                  </a:cubicBezTo>
                  <a:cubicBezTo>
                    <a:pt x="622386" y="408294"/>
                    <a:pt x="634928" y="420383"/>
                    <a:pt x="636439" y="430659"/>
                  </a:cubicBezTo>
                  <a:cubicBezTo>
                    <a:pt x="636892" y="433378"/>
                    <a:pt x="645656" y="434890"/>
                    <a:pt x="650492" y="437005"/>
                  </a:cubicBezTo>
                  <a:cubicBezTo>
                    <a:pt x="654421" y="438818"/>
                    <a:pt x="658954" y="440178"/>
                    <a:pt x="661674" y="443201"/>
                  </a:cubicBezTo>
                  <a:cubicBezTo>
                    <a:pt x="662580" y="444258"/>
                    <a:pt x="659558" y="450000"/>
                    <a:pt x="657443" y="452720"/>
                  </a:cubicBezTo>
                  <a:cubicBezTo>
                    <a:pt x="650945" y="460729"/>
                    <a:pt x="654118" y="466320"/>
                    <a:pt x="661372" y="470853"/>
                  </a:cubicBezTo>
                  <a:cubicBezTo>
                    <a:pt x="660616" y="472213"/>
                    <a:pt x="660314" y="473422"/>
                    <a:pt x="660012" y="473422"/>
                  </a:cubicBezTo>
                  <a:cubicBezTo>
                    <a:pt x="634777" y="475840"/>
                    <a:pt x="629337" y="500319"/>
                    <a:pt x="614981" y="514675"/>
                  </a:cubicBezTo>
                  <a:cubicBezTo>
                    <a:pt x="609693" y="519963"/>
                    <a:pt x="606821" y="527519"/>
                    <a:pt x="601986" y="533261"/>
                  </a:cubicBezTo>
                  <a:cubicBezTo>
                    <a:pt x="600022" y="535679"/>
                    <a:pt x="595942" y="536132"/>
                    <a:pt x="592315" y="537643"/>
                  </a:cubicBezTo>
                  <a:cubicBezTo>
                    <a:pt x="592466" y="538550"/>
                    <a:pt x="593675" y="540816"/>
                    <a:pt x="592920" y="542025"/>
                  </a:cubicBezTo>
                  <a:cubicBezTo>
                    <a:pt x="583097" y="557741"/>
                    <a:pt x="574031" y="574060"/>
                    <a:pt x="562698" y="588718"/>
                  </a:cubicBezTo>
                  <a:cubicBezTo>
                    <a:pt x="557409" y="595669"/>
                    <a:pt x="547738" y="599144"/>
                    <a:pt x="541241" y="603526"/>
                  </a:cubicBezTo>
                  <a:cubicBezTo>
                    <a:pt x="541543" y="606700"/>
                    <a:pt x="543054" y="611082"/>
                    <a:pt x="542298" y="615011"/>
                  </a:cubicBezTo>
                  <a:cubicBezTo>
                    <a:pt x="540485" y="625286"/>
                    <a:pt x="538067" y="635561"/>
                    <a:pt x="535045" y="645686"/>
                  </a:cubicBezTo>
                  <a:cubicBezTo>
                    <a:pt x="533987" y="649161"/>
                    <a:pt x="530210" y="651730"/>
                    <a:pt x="528547" y="655205"/>
                  </a:cubicBezTo>
                  <a:cubicBezTo>
                    <a:pt x="522956" y="667596"/>
                    <a:pt x="517970" y="680138"/>
                    <a:pt x="507392" y="689658"/>
                  </a:cubicBezTo>
                  <a:cubicBezTo>
                    <a:pt x="506637" y="690414"/>
                    <a:pt x="507997" y="693134"/>
                    <a:pt x="507846" y="694947"/>
                  </a:cubicBezTo>
                  <a:cubicBezTo>
                    <a:pt x="507241" y="700991"/>
                    <a:pt x="508450" y="708244"/>
                    <a:pt x="505428" y="712627"/>
                  </a:cubicBezTo>
                  <a:cubicBezTo>
                    <a:pt x="491677" y="731968"/>
                    <a:pt x="485935" y="754484"/>
                    <a:pt x="478379" y="776243"/>
                  </a:cubicBezTo>
                  <a:cubicBezTo>
                    <a:pt x="476868" y="780323"/>
                    <a:pt x="474753" y="784403"/>
                    <a:pt x="472486" y="788030"/>
                  </a:cubicBezTo>
                  <a:cubicBezTo>
                    <a:pt x="465837" y="798909"/>
                    <a:pt x="465686" y="807825"/>
                    <a:pt x="473393" y="819762"/>
                  </a:cubicBezTo>
                  <a:cubicBezTo>
                    <a:pt x="470975" y="821424"/>
                    <a:pt x="468406" y="823087"/>
                    <a:pt x="465989" y="824749"/>
                  </a:cubicBezTo>
                  <a:cubicBezTo>
                    <a:pt x="456922" y="830491"/>
                    <a:pt x="456015" y="836686"/>
                    <a:pt x="462815" y="844544"/>
                  </a:cubicBezTo>
                  <a:cubicBezTo>
                    <a:pt x="464024" y="845904"/>
                    <a:pt x="465384" y="848020"/>
                    <a:pt x="465082" y="849380"/>
                  </a:cubicBezTo>
                  <a:cubicBezTo>
                    <a:pt x="462966" y="859353"/>
                    <a:pt x="460247" y="869175"/>
                    <a:pt x="458131" y="879148"/>
                  </a:cubicBezTo>
                  <a:cubicBezTo>
                    <a:pt x="454051" y="897130"/>
                    <a:pt x="443625" y="913147"/>
                    <a:pt x="442567" y="932489"/>
                  </a:cubicBezTo>
                  <a:cubicBezTo>
                    <a:pt x="441962" y="944275"/>
                    <a:pt x="436069" y="955760"/>
                    <a:pt x="433349" y="964524"/>
                  </a:cubicBezTo>
                  <a:cubicBezTo>
                    <a:pt x="434407" y="973288"/>
                    <a:pt x="435163" y="980088"/>
                    <a:pt x="435918" y="987039"/>
                  </a:cubicBezTo>
                  <a:cubicBezTo>
                    <a:pt x="436069" y="987795"/>
                    <a:pt x="435314" y="988852"/>
                    <a:pt x="435767" y="989457"/>
                  </a:cubicBezTo>
                  <a:cubicBezTo>
                    <a:pt x="444833" y="1006079"/>
                    <a:pt x="432291" y="1023910"/>
                    <a:pt x="437429" y="1039323"/>
                  </a:cubicBezTo>
                  <a:cubicBezTo>
                    <a:pt x="445438" y="1064407"/>
                    <a:pt x="440300" y="1089642"/>
                    <a:pt x="441207" y="1114423"/>
                  </a:cubicBezTo>
                  <a:cubicBezTo>
                    <a:pt x="441811" y="1131348"/>
                    <a:pt x="450576" y="1145552"/>
                    <a:pt x="449669" y="1161871"/>
                  </a:cubicBezTo>
                  <a:cubicBezTo>
                    <a:pt x="449518" y="1165498"/>
                    <a:pt x="449669" y="1169125"/>
                    <a:pt x="449367" y="1172600"/>
                  </a:cubicBezTo>
                  <a:cubicBezTo>
                    <a:pt x="448762" y="1179702"/>
                    <a:pt x="448913" y="1185142"/>
                    <a:pt x="455411" y="1191337"/>
                  </a:cubicBezTo>
                  <a:cubicBezTo>
                    <a:pt x="460398" y="1196022"/>
                    <a:pt x="461455" y="1206599"/>
                    <a:pt x="461455" y="1214608"/>
                  </a:cubicBezTo>
                  <a:cubicBezTo>
                    <a:pt x="461455" y="1225941"/>
                    <a:pt x="459642" y="1236972"/>
                    <a:pt x="471731" y="1243923"/>
                  </a:cubicBezTo>
                  <a:cubicBezTo>
                    <a:pt x="473242" y="1244830"/>
                    <a:pt x="472940" y="1248305"/>
                    <a:pt x="473846" y="1250421"/>
                  </a:cubicBezTo>
                  <a:cubicBezTo>
                    <a:pt x="475660" y="1254954"/>
                    <a:pt x="477775" y="1259487"/>
                    <a:pt x="479588" y="1264021"/>
                  </a:cubicBezTo>
                  <a:cubicBezTo>
                    <a:pt x="482308" y="1270367"/>
                    <a:pt x="487597" y="1277016"/>
                    <a:pt x="487144" y="1283211"/>
                  </a:cubicBezTo>
                  <a:cubicBezTo>
                    <a:pt x="486086" y="1304518"/>
                    <a:pt x="496059" y="1322046"/>
                    <a:pt x="504219" y="1340028"/>
                  </a:cubicBezTo>
                  <a:cubicBezTo>
                    <a:pt x="507241" y="1346526"/>
                    <a:pt x="514041" y="1351210"/>
                    <a:pt x="517668" y="1357557"/>
                  </a:cubicBezTo>
                  <a:cubicBezTo>
                    <a:pt x="519783" y="1361334"/>
                    <a:pt x="518876" y="1366774"/>
                    <a:pt x="519481" y="1371307"/>
                  </a:cubicBezTo>
                  <a:cubicBezTo>
                    <a:pt x="519934" y="1373725"/>
                    <a:pt x="520388" y="1376747"/>
                    <a:pt x="521899" y="1378107"/>
                  </a:cubicBezTo>
                  <a:cubicBezTo>
                    <a:pt x="529001" y="1384152"/>
                    <a:pt x="533232" y="1390800"/>
                    <a:pt x="526734" y="1400169"/>
                  </a:cubicBezTo>
                  <a:cubicBezTo>
                    <a:pt x="547889" y="1408480"/>
                    <a:pt x="555294" y="1427520"/>
                    <a:pt x="566173" y="1443688"/>
                  </a:cubicBezTo>
                  <a:cubicBezTo>
                    <a:pt x="582342" y="1467714"/>
                    <a:pt x="597151" y="1492798"/>
                    <a:pt x="614679" y="1515918"/>
                  </a:cubicBezTo>
                  <a:cubicBezTo>
                    <a:pt x="622234" y="1525740"/>
                    <a:pt x="626163" y="1539491"/>
                    <a:pt x="640670" y="1544326"/>
                  </a:cubicBezTo>
                  <a:cubicBezTo>
                    <a:pt x="646110" y="1546140"/>
                    <a:pt x="649585" y="1553997"/>
                    <a:pt x="653967" y="1558833"/>
                  </a:cubicBezTo>
                  <a:cubicBezTo>
                    <a:pt x="669985" y="1576663"/>
                    <a:pt x="692953" y="1584521"/>
                    <a:pt x="711237" y="1598876"/>
                  </a:cubicBezTo>
                  <a:cubicBezTo>
                    <a:pt x="716828" y="1603259"/>
                    <a:pt x="720908" y="1609756"/>
                    <a:pt x="726197" y="1614440"/>
                  </a:cubicBezTo>
                  <a:cubicBezTo>
                    <a:pt x="745539" y="1631516"/>
                    <a:pt x="764427" y="1648893"/>
                    <a:pt x="784676" y="1664760"/>
                  </a:cubicBezTo>
                  <a:cubicBezTo>
                    <a:pt x="794649" y="1672466"/>
                    <a:pt x="807191" y="1676697"/>
                    <a:pt x="818373" y="1682893"/>
                  </a:cubicBezTo>
                  <a:cubicBezTo>
                    <a:pt x="823813" y="1685915"/>
                    <a:pt x="830462" y="1688635"/>
                    <a:pt x="833635" y="1693470"/>
                  </a:cubicBezTo>
                  <a:cubicBezTo>
                    <a:pt x="845572" y="1710697"/>
                    <a:pt x="867030" y="1705559"/>
                    <a:pt x="882141" y="1715381"/>
                  </a:cubicBezTo>
                  <a:cubicBezTo>
                    <a:pt x="886825" y="1718403"/>
                    <a:pt x="894683" y="1716287"/>
                    <a:pt x="895287" y="1725354"/>
                  </a:cubicBezTo>
                  <a:cubicBezTo>
                    <a:pt x="895438" y="1726412"/>
                    <a:pt x="899971" y="1727318"/>
                    <a:pt x="902994" y="1728376"/>
                  </a:cubicBezTo>
                  <a:cubicBezTo>
                    <a:pt x="901785" y="1731701"/>
                    <a:pt x="900727" y="1734572"/>
                    <a:pt x="899367" y="1738501"/>
                  </a:cubicBezTo>
                  <a:cubicBezTo>
                    <a:pt x="902389" y="1738047"/>
                    <a:pt x="905714" y="1738652"/>
                    <a:pt x="906620" y="1737443"/>
                  </a:cubicBezTo>
                  <a:cubicBezTo>
                    <a:pt x="911758" y="1731096"/>
                    <a:pt x="915536" y="1732909"/>
                    <a:pt x="920069" y="1738047"/>
                  </a:cubicBezTo>
                  <a:cubicBezTo>
                    <a:pt x="927020" y="1745905"/>
                    <a:pt x="934726" y="1751345"/>
                    <a:pt x="946513" y="1747869"/>
                  </a:cubicBezTo>
                  <a:cubicBezTo>
                    <a:pt x="950442" y="1746660"/>
                    <a:pt x="955579" y="1749682"/>
                    <a:pt x="960113" y="1751042"/>
                  </a:cubicBezTo>
                  <a:cubicBezTo>
                    <a:pt x="966761" y="1752856"/>
                    <a:pt x="973561" y="1754367"/>
                    <a:pt x="979908" y="1756785"/>
                  </a:cubicBezTo>
                  <a:cubicBezTo>
                    <a:pt x="982023" y="1757540"/>
                    <a:pt x="983534" y="1760411"/>
                    <a:pt x="986708" y="1763736"/>
                  </a:cubicBezTo>
                  <a:cubicBezTo>
                    <a:pt x="999854" y="1761469"/>
                    <a:pt x="1009525" y="1764491"/>
                    <a:pt x="1013605" y="1774464"/>
                  </a:cubicBezTo>
                  <a:cubicBezTo>
                    <a:pt x="1033098" y="1767664"/>
                    <a:pt x="1051080" y="1774615"/>
                    <a:pt x="1069364" y="1780962"/>
                  </a:cubicBezTo>
                  <a:cubicBezTo>
                    <a:pt x="1078128" y="1783984"/>
                    <a:pt x="1087497" y="1785193"/>
                    <a:pt x="1096714" y="1787157"/>
                  </a:cubicBezTo>
                  <a:cubicBezTo>
                    <a:pt x="1103061" y="1788517"/>
                    <a:pt x="1110012" y="1788819"/>
                    <a:pt x="1107141" y="1800757"/>
                  </a:cubicBezTo>
                  <a:cubicBezTo>
                    <a:pt x="1112581" y="1798490"/>
                    <a:pt x="1116812" y="1797584"/>
                    <a:pt x="1119985" y="1795317"/>
                  </a:cubicBezTo>
                  <a:cubicBezTo>
                    <a:pt x="1130865" y="1787762"/>
                    <a:pt x="1143558" y="1783380"/>
                    <a:pt x="1155193" y="1788215"/>
                  </a:cubicBezTo>
                  <a:cubicBezTo>
                    <a:pt x="1175744" y="1796677"/>
                    <a:pt x="1194935" y="1790179"/>
                    <a:pt x="1214730" y="1787157"/>
                  </a:cubicBezTo>
                  <a:cubicBezTo>
                    <a:pt x="1223192" y="1785797"/>
                    <a:pt x="1233618" y="1785042"/>
                    <a:pt x="1240569" y="1788819"/>
                  </a:cubicBezTo>
                  <a:cubicBezTo>
                    <a:pt x="1250996" y="1794411"/>
                    <a:pt x="1260969" y="1791993"/>
                    <a:pt x="1270640" y="1791691"/>
                  </a:cubicBezTo>
                  <a:cubicBezTo>
                    <a:pt x="1281671" y="1791388"/>
                    <a:pt x="1292399" y="1787459"/>
                    <a:pt x="1303430" y="1785344"/>
                  </a:cubicBezTo>
                  <a:cubicBezTo>
                    <a:pt x="1311892" y="1783682"/>
                    <a:pt x="1327457" y="1787913"/>
                    <a:pt x="1329723" y="1798339"/>
                  </a:cubicBezTo>
                  <a:cubicBezTo>
                    <a:pt x="1330025" y="1800001"/>
                    <a:pt x="1334105" y="1800908"/>
                    <a:pt x="1337732" y="1802722"/>
                  </a:cubicBezTo>
                  <a:cubicBezTo>
                    <a:pt x="1338336" y="1795619"/>
                    <a:pt x="1338639" y="1790331"/>
                    <a:pt x="1339243" y="1783531"/>
                  </a:cubicBezTo>
                  <a:cubicBezTo>
                    <a:pt x="1345892" y="1781869"/>
                    <a:pt x="1354505" y="1779753"/>
                    <a:pt x="1363420" y="1777486"/>
                  </a:cubicBezTo>
                  <a:cubicBezTo>
                    <a:pt x="1363571" y="1779148"/>
                    <a:pt x="1363723" y="1781566"/>
                    <a:pt x="1363874" y="1784135"/>
                  </a:cubicBezTo>
                  <a:cubicBezTo>
                    <a:pt x="1365385" y="1783833"/>
                    <a:pt x="1366745" y="1783682"/>
                    <a:pt x="1366745" y="1783380"/>
                  </a:cubicBezTo>
                  <a:cubicBezTo>
                    <a:pt x="1367198" y="1772802"/>
                    <a:pt x="1377171" y="1771291"/>
                    <a:pt x="1382913" y="1771140"/>
                  </a:cubicBezTo>
                  <a:cubicBezTo>
                    <a:pt x="1405731" y="1770686"/>
                    <a:pt x="1423864" y="1760109"/>
                    <a:pt x="1443205" y="1750136"/>
                  </a:cubicBezTo>
                  <a:cubicBezTo>
                    <a:pt x="1458165" y="1742429"/>
                    <a:pt x="1475996" y="1740314"/>
                    <a:pt x="1492769" y="1736536"/>
                  </a:cubicBezTo>
                  <a:cubicBezTo>
                    <a:pt x="1510600" y="1732456"/>
                    <a:pt x="1525408" y="1723541"/>
                    <a:pt x="1539764" y="1712359"/>
                  </a:cubicBezTo>
                  <a:cubicBezTo>
                    <a:pt x="1546866" y="1706768"/>
                    <a:pt x="1550039" y="1701479"/>
                    <a:pt x="1551550" y="1692866"/>
                  </a:cubicBezTo>
                  <a:cubicBezTo>
                    <a:pt x="1553514" y="1681230"/>
                    <a:pt x="1570287" y="1668839"/>
                    <a:pt x="1582074" y="1667933"/>
                  </a:cubicBezTo>
                  <a:cubicBezTo>
                    <a:pt x="1584341" y="1667782"/>
                    <a:pt x="1586909" y="1667328"/>
                    <a:pt x="1589025" y="1666422"/>
                  </a:cubicBezTo>
                  <a:cubicBezTo>
                    <a:pt x="1599300" y="1661435"/>
                    <a:pt x="1603682" y="1662191"/>
                    <a:pt x="1614562" y="1671711"/>
                  </a:cubicBezTo>
                  <a:cubicBezTo>
                    <a:pt x="1617584" y="1668235"/>
                    <a:pt x="1620304" y="1664457"/>
                    <a:pt x="1623780" y="1661284"/>
                  </a:cubicBezTo>
                  <a:cubicBezTo>
                    <a:pt x="1628162" y="1657204"/>
                    <a:pt x="1633451" y="1654031"/>
                    <a:pt x="1637833" y="1649951"/>
                  </a:cubicBezTo>
                  <a:cubicBezTo>
                    <a:pt x="1643273" y="1644662"/>
                    <a:pt x="1650979" y="1640884"/>
                    <a:pt x="1649015" y="1630609"/>
                  </a:cubicBezTo>
                  <a:cubicBezTo>
                    <a:pt x="1647655" y="1623658"/>
                    <a:pt x="1652188" y="1621845"/>
                    <a:pt x="1658988" y="1623507"/>
                  </a:cubicBezTo>
                  <a:cubicBezTo>
                    <a:pt x="1678330" y="1628343"/>
                    <a:pt x="1688605" y="1621240"/>
                    <a:pt x="1690721" y="1601899"/>
                  </a:cubicBezTo>
                  <a:cubicBezTo>
                    <a:pt x="1691778" y="1592832"/>
                    <a:pt x="1711422" y="1575304"/>
                    <a:pt x="1721396" y="1574397"/>
                  </a:cubicBezTo>
                  <a:cubicBezTo>
                    <a:pt x="1740586" y="1572735"/>
                    <a:pt x="1742249" y="1570619"/>
                    <a:pt x="1739831" y="1552486"/>
                  </a:cubicBezTo>
                  <a:cubicBezTo>
                    <a:pt x="1739529" y="1550219"/>
                    <a:pt x="1742702" y="1545535"/>
                    <a:pt x="1744817" y="1545233"/>
                  </a:cubicBezTo>
                  <a:cubicBezTo>
                    <a:pt x="1754791" y="1543873"/>
                    <a:pt x="1757662" y="1538131"/>
                    <a:pt x="1762195" y="1529216"/>
                  </a:cubicBezTo>
                  <a:cubicBezTo>
                    <a:pt x="1770959" y="1512443"/>
                    <a:pt x="1768995" y="1490532"/>
                    <a:pt x="1788186" y="1478141"/>
                  </a:cubicBezTo>
                  <a:cubicBezTo>
                    <a:pt x="1792719" y="1475270"/>
                    <a:pt x="1799519" y="1465599"/>
                    <a:pt x="1798008" y="1453964"/>
                  </a:cubicBezTo>
                  <a:cubicBezTo>
                    <a:pt x="1796950" y="1445048"/>
                    <a:pt x="1806016" y="1434924"/>
                    <a:pt x="1811003" y="1425555"/>
                  </a:cubicBezTo>
                  <a:cubicBezTo>
                    <a:pt x="1815234" y="1417547"/>
                    <a:pt x="1819767" y="1409538"/>
                    <a:pt x="1825056" y="1402285"/>
                  </a:cubicBezTo>
                  <a:cubicBezTo>
                    <a:pt x="1829287" y="1396542"/>
                    <a:pt x="1835331" y="1392160"/>
                    <a:pt x="1839713" y="1386418"/>
                  </a:cubicBezTo>
                  <a:cubicBezTo>
                    <a:pt x="1847571" y="1376294"/>
                    <a:pt x="1855882" y="1366170"/>
                    <a:pt x="1861624" y="1354988"/>
                  </a:cubicBezTo>
                  <a:cubicBezTo>
                    <a:pt x="1864495" y="1349397"/>
                    <a:pt x="1861171" y="1340783"/>
                    <a:pt x="1862984" y="1334286"/>
                  </a:cubicBezTo>
                  <a:cubicBezTo>
                    <a:pt x="1864646" y="1328695"/>
                    <a:pt x="1869482" y="1324162"/>
                    <a:pt x="1873259" y="1319326"/>
                  </a:cubicBezTo>
                  <a:cubicBezTo>
                    <a:pt x="1876886" y="1314642"/>
                    <a:pt x="1882477" y="1312073"/>
                    <a:pt x="1880210" y="1303460"/>
                  </a:cubicBezTo>
                  <a:cubicBezTo>
                    <a:pt x="1876584" y="1290011"/>
                    <a:pt x="1887010" y="1279283"/>
                    <a:pt x="1891695" y="1267647"/>
                  </a:cubicBezTo>
                  <a:cubicBezTo>
                    <a:pt x="1895170" y="1259034"/>
                    <a:pt x="1890033" y="1246643"/>
                    <a:pt x="1901970" y="1241505"/>
                  </a:cubicBezTo>
                  <a:cubicBezTo>
                    <a:pt x="1899552" y="1239239"/>
                    <a:pt x="1897135" y="1236972"/>
                    <a:pt x="1893508" y="1233799"/>
                  </a:cubicBezTo>
                  <a:cubicBezTo>
                    <a:pt x="1896379" y="1231079"/>
                    <a:pt x="1900610" y="1227603"/>
                    <a:pt x="1904085" y="1223675"/>
                  </a:cubicBezTo>
                  <a:cubicBezTo>
                    <a:pt x="1905597" y="1221861"/>
                    <a:pt x="1907108" y="1218386"/>
                    <a:pt x="1906503" y="1216421"/>
                  </a:cubicBezTo>
                  <a:cubicBezTo>
                    <a:pt x="1901668" y="1204031"/>
                    <a:pt x="1906654" y="1193302"/>
                    <a:pt x="1911339" y="1182422"/>
                  </a:cubicBezTo>
                  <a:cubicBezTo>
                    <a:pt x="1914210" y="1175924"/>
                    <a:pt x="1918894" y="1169578"/>
                    <a:pt x="1913454" y="1161720"/>
                  </a:cubicBezTo>
                  <a:cubicBezTo>
                    <a:pt x="1912850" y="1160814"/>
                    <a:pt x="1908921" y="1151294"/>
                    <a:pt x="1918139" y="1149783"/>
                  </a:cubicBezTo>
                  <a:cubicBezTo>
                    <a:pt x="1919347" y="1149632"/>
                    <a:pt x="1919952" y="1139961"/>
                    <a:pt x="1918894" y="1135125"/>
                  </a:cubicBezTo>
                  <a:cubicBezTo>
                    <a:pt x="1918139" y="1131650"/>
                    <a:pt x="1914059" y="1128930"/>
                    <a:pt x="1911188" y="1125605"/>
                  </a:cubicBezTo>
                  <a:cubicBezTo>
                    <a:pt x="1913454" y="1123641"/>
                    <a:pt x="1916930" y="1122130"/>
                    <a:pt x="1917383" y="1119863"/>
                  </a:cubicBezTo>
                  <a:cubicBezTo>
                    <a:pt x="1919196" y="1111099"/>
                    <a:pt x="1920405" y="1102184"/>
                    <a:pt x="1921312" y="1093268"/>
                  </a:cubicBezTo>
                  <a:cubicBezTo>
                    <a:pt x="1923125" y="1077100"/>
                    <a:pt x="1924636" y="1060931"/>
                    <a:pt x="1925996" y="1044611"/>
                  </a:cubicBezTo>
                  <a:cubicBezTo>
                    <a:pt x="1926601" y="1038265"/>
                    <a:pt x="1926147" y="1031918"/>
                    <a:pt x="1926752" y="1025572"/>
                  </a:cubicBezTo>
                  <a:cubicBezTo>
                    <a:pt x="1927205" y="1020736"/>
                    <a:pt x="1928414" y="1015901"/>
                    <a:pt x="1929321" y="1010310"/>
                  </a:cubicBezTo>
                  <a:cubicBezTo>
                    <a:pt x="1925090" y="1001243"/>
                    <a:pt x="1920254" y="990968"/>
                    <a:pt x="1914965" y="979484"/>
                  </a:cubicBezTo>
                  <a:cubicBezTo>
                    <a:pt x="1915721" y="978728"/>
                    <a:pt x="1917383" y="977217"/>
                    <a:pt x="1919801" y="975102"/>
                  </a:cubicBezTo>
                  <a:cubicBezTo>
                    <a:pt x="1917685" y="972835"/>
                    <a:pt x="1915419" y="970417"/>
                    <a:pt x="1913152" y="967999"/>
                  </a:cubicBezTo>
                  <a:cubicBezTo>
                    <a:pt x="1919196" y="961048"/>
                    <a:pt x="1920405" y="955609"/>
                    <a:pt x="1915872" y="946693"/>
                  </a:cubicBezTo>
                  <a:cubicBezTo>
                    <a:pt x="1912396" y="939742"/>
                    <a:pt x="1914965" y="929467"/>
                    <a:pt x="1915872" y="920703"/>
                  </a:cubicBezTo>
                  <a:cubicBezTo>
                    <a:pt x="1916325" y="916623"/>
                    <a:pt x="1919196" y="912845"/>
                    <a:pt x="1922067" y="906498"/>
                  </a:cubicBezTo>
                  <a:cubicBezTo>
                    <a:pt x="1916930" y="907858"/>
                    <a:pt x="1914512" y="908614"/>
                    <a:pt x="1910130" y="909823"/>
                  </a:cubicBezTo>
                  <a:cubicBezTo>
                    <a:pt x="1911339" y="899699"/>
                    <a:pt x="1912699" y="890481"/>
                    <a:pt x="1913605" y="881112"/>
                  </a:cubicBezTo>
                  <a:cubicBezTo>
                    <a:pt x="1913907" y="878543"/>
                    <a:pt x="1912850" y="875521"/>
                    <a:pt x="1911943" y="872952"/>
                  </a:cubicBezTo>
                  <a:cubicBezTo>
                    <a:pt x="1908317" y="863433"/>
                    <a:pt x="1903934" y="854366"/>
                    <a:pt x="1900912" y="844695"/>
                  </a:cubicBezTo>
                  <a:cubicBezTo>
                    <a:pt x="1899552" y="840011"/>
                    <a:pt x="1900610" y="834571"/>
                    <a:pt x="1900610" y="828678"/>
                  </a:cubicBezTo>
                  <a:cubicBezTo>
                    <a:pt x="1896077" y="828678"/>
                    <a:pt x="1890184" y="828829"/>
                    <a:pt x="1887312" y="819309"/>
                  </a:cubicBezTo>
                  <a:cubicBezTo>
                    <a:pt x="1884592" y="810696"/>
                    <a:pt x="1873259" y="805105"/>
                    <a:pt x="1879606" y="793016"/>
                  </a:cubicBezTo>
                  <a:cubicBezTo>
                    <a:pt x="1880664" y="790901"/>
                    <a:pt x="1876886" y="785914"/>
                    <a:pt x="1874770" y="782590"/>
                  </a:cubicBezTo>
                  <a:cubicBezTo>
                    <a:pt x="1869180" y="774128"/>
                    <a:pt x="1862682" y="766270"/>
                    <a:pt x="1857544" y="757657"/>
                  </a:cubicBezTo>
                  <a:cubicBezTo>
                    <a:pt x="1854069" y="751764"/>
                    <a:pt x="1850744" y="745266"/>
                    <a:pt x="1849838" y="738617"/>
                  </a:cubicBezTo>
                  <a:cubicBezTo>
                    <a:pt x="1848931" y="732119"/>
                    <a:pt x="1843491" y="723355"/>
                    <a:pt x="1854673" y="719124"/>
                  </a:cubicBezTo>
                  <a:cubicBezTo>
                    <a:pt x="1856033" y="718671"/>
                    <a:pt x="1856486" y="716102"/>
                    <a:pt x="1857846" y="713684"/>
                  </a:cubicBezTo>
                  <a:cubicBezTo>
                    <a:pt x="1853162" y="713231"/>
                    <a:pt x="1849384" y="712778"/>
                    <a:pt x="1843038" y="712173"/>
                  </a:cubicBezTo>
                  <a:cubicBezTo>
                    <a:pt x="1847420" y="710360"/>
                    <a:pt x="1849384" y="709453"/>
                    <a:pt x="1852558" y="708093"/>
                  </a:cubicBezTo>
                  <a:cubicBezTo>
                    <a:pt x="1850291" y="706884"/>
                    <a:pt x="1848780" y="705827"/>
                    <a:pt x="1847118" y="705524"/>
                  </a:cubicBezTo>
                  <a:cubicBezTo>
                    <a:pt x="1833367" y="702653"/>
                    <a:pt x="1822940" y="695249"/>
                    <a:pt x="1814025" y="684520"/>
                  </a:cubicBezTo>
                  <a:cubicBezTo>
                    <a:pt x="1809945" y="679534"/>
                    <a:pt x="1803296" y="676663"/>
                    <a:pt x="1796799" y="671978"/>
                  </a:cubicBezTo>
                  <a:cubicBezTo>
                    <a:pt x="1787128" y="660645"/>
                    <a:pt x="1776550" y="647952"/>
                    <a:pt x="1765217" y="634504"/>
                  </a:cubicBezTo>
                  <a:cubicBezTo>
                    <a:pt x="1764915" y="634806"/>
                    <a:pt x="1762195" y="636921"/>
                    <a:pt x="1760835" y="637979"/>
                  </a:cubicBezTo>
                  <a:cubicBezTo>
                    <a:pt x="1754942" y="632237"/>
                    <a:pt x="1749502" y="627099"/>
                    <a:pt x="1743004" y="620904"/>
                  </a:cubicBezTo>
                  <a:cubicBezTo>
                    <a:pt x="1744817" y="618184"/>
                    <a:pt x="1747991" y="613197"/>
                    <a:pt x="1751466" y="607757"/>
                  </a:cubicBezTo>
                  <a:cubicBezTo>
                    <a:pt x="1749351" y="607002"/>
                    <a:pt x="1746933" y="605944"/>
                    <a:pt x="1742098" y="603980"/>
                  </a:cubicBezTo>
                  <a:cubicBezTo>
                    <a:pt x="1747840" y="600806"/>
                    <a:pt x="1751466" y="598842"/>
                    <a:pt x="1755395" y="596575"/>
                  </a:cubicBezTo>
                  <a:cubicBezTo>
                    <a:pt x="1754337" y="593704"/>
                    <a:pt x="1753128" y="590682"/>
                    <a:pt x="1751768" y="587207"/>
                  </a:cubicBezTo>
                  <a:cubicBezTo>
                    <a:pt x="1755546" y="586451"/>
                    <a:pt x="1758568" y="585847"/>
                    <a:pt x="1761742" y="585242"/>
                  </a:cubicBezTo>
                  <a:cubicBezTo>
                    <a:pt x="1761742" y="584638"/>
                    <a:pt x="1761742" y="584033"/>
                    <a:pt x="1761742" y="583429"/>
                  </a:cubicBezTo>
                  <a:cubicBezTo>
                    <a:pt x="1758115" y="582522"/>
                    <a:pt x="1754488" y="581616"/>
                    <a:pt x="1749351" y="580407"/>
                  </a:cubicBezTo>
                  <a:cubicBezTo>
                    <a:pt x="1756604" y="572247"/>
                    <a:pt x="1763102" y="565145"/>
                    <a:pt x="1770204" y="557287"/>
                  </a:cubicBezTo>
                  <a:cubicBezTo>
                    <a:pt x="1768390" y="555776"/>
                    <a:pt x="1765973" y="553510"/>
                    <a:pt x="1762799" y="550790"/>
                  </a:cubicBezTo>
                  <a:cubicBezTo>
                    <a:pt x="1762497" y="546256"/>
                    <a:pt x="1773226" y="538550"/>
                    <a:pt x="1759777" y="535679"/>
                  </a:cubicBezTo>
                  <a:cubicBezTo>
                    <a:pt x="1762799" y="534923"/>
                    <a:pt x="1765973" y="534319"/>
                    <a:pt x="1768995" y="533563"/>
                  </a:cubicBezTo>
                  <a:cubicBezTo>
                    <a:pt x="1768995" y="524648"/>
                    <a:pt x="1768390" y="515732"/>
                    <a:pt x="1769146" y="506968"/>
                  </a:cubicBezTo>
                  <a:cubicBezTo>
                    <a:pt x="1769901" y="498657"/>
                    <a:pt x="1772017" y="490497"/>
                    <a:pt x="1773679" y="481733"/>
                  </a:cubicBezTo>
                  <a:cubicBezTo>
                    <a:pt x="1771564" y="480524"/>
                    <a:pt x="1767937" y="478560"/>
                    <a:pt x="1766577" y="477955"/>
                  </a:cubicBezTo>
                  <a:cubicBezTo>
                    <a:pt x="1770808" y="472969"/>
                    <a:pt x="1773830" y="468284"/>
                    <a:pt x="1778061" y="465111"/>
                  </a:cubicBezTo>
                  <a:cubicBezTo>
                    <a:pt x="1785919" y="459218"/>
                    <a:pt x="1794532" y="449849"/>
                    <a:pt x="1802692" y="450000"/>
                  </a:cubicBezTo>
                  <a:cubicBezTo>
                    <a:pt x="1817198" y="450454"/>
                    <a:pt x="1820825" y="437156"/>
                    <a:pt x="1820674" y="432774"/>
                  </a:cubicBezTo>
                  <a:cubicBezTo>
                    <a:pt x="1820220" y="414490"/>
                    <a:pt x="1835331" y="405423"/>
                    <a:pt x="1841224" y="391370"/>
                  </a:cubicBezTo>
                  <a:cubicBezTo>
                    <a:pt x="1845758" y="380642"/>
                    <a:pt x="1854069" y="371424"/>
                    <a:pt x="1861473" y="362055"/>
                  </a:cubicBezTo>
                  <a:cubicBezTo>
                    <a:pt x="1866913" y="354953"/>
                    <a:pt x="1873562" y="348909"/>
                    <a:pt x="1880210" y="341656"/>
                  </a:cubicBezTo>
                  <a:cubicBezTo>
                    <a:pt x="1879002" y="340598"/>
                    <a:pt x="1877188" y="339238"/>
                    <a:pt x="1873713" y="336367"/>
                  </a:cubicBezTo>
                  <a:cubicBezTo>
                    <a:pt x="1883535" y="326394"/>
                    <a:pt x="1892903" y="315816"/>
                    <a:pt x="1903481" y="306750"/>
                  </a:cubicBezTo>
                  <a:cubicBezTo>
                    <a:pt x="1914210" y="297532"/>
                    <a:pt x="1916779" y="285292"/>
                    <a:pt x="1919952" y="272901"/>
                  </a:cubicBezTo>
                  <a:cubicBezTo>
                    <a:pt x="1920556" y="270786"/>
                    <a:pt x="1920254" y="267310"/>
                    <a:pt x="1921463" y="266555"/>
                  </a:cubicBezTo>
                  <a:cubicBezTo>
                    <a:pt x="1929623" y="261719"/>
                    <a:pt x="1938085" y="257488"/>
                    <a:pt x="1946396" y="253106"/>
                  </a:cubicBezTo>
                  <a:cubicBezTo>
                    <a:pt x="1947454" y="252653"/>
                    <a:pt x="1948360" y="252049"/>
                    <a:pt x="1949116" y="251293"/>
                  </a:cubicBezTo>
                  <a:cubicBezTo>
                    <a:pt x="1965133" y="234369"/>
                    <a:pt x="1979942" y="231951"/>
                    <a:pt x="2001550" y="243284"/>
                  </a:cubicBezTo>
                  <a:cubicBezTo>
                    <a:pt x="2014999" y="250235"/>
                    <a:pt x="2027994" y="258697"/>
                    <a:pt x="2041896" y="264742"/>
                  </a:cubicBezTo>
                  <a:cubicBezTo>
                    <a:pt x="2052323" y="269426"/>
                    <a:pt x="2064109" y="271390"/>
                    <a:pt x="2074989" y="275017"/>
                  </a:cubicBezTo>
                  <a:cubicBezTo>
                    <a:pt x="2076802" y="275621"/>
                    <a:pt x="2078011" y="278644"/>
                    <a:pt x="2077860" y="278644"/>
                  </a:cubicBezTo>
                  <a:cubicBezTo>
                    <a:pt x="2088589" y="285292"/>
                    <a:pt x="2097202" y="290581"/>
                    <a:pt x="2105664" y="296021"/>
                  </a:cubicBezTo>
                  <a:cubicBezTo>
                    <a:pt x="2105362" y="297381"/>
                    <a:pt x="2104908" y="298590"/>
                    <a:pt x="2104606" y="299950"/>
                  </a:cubicBezTo>
                  <a:cubicBezTo>
                    <a:pt x="2100677" y="299799"/>
                    <a:pt x="2096899" y="299497"/>
                    <a:pt x="2093122" y="299345"/>
                  </a:cubicBezTo>
                  <a:cubicBezTo>
                    <a:pt x="2093877" y="311132"/>
                    <a:pt x="2102340" y="315363"/>
                    <a:pt x="2112162" y="316572"/>
                  </a:cubicBezTo>
                  <a:cubicBezTo>
                    <a:pt x="2113673" y="324127"/>
                    <a:pt x="2115033" y="330625"/>
                    <a:pt x="2116544" y="338029"/>
                  </a:cubicBezTo>
                  <a:cubicBezTo>
                    <a:pt x="2118206" y="338634"/>
                    <a:pt x="2121228" y="339540"/>
                    <a:pt x="2123646" y="340296"/>
                  </a:cubicBezTo>
                  <a:cubicBezTo>
                    <a:pt x="2123646" y="346793"/>
                    <a:pt x="2123646" y="352838"/>
                    <a:pt x="2123646" y="358731"/>
                  </a:cubicBezTo>
                  <a:cubicBezTo>
                    <a:pt x="2124401" y="358731"/>
                    <a:pt x="2125157" y="358731"/>
                    <a:pt x="2125912" y="358882"/>
                  </a:cubicBezTo>
                  <a:cubicBezTo>
                    <a:pt x="2126366" y="355558"/>
                    <a:pt x="2126970" y="352233"/>
                    <a:pt x="2127877" y="346340"/>
                  </a:cubicBezTo>
                  <a:cubicBezTo>
                    <a:pt x="2135734" y="349664"/>
                    <a:pt x="2142534" y="352687"/>
                    <a:pt x="2149636" y="355709"/>
                  </a:cubicBezTo>
                  <a:cubicBezTo>
                    <a:pt x="2147672" y="358429"/>
                    <a:pt x="2146312" y="360242"/>
                    <a:pt x="2145708" y="360998"/>
                  </a:cubicBezTo>
                  <a:cubicBezTo>
                    <a:pt x="2150241" y="366135"/>
                    <a:pt x="2154472" y="370820"/>
                    <a:pt x="2159156" y="376108"/>
                  </a:cubicBezTo>
                  <a:cubicBezTo>
                    <a:pt x="2156134" y="377317"/>
                    <a:pt x="2154019" y="378073"/>
                    <a:pt x="2152659" y="378526"/>
                  </a:cubicBezTo>
                  <a:cubicBezTo>
                    <a:pt x="2163236" y="383815"/>
                    <a:pt x="2174116" y="389255"/>
                    <a:pt x="2186960" y="395601"/>
                  </a:cubicBezTo>
                  <a:cubicBezTo>
                    <a:pt x="2180009" y="402099"/>
                    <a:pt x="2175778" y="406028"/>
                    <a:pt x="2172152" y="409503"/>
                  </a:cubicBezTo>
                  <a:cubicBezTo>
                    <a:pt x="2178196" y="413130"/>
                    <a:pt x="2184845" y="415548"/>
                    <a:pt x="2189227" y="420232"/>
                  </a:cubicBezTo>
                  <a:cubicBezTo>
                    <a:pt x="2191947" y="423103"/>
                    <a:pt x="2198595" y="427939"/>
                    <a:pt x="2191796" y="434738"/>
                  </a:cubicBezTo>
                  <a:cubicBezTo>
                    <a:pt x="2190587" y="435947"/>
                    <a:pt x="2194818" y="442747"/>
                    <a:pt x="2197084" y="448489"/>
                  </a:cubicBezTo>
                  <a:cubicBezTo>
                    <a:pt x="2195120" y="453325"/>
                    <a:pt x="2192400" y="460276"/>
                    <a:pt x="2189378" y="467378"/>
                  </a:cubicBezTo>
                  <a:cubicBezTo>
                    <a:pt x="2195271" y="469342"/>
                    <a:pt x="2200107" y="470853"/>
                    <a:pt x="2206453" y="472818"/>
                  </a:cubicBezTo>
                  <a:cubicBezTo>
                    <a:pt x="2203129" y="474480"/>
                    <a:pt x="2200862" y="475840"/>
                    <a:pt x="2197689" y="477502"/>
                  </a:cubicBezTo>
                  <a:cubicBezTo>
                    <a:pt x="2206000" y="484302"/>
                    <a:pt x="2214764" y="490346"/>
                    <a:pt x="2222017" y="497751"/>
                  </a:cubicBezTo>
                  <a:cubicBezTo>
                    <a:pt x="2225493" y="501377"/>
                    <a:pt x="2226248" y="507724"/>
                    <a:pt x="2227910" y="512861"/>
                  </a:cubicBezTo>
                  <a:cubicBezTo>
                    <a:pt x="2229271" y="517244"/>
                    <a:pt x="2230177" y="521777"/>
                    <a:pt x="2231386" y="526159"/>
                  </a:cubicBezTo>
                  <a:cubicBezTo>
                    <a:pt x="2232444" y="526008"/>
                    <a:pt x="2233652" y="525706"/>
                    <a:pt x="2234710" y="525555"/>
                  </a:cubicBezTo>
                  <a:cubicBezTo>
                    <a:pt x="2233199" y="526914"/>
                    <a:pt x="2231688" y="528274"/>
                    <a:pt x="2230328" y="529483"/>
                  </a:cubicBezTo>
                  <a:cubicBezTo>
                    <a:pt x="2239395" y="538399"/>
                    <a:pt x="2254505" y="542630"/>
                    <a:pt x="2248461" y="560158"/>
                  </a:cubicBezTo>
                  <a:cubicBezTo>
                    <a:pt x="2247857" y="561821"/>
                    <a:pt x="2252692" y="567563"/>
                    <a:pt x="2255563" y="568016"/>
                  </a:cubicBezTo>
                  <a:cubicBezTo>
                    <a:pt x="2271883" y="570887"/>
                    <a:pt x="2272034" y="583278"/>
                    <a:pt x="2272487" y="595215"/>
                  </a:cubicBezTo>
                  <a:cubicBezTo>
                    <a:pt x="2272638" y="600202"/>
                    <a:pt x="2272941" y="602771"/>
                    <a:pt x="2278229" y="606246"/>
                  </a:cubicBezTo>
                  <a:cubicBezTo>
                    <a:pt x="2284425" y="610326"/>
                    <a:pt x="2289411" y="619091"/>
                    <a:pt x="2290771" y="626495"/>
                  </a:cubicBezTo>
                  <a:cubicBezTo>
                    <a:pt x="2291829" y="632237"/>
                    <a:pt x="2286540" y="639037"/>
                    <a:pt x="2283669" y="646290"/>
                  </a:cubicBezTo>
                  <a:cubicBezTo>
                    <a:pt x="2289865" y="649765"/>
                    <a:pt x="2296514" y="653543"/>
                    <a:pt x="2303162" y="657321"/>
                  </a:cubicBezTo>
                  <a:cubicBezTo>
                    <a:pt x="2301349" y="656263"/>
                    <a:pt x="2299687" y="655356"/>
                    <a:pt x="2297873" y="654299"/>
                  </a:cubicBezTo>
                  <a:cubicBezTo>
                    <a:pt x="2296665" y="657925"/>
                    <a:pt x="2293340" y="662459"/>
                    <a:pt x="2294549" y="665027"/>
                  </a:cubicBezTo>
                  <a:cubicBezTo>
                    <a:pt x="2297269" y="670921"/>
                    <a:pt x="2301954" y="675907"/>
                    <a:pt x="2306940" y="682556"/>
                  </a:cubicBezTo>
                  <a:cubicBezTo>
                    <a:pt x="2306487" y="687996"/>
                    <a:pt x="2306033" y="695702"/>
                    <a:pt x="2305580" y="702049"/>
                  </a:cubicBezTo>
                  <a:cubicBezTo>
                    <a:pt x="2309811" y="719729"/>
                    <a:pt x="2313891" y="736804"/>
                    <a:pt x="2317971" y="754181"/>
                  </a:cubicBezTo>
                  <a:cubicBezTo>
                    <a:pt x="2317064" y="755995"/>
                    <a:pt x="2313740" y="760377"/>
                    <a:pt x="2314798" y="761586"/>
                  </a:cubicBezTo>
                  <a:cubicBezTo>
                    <a:pt x="2325224" y="775639"/>
                    <a:pt x="2322051" y="792563"/>
                    <a:pt x="2325677" y="807976"/>
                  </a:cubicBezTo>
                  <a:cubicBezTo>
                    <a:pt x="2327793" y="816891"/>
                    <a:pt x="2329304" y="825807"/>
                    <a:pt x="2331117" y="834873"/>
                  </a:cubicBezTo>
                  <a:cubicBezTo>
                    <a:pt x="2330815" y="834873"/>
                    <a:pt x="2329002" y="835175"/>
                    <a:pt x="2328246" y="835326"/>
                  </a:cubicBezTo>
                  <a:cubicBezTo>
                    <a:pt x="2332477" y="851646"/>
                    <a:pt x="2336708" y="867815"/>
                    <a:pt x="2341091" y="885192"/>
                  </a:cubicBezTo>
                  <a:cubicBezTo>
                    <a:pt x="2341393" y="885041"/>
                    <a:pt x="2338975" y="886099"/>
                    <a:pt x="2335197" y="887761"/>
                  </a:cubicBezTo>
                  <a:cubicBezTo>
                    <a:pt x="2339579" y="889121"/>
                    <a:pt x="2343055" y="890179"/>
                    <a:pt x="2347739" y="891841"/>
                  </a:cubicBezTo>
                  <a:cubicBezTo>
                    <a:pt x="2333686" y="907103"/>
                    <a:pt x="2346530" y="922365"/>
                    <a:pt x="2347135" y="937778"/>
                  </a:cubicBezTo>
                  <a:cubicBezTo>
                    <a:pt x="2347588" y="948355"/>
                    <a:pt x="2349704" y="958933"/>
                    <a:pt x="2349250" y="969359"/>
                  </a:cubicBezTo>
                  <a:cubicBezTo>
                    <a:pt x="2348495" y="986586"/>
                    <a:pt x="2345170" y="1003661"/>
                    <a:pt x="2345321" y="1020736"/>
                  </a:cubicBezTo>
                  <a:cubicBezTo>
                    <a:pt x="2345473" y="1032976"/>
                    <a:pt x="2344868" y="1045820"/>
                    <a:pt x="2350157" y="1057607"/>
                  </a:cubicBezTo>
                  <a:cubicBezTo>
                    <a:pt x="2350913" y="1059420"/>
                    <a:pt x="2349553" y="1062140"/>
                    <a:pt x="2349704" y="1064407"/>
                  </a:cubicBezTo>
                  <a:cubicBezTo>
                    <a:pt x="2350308" y="1072264"/>
                    <a:pt x="2346984" y="1080424"/>
                    <a:pt x="2354237" y="1087526"/>
                  </a:cubicBezTo>
                  <a:cubicBezTo>
                    <a:pt x="2356655" y="1089793"/>
                    <a:pt x="2354237" y="1096744"/>
                    <a:pt x="2354388" y="1101579"/>
                  </a:cubicBezTo>
                  <a:cubicBezTo>
                    <a:pt x="2354539" y="1113517"/>
                    <a:pt x="2355144" y="1125303"/>
                    <a:pt x="2354690" y="1137241"/>
                  </a:cubicBezTo>
                  <a:cubicBezTo>
                    <a:pt x="2354539" y="1142681"/>
                    <a:pt x="2353028" y="1148120"/>
                    <a:pt x="2351064" y="1153258"/>
                  </a:cubicBezTo>
                  <a:cubicBezTo>
                    <a:pt x="2346228" y="1165951"/>
                    <a:pt x="2340184" y="1178342"/>
                    <a:pt x="2335953" y="1191186"/>
                  </a:cubicBezTo>
                  <a:cubicBezTo>
                    <a:pt x="2331873" y="1203728"/>
                    <a:pt x="2329455" y="1216875"/>
                    <a:pt x="2326433" y="1229719"/>
                  </a:cubicBezTo>
                  <a:cubicBezTo>
                    <a:pt x="2325980" y="1231381"/>
                    <a:pt x="2326735" y="1234706"/>
                    <a:pt x="2326131" y="1234857"/>
                  </a:cubicBezTo>
                  <a:cubicBezTo>
                    <a:pt x="2316309" y="1237728"/>
                    <a:pt x="2319331" y="1246190"/>
                    <a:pt x="2319633" y="1252083"/>
                  </a:cubicBezTo>
                  <a:cubicBezTo>
                    <a:pt x="2320389" y="1269460"/>
                    <a:pt x="2315855" y="1285478"/>
                    <a:pt x="2309509" y="1301344"/>
                  </a:cubicBezTo>
                  <a:cubicBezTo>
                    <a:pt x="2307393" y="1306482"/>
                    <a:pt x="2309358" y="1313282"/>
                    <a:pt x="2309207" y="1319175"/>
                  </a:cubicBezTo>
                  <a:cubicBezTo>
                    <a:pt x="2309207" y="1321744"/>
                    <a:pt x="2308602" y="1324464"/>
                    <a:pt x="2307847" y="1327033"/>
                  </a:cubicBezTo>
                  <a:cubicBezTo>
                    <a:pt x="2301651" y="1345317"/>
                    <a:pt x="2295305" y="1363601"/>
                    <a:pt x="2288958" y="1381885"/>
                  </a:cubicBezTo>
                  <a:cubicBezTo>
                    <a:pt x="2285936" y="1390800"/>
                    <a:pt x="2283216" y="1399716"/>
                    <a:pt x="2280043" y="1409689"/>
                  </a:cubicBezTo>
                  <a:cubicBezTo>
                    <a:pt x="2280647" y="1410596"/>
                    <a:pt x="2284727" y="1414071"/>
                    <a:pt x="2284274" y="1416338"/>
                  </a:cubicBezTo>
                  <a:cubicBezTo>
                    <a:pt x="2280194" y="1432204"/>
                    <a:pt x="2275056" y="1447919"/>
                    <a:pt x="2270372" y="1463483"/>
                  </a:cubicBezTo>
                  <a:cubicBezTo>
                    <a:pt x="2269767" y="1465599"/>
                    <a:pt x="2269012" y="1467563"/>
                    <a:pt x="2268559" y="1469679"/>
                  </a:cubicBezTo>
                  <a:cubicBezTo>
                    <a:pt x="2267048" y="1477385"/>
                    <a:pt x="2268710" y="1485545"/>
                    <a:pt x="2258737" y="1490532"/>
                  </a:cubicBezTo>
                  <a:cubicBezTo>
                    <a:pt x="2253901" y="1492950"/>
                    <a:pt x="2251785" y="1501563"/>
                    <a:pt x="2249368" y="1507758"/>
                  </a:cubicBezTo>
                  <a:cubicBezTo>
                    <a:pt x="2244381" y="1520300"/>
                    <a:pt x="2240301" y="1533144"/>
                    <a:pt x="2235466" y="1545686"/>
                  </a:cubicBezTo>
                  <a:cubicBezTo>
                    <a:pt x="2234408" y="1548255"/>
                    <a:pt x="2232293" y="1550522"/>
                    <a:pt x="2230630" y="1552788"/>
                  </a:cubicBezTo>
                  <a:cubicBezTo>
                    <a:pt x="2225039" y="1560797"/>
                    <a:pt x="2218693" y="1567748"/>
                    <a:pt x="2217937" y="1579081"/>
                  </a:cubicBezTo>
                  <a:cubicBezTo>
                    <a:pt x="2217333" y="1586788"/>
                    <a:pt x="2211440" y="1594645"/>
                    <a:pt x="2206453" y="1601445"/>
                  </a:cubicBezTo>
                  <a:cubicBezTo>
                    <a:pt x="2198747" y="1612174"/>
                    <a:pt x="2189982" y="1621392"/>
                    <a:pt x="2188471" y="1635898"/>
                  </a:cubicBezTo>
                  <a:cubicBezTo>
                    <a:pt x="2187867" y="1641489"/>
                    <a:pt x="2180462" y="1647533"/>
                    <a:pt x="2174569" y="1651160"/>
                  </a:cubicBezTo>
                  <a:cubicBezTo>
                    <a:pt x="2159761" y="1660377"/>
                    <a:pt x="2149183" y="1672768"/>
                    <a:pt x="2140721" y="1687577"/>
                  </a:cubicBezTo>
                  <a:cubicBezTo>
                    <a:pt x="2139361" y="1689995"/>
                    <a:pt x="2136339" y="1692261"/>
                    <a:pt x="2133468" y="1693319"/>
                  </a:cubicBezTo>
                  <a:cubicBezTo>
                    <a:pt x="2119868" y="1698457"/>
                    <a:pt x="2115486" y="1710394"/>
                    <a:pt x="2109291" y="1721879"/>
                  </a:cubicBezTo>
                  <a:cubicBezTo>
                    <a:pt x="2105362" y="1729132"/>
                    <a:pt x="2097353" y="1734269"/>
                    <a:pt x="2090855" y="1740012"/>
                  </a:cubicBezTo>
                  <a:cubicBezTo>
                    <a:pt x="2073176" y="1755727"/>
                    <a:pt x="2057158" y="1772651"/>
                    <a:pt x="2046278" y="1793957"/>
                  </a:cubicBezTo>
                  <a:cubicBezTo>
                    <a:pt x="2045069" y="1796526"/>
                    <a:pt x="2041594" y="1797886"/>
                    <a:pt x="2039176" y="1800001"/>
                  </a:cubicBezTo>
                  <a:cubicBezTo>
                    <a:pt x="2023159" y="1814357"/>
                    <a:pt x="2006839" y="1828108"/>
                    <a:pt x="1991577" y="1843218"/>
                  </a:cubicBezTo>
                  <a:cubicBezTo>
                    <a:pt x="1985684" y="1848961"/>
                    <a:pt x="1974502" y="1846543"/>
                    <a:pt x="1972386" y="1856969"/>
                  </a:cubicBezTo>
                  <a:cubicBezTo>
                    <a:pt x="1971631" y="1860445"/>
                    <a:pt x="1969666" y="1863769"/>
                    <a:pt x="1968306" y="1867245"/>
                  </a:cubicBezTo>
                  <a:cubicBezTo>
                    <a:pt x="1966795" y="1871022"/>
                    <a:pt x="1965435" y="1874951"/>
                    <a:pt x="1963773" y="1878880"/>
                  </a:cubicBezTo>
                  <a:cubicBezTo>
                    <a:pt x="1964378" y="1879182"/>
                    <a:pt x="1966493" y="1880391"/>
                    <a:pt x="1968760" y="1881600"/>
                  </a:cubicBezTo>
                  <a:cubicBezTo>
                    <a:pt x="1967702" y="1882960"/>
                    <a:pt x="1967400" y="1883867"/>
                    <a:pt x="1966946" y="1884018"/>
                  </a:cubicBezTo>
                  <a:cubicBezTo>
                    <a:pt x="1961507" y="1885680"/>
                    <a:pt x="1956218" y="1887493"/>
                    <a:pt x="1950778" y="1888551"/>
                  </a:cubicBezTo>
                  <a:cubicBezTo>
                    <a:pt x="1941863" y="1890213"/>
                    <a:pt x="1936272" y="1895502"/>
                    <a:pt x="1931889" y="1903209"/>
                  </a:cubicBezTo>
                  <a:cubicBezTo>
                    <a:pt x="1929018" y="1908044"/>
                    <a:pt x="1925090" y="1912728"/>
                    <a:pt x="1920707" y="1916355"/>
                  </a:cubicBezTo>
                  <a:cubicBezTo>
                    <a:pt x="1909979" y="1925119"/>
                    <a:pt x="1899401" y="1934337"/>
                    <a:pt x="1887464" y="1940986"/>
                  </a:cubicBezTo>
                  <a:cubicBezTo>
                    <a:pt x="1866006" y="1953074"/>
                    <a:pt x="1843491" y="1963349"/>
                    <a:pt x="1821731" y="1974985"/>
                  </a:cubicBezTo>
                  <a:cubicBezTo>
                    <a:pt x="1816292" y="1977856"/>
                    <a:pt x="1812514" y="1983598"/>
                    <a:pt x="1807376" y="1986922"/>
                  </a:cubicBezTo>
                  <a:cubicBezTo>
                    <a:pt x="1799972" y="1991607"/>
                    <a:pt x="1789243" y="1991909"/>
                    <a:pt x="1787279" y="2003695"/>
                  </a:cubicBezTo>
                  <a:cubicBezTo>
                    <a:pt x="1786977" y="2005055"/>
                    <a:pt x="1780026" y="2006264"/>
                    <a:pt x="1776097" y="2006113"/>
                  </a:cubicBezTo>
                  <a:cubicBezTo>
                    <a:pt x="1767030" y="2005660"/>
                    <a:pt x="1758719" y="2005509"/>
                    <a:pt x="1757208" y="2017446"/>
                  </a:cubicBezTo>
                  <a:cubicBezTo>
                    <a:pt x="1757057" y="2018655"/>
                    <a:pt x="1755395" y="2020015"/>
                    <a:pt x="1754186" y="2020771"/>
                  </a:cubicBezTo>
                  <a:cubicBezTo>
                    <a:pt x="1744817" y="2025757"/>
                    <a:pt x="1734995" y="2030139"/>
                    <a:pt x="1726080" y="2035881"/>
                  </a:cubicBezTo>
                  <a:cubicBezTo>
                    <a:pt x="1722907" y="2037846"/>
                    <a:pt x="1722453" y="2044495"/>
                    <a:pt x="1719280" y="2046006"/>
                  </a:cubicBezTo>
                  <a:cubicBezTo>
                    <a:pt x="1709760" y="2050539"/>
                    <a:pt x="1699636" y="2053863"/>
                    <a:pt x="1689663" y="2057339"/>
                  </a:cubicBezTo>
                  <a:cubicBezTo>
                    <a:pt x="1684979" y="2059001"/>
                    <a:pt x="1680143" y="2059908"/>
                    <a:pt x="1673797" y="2061419"/>
                  </a:cubicBezTo>
                  <a:cubicBezTo>
                    <a:pt x="1673494" y="2060965"/>
                    <a:pt x="1672588" y="2059001"/>
                    <a:pt x="1670926" y="2055828"/>
                  </a:cubicBezTo>
                  <a:cubicBezTo>
                    <a:pt x="1667903" y="2060059"/>
                    <a:pt x="1665637" y="2063232"/>
                    <a:pt x="1662766" y="2067161"/>
                  </a:cubicBezTo>
                  <a:cubicBezTo>
                    <a:pt x="1656721" y="2063383"/>
                    <a:pt x="1650375" y="2059606"/>
                    <a:pt x="1644179" y="2055828"/>
                  </a:cubicBezTo>
                  <a:cubicBezTo>
                    <a:pt x="1644028" y="2056886"/>
                    <a:pt x="1644028" y="2058094"/>
                    <a:pt x="1643877" y="2059152"/>
                  </a:cubicBezTo>
                  <a:cubicBezTo>
                    <a:pt x="1634206" y="2058699"/>
                    <a:pt x="1624535" y="2058094"/>
                    <a:pt x="1613051" y="2057490"/>
                  </a:cubicBezTo>
                  <a:cubicBezTo>
                    <a:pt x="1620304" y="2062023"/>
                    <a:pt x="1626197" y="2065801"/>
                    <a:pt x="1631184" y="2068823"/>
                  </a:cubicBezTo>
                  <a:cubicBezTo>
                    <a:pt x="1625442" y="2076227"/>
                    <a:pt x="1621060" y="2083783"/>
                    <a:pt x="1614864" y="2089374"/>
                  </a:cubicBezTo>
                  <a:cubicBezTo>
                    <a:pt x="1611087" y="2092849"/>
                    <a:pt x="1604589" y="2093303"/>
                    <a:pt x="1599451" y="2095267"/>
                  </a:cubicBezTo>
                  <a:cubicBezTo>
                    <a:pt x="1596278" y="2096476"/>
                    <a:pt x="1590838" y="2097836"/>
                    <a:pt x="1590536" y="2099800"/>
                  </a:cubicBezTo>
                  <a:cubicBezTo>
                    <a:pt x="1589176" y="2109471"/>
                    <a:pt x="1581167" y="2106751"/>
                    <a:pt x="1575727" y="2109018"/>
                  </a:cubicBezTo>
                  <a:cubicBezTo>
                    <a:pt x="1566963" y="2112645"/>
                    <a:pt x="1564394" y="2107809"/>
                    <a:pt x="1562581" y="2100556"/>
                  </a:cubicBezTo>
                  <a:cubicBezTo>
                    <a:pt x="1562279" y="2099498"/>
                    <a:pt x="1558048" y="2099498"/>
                    <a:pt x="1555177" y="2098894"/>
                  </a:cubicBezTo>
                  <a:cubicBezTo>
                    <a:pt x="1556537" y="2114760"/>
                    <a:pt x="1552306" y="2120351"/>
                    <a:pt x="1537195" y="2125942"/>
                  </a:cubicBezTo>
                  <a:cubicBezTo>
                    <a:pt x="1529337" y="2128813"/>
                    <a:pt x="1525862" y="2124582"/>
                    <a:pt x="1521782" y="2118084"/>
                  </a:cubicBezTo>
                  <a:cubicBezTo>
                    <a:pt x="1526617" y="2116875"/>
                    <a:pt x="1530395" y="2116271"/>
                    <a:pt x="1534173" y="2115062"/>
                  </a:cubicBezTo>
                  <a:cubicBezTo>
                    <a:pt x="1538101" y="2113853"/>
                    <a:pt x="1541879" y="2112191"/>
                    <a:pt x="1546715" y="2110529"/>
                  </a:cubicBezTo>
                  <a:cubicBezTo>
                    <a:pt x="1532208" y="2102067"/>
                    <a:pt x="1514529" y="2105845"/>
                    <a:pt x="1508333" y="2117631"/>
                  </a:cubicBezTo>
                  <a:cubicBezTo>
                    <a:pt x="1503800" y="2117027"/>
                    <a:pt x="1499267" y="2116422"/>
                    <a:pt x="1494733" y="2115969"/>
                  </a:cubicBezTo>
                  <a:cubicBezTo>
                    <a:pt x="1494582" y="2117480"/>
                    <a:pt x="1494280" y="2118991"/>
                    <a:pt x="1494129" y="2120502"/>
                  </a:cubicBezTo>
                  <a:cubicBezTo>
                    <a:pt x="1500929" y="2121560"/>
                    <a:pt x="1507729" y="2122467"/>
                    <a:pt x="1515133" y="2123675"/>
                  </a:cubicBezTo>
                  <a:cubicBezTo>
                    <a:pt x="1503195" y="2134555"/>
                    <a:pt x="1501080" y="2134404"/>
                    <a:pt x="1490049" y="2125338"/>
                  </a:cubicBezTo>
                  <a:cubicBezTo>
                    <a:pt x="1487027" y="2122920"/>
                    <a:pt x="1482191" y="2122467"/>
                    <a:pt x="1478263" y="2121258"/>
                  </a:cubicBezTo>
                  <a:cubicBezTo>
                    <a:pt x="1477809" y="2122316"/>
                    <a:pt x="1477356" y="2123222"/>
                    <a:pt x="1477054" y="2124280"/>
                  </a:cubicBezTo>
                  <a:cubicBezTo>
                    <a:pt x="1479169" y="2126244"/>
                    <a:pt x="1481285" y="2128360"/>
                    <a:pt x="1485667" y="2132440"/>
                  </a:cubicBezTo>
                  <a:cubicBezTo>
                    <a:pt x="1475996" y="2132440"/>
                    <a:pt x="1469045" y="2132440"/>
                    <a:pt x="1462245" y="2132440"/>
                  </a:cubicBezTo>
                  <a:cubicBezTo>
                    <a:pt x="1462245" y="2133346"/>
                    <a:pt x="1462094" y="2134253"/>
                    <a:pt x="1462094" y="2135160"/>
                  </a:cubicBezTo>
                  <a:cubicBezTo>
                    <a:pt x="1466023" y="2136066"/>
                    <a:pt x="1470103" y="2136973"/>
                    <a:pt x="1474636" y="2138031"/>
                  </a:cubicBezTo>
                  <a:cubicBezTo>
                    <a:pt x="1462094" y="2143319"/>
                    <a:pt x="1444414" y="2139542"/>
                    <a:pt x="1437010" y="2131231"/>
                  </a:cubicBezTo>
                  <a:cubicBezTo>
                    <a:pt x="1426130" y="2135462"/>
                    <a:pt x="1415704" y="2139542"/>
                    <a:pt x="1405428" y="2143622"/>
                  </a:cubicBezTo>
                  <a:cubicBezTo>
                    <a:pt x="1405731" y="2144679"/>
                    <a:pt x="1406184" y="2145737"/>
                    <a:pt x="1406486" y="2146795"/>
                  </a:cubicBezTo>
                  <a:cubicBezTo>
                    <a:pt x="1404975" y="2146493"/>
                    <a:pt x="1403011" y="2146493"/>
                    <a:pt x="1401953" y="2145586"/>
                  </a:cubicBezTo>
                  <a:cubicBezTo>
                    <a:pt x="1399233" y="2143319"/>
                    <a:pt x="1396815" y="2140751"/>
                    <a:pt x="1394246" y="2138182"/>
                  </a:cubicBezTo>
                  <a:cubicBezTo>
                    <a:pt x="1397420" y="2136217"/>
                    <a:pt x="1400442" y="2133044"/>
                    <a:pt x="1403917" y="2132289"/>
                  </a:cubicBezTo>
                  <a:cubicBezTo>
                    <a:pt x="1409811" y="2131080"/>
                    <a:pt x="1416006" y="2131382"/>
                    <a:pt x="1421899" y="2131080"/>
                  </a:cubicBezTo>
                  <a:cubicBezTo>
                    <a:pt x="1421748" y="2129115"/>
                    <a:pt x="1421446" y="2127302"/>
                    <a:pt x="1421295" y="2125338"/>
                  </a:cubicBezTo>
                  <a:cubicBezTo>
                    <a:pt x="1414344" y="2126546"/>
                    <a:pt x="1407242" y="2127604"/>
                    <a:pt x="1400291" y="2128964"/>
                  </a:cubicBezTo>
                  <a:cubicBezTo>
                    <a:pt x="1395455" y="2130022"/>
                    <a:pt x="1390771" y="2135613"/>
                    <a:pt x="1385633" y="2128209"/>
                  </a:cubicBezTo>
                  <a:cubicBezTo>
                    <a:pt x="1384273" y="2126244"/>
                    <a:pt x="1377473" y="2125640"/>
                    <a:pt x="1375509" y="2127302"/>
                  </a:cubicBezTo>
                  <a:cubicBezTo>
                    <a:pt x="1365234" y="2135613"/>
                    <a:pt x="1355563" y="2144679"/>
                    <a:pt x="1343323" y="2155710"/>
                  </a:cubicBezTo>
                  <a:cubicBezTo>
                    <a:pt x="1336674" y="2156164"/>
                    <a:pt x="1327003" y="2149364"/>
                    <a:pt x="1314159" y="2153293"/>
                  </a:cubicBezTo>
                  <a:cubicBezTo>
                    <a:pt x="1306150" y="2155710"/>
                    <a:pt x="1296933" y="2155106"/>
                    <a:pt x="1291644" y="2162661"/>
                  </a:cubicBezTo>
                  <a:cubicBezTo>
                    <a:pt x="1289377" y="2155408"/>
                    <a:pt x="1289075" y="2146191"/>
                    <a:pt x="1285751" y="2144982"/>
                  </a:cubicBezTo>
                  <a:cubicBezTo>
                    <a:pt x="1276231" y="2141506"/>
                    <a:pt x="1265804" y="2142564"/>
                    <a:pt x="1259458" y="2151328"/>
                  </a:cubicBezTo>
                  <a:cubicBezTo>
                    <a:pt x="1265956" y="2155257"/>
                    <a:pt x="1272907" y="2159337"/>
                    <a:pt x="1281520" y="2164475"/>
                  </a:cubicBezTo>
                  <a:cubicBezTo>
                    <a:pt x="1273813" y="2169008"/>
                    <a:pt x="1267618" y="2173390"/>
                    <a:pt x="1260969" y="2175959"/>
                  </a:cubicBezTo>
                  <a:cubicBezTo>
                    <a:pt x="1259005" y="2176714"/>
                    <a:pt x="1253414" y="2172937"/>
                    <a:pt x="1252205" y="2170066"/>
                  </a:cubicBezTo>
                  <a:cubicBezTo>
                    <a:pt x="1247671" y="2158582"/>
                    <a:pt x="1240418" y="2158582"/>
                    <a:pt x="1229538" y="2163266"/>
                  </a:cubicBezTo>
                  <a:cubicBezTo>
                    <a:pt x="1231956" y="2168404"/>
                    <a:pt x="1234072" y="2172786"/>
                    <a:pt x="1237094" y="2179434"/>
                  </a:cubicBezTo>
                  <a:cubicBezTo>
                    <a:pt x="1232107" y="2179888"/>
                    <a:pt x="1227725" y="2180492"/>
                    <a:pt x="1223343" y="2180945"/>
                  </a:cubicBezTo>
                  <a:cubicBezTo>
                    <a:pt x="1223343" y="2177017"/>
                    <a:pt x="1222587" y="2172937"/>
                    <a:pt x="1223192" y="2169159"/>
                  </a:cubicBezTo>
                  <a:cubicBezTo>
                    <a:pt x="1224703" y="2160999"/>
                    <a:pt x="1221076" y="2157070"/>
                    <a:pt x="1213672" y="2157977"/>
                  </a:cubicBezTo>
                  <a:cubicBezTo>
                    <a:pt x="1206419" y="2158884"/>
                    <a:pt x="1199468" y="2161755"/>
                    <a:pt x="1189646" y="2164626"/>
                  </a:cubicBezTo>
                  <a:cubicBezTo>
                    <a:pt x="1186775" y="2162510"/>
                    <a:pt x="1179371" y="2160697"/>
                    <a:pt x="1180731" y="2150422"/>
                  </a:cubicBezTo>
                  <a:cubicBezTo>
                    <a:pt x="1180882" y="2148911"/>
                    <a:pt x="1168642" y="2144226"/>
                    <a:pt x="1162144" y="2143924"/>
                  </a:cubicBezTo>
                  <a:cubicBezTo>
                    <a:pt x="1156402" y="2143773"/>
                    <a:pt x="1150509" y="2147853"/>
                    <a:pt x="1140687" y="2151479"/>
                  </a:cubicBezTo>
                  <a:cubicBezTo>
                    <a:pt x="1151113" y="2156164"/>
                    <a:pt x="1158971" y="2159790"/>
                    <a:pt x="1166829" y="2163417"/>
                  </a:cubicBezTo>
                  <a:cubicBezTo>
                    <a:pt x="1166375" y="2164324"/>
                    <a:pt x="1165922" y="2165381"/>
                    <a:pt x="1165620" y="2166288"/>
                  </a:cubicBezTo>
                  <a:cubicBezTo>
                    <a:pt x="1157158" y="2167497"/>
                    <a:pt x="1148696" y="2168857"/>
                    <a:pt x="1139327" y="2170217"/>
                  </a:cubicBezTo>
                  <a:cubicBezTo>
                    <a:pt x="1142047" y="2182154"/>
                    <a:pt x="1129656" y="2178679"/>
                    <a:pt x="1125727" y="2178528"/>
                  </a:cubicBezTo>
                  <a:cubicBezTo>
                    <a:pt x="1119985" y="2178377"/>
                    <a:pt x="1114545" y="2172181"/>
                    <a:pt x="1108652" y="2168404"/>
                  </a:cubicBezTo>
                  <a:cubicBezTo>
                    <a:pt x="1097621" y="2179434"/>
                    <a:pt x="1073444" y="2178226"/>
                    <a:pt x="1067550" y="2169008"/>
                  </a:cubicBezTo>
                  <a:cubicBezTo>
                    <a:pt x="1071026" y="2158128"/>
                    <a:pt x="1073444" y="2150271"/>
                    <a:pt x="1076012" y="2142262"/>
                  </a:cubicBezTo>
                  <a:cubicBezTo>
                    <a:pt x="1073897" y="2141506"/>
                    <a:pt x="1071781" y="2140751"/>
                    <a:pt x="1069666" y="2139995"/>
                  </a:cubicBezTo>
                  <a:cubicBezTo>
                    <a:pt x="1068004" y="2144528"/>
                    <a:pt x="1066342" y="2148911"/>
                    <a:pt x="1064982" y="2152688"/>
                  </a:cubicBezTo>
                  <a:cubicBezTo>
                    <a:pt x="1060297" y="2149666"/>
                    <a:pt x="1054253" y="2144528"/>
                    <a:pt x="1047302" y="2142111"/>
                  </a:cubicBezTo>
                  <a:cubicBezTo>
                    <a:pt x="1043222" y="2140751"/>
                    <a:pt x="1036271" y="2142413"/>
                    <a:pt x="1033098" y="2145284"/>
                  </a:cubicBezTo>
                  <a:cubicBezTo>
                    <a:pt x="1025845" y="2152084"/>
                    <a:pt x="1024182" y="2167346"/>
                    <a:pt x="1008467" y="2159337"/>
                  </a:cubicBezTo>
                  <a:cubicBezTo>
                    <a:pt x="1000458" y="2166892"/>
                    <a:pt x="993054" y="2162057"/>
                    <a:pt x="987614" y="2156617"/>
                  </a:cubicBezTo>
                  <a:cubicBezTo>
                    <a:pt x="982628" y="2151328"/>
                    <a:pt x="979454" y="2144075"/>
                    <a:pt x="976583" y="2137275"/>
                  </a:cubicBezTo>
                  <a:cubicBezTo>
                    <a:pt x="974619" y="2132742"/>
                    <a:pt x="974619" y="2127302"/>
                    <a:pt x="973863" y="2122769"/>
                  </a:cubicBezTo>
                  <a:cubicBezTo>
                    <a:pt x="967215" y="2123222"/>
                    <a:pt x="961019" y="2123524"/>
                    <a:pt x="954824" y="2124129"/>
                  </a:cubicBezTo>
                  <a:cubicBezTo>
                    <a:pt x="952104" y="2124431"/>
                    <a:pt x="947873" y="2124582"/>
                    <a:pt x="946966" y="2126093"/>
                  </a:cubicBezTo>
                  <a:cubicBezTo>
                    <a:pt x="939562" y="2140751"/>
                    <a:pt x="925962" y="2137880"/>
                    <a:pt x="913571" y="2138786"/>
                  </a:cubicBezTo>
                  <a:cubicBezTo>
                    <a:pt x="909793" y="2139089"/>
                    <a:pt x="906016" y="2140146"/>
                    <a:pt x="900576" y="2141204"/>
                  </a:cubicBezTo>
                  <a:cubicBezTo>
                    <a:pt x="902540" y="2136973"/>
                    <a:pt x="903749" y="2134253"/>
                    <a:pt x="905411" y="2130626"/>
                  </a:cubicBezTo>
                  <a:cubicBezTo>
                    <a:pt x="902540" y="2130324"/>
                    <a:pt x="899971" y="2129871"/>
                    <a:pt x="896647" y="2129418"/>
                  </a:cubicBezTo>
                  <a:cubicBezTo>
                    <a:pt x="899669" y="2125338"/>
                    <a:pt x="902087" y="2121862"/>
                    <a:pt x="905260" y="2117480"/>
                  </a:cubicBezTo>
                  <a:cubicBezTo>
                    <a:pt x="900878" y="2116875"/>
                    <a:pt x="897100" y="2116271"/>
                    <a:pt x="892869" y="2115667"/>
                  </a:cubicBezTo>
                  <a:cubicBezTo>
                    <a:pt x="891660" y="2119747"/>
                    <a:pt x="890754" y="2123222"/>
                    <a:pt x="888940" y="2129720"/>
                  </a:cubicBezTo>
                  <a:cubicBezTo>
                    <a:pt x="884558" y="2124582"/>
                    <a:pt x="880781" y="2121711"/>
                    <a:pt x="878967" y="2117933"/>
                  </a:cubicBezTo>
                  <a:cubicBezTo>
                    <a:pt x="873679" y="2107053"/>
                    <a:pt x="869750" y="2105542"/>
                    <a:pt x="859021" y="2110378"/>
                  </a:cubicBezTo>
                  <a:cubicBezTo>
                    <a:pt x="856906" y="2111285"/>
                    <a:pt x="853732" y="2109622"/>
                    <a:pt x="851163" y="2110076"/>
                  </a:cubicBezTo>
                  <a:cubicBezTo>
                    <a:pt x="846932" y="2110831"/>
                    <a:pt x="842852" y="2112342"/>
                    <a:pt x="838621" y="2113702"/>
                  </a:cubicBezTo>
                  <a:cubicBezTo>
                    <a:pt x="836808" y="2114307"/>
                    <a:pt x="834844" y="2116120"/>
                    <a:pt x="833484" y="2115667"/>
                  </a:cubicBezTo>
                  <a:cubicBezTo>
                    <a:pt x="827591" y="2113702"/>
                    <a:pt x="822000" y="2110227"/>
                    <a:pt x="815955" y="2109169"/>
                  </a:cubicBezTo>
                  <a:cubicBezTo>
                    <a:pt x="809155" y="2107960"/>
                    <a:pt x="804320" y="2106902"/>
                    <a:pt x="802204" y="2098894"/>
                  </a:cubicBezTo>
                  <a:cubicBezTo>
                    <a:pt x="800240" y="2091791"/>
                    <a:pt x="785431" y="2090280"/>
                    <a:pt x="780747" y="2095720"/>
                  </a:cubicBezTo>
                  <a:cubicBezTo>
                    <a:pt x="769867" y="2108262"/>
                    <a:pt x="769867" y="2108262"/>
                    <a:pt x="755814" y="2093151"/>
                  </a:cubicBezTo>
                  <a:cubicBezTo>
                    <a:pt x="762765" y="2091640"/>
                    <a:pt x="767903" y="2090583"/>
                    <a:pt x="772436" y="2089525"/>
                  </a:cubicBezTo>
                  <a:cubicBezTo>
                    <a:pt x="770925" y="2088316"/>
                    <a:pt x="767449" y="2085596"/>
                    <a:pt x="763823" y="2082725"/>
                  </a:cubicBezTo>
                  <a:cubicBezTo>
                    <a:pt x="739646" y="2093000"/>
                    <a:pt x="732997" y="2093000"/>
                    <a:pt x="716224" y="2067916"/>
                  </a:cubicBezTo>
                  <a:cubicBezTo>
                    <a:pt x="707157" y="2074867"/>
                    <a:pt x="690233" y="2069881"/>
                    <a:pt x="680562" y="2056432"/>
                  </a:cubicBezTo>
                  <a:cubicBezTo>
                    <a:pt x="685851" y="2056130"/>
                    <a:pt x="690233" y="2055828"/>
                    <a:pt x="694918" y="2055526"/>
                  </a:cubicBezTo>
                  <a:cubicBezTo>
                    <a:pt x="689175" y="2037846"/>
                    <a:pt x="708366" y="2043286"/>
                    <a:pt x="713806" y="2035579"/>
                  </a:cubicBezTo>
                  <a:cubicBezTo>
                    <a:pt x="713655" y="2034824"/>
                    <a:pt x="713655" y="2034219"/>
                    <a:pt x="713655" y="2033464"/>
                  </a:cubicBezTo>
                  <a:cubicBezTo>
                    <a:pt x="713655" y="2033313"/>
                    <a:pt x="714411" y="2032859"/>
                    <a:pt x="714562" y="2033010"/>
                  </a:cubicBezTo>
                  <a:cubicBezTo>
                    <a:pt x="718793" y="2035730"/>
                    <a:pt x="723024" y="2038450"/>
                    <a:pt x="727406" y="2041170"/>
                  </a:cubicBezTo>
                  <a:cubicBezTo>
                    <a:pt x="724988" y="2036335"/>
                    <a:pt x="721815" y="2032859"/>
                    <a:pt x="718642" y="2029535"/>
                  </a:cubicBezTo>
                  <a:cubicBezTo>
                    <a:pt x="716526" y="2027419"/>
                    <a:pt x="713202" y="2025455"/>
                    <a:pt x="712748" y="2022886"/>
                  </a:cubicBezTo>
                  <a:cubicBezTo>
                    <a:pt x="708971" y="2006113"/>
                    <a:pt x="705797" y="2002335"/>
                    <a:pt x="688873" y="2003091"/>
                  </a:cubicBezTo>
                  <a:cubicBezTo>
                    <a:pt x="671345" y="2003847"/>
                    <a:pt x="659407" y="1991305"/>
                    <a:pt x="651550" y="1981331"/>
                  </a:cubicBezTo>
                  <a:cubicBezTo>
                    <a:pt x="645656" y="1973776"/>
                    <a:pt x="638705" y="1971358"/>
                    <a:pt x="633719" y="1965465"/>
                  </a:cubicBezTo>
                  <a:cubicBezTo>
                    <a:pt x="630394" y="1969998"/>
                    <a:pt x="627977" y="1973323"/>
                    <a:pt x="623443" y="1979669"/>
                  </a:cubicBezTo>
                  <a:cubicBezTo>
                    <a:pt x="626012" y="1964861"/>
                    <a:pt x="619968" y="1960327"/>
                    <a:pt x="609693" y="1958967"/>
                  </a:cubicBezTo>
                  <a:cubicBezTo>
                    <a:pt x="603195" y="1958061"/>
                    <a:pt x="594884" y="1958061"/>
                    <a:pt x="590804" y="1954132"/>
                  </a:cubicBezTo>
                  <a:cubicBezTo>
                    <a:pt x="581889" y="1945821"/>
                    <a:pt x="574182" y="1937359"/>
                    <a:pt x="560431" y="1938719"/>
                  </a:cubicBezTo>
                  <a:cubicBezTo>
                    <a:pt x="558618" y="1938870"/>
                    <a:pt x="556805" y="1933128"/>
                    <a:pt x="554236" y="1932221"/>
                  </a:cubicBezTo>
                  <a:cubicBezTo>
                    <a:pt x="547889" y="1930257"/>
                    <a:pt x="541089" y="1929652"/>
                    <a:pt x="534592" y="1928595"/>
                  </a:cubicBezTo>
                  <a:cubicBezTo>
                    <a:pt x="535045" y="1926781"/>
                    <a:pt x="535498" y="1924968"/>
                    <a:pt x="535952" y="1923306"/>
                  </a:cubicBezTo>
                  <a:cubicBezTo>
                    <a:pt x="541543" y="1924968"/>
                    <a:pt x="547134" y="1926630"/>
                    <a:pt x="552725" y="1928292"/>
                  </a:cubicBezTo>
                  <a:cubicBezTo>
                    <a:pt x="553329" y="1927386"/>
                    <a:pt x="553934" y="1926328"/>
                    <a:pt x="554689" y="1925421"/>
                  </a:cubicBezTo>
                  <a:cubicBezTo>
                    <a:pt x="543507" y="1916506"/>
                    <a:pt x="534138" y="1904568"/>
                    <a:pt x="519934" y="1900186"/>
                  </a:cubicBezTo>
                  <a:cubicBezTo>
                    <a:pt x="513588" y="1898222"/>
                    <a:pt x="503766" y="1891724"/>
                    <a:pt x="497570" y="1905324"/>
                  </a:cubicBezTo>
                  <a:cubicBezTo>
                    <a:pt x="507846" y="1906079"/>
                    <a:pt x="517214" y="1906684"/>
                    <a:pt x="527036" y="1907288"/>
                  </a:cubicBezTo>
                  <a:cubicBezTo>
                    <a:pt x="526885" y="1908648"/>
                    <a:pt x="527339" y="1911519"/>
                    <a:pt x="526281" y="1912275"/>
                  </a:cubicBezTo>
                  <a:cubicBezTo>
                    <a:pt x="516610" y="1919528"/>
                    <a:pt x="523712" y="1926781"/>
                    <a:pt x="528094" y="1930710"/>
                  </a:cubicBezTo>
                  <a:cubicBezTo>
                    <a:pt x="539427" y="1940986"/>
                    <a:pt x="551818" y="1950354"/>
                    <a:pt x="564813" y="1958514"/>
                  </a:cubicBezTo>
                  <a:cubicBezTo>
                    <a:pt x="578564" y="1967127"/>
                    <a:pt x="593373" y="1973776"/>
                    <a:pt x="607728" y="1981331"/>
                  </a:cubicBezTo>
                  <a:cubicBezTo>
                    <a:pt x="609541" y="1982238"/>
                    <a:pt x="612110" y="1982994"/>
                    <a:pt x="612715" y="1984505"/>
                  </a:cubicBezTo>
                  <a:cubicBezTo>
                    <a:pt x="616795" y="1994025"/>
                    <a:pt x="625559" y="1993722"/>
                    <a:pt x="633568" y="1995989"/>
                  </a:cubicBezTo>
                  <a:cubicBezTo>
                    <a:pt x="641879" y="1998255"/>
                    <a:pt x="652909" y="1998558"/>
                    <a:pt x="651550" y="2011100"/>
                  </a:cubicBezTo>
                  <a:cubicBezTo>
                    <a:pt x="655781" y="2011553"/>
                    <a:pt x="659407" y="2011855"/>
                    <a:pt x="663487" y="2012309"/>
                  </a:cubicBezTo>
                  <a:cubicBezTo>
                    <a:pt x="661674" y="2015935"/>
                    <a:pt x="660767" y="2017900"/>
                    <a:pt x="659709" y="2020015"/>
                  </a:cubicBezTo>
                  <a:cubicBezTo>
                    <a:pt x="666056" y="2020015"/>
                    <a:pt x="671949" y="2018655"/>
                    <a:pt x="676633" y="2020317"/>
                  </a:cubicBezTo>
                  <a:cubicBezTo>
                    <a:pt x="689327" y="2024699"/>
                    <a:pt x="701415" y="2030442"/>
                    <a:pt x="713806" y="2035730"/>
                  </a:cubicBezTo>
                  <a:cubicBezTo>
                    <a:pt x="699149" y="2029988"/>
                    <a:pt x="688420" y="2043890"/>
                    <a:pt x="674971" y="2043437"/>
                  </a:cubicBezTo>
                  <a:cubicBezTo>
                    <a:pt x="661523" y="2042832"/>
                    <a:pt x="647621" y="2047366"/>
                    <a:pt x="634625" y="2039357"/>
                  </a:cubicBezTo>
                  <a:cubicBezTo>
                    <a:pt x="629790" y="2036335"/>
                    <a:pt x="622990" y="2036335"/>
                    <a:pt x="617399" y="2034219"/>
                  </a:cubicBezTo>
                  <a:cubicBezTo>
                    <a:pt x="615284" y="2033464"/>
                    <a:pt x="613924" y="2030442"/>
                    <a:pt x="612261" y="2028477"/>
                  </a:cubicBezTo>
                  <a:cubicBezTo>
                    <a:pt x="614528" y="2027570"/>
                    <a:pt x="616795" y="2026664"/>
                    <a:pt x="619061" y="2025455"/>
                  </a:cubicBezTo>
                  <a:cubicBezTo>
                    <a:pt x="625559" y="2021980"/>
                    <a:pt x="631905" y="2018353"/>
                    <a:pt x="638252" y="2014726"/>
                  </a:cubicBezTo>
                  <a:cubicBezTo>
                    <a:pt x="637799" y="2013366"/>
                    <a:pt x="637345" y="2012006"/>
                    <a:pt x="636741" y="2010646"/>
                  </a:cubicBezTo>
                  <a:cubicBezTo>
                    <a:pt x="628279" y="2010646"/>
                    <a:pt x="619666" y="2011704"/>
                    <a:pt x="611506" y="2010344"/>
                  </a:cubicBezTo>
                  <a:cubicBezTo>
                    <a:pt x="602742" y="2008984"/>
                    <a:pt x="594431" y="2005358"/>
                    <a:pt x="586271" y="2002940"/>
                  </a:cubicBezTo>
                  <a:cubicBezTo>
                    <a:pt x="582040" y="2005055"/>
                    <a:pt x="576902" y="2007473"/>
                    <a:pt x="572369" y="2009589"/>
                  </a:cubicBezTo>
                  <a:cubicBezTo>
                    <a:pt x="573880" y="2002638"/>
                    <a:pt x="577658" y="1995838"/>
                    <a:pt x="575693" y="1992967"/>
                  </a:cubicBezTo>
                  <a:cubicBezTo>
                    <a:pt x="570707" y="1985411"/>
                    <a:pt x="566929" y="1974985"/>
                    <a:pt x="553329" y="1977403"/>
                  </a:cubicBezTo>
                  <a:cubicBezTo>
                    <a:pt x="545320" y="1978763"/>
                    <a:pt x="535952" y="1977705"/>
                    <a:pt x="528396" y="1974834"/>
                  </a:cubicBezTo>
                  <a:cubicBezTo>
                    <a:pt x="524619" y="1973323"/>
                    <a:pt x="523410" y="1965163"/>
                    <a:pt x="520236" y="1957910"/>
                  </a:cubicBezTo>
                  <a:cubicBezTo>
                    <a:pt x="516761" y="1962292"/>
                    <a:pt x="514948" y="1964558"/>
                    <a:pt x="513739" y="1966069"/>
                  </a:cubicBezTo>
                  <a:cubicBezTo>
                    <a:pt x="504672" y="1961536"/>
                    <a:pt x="495455" y="1957456"/>
                    <a:pt x="486690" y="1952470"/>
                  </a:cubicBezTo>
                  <a:cubicBezTo>
                    <a:pt x="478228" y="1947634"/>
                    <a:pt x="466744" y="1944914"/>
                    <a:pt x="469011" y="1929804"/>
                  </a:cubicBezTo>
                  <a:cubicBezTo>
                    <a:pt x="471580" y="1929350"/>
                    <a:pt x="475055" y="1928897"/>
                    <a:pt x="478379" y="1928292"/>
                  </a:cubicBezTo>
                  <a:cubicBezTo>
                    <a:pt x="478682" y="1927537"/>
                    <a:pt x="479135" y="1926630"/>
                    <a:pt x="479437" y="1925875"/>
                  </a:cubicBezTo>
                  <a:cubicBezTo>
                    <a:pt x="470371" y="1921039"/>
                    <a:pt x="461304" y="1916355"/>
                    <a:pt x="452087" y="1911519"/>
                  </a:cubicBezTo>
                  <a:cubicBezTo>
                    <a:pt x="451331" y="1912577"/>
                    <a:pt x="450424" y="1913484"/>
                    <a:pt x="449669" y="1914542"/>
                  </a:cubicBezTo>
                  <a:cubicBezTo>
                    <a:pt x="450576" y="1917110"/>
                    <a:pt x="451482" y="1919528"/>
                    <a:pt x="452842" y="1923306"/>
                  </a:cubicBezTo>
                  <a:cubicBezTo>
                    <a:pt x="433651" y="1918319"/>
                    <a:pt x="422318" y="1904568"/>
                    <a:pt x="410079" y="1892026"/>
                  </a:cubicBezTo>
                  <a:cubicBezTo>
                    <a:pt x="406452" y="1888249"/>
                    <a:pt x="402221" y="1885378"/>
                    <a:pt x="398141" y="1882053"/>
                  </a:cubicBezTo>
                  <a:cubicBezTo>
                    <a:pt x="394363" y="1878880"/>
                    <a:pt x="391039" y="1873893"/>
                    <a:pt x="386657" y="1872836"/>
                  </a:cubicBezTo>
                  <a:cubicBezTo>
                    <a:pt x="371093" y="1868756"/>
                    <a:pt x="366711" y="1853494"/>
                    <a:pt x="356284" y="1844276"/>
                  </a:cubicBezTo>
                  <a:cubicBezTo>
                    <a:pt x="352053" y="1840499"/>
                    <a:pt x="348275" y="1835965"/>
                    <a:pt x="344649" y="1831583"/>
                  </a:cubicBezTo>
                  <a:cubicBezTo>
                    <a:pt x="341475" y="1827654"/>
                    <a:pt x="338302" y="1823423"/>
                    <a:pt x="335733" y="1819041"/>
                  </a:cubicBezTo>
                  <a:cubicBezTo>
                    <a:pt x="333920" y="1816019"/>
                    <a:pt x="332862" y="1812544"/>
                    <a:pt x="331956" y="1810428"/>
                  </a:cubicBezTo>
                  <a:cubicBezTo>
                    <a:pt x="324551" y="1805895"/>
                    <a:pt x="315636" y="1802268"/>
                    <a:pt x="308987" y="1796224"/>
                  </a:cubicBezTo>
                  <a:cubicBezTo>
                    <a:pt x="299921" y="1787913"/>
                    <a:pt x="301734" y="1783833"/>
                    <a:pt x="314729" y="1779451"/>
                  </a:cubicBezTo>
                  <a:cubicBezTo>
                    <a:pt x="308081" y="1771593"/>
                    <a:pt x="302490" y="1764491"/>
                    <a:pt x="289796" y="1764793"/>
                  </a:cubicBezTo>
                  <a:cubicBezTo>
                    <a:pt x="283450" y="1764944"/>
                    <a:pt x="276952" y="1755576"/>
                    <a:pt x="268188" y="1748474"/>
                  </a:cubicBezTo>
                  <a:cubicBezTo>
                    <a:pt x="274988" y="1746207"/>
                    <a:pt x="278917" y="1744998"/>
                    <a:pt x="283752" y="1743487"/>
                  </a:cubicBezTo>
                  <a:cubicBezTo>
                    <a:pt x="283450" y="1740314"/>
                    <a:pt x="284357" y="1735932"/>
                    <a:pt x="282543" y="1733514"/>
                  </a:cubicBezTo>
                  <a:cubicBezTo>
                    <a:pt x="280428" y="1730492"/>
                    <a:pt x="273930" y="1726714"/>
                    <a:pt x="273175" y="1727470"/>
                  </a:cubicBezTo>
                  <a:cubicBezTo>
                    <a:pt x="255797" y="1743336"/>
                    <a:pt x="253984" y="1720368"/>
                    <a:pt x="244313" y="1715532"/>
                  </a:cubicBezTo>
                  <a:cubicBezTo>
                    <a:pt x="248997" y="1713416"/>
                    <a:pt x="253530" y="1711301"/>
                    <a:pt x="256855" y="1709790"/>
                  </a:cubicBezTo>
                  <a:cubicBezTo>
                    <a:pt x="255344" y="1704350"/>
                    <a:pt x="254135" y="1700421"/>
                    <a:pt x="253379" y="1696492"/>
                  </a:cubicBezTo>
                  <a:cubicBezTo>
                    <a:pt x="251415" y="1686670"/>
                    <a:pt x="243860" y="1688484"/>
                    <a:pt x="237362" y="1688786"/>
                  </a:cubicBezTo>
                  <a:cubicBezTo>
                    <a:pt x="232980" y="1689088"/>
                    <a:pt x="228598" y="1690297"/>
                    <a:pt x="224215" y="1691204"/>
                  </a:cubicBezTo>
                  <a:cubicBezTo>
                    <a:pt x="223762" y="1690297"/>
                    <a:pt x="223309" y="1689390"/>
                    <a:pt x="223007" y="1688484"/>
                  </a:cubicBezTo>
                  <a:cubicBezTo>
                    <a:pt x="231015" y="1678813"/>
                    <a:pt x="239175" y="1669293"/>
                    <a:pt x="247788" y="1659017"/>
                  </a:cubicBezTo>
                  <a:cubicBezTo>
                    <a:pt x="249904" y="1661586"/>
                    <a:pt x="250962" y="1664155"/>
                    <a:pt x="252322" y="1664306"/>
                  </a:cubicBezTo>
                  <a:cubicBezTo>
                    <a:pt x="278161" y="1667328"/>
                    <a:pt x="280428" y="1693168"/>
                    <a:pt x="293876" y="1707977"/>
                  </a:cubicBezTo>
                  <a:cubicBezTo>
                    <a:pt x="298561" y="1713265"/>
                    <a:pt x="300525" y="1720519"/>
                    <a:pt x="308534" y="1723390"/>
                  </a:cubicBezTo>
                  <a:cubicBezTo>
                    <a:pt x="319414" y="1727470"/>
                    <a:pt x="326969" y="1743789"/>
                    <a:pt x="324249" y="1751496"/>
                  </a:cubicBezTo>
                  <a:cubicBezTo>
                    <a:pt x="327271" y="1756029"/>
                    <a:pt x="328782" y="1760260"/>
                    <a:pt x="331805" y="1762678"/>
                  </a:cubicBezTo>
                  <a:cubicBezTo>
                    <a:pt x="337698" y="1767513"/>
                    <a:pt x="344044" y="1772651"/>
                    <a:pt x="350995" y="1775220"/>
                  </a:cubicBezTo>
                  <a:cubicBezTo>
                    <a:pt x="358551" y="1777940"/>
                    <a:pt x="364142" y="1780811"/>
                    <a:pt x="364746" y="1789575"/>
                  </a:cubicBezTo>
                  <a:cubicBezTo>
                    <a:pt x="364746" y="1790331"/>
                    <a:pt x="365199" y="1791539"/>
                    <a:pt x="365653" y="1791691"/>
                  </a:cubicBezTo>
                  <a:cubicBezTo>
                    <a:pt x="373813" y="1794864"/>
                    <a:pt x="378950" y="1801059"/>
                    <a:pt x="382577" y="1808615"/>
                  </a:cubicBezTo>
                  <a:cubicBezTo>
                    <a:pt x="392701" y="1816019"/>
                    <a:pt x="401012" y="1827503"/>
                    <a:pt x="417634" y="1822366"/>
                  </a:cubicBezTo>
                  <a:cubicBezTo>
                    <a:pt x="410381" y="1819041"/>
                    <a:pt x="402825" y="1817530"/>
                    <a:pt x="398292" y="1812846"/>
                  </a:cubicBezTo>
                  <a:cubicBezTo>
                    <a:pt x="393003" y="1807406"/>
                    <a:pt x="388923" y="1805290"/>
                    <a:pt x="382275" y="1808766"/>
                  </a:cubicBezTo>
                  <a:cubicBezTo>
                    <a:pt x="383937" y="1806046"/>
                    <a:pt x="385448" y="1803326"/>
                    <a:pt x="387866" y="1799246"/>
                  </a:cubicBezTo>
                  <a:cubicBezTo>
                    <a:pt x="384692" y="1797130"/>
                    <a:pt x="381821" y="1795166"/>
                    <a:pt x="379101" y="1793353"/>
                  </a:cubicBezTo>
                  <a:cubicBezTo>
                    <a:pt x="381821" y="1788668"/>
                    <a:pt x="383937" y="1785042"/>
                    <a:pt x="386052" y="1781415"/>
                  </a:cubicBezTo>
                  <a:cubicBezTo>
                    <a:pt x="377439" y="1775975"/>
                    <a:pt x="369733" y="1771140"/>
                    <a:pt x="360968" y="1765700"/>
                  </a:cubicBezTo>
                  <a:cubicBezTo>
                    <a:pt x="360968" y="1763736"/>
                    <a:pt x="360968" y="1759504"/>
                    <a:pt x="360968" y="1752856"/>
                  </a:cubicBezTo>
                  <a:cubicBezTo>
                    <a:pt x="353262" y="1761015"/>
                    <a:pt x="349182" y="1759353"/>
                    <a:pt x="342987" y="1752856"/>
                  </a:cubicBezTo>
                  <a:cubicBezTo>
                    <a:pt x="323947" y="1733060"/>
                    <a:pt x="309289" y="1709941"/>
                    <a:pt x="290854" y="1689692"/>
                  </a:cubicBezTo>
                  <a:cubicBezTo>
                    <a:pt x="285868" y="1684253"/>
                    <a:pt x="282997" y="1676999"/>
                    <a:pt x="279068" y="1670653"/>
                  </a:cubicBezTo>
                  <a:cubicBezTo>
                    <a:pt x="265317" y="1649044"/>
                    <a:pt x="251264" y="1627738"/>
                    <a:pt x="237966" y="1605827"/>
                  </a:cubicBezTo>
                  <a:cubicBezTo>
                    <a:pt x="234944" y="1600992"/>
                    <a:pt x="234793" y="1594343"/>
                    <a:pt x="232678" y="1586334"/>
                  </a:cubicBezTo>
                  <a:cubicBezTo>
                    <a:pt x="214242" y="1579081"/>
                    <a:pt x="214242" y="1556415"/>
                    <a:pt x="202305" y="1541757"/>
                  </a:cubicBezTo>
                  <a:cubicBezTo>
                    <a:pt x="199736" y="1538735"/>
                    <a:pt x="196412" y="1536167"/>
                    <a:pt x="194749" y="1532691"/>
                  </a:cubicBezTo>
                  <a:cubicBezTo>
                    <a:pt x="184927" y="1511838"/>
                    <a:pt x="174199" y="1491136"/>
                    <a:pt x="166341" y="1469528"/>
                  </a:cubicBezTo>
                  <a:cubicBezTo>
                    <a:pt x="160901" y="1454568"/>
                    <a:pt x="154555" y="1441270"/>
                    <a:pt x="141559" y="1431297"/>
                  </a:cubicBezTo>
                  <a:cubicBezTo>
                    <a:pt x="135213" y="1435075"/>
                    <a:pt x="133248" y="1439457"/>
                    <a:pt x="138386" y="1445804"/>
                  </a:cubicBezTo>
                  <a:cubicBezTo>
                    <a:pt x="139595" y="1447315"/>
                    <a:pt x="141257" y="1449581"/>
                    <a:pt x="140804" y="1450941"/>
                  </a:cubicBezTo>
                  <a:cubicBezTo>
                    <a:pt x="135666" y="1465448"/>
                    <a:pt x="144430" y="1468168"/>
                    <a:pt x="157728" y="1468319"/>
                  </a:cubicBezTo>
                  <a:cubicBezTo>
                    <a:pt x="156972" y="1481163"/>
                    <a:pt x="156368" y="1493252"/>
                    <a:pt x="155612" y="1506096"/>
                  </a:cubicBezTo>
                  <a:cubicBezTo>
                    <a:pt x="158937" y="1507305"/>
                    <a:pt x="164528" y="1509420"/>
                    <a:pt x="171025" y="1511838"/>
                  </a:cubicBezTo>
                  <a:cubicBezTo>
                    <a:pt x="170270" y="1514860"/>
                    <a:pt x="168608" y="1519393"/>
                    <a:pt x="169061" y="1519696"/>
                  </a:cubicBezTo>
                  <a:cubicBezTo>
                    <a:pt x="186741" y="1529064"/>
                    <a:pt x="175559" y="1557624"/>
                    <a:pt x="198527" y="1562762"/>
                  </a:cubicBezTo>
                  <a:cubicBezTo>
                    <a:pt x="192634" y="1574699"/>
                    <a:pt x="167097" y="1586032"/>
                    <a:pt x="154706" y="1582708"/>
                  </a:cubicBezTo>
                  <a:cubicBezTo>
                    <a:pt x="161203" y="1576512"/>
                    <a:pt x="167852" y="1570317"/>
                    <a:pt x="174350" y="1564122"/>
                  </a:cubicBezTo>
                  <a:cubicBezTo>
                    <a:pt x="167097" y="1558833"/>
                    <a:pt x="167097" y="1558833"/>
                    <a:pt x="146999" y="1562762"/>
                  </a:cubicBezTo>
                  <a:cubicBezTo>
                    <a:pt x="143070" y="1556717"/>
                    <a:pt x="139142" y="1550673"/>
                    <a:pt x="135364" y="1544931"/>
                  </a:cubicBezTo>
                  <a:cubicBezTo>
                    <a:pt x="145639" y="1538282"/>
                    <a:pt x="155159" y="1532238"/>
                    <a:pt x="164981" y="1525891"/>
                  </a:cubicBezTo>
                  <a:cubicBezTo>
                    <a:pt x="151381" y="1519696"/>
                    <a:pt x="138688" y="1513954"/>
                    <a:pt x="126297" y="1508363"/>
                  </a:cubicBezTo>
                  <a:cubicBezTo>
                    <a:pt x="125088" y="1497634"/>
                    <a:pt x="123880" y="1485545"/>
                    <a:pt x="122671" y="1473608"/>
                  </a:cubicBezTo>
                  <a:cubicBezTo>
                    <a:pt x="122369" y="1470888"/>
                    <a:pt x="121160" y="1467563"/>
                    <a:pt x="122066" y="1465448"/>
                  </a:cubicBezTo>
                  <a:cubicBezTo>
                    <a:pt x="127960" y="1453510"/>
                    <a:pt x="118289" y="1452453"/>
                    <a:pt x="111338" y="1449884"/>
                  </a:cubicBezTo>
                  <a:cubicBezTo>
                    <a:pt x="106200" y="1448070"/>
                    <a:pt x="100458" y="1447466"/>
                    <a:pt x="95169" y="1446106"/>
                  </a:cubicBezTo>
                  <a:cubicBezTo>
                    <a:pt x="89125" y="1444746"/>
                    <a:pt x="86556" y="1442479"/>
                    <a:pt x="91089" y="1436133"/>
                  </a:cubicBezTo>
                  <a:cubicBezTo>
                    <a:pt x="92298" y="1434471"/>
                    <a:pt x="90182" y="1429333"/>
                    <a:pt x="88218" y="1426915"/>
                  </a:cubicBezTo>
                  <a:cubicBezTo>
                    <a:pt x="84894" y="1422986"/>
                    <a:pt x="80663" y="1419813"/>
                    <a:pt x="76583" y="1416791"/>
                  </a:cubicBezTo>
                  <a:cubicBezTo>
                    <a:pt x="70085" y="1412107"/>
                    <a:pt x="66761" y="1405458"/>
                    <a:pt x="70085" y="1398809"/>
                  </a:cubicBezTo>
                  <a:cubicBezTo>
                    <a:pt x="72201" y="1394578"/>
                    <a:pt x="78849" y="1392614"/>
                    <a:pt x="84894" y="1388836"/>
                  </a:cubicBezTo>
                  <a:cubicBezTo>
                    <a:pt x="84440" y="1382641"/>
                    <a:pt x="81418" y="1377956"/>
                    <a:pt x="72049" y="1377503"/>
                  </a:cubicBezTo>
                  <a:cubicBezTo>
                    <a:pt x="67818" y="1377352"/>
                    <a:pt x="63739" y="1373272"/>
                    <a:pt x="59508" y="1371005"/>
                  </a:cubicBezTo>
                  <a:cubicBezTo>
                    <a:pt x="59356" y="1369343"/>
                    <a:pt x="59205" y="1367832"/>
                    <a:pt x="59054" y="1366170"/>
                  </a:cubicBezTo>
                  <a:cubicBezTo>
                    <a:pt x="65099" y="1363903"/>
                    <a:pt x="71445" y="1362241"/>
                    <a:pt x="76885" y="1359068"/>
                  </a:cubicBezTo>
                  <a:cubicBezTo>
                    <a:pt x="81872" y="1356197"/>
                    <a:pt x="96982" y="1360125"/>
                    <a:pt x="87463" y="1345468"/>
                  </a:cubicBezTo>
                  <a:lnTo>
                    <a:pt x="87614" y="1345166"/>
                  </a:lnTo>
                  <a:close/>
                  <a:moveTo>
                    <a:pt x="844666" y="238600"/>
                  </a:moveTo>
                  <a:cubicBezTo>
                    <a:pt x="847083" y="239507"/>
                    <a:pt x="850106" y="241622"/>
                    <a:pt x="851919" y="240867"/>
                  </a:cubicBezTo>
                  <a:cubicBezTo>
                    <a:pt x="865368" y="236182"/>
                    <a:pt x="878514" y="231045"/>
                    <a:pt x="891660" y="226058"/>
                  </a:cubicBezTo>
                  <a:cubicBezTo>
                    <a:pt x="892718" y="225605"/>
                    <a:pt x="893474" y="225000"/>
                    <a:pt x="894078" y="224547"/>
                  </a:cubicBezTo>
                  <a:cubicBezTo>
                    <a:pt x="892416" y="221374"/>
                    <a:pt x="891056" y="218654"/>
                    <a:pt x="889545" y="215480"/>
                  </a:cubicBezTo>
                  <a:cubicBezTo>
                    <a:pt x="893927" y="213969"/>
                    <a:pt x="897100" y="212912"/>
                    <a:pt x="900123" y="211854"/>
                  </a:cubicBezTo>
                  <a:cubicBezTo>
                    <a:pt x="897251" y="210343"/>
                    <a:pt x="895438" y="211703"/>
                    <a:pt x="893625" y="212609"/>
                  </a:cubicBezTo>
                  <a:cubicBezTo>
                    <a:pt x="887278" y="215631"/>
                    <a:pt x="878967" y="216991"/>
                    <a:pt x="875190" y="221978"/>
                  </a:cubicBezTo>
                  <a:cubicBezTo>
                    <a:pt x="870656" y="227871"/>
                    <a:pt x="862648" y="219863"/>
                    <a:pt x="859172" y="228778"/>
                  </a:cubicBezTo>
                  <a:cubicBezTo>
                    <a:pt x="857510" y="233311"/>
                    <a:pt x="849350" y="235578"/>
                    <a:pt x="844061" y="238902"/>
                  </a:cubicBezTo>
                  <a:cubicBezTo>
                    <a:pt x="842701" y="238298"/>
                    <a:pt x="840284" y="236787"/>
                    <a:pt x="840133" y="237089"/>
                  </a:cubicBezTo>
                  <a:cubicBezTo>
                    <a:pt x="834088" y="245702"/>
                    <a:pt x="829857" y="240715"/>
                    <a:pt x="824568" y="235124"/>
                  </a:cubicBezTo>
                  <a:cubicBezTo>
                    <a:pt x="829102" y="231649"/>
                    <a:pt x="832879" y="228778"/>
                    <a:pt x="836808" y="225756"/>
                  </a:cubicBezTo>
                  <a:cubicBezTo>
                    <a:pt x="833182" y="225454"/>
                    <a:pt x="829857" y="226360"/>
                    <a:pt x="826684" y="227267"/>
                  </a:cubicBezTo>
                  <a:cubicBezTo>
                    <a:pt x="815804" y="230440"/>
                    <a:pt x="807493" y="235124"/>
                    <a:pt x="805075" y="248120"/>
                  </a:cubicBezTo>
                  <a:cubicBezTo>
                    <a:pt x="803867" y="254920"/>
                    <a:pt x="803111" y="267008"/>
                    <a:pt x="788907" y="262777"/>
                  </a:cubicBezTo>
                  <a:cubicBezTo>
                    <a:pt x="785885" y="261871"/>
                    <a:pt x="781351" y="266253"/>
                    <a:pt x="777574" y="268519"/>
                  </a:cubicBezTo>
                  <a:cubicBezTo>
                    <a:pt x="772738" y="271239"/>
                    <a:pt x="768356" y="274715"/>
                    <a:pt x="763370" y="276981"/>
                  </a:cubicBezTo>
                  <a:cubicBezTo>
                    <a:pt x="754303" y="281364"/>
                    <a:pt x="749468" y="288315"/>
                    <a:pt x="746748" y="298741"/>
                  </a:cubicBezTo>
                  <a:cubicBezTo>
                    <a:pt x="752641" y="296928"/>
                    <a:pt x="756721" y="295870"/>
                    <a:pt x="760650" y="294359"/>
                  </a:cubicBezTo>
                  <a:cubicBezTo>
                    <a:pt x="765183" y="292546"/>
                    <a:pt x="769867" y="290732"/>
                    <a:pt x="773796" y="288163"/>
                  </a:cubicBezTo>
                  <a:cubicBezTo>
                    <a:pt x="784071" y="281364"/>
                    <a:pt x="794045" y="273959"/>
                    <a:pt x="804320" y="267310"/>
                  </a:cubicBezTo>
                  <a:cubicBezTo>
                    <a:pt x="818373" y="258093"/>
                    <a:pt x="836355" y="255222"/>
                    <a:pt x="844666" y="238600"/>
                  </a:cubicBezTo>
                  <a:close/>
                  <a:moveTo>
                    <a:pt x="884558" y="239204"/>
                  </a:moveTo>
                  <a:cubicBezTo>
                    <a:pt x="875794" y="243587"/>
                    <a:pt x="867483" y="249933"/>
                    <a:pt x="858266" y="251897"/>
                  </a:cubicBezTo>
                  <a:cubicBezTo>
                    <a:pt x="837110" y="256431"/>
                    <a:pt x="821093" y="268973"/>
                    <a:pt x="805831" y="282724"/>
                  </a:cubicBezTo>
                  <a:cubicBezTo>
                    <a:pt x="800542" y="287408"/>
                    <a:pt x="797520" y="293906"/>
                    <a:pt x="788756" y="292999"/>
                  </a:cubicBezTo>
                  <a:cubicBezTo>
                    <a:pt x="786942" y="292848"/>
                    <a:pt x="784676" y="297230"/>
                    <a:pt x="782560" y="299648"/>
                  </a:cubicBezTo>
                  <a:cubicBezTo>
                    <a:pt x="782863" y="301159"/>
                    <a:pt x="783014" y="302670"/>
                    <a:pt x="783316" y="304181"/>
                  </a:cubicBezTo>
                  <a:cubicBezTo>
                    <a:pt x="796311" y="289523"/>
                    <a:pt x="798729" y="306448"/>
                    <a:pt x="805529" y="305843"/>
                  </a:cubicBezTo>
                  <a:cubicBezTo>
                    <a:pt x="811120" y="304030"/>
                    <a:pt x="816711" y="302368"/>
                    <a:pt x="823813" y="300101"/>
                  </a:cubicBezTo>
                  <a:cubicBezTo>
                    <a:pt x="824417" y="296626"/>
                    <a:pt x="825173" y="290732"/>
                    <a:pt x="826080" y="284990"/>
                  </a:cubicBezTo>
                  <a:cubicBezTo>
                    <a:pt x="829253" y="283932"/>
                    <a:pt x="833786" y="283932"/>
                    <a:pt x="835902" y="281666"/>
                  </a:cubicBezTo>
                  <a:cubicBezTo>
                    <a:pt x="843306" y="274110"/>
                    <a:pt x="847839" y="276226"/>
                    <a:pt x="852070" y="287559"/>
                  </a:cubicBezTo>
                  <a:cubicBezTo>
                    <a:pt x="854790" y="280759"/>
                    <a:pt x="856603" y="276226"/>
                    <a:pt x="858114" y="272448"/>
                  </a:cubicBezTo>
                  <a:cubicBezTo>
                    <a:pt x="854035" y="270182"/>
                    <a:pt x="850559" y="268368"/>
                    <a:pt x="847083" y="266555"/>
                  </a:cubicBezTo>
                  <a:cubicBezTo>
                    <a:pt x="847083" y="265346"/>
                    <a:pt x="847083" y="264137"/>
                    <a:pt x="847083" y="262777"/>
                  </a:cubicBezTo>
                  <a:cubicBezTo>
                    <a:pt x="858568" y="258244"/>
                    <a:pt x="870052" y="253862"/>
                    <a:pt x="881536" y="249329"/>
                  </a:cubicBezTo>
                  <a:cubicBezTo>
                    <a:pt x="882443" y="250386"/>
                    <a:pt x="883349" y="251444"/>
                    <a:pt x="884256" y="252653"/>
                  </a:cubicBezTo>
                  <a:cubicBezTo>
                    <a:pt x="884558" y="248120"/>
                    <a:pt x="884558" y="243738"/>
                    <a:pt x="884558" y="239204"/>
                  </a:cubicBezTo>
                  <a:cubicBezTo>
                    <a:pt x="885918" y="242378"/>
                    <a:pt x="886674" y="246004"/>
                    <a:pt x="888638" y="248724"/>
                  </a:cubicBezTo>
                  <a:cubicBezTo>
                    <a:pt x="890301" y="250991"/>
                    <a:pt x="893625" y="253409"/>
                    <a:pt x="895892" y="253106"/>
                  </a:cubicBezTo>
                  <a:cubicBezTo>
                    <a:pt x="898763" y="252804"/>
                    <a:pt x="903145" y="250386"/>
                    <a:pt x="903749" y="247969"/>
                  </a:cubicBezTo>
                  <a:cubicBezTo>
                    <a:pt x="906318" y="237391"/>
                    <a:pt x="916140" y="239204"/>
                    <a:pt x="922789" y="237089"/>
                  </a:cubicBezTo>
                  <a:cubicBezTo>
                    <a:pt x="927322" y="235729"/>
                    <a:pt x="933215" y="238751"/>
                    <a:pt x="937144" y="239658"/>
                  </a:cubicBezTo>
                  <a:cubicBezTo>
                    <a:pt x="945304" y="215934"/>
                    <a:pt x="967063" y="218351"/>
                    <a:pt x="983685" y="210040"/>
                  </a:cubicBezTo>
                  <a:cubicBezTo>
                    <a:pt x="980965" y="208832"/>
                    <a:pt x="979454" y="207623"/>
                    <a:pt x="978094" y="207925"/>
                  </a:cubicBezTo>
                  <a:cubicBezTo>
                    <a:pt x="952708" y="212458"/>
                    <a:pt x="926869" y="215329"/>
                    <a:pt x="904505" y="230289"/>
                  </a:cubicBezTo>
                  <a:cubicBezTo>
                    <a:pt x="898460" y="234218"/>
                    <a:pt x="891207" y="236182"/>
                    <a:pt x="884558" y="239204"/>
                  </a:cubicBezTo>
                  <a:close/>
                  <a:moveTo>
                    <a:pt x="484877" y="206716"/>
                  </a:moveTo>
                  <a:cubicBezTo>
                    <a:pt x="483668" y="205961"/>
                    <a:pt x="482611" y="205054"/>
                    <a:pt x="481402" y="204298"/>
                  </a:cubicBezTo>
                  <a:cubicBezTo>
                    <a:pt x="477322" y="210947"/>
                    <a:pt x="469011" y="218503"/>
                    <a:pt x="470069" y="224245"/>
                  </a:cubicBezTo>
                  <a:cubicBezTo>
                    <a:pt x="471429" y="231347"/>
                    <a:pt x="467953" y="233160"/>
                    <a:pt x="465082" y="236787"/>
                  </a:cubicBezTo>
                  <a:cubicBezTo>
                    <a:pt x="463118" y="239355"/>
                    <a:pt x="460851" y="241622"/>
                    <a:pt x="458887" y="243889"/>
                  </a:cubicBezTo>
                  <a:cubicBezTo>
                    <a:pt x="469162" y="237089"/>
                    <a:pt x="473997" y="242075"/>
                    <a:pt x="476113" y="248120"/>
                  </a:cubicBezTo>
                  <a:cubicBezTo>
                    <a:pt x="485482" y="244493"/>
                    <a:pt x="494246" y="241018"/>
                    <a:pt x="503010" y="237693"/>
                  </a:cubicBezTo>
                  <a:cubicBezTo>
                    <a:pt x="503312" y="238751"/>
                    <a:pt x="503615" y="239658"/>
                    <a:pt x="503917" y="240715"/>
                  </a:cubicBezTo>
                  <a:cubicBezTo>
                    <a:pt x="505126" y="234520"/>
                    <a:pt x="506486" y="228476"/>
                    <a:pt x="507543" y="223187"/>
                  </a:cubicBezTo>
                  <a:cubicBezTo>
                    <a:pt x="512681" y="224547"/>
                    <a:pt x="516761" y="225605"/>
                    <a:pt x="522956" y="227116"/>
                  </a:cubicBezTo>
                  <a:cubicBezTo>
                    <a:pt x="518876" y="222280"/>
                    <a:pt x="516610" y="219711"/>
                    <a:pt x="512681" y="215178"/>
                  </a:cubicBezTo>
                  <a:cubicBezTo>
                    <a:pt x="520690" y="215934"/>
                    <a:pt x="524619" y="216236"/>
                    <a:pt x="528699" y="216689"/>
                  </a:cubicBezTo>
                  <a:cubicBezTo>
                    <a:pt x="529001" y="215480"/>
                    <a:pt x="529303" y="214120"/>
                    <a:pt x="529605" y="212912"/>
                  </a:cubicBezTo>
                  <a:cubicBezTo>
                    <a:pt x="523561" y="210494"/>
                    <a:pt x="517365" y="208076"/>
                    <a:pt x="508601" y="204601"/>
                  </a:cubicBezTo>
                  <a:cubicBezTo>
                    <a:pt x="519179" y="204601"/>
                    <a:pt x="527943" y="204601"/>
                    <a:pt x="536707" y="204601"/>
                  </a:cubicBezTo>
                  <a:cubicBezTo>
                    <a:pt x="536858" y="203241"/>
                    <a:pt x="537009" y="201730"/>
                    <a:pt x="537161" y="200370"/>
                  </a:cubicBezTo>
                  <a:cubicBezTo>
                    <a:pt x="531267" y="197952"/>
                    <a:pt x="525374" y="195534"/>
                    <a:pt x="517365" y="192210"/>
                  </a:cubicBezTo>
                  <a:cubicBezTo>
                    <a:pt x="509508" y="199463"/>
                    <a:pt x="499837" y="208529"/>
                    <a:pt x="488655" y="218805"/>
                  </a:cubicBezTo>
                  <a:cubicBezTo>
                    <a:pt x="487597" y="218351"/>
                    <a:pt x="484273" y="216689"/>
                    <a:pt x="480797" y="214876"/>
                  </a:cubicBezTo>
                  <a:cubicBezTo>
                    <a:pt x="482459" y="211552"/>
                    <a:pt x="483668" y="209134"/>
                    <a:pt x="484877" y="206716"/>
                  </a:cubicBezTo>
                  <a:close/>
                  <a:moveTo>
                    <a:pt x="720153" y="122398"/>
                  </a:moveTo>
                  <a:cubicBezTo>
                    <a:pt x="726801" y="122700"/>
                    <a:pt x="733148" y="124060"/>
                    <a:pt x="738890" y="122851"/>
                  </a:cubicBezTo>
                  <a:cubicBezTo>
                    <a:pt x="744783" y="121642"/>
                    <a:pt x="750223" y="118016"/>
                    <a:pt x="755663" y="114993"/>
                  </a:cubicBezTo>
                  <a:cubicBezTo>
                    <a:pt x="757325" y="114087"/>
                    <a:pt x="759743" y="111367"/>
                    <a:pt x="759290" y="110460"/>
                  </a:cubicBezTo>
                  <a:cubicBezTo>
                    <a:pt x="757779" y="106834"/>
                    <a:pt x="755210" y="103660"/>
                    <a:pt x="753396" y="100185"/>
                  </a:cubicBezTo>
                  <a:cubicBezTo>
                    <a:pt x="749619" y="92932"/>
                    <a:pt x="745539" y="91874"/>
                    <a:pt x="739797" y="98523"/>
                  </a:cubicBezTo>
                  <a:cubicBezTo>
                    <a:pt x="736019" y="102754"/>
                    <a:pt x="731788" y="106682"/>
                    <a:pt x="727557" y="110460"/>
                  </a:cubicBezTo>
                  <a:cubicBezTo>
                    <a:pt x="727104" y="110913"/>
                    <a:pt x="725593" y="110309"/>
                    <a:pt x="724384" y="110158"/>
                  </a:cubicBezTo>
                  <a:cubicBezTo>
                    <a:pt x="726046" y="107136"/>
                    <a:pt x="727557" y="104567"/>
                    <a:pt x="729824" y="100638"/>
                  </a:cubicBezTo>
                  <a:cubicBezTo>
                    <a:pt x="721361" y="101696"/>
                    <a:pt x="714411" y="102602"/>
                    <a:pt x="706251" y="103660"/>
                  </a:cubicBezTo>
                  <a:cubicBezTo>
                    <a:pt x="700962" y="107891"/>
                    <a:pt x="694313" y="113482"/>
                    <a:pt x="686304" y="119980"/>
                  </a:cubicBezTo>
                  <a:cubicBezTo>
                    <a:pt x="691140" y="121642"/>
                    <a:pt x="694313" y="122851"/>
                    <a:pt x="697940" y="124060"/>
                  </a:cubicBezTo>
                  <a:cubicBezTo>
                    <a:pt x="694766" y="126175"/>
                    <a:pt x="691895" y="128291"/>
                    <a:pt x="688873" y="130255"/>
                  </a:cubicBezTo>
                  <a:cubicBezTo>
                    <a:pt x="689024" y="131162"/>
                    <a:pt x="689327" y="131918"/>
                    <a:pt x="689478" y="132824"/>
                  </a:cubicBezTo>
                  <a:cubicBezTo>
                    <a:pt x="699451" y="133580"/>
                    <a:pt x="709424" y="134184"/>
                    <a:pt x="720002" y="134940"/>
                  </a:cubicBezTo>
                  <a:cubicBezTo>
                    <a:pt x="720153" y="129651"/>
                    <a:pt x="720153" y="126629"/>
                    <a:pt x="720153" y="122398"/>
                  </a:cubicBezTo>
                  <a:close/>
                  <a:moveTo>
                    <a:pt x="553631" y="569678"/>
                  </a:moveTo>
                  <a:cubicBezTo>
                    <a:pt x="553480" y="567109"/>
                    <a:pt x="553329" y="563936"/>
                    <a:pt x="553178" y="560763"/>
                  </a:cubicBezTo>
                  <a:cubicBezTo>
                    <a:pt x="553027" y="556532"/>
                    <a:pt x="554387" y="550639"/>
                    <a:pt x="552271" y="548523"/>
                  </a:cubicBezTo>
                  <a:cubicBezTo>
                    <a:pt x="548645" y="545199"/>
                    <a:pt x="542903" y="543083"/>
                    <a:pt x="537765" y="542479"/>
                  </a:cubicBezTo>
                  <a:cubicBezTo>
                    <a:pt x="530814" y="541723"/>
                    <a:pt x="523712" y="542932"/>
                    <a:pt x="515552" y="543385"/>
                  </a:cubicBezTo>
                  <a:cubicBezTo>
                    <a:pt x="513588" y="548674"/>
                    <a:pt x="511019" y="555625"/>
                    <a:pt x="507694" y="564087"/>
                  </a:cubicBezTo>
                  <a:cubicBezTo>
                    <a:pt x="513588" y="563785"/>
                    <a:pt x="518423" y="563483"/>
                    <a:pt x="523410" y="563332"/>
                  </a:cubicBezTo>
                  <a:cubicBezTo>
                    <a:pt x="523561" y="571491"/>
                    <a:pt x="525374" y="576327"/>
                    <a:pt x="533836" y="570585"/>
                  </a:cubicBezTo>
                  <a:cubicBezTo>
                    <a:pt x="535045" y="576780"/>
                    <a:pt x="536103" y="582825"/>
                    <a:pt x="537463" y="590078"/>
                  </a:cubicBezTo>
                  <a:cubicBezTo>
                    <a:pt x="543960" y="582069"/>
                    <a:pt x="548796" y="575874"/>
                    <a:pt x="553631" y="569678"/>
                  </a:cubicBezTo>
                  <a:close/>
                  <a:moveTo>
                    <a:pt x="130982" y="650672"/>
                  </a:moveTo>
                  <a:cubicBezTo>
                    <a:pt x="125391" y="653543"/>
                    <a:pt x="121160" y="654903"/>
                    <a:pt x="118137" y="657623"/>
                  </a:cubicBezTo>
                  <a:cubicBezTo>
                    <a:pt x="114360" y="661099"/>
                    <a:pt x="110431" y="665330"/>
                    <a:pt x="108467" y="670014"/>
                  </a:cubicBezTo>
                  <a:cubicBezTo>
                    <a:pt x="105142" y="677872"/>
                    <a:pt x="103329" y="686183"/>
                    <a:pt x="100458" y="695853"/>
                  </a:cubicBezTo>
                  <a:cubicBezTo>
                    <a:pt x="102422" y="696911"/>
                    <a:pt x="107560" y="701445"/>
                    <a:pt x="112395" y="701293"/>
                  </a:cubicBezTo>
                  <a:cubicBezTo>
                    <a:pt x="118440" y="700991"/>
                    <a:pt x="130982" y="714289"/>
                    <a:pt x="130528" y="697818"/>
                  </a:cubicBezTo>
                  <a:cubicBezTo>
                    <a:pt x="126902" y="692982"/>
                    <a:pt x="122671" y="689809"/>
                    <a:pt x="123124" y="687240"/>
                  </a:cubicBezTo>
                  <a:cubicBezTo>
                    <a:pt x="124937" y="675303"/>
                    <a:pt x="128111" y="663516"/>
                    <a:pt x="130982" y="650672"/>
                  </a:cubicBezTo>
                  <a:close/>
                  <a:moveTo>
                    <a:pt x="454504" y="663819"/>
                  </a:moveTo>
                  <a:cubicBezTo>
                    <a:pt x="456167" y="667445"/>
                    <a:pt x="457980" y="671072"/>
                    <a:pt x="459491" y="674396"/>
                  </a:cubicBezTo>
                  <a:cubicBezTo>
                    <a:pt x="466744" y="668352"/>
                    <a:pt x="472335" y="663819"/>
                    <a:pt x="477775" y="659436"/>
                  </a:cubicBezTo>
                  <a:cubicBezTo>
                    <a:pt x="477322" y="657321"/>
                    <a:pt x="476113" y="654903"/>
                    <a:pt x="476113" y="652334"/>
                  </a:cubicBezTo>
                  <a:cubicBezTo>
                    <a:pt x="476264" y="642059"/>
                    <a:pt x="473091" y="637677"/>
                    <a:pt x="462362" y="642966"/>
                  </a:cubicBezTo>
                  <a:cubicBezTo>
                    <a:pt x="459642" y="644326"/>
                    <a:pt x="455260" y="642210"/>
                    <a:pt x="449216" y="641455"/>
                  </a:cubicBezTo>
                  <a:cubicBezTo>
                    <a:pt x="445891" y="648254"/>
                    <a:pt x="441660" y="656868"/>
                    <a:pt x="437429" y="665330"/>
                  </a:cubicBezTo>
                  <a:cubicBezTo>
                    <a:pt x="438185" y="666236"/>
                    <a:pt x="438940" y="667143"/>
                    <a:pt x="439696" y="668050"/>
                  </a:cubicBezTo>
                  <a:cubicBezTo>
                    <a:pt x="444833" y="666538"/>
                    <a:pt x="449971" y="665179"/>
                    <a:pt x="454504" y="663819"/>
                  </a:cubicBezTo>
                  <a:close/>
                  <a:moveTo>
                    <a:pt x="736321" y="254164"/>
                  </a:moveTo>
                  <a:cubicBezTo>
                    <a:pt x="735717" y="252804"/>
                    <a:pt x="734961" y="251444"/>
                    <a:pt x="734357" y="250084"/>
                  </a:cubicBezTo>
                  <a:cubicBezTo>
                    <a:pt x="746899" y="242378"/>
                    <a:pt x="759592" y="234671"/>
                    <a:pt x="772134" y="227116"/>
                  </a:cubicBezTo>
                  <a:cubicBezTo>
                    <a:pt x="771378" y="225756"/>
                    <a:pt x="770472" y="224547"/>
                    <a:pt x="769716" y="223187"/>
                  </a:cubicBezTo>
                  <a:cubicBezTo>
                    <a:pt x="754454" y="232556"/>
                    <a:pt x="739041" y="242075"/>
                    <a:pt x="722419" y="252351"/>
                  </a:cubicBezTo>
                  <a:cubicBezTo>
                    <a:pt x="726348" y="254617"/>
                    <a:pt x="728464" y="255826"/>
                    <a:pt x="731335" y="257488"/>
                  </a:cubicBezTo>
                  <a:cubicBezTo>
                    <a:pt x="725441" y="262626"/>
                    <a:pt x="720153" y="267310"/>
                    <a:pt x="714864" y="271995"/>
                  </a:cubicBezTo>
                  <a:cubicBezTo>
                    <a:pt x="715468" y="273204"/>
                    <a:pt x="715922" y="274261"/>
                    <a:pt x="716526" y="275470"/>
                  </a:cubicBezTo>
                  <a:cubicBezTo>
                    <a:pt x="719699" y="274261"/>
                    <a:pt x="723628" y="273808"/>
                    <a:pt x="726046" y="271693"/>
                  </a:cubicBezTo>
                  <a:cubicBezTo>
                    <a:pt x="733601" y="264893"/>
                    <a:pt x="740854" y="258093"/>
                    <a:pt x="752339" y="260964"/>
                  </a:cubicBezTo>
                  <a:cubicBezTo>
                    <a:pt x="751734" y="263986"/>
                    <a:pt x="751281" y="266404"/>
                    <a:pt x="750828" y="268822"/>
                  </a:cubicBezTo>
                  <a:cubicBezTo>
                    <a:pt x="752943" y="267613"/>
                    <a:pt x="755210" y="266555"/>
                    <a:pt x="757325" y="265346"/>
                  </a:cubicBezTo>
                  <a:cubicBezTo>
                    <a:pt x="760347" y="263684"/>
                    <a:pt x="763370" y="261871"/>
                    <a:pt x="766392" y="260208"/>
                  </a:cubicBezTo>
                  <a:cubicBezTo>
                    <a:pt x="766392" y="259453"/>
                    <a:pt x="766543" y="258848"/>
                    <a:pt x="766543" y="258093"/>
                  </a:cubicBezTo>
                  <a:cubicBezTo>
                    <a:pt x="762161" y="258093"/>
                    <a:pt x="757930" y="258093"/>
                    <a:pt x="751734" y="258093"/>
                  </a:cubicBezTo>
                  <a:cubicBezTo>
                    <a:pt x="756116" y="252804"/>
                    <a:pt x="759592" y="248573"/>
                    <a:pt x="764125" y="243284"/>
                  </a:cubicBezTo>
                  <a:cubicBezTo>
                    <a:pt x="753396" y="247364"/>
                    <a:pt x="744783" y="250840"/>
                    <a:pt x="736321" y="254164"/>
                  </a:cubicBezTo>
                  <a:close/>
                  <a:moveTo>
                    <a:pt x="905562" y="215631"/>
                  </a:moveTo>
                  <a:cubicBezTo>
                    <a:pt x="906922" y="216538"/>
                    <a:pt x="908282" y="217445"/>
                    <a:pt x="909491" y="218503"/>
                  </a:cubicBezTo>
                  <a:cubicBezTo>
                    <a:pt x="919767" y="214876"/>
                    <a:pt x="929891" y="211098"/>
                    <a:pt x="938806" y="207925"/>
                  </a:cubicBezTo>
                  <a:cubicBezTo>
                    <a:pt x="940166" y="202032"/>
                    <a:pt x="941224" y="196743"/>
                    <a:pt x="942584" y="191001"/>
                  </a:cubicBezTo>
                  <a:cubicBezTo>
                    <a:pt x="937144" y="185561"/>
                    <a:pt x="923847" y="184654"/>
                    <a:pt x="919313" y="190548"/>
                  </a:cubicBezTo>
                  <a:cubicBezTo>
                    <a:pt x="916291" y="194476"/>
                    <a:pt x="914629" y="199463"/>
                    <a:pt x="912362" y="203845"/>
                  </a:cubicBezTo>
                  <a:cubicBezTo>
                    <a:pt x="910247" y="207774"/>
                    <a:pt x="907829" y="211703"/>
                    <a:pt x="905562" y="215631"/>
                  </a:cubicBezTo>
                  <a:close/>
                  <a:moveTo>
                    <a:pt x="742366" y="138113"/>
                  </a:moveTo>
                  <a:cubicBezTo>
                    <a:pt x="717584" y="137962"/>
                    <a:pt x="710935" y="155037"/>
                    <a:pt x="702171" y="169241"/>
                  </a:cubicBezTo>
                  <a:cubicBezTo>
                    <a:pt x="701113" y="171055"/>
                    <a:pt x="701415" y="174379"/>
                    <a:pt x="702171" y="176494"/>
                  </a:cubicBezTo>
                  <a:cubicBezTo>
                    <a:pt x="702624" y="177552"/>
                    <a:pt x="705495" y="178308"/>
                    <a:pt x="707308" y="178157"/>
                  </a:cubicBezTo>
                  <a:cubicBezTo>
                    <a:pt x="708366" y="178006"/>
                    <a:pt x="709877" y="175890"/>
                    <a:pt x="709877" y="174681"/>
                  </a:cubicBezTo>
                  <a:cubicBezTo>
                    <a:pt x="710482" y="163801"/>
                    <a:pt x="710331" y="163801"/>
                    <a:pt x="722721" y="161535"/>
                  </a:cubicBezTo>
                  <a:cubicBezTo>
                    <a:pt x="722721" y="163952"/>
                    <a:pt x="722721" y="166370"/>
                    <a:pt x="722721" y="170148"/>
                  </a:cubicBezTo>
                  <a:cubicBezTo>
                    <a:pt x="730428" y="165312"/>
                    <a:pt x="737832" y="162290"/>
                    <a:pt x="731939" y="154584"/>
                  </a:cubicBezTo>
                  <a:cubicBezTo>
                    <a:pt x="735717" y="148691"/>
                    <a:pt x="738739" y="144006"/>
                    <a:pt x="742366" y="138113"/>
                  </a:cubicBezTo>
                  <a:close/>
                  <a:moveTo>
                    <a:pt x="589142" y="192512"/>
                  </a:moveTo>
                  <a:cubicBezTo>
                    <a:pt x="579320" y="197498"/>
                    <a:pt x="569498" y="201881"/>
                    <a:pt x="560431" y="207321"/>
                  </a:cubicBezTo>
                  <a:cubicBezTo>
                    <a:pt x="552725" y="212005"/>
                    <a:pt x="552120" y="219560"/>
                    <a:pt x="556956" y="223640"/>
                  </a:cubicBezTo>
                  <a:cubicBezTo>
                    <a:pt x="563453" y="221525"/>
                    <a:pt x="568893" y="219711"/>
                    <a:pt x="574484" y="217898"/>
                  </a:cubicBezTo>
                  <a:cubicBezTo>
                    <a:pt x="572067" y="205507"/>
                    <a:pt x="600626" y="212458"/>
                    <a:pt x="589142" y="192512"/>
                  </a:cubicBezTo>
                  <a:close/>
                  <a:moveTo>
                    <a:pt x="560733" y="448791"/>
                  </a:moveTo>
                  <a:cubicBezTo>
                    <a:pt x="559827" y="451814"/>
                    <a:pt x="558769" y="455289"/>
                    <a:pt x="557862" y="458614"/>
                  </a:cubicBezTo>
                  <a:cubicBezTo>
                    <a:pt x="555294" y="456196"/>
                    <a:pt x="552574" y="453778"/>
                    <a:pt x="550005" y="451209"/>
                  </a:cubicBezTo>
                  <a:cubicBezTo>
                    <a:pt x="546378" y="447583"/>
                    <a:pt x="542903" y="444258"/>
                    <a:pt x="538823" y="450605"/>
                  </a:cubicBezTo>
                  <a:cubicBezTo>
                    <a:pt x="536858" y="453627"/>
                    <a:pt x="535347" y="456800"/>
                    <a:pt x="531872" y="462996"/>
                  </a:cubicBezTo>
                  <a:cubicBezTo>
                    <a:pt x="538521" y="463449"/>
                    <a:pt x="543356" y="463147"/>
                    <a:pt x="547889" y="464356"/>
                  </a:cubicBezTo>
                  <a:cubicBezTo>
                    <a:pt x="552725" y="465565"/>
                    <a:pt x="557258" y="468284"/>
                    <a:pt x="562849" y="470551"/>
                  </a:cubicBezTo>
                  <a:cubicBezTo>
                    <a:pt x="567533" y="464809"/>
                    <a:pt x="573275" y="458009"/>
                    <a:pt x="580226" y="449547"/>
                  </a:cubicBezTo>
                  <a:cubicBezTo>
                    <a:pt x="571764" y="449245"/>
                    <a:pt x="565720" y="448943"/>
                    <a:pt x="560733" y="448791"/>
                  </a:cubicBezTo>
                  <a:close/>
                  <a:moveTo>
                    <a:pt x="64343" y="941102"/>
                  </a:moveTo>
                  <a:cubicBezTo>
                    <a:pt x="70538" y="929769"/>
                    <a:pt x="76734" y="918436"/>
                    <a:pt x="83080" y="906952"/>
                  </a:cubicBezTo>
                  <a:cubicBezTo>
                    <a:pt x="82476" y="906347"/>
                    <a:pt x="81872" y="905592"/>
                    <a:pt x="81116" y="904987"/>
                  </a:cubicBezTo>
                  <a:cubicBezTo>
                    <a:pt x="78094" y="907405"/>
                    <a:pt x="75223" y="909823"/>
                    <a:pt x="70992" y="913298"/>
                  </a:cubicBezTo>
                  <a:cubicBezTo>
                    <a:pt x="70992" y="908463"/>
                    <a:pt x="70992" y="904534"/>
                    <a:pt x="70992" y="897583"/>
                  </a:cubicBezTo>
                  <a:cubicBezTo>
                    <a:pt x="64494" y="902570"/>
                    <a:pt x="60112" y="905743"/>
                    <a:pt x="55730" y="909067"/>
                  </a:cubicBezTo>
                  <a:cubicBezTo>
                    <a:pt x="56788" y="909218"/>
                    <a:pt x="57996" y="909369"/>
                    <a:pt x="59054" y="909672"/>
                  </a:cubicBezTo>
                  <a:cubicBezTo>
                    <a:pt x="58601" y="916623"/>
                    <a:pt x="58148" y="923574"/>
                    <a:pt x="57694" y="930525"/>
                  </a:cubicBezTo>
                  <a:cubicBezTo>
                    <a:pt x="59961" y="934000"/>
                    <a:pt x="62681" y="938382"/>
                    <a:pt x="64343" y="941102"/>
                  </a:cubicBezTo>
                  <a:close/>
                  <a:moveTo>
                    <a:pt x="712748" y="263986"/>
                  </a:moveTo>
                  <a:cubicBezTo>
                    <a:pt x="703531" y="261568"/>
                    <a:pt x="694918" y="257186"/>
                    <a:pt x="686607" y="257488"/>
                  </a:cubicBezTo>
                  <a:cubicBezTo>
                    <a:pt x="677993" y="257942"/>
                    <a:pt x="669531" y="262928"/>
                    <a:pt x="660465" y="266253"/>
                  </a:cubicBezTo>
                  <a:cubicBezTo>
                    <a:pt x="664243" y="268670"/>
                    <a:pt x="667265" y="270786"/>
                    <a:pt x="668020" y="271239"/>
                  </a:cubicBezTo>
                  <a:cubicBezTo>
                    <a:pt x="679353" y="267462"/>
                    <a:pt x="688722" y="264288"/>
                    <a:pt x="697940" y="261115"/>
                  </a:cubicBezTo>
                  <a:cubicBezTo>
                    <a:pt x="698846" y="262626"/>
                    <a:pt x="699753" y="264137"/>
                    <a:pt x="700811" y="265648"/>
                  </a:cubicBezTo>
                  <a:cubicBezTo>
                    <a:pt x="696429" y="270333"/>
                    <a:pt x="692198" y="275017"/>
                    <a:pt x="687815" y="279701"/>
                  </a:cubicBezTo>
                  <a:cubicBezTo>
                    <a:pt x="688420" y="280457"/>
                    <a:pt x="689024" y="281212"/>
                    <a:pt x="689478" y="281968"/>
                  </a:cubicBezTo>
                  <a:cubicBezTo>
                    <a:pt x="697184" y="275924"/>
                    <a:pt x="704740" y="270182"/>
                    <a:pt x="712748" y="263986"/>
                  </a:cubicBezTo>
                  <a:close/>
                  <a:moveTo>
                    <a:pt x="1122100" y="2153746"/>
                  </a:moveTo>
                  <a:cubicBezTo>
                    <a:pt x="1118776" y="2151177"/>
                    <a:pt x="1115905" y="2147399"/>
                    <a:pt x="1112278" y="2146342"/>
                  </a:cubicBezTo>
                  <a:cubicBezTo>
                    <a:pt x="1096261" y="2141506"/>
                    <a:pt x="1096110" y="2157373"/>
                    <a:pt x="1088252" y="2165381"/>
                  </a:cubicBezTo>
                  <a:cubicBezTo>
                    <a:pt x="1092483" y="2167044"/>
                    <a:pt x="1095959" y="2168404"/>
                    <a:pt x="1099736" y="2169915"/>
                  </a:cubicBezTo>
                  <a:cubicBezTo>
                    <a:pt x="1101701" y="2159941"/>
                    <a:pt x="1101701" y="2159941"/>
                    <a:pt x="1122100" y="2153746"/>
                  </a:cubicBezTo>
                  <a:close/>
                  <a:moveTo>
                    <a:pt x="742668" y="127838"/>
                  </a:moveTo>
                  <a:cubicBezTo>
                    <a:pt x="747503" y="135242"/>
                    <a:pt x="746597" y="146726"/>
                    <a:pt x="759290" y="142948"/>
                  </a:cubicBezTo>
                  <a:cubicBezTo>
                    <a:pt x="770925" y="139473"/>
                    <a:pt x="766543" y="131766"/>
                    <a:pt x="763521" y="124362"/>
                  </a:cubicBezTo>
                  <a:cubicBezTo>
                    <a:pt x="757023" y="125420"/>
                    <a:pt x="750828" y="126478"/>
                    <a:pt x="742668" y="127838"/>
                  </a:cubicBezTo>
                  <a:close/>
                  <a:moveTo>
                    <a:pt x="353262" y="625135"/>
                  </a:moveTo>
                  <a:cubicBezTo>
                    <a:pt x="352355" y="623473"/>
                    <a:pt x="351449" y="621659"/>
                    <a:pt x="350391" y="619997"/>
                  </a:cubicBezTo>
                  <a:cubicBezTo>
                    <a:pt x="342382" y="623019"/>
                    <a:pt x="334222" y="626042"/>
                    <a:pt x="325307" y="629366"/>
                  </a:cubicBezTo>
                  <a:cubicBezTo>
                    <a:pt x="328480" y="634957"/>
                    <a:pt x="331200" y="639792"/>
                    <a:pt x="334978" y="646290"/>
                  </a:cubicBezTo>
                  <a:cubicBezTo>
                    <a:pt x="341475" y="638735"/>
                    <a:pt x="347369" y="631935"/>
                    <a:pt x="353262" y="625135"/>
                  </a:cubicBezTo>
                  <a:close/>
                  <a:moveTo>
                    <a:pt x="596999" y="476142"/>
                  </a:moveTo>
                  <a:cubicBezTo>
                    <a:pt x="585515" y="476142"/>
                    <a:pt x="577960" y="476142"/>
                    <a:pt x="570404" y="476142"/>
                  </a:cubicBezTo>
                  <a:cubicBezTo>
                    <a:pt x="571160" y="483395"/>
                    <a:pt x="584609" y="495333"/>
                    <a:pt x="589897" y="491857"/>
                  </a:cubicBezTo>
                  <a:cubicBezTo>
                    <a:pt x="593675" y="489591"/>
                    <a:pt x="594431" y="482489"/>
                    <a:pt x="596999" y="476142"/>
                  </a:cubicBezTo>
                  <a:close/>
                  <a:moveTo>
                    <a:pt x="632963" y="299497"/>
                  </a:moveTo>
                  <a:cubicBezTo>
                    <a:pt x="634021" y="300101"/>
                    <a:pt x="634928" y="300554"/>
                    <a:pt x="635985" y="301159"/>
                  </a:cubicBezTo>
                  <a:cubicBezTo>
                    <a:pt x="638554" y="297079"/>
                    <a:pt x="642181" y="293301"/>
                    <a:pt x="643390" y="288919"/>
                  </a:cubicBezTo>
                  <a:cubicBezTo>
                    <a:pt x="644901" y="283630"/>
                    <a:pt x="644901" y="278341"/>
                    <a:pt x="652909" y="280910"/>
                  </a:cubicBezTo>
                  <a:cubicBezTo>
                    <a:pt x="653967" y="281212"/>
                    <a:pt x="656083" y="278493"/>
                    <a:pt x="657745" y="277133"/>
                  </a:cubicBezTo>
                  <a:cubicBezTo>
                    <a:pt x="656234" y="275773"/>
                    <a:pt x="654723" y="273657"/>
                    <a:pt x="653061" y="273355"/>
                  </a:cubicBezTo>
                  <a:cubicBezTo>
                    <a:pt x="640216" y="270484"/>
                    <a:pt x="632963" y="280155"/>
                    <a:pt x="632963" y="299497"/>
                  </a:cubicBezTo>
                  <a:close/>
                  <a:moveTo>
                    <a:pt x="644901" y="324127"/>
                  </a:moveTo>
                  <a:cubicBezTo>
                    <a:pt x="643843" y="324883"/>
                    <a:pt x="640216" y="327754"/>
                    <a:pt x="634172" y="332438"/>
                  </a:cubicBezTo>
                  <a:cubicBezTo>
                    <a:pt x="643087" y="334705"/>
                    <a:pt x="648830" y="336216"/>
                    <a:pt x="654723" y="337878"/>
                  </a:cubicBezTo>
                  <a:cubicBezTo>
                    <a:pt x="651398" y="340749"/>
                    <a:pt x="648225" y="343620"/>
                    <a:pt x="645052" y="346491"/>
                  </a:cubicBezTo>
                  <a:cubicBezTo>
                    <a:pt x="645807" y="347398"/>
                    <a:pt x="646412" y="348456"/>
                    <a:pt x="647167" y="349362"/>
                  </a:cubicBezTo>
                  <a:cubicBezTo>
                    <a:pt x="652909" y="345736"/>
                    <a:pt x="658652" y="341958"/>
                    <a:pt x="664243" y="338331"/>
                  </a:cubicBezTo>
                  <a:cubicBezTo>
                    <a:pt x="657745" y="333496"/>
                    <a:pt x="652003" y="329416"/>
                    <a:pt x="644901" y="324127"/>
                  </a:cubicBezTo>
                  <a:close/>
                  <a:moveTo>
                    <a:pt x="454202" y="436098"/>
                  </a:moveTo>
                  <a:cubicBezTo>
                    <a:pt x="454807" y="440934"/>
                    <a:pt x="455411" y="445014"/>
                    <a:pt x="455864" y="448943"/>
                  </a:cubicBezTo>
                  <a:cubicBezTo>
                    <a:pt x="456922" y="449094"/>
                    <a:pt x="457829" y="449245"/>
                    <a:pt x="458887" y="449396"/>
                  </a:cubicBezTo>
                  <a:cubicBezTo>
                    <a:pt x="462362" y="443352"/>
                    <a:pt x="465989" y="437307"/>
                    <a:pt x="469917" y="430507"/>
                  </a:cubicBezTo>
                  <a:cubicBezTo>
                    <a:pt x="461606" y="434285"/>
                    <a:pt x="451633" y="421894"/>
                    <a:pt x="441811" y="433983"/>
                  </a:cubicBezTo>
                  <a:cubicBezTo>
                    <a:pt x="446798" y="434890"/>
                    <a:pt x="450122" y="435494"/>
                    <a:pt x="454202" y="436098"/>
                  </a:cubicBezTo>
                  <a:close/>
                  <a:moveTo>
                    <a:pt x="682073" y="347096"/>
                  </a:moveTo>
                  <a:cubicBezTo>
                    <a:pt x="690082" y="354802"/>
                    <a:pt x="705042" y="354198"/>
                    <a:pt x="712899" y="348002"/>
                  </a:cubicBezTo>
                  <a:cubicBezTo>
                    <a:pt x="707006" y="344980"/>
                    <a:pt x="701264" y="341807"/>
                    <a:pt x="694313" y="338180"/>
                  </a:cubicBezTo>
                  <a:cubicBezTo>
                    <a:pt x="693709" y="341202"/>
                    <a:pt x="693255" y="343922"/>
                    <a:pt x="692651" y="347096"/>
                  </a:cubicBezTo>
                  <a:cubicBezTo>
                    <a:pt x="689327" y="347096"/>
                    <a:pt x="685700" y="347096"/>
                    <a:pt x="682073" y="347096"/>
                  </a:cubicBezTo>
                  <a:close/>
                  <a:moveTo>
                    <a:pt x="272570" y="838953"/>
                  </a:moveTo>
                  <a:cubicBezTo>
                    <a:pt x="272570" y="835024"/>
                    <a:pt x="272268" y="832153"/>
                    <a:pt x="272721" y="829433"/>
                  </a:cubicBezTo>
                  <a:cubicBezTo>
                    <a:pt x="273175" y="826411"/>
                    <a:pt x="275139" y="823389"/>
                    <a:pt x="274837" y="820518"/>
                  </a:cubicBezTo>
                  <a:cubicBezTo>
                    <a:pt x="274686" y="817949"/>
                    <a:pt x="272721" y="814322"/>
                    <a:pt x="270757" y="813718"/>
                  </a:cubicBezTo>
                  <a:cubicBezTo>
                    <a:pt x="268792" y="813114"/>
                    <a:pt x="264864" y="815078"/>
                    <a:pt x="263504" y="817042"/>
                  </a:cubicBezTo>
                  <a:cubicBezTo>
                    <a:pt x="258366" y="824749"/>
                    <a:pt x="261388" y="832153"/>
                    <a:pt x="272570" y="838953"/>
                  </a:cubicBezTo>
                  <a:close/>
                  <a:moveTo>
                    <a:pt x="741157" y="325638"/>
                  </a:moveTo>
                  <a:cubicBezTo>
                    <a:pt x="740250" y="324581"/>
                    <a:pt x="739343" y="323523"/>
                    <a:pt x="738588" y="322465"/>
                  </a:cubicBezTo>
                  <a:cubicBezTo>
                    <a:pt x="732090" y="328056"/>
                    <a:pt x="725441" y="333647"/>
                    <a:pt x="718944" y="339238"/>
                  </a:cubicBezTo>
                  <a:cubicBezTo>
                    <a:pt x="719699" y="340145"/>
                    <a:pt x="720455" y="341051"/>
                    <a:pt x="721210" y="341807"/>
                  </a:cubicBezTo>
                  <a:cubicBezTo>
                    <a:pt x="725895" y="342109"/>
                    <a:pt x="730579" y="342260"/>
                    <a:pt x="734508" y="342411"/>
                  </a:cubicBezTo>
                  <a:cubicBezTo>
                    <a:pt x="736775" y="336367"/>
                    <a:pt x="739041" y="331078"/>
                    <a:pt x="741157" y="325638"/>
                  </a:cubicBezTo>
                  <a:close/>
                  <a:moveTo>
                    <a:pt x="566778" y="394544"/>
                  </a:moveTo>
                  <a:cubicBezTo>
                    <a:pt x="550156" y="398472"/>
                    <a:pt x="550156" y="398472"/>
                    <a:pt x="547889" y="415397"/>
                  </a:cubicBezTo>
                  <a:cubicBezTo>
                    <a:pt x="560733" y="413886"/>
                    <a:pt x="564662" y="404366"/>
                    <a:pt x="566778" y="394544"/>
                  </a:cubicBezTo>
                  <a:close/>
                  <a:moveTo>
                    <a:pt x="139444" y="904685"/>
                  </a:moveTo>
                  <a:cubicBezTo>
                    <a:pt x="137933" y="904534"/>
                    <a:pt x="136270" y="904383"/>
                    <a:pt x="134759" y="904232"/>
                  </a:cubicBezTo>
                  <a:cubicBezTo>
                    <a:pt x="130831" y="909369"/>
                    <a:pt x="126902" y="914507"/>
                    <a:pt x="122973" y="919645"/>
                  </a:cubicBezTo>
                  <a:cubicBezTo>
                    <a:pt x="123426" y="921005"/>
                    <a:pt x="124031" y="922214"/>
                    <a:pt x="124484" y="923574"/>
                  </a:cubicBezTo>
                  <a:cubicBezTo>
                    <a:pt x="128866" y="922516"/>
                    <a:pt x="135515" y="922818"/>
                    <a:pt x="137177" y="920098"/>
                  </a:cubicBezTo>
                  <a:cubicBezTo>
                    <a:pt x="139746" y="916169"/>
                    <a:pt x="138839" y="909974"/>
                    <a:pt x="139444" y="904685"/>
                  </a:cubicBezTo>
                  <a:close/>
                  <a:moveTo>
                    <a:pt x="614075" y="225000"/>
                  </a:moveTo>
                  <a:cubicBezTo>
                    <a:pt x="607728" y="236484"/>
                    <a:pt x="612564" y="243435"/>
                    <a:pt x="622386" y="247364"/>
                  </a:cubicBezTo>
                  <a:cubicBezTo>
                    <a:pt x="628883" y="242227"/>
                    <a:pt x="635079" y="237391"/>
                    <a:pt x="641274" y="232556"/>
                  </a:cubicBezTo>
                  <a:cubicBezTo>
                    <a:pt x="640972" y="231800"/>
                    <a:pt x="640670" y="230893"/>
                    <a:pt x="640367" y="230138"/>
                  </a:cubicBezTo>
                  <a:cubicBezTo>
                    <a:pt x="633114" y="233160"/>
                    <a:pt x="625861" y="236031"/>
                    <a:pt x="617248" y="239658"/>
                  </a:cubicBezTo>
                  <a:cubicBezTo>
                    <a:pt x="616341" y="235578"/>
                    <a:pt x="615284" y="230289"/>
                    <a:pt x="614075" y="225000"/>
                  </a:cubicBezTo>
                  <a:close/>
                  <a:moveTo>
                    <a:pt x="363084" y="977670"/>
                  </a:moveTo>
                  <a:cubicBezTo>
                    <a:pt x="363084" y="966488"/>
                    <a:pt x="363084" y="955155"/>
                    <a:pt x="363084" y="942009"/>
                  </a:cubicBezTo>
                  <a:cubicBezTo>
                    <a:pt x="360062" y="953191"/>
                    <a:pt x="357493" y="962408"/>
                    <a:pt x="354924" y="972231"/>
                  </a:cubicBezTo>
                  <a:cubicBezTo>
                    <a:pt x="355982" y="972986"/>
                    <a:pt x="359306" y="975253"/>
                    <a:pt x="363084" y="977670"/>
                  </a:cubicBezTo>
                  <a:close/>
                  <a:moveTo>
                    <a:pt x="283752" y="509537"/>
                  </a:moveTo>
                  <a:cubicBezTo>
                    <a:pt x="284357" y="508479"/>
                    <a:pt x="284810" y="507573"/>
                    <a:pt x="285414" y="506515"/>
                  </a:cubicBezTo>
                  <a:cubicBezTo>
                    <a:pt x="281485" y="504702"/>
                    <a:pt x="277406" y="502888"/>
                    <a:pt x="273023" y="500924"/>
                  </a:cubicBezTo>
                  <a:cubicBezTo>
                    <a:pt x="274535" y="497902"/>
                    <a:pt x="275894" y="494880"/>
                    <a:pt x="277859" y="490800"/>
                  </a:cubicBezTo>
                  <a:cubicBezTo>
                    <a:pt x="269548" y="495182"/>
                    <a:pt x="263353" y="498506"/>
                    <a:pt x="256250" y="502284"/>
                  </a:cubicBezTo>
                  <a:cubicBezTo>
                    <a:pt x="267432" y="505306"/>
                    <a:pt x="275592" y="507422"/>
                    <a:pt x="283752" y="509537"/>
                  </a:cubicBezTo>
                  <a:close/>
                  <a:moveTo>
                    <a:pt x="1694801" y="2037544"/>
                  </a:moveTo>
                  <a:cubicBezTo>
                    <a:pt x="1693441" y="2036637"/>
                    <a:pt x="1692081" y="2035881"/>
                    <a:pt x="1690872" y="2034975"/>
                  </a:cubicBezTo>
                  <a:cubicBezTo>
                    <a:pt x="1686339" y="2036033"/>
                    <a:pt x="1681805" y="2037090"/>
                    <a:pt x="1675912" y="2038450"/>
                  </a:cubicBezTo>
                  <a:cubicBezTo>
                    <a:pt x="1678179" y="2042832"/>
                    <a:pt x="1680294" y="2046610"/>
                    <a:pt x="1683921" y="2053259"/>
                  </a:cubicBezTo>
                  <a:cubicBezTo>
                    <a:pt x="1688605" y="2046459"/>
                    <a:pt x="1691778" y="2041926"/>
                    <a:pt x="1694801" y="2037544"/>
                  </a:cubicBezTo>
                  <a:close/>
                  <a:moveTo>
                    <a:pt x="500139" y="414188"/>
                  </a:moveTo>
                  <a:cubicBezTo>
                    <a:pt x="495001" y="421139"/>
                    <a:pt x="490015" y="427939"/>
                    <a:pt x="485179" y="434587"/>
                  </a:cubicBezTo>
                  <a:cubicBezTo>
                    <a:pt x="485784" y="435343"/>
                    <a:pt x="486237" y="435947"/>
                    <a:pt x="486842" y="436703"/>
                  </a:cubicBezTo>
                  <a:cubicBezTo>
                    <a:pt x="492281" y="433681"/>
                    <a:pt x="497570" y="430659"/>
                    <a:pt x="502708" y="427636"/>
                  </a:cubicBezTo>
                  <a:cubicBezTo>
                    <a:pt x="501801" y="422801"/>
                    <a:pt x="501046" y="418872"/>
                    <a:pt x="500139" y="414188"/>
                  </a:cubicBezTo>
                  <a:close/>
                  <a:moveTo>
                    <a:pt x="397688" y="378224"/>
                  </a:moveTo>
                  <a:cubicBezTo>
                    <a:pt x="399048" y="379584"/>
                    <a:pt x="400257" y="380793"/>
                    <a:pt x="401616" y="382153"/>
                  </a:cubicBezTo>
                  <a:cubicBezTo>
                    <a:pt x="408265" y="375051"/>
                    <a:pt x="414914" y="367797"/>
                    <a:pt x="421563" y="360695"/>
                  </a:cubicBezTo>
                  <a:cubicBezTo>
                    <a:pt x="420505" y="359789"/>
                    <a:pt x="419598" y="358882"/>
                    <a:pt x="418541" y="358127"/>
                  </a:cubicBezTo>
                  <a:cubicBezTo>
                    <a:pt x="411590" y="364775"/>
                    <a:pt x="404639" y="371424"/>
                    <a:pt x="397688" y="378224"/>
                  </a:cubicBezTo>
                  <a:close/>
                  <a:moveTo>
                    <a:pt x="298410" y="836384"/>
                  </a:moveTo>
                  <a:cubicBezTo>
                    <a:pt x="289192" y="851797"/>
                    <a:pt x="289796" y="853913"/>
                    <a:pt x="305663" y="859050"/>
                  </a:cubicBezTo>
                  <a:cubicBezTo>
                    <a:pt x="302943" y="850739"/>
                    <a:pt x="301130" y="844846"/>
                    <a:pt x="298410" y="836384"/>
                  </a:cubicBezTo>
                  <a:close/>
                  <a:moveTo>
                    <a:pt x="572218" y="532506"/>
                  </a:moveTo>
                  <a:cubicBezTo>
                    <a:pt x="569800" y="529332"/>
                    <a:pt x="567382" y="524648"/>
                    <a:pt x="563453" y="521626"/>
                  </a:cubicBezTo>
                  <a:cubicBezTo>
                    <a:pt x="561640" y="520115"/>
                    <a:pt x="556956" y="521475"/>
                    <a:pt x="553934" y="522532"/>
                  </a:cubicBezTo>
                  <a:cubicBezTo>
                    <a:pt x="552725" y="522986"/>
                    <a:pt x="551667" y="527519"/>
                    <a:pt x="552271" y="527972"/>
                  </a:cubicBezTo>
                  <a:cubicBezTo>
                    <a:pt x="554538" y="529786"/>
                    <a:pt x="557409" y="531145"/>
                    <a:pt x="560280" y="531750"/>
                  </a:cubicBezTo>
                  <a:cubicBezTo>
                    <a:pt x="563605" y="532354"/>
                    <a:pt x="567231" y="532203"/>
                    <a:pt x="572218" y="532506"/>
                  </a:cubicBezTo>
                  <a:close/>
                  <a:moveTo>
                    <a:pt x="412194" y="747381"/>
                  </a:moveTo>
                  <a:cubicBezTo>
                    <a:pt x="393759" y="751461"/>
                    <a:pt x="400710" y="764457"/>
                    <a:pt x="397839" y="773372"/>
                  </a:cubicBezTo>
                  <a:cubicBezTo>
                    <a:pt x="398745" y="773825"/>
                    <a:pt x="399652" y="774128"/>
                    <a:pt x="400559" y="774581"/>
                  </a:cubicBezTo>
                  <a:cubicBezTo>
                    <a:pt x="404185" y="766270"/>
                    <a:pt x="407812" y="757808"/>
                    <a:pt x="412194" y="747381"/>
                  </a:cubicBezTo>
                  <a:close/>
                  <a:moveTo>
                    <a:pt x="279974" y="483546"/>
                  </a:moveTo>
                  <a:cubicBezTo>
                    <a:pt x="281637" y="484000"/>
                    <a:pt x="283299" y="484302"/>
                    <a:pt x="284810" y="484755"/>
                  </a:cubicBezTo>
                  <a:cubicBezTo>
                    <a:pt x="286321" y="481582"/>
                    <a:pt x="289343" y="477804"/>
                    <a:pt x="288739" y="475084"/>
                  </a:cubicBezTo>
                  <a:cubicBezTo>
                    <a:pt x="287832" y="471760"/>
                    <a:pt x="283752" y="469191"/>
                    <a:pt x="281032" y="466320"/>
                  </a:cubicBezTo>
                  <a:cubicBezTo>
                    <a:pt x="279823" y="467076"/>
                    <a:pt x="278614" y="467680"/>
                    <a:pt x="277557" y="468436"/>
                  </a:cubicBezTo>
                  <a:cubicBezTo>
                    <a:pt x="278463" y="473422"/>
                    <a:pt x="279219" y="478409"/>
                    <a:pt x="279974" y="483546"/>
                  </a:cubicBezTo>
                  <a:close/>
                  <a:moveTo>
                    <a:pt x="537009" y="472516"/>
                  </a:moveTo>
                  <a:cubicBezTo>
                    <a:pt x="521445" y="464960"/>
                    <a:pt x="516005" y="468738"/>
                    <a:pt x="516005" y="482791"/>
                  </a:cubicBezTo>
                  <a:cubicBezTo>
                    <a:pt x="522201" y="479769"/>
                    <a:pt x="528094" y="476898"/>
                    <a:pt x="537009" y="472516"/>
                  </a:cubicBezTo>
                  <a:close/>
                  <a:moveTo>
                    <a:pt x="593222" y="403610"/>
                  </a:moveTo>
                  <a:cubicBezTo>
                    <a:pt x="583249" y="398926"/>
                    <a:pt x="578564" y="404215"/>
                    <a:pt x="573275" y="411014"/>
                  </a:cubicBezTo>
                  <a:cubicBezTo>
                    <a:pt x="583853" y="417512"/>
                    <a:pt x="588386" y="411921"/>
                    <a:pt x="593222" y="403610"/>
                  </a:cubicBezTo>
                  <a:close/>
                  <a:moveTo>
                    <a:pt x="1228481" y="1857725"/>
                  </a:moveTo>
                  <a:cubicBezTo>
                    <a:pt x="1232107" y="1863618"/>
                    <a:pt x="1234374" y="1867396"/>
                    <a:pt x="1236187" y="1870418"/>
                  </a:cubicBezTo>
                  <a:cubicBezTo>
                    <a:pt x="1240569" y="1868302"/>
                    <a:pt x="1244952" y="1866187"/>
                    <a:pt x="1249334" y="1864223"/>
                  </a:cubicBezTo>
                  <a:cubicBezTo>
                    <a:pt x="1249334" y="1863316"/>
                    <a:pt x="1249334" y="1862560"/>
                    <a:pt x="1249334" y="1861654"/>
                  </a:cubicBezTo>
                  <a:cubicBezTo>
                    <a:pt x="1242987" y="1860445"/>
                    <a:pt x="1236489" y="1859236"/>
                    <a:pt x="1228481" y="1857725"/>
                  </a:cubicBezTo>
                  <a:close/>
                  <a:moveTo>
                    <a:pt x="321378" y="1287896"/>
                  </a:moveTo>
                  <a:cubicBezTo>
                    <a:pt x="322285" y="1287442"/>
                    <a:pt x="323040" y="1286989"/>
                    <a:pt x="323947" y="1286536"/>
                  </a:cubicBezTo>
                  <a:cubicBezTo>
                    <a:pt x="322738" y="1281700"/>
                    <a:pt x="321680" y="1276865"/>
                    <a:pt x="320471" y="1272029"/>
                  </a:cubicBezTo>
                  <a:cubicBezTo>
                    <a:pt x="316089" y="1273087"/>
                    <a:pt x="312312" y="1274145"/>
                    <a:pt x="307325" y="1275354"/>
                  </a:cubicBezTo>
                  <a:cubicBezTo>
                    <a:pt x="312765" y="1280189"/>
                    <a:pt x="317147" y="1283967"/>
                    <a:pt x="321378" y="1287896"/>
                  </a:cubicBezTo>
                  <a:close/>
                  <a:moveTo>
                    <a:pt x="1327003" y="1857120"/>
                  </a:moveTo>
                  <a:cubicBezTo>
                    <a:pt x="1326852" y="1855609"/>
                    <a:pt x="1326550" y="1854249"/>
                    <a:pt x="1326399" y="1852738"/>
                  </a:cubicBezTo>
                  <a:cubicBezTo>
                    <a:pt x="1310684" y="1849716"/>
                    <a:pt x="1304488" y="1851529"/>
                    <a:pt x="1304337" y="1858632"/>
                  </a:cubicBezTo>
                  <a:cubicBezTo>
                    <a:pt x="1312195" y="1858178"/>
                    <a:pt x="1319599" y="1857725"/>
                    <a:pt x="1327003" y="1857120"/>
                  </a:cubicBezTo>
                  <a:close/>
                  <a:moveTo>
                    <a:pt x="588235" y="444712"/>
                  </a:moveTo>
                  <a:cubicBezTo>
                    <a:pt x="592466" y="438667"/>
                    <a:pt x="594582" y="435645"/>
                    <a:pt x="597906" y="430961"/>
                  </a:cubicBezTo>
                  <a:cubicBezTo>
                    <a:pt x="589595" y="431716"/>
                    <a:pt x="581738" y="426125"/>
                    <a:pt x="576449" y="438063"/>
                  </a:cubicBezTo>
                  <a:cubicBezTo>
                    <a:pt x="583853" y="433378"/>
                    <a:pt x="587631" y="435192"/>
                    <a:pt x="588235" y="444712"/>
                  </a:cubicBezTo>
                  <a:close/>
                  <a:moveTo>
                    <a:pt x="767449" y="104416"/>
                  </a:moveTo>
                  <a:cubicBezTo>
                    <a:pt x="769414" y="103962"/>
                    <a:pt x="771378" y="103660"/>
                    <a:pt x="773343" y="103207"/>
                  </a:cubicBezTo>
                  <a:cubicBezTo>
                    <a:pt x="772889" y="98825"/>
                    <a:pt x="772587" y="94292"/>
                    <a:pt x="772134" y="89909"/>
                  </a:cubicBezTo>
                  <a:cubicBezTo>
                    <a:pt x="769263" y="90967"/>
                    <a:pt x="763823" y="92327"/>
                    <a:pt x="763823" y="93083"/>
                  </a:cubicBezTo>
                  <a:cubicBezTo>
                    <a:pt x="764427" y="96860"/>
                    <a:pt x="766241" y="100638"/>
                    <a:pt x="767449" y="104416"/>
                  </a:cubicBezTo>
                  <a:close/>
                  <a:moveTo>
                    <a:pt x="385599" y="344527"/>
                  </a:moveTo>
                  <a:cubicBezTo>
                    <a:pt x="384843" y="343620"/>
                    <a:pt x="384088" y="342865"/>
                    <a:pt x="383332" y="341958"/>
                  </a:cubicBezTo>
                  <a:cubicBezTo>
                    <a:pt x="378950" y="342714"/>
                    <a:pt x="374568" y="343469"/>
                    <a:pt x="368675" y="344527"/>
                  </a:cubicBezTo>
                  <a:cubicBezTo>
                    <a:pt x="370942" y="349060"/>
                    <a:pt x="372755" y="352838"/>
                    <a:pt x="375475" y="358429"/>
                  </a:cubicBezTo>
                  <a:cubicBezTo>
                    <a:pt x="379706" y="352687"/>
                    <a:pt x="382728" y="348607"/>
                    <a:pt x="385599" y="344527"/>
                  </a:cubicBezTo>
                  <a:close/>
                  <a:moveTo>
                    <a:pt x="338453" y="1216119"/>
                  </a:moveTo>
                  <a:cubicBezTo>
                    <a:pt x="345253" y="1230626"/>
                    <a:pt x="345253" y="1230626"/>
                    <a:pt x="359911" y="1224430"/>
                  </a:cubicBezTo>
                  <a:cubicBezTo>
                    <a:pt x="352657" y="1221710"/>
                    <a:pt x="346160" y="1219141"/>
                    <a:pt x="338453" y="1216119"/>
                  </a:cubicBezTo>
                  <a:close/>
                  <a:moveTo>
                    <a:pt x="454958" y="682103"/>
                  </a:moveTo>
                  <a:cubicBezTo>
                    <a:pt x="452087" y="687996"/>
                    <a:pt x="449367" y="693285"/>
                    <a:pt x="445891" y="700538"/>
                  </a:cubicBezTo>
                  <a:cubicBezTo>
                    <a:pt x="461909" y="694191"/>
                    <a:pt x="462664" y="692378"/>
                    <a:pt x="454958" y="682103"/>
                  </a:cubicBezTo>
                  <a:close/>
                  <a:moveTo>
                    <a:pt x="717130" y="2023642"/>
                  </a:moveTo>
                  <a:cubicBezTo>
                    <a:pt x="724988" y="2025304"/>
                    <a:pt x="731184" y="2026664"/>
                    <a:pt x="737681" y="2028175"/>
                  </a:cubicBezTo>
                  <a:cubicBezTo>
                    <a:pt x="730579" y="2013064"/>
                    <a:pt x="730579" y="2013064"/>
                    <a:pt x="717130" y="2023642"/>
                  </a:cubicBezTo>
                  <a:close/>
                  <a:moveTo>
                    <a:pt x="362933" y="1258278"/>
                  </a:moveTo>
                  <a:cubicBezTo>
                    <a:pt x="361422" y="1260394"/>
                    <a:pt x="357191" y="1265078"/>
                    <a:pt x="357644" y="1265532"/>
                  </a:cubicBezTo>
                  <a:cubicBezTo>
                    <a:pt x="361875" y="1269914"/>
                    <a:pt x="366862" y="1273540"/>
                    <a:pt x="371546" y="1277469"/>
                  </a:cubicBezTo>
                  <a:cubicBezTo>
                    <a:pt x="371999" y="1276865"/>
                    <a:pt x="372453" y="1276109"/>
                    <a:pt x="372755" y="1275505"/>
                  </a:cubicBezTo>
                  <a:cubicBezTo>
                    <a:pt x="370035" y="1270669"/>
                    <a:pt x="367315" y="1265985"/>
                    <a:pt x="362933" y="1258278"/>
                  </a:cubicBezTo>
                  <a:close/>
                </a:path>
              </a:pathLst>
            </a:custGeom>
            <a:gradFill>
              <a:gsLst>
                <a:gs pos="0">
                  <a:srgbClr val="F62213"/>
                </a:gs>
                <a:gs pos="22000">
                  <a:srgbClr val="F93E36"/>
                </a:gs>
                <a:gs pos="100000">
                  <a:srgbClr val="FF787C">
                    <a:alpha val="0"/>
                  </a:srgbClr>
                </a:gs>
              </a:gsLst>
              <a:lin ang="10800000" scaled="1"/>
            </a:gradFill>
            <a:ln w="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椭圆 11" descr="D:\51PPT模板网\51pptmoban.com\图片.jpg">
              <a:extLst>
                <a:ext uri="{FF2B5EF4-FFF2-40B4-BE49-F238E27FC236}">
                  <a16:creationId xmlns:a16="http://schemas.microsoft.com/office/drawing/2014/main" id="{5CCF6444-1284-4AE5-3243-005D5756EA7C}"/>
                </a:ext>
              </a:extLst>
            </p:cNvPr>
            <p:cNvSpPr/>
            <p:nvPr/>
          </p:nvSpPr>
          <p:spPr>
            <a:xfrm>
              <a:off x="1962363" y="1167996"/>
              <a:ext cx="1917208" cy="1917208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322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腊八粥介绍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37" name="íṥľiḑè">
            <a:extLst>
              <a:ext uri="{FF2B5EF4-FFF2-40B4-BE49-F238E27FC236}">
                <a16:creationId xmlns:a16="http://schemas.microsoft.com/office/drawing/2014/main" id="{79635617-16A3-4323-845B-54503FE77C48}"/>
              </a:ext>
            </a:extLst>
          </p:cNvPr>
          <p:cNvSpPr txBox="1"/>
          <p:nvPr/>
        </p:nvSpPr>
        <p:spPr bwMode="auto">
          <a:xfrm>
            <a:off x="-1721549" y="-2175794"/>
            <a:ext cx="2335676" cy="5651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algn="r" defTabSz="913765">
              <a:spcBef>
                <a:spcPct val="0"/>
              </a:spcBef>
              <a:defRPr sz="1600" b="1">
                <a:solidFill>
                  <a:srgbClr val="E9111B"/>
                </a:solidFill>
              </a:defRPr>
            </a:lvl1pPr>
            <a:lvl2pPr defTabSz="913765"/>
            <a:lvl3pPr defTabSz="913765"/>
            <a:lvl4pPr defTabSz="913765"/>
            <a:lvl5pPr defTabSz="913765"/>
            <a:lvl6pPr defTabSz="913765"/>
            <a:lvl7pPr defTabSz="913765"/>
            <a:lvl8pPr defTabSz="913765"/>
            <a:lvl9pPr defTabSz="913765"/>
          </a:lstStyle>
          <a:p>
            <a:endParaRPr lang="zh-CN" altLang="en-US" sz="140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40" name="îṥḷiḑè">
            <a:extLst>
              <a:ext uri="{FF2B5EF4-FFF2-40B4-BE49-F238E27FC236}">
                <a16:creationId xmlns:a16="http://schemas.microsoft.com/office/drawing/2014/main" id="{D3B30D09-3E01-4D1A-8B95-3CBCA0ACCD4D}"/>
              </a:ext>
            </a:extLst>
          </p:cNvPr>
          <p:cNvSpPr txBox="1"/>
          <p:nvPr/>
        </p:nvSpPr>
        <p:spPr bwMode="auto">
          <a:xfrm>
            <a:off x="-2039966" y="371767"/>
            <a:ext cx="2014340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algn="r" defTabSz="913765">
              <a:spcBef>
                <a:spcPct val="0"/>
              </a:spcBef>
              <a:defRPr sz="1600" b="1">
                <a:solidFill>
                  <a:srgbClr val="E9111B"/>
                </a:solidFill>
              </a:defRPr>
            </a:lvl1pPr>
            <a:lvl2pPr defTabSz="913765"/>
            <a:lvl3pPr defTabSz="913765"/>
            <a:lvl4pPr defTabSz="913765"/>
            <a:lvl5pPr defTabSz="913765"/>
            <a:lvl6pPr defTabSz="913765"/>
            <a:lvl7pPr defTabSz="913765"/>
            <a:lvl8pPr defTabSz="913765"/>
            <a:lvl9pPr defTabSz="913765"/>
          </a:lstStyle>
          <a:p>
            <a:pPr algn="l"/>
            <a:endParaRPr lang="zh-CN" altLang="en-US" sz="140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42" name="ïsļîdè">
            <a:extLst>
              <a:ext uri="{FF2B5EF4-FFF2-40B4-BE49-F238E27FC236}">
                <a16:creationId xmlns:a16="http://schemas.microsoft.com/office/drawing/2014/main" id="{643C5395-0C5D-4D10-AAF8-6451D25371D6}"/>
              </a:ext>
            </a:extLst>
          </p:cNvPr>
          <p:cNvSpPr txBox="1"/>
          <p:nvPr/>
        </p:nvSpPr>
        <p:spPr bwMode="auto">
          <a:xfrm>
            <a:off x="-2531817" y="-622119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algn="r" defTabSz="913765">
              <a:spcBef>
                <a:spcPct val="0"/>
              </a:spcBef>
              <a:defRPr sz="1600" b="1">
                <a:solidFill>
                  <a:srgbClr val="E9111B"/>
                </a:solidFill>
              </a:defRPr>
            </a:lvl1pPr>
            <a:lvl2pPr defTabSz="913765"/>
            <a:lvl3pPr defTabSz="913765"/>
            <a:lvl4pPr defTabSz="913765"/>
            <a:lvl5pPr defTabSz="913765"/>
            <a:lvl6pPr defTabSz="913765"/>
            <a:lvl7pPr defTabSz="913765"/>
            <a:lvl8pPr defTabSz="913765"/>
            <a:lvl9pPr defTabSz="913765"/>
          </a:lstStyle>
          <a:p>
            <a:pPr algn="l"/>
            <a:endParaRPr lang="zh-CN" altLang="en-US" sz="140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47" name="ïṣlïḋe">
            <a:extLst>
              <a:ext uri="{FF2B5EF4-FFF2-40B4-BE49-F238E27FC236}">
                <a16:creationId xmlns:a16="http://schemas.microsoft.com/office/drawing/2014/main" id="{AAC026D3-6838-4612-B923-3BCF722D279D}"/>
              </a:ext>
            </a:extLst>
          </p:cNvPr>
          <p:cNvSpPr/>
          <p:nvPr/>
        </p:nvSpPr>
        <p:spPr>
          <a:xfrm flipH="1">
            <a:off x="1935848" y="112582"/>
            <a:ext cx="2305915" cy="302815"/>
          </a:xfrm>
          <a:prstGeom prst="rect">
            <a:avLst/>
          </a:prstGeom>
          <a:noFill/>
        </p:spPr>
        <p:txBody>
          <a:bodyPr wrap="square" lIns="91440" tIns="45720" rIns="91440" bIns="45720" anchor="b" anchorCtr="0">
            <a:noAutofit/>
          </a:bodyPr>
          <a:lstStyle/>
          <a:p>
            <a:pPr algn="ctr" defTabSz="914400">
              <a:lnSpc>
                <a:spcPct val="150000"/>
              </a:lnSpc>
            </a:pPr>
            <a:endParaRPr lang="zh-CN" altLang="en-US" sz="1400" b="1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49" name="îş1íḍe">
            <a:extLst>
              <a:ext uri="{FF2B5EF4-FFF2-40B4-BE49-F238E27FC236}">
                <a16:creationId xmlns:a16="http://schemas.microsoft.com/office/drawing/2014/main" id="{349F7D21-3AAC-41DB-B057-6061BB05E739}"/>
              </a:ext>
            </a:extLst>
          </p:cNvPr>
          <p:cNvSpPr/>
          <p:nvPr/>
        </p:nvSpPr>
        <p:spPr>
          <a:xfrm flipH="1">
            <a:off x="1127125" y="763312"/>
            <a:ext cx="2198885" cy="488911"/>
          </a:xfrm>
          <a:prstGeom prst="rect">
            <a:avLst/>
          </a:prstGeom>
          <a:noFill/>
        </p:spPr>
        <p:txBody>
          <a:bodyPr wrap="square" lIns="91440" tIns="45720" rIns="91440" bIns="45720" anchor="b" anchorCtr="0">
            <a:noAutofit/>
          </a:bodyPr>
          <a:lstStyle/>
          <a:p>
            <a:pPr algn="ctr" defTabSz="914400">
              <a:lnSpc>
                <a:spcPct val="150000"/>
              </a:lnSpc>
            </a:pPr>
            <a:endParaRPr lang="zh-CN" altLang="en-US" sz="1400" b="1" dirty="0">
              <a:solidFill>
                <a:srgbClr val="C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6365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8" name="图形 12">
            <a:extLst>
              <a:ext uri="{FF2B5EF4-FFF2-40B4-BE49-F238E27FC236}">
                <a16:creationId xmlns:a16="http://schemas.microsoft.com/office/drawing/2014/main" id="{8FB5E3BC-018B-D933-D457-F4A643929C94}"/>
              </a:ext>
            </a:extLst>
          </p:cNvPr>
          <p:cNvGrpSpPr/>
          <p:nvPr/>
        </p:nvGrpSpPr>
        <p:grpSpPr>
          <a:xfrm>
            <a:off x="-354770" y="487290"/>
            <a:ext cx="4569287" cy="4083920"/>
            <a:chOff x="4747289" y="2898676"/>
            <a:chExt cx="1179763" cy="1054443"/>
          </a:xfrm>
          <a:gradFill>
            <a:gsLst>
              <a:gs pos="0">
                <a:srgbClr val="F62213"/>
              </a:gs>
              <a:gs pos="100000">
                <a:srgbClr val="FF787C">
                  <a:alpha val="0"/>
                </a:srgbClr>
              </a:gs>
            </a:gsLst>
            <a:lin ang="5400000" scaled="1"/>
          </a:gradFill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A3A2287-5B25-BB80-4BB3-7A3D62DEA185}"/>
                </a:ext>
              </a:extLst>
            </p:cNvPr>
            <p:cNvSpPr/>
            <p:nvPr/>
          </p:nvSpPr>
          <p:spPr>
            <a:xfrm flipV="1">
              <a:off x="5172355" y="2898676"/>
              <a:ext cx="754697" cy="963746"/>
            </a:xfrm>
            <a:custGeom>
              <a:avLst/>
              <a:gdLst>
                <a:gd name="connsiteX0" fmla="*/ 426881 w 754697"/>
                <a:gd name="connsiteY0" fmla="*/ 958415 h 963746"/>
                <a:gd name="connsiteX1" fmla="*/ 428581 w 754697"/>
                <a:gd name="connsiteY1" fmla="*/ 921850 h 963746"/>
                <a:gd name="connsiteX2" fmla="*/ 436235 w 754697"/>
                <a:gd name="connsiteY2" fmla="*/ 824058 h 963746"/>
                <a:gd name="connsiteX3" fmla="*/ 374158 w 754697"/>
                <a:gd name="connsiteY3" fmla="*/ 784091 h 963746"/>
                <a:gd name="connsiteX4" fmla="*/ 231298 w 754697"/>
                <a:gd name="connsiteY4" fmla="*/ 769635 h 963746"/>
                <a:gd name="connsiteX5" fmla="*/ 172623 w 754697"/>
                <a:gd name="connsiteY5" fmla="*/ 775587 h 963746"/>
                <a:gd name="connsiteX6" fmla="*/ 183677 w 754697"/>
                <a:gd name="connsiteY6" fmla="*/ 728818 h 963746"/>
                <a:gd name="connsiteX7" fmla="*/ 188779 w 754697"/>
                <a:gd name="connsiteY7" fmla="*/ 700756 h 963746"/>
                <a:gd name="connsiteX8" fmla="*/ 151364 w 754697"/>
                <a:gd name="connsiteY8" fmla="*/ 700756 h 963746"/>
                <a:gd name="connsiteX9" fmla="*/ 113948 w 754697"/>
                <a:gd name="connsiteY9" fmla="*/ 700756 h 963746"/>
                <a:gd name="connsiteX10" fmla="*/ 152214 w 754697"/>
                <a:gd name="connsiteY10" fmla="*/ 682048 h 963746"/>
                <a:gd name="connsiteX11" fmla="*/ 193031 w 754697"/>
                <a:gd name="connsiteY11" fmla="*/ 661639 h 963746"/>
                <a:gd name="connsiteX12" fmla="*/ 218542 w 754697"/>
                <a:gd name="connsiteY12" fmla="*/ 509424 h 963746"/>
                <a:gd name="connsiteX13" fmla="*/ 35714 w 754697"/>
                <a:gd name="connsiteY13" fmla="*/ 441395 h 963746"/>
                <a:gd name="connsiteX14" fmla="*/ -851 w 754697"/>
                <a:gd name="connsiteY14" fmla="*/ 431191 h 963746"/>
                <a:gd name="connsiteX15" fmla="*/ 27211 w 754697"/>
                <a:gd name="connsiteY15" fmla="*/ 394626 h 963746"/>
                <a:gd name="connsiteX16" fmla="*/ 51871 w 754697"/>
                <a:gd name="connsiteY16" fmla="*/ 378469 h 963746"/>
                <a:gd name="connsiteX17" fmla="*/ 166670 w 754697"/>
                <a:gd name="connsiteY17" fmla="*/ 340202 h 963746"/>
                <a:gd name="connsiteX18" fmla="*/ 194732 w 754697"/>
                <a:gd name="connsiteY18" fmla="*/ 335100 h 963746"/>
                <a:gd name="connsiteX19" fmla="*/ 215991 w 754697"/>
                <a:gd name="connsiteY19" fmla="*/ 306188 h 963746"/>
                <a:gd name="connsiteX20" fmla="*/ 241502 w 754697"/>
                <a:gd name="connsiteY20" fmla="*/ 242411 h 963746"/>
                <a:gd name="connsiteX21" fmla="*/ 250006 w 754697"/>
                <a:gd name="connsiteY21" fmla="*/ 184586 h 963746"/>
                <a:gd name="connsiteX22" fmla="*/ 246604 w 754697"/>
                <a:gd name="connsiteY22" fmla="*/ 165028 h 963746"/>
                <a:gd name="connsiteX23" fmla="*/ 245754 w 754697"/>
                <a:gd name="connsiteY23" fmla="*/ 94448 h 963746"/>
                <a:gd name="connsiteX24" fmla="*/ 255958 w 754697"/>
                <a:gd name="connsiteY24" fmla="*/ 59583 h 963746"/>
                <a:gd name="connsiteX25" fmla="*/ 318885 w 754697"/>
                <a:gd name="connsiteY25" fmla="*/ 2609 h 963746"/>
                <a:gd name="connsiteX26" fmla="*/ 339293 w 754697"/>
                <a:gd name="connsiteY26" fmla="*/ 6010 h 963746"/>
                <a:gd name="connsiteX27" fmla="*/ 443888 w 754697"/>
                <a:gd name="connsiteY27" fmla="*/ 40025 h 963746"/>
                <a:gd name="connsiteX28" fmla="*/ 538278 w 754697"/>
                <a:gd name="connsiteY28" fmla="*/ 21317 h 963746"/>
                <a:gd name="connsiteX29" fmla="*/ 607157 w 754697"/>
                <a:gd name="connsiteY29" fmla="*/ 17065 h 963746"/>
                <a:gd name="connsiteX30" fmla="*/ 642022 w 754697"/>
                <a:gd name="connsiteY30" fmla="*/ 177783 h 963746"/>
                <a:gd name="connsiteX31" fmla="*/ 654778 w 754697"/>
                <a:gd name="connsiteY31" fmla="*/ 321494 h 963746"/>
                <a:gd name="connsiteX32" fmla="*/ 643723 w 754697"/>
                <a:gd name="connsiteY32" fmla="*/ 383571 h 963746"/>
                <a:gd name="connsiteX33" fmla="*/ 595252 w 754697"/>
                <a:gd name="connsiteY33" fmla="*/ 408231 h 963746"/>
                <a:gd name="connsiteX34" fmla="*/ 536577 w 754697"/>
                <a:gd name="connsiteY34" fmla="*/ 422687 h 963746"/>
                <a:gd name="connsiteX35" fmla="*/ 492359 w 754697"/>
                <a:gd name="connsiteY35" fmla="*/ 421837 h 963746"/>
                <a:gd name="connsiteX36" fmla="*/ 465147 w 754697"/>
                <a:gd name="connsiteY36" fmla="*/ 411633 h 963746"/>
                <a:gd name="connsiteX37" fmla="*/ 341845 w 754697"/>
                <a:gd name="connsiteY37" fmla="*/ 343604 h 963746"/>
                <a:gd name="connsiteX38" fmla="*/ 267013 w 754697"/>
                <a:gd name="connsiteY38" fmla="*/ 321494 h 963746"/>
                <a:gd name="connsiteX39" fmla="*/ 210039 w 754697"/>
                <a:gd name="connsiteY39" fmla="*/ 333400 h 963746"/>
                <a:gd name="connsiteX40" fmla="*/ 301878 w 754697"/>
                <a:gd name="connsiteY40" fmla="*/ 403129 h 963746"/>
                <a:gd name="connsiteX41" fmla="*/ 328239 w 754697"/>
                <a:gd name="connsiteY41" fmla="*/ 420136 h 963746"/>
                <a:gd name="connsiteX42" fmla="*/ 357151 w 754697"/>
                <a:gd name="connsiteY42" fmla="*/ 432041 h 963746"/>
                <a:gd name="connsiteX43" fmla="*/ 364804 w 754697"/>
                <a:gd name="connsiteY43" fmla="*/ 435443 h 963746"/>
                <a:gd name="connsiteX44" fmla="*/ 415826 w 754697"/>
                <a:gd name="connsiteY44" fmla="*/ 455852 h 963746"/>
                <a:gd name="connsiteX45" fmla="*/ 423479 w 754697"/>
                <a:gd name="connsiteY45" fmla="*/ 460954 h 963746"/>
                <a:gd name="connsiteX46" fmla="*/ 450691 w 754697"/>
                <a:gd name="connsiteY46" fmla="*/ 472859 h 963746"/>
                <a:gd name="connsiteX47" fmla="*/ 482154 w 754697"/>
                <a:gd name="connsiteY47" fmla="*/ 482213 h 963746"/>
                <a:gd name="connsiteX48" fmla="*/ 492359 w 754697"/>
                <a:gd name="connsiteY48" fmla="*/ 484764 h 963746"/>
                <a:gd name="connsiteX49" fmla="*/ 515318 w 754697"/>
                <a:gd name="connsiteY49" fmla="*/ 489016 h 963746"/>
                <a:gd name="connsiteX50" fmla="*/ 711752 w 754697"/>
                <a:gd name="connsiteY50" fmla="*/ 494968 h 963746"/>
                <a:gd name="connsiteX51" fmla="*/ 751719 w 754697"/>
                <a:gd name="connsiteY51" fmla="*/ 513676 h 963746"/>
                <a:gd name="connsiteX52" fmla="*/ 744916 w 754697"/>
                <a:gd name="connsiteY52" fmla="*/ 547691 h 963746"/>
                <a:gd name="connsiteX53" fmla="*/ 699847 w 754697"/>
                <a:gd name="connsiteY53" fmla="*/ 594461 h 963746"/>
                <a:gd name="connsiteX54" fmla="*/ 526373 w 754697"/>
                <a:gd name="connsiteY54" fmla="*/ 603814 h 963746"/>
                <a:gd name="connsiteX55" fmla="*/ 473651 w 754697"/>
                <a:gd name="connsiteY55" fmla="*/ 590209 h 963746"/>
                <a:gd name="connsiteX56" fmla="*/ 516169 w 754697"/>
                <a:gd name="connsiteY56" fmla="*/ 652285 h 963746"/>
                <a:gd name="connsiteX57" fmla="*/ 526373 w 754697"/>
                <a:gd name="connsiteY57" fmla="*/ 674394 h 963746"/>
                <a:gd name="connsiteX58" fmla="*/ 607157 w 754697"/>
                <a:gd name="connsiteY58" fmla="*/ 734770 h 963746"/>
                <a:gd name="connsiteX59" fmla="*/ 619913 w 754697"/>
                <a:gd name="connsiteY59" fmla="*/ 744124 h 963746"/>
                <a:gd name="connsiteX60" fmla="*/ 627566 w 754697"/>
                <a:gd name="connsiteY60" fmla="*/ 748376 h 963746"/>
                <a:gd name="connsiteX61" fmla="*/ 639471 w 754697"/>
                <a:gd name="connsiteY61" fmla="*/ 754328 h 963746"/>
                <a:gd name="connsiteX62" fmla="*/ 609708 w 754697"/>
                <a:gd name="connsiteY62" fmla="*/ 790044 h 963746"/>
                <a:gd name="connsiteX63" fmla="*/ 579946 w 754697"/>
                <a:gd name="connsiteY63" fmla="*/ 851270 h 963746"/>
                <a:gd name="connsiteX64" fmla="*/ 559537 w 754697"/>
                <a:gd name="connsiteY64" fmla="*/ 903992 h 963746"/>
                <a:gd name="connsiteX65" fmla="*/ 528074 w 754697"/>
                <a:gd name="connsiteY65" fmla="*/ 921850 h 963746"/>
                <a:gd name="connsiteX66" fmla="*/ 492359 w 754697"/>
                <a:gd name="connsiteY66" fmla="*/ 943109 h 963746"/>
                <a:gd name="connsiteX67" fmla="*/ 426881 w 754697"/>
                <a:gd name="connsiteY67" fmla="*/ 958415 h 963746"/>
                <a:gd name="connsiteX68" fmla="*/ 395417 w 754697"/>
                <a:gd name="connsiteY68" fmla="*/ 614869 h 963746"/>
                <a:gd name="connsiteX69" fmla="*/ 390315 w 754697"/>
                <a:gd name="connsiteY69" fmla="*/ 580004 h 963746"/>
                <a:gd name="connsiteX70" fmla="*/ 322286 w 754697"/>
                <a:gd name="connsiteY70" fmla="*/ 547691 h 963746"/>
                <a:gd name="connsiteX71" fmla="*/ 316334 w 754697"/>
                <a:gd name="connsiteY71" fmla="*/ 575753 h 963746"/>
                <a:gd name="connsiteX72" fmla="*/ 352899 w 754697"/>
                <a:gd name="connsiteY72" fmla="*/ 621672 h 963746"/>
                <a:gd name="connsiteX73" fmla="*/ 395417 w 754697"/>
                <a:gd name="connsiteY73" fmla="*/ 614869 h 963746"/>
                <a:gd name="connsiteX74" fmla="*/ 501712 w 754697"/>
                <a:gd name="connsiteY74" fmla="*/ 322345 h 963746"/>
                <a:gd name="connsiteX75" fmla="*/ 491508 w 754697"/>
                <a:gd name="connsiteY75" fmla="*/ 243261 h 963746"/>
                <a:gd name="connsiteX76" fmla="*/ 426030 w 754697"/>
                <a:gd name="connsiteY76" fmla="*/ 253466 h 963746"/>
                <a:gd name="connsiteX77" fmla="*/ 358852 w 754697"/>
                <a:gd name="connsiteY77" fmla="*/ 275575 h 963746"/>
                <a:gd name="connsiteX78" fmla="*/ 358001 w 754697"/>
                <a:gd name="connsiteY78" fmla="*/ 313841 h 963746"/>
                <a:gd name="connsiteX79" fmla="*/ 475351 w 754697"/>
                <a:gd name="connsiteY79" fmla="*/ 367414 h 963746"/>
                <a:gd name="connsiteX80" fmla="*/ 501712 w 754697"/>
                <a:gd name="connsiteY80" fmla="*/ 322345 h 963746"/>
                <a:gd name="connsiteX81" fmla="*/ 424330 w 754697"/>
                <a:gd name="connsiteY81" fmla="*/ 194791 h 963746"/>
                <a:gd name="connsiteX82" fmla="*/ 492359 w 754697"/>
                <a:gd name="connsiteY82" fmla="*/ 199893 h 963746"/>
                <a:gd name="connsiteX83" fmla="*/ 500862 w 754697"/>
                <a:gd name="connsiteY83" fmla="*/ 207546 h 963746"/>
                <a:gd name="connsiteX84" fmla="*/ 509366 w 754697"/>
                <a:gd name="connsiteY84" fmla="*/ 160776 h 963746"/>
                <a:gd name="connsiteX85" fmla="*/ 509366 w 754697"/>
                <a:gd name="connsiteY85" fmla="*/ 114006 h 963746"/>
                <a:gd name="connsiteX86" fmla="*/ 476202 w 754697"/>
                <a:gd name="connsiteY86" fmla="*/ 114006 h 963746"/>
                <a:gd name="connsiteX87" fmla="*/ 408173 w 754697"/>
                <a:gd name="connsiteY87" fmla="*/ 101251 h 963746"/>
                <a:gd name="connsiteX88" fmla="*/ 373308 w 754697"/>
                <a:gd name="connsiteY88" fmla="*/ 89346 h 963746"/>
                <a:gd name="connsiteX89" fmla="*/ 373308 w 754697"/>
                <a:gd name="connsiteY89" fmla="*/ 129313 h 963746"/>
                <a:gd name="connsiteX90" fmla="*/ 368206 w 754697"/>
                <a:gd name="connsiteY90" fmla="*/ 188838 h 963746"/>
                <a:gd name="connsiteX91" fmla="*/ 424330 w 754697"/>
                <a:gd name="connsiteY91" fmla="*/ 194791 h 96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54697" h="963746">
                  <a:moveTo>
                    <a:pt x="426881" y="958415"/>
                  </a:moveTo>
                  <a:cubicBezTo>
                    <a:pt x="412425" y="953313"/>
                    <a:pt x="413275" y="934605"/>
                    <a:pt x="428581" y="921850"/>
                  </a:cubicBezTo>
                  <a:cubicBezTo>
                    <a:pt x="441337" y="910795"/>
                    <a:pt x="446439" y="850419"/>
                    <a:pt x="436235" y="824058"/>
                  </a:cubicBezTo>
                  <a:cubicBezTo>
                    <a:pt x="432833" y="815554"/>
                    <a:pt x="404771" y="797697"/>
                    <a:pt x="374158" y="784091"/>
                  </a:cubicBezTo>
                  <a:cubicBezTo>
                    <a:pt x="280619" y="741573"/>
                    <a:pt x="275516" y="740723"/>
                    <a:pt x="231298" y="769635"/>
                  </a:cubicBezTo>
                  <a:cubicBezTo>
                    <a:pt x="182827" y="800248"/>
                    <a:pt x="164969" y="801949"/>
                    <a:pt x="172623" y="775587"/>
                  </a:cubicBezTo>
                  <a:cubicBezTo>
                    <a:pt x="176024" y="764533"/>
                    <a:pt x="180276" y="743274"/>
                    <a:pt x="183677" y="728818"/>
                  </a:cubicBezTo>
                  <a:lnTo>
                    <a:pt x="188779" y="700756"/>
                  </a:lnTo>
                  <a:lnTo>
                    <a:pt x="151364" y="700756"/>
                  </a:lnTo>
                  <a:lnTo>
                    <a:pt x="113948" y="700756"/>
                  </a:lnTo>
                  <a:lnTo>
                    <a:pt x="152214" y="682048"/>
                  </a:lnTo>
                  <a:cubicBezTo>
                    <a:pt x="173473" y="670993"/>
                    <a:pt x="191331" y="662489"/>
                    <a:pt x="193031" y="661639"/>
                  </a:cubicBezTo>
                  <a:cubicBezTo>
                    <a:pt x="196433" y="659938"/>
                    <a:pt x="221093" y="511975"/>
                    <a:pt x="218542" y="509424"/>
                  </a:cubicBezTo>
                  <a:cubicBezTo>
                    <a:pt x="206637" y="498370"/>
                    <a:pt x="63776" y="445647"/>
                    <a:pt x="35714" y="441395"/>
                  </a:cubicBezTo>
                  <a:cubicBezTo>
                    <a:pt x="15306" y="437994"/>
                    <a:pt x="-851" y="433742"/>
                    <a:pt x="-851" y="431191"/>
                  </a:cubicBezTo>
                  <a:cubicBezTo>
                    <a:pt x="-851" y="419286"/>
                    <a:pt x="17857" y="394626"/>
                    <a:pt x="27211" y="394626"/>
                  </a:cubicBezTo>
                  <a:cubicBezTo>
                    <a:pt x="33163" y="394626"/>
                    <a:pt x="44218" y="386972"/>
                    <a:pt x="51871" y="378469"/>
                  </a:cubicBezTo>
                  <a:cubicBezTo>
                    <a:pt x="67178" y="359761"/>
                    <a:pt x="123302" y="341903"/>
                    <a:pt x="166670" y="340202"/>
                  </a:cubicBezTo>
                  <a:cubicBezTo>
                    <a:pt x="181977" y="339352"/>
                    <a:pt x="194732" y="337651"/>
                    <a:pt x="194732" y="335100"/>
                  </a:cubicBezTo>
                  <a:cubicBezTo>
                    <a:pt x="194732" y="332549"/>
                    <a:pt x="204086" y="319794"/>
                    <a:pt x="215991" y="306188"/>
                  </a:cubicBezTo>
                  <a:cubicBezTo>
                    <a:pt x="227896" y="291732"/>
                    <a:pt x="238951" y="266221"/>
                    <a:pt x="241502" y="242411"/>
                  </a:cubicBezTo>
                  <a:cubicBezTo>
                    <a:pt x="244903" y="221152"/>
                    <a:pt x="248305" y="194791"/>
                    <a:pt x="250006" y="184586"/>
                  </a:cubicBezTo>
                  <a:cubicBezTo>
                    <a:pt x="251706" y="173532"/>
                    <a:pt x="250006" y="165028"/>
                    <a:pt x="246604" y="165028"/>
                  </a:cubicBezTo>
                  <a:cubicBezTo>
                    <a:pt x="232148" y="165028"/>
                    <a:pt x="232148" y="123360"/>
                    <a:pt x="245754" y="94448"/>
                  </a:cubicBezTo>
                  <a:cubicBezTo>
                    <a:pt x="254257" y="77441"/>
                    <a:pt x="258509" y="62134"/>
                    <a:pt x="255958" y="59583"/>
                  </a:cubicBezTo>
                  <a:cubicBezTo>
                    <a:pt x="250006" y="52780"/>
                    <a:pt x="295075" y="11963"/>
                    <a:pt x="318885" y="2609"/>
                  </a:cubicBezTo>
                  <a:cubicBezTo>
                    <a:pt x="333341" y="-2493"/>
                    <a:pt x="339293" y="-1643"/>
                    <a:pt x="339293" y="6010"/>
                  </a:cubicBezTo>
                  <a:cubicBezTo>
                    <a:pt x="339293" y="32372"/>
                    <a:pt x="368206" y="41726"/>
                    <a:pt x="443888" y="40025"/>
                  </a:cubicBezTo>
                  <a:cubicBezTo>
                    <a:pt x="507665" y="39174"/>
                    <a:pt x="522121" y="36623"/>
                    <a:pt x="538278" y="21317"/>
                  </a:cubicBezTo>
                  <a:cubicBezTo>
                    <a:pt x="561238" y="58"/>
                    <a:pt x="579095" y="-792"/>
                    <a:pt x="607157" y="17065"/>
                  </a:cubicBezTo>
                  <a:cubicBezTo>
                    <a:pt x="631818" y="33222"/>
                    <a:pt x="634369" y="47678"/>
                    <a:pt x="642022" y="177783"/>
                  </a:cubicBezTo>
                  <a:cubicBezTo>
                    <a:pt x="644573" y="233907"/>
                    <a:pt x="650526" y="298535"/>
                    <a:pt x="654778" y="321494"/>
                  </a:cubicBezTo>
                  <a:cubicBezTo>
                    <a:pt x="661580" y="358910"/>
                    <a:pt x="660730" y="365713"/>
                    <a:pt x="643723" y="383571"/>
                  </a:cubicBezTo>
                  <a:cubicBezTo>
                    <a:pt x="634369" y="393775"/>
                    <a:pt x="612259" y="404830"/>
                    <a:pt x="595252" y="408231"/>
                  </a:cubicBezTo>
                  <a:cubicBezTo>
                    <a:pt x="578245" y="410782"/>
                    <a:pt x="551884" y="417585"/>
                    <a:pt x="536577" y="422687"/>
                  </a:cubicBezTo>
                  <a:cubicBezTo>
                    <a:pt x="515318" y="430341"/>
                    <a:pt x="504264" y="429490"/>
                    <a:pt x="492359" y="421837"/>
                  </a:cubicBezTo>
                  <a:cubicBezTo>
                    <a:pt x="483005" y="415885"/>
                    <a:pt x="471099" y="411633"/>
                    <a:pt x="465147" y="411633"/>
                  </a:cubicBezTo>
                  <a:cubicBezTo>
                    <a:pt x="441337" y="411633"/>
                    <a:pt x="364804" y="369115"/>
                    <a:pt x="341845" y="343604"/>
                  </a:cubicBezTo>
                  <a:cubicBezTo>
                    <a:pt x="318885" y="317243"/>
                    <a:pt x="316334" y="316392"/>
                    <a:pt x="267013" y="321494"/>
                  </a:cubicBezTo>
                  <a:cubicBezTo>
                    <a:pt x="239801" y="324046"/>
                    <a:pt x="213440" y="329998"/>
                    <a:pt x="210039" y="333400"/>
                  </a:cubicBezTo>
                  <a:cubicBezTo>
                    <a:pt x="203236" y="340202"/>
                    <a:pt x="287421" y="403129"/>
                    <a:pt x="301878" y="403129"/>
                  </a:cubicBezTo>
                  <a:cubicBezTo>
                    <a:pt x="304429" y="403129"/>
                    <a:pt x="316334" y="410782"/>
                    <a:pt x="328239" y="420136"/>
                  </a:cubicBezTo>
                  <a:cubicBezTo>
                    <a:pt x="340144" y="429490"/>
                    <a:pt x="352899" y="434593"/>
                    <a:pt x="357151" y="432041"/>
                  </a:cubicBezTo>
                  <a:cubicBezTo>
                    <a:pt x="361403" y="429490"/>
                    <a:pt x="364804" y="431191"/>
                    <a:pt x="364804" y="435443"/>
                  </a:cubicBezTo>
                  <a:cubicBezTo>
                    <a:pt x="364804" y="444797"/>
                    <a:pt x="415826" y="465206"/>
                    <a:pt x="415826" y="455852"/>
                  </a:cubicBezTo>
                  <a:cubicBezTo>
                    <a:pt x="415826" y="452450"/>
                    <a:pt x="419227" y="455001"/>
                    <a:pt x="423479" y="460954"/>
                  </a:cubicBezTo>
                  <a:cubicBezTo>
                    <a:pt x="426881" y="466906"/>
                    <a:pt x="439636" y="472859"/>
                    <a:pt x="450691" y="472859"/>
                  </a:cubicBezTo>
                  <a:cubicBezTo>
                    <a:pt x="461746" y="473709"/>
                    <a:pt x="476202" y="477961"/>
                    <a:pt x="482154" y="482213"/>
                  </a:cubicBezTo>
                  <a:cubicBezTo>
                    <a:pt x="487256" y="486465"/>
                    <a:pt x="492359" y="488165"/>
                    <a:pt x="492359" y="484764"/>
                  </a:cubicBezTo>
                  <a:cubicBezTo>
                    <a:pt x="492359" y="482213"/>
                    <a:pt x="502563" y="483914"/>
                    <a:pt x="515318" y="489016"/>
                  </a:cubicBezTo>
                  <a:cubicBezTo>
                    <a:pt x="537428" y="497519"/>
                    <a:pt x="613960" y="499220"/>
                    <a:pt x="711752" y="494968"/>
                  </a:cubicBezTo>
                  <a:cubicBezTo>
                    <a:pt x="755971" y="492417"/>
                    <a:pt x="756821" y="492417"/>
                    <a:pt x="751719" y="513676"/>
                  </a:cubicBezTo>
                  <a:cubicBezTo>
                    <a:pt x="749168" y="525581"/>
                    <a:pt x="745766" y="540888"/>
                    <a:pt x="744916" y="547691"/>
                  </a:cubicBezTo>
                  <a:cubicBezTo>
                    <a:pt x="740664" y="570650"/>
                    <a:pt x="730460" y="581705"/>
                    <a:pt x="699847" y="594461"/>
                  </a:cubicBezTo>
                  <a:cubicBezTo>
                    <a:pt x="650526" y="614869"/>
                    <a:pt x="578245" y="619121"/>
                    <a:pt x="526373" y="603814"/>
                  </a:cubicBezTo>
                  <a:cubicBezTo>
                    <a:pt x="501712" y="596161"/>
                    <a:pt x="477902" y="590209"/>
                    <a:pt x="473651" y="590209"/>
                  </a:cubicBezTo>
                  <a:cubicBezTo>
                    <a:pt x="465147" y="590209"/>
                    <a:pt x="500862" y="642931"/>
                    <a:pt x="516169" y="652285"/>
                  </a:cubicBezTo>
                  <a:cubicBezTo>
                    <a:pt x="521271" y="655687"/>
                    <a:pt x="526373" y="665891"/>
                    <a:pt x="526373" y="674394"/>
                  </a:cubicBezTo>
                  <a:cubicBezTo>
                    <a:pt x="526373" y="695654"/>
                    <a:pt x="578245" y="734770"/>
                    <a:pt x="607157" y="734770"/>
                  </a:cubicBezTo>
                  <a:cubicBezTo>
                    <a:pt x="613960" y="734770"/>
                    <a:pt x="619913" y="739022"/>
                    <a:pt x="619913" y="744124"/>
                  </a:cubicBezTo>
                  <a:cubicBezTo>
                    <a:pt x="619913" y="748376"/>
                    <a:pt x="623314" y="750927"/>
                    <a:pt x="627566" y="748376"/>
                  </a:cubicBezTo>
                  <a:cubicBezTo>
                    <a:pt x="631818" y="745825"/>
                    <a:pt x="636920" y="748376"/>
                    <a:pt x="639471" y="754328"/>
                  </a:cubicBezTo>
                  <a:cubicBezTo>
                    <a:pt x="641172" y="760281"/>
                    <a:pt x="628416" y="776438"/>
                    <a:pt x="609708" y="790044"/>
                  </a:cubicBezTo>
                  <a:cubicBezTo>
                    <a:pt x="578245" y="813854"/>
                    <a:pt x="575694" y="818106"/>
                    <a:pt x="579946" y="851270"/>
                  </a:cubicBezTo>
                  <a:cubicBezTo>
                    <a:pt x="583347" y="881883"/>
                    <a:pt x="580796" y="888686"/>
                    <a:pt x="559537" y="903992"/>
                  </a:cubicBezTo>
                  <a:cubicBezTo>
                    <a:pt x="546782" y="914196"/>
                    <a:pt x="532326" y="921850"/>
                    <a:pt x="528074" y="921850"/>
                  </a:cubicBezTo>
                  <a:cubicBezTo>
                    <a:pt x="524672" y="921850"/>
                    <a:pt x="508515" y="931204"/>
                    <a:pt x="492359" y="943109"/>
                  </a:cubicBezTo>
                  <a:cubicBezTo>
                    <a:pt x="464297" y="963517"/>
                    <a:pt x="448140" y="967769"/>
                    <a:pt x="426881" y="958415"/>
                  </a:cubicBezTo>
                  <a:close/>
                  <a:moveTo>
                    <a:pt x="395417" y="614869"/>
                  </a:moveTo>
                  <a:cubicBezTo>
                    <a:pt x="392866" y="600413"/>
                    <a:pt x="390315" y="584256"/>
                    <a:pt x="390315" y="580004"/>
                  </a:cubicBezTo>
                  <a:cubicBezTo>
                    <a:pt x="390315" y="572351"/>
                    <a:pt x="339293" y="547691"/>
                    <a:pt x="322286" y="547691"/>
                  </a:cubicBezTo>
                  <a:cubicBezTo>
                    <a:pt x="316334" y="547691"/>
                    <a:pt x="313783" y="559596"/>
                    <a:pt x="316334" y="575753"/>
                  </a:cubicBezTo>
                  <a:cubicBezTo>
                    <a:pt x="318034" y="597012"/>
                    <a:pt x="325688" y="606366"/>
                    <a:pt x="352899" y="621672"/>
                  </a:cubicBezTo>
                  <a:cubicBezTo>
                    <a:pt x="397968" y="646333"/>
                    <a:pt x="402220" y="645482"/>
                    <a:pt x="395417" y="614869"/>
                  </a:cubicBezTo>
                  <a:close/>
                  <a:moveTo>
                    <a:pt x="501712" y="322345"/>
                  </a:moveTo>
                  <a:cubicBezTo>
                    <a:pt x="508515" y="272174"/>
                    <a:pt x="501712" y="225404"/>
                    <a:pt x="491508" y="243261"/>
                  </a:cubicBezTo>
                  <a:cubicBezTo>
                    <a:pt x="486406" y="250914"/>
                    <a:pt x="465997" y="254316"/>
                    <a:pt x="426030" y="253466"/>
                  </a:cubicBezTo>
                  <a:cubicBezTo>
                    <a:pt x="369906" y="253466"/>
                    <a:pt x="367355" y="254316"/>
                    <a:pt x="358852" y="275575"/>
                  </a:cubicBezTo>
                  <a:cubicBezTo>
                    <a:pt x="352899" y="290881"/>
                    <a:pt x="352899" y="303637"/>
                    <a:pt x="358001" y="313841"/>
                  </a:cubicBezTo>
                  <a:cubicBezTo>
                    <a:pt x="369056" y="333400"/>
                    <a:pt x="448990" y="369965"/>
                    <a:pt x="475351" y="367414"/>
                  </a:cubicBezTo>
                  <a:cubicBezTo>
                    <a:pt x="494059" y="364863"/>
                    <a:pt x="497461" y="359761"/>
                    <a:pt x="501712" y="322345"/>
                  </a:cubicBezTo>
                  <a:close/>
                  <a:moveTo>
                    <a:pt x="424330" y="194791"/>
                  </a:moveTo>
                  <a:cubicBezTo>
                    <a:pt x="460895" y="182035"/>
                    <a:pt x="492359" y="184586"/>
                    <a:pt x="492359" y="199893"/>
                  </a:cubicBezTo>
                  <a:cubicBezTo>
                    <a:pt x="492359" y="204145"/>
                    <a:pt x="496610" y="207546"/>
                    <a:pt x="500862" y="207546"/>
                  </a:cubicBezTo>
                  <a:cubicBezTo>
                    <a:pt x="505964" y="207546"/>
                    <a:pt x="509366" y="186287"/>
                    <a:pt x="509366" y="160776"/>
                  </a:cubicBezTo>
                  <a:lnTo>
                    <a:pt x="509366" y="114006"/>
                  </a:lnTo>
                  <a:lnTo>
                    <a:pt x="476202" y="114006"/>
                  </a:lnTo>
                  <a:cubicBezTo>
                    <a:pt x="458344" y="114006"/>
                    <a:pt x="427731" y="108054"/>
                    <a:pt x="408173" y="101251"/>
                  </a:cubicBezTo>
                  <a:lnTo>
                    <a:pt x="373308" y="89346"/>
                  </a:lnTo>
                  <a:lnTo>
                    <a:pt x="373308" y="129313"/>
                  </a:lnTo>
                  <a:cubicBezTo>
                    <a:pt x="373308" y="151422"/>
                    <a:pt x="370757" y="177783"/>
                    <a:pt x="368206" y="188838"/>
                  </a:cubicBezTo>
                  <a:cubicBezTo>
                    <a:pt x="361403" y="211798"/>
                    <a:pt x="373308" y="212648"/>
                    <a:pt x="424330" y="194791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103DBB2-28C7-0A55-728C-956753433433}"/>
                </a:ext>
              </a:extLst>
            </p:cNvPr>
            <p:cNvSpPr/>
            <p:nvPr/>
          </p:nvSpPr>
          <p:spPr>
            <a:xfrm flipV="1">
              <a:off x="4747289" y="2958880"/>
              <a:ext cx="428890" cy="994238"/>
            </a:xfrm>
            <a:custGeom>
              <a:avLst/>
              <a:gdLst>
                <a:gd name="connsiteX0" fmla="*/ 276031 w 428890"/>
                <a:gd name="connsiteY0" fmla="*/ 982880 h 994238"/>
                <a:gd name="connsiteX1" fmla="*/ 203750 w 428890"/>
                <a:gd name="connsiteY1" fmla="*/ 917402 h 994238"/>
                <a:gd name="connsiteX2" fmla="*/ 276031 w 428890"/>
                <a:gd name="connsiteY2" fmla="*/ 931008 h 994238"/>
                <a:gd name="connsiteX3" fmla="*/ 322801 w 428890"/>
                <a:gd name="connsiteY3" fmla="*/ 952267 h 994238"/>
                <a:gd name="connsiteX4" fmla="*/ 322801 w 428890"/>
                <a:gd name="connsiteY4" fmla="*/ 827264 h 994238"/>
                <a:gd name="connsiteX5" fmla="*/ 311746 w 428890"/>
                <a:gd name="connsiteY5" fmla="*/ 715867 h 994238"/>
                <a:gd name="connsiteX6" fmla="*/ 231812 w 428890"/>
                <a:gd name="connsiteY6" fmla="*/ 731173 h 994238"/>
                <a:gd name="connsiteX7" fmla="*/ 223308 w 428890"/>
                <a:gd name="connsiteY7" fmla="*/ 710765 h 994238"/>
                <a:gd name="connsiteX8" fmla="*/ 232662 w 428890"/>
                <a:gd name="connsiteY8" fmla="*/ 679301 h 994238"/>
                <a:gd name="connsiteX9" fmla="*/ 238615 w 428890"/>
                <a:gd name="connsiteY9" fmla="*/ 668247 h 994238"/>
                <a:gd name="connsiteX10" fmla="*/ 263275 w 428890"/>
                <a:gd name="connsiteY10" fmla="*/ 675900 h 994238"/>
                <a:gd name="connsiteX11" fmla="*/ 299841 w 428890"/>
                <a:gd name="connsiteY11" fmla="*/ 673349 h 994238"/>
                <a:gd name="connsiteX12" fmla="*/ 322801 w 428890"/>
                <a:gd name="connsiteY12" fmla="*/ 638484 h 994238"/>
                <a:gd name="connsiteX13" fmla="*/ 209703 w 428890"/>
                <a:gd name="connsiteY13" fmla="*/ 458207 h 994238"/>
                <a:gd name="connsiteX14" fmla="*/ 200349 w 428890"/>
                <a:gd name="connsiteY14" fmla="*/ 552597 h 994238"/>
                <a:gd name="connsiteX15" fmla="*/ 191845 w 428890"/>
                <a:gd name="connsiteY15" fmla="*/ 689506 h 994238"/>
                <a:gd name="connsiteX16" fmla="*/ 133170 w 428890"/>
                <a:gd name="connsiteY16" fmla="*/ 777943 h 994238"/>
                <a:gd name="connsiteX17" fmla="*/ 149327 w 428890"/>
                <a:gd name="connsiteY17" fmla="*/ 704812 h 994238"/>
                <a:gd name="connsiteX18" fmla="*/ 153579 w 428890"/>
                <a:gd name="connsiteY18" fmla="*/ 529638 h 994238"/>
                <a:gd name="connsiteX19" fmla="*/ 14119 w 428890"/>
                <a:gd name="connsiteY19" fmla="*/ 21972 h 994238"/>
                <a:gd name="connsiteX20" fmla="*/ 50685 w 428890"/>
                <a:gd name="connsiteY20" fmla="*/ 44081 h 994238"/>
                <a:gd name="connsiteX21" fmla="*/ 173987 w 428890"/>
                <a:gd name="connsiteY21" fmla="*/ 326401 h 994238"/>
                <a:gd name="connsiteX22" fmla="*/ 201199 w 428890"/>
                <a:gd name="connsiteY22" fmla="*/ 391879 h 994238"/>
                <a:gd name="connsiteX23" fmla="*/ 224159 w 428890"/>
                <a:gd name="connsiteY23" fmla="*/ 374872 h 994238"/>
                <a:gd name="connsiteX24" fmla="*/ 305793 w 428890"/>
                <a:gd name="connsiteY24" fmla="*/ 462459 h 994238"/>
                <a:gd name="connsiteX25" fmla="*/ 328753 w 428890"/>
                <a:gd name="connsiteY25" fmla="*/ 502426 h 994238"/>
                <a:gd name="connsiteX26" fmla="*/ 338957 w 428890"/>
                <a:gd name="connsiteY26" fmla="*/ 362116 h 994238"/>
                <a:gd name="connsiteX27" fmla="*/ 345760 w 428890"/>
                <a:gd name="connsiteY27" fmla="*/ 215854 h 994238"/>
                <a:gd name="connsiteX28" fmla="*/ 302392 w 428890"/>
                <a:gd name="connsiteY28" fmla="*/ 247318 h 994238"/>
                <a:gd name="connsiteX29" fmla="*/ 263275 w 428890"/>
                <a:gd name="connsiteY29" fmla="*/ 266876 h 994238"/>
                <a:gd name="connsiteX30" fmla="*/ 270929 w 428890"/>
                <a:gd name="connsiteY30" fmla="*/ 243066 h 994238"/>
                <a:gd name="connsiteX31" fmla="*/ 293038 w 428890"/>
                <a:gd name="connsiteY31" fmla="*/ 194595 h 994238"/>
                <a:gd name="connsiteX32" fmla="*/ 317698 w 428890"/>
                <a:gd name="connsiteY32" fmla="*/ 151227 h 994238"/>
                <a:gd name="connsiteX33" fmla="*/ 338957 w 428890"/>
                <a:gd name="connsiteY33" fmla="*/ 112961 h 994238"/>
                <a:gd name="connsiteX34" fmla="*/ 382326 w 428890"/>
                <a:gd name="connsiteY34" fmla="*/ 74694 h 994238"/>
                <a:gd name="connsiteX35" fmla="*/ 404435 w 428890"/>
                <a:gd name="connsiteY35" fmla="*/ 237113 h 994238"/>
                <a:gd name="connsiteX36" fmla="*/ 386578 w 428890"/>
                <a:gd name="connsiteY36" fmla="*/ 732024 h 994238"/>
                <a:gd name="connsiteX37" fmla="*/ 407837 w 428890"/>
                <a:gd name="connsiteY37" fmla="*/ 882538 h 994238"/>
                <a:gd name="connsiteX38" fmla="*/ 419742 w 428890"/>
                <a:gd name="connsiteY38" fmla="*/ 888490 h 994238"/>
                <a:gd name="connsiteX39" fmla="*/ 405286 w 428890"/>
                <a:gd name="connsiteY39" fmla="*/ 948866 h 994238"/>
                <a:gd name="connsiteX40" fmla="*/ 276031 w 428890"/>
                <a:gd name="connsiteY40" fmla="*/ 982880 h 9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890" h="994238">
                  <a:moveTo>
                    <a:pt x="276031" y="982880"/>
                  </a:moveTo>
                  <a:cubicBezTo>
                    <a:pt x="245418" y="971826"/>
                    <a:pt x="203750" y="933559"/>
                    <a:pt x="203750" y="917402"/>
                  </a:cubicBezTo>
                  <a:cubicBezTo>
                    <a:pt x="203750" y="905497"/>
                    <a:pt x="228410" y="910600"/>
                    <a:pt x="276031" y="931008"/>
                  </a:cubicBezTo>
                  <a:lnTo>
                    <a:pt x="322801" y="952267"/>
                  </a:lnTo>
                  <a:lnTo>
                    <a:pt x="322801" y="827264"/>
                  </a:lnTo>
                  <a:cubicBezTo>
                    <a:pt x="321950" y="726922"/>
                    <a:pt x="320250" y="704812"/>
                    <a:pt x="311746" y="715867"/>
                  </a:cubicBezTo>
                  <a:cubicBezTo>
                    <a:pt x="297290" y="734575"/>
                    <a:pt x="259874" y="742228"/>
                    <a:pt x="231812" y="731173"/>
                  </a:cubicBezTo>
                  <a:cubicBezTo>
                    <a:pt x="209703" y="722670"/>
                    <a:pt x="208852" y="721819"/>
                    <a:pt x="223308" y="710765"/>
                  </a:cubicBezTo>
                  <a:cubicBezTo>
                    <a:pt x="235213" y="702261"/>
                    <a:pt x="237764" y="693757"/>
                    <a:pt x="232662" y="679301"/>
                  </a:cubicBezTo>
                  <a:cubicBezTo>
                    <a:pt x="228410" y="663995"/>
                    <a:pt x="229261" y="661444"/>
                    <a:pt x="238615" y="668247"/>
                  </a:cubicBezTo>
                  <a:cubicBezTo>
                    <a:pt x="245418" y="673349"/>
                    <a:pt x="256472" y="676750"/>
                    <a:pt x="263275" y="675900"/>
                  </a:cubicBezTo>
                  <a:cubicBezTo>
                    <a:pt x="270078" y="675049"/>
                    <a:pt x="286235" y="674199"/>
                    <a:pt x="299841" y="673349"/>
                  </a:cubicBezTo>
                  <a:cubicBezTo>
                    <a:pt x="321100" y="672498"/>
                    <a:pt x="322801" y="669947"/>
                    <a:pt x="322801" y="638484"/>
                  </a:cubicBezTo>
                  <a:cubicBezTo>
                    <a:pt x="322801" y="591714"/>
                    <a:pt x="253921" y="482868"/>
                    <a:pt x="209703" y="458207"/>
                  </a:cubicBezTo>
                  <a:cubicBezTo>
                    <a:pt x="195246" y="450554"/>
                    <a:pt x="194396" y="455656"/>
                    <a:pt x="200349" y="552597"/>
                  </a:cubicBezTo>
                  <a:cubicBezTo>
                    <a:pt x="205451" y="637634"/>
                    <a:pt x="203750" y="659743"/>
                    <a:pt x="191845" y="689506"/>
                  </a:cubicBezTo>
                  <a:cubicBezTo>
                    <a:pt x="174838" y="732874"/>
                    <a:pt x="139973" y="784746"/>
                    <a:pt x="133170" y="777943"/>
                  </a:cubicBezTo>
                  <a:cubicBezTo>
                    <a:pt x="128068" y="771991"/>
                    <a:pt x="128068" y="771140"/>
                    <a:pt x="149327" y="704812"/>
                  </a:cubicBezTo>
                  <a:cubicBezTo>
                    <a:pt x="162933" y="661444"/>
                    <a:pt x="163783" y="646137"/>
                    <a:pt x="153579" y="529638"/>
                  </a:cubicBezTo>
                  <a:cubicBezTo>
                    <a:pt x="134020" y="277931"/>
                    <a:pt x="89802" y="116362"/>
                    <a:pt x="14119" y="21972"/>
                  </a:cubicBezTo>
                  <a:cubicBezTo>
                    <a:pt x="-13943" y="-14594"/>
                    <a:pt x="-337" y="-6090"/>
                    <a:pt x="50685" y="44081"/>
                  </a:cubicBezTo>
                  <a:cubicBezTo>
                    <a:pt x="112761" y="103607"/>
                    <a:pt x="148477" y="186092"/>
                    <a:pt x="173987" y="326401"/>
                  </a:cubicBezTo>
                  <a:cubicBezTo>
                    <a:pt x="187593" y="402934"/>
                    <a:pt x="190144" y="408036"/>
                    <a:pt x="201199" y="391879"/>
                  </a:cubicBezTo>
                  <a:cubicBezTo>
                    <a:pt x="208002" y="382525"/>
                    <a:pt x="218206" y="374872"/>
                    <a:pt x="224159" y="374872"/>
                  </a:cubicBezTo>
                  <a:cubicBezTo>
                    <a:pt x="241166" y="374872"/>
                    <a:pt x="279432" y="416540"/>
                    <a:pt x="305793" y="462459"/>
                  </a:cubicBezTo>
                  <a:lnTo>
                    <a:pt x="328753" y="502426"/>
                  </a:lnTo>
                  <a:lnTo>
                    <a:pt x="338957" y="362116"/>
                  </a:lnTo>
                  <a:cubicBezTo>
                    <a:pt x="344910" y="283883"/>
                    <a:pt x="348311" y="218405"/>
                    <a:pt x="345760" y="215854"/>
                  </a:cubicBezTo>
                  <a:cubicBezTo>
                    <a:pt x="343209" y="214154"/>
                    <a:pt x="323651" y="227759"/>
                    <a:pt x="302392" y="247318"/>
                  </a:cubicBezTo>
                  <a:cubicBezTo>
                    <a:pt x="270078" y="277080"/>
                    <a:pt x="263275" y="280482"/>
                    <a:pt x="263275" y="266876"/>
                  </a:cubicBezTo>
                  <a:cubicBezTo>
                    <a:pt x="263275" y="258372"/>
                    <a:pt x="266677" y="247318"/>
                    <a:pt x="270929" y="243066"/>
                  </a:cubicBezTo>
                  <a:cubicBezTo>
                    <a:pt x="274330" y="237964"/>
                    <a:pt x="284534" y="216705"/>
                    <a:pt x="293038" y="194595"/>
                  </a:cubicBezTo>
                  <a:cubicBezTo>
                    <a:pt x="300691" y="172486"/>
                    <a:pt x="312596" y="152928"/>
                    <a:pt x="317698" y="151227"/>
                  </a:cubicBezTo>
                  <a:cubicBezTo>
                    <a:pt x="323651" y="148676"/>
                    <a:pt x="333005" y="131669"/>
                    <a:pt x="338957" y="112961"/>
                  </a:cubicBezTo>
                  <a:cubicBezTo>
                    <a:pt x="350863" y="78946"/>
                    <a:pt x="370421" y="61089"/>
                    <a:pt x="382326" y="74694"/>
                  </a:cubicBezTo>
                  <a:cubicBezTo>
                    <a:pt x="392530" y="85749"/>
                    <a:pt x="409537" y="211603"/>
                    <a:pt x="404435" y="237113"/>
                  </a:cubicBezTo>
                  <a:cubicBezTo>
                    <a:pt x="388278" y="317898"/>
                    <a:pt x="375523" y="668247"/>
                    <a:pt x="386578" y="732024"/>
                  </a:cubicBezTo>
                  <a:cubicBezTo>
                    <a:pt x="392530" y="767739"/>
                    <a:pt x="406986" y="871483"/>
                    <a:pt x="407837" y="882538"/>
                  </a:cubicBezTo>
                  <a:cubicBezTo>
                    <a:pt x="407837" y="888490"/>
                    <a:pt x="412939" y="891041"/>
                    <a:pt x="419742" y="888490"/>
                  </a:cubicBezTo>
                  <a:cubicBezTo>
                    <a:pt x="437599" y="881687"/>
                    <a:pt x="426545" y="928457"/>
                    <a:pt x="405286" y="948866"/>
                  </a:cubicBezTo>
                  <a:cubicBezTo>
                    <a:pt x="355965" y="996486"/>
                    <a:pt x="333005" y="1003289"/>
                    <a:pt x="276031" y="98288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B6B54E74-D144-6048-4CE4-4FDADE3FBE5A}"/>
              </a:ext>
            </a:extLst>
          </p:cNvPr>
          <p:cNvGrpSpPr/>
          <p:nvPr/>
        </p:nvGrpSpPr>
        <p:grpSpPr>
          <a:xfrm>
            <a:off x="8134700" y="3876100"/>
            <a:ext cx="4984404" cy="2569157"/>
            <a:chOff x="7207600" y="3482670"/>
            <a:chExt cx="4984404" cy="2569157"/>
          </a:xfrm>
          <a:gradFill>
            <a:gsLst>
              <a:gs pos="0">
                <a:srgbClr val="F62213"/>
              </a:gs>
              <a:gs pos="100000">
                <a:srgbClr val="FF787C">
                  <a:alpha val="0"/>
                </a:srgbClr>
              </a:gs>
            </a:gsLst>
            <a:lin ang="5400000" scaled="1"/>
          </a:gradFill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87A6EE4-7E2A-69BC-5EAF-BE3AB10754AE}"/>
                </a:ext>
              </a:extLst>
            </p:cNvPr>
            <p:cNvSpPr/>
            <p:nvPr/>
          </p:nvSpPr>
          <p:spPr>
            <a:xfrm flipV="1">
              <a:off x="8846092" y="3482670"/>
              <a:ext cx="3345912" cy="2350919"/>
            </a:xfrm>
            <a:custGeom>
              <a:avLst/>
              <a:gdLst>
                <a:gd name="connsiteX0" fmla="*/ -659 w 763372"/>
                <a:gd name="connsiteY0" fmla="*/ 528129 h 536363"/>
                <a:gd name="connsiteX1" fmla="*/ 97983 w 763372"/>
                <a:gd name="connsiteY1" fmla="*/ 422684 h 536363"/>
                <a:gd name="connsiteX2" fmla="*/ 222986 w 763372"/>
                <a:gd name="connsiteY2" fmla="*/ 268768 h 536363"/>
                <a:gd name="connsiteX3" fmla="*/ 532517 w 763372"/>
                <a:gd name="connsiteY3" fmla="*/ 1755 h 536363"/>
                <a:gd name="connsiteX4" fmla="*/ 617553 w 763372"/>
                <a:gd name="connsiteY4" fmla="*/ 10259 h 536363"/>
                <a:gd name="connsiteX5" fmla="*/ 698338 w 763372"/>
                <a:gd name="connsiteY5" fmla="*/ 28116 h 536363"/>
                <a:gd name="connsiteX6" fmla="*/ 739155 w 763372"/>
                <a:gd name="connsiteY6" fmla="*/ 39171 h 536363"/>
                <a:gd name="connsiteX7" fmla="*/ 761264 w 763372"/>
                <a:gd name="connsiteY7" fmla="*/ 56178 h 536363"/>
                <a:gd name="connsiteX8" fmla="*/ 741706 w 763372"/>
                <a:gd name="connsiteY8" fmla="*/ 90193 h 536363"/>
                <a:gd name="connsiteX9" fmla="*/ 705141 w 763372"/>
                <a:gd name="connsiteY9" fmla="*/ 119105 h 536363"/>
                <a:gd name="connsiteX10" fmla="*/ 556327 w 763372"/>
                <a:gd name="connsiteY10" fmla="*/ 193086 h 536363"/>
                <a:gd name="connsiteX11" fmla="*/ 273157 w 763372"/>
                <a:gd name="connsiteY11" fmla="*/ 372512 h 536363"/>
                <a:gd name="connsiteX12" fmla="*/ 167712 w 763372"/>
                <a:gd name="connsiteY12" fmla="*/ 489012 h 536363"/>
                <a:gd name="connsiteX13" fmla="*/ 128596 w 763372"/>
                <a:gd name="connsiteY13" fmla="*/ 532380 h 536363"/>
                <a:gd name="connsiteX14" fmla="*/ 63968 w 763372"/>
                <a:gd name="connsiteY14" fmla="*/ 534932 h 536363"/>
                <a:gd name="connsiteX15" fmla="*/ -659 w 763372"/>
                <a:gd name="connsiteY15" fmla="*/ 528129 h 53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3372" h="536363">
                  <a:moveTo>
                    <a:pt x="-659" y="528129"/>
                  </a:moveTo>
                  <a:cubicBezTo>
                    <a:pt x="-659" y="497516"/>
                    <a:pt x="65669" y="426085"/>
                    <a:pt x="97983" y="422684"/>
                  </a:cubicBezTo>
                  <a:cubicBezTo>
                    <a:pt x="123493" y="420133"/>
                    <a:pt x="125194" y="416731"/>
                    <a:pt x="222986" y="268768"/>
                  </a:cubicBezTo>
                  <a:cubicBezTo>
                    <a:pt x="325029" y="114003"/>
                    <a:pt x="478094" y="-18654"/>
                    <a:pt x="532517" y="1755"/>
                  </a:cubicBezTo>
                  <a:cubicBezTo>
                    <a:pt x="542722" y="5156"/>
                    <a:pt x="580988" y="9408"/>
                    <a:pt x="617553" y="10259"/>
                  </a:cubicBezTo>
                  <a:cubicBezTo>
                    <a:pt x="671126" y="11109"/>
                    <a:pt x="686433" y="14510"/>
                    <a:pt x="698338" y="28116"/>
                  </a:cubicBezTo>
                  <a:cubicBezTo>
                    <a:pt x="709392" y="40872"/>
                    <a:pt x="718746" y="43423"/>
                    <a:pt x="739155" y="39171"/>
                  </a:cubicBezTo>
                  <a:cubicBezTo>
                    <a:pt x="763816" y="34069"/>
                    <a:pt x="764666" y="34919"/>
                    <a:pt x="761264" y="56178"/>
                  </a:cubicBezTo>
                  <a:cubicBezTo>
                    <a:pt x="758713" y="68933"/>
                    <a:pt x="750210" y="84240"/>
                    <a:pt x="741706" y="90193"/>
                  </a:cubicBezTo>
                  <a:cubicBezTo>
                    <a:pt x="733203" y="96145"/>
                    <a:pt x="717046" y="109751"/>
                    <a:pt x="705141" y="119105"/>
                  </a:cubicBezTo>
                  <a:cubicBezTo>
                    <a:pt x="667725" y="152269"/>
                    <a:pt x="633710" y="169276"/>
                    <a:pt x="556327" y="193086"/>
                  </a:cubicBezTo>
                  <a:cubicBezTo>
                    <a:pt x="443229" y="227101"/>
                    <a:pt x="353091" y="284925"/>
                    <a:pt x="273157" y="372512"/>
                  </a:cubicBezTo>
                  <a:cubicBezTo>
                    <a:pt x="237442" y="413330"/>
                    <a:pt x="189822" y="465202"/>
                    <a:pt x="167712" y="489012"/>
                  </a:cubicBezTo>
                  <a:lnTo>
                    <a:pt x="128596" y="532380"/>
                  </a:lnTo>
                  <a:lnTo>
                    <a:pt x="63968" y="534932"/>
                  </a:lnTo>
                  <a:cubicBezTo>
                    <a:pt x="18049" y="537483"/>
                    <a:pt x="-659" y="535782"/>
                    <a:pt x="-659" y="528129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C84988AF-BD4D-FBBD-F53F-80DB6709AF66}"/>
                </a:ext>
              </a:extLst>
            </p:cNvPr>
            <p:cNvSpPr/>
            <p:nvPr/>
          </p:nvSpPr>
          <p:spPr>
            <a:xfrm flipV="1">
              <a:off x="7207600" y="4429528"/>
              <a:ext cx="1659803" cy="1622299"/>
            </a:xfrm>
            <a:custGeom>
              <a:avLst/>
              <a:gdLst>
                <a:gd name="connsiteX0" fmla="*/ 273427 w 378685"/>
                <a:gd name="connsiteY0" fmla="*/ 366350 h 370128"/>
                <a:gd name="connsiteX1" fmla="*/ 186690 w 378685"/>
                <a:gd name="connsiteY1" fmla="*/ 249850 h 370128"/>
                <a:gd name="connsiteX2" fmla="*/ 43829 w 378685"/>
                <a:gd name="connsiteY2" fmla="*/ 78927 h 370128"/>
                <a:gd name="connsiteX3" fmla="*/ 12366 w 378685"/>
                <a:gd name="connsiteY3" fmla="*/ 34709 h 370128"/>
                <a:gd name="connsiteX4" fmla="*/ 8114 w 378685"/>
                <a:gd name="connsiteY4" fmla="*/ 21103 h 370128"/>
                <a:gd name="connsiteX5" fmla="*/ 13216 w 378685"/>
                <a:gd name="connsiteY5" fmla="*/ -156 h 370128"/>
                <a:gd name="connsiteX6" fmla="*/ 82946 w 378685"/>
                <a:gd name="connsiteY6" fmla="*/ 36409 h 370128"/>
                <a:gd name="connsiteX7" fmla="*/ 92300 w 378685"/>
                <a:gd name="connsiteY7" fmla="*/ 42362 h 370128"/>
                <a:gd name="connsiteX8" fmla="*/ 276828 w 378685"/>
                <a:gd name="connsiteY8" fmla="*/ 161412 h 370128"/>
                <a:gd name="connsiteX9" fmla="*/ 344007 w 378685"/>
                <a:gd name="connsiteY9" fmla="*/ 209883 h 370128"/>
                <a:gd name="connsiteX10" fmla="*/ 373769 w 378685"/>
                <a:gd name="connsiteY10" fmla="*/ 234543 h 370128"/>
                <a:gd name="connsiteX11" fmla="*/ 378021 w 378685"/>
                <a:gd name="connsiteY11" fmla="*/ 257503 h 370128"/>
                <a:gd name="connsiteX12" fmla="*/ 298938 w 378685"/>
                <a:gd name="connsiteY12" fmla="*/ 369751 h 370128"/>
                <a:gd name="connsiteX13" fmla="*/ 273427 w 378685"/>
                <a:gd name="connsiteY13" fmla="*/ 366350 h 37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685" h="370128">
                  <a:moveTo>
                    <a:pt x="273427" y="366350"/>
                  </a:moveTo>
                  <a:cubicBezTo>
                    <a:pt x="261522" y="358696"/>
                    <a:pt x="210500" y="289817"/>
                    <a:pt x="186690" y="249850"/>
                  </a:cubicBezTo>
                  <a:cubicBezTo>
                    <a:pt x="163730" y="211584"/>
                    <a:pt x="100803" y="135902"/>
                    <a:pt x="43829" y="78927"/>
                  </a:cubicBezTo>
                  <a:cubicBezTo>
                    <a:pt x="23421" y="58519"/>
                    <a:pt x="8964" y="38960"/>
                    <a:pt x="12366" y="34709"/>
                  </a:cubicBezTo>
                  <a:cubicBezTo>
                    <a:pt x="14917" y="30457"/>
                    <a:pt x="13216" y="24504"/>
                    <a:pt x="8114" y="21103"/>
                  </a:cubicBezTo>
                  <a:cubicBezTo>
                    <a:pt x="-4641" y="12599"/>
                    <a:pt x="-2090" y="-156"/>
                    <a:pt x="13216" y="-156"/>
                  </a:cubicBezTo>
                  <a:cubicBezTo>
                    <a:pt x="28523" y="-156"/>
                    <a:pt x="78694" y="26205"/>
                    <a:pt x="82946" y="36409"/>
                  </a:cubicBezTo>
                  <a:cubicBezTo>
                    <a:pt x="84647" y="39811"/>
                    <a:pt x="88898" y="42362"/>
                    <a:pt x="92300" y="42362"/>
                  </a:cubicBezTo>
                  <a:cubicBezTo>
                    <a:pt x="107606" y="42362"/>
                    <a:pt x="241963" y="129099"/>
                    <a:pt x="276828" y="161412"/>
                  </a:cubicBezTo>
                  <a:cubicBezTo>
                    <a:pt x="297237" y="180120"/>
                    <a:pt x="327850" y="202230"/>
                    <a:pt x="344007" y="209883"/>
                  </a:cubicBezTo>
                  <a:cubicBezTo>
                    <a:pt x="360164" y="217536"/>
                    <a:pt x="373769" y="228591"/>
                    <a:pt x="373769" y="234543"/>
                  </a:cubicBezTo>
                  <a:cubicBezTo>
                    <a:pt x="373769" y="240496"/>
                    <a:pt x="375470" y="250700"/>
                    <a:pt x="378021" y="257503"/>
                  </a:cubicBezTo>
                  <a:cubicBezTo>
                    <a:pt x="385675" y="275361"/>
                    <a:pt x="319346" y="368050"/>
                    <a:pt x="298938" y="369751"/>
                  </a:cubicBezTo>
                  <a:cubicBezTo>
                    <a:pt x="288733" y="370601"/>
                    <a:pt x="277679" y="368901"/>
                    <a:pt x="273427" y="36635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481BD473-F64C-022A-FC3F-856DD1975357}"/>
              </a:ext>
            </a:extLst>
          </p:cNvPr>
          <p:cNvGrpSpPr/>
          <p:nvPr/>
        </p:nvGrpSpPr>
        <p:grpSpPr>
          <a:xfrm>
            <a:off x="5236187" y="767149"/>
            <a:ext cx="1719626" cy="421226"/>
            <a:chOff x="7157497" y="2703130"/>
            <a:chExt cx="2582164" cy="632506"/>
          </a:xfrm>
        </p:grpSpPr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48DAD012-49B8-308D-1D6B-1C05DC5F1B9B}"/>
                </a:ext>
              </a:extLst>
            </p:cNvPr>
            <p:cNvGrpSpPr/>
            <p:nvPr/>
          </p:nvGrpSpPr>
          <p:grpSpPr>
            <a:xfrm>
              <a:off x="7157497" y="2734838"/>
              <a:ext cx="672046" cy="600798"/>
              <a:chOff x="7157497" y="2734838"/>
              <a:chExt cx="672046" cy="600798"/>
            </a:xfrm>
          </p:grpSpPr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37FCD20F-4DD6-1669-E30E-1A83A153D619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6C90425A-E39F-0DE5-9DF7-BDEBBF183E9E}"/>
                  </a:ext>
                </a:extLst>
              </p:cNvPr>
              <p:cNvSpPr txBox="1"/>
              <p:nvPr/>
            </p:nvSpPr>
            <p:spPr>
              <a:xfrm>
                <a:off x="7157497" y="2734838"/>
                <a:ext cx="672046" cy="6007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传</a:t>
                </a:r>
              </a:p>
            </p:txBody>
          </p:sp>
        </p:grp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F3F2A53D-C5EF-A06D-C0EC-BFED9CBE8214}"/>
                </a:ext>
              </a:extLst>
            </p:cNvPr>
            <p:cNvGrpSpPr/>
            <p:nvPr/>
          </p:nvGrpSpPr>
          <p:grpSpPr>
            <a:xfrm>
              <a:off x="7777269" y="2718984"/>
              <a:ext cx="672046" cy="606087"/>
              <a:chOff x="7143393" y="2718984"/>
              <a:chExt cx="672046" cy="606087"/>
            </a:xfrm>
          </p:grpSpPr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DF2EBAFB-C0EE-DD6F-3A00-79C70424F11F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9251DF4B-0FE4-A801-3BCD-B76CC126614A}"/>
                  </a:ext>
                </a:extLst>
              </p:cNvPr>
              <p:cNvSpPr txBox="1"/>
              <p:nvPr/>
            </p:nvSpPr>
            <p:spPr>
              <a:xfrm>
                <a:off x="7143393" y="2718984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统</a:t>
                </a:r>
              </a:p>
            </p:txBody>
          </p:sp>
        </p:grp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F298C575-FD8D-1EF2-EBFC-041030402F36}"/>
                </a:ext>
              </a:extLst>
            </p:cNvPr>
            <p:cNvGrpSpPr/>
            <p:nvPr/>
          </p:nvGrpSpPr>
          <p:grpSpPr>
            <a:xfrm>
              <a:off x="8417019" y="2703130"/>
              <a:ext cx="672046" cy="621941"/>
              <a:chOff x="7149267" y="2703130"/>
              <a:chExt cx="672046" cy="621941"/>
            </a:xfrm>
          </p:grpSpPr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52987D42-0364-FEC0-7560-E47286762FE8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文本框 44">
                <a:extLst>
                  <a:ext uri="{FF2B5EF4-FFF2-40B4-BE49-F238E27FC236}">
                    <a16:creationId xmlns:a16="http://schemas.microsoft.com/office/drawing/2014/main" id="{6A579902-ACB7-3DC1-4946-21C64E6F489D}"/>
                  </a:ext>
                </a:extLst>
              </p:cNvPr>
              <p:cNvSpPr txBox="1"/>
              <p:nvPr/>
            </p:nvSpPr>
            <p:spPr>
              <a:xfrm>
                <a:off x="7149267" y="2703130"/>
                <a:ext cx="672046" cy="6007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节</a:t>
                </a: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ED6890FC-D96F-E728-4336-C37B12052708}"/>
                </a:ext>
              </a:extLst>
            </p:cNvPr>
            <p:cNvGrpSpPr/>
            <p:nvPr/>
          </p:nvGrpSpPr>
          <p:grpSpPr>
            <a:xfrm>
              <a:off x="9067615" y="2717257"/>
              <a:ext cx="672046" cy="607814"/>
              <a:chOff x="7165987" y="2717257"/>
              <a:chExt cx="672046" cy="607814"/>
            </a:xfrm>
          </p:grpSpPr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22633A3E-5FB0-3325-C5B9-17846DFAC4F6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文本框 47">
                <a:extLst>
                  <a:ext uri="{FF2B5EF4-FFF2-40B4-BE49-F238E27FC236}">
                    <a16:creationId xmlns:a16="http://schemas.microsoft.com/office/drawing/2014/main" id="{4781E21A-6010-F062-F33D-05C0B99DB935}"/>
                  </a:ext>
                </a:extLst>
              </p:cNvPr>
              <p:cNvSpPr txBox="1"/>
              <p:nvPr/>
            </p:nvSpPr>
            <p:spPr>
              <a:xfrm>
                <a:off x="7165987" y="2717257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日</a:t>
                </a:r>
              </a:p>
            </p:txBody>
          </p:sp>
        </p:grp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A8E460A6-3476-A5C1-6A2E-2C5C4C1F76BB}"/>
              </a:ext>
            </a:extLst>
          </p:cNvPr>
          <p:cNvSpPr/>
          <p:nvPr/>
        </p:nvSpPr>
        <p:spPr>
          <a:xfrm>
            <a:off x="8185623" y="1478719"/>
            <a:ext cx="1597050" cy="305331"/>
          </a:xfrm>
          <a:custGeom>
            <a:avLst/>
            <a:gdLst>
              <a:gd name="connsiteX0" fmla="*/ 1141476 w 2869692"/>
              <a:gd name="connsiteY0" fmla="*/ 0 h 548640"/>
              <a:gd name="connsiteX1" fmla="*/ 1365505 w 2869692"/>
              <a:gd name="connsiteY1" fmla="*/ 224028 h 548640"/>
              <a:gd name="connsiteX2" fmla="*/ 1504188 w 2869692"/>
              <a:gd name="connsiteY2" fmla="*/ 224028 h 548640"/>
              <a:gd name="connsiteX3" fmla="*/ 1580388 w 2869692"/>
              <a:gd name="connsiteY3" fmla="*/ 307848 h 548640"/>
              <a:gd name="connsiteX4" fmla="*/ 1516380 w 2869692"/>
              <a:gd name="connsiteY4" fmla="*/ 388620 h 548640"/>
              <a:gd name="connsiteX5" fmla="*/ 1507236 w 2869692"/>
              <a:gd name="connsiteY5" fmla="*/ 391668 h 548640"/>
              <a:gd name="connsiteX6" fmla="*/ 740664 w 2869692"/>
              <a:gd name="connsiteY6" fmla="*/ 391668 h 548640"/>
              <a:gd name="connsiteX7" fmla="*/ 675132 w 2869692"/>
              <a:gd name="connsiteY7" fmla="*/ 464820 h 548640"/>
              <a:gd name="connsiteX8" fmla="*/ 742188 w 2869692"/>
              <a:gd name="connsiteY8" fmla="*/ 537972 h 548640"/>
              <a:gd name="connsiteX9" fmla="*/ 1717548 w 2869692"/>
              <a:gd name="connsiteY9" fmla="*/ 537972 h 548640"/>
              <a:gd name="connsiteX10" fmla="*/ 1941576 w 2869692"/>
              <a:gd name="connsiteY10" fmla="*/ 316992 h 548640"/>
              <a:gd name="connsiteX11" fmla="*/ 2154936 w 2869692"/>
              <a:gd name="connsiteY11" fmla="*/ 472440 h 548640"/>
              <a:gd name="connsiteX12" fmla="*/ 2156460 w 2869692"/>
              <a:gd name="connsiteY12" fmla="*/ 469392 h 548640"/>
              <a:gd name="connsiteX13" fmla="*/ 2449068 w 2869692"/>
              <a:gd name="connsiteY13" fmla="*/ 240792 h 548640"/>
              <a:gd name="connsiteX14" fmla="*/ 2749296 w 2869692"/>
              <a:gd name="connsiteY14" fmla="*/ 537972 h 548640"/>
              <a:gd name="connsiteX15" fmla="*/ 2869692 w 2869692"/>
              <a:gd name="connsiteY15" fmla="*/ 537972 h 548640"/>
              <a:gd name="connsiteX16" fmla="*/ 2869692 w 2869692"/>
              <a:gd name="connsiteY16" fmla="*/ 548640 h 548640"/>
              <a:gd name="connsiteX17" fmla="*/ 664464 w 2869692"/>
              <a:gd name="connsiteY17" fmla="*/ 548640 h 548640"/>
              <a:gd name="connsiteX18" fmla="*/ 591312 w 2869692"/>
              <a:gd name="connsiteY18" fmla="*/ 464820 h 548640"/>
              <a:gd name="connsiteX19" fmla="*/ 592836 w 2869692"/>
              <a:gd name="connsiteY19" fmla="*/ 446532 h 548640"/>
              <a:gd name="connsiteX20" fmla="*/ 662940 w 2869692"/>
              <a:gd name="connsiteY20" fmla="*/ 381000 h 548640"/>
              <a:gd name="connsiteX21" fmla="*/ 1429512 w 2869692"/>
              <a:gd name="connsiteY21" fmla="*/ 381000 h 548640"/>
              <a:gd name="connsiteX22" fmla="*/ 1496568 w 2869692"/>
              <a:gd name="connsiteY22" fmla="*/ 307848 h 548640"/>
              <a:gd name="connsiteX23" fmla="*/ 1426464 w 2869692"/>
              <a:gd name="connsiteY23" fmla="*/ 234696 h 548640"/>
              <a:gd name="connsiteX24" fmla="*/ 71628 w 2869692"/>
              <a:gd name="connsiteY24" fmla="*/ 234696 h 548640"/>
              <a:gd name="connsiteX25" fmla="*/ 0 w 2869692"/>
              <a:gd name="connsiteY25" fmla="*/ 150876 h 548640"/>
              <a:gd name="connsiteX26" fmla="*/ 65532 w 2869692"/>
              <a:gd name="connsiteY26" fmla="*/ 68580 h 548640"/>
              <a:gd name="connsiteX27" fmla="*/ 74676 w 2869692"/>
              <a:gd name="connsiteY27" fmla="*/ 67056 h 548640"/>
              <a:gd name="connsiteX28" fmla="*/ 832105 w 2869692"/>
              <a:gd name="connsiteY28" fmla="*/ 67056 h 548640"/>
              <a:gd name="connsiteX29" fmla="*/ 832105 w 2869692"/>
              <a:gd name="connsiteY29" fmla="*/ 77724 h 548640"/>
              <a:gd name="connsiteX30" fmla="*/ 155448 w 2869692"/>
              <a:gd name="connsiteY30" fmla="*/ 77724 h 548640"/>
              <a:gd name="connsiteX31" fmla="*/ 83820 w 2869692"/>
              <a:gd name="connsiteY31" fmla="*/ 150876 h 548640"/>
              <a:gd name="connsiteX32" fmla="*/ 85344 w 2869692"/>
              <a:gd name="connsiteY32" fmla="*/ 167640 h 548640"/>
              <a:gd name="connsiteX33" fmla="*/ 147828 w 2869692"/>
              <a:gd name="connsiteY33" fmla="*/ 224028 h 548640"/>
              <a:gd name="connsiteX34" fmla="*/ 917448 w 2869692"/>
              <a:gd name="connsiteY34" fmla="*/ 224028 h 548640"/>
              <a:gd name="connsiteX35" fmla="*/ 1141476 w 2869692"/>
              <a:gd name="connsiteY35" fmla="*/ 0 h 548640"/>
              <a:gd name="connsiteX36" fmla="*/ 1139952 w 2869692"/>
              <a:gd name="connsiteY36" fmla="*/ 19812 h 548640"/>
              <a:gd name="connsiteX37" fmla="*/ 935736 w 2869692"/>
              <a:gd name="connsiteY37" fmla="*/ 213360 h 548640"/>
              <a:gd name="connsiteX38" fmla="*/ 935736 w 2869692"/>
              <a:gd name="connsiteY38" fmla="*/ 222504 h 548640"/>
              <a:gd name="connsiteX39" fmla="*/ 978408 w 2869692"/>
              <a:gd name="connsiteY39" fmla="*/ 222504 h 548640"/>
              <a:gd name="connsiteX40" fmla="*/ 1139952 w 2869692"/>
              <a:gd name="connsiteY40" fmla="*/ 62484 h 548640"/>
              <a:gd name="connsiteX41" fmla="*/ 1303020 w 2869692"/>
              <a:gd name="connsiteY41" fmla="*/ 222504 h 548640"/>
              <a:gd name="connsiteX42" fmla="*/ 1345692 w 2869692"/>
              <a:gd name="connsiteY42" fmla="*/ 222504 h 548640"/>
              <a:gd name="connsiteX43" fmla="*/ 1345692 w 2869692"/>
              <a:gd name="connsiteY43" fmla="*/ 202692 h 548640"/>
              <a:gd name="connsiteX44" fmla="*/ 1331976 w 2869692"/>
              <a:gd name="connsiteY44" fmla="*/ 150876 h 548640"/>
              <a:gd name="connsiteX45" fmla="*/ 1139952 w 2869692"/>
              <a:gd name="connsiteY45" fmla="*/ 19812 h 548640"/>
              <a:gd name="connsiteX46" fmla="*/ 1139952 w 2869692"/>
              <a:gd name="connsiteY46" fmla="*/ 76200 h 548640"/>
              <a:gd name="connsiteX47" fmla="*/ 993648 w 2869692"/>
              <a:gd name="connsiteY47" fmla="*/ 204216 h 548640"/>
              <a:gd name="connsiteX48" fmla="*/ 993648 w 2869692"/>
              <a:gd name="connsiteY48" fmla="*/ 222504 h 548640"/>
              <a:gd name="connsiteX49" fmla="*/ 1028700 w 2869692"/>
              <a:gd name="connsiteY49" fmla="*/ 222504 h 548640"/>
              <a:gd name="connsiteX50" fmla="*/ 1141476 w 2869692"/>
              <a:gd name="connsiteY50" fmla="*/ 111252 h 548640"/>
              <a:gd name="connsiteX51" fmla="*/ 1254252 w 2869692"/>
              <a:gd name="connsiteY51" fmla="*/ 222504 h 548640"/>
              <a:gd name="connsiteX52" fmla="*/ 1289305 w 2869692"/>
              <a:gd name="connsiteY52" fmla="*/ 222504 h 548640"/>
              <a:gd name="connsiteX53" fmla="*/ 1289305 w 2869692"/>
              <a:gd name="connsiteY53" fmla="*/ 211836 h 548640"/>
              <a:gd name="connsiteX54" fmla="*/ 1283208 w 2869692"/>
              <a:gd name="connsiteY54" fmla="*/ 184404 h 548640"/>
              <a:gd name="connsiteX55" fmla="*/ 1139952 w 2869692"/>
              <a:gd name="connsiteY55" fmla="*/ 76200 h 548640"/>
              <a:gd name="connsiteX56" fmla="*/ 1139952 w 2869692"/>
              <a:gd name="connsiteY56" fmla="*/ 120396 h 548640"/>
              <a:gd name="connsiteX57" fmla="*/ 1036320 w 2869692"/>
              <a:gd name="connsiteY57" fmla="*/ 217932 h 548640"/>
              <a:gd name="connsiteX58" fmla="*/ 1036320 w 2869692"/>
              <a:gd name="connsiteY58" fmla="*/ 222504 h 548640"/>
              <a:gd name="connsiteX59" fmla="*/ 1086612 w 2869692"/>
              <a:gd name="connsiteY59" fmla="*/ 222504 h 548640"/>
              <a:gd name="connsiteX60" fmla="*/ 1139952 w 2869692"/>
              <a:gd name="connsiteY60" fmla="*/ 169164 h 548640"/>
              <a:gd name="connsiteX61" fmla="*/ 1196340 w 2869692"/>
              <a:gd name="connsiteY61" fmla="*/ 222504 h 548640"/>
              <a:gd name="connsiteX62" fmla="*/ 1245108 w 2869692"/>
              <a:gd name="connsiteY62" fmla="*/ 222504 h 548640"/>
              <a:gd name="connsiteX63" fmla="*/ 1245108 w 2869692"/>
              <a:gd name="connsiteY63" fmla="*/ 210312 h 548640"/>
              <a:gd name="connsiteX64" fmla="*/ 1237488 w 2869692"/>
              <a:gd name="connsiteY64" fmla="*/ 185928 h 548640"/>
              <a:gd name="connsiteX65" fmla="*/ 1139952 w 2869692"/>
              <a:gd name="connsiteY65" fmla="*/ 120396 h 548640"/>
              <a:gd name="connsiteX66" fmla="*/ 2449068 w 2869692"/>
              <a:gd name="connsiteY66" fmla="*/ 260604 h 548640"/>
              <a:gd name="connsiteX67" fmla="*/ 2168653 w 2869692"/>
              <a:gd name="connsiteY67" fmla="*/ 515112 h 548640"/>
              <a:gd name="connsiteX68" fmla="*/ 2168653 w 2869692"/>
              <a:gd name="connsiteY68" fmla="*/ 536448 h 548640"/>
              <a:gd name="connsiteX69" fmla="*/ 2231136 w 2869692"/>
              <a:gd name="connsiteY69" fmla="*/ 536448 h 548640"/>
              <a:gd name="connsiteX70" fmla="*/ 2449068 w 2869692"/>
              <a:gd name="connsiteY70" fmla="*/ 324612 h 548640"/>
              <a:gd name="connsiteX71" fmla="*/ 2667000 w 2869692"/>
              <a:gd name="connsiteY71" fmla="*/ 536448 h 548640"/>
              <a:gd name="connsiteX72" fmla="*/ 2731008 w 2869692"/>
              <a:gd name="connsiteY72" fmla="*/ 536448 h 548640"/>
              <a:gd name="connsiteX73" fmla="*/ 2449068 w 2869692"/>
              <a:gd name="connsiteY73" fmla="*/ 260604 h 548640"/>
              <a:gd name="connsiteX74" fmla="*/ 2449068 w 2869692"/>
              <a:gd name="connsiteY74" fmla="*/ 338328 h 548640"/>
              <a:gd name="connsiteX75" fmla="*/ 2246376 w 2869692"/>
              <a:gd name="connsiteY75" fmla="*/ 522732 h 548640"/>
              <a:gd name="connsiteX76" fmla="*/ 2246376 w 2869692"/>
              <a:gd name="connsiteY76" fmla="*/ 536448 h 548640"/>
              <a:gd name="connsiteX77" fmla="*/ 2298192 w 2869692"/>
              <a:gd name="connsiteY77" fmla="*/ 536448 h 548640"/>
              <a:gd name="connsiteX78" fmla="*/ 2449068 w 2869692"/>
              <a:gd name="connsiteY78" fmla="*/ 390144 h 548640"/>
              <a:gd name="connsiteX79" fmla="*/ 2599944 w 2869692"/>
              <a:gd name="connsiteY79" fmla="*/ 536448 h 548640"/>
              <a:gd name="connsiteX80" fmla="*/ 2651760 w 2869692"/>
              <a:gd name="connsiteY80" fmla="*/ 536448 h 548640"/>
              <a:gd name="connsiteX81" fmla="*/ 2651760 w 2869692"/>
              <a:gd name="connsiteY81" fmla="*/ 519684 h 548640"/>
              <a:gd name="connsiteX82" fmla="*/ 2639568 w 2869692"/>
              <a:gd name="connsiteY82" fmla="*/ 472440 h 548640"/>
              <a:gd name="connsiteX83" fmla="*/ 2449068 w 2869692"/>
              <a:gd name="connsiteY83" fmla="*/ 338328 h 548640"/>
              <a:gd name="connsiteX84" fmla="*/ 2449068 w 2869692"/>
              <a:gd name="connsiteY84" fmla="*/ 399288 h 548640"/>
              <a:gd name="connsiteX85" fmla="*/ 2307336 w 2869692"/>
              <a:gd name="connsiteY85" fmla="*/ 521208 h 548640"/>
              <a:gd name="connsiteX86" fmla="*/ 2307336 w 2869692"/>
              <a:gd name="connsiteY86" fmla="*/ 536448 h 548640"/>
              <a:gd name="connsiteX87" fmla="*/ 2375917 w 2869692"/>
              <a:gd name="connsiteY87" fmla="*/ 536448 h 548640"/>
              <a:gd name="connsiteX88" fmla="*/ 2449068 w 2869692"/>
              <a:gd name="connsiteY88" fmla="*/ 467868 h 548640"/>
              <a:gd name="connsiteX89" fmla="*/ 2522220 w 2869692"/>
              <a:gd name="connsiteY89" fmla="*/ 536448 h 548640"/>
              <a:gd name="connsiteX90" fmla="*/ 2592324 w 2869692"/>
              <a:gd name="connsiteY90" fmla="*/ 536448 h 548640"/>
              <a:gd name="connsiteX91" fmla="*/ 2449068 w 2869692"/>
              <a:gd name="connsiteY91" fmla="*/ 399288 h 548640"/>
              <a:gd name="connsiteX92" fmla="*/ 1941576 w 2869692"/>
              <a:gd name="connsiteY92" fmla="*/ 336804 h 548640"/>
              <a:gd name="connsiteX93" fmla="*/ 1735836 w 2869692"/>
              <a:gd name="connsiteY93" fmla="*/ 530352 h 548640"/>
              <a:gd name="connsiteX94" fmla="*/ 1735836 w 2869692"/>
              <a:gd name="connsiteY94" fmla="*/ 536448 h 548640"/>
              <a:gd name="connsiteX95" fmla="*/ 1778508 w 2869692"/>
              <a:gd name="connsiteY95" fmla="*/ 536448 h 548640"/>
              <a:gd name="connsiteX96" fmla="*/ 1941576 w 2869692"/>
              <a:gd name="connsiteY96" fmla="*/ 379476 h 548640"/>
              <a:gd name="connsiteX97" fmla="*/ 2103120 w 2869692"/>
              <a:gd name="connsiteY97" fmla="*/ 536448 h 548640"/>
              <a:gd name="connsiteX98" fmla="*/ 2145792 w 2869692"/>
              <a:gd name="connsiteY98" fmla="*/ 536448 h 548640"/>
              <a:gd name="connsiteX99" fmla="*/ 2145792 w 2869692"/>
              <a:gd name="connsiteY99" fmla="*/ 521208 h 548640"/>
              <a:gd name="connsiteX100" fmla="*/ 2133600 w 2869692"/>
              <a:gd name="connsiteY100" fmla="*/ 472440 h 548640"/>
              <a:gd name="connsiteX101" fmla="*/ 1941576 w 2869692"/>
              <a:gd name="connsiteY101" fmla="*/ 336804 h 548640"/>
              <a:gd name="connsiteX102" fmla="*/ 1941576 w 2869692"/>
              <a:gd name="connsiteY102" fmla="*/ 393192 h 548640"/>
              <a:gd name="connsiteX103" fmla="*/ 1793748 w 2869692"/>
              <a:gd name="connsiteY103" fmla="*/ 521208 h 548640"/>
              <a:gd name="connsiteX104" fmla="*/ 1793748 w 2869692"/>
              <a:gd name="connsiteY104" fmla="*/ 536448 h 548640"/>
              <a:gd name="connsiteX105" fmla="*/ 1828800 w 2869692"/>
              <a:gd name="connsiteY105" fmla="*/ 536448 h 548640"/>
              <a:gd name="connsiteX106" fmla="*/ 1940053 w 2869692"/>
              <a:gd name="connsiteY106" fmla="*/ 429768 h 548640"/>
              <a:gd name="connsiteX107" fmla="*/ 2054353 w 2869692"/>
              <a:gd name="connsiteY107" fmla="*/ 536448 h 548640"/>
              <a:gd name="connsiteX108" fmla="*/ 2089405 w 2869692"/>
              <a:gd name="connsiteY108" fmla="*/ 536448 h 548640"/>
              <a:gd name="connsiteX109" fmla="*/ 2089405 w 2869692"/>
              <a:gd name="connsiteY109" fmla="*/ 528828 h 548640"/>
              <a:gd name="connsiteX110" fmla="*/ 2080260 w 2869692"/>
              <a:gd name="connsiteY110" fmla="*/ 492252 h 548640"/>
              <a:gd name="connsiteX111" fmla="*/ 1941576 w 2869692"/>
              <a:gd name="connsiteY111" fmla="*/ 393192 h 548640"/>
              <a:gd name="connsiteX112" fmla="*/ 1941576 w 2869692"/>
              <a:gd name="connsiteY112" fmla="*/ 437388 h 548640"/>
              <a:gd name="connsiteX113" fmla="*/ 1836420 w 2869692"/>
              <a:gd name="connsiteY113" fmla="*/ 536448 h 548640"/>
              <a:gd name="connsiteX114" fmla="*/ 1886712 w 2869692"/>
              <a:gd name="connsiteY114" fmla="*/ 536448 h 548640"/>
              <a:gd name="connsiteX115" fmla="*/ 1940053 w 2869692"/>
              <a:gd name="connsiteY115" fmla="*/ 486156 h 548640"/>
              <a:gd name="connsiteX116" fmla="*/ 1996441 w 2869692"/>
              <a:gd name="connsiteY116" fmla="*/ 536448 h 548640"/>
              <a:gd name="connsiteX117" fmla="*/ 2045208 w 2869692"/>
              <a:gd name="connsiteY117" fmla="*/ 536448 h 548640"/>
              <a:gd name="connsiteX118" fmla="*/ 2045208 w 2869692"/>
              <a:gd name="connsiteY118" fmla="*/ 527304 h 548640"/>
              <a:gd name="connsiteX119" fmla="*/ 1969008 w 2869692"/>
              <a:gd name="connsiteY119" fmla="*/ 440436 h 548640"/>
              <a:gd name="connsiteX120" fmla="*/ 1941576 w 2869692"/>
              <a:gd name="connsiteY120" fmla="*/ 437388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69692" h="548640">
                <a:moveTo>
                  <a:pt x="1141476" y="0"/>
                </a:moveTo>
                <a:cubicBezTo>
                  <a:pt x="1249680" y="0"/>
                  <a:pt x="1359408" y="80772"/>
                  <a:pt x="1365505" y="224028"/>
                </a:cubicBezTo>
                <a:lnTo>
                  <a:pt x="1504188" y="224028"/>
                </a:lnTo>
                <a:cubicBezTo>
                  <a:pt x="1548384" y="225552"/>
                  <a:pt x="1580388" y="272796"/>
                  <a:pt x="1580388" y="307848"/>
                </a:cubicBezTo>
                <a:cubicBezTo>
                  <a:pt x="1580388" y="336804"/>
                  <a:pt x="1557529" y="377952"/>
                  <a:pt x="1516380" y="388620"/>
                </a:cubicBezTo>
                <a:cubicBezTo>
                  <a:pt x="1513332" y="388620"/>
                  <a:pt x="1511808" y="391668"/>
                  <a:pt x="1507236" y="391668"/>
                </a:cubicBezTo>
                <a:lnTo>
                  <a:pt x="740664" y="391668"/>
                </a:lnTo>
                <a:cubicBezTo>
                  <a:pt x="694944" y="399288"/>
                  <a:pt x="675132" y="431292"/>
                  <a:pt x="675132" y="464820"/>
                </a:cubicBezTo>
                <a:cubicBezTo>
                  <a:pt x="675132" y="504444"/>
                  <a:pt x="708660" y="537972"/>
                  <a:pt x="742188" y="537972"/>
                </a:cubicBezTo>
                <a:lnTo>
                  <a:pt x="1717548" y="537972"/>
                </a:lnTo>
                <a:cubicBezTo>
                  <a:pt x="1719072" y="397764"/>
                  <a:pt x="1834896" y="316992"/>
                  <a:pt x="1941576" y="316992"/>
                </a:cubicBezTo>
                <a:cubicBezTo>
                  <a:pt x="2019300" y="316992"/>
                  <a:pt x="2119884" y="362712"/>
                  <a:pt x="2154936" y="472440"/>
                </a:cubicBezTo>
                <a:cubicBezTo>
                  <a:pt x="2154936" y="472440"/>
                  <a:pt x="2156460" y="470916"/>
                  <a:pt x="2156460" y="469392"/>
                </a:cubicBezTo>
                <a:cubicBezTo>
                  <a:pt x="2196084" y="312420"/>
                  <a:pt x="2334768" y="240792"/>
                  <a:pt x="2449068" y="240792"/>
                </a:cubicBezTo>
                <a:cubicBezTo>
                  <a:pt x="2592324" y="240792"/>
                  <a:pt x="2743200" y="345948"/>
                  <a:pt x="2749296" y="537972"/>
                </a:cubicBezTo>
                <a:lnTo>
                  <a:pt x="2869692" y="537972"/>
                </a:lnTo>
                <a:lnTo>
                  <a:pt x="2869692" y="548640"/>
                </a:lnTo>
                <a:lnTo>
                  <a:pt x="664464" y="548640"/>
                </a:lnTo>
                <a:cubicBezTo>
                  <a:pt x="617220" y="541020"/>
                  <a:pt x="591312" y="501396"/>
                  <a:pt x="591312" y="464820"/>
                </a:cubicBezTo>
                <a:cubicBezTo>
                  <a:pt x="591312" y="460248"/>
                  <a:pt x="592836" y="452628"/>
                  <a:pt x="592836" y="446532"/>
                </a:cubicBezTo>
                <a:cubicBezTo>
                  <a:pt x="594360" y="417576"/>
                  <a:pt x="637032" y="381000"/>
                  <a:pt x="662940" y="381000"/>
                </a:cubicBezTo>
                <a:lnTo>
                  <a:pt x="1429512" y="381000"/>
                </a:lnTo>
                <a:cubicBezTo>
                  <a:pt x="1470660" y="376428"/>
                  <a:pt x="1496568" y="338328"/>
                  <a:pt x="1496568" y="307848"/>
                </a:cubicBezTo>
                <a:cubicBezTo>
                  <a:pt x="1496568" y="274320"/>
                  <a:pt x="1466088" y="234696"/>
                  <a:pt x="1426464" y="234696"/>
                </a:cubicBezTo>
                <a:lnTo>
                  <a:pt x="71628" y="234696"/>
                </a:lnTo>
                <a:cubicBezTo>
                  <a:pt x="22860" y="224028"/>
                  <a:pt x="0" y="184404"/>
                  <a:pt x="0" y="150876"/>
                </a:cubicBezTo>
                <a:cubicBezTo>
                  <a:pt x="0" y="120396"/>
                  <a:pt x="19812" y="79248"/>
                  <a:pt x="65532" y="68580"/>
                </a:cubicBezTo>
                <a:cubicBezTo>
                  <a:pt x="67056" y="68580"/>
                  <a:pt x="70104" y="67056"/>
                  <a:pt x="74676" y="67056"/>
                </a:cubicBezTo>
                <a:lnTo>
                  <a:pt x="832105" y="67056"/>
                </a:lnTo>
                <a:lnTo>
                  <a:pt x="832105" y="77724"/>
                </a:lnTo>
                <a:lnTo>
                  <a:pt x="155448" y="77724"/>
                </a:lnTo>
                <a:cubicBezTo>
                  <a:pt x="109728" y="79248"/>
                  <a:pt x="83820" y="117348"/>
                  <a:pt x="83820" y="150876"/>
                </a:cubicBezTo>
                <a:cubicBezTo>
                  <a:pt x="83820" y="153924"/>
                  <a:pt x="85344" y="161544"/>
                  <a:pt x="85344" y="167640"/>
                </a:cubicBezTo>
                <a:cubicBezTo>
                  <a:pt x="86868" y="192024"/>
                  <a:pt x="123444" y="224028"/>
                  <a:pt x="147828" y="224028"/>
                </a:cubicBezTo>
                <a:lnTo>
                  <a:pt x="917448" y="224028"/>
                </a:lnTo>
                <a:cubicBezTo>
                  <a:pt x="923544" y="76200"/>
                  <a:pt x="1031748" y="0"/>
                  <a:pt x="1141476" y="0"/>
                </a:cubicBezTo>
                <a:close/>
                <a:moveTo>
                  <a:pt x="1139952" y="19812"/>
                </a:moveTo>
                <a:cubicBezTo>
                  <a:pt x="1048512" y="19812"/>
                  <a:pt x="943356" y="85344"/>
                  <a:pt x="935736" y="213360"/>
                </a:cubicBezTo>
                <a:lnTo>
                  <a:pt x="935736" y="222504"/>
                </a:lnTo>
                <a:lnTo>
                  <a:pt x="978408" y="222504"/>
                </a:lnTo>
                <a:cubicBezTo>
                  <a:pt x="984505" y="115824"/>
                  <a:pt x="1062228" y="62484"/>
                  <a:pt x="1139952" y="62484"/>
                </a:cubicBezTo>
                <a:cubicBezTo>
                  <a:pt x="1217676" y="62484"/>
                  <a:pt x="1296924" y="115824"/>
                  <a:pt x="1303020" y="222504"/>
                </a:cubicBezTo>
                <a:lnTo>
                  <a:pt x="1345692" y="222504"/>
                </a:lnTo>
                <a:lnTo>
                  <a:pt x="1345692" y="202692"/>
                </a:lnTo>
                <a:cubicBezTo>
                  <a:pt x="1345692" y="198120"/>
                  <a:pt x="1338072" y="166116"/>
                  <a:pt x="1331976" y="150876"/>
                </a:cubicBezTo>
                <a:cubicBezTo>
                  <a:pt x="1295400" y="53340"/>
                  <a:pt x="1210056" y="19812"/>
                  <a:pt x="1139952" y="19812"/>
                </a:cubicBezTo>
                <a:close/>
                <a:moveTo>
                  <a:pt x="1139952" y="76200"/>
                </a:moveTo>
                <a:cubicBezTo>
                  <a:pt x="1075944" y="76200"/>
                  <a:pt x="1007364" y="117348"/>
                  <a:pt x="993648" y="204216"/>
                </a:cubicBezTo>
                <a:lnTo>
                  <a:pt x="993648" y="222504"/>
                </a:lnTo>
                <a:lnTo>
                  <a:pt x="1028700" y="222504"/>
                </a:lnTo>
                <a:cubicBezTo>
                  <a:pt x="1028700" y="150876"/>
                  <a:pt x="1089660" y="111252"/>
                  <a:pt x="1141476" y="111252"/>
                </a:cubicBezTo>
                <a:cubicBezTo>
                  <a:pt x="1191768" y="111252"/>
                  <a:pt x="1252728" y="150876"/>
                  <a:pt x="1254252" y="222504"/>
                </a:cubicBezTo>
                <a:lnTo>
                  <a:pt x="1289305" y="222504"/>
                </a:lnTo>
                <a:lnTo>
                  <a:pt x="1289305" y="211836"/>
                </a:lnTo>
                <a:cubicBezTo>
                  <a:pt x="1289305" y="207264"/>
                  <a:pt x="1286256" y="192024"/>
                  <a:pt x="1283208" y="184404"/>
                </a:cubicBezTo>
                <a:cubicBezTo>
                  <a:pt x="1257300" y="106680"/>
                  <a:pt x="1197864" y="76200"/>
                  <a:pt x="1139952" y="76200"/>
                </a:cubicBezTo>
                <a:close/>
                <a:moveTo>
                  <a:pt x="1139952" y="120396"/>
                </a:moveTo>
                <a:cubicBezTo>
                  <a:pt x="1092708" y="120396"/>
                  <a:pt x="1042416" y="153924"/>
                  <a:pt x="1036320" y="217932"/>
                </a:cubicBezTo>
                <a:lnTo>
                  <a:pt x="1036320" y="222504"/>
                </a:lnTo>
                <a:lnTo>
                  <a:pt x="1086612" y="222504"/>
                </a:lnTo>
                <a:cubicBezTo>
                  <a:pt x="1088136" y="188976"/>
                  <a:pt x="1114044" y="169164"/>
                  <a:pt x="1139952" y="169164"/>
                </a:cubicBezTo>
                <a:cubicBezTo>
                  <a:pt x="1167384" y="169164"/>
                  <a:pt x="1190244" y="188976"/>
                  <a:pt x="1196340" y="222504"/>
                </a:cubicBezTo>
                <a:lnTo>
                  <a:pt x="1245108" y="222504"/>
                </a:lnTo>
                <a:lnTo>
                  <a:pt x="1245108" y="210312"/>
                </a:lnTo>
                <a:cubicBezTo>
                  <a:pt x="1245108" y="205740"/>
                  <a:pt x="1240536" y="192024"/>
                  <a:pt x="1237488" y="185928"/>
                </a:cubicBezTo>
                <a:cubicBezTo>
                  <a:pt x="1220724" y="138684"/>
                  <a:pt x="1176528" y="120396"/>
                  <a:pt x="1139952" y="120396"/>
                </a:cubicBezTo>
                <a:close/>
                <a:moveTo>
                  <a:pt x="2449068" y="260604"/>
                </a:moveTo>
                <a:cubicBezTo>
                  <a:pt x="2325624" y="260604"/>
                  <a:pt x="2185417" y="345948"/>
                  <a:pt x="2168653" y="515112"/>
                </a:cubicBezTo>
                <a:lnTo>
                  <a:pt x="2168653" y="536448"/>
                </a:lnTo>
                <a:lnTo>
                  <a:pt x="2231136" y="536448"/>
                </a:lnTo>
                <a:cubicBezTo>
                  <a:pt x="2237232" y="400812"/>
                  <a:pt x="2345436" y="324612"/>
                  <a:pt x="2449068" y="324612"/>
                </a:cubicBezTo>
                <a:cubicBezTo>
                  <a:pt x="2552700" y="324612"/>
                  <a:pt x="2656332" y="397764"/>
                  <a:pt x="2667000" y="536448"/>
                </a:cubicBezTo>
                <a:lnTo>
                  <a:pt x="2731008" y="536448"/>
                </a:lnTo>
                <a:cubicBezTo>
                  <a:pt x="2720341" y="359664"/>
                  <a:pt x="2583180" y="260604"/>
                  <a:pt x="2449068" y="260604"/>
                </a:cubicBezTo>
                <a:close/>
                <a:moveTo>
                  <a:pt x="2449068" y="338328"/>
                </a:moveTo>
                <a:cubicBezTo>
                  <a:pt x="2357629" y="338328"/>
                  <a:pt x="2258568" y="405384"/>
                  <a:pt x="2246376" y="522732"/>
                </a:cubicBezTo>
                <a:lnTo>
                  <a:pt x="2246376" y="536448"/>
                </a:lnTo>
                <a:lnTo>
                  <a:pt x="2298192" y="536448"/>
                </a:lnTo>
                <a:cubicBezTo>
                  <a:pt x="2302764" y="441960"/>
                  <a:pt x="2380488" y="390144"/>
                  <a:pt x="2449068" y="390144"/>
                </a:cubicBezTo>
                <a:cubicBezTo>
                  <a:pt x="2517648" y="390144"/>
                  <a:pt x="2595372" y="441960"/>
                  <a:pt x="2599944" y="536448"/>
                </a:cubicBezTo>
                <a:lnTo>
                  <a:pt x="2651760" y="536448"/>
                </a:lnTo>
                <a:lnTo>
                  <a:pt x="2651760" y="519684"/>
                </a:lnTo>
                <a:cubicBezTo>
                  <a:pt x="2651760" y="515112"/>
                  <a:pt x="2644141" y="486156"/>
                  <a:pt x="2639568" y="472440"/>
                </a:cubicBezTo>
                <a:cubicBezTo>
                  <a:pt x="2602992" y="374904"/>
                  <a:pt x="2516124" y="338328"/>
                  <a:pt x="2449068" y="338328"/>
                </a:cubicBezTo>
                <a:close/>
                <a:moveTo>
                  <a:pt x="2449068" y="399288"/>
                </a:moveTo>
                <a:cubicBezTo>
                  <a:pt x="2385060" y="399288"/>
                  <a:pt x="2324100" y="437388"/>
                  <a:pt x="2307336" y="521208"/>
                </a:cubicBezTo>
                <a:lnTo>
                  <a:pt x="2307336" y="536448"/>
                </a:lnTo>
                <a:lnTo>
                  <a:pt x="2375917" y="536448"/>
                </a:lnTo>
                <a:cubicBezTo>
                  <a:pt x="2383536" y="487680"/>
                  <a:pt x="2414017" y="467868"/>
                  <a:pt x="2449068" y="467868"/>
                </a:cubicBezTo>
                <a:cubicBezTo>
                  <a:pt x="2481072" y="467868"/>
                  <a:pt x="2520696" y="492252"/>
                  <a:pt x="2522220" y="536448"/>
                </a:cubicBezTo>
                <a:lnTo>
                  <a:pt x="2592324" y="536448"/>
                </a:lnTo>
                <a:cubicBezTo>
                  <a:pt x="2587753" y="446532"/>
                  <a:pt x="2514600" y="399288"/>
                  <a:pt x="2449068" y="399288"/>
                </a:cubicBezTo>
                <a:close/>
                <a:moveTo>
                  <a:pt x="1941576" y="336804"/>
                </a:moveTo>
                <a:cubicBezTo>
                  <a:pt x="1845564" y="336804"/>
                  <a:pt x="1749553" y="402336"/>
                  <a:pt x="1735836" y="530352"/>
                </a:cubicBezTo>
                <a:lnTo>
                  <a:pt x="1735836" y="536448"/>
                </a:lnTo>
                <a:lnTo>
                  <a:pt x="1778508" y="536448"/>
                </a:lnTo>
                <a:cubicBezTo>
                  <a:pt x="1786129" y="432816"/>
                  <a:pt x="1863853" y="379476"/>
                  <a:pt x="1941576" y="379476"/>
                </a:cubicBezTo>
                <a:cubicBezTo>
                  <a:pt x="2017776" y="379476"/>
                  <a:pt x="2097024" y="434340"/>
                  <a:pt x="2103120" y="536448"/>
                </a:cubicBezTo>
                <a:lnTo>
                  <a:pt x="2145792" y="536448"/>
                </a:lnTo>
                <a:lnTo>
                  <a:pt x="2145792" y="521208"/>
                </a:lnTo>
                <a:cubicBezTo>
                  <a:pt x="2145792" y="516636"/>
                  <a:pt x="2139696" y="486156"/>
                  <a:pt x="2133600" y="472440"/>
                </a:cubicBezTo>
                <a:cubicBezTo>
                  <a:pt x="2095500" y="373380"/>
                  <a:pt x="2011680" y="336804"/>
                  <a:pt x="1941576" y="336804"/>
                </a:cubicBezTo>
                <a:close/>
                <a:moveTo>
                  <a:pt x="1941576" y="393192"/>
                </a:moveTo>
                <a:cubicBezTo>
                  <a:pt x="1877568" y="393192"/>
                  <a:pt x="1810512" y="434340"/>
                  <a:pt x="1793748" y="521208"/>
                </a:cubicBezTo>
                <a:lnTo>
                  <a:pt x="1793748" y="536448"/>
                </a:lnTo>
                <a:lnTo>
                  <a:pt x="1828800" y="536448"/>
                </a:lnTo>
                <a:cubicBezTo>
                  <a:pt x="1833372" y="463296"/>
                  <a:pt x="1888236" y="429768"/>
                  <a:pt x="1940053" y="429768"/>
                </a:cubicBezTo>
                <a:cubicBezTo>
                  <a:pt x="1993392" y="429768"/>
                  <a:pt x="2045208" y="463296"/>
                  <a:pt x="2054353" y="536448"/>
                </a:cubicBezTo>
                <a:lnTo>
                  <a:pt x="2089405" y="536448"/>
                </a:lnTo>
                <a:lnTo>
                  <a:pt x="2089405" y="528828"/>
                </a:lnTo>
                <a:cubicBezTo>
                  <a:pt x="2089405" y="524256"/>
                  <a:pt x="2083308" y="502920"/>
                  <a:pt x="2080260" y="492252"/>
                </a:cubicBezTo>
                <a:cubicBezTo>
                  <a:pt x="2055876" y="422148"/>
                  <a:pt x="1991868" y="393192"/>
                  <a:pt x="1941576" y="393192"/>
                </a:cubicBezTo>
                <a:close/>
                <a:moveTo>
                  <a:pt x="1941576" y="437388"/>
                </a:moveTo>
                <a:cubicBezTo>
                  <a:pt x="1892808" y="437388"/>
                  <a:pt x="1844041" y="469392"/>
                  <a:pt x="1836420" y="536448"/>
                </a:cubicBezTo>
                <a:lnTo>
                  <a:pt x="1886712" y="536448"/>
                </a:lnTo>
                <a:cubicBezTo>
                  <a:pt x="1885188" y="505968"/>
                  <a:pt x="1918717" y="486156"/>
                  <a:pt x="1940053" y="486156"/>
                </a:cubicBezTo>
                <a:cubicBezTo>
                  <a:pt x="1962912" y="486156"/>
                  <a:pt x="1993392" y="501396"/>
                  <a:pt x="1996441" y="536448"/>
                </a:cubicBezTo>
                <a:lnTo>
                  <a:pt x="2045208" y="536448"/>
                </a:lnTo>
                <a:lnTo>
                  <a:pt x="2045208" y="527304"/>
                </a:lnTo>
                <a:cubicBezTo>
                  <a:pt x="2045208" y="495300"/>
                  <a:pt x="2002536" y="446532"/>
                  <a:pt x="1969008" y="440436"/>
                </a:cubicBezTo>
                <a:cubicBezTo>
                  <a:pt x="1959864" y="438912"/>
                  <a:pt x="1944624" y="437388"/>
                  <a:pt x="1941576" y="437388"/>
                </a:cubicBezTo>
                <a:close/>
              </a:path>
            </a:pathLst>
          </a:custGeom>
          <a:gradFill flip="none" rotWithShape="1">
            <a:gsLst>
              <a:gs pos="0">
                <a:srgbClr val="FF787C"/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B6936B-35A1-60C8-27BF-8DD6377E61D3}"/>
              </a:ext>
            </a:extLst>
          </p:cNvPr>
          <p:cNvSpPr/>
          <p:nvPr/>
        </p:nvSpPr>
        <p:spPr>
          <a:xfrm>
            <a:off x="2293581" y="4460040"/>
            <a:ext cx="1399449" cy="353943"/>
          </a:xfrm>
          <a:custGeom>
            <a:avLst/>
            <a:gdLst>
              <a:gd name="connsiteX0" fmla="*/ 458724 w 2482596"/>
              <a:gd name="connsiteY0" fmla="*/ 0 h 627888"/>
              <a:gd name="connsiteX1" fmla="*/ 758952 w 2482596"/>
              <a:gd name="connsiteY1" fmla="*/ 292608 h 627888"/>
              <a:gd name="connsiteX2" fmla="*/ 762001 w 2482596"/>
              <a:gd name="connsiteY2" fmla="*/ 297180 h 627888"/>
              <a:gd name="connsiteX3" fmla="*/ 995172 w 2482596"/>
              <a:gd name="connsiteY3" fmla="*/ 297180 h 627888"/>
              <a:gd name="connsiteX4" fmla="*/ 1030225 w 2482596"/>
              <a:gd name="connsiteY4" fmla="*/ 254508 h 627888"/>
              <a:gd name="connsiteX5" fmla="*/ 995172 w 2482596"/>
              <a:gd name="connsiteY5" fmla="*/ 211836 h 627888"/>
              <a:gd name="connsiteX6" fmla="*/ 957072 w 2482596"/>
              <a:gd name="connsiteY6" fmla="*/ 211836 h 627888"/>
              <a:gd name="connsiteX7" fmla="*/ 899160 w 2482596"/>
              <a:gd name="connsiteY7" fmla="*/ 149352 h 627888"/>
              <a:gd name="connsiteX8" fmla="*/ 958596 w 2482596"/>
              <a:gd name="connsiteY8" fmla="*/ 88392 h 627888"/>
              <a:gd name="connsiteX9" fmla="*/ 1691640 w 2482596"/>
              <a:gd name="connsiteY9" fmla="*/ 88392 h 627888"/>
              <a:gd name="connsiteX10" fmla="*/ 1751076 w 2482596"/>
              <a:gd name="connsiteY10" fmla="*/ 149352 h 627888"/>
              <a:gd name="connsiteX11" fmla="*/ 1709928 w 2482596"/>
              <a:gd name="connsiteY11" fmla="*/ 207264 h 627888"/>
              <a:gd name="connsiteX12" fmla="*/ 1693164 w 2482596"/>
              <a:gd name="connsiteY12" fmla="*/ 211836 h 627888"/>
              <a:gd name="connsiteX13" fmla="*/ 1420368 w 2482596"/>
              <a:gd name="connsiteY13" fmla="*/ 211836 h 627888"/>
              <a:gd name="connsiteX14" fmla="*/ 1386840 w 2482596"/>
              <a:gd name="connsiteY14" fmla="*/ 254508 h 627888"/>
              <a:gd name="connsiteX15" fmla="*/ 1420368 w 2482596"/>
              <a:gd name="connsiteY15" fmla="*/ 297180 h 627888"/>
              <a:gd name="connsiteX16" fmla="*/ 2136649 w 2482596"/>
              <a:gd name="connsiteY16" fmla="*/ 297180 h 627888"/>
              <a:gd name="connsiteX17" fmla="*/ 2194560 w 2482596"/>
              <a:gd name="connsiteY17" fmla="*/ 358140 h 627888"/>
              <a:gd name="connsiteX18" fmla="*/ 2132076 w 2482596"/>
              <a:gd name="connsiteY18" fmla="*/ 420624 h 627888"/>
              <a:gd name="connsiteX19" fmla="*/ 1901952 w 2482596"/>
              <a:gd name="connsiteY19" fmla="*/ 420624 h 627888"/>
              <a:gd name="connsiteX20" fmla="*/ 1868425 w 2482596"/>
              <a:gd name="connsiteY20" fmla="*/ 463296 h 627888"/>
              <a:gd name="connsiteX21" fmla="*/ 1903476 w 2482596"/>
              <a:gd name="connsiteY21" fmla="*/ 505968 h 627888"/>
              <a:gd name="connsiteX22" fmla="*/ 2426208 w 2482596"/>
              <a:gd name="connsiteY22" fmla="*/ 505968 h 627888"/>
              <a:gd name="connsiteX23" fmla="*/ 2482596 w 2482596"/>
              <a:gd name="connsiteY23" fmla="*/ 566928 h 627888"/>
              <a:gd name="connsiteX24" fmla="*/ 2430780 w 2482596"/>
              <a:gd name="connsiteY24" fmla="*/ 627888 h 627888"/>
              <a:gd name="connsiteX25" fmla="*/ 1444752 w 2482596"/>
              <a:gd name="connsiteY25" fmla="*/ 627888 h 627888"/>
              <a:gd name="connsiteX26" fmla="*/ 1394460 w 2482596"/>
              <a:gd name="connsiteY26" fmla="*/ 566928 h 627888"/>
              <a:gd name="connsiteX27" fmla="*/ 1449325 w 2482596"/>
              <a:gd name="connsiteY27" fmla="*/ 505968 h 627888"/>
              <a:gd name="connsiteX28" fmla="*/ 1606296 w 2482596"/>
              <a:gd name="connsiteY28" fmla="*/ 505968 h 627888"/>
              <a:gd name="connsiteX29" fmla="*/ 1642872 w 2482596"/>
              <a:gd name="connsiteY29" fmla="*/ 463296 h 627888"/>
              <a:gd name="connsiteX30" fmla="*/ 1609344 w 2482596"/>
              <a:gd name="connsiteY30" fmla="*/ 420624 h 627888"/>
              <a:gd name="connsiteX31" fmla="*/ 62484 w 2482596"/>
              <a:gd name="connsiteY31" fmla="*/ 420624 h 627888"/>
              <a:gd name="connsiteX32" fmla="*/ 0 w 2482596"/>
              <a:gd name="connsiteY32" fmla="*/ 358140 h 627888"/>
              <a:gd name="connsiteX33" fmla="*/ 56388 w 2482596"/>
              <a:gd name="connsiteY33" fmla="*/ 297180 h 627888"/>
              <a:gd name="connsiteX34" fmla="*/ 158496 w 2482596"/>
              <a:gd name="connsiteY34" fmla="*/ 297180 h 627888"/>
              <a:gd name="connsiteX35" fmla="*/ 458724 w 2482596"/>
              <a:gd name="connsiteY35" fmla="*/ 0 h 627888"/>
              <a:gd name="connsiteX36" fmla="*/ 458724 w 2482596"/>
              <a:gd name="connsiteY36" fmla="*/ 19812 h 627888"/>
              <a:gd name="connsiteX37" fmla="*/ 178308 w 2482596"/>
              <a:gd name="connsiteY37" fmla="*/ 277368 h 627888"/>
              <a:gd name="connsiteX38" fmla="*/ 178308 w 2482596"/>
              <a:gd name="connsiteY38" fmla="*/ 295656 h 627888"/>
              <a:gd name="connsiteX39" fmla="*/ 242316 w 2482596"/>
              <a:gd name="connsiteY39" fmla="*/ 295656 h 627888"/>
              <a:gd name="connsiteX40" fmla="*/ 458724 w 2482596"/>
              <a:gd name="connsiteY40" fmla="*/ 83820 h 627888"/>
              <a:gd name="connsiteX41" fmla="*/ 676656 w 2482596"/>
              <a:gd name="connsiteY41" fmla="*/ 295656 h 627888"/>
              <a:gd name="connsiteX42" fmla="*/ 740664 w 2482596"/>
              <a:gd name="connsiteY42" fmla="*/ 295656 h 627888"/>
              <a:gd name="connsiteX43" fmla="*/ 740664 w 2482596"/>
              <a:gd name="connsiteY43" fmla="*/ 284988 h 627888"/>
              <a:gd name="connsiteX44" fmla="*/ 731520 w 2482596"/>
              <a:gd name="connsiteY44" fmla="*/ 233172 h 627888"/>
              <a:gd name="connsiteX45" fmla="*/ 458724 w 2482596"/>
              <a:gd name="connsiteY45" fmla="*/ 19812 h 627888"/>
              <a:gd name="connsiteX46" fmla="*/ 458724 w 2482596"/>
              <a:gd name="connsiteY46" fmla="*/ 97536 h 627888"/>
              <a:gd name="connsiteX47" fmla="*/ 256032 w 2482596"/>
              <a:gd name="connsiteY47" fmla="*/ 286512 h 627888"/>
              <a:gd name="connsiteX48" fmla="*/ 256032 w 2482596"/>
              <a:gd name="connsiteY48" fmla="*/ 295656 h 627888"/>
              <a:gd name="connsiteX49" fmla="*/ 307848 w 2482596"/>
              <a:gd name="connsiteY49" fmla="*/ 295656 h 627888"/>
              <a:gd name="connsiteX50" fmla="*/ 458724 w 2482596"/>
              <a:gd name="connsiteY50" fmla="*/ 149352 h 627888"/>
              <a:gd name="connsiteX51" fmla="*/ 609601 w 2482596"/>
              <a:gd name="connsiteY51" fmla="*/ 295656 h 627888"/>
              <a:gd name="connsiteX52" fmla="*/ 661416 w 2482596"/>
              <a:gd name="connsiteY52" fmla="*/ 295656 h 627888"/>
              <a:gd name="connsiteX53" fmla="*/ 661416 w 2482596"/>
              <a:gd name="connsiteY53" fmla="*/ 275844 h 627888"/>
              <a:gd name="connsiteX54" fmla="*/ 650748 w 2482596"/>
              <a:gd name="connsiteY54" fmla="*/ 234696 h 627888"/>
              <a:gd name="connsiteX55" fmla="*/ 458724 w 2482596"/>
              <a:gd name="connsiteY55" fmla="*/ 97536 h 627888"/>
              <a:gd name="connsiteX56" fmla="*/ 458724 w 2482596"/>
              <a:gd name="connsiteY56" fmla="*/ 158496 h 627888"/>
              <a:gd name="connsiteX57" fmla="*/ 316992 w 2482596"/>
              <a:gd name="connsiteY57" fmla="*/ 283464 h 627888"/>
              <a:gd name="connsiteX58" fmla="*/ 316992 w 2482596"/>
              <a:gd name="connsiteY58" fmla="*/ 295656 h 627888"/>
              <a:gd name="connsiteX59" fmla="*/ 385572 w 2482596"/>
              <a:gd name="connsiteY59" fmla="*/ 295656 h 627888"/>
              <a:gd name="connsiteX60" fmla="*/ 458724 w 2482596"/>
              <a:gd name="connsiteY60" fmla="*/ 227076 h 627888"/>
              <a:gd name="connsiteX61" fmla="*/ 533401 w 2482596"/>
              <a:gd name="connsiteY61" fmla="*/ 295656 h 627888"/>
              <a:gd name="connsiteX62" fmla="*/ 601980 w 2482596"/>
              <a:gd name="connsiteY62" fmla="*/ 295656 h 627888"/>
              <a:gd name="connsiteX63" fmla="*/ 601980 w 2482596"/>
              <a:gd name="connsiteY63" fmla="*/ 288036 h 627888"/>
              <a:gd name="connsiteX64" fmla="*/ 595884 w 2482596"/>
              <a:gd name="connsiteY64" fmla="*/ 262128 h 627888"/>
              <a:gd name="connsiteX65" fmla="*/ 458724 w 2482596"/>
              <a:gd name="connsiteY65" fmla="*/ 158496 h 627888"/>
              <a:gd name="connsiteX66" fmla="*/ 957072 w 2482596"/>
              <a:gd name="connsiteY66" fmla="*/ 108204 h 627888"/>
              <a:gd name="connsiteX67" fmla="*/ 918972 w 2482596"/>
              <a:gd name="connsiteY67" fmla="*/ 149352 h 627888"/>
              <a:gd name="connsiteX68" fmla="*/ 954025 w 2482596"/>
              <a:gd name="connsiteY68" fmla="*/ 192024 h 627888"/>
              <a:gd name="connsiteX69" fmla="*/ 995172 w 2482596"/>
              <a:gd name="connsiteY69" fmla="*/ 192024 h 627888"/>
              <a:gd name="connsiteX70" fmla="*/ 1014984 w 2482596"/>
              <a:gd name="connsiteY70" fmla="*/ 198120 h 627888"/>
              <a:gd name="connsiteX71" fmla="*/ 1048513 w 2482596"/>
              <a:gd name="connsiteY71" fmla="*/ 254508 h 627888"/>
              <a:gd name="connsiteX72" fmla="*/ 993649 w 2482596"/>
              <a:gd name="connsiteY72" fmla="*/ 316992 h 627888"/>
              <a:gd name="connsiteX73" fmla="*/ 53340 w 2482596"/>
              <a:gd name="connsiteY73" fmla="*/ 316992 h 627888"/>
              <a:gd name="connsiteX74" fmla="*/ 19812 w 2482596"/>
              <a:gd name="connsiteY74" fmla="*/ 358140 h 627888"/>
              <a:gd name="connsiteX75" fmla="*/ 56388 w 2482596"/>
              <a:gd name="connsiteY75" fmla="*/ 400812 h 627888"/>
              <a:gd name="connsiteX76" fmla="*/ 1607820 w 2482596"/>
              <a:gd name="connsiteY76" fmla="*/ 400812 h 627888"/>
              <a:gd name="connsiteX77" fmla="*/ 1659637 w 2482596"/>
              <a:gd name="connsiteY77" fmla="*/ 449580 h 627888"/>
              <a:gd name="connsiteX78" fmla="*/ 1662684 w 2482596"/>
              <a:gd name="connsiteY78" fmla="*/ 463296 h 627888"/>
              <a:gd name="connsiteX79" fmla="*/ 1606296 w 2482596"/>
              <a:gd name="connsiteY79" fmla="*/ 525780 h 627888"/>
              <a:gd name="connsiteX80" fmla="*/ 1447801 w 2482596"/>
              <a:gd name="connsiteY80" fmla="*/ 525780 h 627888"/>
              <a:gd name="connsiteX81" fmla="*/ 1414272 w 2482596"/>
              <a:gd name="connsiteY81" fmla="*/ 566928 h 627888"/>
              <a:gd name="connsiteX82" fmla="*/ 1452372 w 2482596"/>
              <a:gd name="connsiteY82" fmla="*/ 609600 h 627888"/>
              <a:gd name="connsiteX83" fmla="*/ 2423160 w 2482596"/>
              <a:gd name="connsiteY83" fmla="*/ 609600 h 627888"/>
              <a:gd name="connsiteX84" fmla="*/ 2462784 w 2482596"/>
              <a:gd name="connsiteY84" fmla="*/ 566928 h 627888"/>
              <a:gd name="connsiteX85" fmla="*/ 2427732 w 2482596"/>
              <a:gd name="connsiteY85" fmla="*/ 525780 h 627888"/>
              <a:gd name="connsiteX86" fmla="*/ 1905001 w 2482596"/>
              <a:gd name="connsiteY86" fmla="*/ 525780 h 627888"/>
              <a:gd name="connsiteX87" fmla="*/ 1850137 w 2482596"/>
              <a:gd name="connsiteY87" fmla="*/ 463296 h 627888"/>
              <a:gd name="connsiteX88" fmla="*/ 1901952 w 2482596"/>
              <a:gd name="connsiteY88" fmla="*/ 400812 h 627888"/>
              <a:gd name="connsiteX89" fmla="*/ 2138172 w 2482596"/>
              <a:gd name="connsiteY89" fmla="*/ 400812 h 627888"/>
              <a:gd name="connsiteX90" fmla="*/ 2176272 w 2482596"/>
              <a:gd name="connsiteY90" fmla="*/ 358140 h 627888"/>
              <a:gd name="connsiteX91" fmla="*/ 2139696 w 2482596"/>
              <a:gd name="connsiteY91" fmla="*/ 316992 h 627888"/>
              <a:gd name="connsiteX92" fmla="*/ 1420368 w 2482596"/>
              <a:gd name="connsiteY92" fmla="*/ 316992 h 627888"/>
              <a:gd name="connsiteX93" fmla="*/ 1373125 w 2482596"/>
              <a:gd name="connsiteY93" fmla="*/ 281940 h 627888"/>
              <a:gd name="connsiteX94" fmla="*/ 1367028 w 2482596"/>
              <a:gd name="connsiteY94" fmla="*/ 254508 h 627888"/>
              <a:gd name="connsiteX95" fmla="*/ 1420368 w 2482596"/>
              <a:gd name="connsiteY95" fmla="*/ 192024 h 627888"/>
              <a:gd name="connsiteX96" fmla="*/ 1696213 w 2482596"/>
              <a:gd name="connsiteY96" fmla="*/ 192024 h 627888"/>
              <a:gd name="connsiteX97" fmla="*/ 1732788 w 2482596"/>
              <a:gd name="connsiteY97" fmla="*/ 149352 h 627888"/>
              <a:gd name="connsiteX98" fmla="*/ 1691640 w 2482596"/>
              <a:gd name="connsiteY98" fmla="*/ 108204 h 627888"/>
              <a:gd name="connsiteX99" fmla="*/ 957072 w 2482596"/>
              <a:gd name="connsiteY99" fmla="*/ 108204 h 62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2482596" h="627888">
                <a:moveTo>
                  <a:pt x="458724" y="0"/>
                </a:moveTo>
                <a:cubicBezTo>
                  <a:pt x="597408" y="0"/>
                  <a:pt x="749808" y="103632"/>
                  <a:pt x="758952" y="292608"/>
                </a:cubicBezTo>
                <a:cubicBezTo>
                  <a:pt x="758952" y="294132"/>
                  <a:pt x="760476" y="295656"/>
                  <a:pt x="762001" y="297180"/>
                </a:cubicBezTo>
                <a:lnTo>
                  <a:pt x="995172" y="297180"/>
                </a:lnTo>
                <a:cubicBezTo>
                  <a:pt x="1016508" y="294132"/>
                  <a:pt x="1030225" y="268224"/>
                  <a:pt x="1030225" y="254508"/>
                </a:cubicBezTo>
                <a:cubicBezTo>
                  <a:pt x="1030225" y="242316"/>
                  <a:pt x="1016508" y="211836"/>
                  <a:pt x="995172" y="211836"/>
                </a:cubicBezTo>
                <a:lnTo>
                  <a:pt x="957072" y="211836"/>
                </a:lnTo>
                <a:cubicBezTo>
                  <a:pt x="917449" y="207264"/>
                  <a:pt x="899160" y="175260"/>
                  <a:pt x="899160" y="149352"/>
                </a:cubicBezTo>
                <a:cubicBezTo>
                  <a:pt x="899160" y="115824"/>
                  <a:pt x="928116" y="88392"/>
                  <a:pt x="958596" y="88392"/>
                </a:cubicBezTo>
                <a:lnTo>
                  <a:pt x="1691640" y="88392"/>
                </a:lnTo>
                <a:cubicBezTo>
                  <a:pt x="1729740" y="89916"/>
                  <a:pt x="1751076" y="120396"/>
                  <a:pt x="1751076" y="149352"/>
                </a:cubicBezTo>
                <a:cubicBezTo>
                  <a:pt x="1751076" y="169164"/>
                  <a:pt x="1740408" y="199644"/>
                  <a:pt x="1709928" y="207264"/>
                </a:cubicBezTo>
                <a:cubicBezTo>
                  <a:pt x="1705356" y="207264"/>
                  <a:pt x="1697737" y="211836"/>
                  <a:pt x="1693164" y="211836"/>
                </a:cubicBezTo>
                <a:lnTo>
                  <a:pt x="1420368" y="211836"/>
                </a:lnTo>
                <a:cubicBezTo>
                  <a:pt x="1395984" y="213360"/>
                  <a:pt x="1386840" y="239268"/>
                  <a:pt x="1386840" y="254508"/>
                </a:cubicBezTo>
                <a:cubicBezTo>
                  <a:pt x="1386840" y="266700"/>
                  <a:pt x="1399032" y="297180"/>
                  <a:pt x="1420368" y="297180"/>
                </a:cubicBezTo>
                <a:lnTo>
                  <a:pt x="2136649" y="297180"/>
                </a:lnTo>
                <a:cubicBezTo>
                  <a:pt x="2177796" y="301752"/>
                  <a:pt x="2194560" y="332232"/>
                  <a:pt x="2194560" y="358140"/>
                </a:cubicBezTo>
                <a:cubicBezTo>
                  <a:pt x="2194560" y="391668"/>
                  <a:pt x="2165604" y="420624"/>
                  <a:pt x="2132076" y="420624"/>
                </a:cubicBezTo>
                <a:lnTo>
                  <a:pt x="1901952" y="420624"/>
                </a:lnTo>
                <a:cubicBezTo>
                  <a:pt x="1880616" y="428244"/>
                  <a:pt x="1868425" y="446532"/>
                  <a:pt x="1868425" y="463296"/>
                </a:cubicBezTo>
                <a:cubicBezTo>
                  <a:pt x="1868425" y="475488"/>
                  <a:pt x="1882140" y="505968"/>
                  <a:pt x="1903476" y="505968"/>
                </a:cubicBezTo>
                <a:lnTo>
                  <a:pt x="2426208" y="505968"/>
                </a:lnTo>
                <a:cubicBezTo>
                  <a:pt x="2461260" y="509016"/>
                  <a:pt x="2482596" y="541020"/>
                  <a:pt x="2482596" y="566928"/>
                </a:cubicBezTo>
                <a:cubicBezTo>
                  <a:pt x="2482596" y="594360"/>
                  <a:pt x="2453640" y="627888"/>
                  <a:pt x="2430780" y="627888"/>
                </a:cubicBezTo>
                <a:lnTo>
                  <a:pt x="1444752" y="627888"/>
                </a:lnTo>
                <a:cubicBezTo>
                  <a:pt x="1412749" y="618744"/>
                  <a:pt x="1394460" y="592836"/>
                  <a:pt x="1394460" y="566928"/>
                </a:cubicBezTo>
                <a:cubicBezTo>
                  <a:pt x="1394460" y="537972"/>
                  <a:pt x="1420368" y="505968"/>
                  <a:pt x="1449325" y="505968"/>
                </a:cubicBezTo>
                <a:lnTo>
                  <a:pt x="1606296" y="505968"/>
                </a:lnTo>
                <a:cubicBezTo>
                  <a:pt x="1632204" y="498348"/>
                  <a:pt x="1642872" y="478536"/>
                  <a:pt x="1642872" y="463296"/>
                </a:cubicBezTo>
                <a:cubicBezTo>
                  <a:pt x="1642872" y="446532"/>
                  <a:pt x="1624584" y="420624"/>
                  <a:pt x="1609344" y="420624"/>
                </a:cubicBezTo>
                <a:lnTo>
                  <a:pt x="62484" y="420624"/>
                </a:lnTo>
                <a:cubicBezTo>
                  <a:pt x="18288" y="417576"/>
                  <a:pt x="0" y="387096"/>
                  <a:pt x="0" y="358140"/>
                </a:cubicBezTo>
                <a:cubicBezTo>
                  <a:pt x="0" y="329184"/>
                  <a:pt x="25908" y="297180"/>
                  <a:pt x="56388" y="297180"/>
                </a:cubicBezTo>
                <a:lnTo>
                  <a:pt x="158496" y="297180"/>
                </a:lnTo>
                <a:cubicBezTo>
                  <a:pt x="166116" y="105156"/>
                  <a:pt x="316992" y="0"/>
                  <a:pt x="458724" y="0"/>
                </a:cubicBezTo>
                <a:close/>
                <a:moveTo>
                  <a:pt x="458724" y="19812"/>
                </a:moveTo>
                <a:cubicBezTo>
                  <a:pt x="330708" y="19812"/>
                  <a:pt x="198120" y="108204"/>
                  <a:pt x="178308" y="277368"/>
                </a:cubicBezTo>
                <a:lnTo>
                  <a:pt x="178308" y="295656"/>
                </a:lnTo>
                <a:lnTo>
                  <a:pt x="242316" y="295656"/>
                </a:lnTo>
                <a:cubicBezTo>
                  <a:pt x="249936" y="160020"/>
                  <a:pt x="353568" y="83820"/>
                  <a:pt x="458724" y="83820"/>
                </a:cubicBezTo>
                <a:cubicBezTo>
                  <a:pt x="562356" y="83820"/>
                  <a:pt x="665988" y="155448"/>
                  <a:pt x="676656" y="295656"/>
                </a:cubicBezTo>
                <a:lnTo>
                  <a:pt x="740664" y="295656"/>
                </a:lnTo>
                <a:lnTo>
                  <a:pt x="740664" y="284988"/>
                </a:lnTo>
                <a:cubicBezTo>
                  <a:pt x="740664" y="280416"/>
                  <a:pt x="736092" y="248412"/>
                  <a:pt x="731520" y="233172"/>
                </a:cubicBezTo>
                <a:cubicBezTo>
                  <a:pt x="691896" y="82296"/>
                  <a:pt x="565404" y="19812"/>
                  <a:pt x="458724" y="19812"/>
                </a:cubicBezTo>
                <a:close/>
                <a:moveTo>
                  <a:pt x="458724" y="97536"/>
                </a:moveTo>
                <a:cubicBezTo>
                  <a:pt x="365760" y="97536"/>
                  <a:pt x="265176" y="166116"/>
                  <a:pt x="256032" y="286512"/>
                </a:cubicBezTo>
                <a:lnTo>
                  <a:pt x="256032" y="295656"/>
                </a:lnTo>
                <a:lnTo>
                  <a:pt x="307848" y="295656"/>
                </a:lnTo>
                <a:cubicBezTo>
                  <a:pt x="312420" y="201168"/>
                  <a:pt x="390144" y="149352"/>
                  <a:pt x="458724" y="149352"/>
                </a:cubicBezTo>
                <a:cubicBezTo>
                  <a:pt x="528828" y="149352"/>
                  <a:pt x="606552" y="204216"/>
                  <a:pt x="609601" y="295656"/>
                </a:cubicBezTo>
                <a:lnTo>
                  <a:pt x="661416" y="295656"/>
                </a:lnTo>
                <a:lnTo>
                  <a:pt x="661416" y="275844"/>
                </a:lnTo>
                <a:cubicBezTo>
                  <a:pt x="661416" y="271272"/>
                  <a:pt x="655320" y="246888"/>
                  <a:pt x="650748" y="234696"/>
                </a:cubicBezTo>
                <a:cubicBezTo>
                  <a:pt x="614172" y="135636"/>
                  <a:pt x="528828" y="97536"/>
                  <a:pt x="458724" y="97536"/>
                </a:cubicBezTo>
                <a:close/>
                <a:moveTo>
                  <a:pt x="458724" y="158496"/>
                </a:moveTo>
                <a:cubicBezTo>
                  <a:pt x="396240" y="158496"/>
                  <a:pt x="329184" y="196596"/>
                  <a:pt x="316992" y="283464"/>
                </a:cubicBezTo>
                <a:lnTo>
                  <a:pt x="316992" y="295656"/>
                </a:lnTo>
                <a:lnTo>
                  <a:pt x="385572" y="295656"/>
                </a:lnTo>
                <a:cubicBezTo>
                  <a:pt x="393192" y="246888"/>
                  <a:pt x="423672" y="227076"/>
                  <a:pt x="458724" y="227076"/>
                </a:cubicBezTo>
                <a:cubicBezTo>
                  <a:pt x="492252" y="227076"/>
                  <a:pt x="528828" y="251460"/>
                  <a:pt x="533401" y="295656"/>
                </a:cubicBezTo>
                <a:lnTo>
                  <a:pt x="601980" y="295656"/>
                </a:lnTo>
                <a:lnTo>
                  <a:pt x="601980" y="288036"/>
                </a:lnTo>
                <a:cubicBezTo>
                  <a:pt x="601980" y="283464"/>
                  <a:pt x="597408" y="269748"/>
                  <a:pt x="595884" y="262128"/>
                </a:cubicBezTo>
                <a:cubicBezTo>
                  <a:pt x="571501" y="185928"/>
                  <a:pt x="512064" y="158496"/>
                  <a:pt x="458724" y="158496"/>
                </a:cubicBezTo>
                <a:close/>
                <a:moveTo>
                  <a:pt x="957072" y="108204"/>
                </a:moveTo>
                <a:cubicBezTo>
                  <a:pt x="929640" y="109728"/>
                  <a:pt x="918972" y="129540"/>
                  <a:pt x="918972" y="149352"/>
                </a:cubicBezTo>
                <a:cubicBezTo>
                  <a:pt x="918972" y="167640"/>
                  <a:pt x="928116" y="185928"/>
                  <a:pt x="954025" y="192024"/>
                </a:cubicBezTo>
                <a:lnTo>
                  <a:pt x="995172" y="192024"/>
                </a:lnTo>
                <a:cubicBezTo>
                  <a:pt x="999744" y="192024"/>
                  <a:pt x="1008888" y="195072"/>
                  <a:pt x="1014984" y="198120"/>
                </a:cubicBezTo>
                <a:cubicBezTo>
                  <a:pt x="1040892" y="210312"/>
                  <a:pt x="1048513" y="234696"/>
                  <a:pt x="1048513" y="254508"/>
                </a:cubicBezTo>
                <a:cubicBezTo>
                  <a:pt x="1048513" y="278892"/>
                  <a:pt x="1033272" y="309372"/>
                  <a:pt x="993649" y="316992"/>
                </a:cubicBezTo>
                <a:lnTo>
                  <a:pt x="53340" y="316992"/>
                </a:lnTo>
                <a:cubicBezTo>
                  <a:pt x="32004" y="316992"/>
                  <a:pt x="19812" y="342900"/>
                  <a:pt x="19812" y="358140"/>
                </a:cubicBezTo>
                <a:cubicBezTo>
                  <a:pt x="19812" y="376428"/>
                  <a:pt x="28956" y="394716"/>
                  <a:pt x="56388" y="400812"/>
                </a:cubicBezTo>
                <a:lnTo>
                  <a:pt x="1607820" y="400812"/>
                </a:lnTo>
                <a:cubicBezTo>
                  <a:pt x="1627632" y="400812"/>
                  <a:pt x="1658113" y="428244"/>
                  <a:pt x="1659637" y="449580"/>
                </a:cubicBezTo>
                <a:cubicBezTo>
                  <a:pt x="1659637" y="454152"/>
                  <a:pt x="1662684" y="458724"/>
                  <a:pt x="1662684" y="463296"/>
                </a:cubicBezTo>
                <a:cubicBezTo>
                  <a:pt x="1662684" y="486156"/>
                  <a:pt x="1641349" y="522732"/>
                  <a:pt x="1606296" y="525780"/>
                </a:cubicBezTo>
                <a:lnTo>
                  <a:pt x="1447801" y="525780"/>
                </a:lnTo>
                <a:cubicBezTo>
                  <a:pt x="1426464" y="525780"/>
                  <a:pt x="1414272" y="551688"/>
                  <a:pt x="1414272" y="566928"/>
                </a:cubicBezTo>
                <a:cubicBezTo>
                  <a:pt x="1414272" y="585216"/>
                  <a:pt x="1424940" y="603504"/>
                  <a:pt x="1452372" y="609600"/>
                </a:cubicBezTo>
                <a:lnTo>
                  <a:pt x="2423160" y="609600"/>
                </a:lnTo>
                <a:cubicBezTo>
                  <a:pt x="2444496" y="609600"/>
                  <a:pt x="2462784" y="586740"/>
                  <a:pt x="2462784" y="566928"/>
                </a:cubicBezTo>
                <a:cubicBezTo>
                  <a:pt x="2462784" y="554736"/>
                  <a:pt x="2452116" y="527304"/>
                  <a:pt x="2427732" y="525780"/>
                </a:cubicBezTo>
                <a:lnTo>
                  <a:pt x="1905001" y="525780"/>
                </a:lnTo>
                <a:cubicBezTo>
                  <a:pt x="1876044" y="525780"/>
                  <a:pt x="1850137" y="493776"/>
                  <a:pt x="1850137" y="463296"/>
                </a:cubicBezTo>
                <a:cubicBezTo>
                  <a:pt x="1850137" y="434340"/>
                  <a:pt x="1863852" y="411480"/>
                  <a:pt x="1901952" y="400812"/>
                </a:cubicBezTo>
                <a:lnTo>
                  <a:pt x="2138172" y="400812"/>
                </a:lnTo>
                <a:cubicBezTo>
                  <a:pt x="2156460" y="400812"/>
                  <a:pt x="2176272" y="377952"/>
                  <a:pt x="2176272" y="358140"/>
                </a:cubicBezTo>
                <a:cubicBezTo>
                  <a:pt x="2176272" y="341376"/>
                  <a:pt x="2162556" y="321564"/>
                  <a:pt x="2139696" y="316992"/>
                </a:cubicBezTo>
                <a:lnTo>
                  <a:pt x="1420368" y="316992"/>
                </a:lnTo>
                <a:cubicBezTo>
                  <a:pt x="1406652" y="316992"/>
                  <a:pt x="1379220" y="297180"/>
                  <a:pt x="1373125" y="281940"/>
                </a:cubicBezTo>
                <a:cubicBezTo>
                  <a:pt x="1370076" y="272796"/>
                  <a:pt x="1367028" y="257556"/>
                  <a:pt x="1367028" y="254508"/>
                </a:cubicBezTo>
                <a:cubicBezTo>
                  <a:pt x="1367028" y="228600"/>
                  <a:pt x="1385316" y="198120"/>
                  <a:pt x="1420368" y="192024"/>
                </a:cubicBezTo>
                <a:lnTo>
                  <a:pt x="1696213" y="192024"/>
                </a:lnTo>
                <a:cubicBezTo>
                  <a:pt x="1717549" y="192024"/>
                  <a:pt x="1732788" y="164592"/>
                  <a:pt x="1732788" y="149352"/>
                </a:cubicBezTo>
                <a:cubicBezTo>
                  <a:pt x="1732788" y="132588"/>
                  <a:pt x="1716025" y="105156"/>
                  <a:pt x="1691640" y="108204"/>
                </a:cubicBezTo>
                <a:lnTo>
                  <a:pt x="957072" y="108204"/>
                </a:lnTo>
                <a:close/>
              </a:path>
            </a:pathLst>
          </a:custGeom>
          <a:gradFill flip="none" rotWithShape="1">
            <a:gsLst>
              <a:gs pos="100000">
                <a:srgbClr val="FF787C">
                  <a:alpha val="55000"/>
                </a:srgbClr>
              </a:gs>
              <a:gs pos="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170F9CA-2011-E85A-DE75-EAE04AC44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1973" y="1887957"/>
            <a:ext cx="7716876" cy="2645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等线" panose="02010600030101010101" pitchFamily="2" charset="-122"/>
                <a:ea typeface="等线" panose="02010600030101010101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腊八节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，俗称“腊八” ，即农历十二月初八，古人有祭祀祖先和神灵、祈求丰收吉祥的传统，一些地区有喝腊八粥的习俗。相传这一天还是佛祖释迦牟尼成道之日，称为“法宝节”，是佛教盛大的节日之一。</a:t>
            </a:r>
          </a:p>
          <a:p>
            <a:pPr algn="ctr" eaLnBrk="1" hangingPunct="1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岁终之月称“腊”的含义有三：一曰“腊者，接也”，寓有新旧交替的意思（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《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隋书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·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礼仪志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》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ea"/>
                <a:sym typeface="+mn-lt"/>
              </a:rPr>
              <a:t>记载）；二曰“腊者同猎”，指田猎获取禽兽好祭祖祭神，“腊”从“肉”旁，就是用肉“冬祭”；三曰“腊者，逐疫迎春”，腊八节又谓之“佛成道节”，亦名“成道会”，实际上可以说是十二月初八为腊日之由来。</a:t>
            </a:r>
          </a:p>
        </p:txBody>
      </p:sp>
    </p:spTree>
    <p:extLst>
      <p:ext uri="{BB962C8B-B14F-4D97-AF65-F5344CB8AC3E}">
        <p14:creationId xmlns:p14="http://schemas.microsoft.com/office/powerpoint/2010/main" val="774372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9FEFD00C-91A1-9125-362D-48A15E800455}"/>
              </a:ext>
            </a:extLst>
          </p:cNvPr>
          <p:cNvGrpSpPr/>
          <p:nvPr/>
        </p:nvGrpSpPr>
        <p:grpSpPr>
          <a:xfrm>
            <a:off x="5225669" y="958490"/>
            <a:ext cx="1740661" cy="2312167"/>
            <a:chOff x="2027978" y="2336026"/>
            <a:chExt cx="1740661" cy="231216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B4FE3520-5C19-EA97-AF3A-55E215861E63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EBC7528-C519-E348-C77C-1EF736DACB3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E3B4B44-42B5-1407-CF30-EB859C10FD3C}"/>
                  </a:ext>
                </a:extLst>
              </p:cNvPr>
              <p:cNvSpPr txBox="1"/>
              <p:nvPr/>
            </p:nvSpPr>
            <p:spPr>
              <a:xfrm>
                <a:off x="1729629" y="2793440"/>
                <a:ext cx="1223412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6000" dirty="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rPr>
                  <a:t>04</a:t>
                </a:r>
                <a:endParaRPr lang="zh-CN" altLang="en-US" sz="6000" dirty="0">
                  <a:ln w="15875"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rgbClr val="FF5D57"/>
                      </a:gs>
                      <a:gs pos="78000">
                        <a:srgbClr val="F62213">
                          <a:alpha val="0"/>
                        </a:srgbClr>
                      </a:gs>
                    </a:gsLst>
                    <a:lin ang="16200000" scaled="1"/>
                    <a:tileRect/>
                  </a:gradFill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DCB440-8CD8-4423-F85F-A24A24DEDBFD}"/>
                  </a:ext>
                </a:extLst>
              </p:cNvPr>
              <p:cNvSpPr txBox="1"/>
              <p:nvPr/>
            </p:nvSpPr>
            <p:spPr>
              <a:xfrm>
                <a:off x="1741123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文化诗词</a:t>
                </a: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F43CEF3-9EAC-FF55-6E40-878590E0477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FE3E09-8403-A0BF-2E45-EF19A5416C6C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24036D6B-9CD0-7DAF-64B6-B9D68713BC74}"/>
              </a:ext>
            </a:extLst>
          </p:cNvPr>
          <p:cNvSpPr/>
          <p:nvPr/>
        </p:nvSpPr>
        <p:spPr>
          <a:xfrm>
            <a:off x="2388908" y="3634480"/>
            <a:ext cx="7402287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腊八节又称腊日祭、腊八祭、王侯腊或佛成道日，原来古代欢庆丰收、感谢祖先和神灵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包括门神、户神、宅神、灶神、井神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的祭祀仪式，除祭祖敬神的活动外，人们还要逐疫。</a:t>
            </a:r>
          </a:p>
        </p:txBody>
      </p:sp>
    </p:spTree>
    <p:extLst>
      <p:ext uri="{BB962C8B-B14F-4D97-AF65-F5344CB8AC3E}">
        <p14:creationId xmlns:p14="http://schemas.microsoft.com/office/powerpoint/2010/main" val="2216942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文化诗词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6568500" y="2385245"/>
            <a:ext cx="4068084" cy="223708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腊日常年暖尚遥，今年腊日冻全消。</a:t>
            </a:r>
          </a:p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侵凌雪色还萱草，漏泄春光有柳条。</a:t>
            </a:r>
          </a:p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纵酒欲谋良夜醉，还家初散紫宸朝。</a:t>
            </a:r>
          </a:p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口脂面药随恩泽，翠管银婴下九霄。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568499" y="1885676"/>
            <a:ext cx="170841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《</a:t>
            </a:r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腊日</a:t>
            </a:r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》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03A8E2D9-0341-C8CB-BCC2-6FD09BC752B4}"/>
              </a:ext>
            </a:extLst>
          </p:cNvPr>
          <p:cNvSpPr txBox="1"/>
          <p:nvPr/>
        </p:nvSpPr>
        <p:spPr>
          <a:xfrm>
            <a:off x="7813227" y="1772247"/>
            <a:ext cx="2137101" cy="5750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——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(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唐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)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杜甫</a:t>
            </a:r>
          </a:p>
        </p:txBody>
      </p:sp>
      <p:pic>
        <p:nvPicPr>
          <p:cNvPr id="14" name="图片 13" descr="D:\51PPT模板网\51pptmoban.com\图片.jpg">
            <a:extLst>
              <a:ext uri="{FF2B5EF4-FFF2-40B4-BE49-F238E27FC236}">
                <a16:creationId xmlns:a16="http://schemas.microsoft.com/office/drawing/2014/main" id="{8F97DA42-6378-B937-F37D-09478577CB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689" y="1379533"/>
            <a:ext cx="5524991" cy="36412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735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文化诗词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952981" y="1875375"/>
            <a:ext cx="351731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《</a:t>
            </a:r>
            <a:r>
              <a:rPr lang="zh-CN" altLang="en-US"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十二月八日步至西村</a:t>
            </a:r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》</a:t>
            </a:r>
          </a:p>
        </p:txBody>
      </p:sp>
      <p:sp>
        <p:nvSpPr>
          <p:cNvPr id="5" name="矩形 4"/>
          <p:cNvSpPr/>
          <p:nvPr/>
        </p:nvSpPr>
        <p:spPr>
          <a:xfrm>
            <a:off x="344020" y="2337040"/>
            <a:ext cx="6735231" cy="286232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                  ——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宋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·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陆游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腊月风和意已春，时因散策过吾邻。</a:t>
            </a:r>
          </a:p>
          <a:p>
            <a:pPr algn="ctr"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草烟漠漠柴门里，牛迹重重野水滨。</a:t>
            </a:r>
          </a:p>
          <a:p>
            <a:pPr algn="ctr"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多病所须惟药物，差科未动是闲人。</a:t>
            </a:r>
          </a:p>
          <a:p>
            <a:pPr algn="ctr"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今朝佛粥交相馈，更觉江村节物新。 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0FC365EE-93FD-2F77-A7BD-9A9AEE3CE7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28247" y="1172970"/>
            <a:ext cx="5519930" cy="4854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9434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FF5D57"/>
                </a:solidFill>
              </a:defRPr>
            </a:lvl1pPr>
          </a:lstStyle>
          <a:p>
            <a:r>
              <a:rPr lang="zh-CN" altLang="en-US" dirty="0"/>
              <a:t>文化诗词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5936894" y="2014530"/>
            <a:ext cx="1699504" cy="461665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《</a:t>
            </a:r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腊八粥</a:t>
            </a:r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》</a:t>
            </a:r>
          </a:p>
        </p:txBody>
      </p:sp>
      <p:sp>
        <p:nvSpPr>
          <p:cNvPr id="3" name="矩形 2"/>
          <p:cNvSpPr/>
          <p:nvPr/>
        </p:nvSpPr>
        <p:spPr>
          <a:xfrm>
            <a:off x="6084446" y="2653158"/>
            <a:ext cx="4322297" cy="2130968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一阳初夏中大吕，谷粟为粥和豆煮。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应时献佛矢心虔，默祝金光济众普。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盈几馨香细细浮，堆盘果蔬纷纷聚。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共尝佳品达沙门，沙门色相传莲炬。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童稚饱腹庆州平，还向街头击腊鼓。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FA36CEB0-91E0-C75E-9753-15A0FFA1162D}"/>
              </a:ext>
            </a:extLst>
          </p:cNvPr>
          <p:cNvSpPr txBox="1"/>
          <p:nvPr/>
        </p:nvSpPr>
        <p:spPr>
          <a:xfrm>
            <a:off x="7463972" y="2014530"/>
            <a:ext cx="3044371" cy="4689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——(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清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道光帝</a:t>
            </a:r>
          </a:p>
        </p:txBody>
      </p:sp>
      <p:sp>
        <p:nvSpPr>
          <p:cNvPr id="5" name="图形 6" descr="D:\51PPT模板网\51pptmoban.com\图片.jpg">
            <a:extLst>
              <a:ext uri="{FF2B5EF4-FFF2-40B4-BE49-F238E27FC236}">
                <a16:creationId xmlns:a16="http://schemas.microsoft.com/office/drawing/2014/main" id="{FCD565B4-C025-A7D4-F202-C55AF1FC6F2C}"/>
              </a:ext>
            </a:extLst>
          </p:cNvPr>
          <p:cNvSpPr/>
          <p:nvPr/>
        </p:nvSpPr>
        <p:spPr>
          <a:xfrm>
            <a:off x="970684" y="1282341"/>
            <a:ext cx="4711045" cy="4293318"/>
          </a:xfrm>
          <a:custGeom>
            <a:avLst/>
            <a:gdLst>
              <a:gd name="connsiteX0" fmla="*/ 7267743 w 7525265"/>
              <a:gd name="connsiteY0" fmla="*/ 722938 h 6858000"/>
              <a:gd name="connsiteX1" fmla="*/ 7314081 w 7525265"/>
              <a:gd name="connsiteY1" fmla="*/ 755560 h 6858000"/>
              <a:gd name="connsiteX2" fmla="*/ 7318901 w 7525265"/>
              <a:gd name="connsiteY2" fmla="*/ 847865 h 6858000"/>
              <a:gd name="connsiteX3" fmla="*/ 7298512 w 7525265"/>
              <a:gd name="connsiteY3" fmla="*/ 858244 h 6858000"/>
              <a:gd name="connsiteX4" fmla="*/ 7321495 w 7525265"/>
              <a:gd name="connsiteY4" fmla="*/ 873443 h 6858000"/>
              <a:gd name="connsiteX5" fmla="*/ 7343738 w 7525265"/>
              <a:gd name="connsiteY5" fmla="*/ 918669 h 6858000"/>
              <a:gd name="connsiteX6" fmla="*/ 7352264 w 7525265"/>
              <a:gd name="connsiteY6" fmla="*/ 966490 h 6858000"/>
              <a:gd name="connsiteX7" fmla="*/ 7430482 w 7525265"/>
              <a:gd name="connsiteY7" fmla="*/ 1048415 h 6858000"/>
              <a:gd name="connsiteX8" fmla="*/ 7430111 w 7525265"/>
              <a:gd name="connsiteY8" fmla="*/ 1116995 h 6858000"/>
              <a:gd name="connsiteX9" fmla="*/ 7420844 w 7525265"/>
              <a:gd name="connsiteY9" fmla="*/ 1127745 h 6858000"/>
              <a:gd name="connsiteX10" fmla="*/ 7420844 w 7525265"/>
              <a:gd name="connsiteY10" fmla="*/ 1128857 h 6858000"/>
              <a:gd name="connsiteX11" fmla="*/ 7460509 w 7525265"/>
              <a:gd name="connsiteY11" fmla="*/ 1159997 h 6858000"/>
              <a:gd name="connsiteX12" fmla="*/ 7472372 w 7525265"/>
              <a:gd name="connsiteY12" fmla="*/ 1144427 h 6858000"/>
              <a:gd name="connsiteX13" fmla="*/ 7503881 w 7525265"/>
              <a:gd name="connsiteY13" fmla="*/ 1277880 h 6858000"/>
              <a:gd name="connsiteX14" fmla="*/ 7510183 w 7525265"/>
              <a:gd name="connsiteY14" fmla="*/ 1321252 h 6858000"/>
              <a:gd name="connsiteX15" fmla="*/ 7520563 w 7525265"/>
              <a:gd name="connsiteY15" fmla="*/ 1349426 h 6858000"/>
              <a:gd name="connsiteX16" fmla="*/ 7493131 w 7525265"/>
              <a:gd name="connsiteY16" fmla="*/ 1430980 h 6858000"/>
              <a:gd name="connsiteX17" fmla="*/ 7499803 w 7525265"/>
              <a:gd name="connsiteY17" fmla="*/ 1464714 h 6858000"/>
              <a:gd name="connsiteX18" fmla="*/ 7509442 w 7525265"/>
              <a:gd name="connsiteY18" fmla="*/ 1526251 h 6858000"/>
              <a:gd name="connsiteX19" fmla="*/ 7516856 w 7525265"/>
              <a:gd name="connsiteY19" fmla="*/ 1568140 h 6858000"/>
              <a:gd name="connsiteX20" fmla="*/ 7467923 w 7525265"/>
              <a:gd name="connsiteY20" fmla="*/ 1666006 h 6858000"/>
              <a:gd name="connsiteX21" fmla="*/ 7498691 w 7525265"/>
              <a:gd name="connsiteY21" fmla="*/ 1697515 h 6858000"/>
              <a:gd name="connsiteX22" fmla="*/ 7461251 w 7525265"/>
              <a:gd name="connsiteY22" fmla="*/ 1723465 h 6858000"/>
              <a:gd name="connsiteX23" fmla="*/ 7502769 w 7525265"/>
              <a:gd name="connsiteY23" fmla="*/ 1759423 h 6858000"/>
              <a:gd name="connsiteX24" fmla="*/ 7509813 w 7525265"/>
              <a:gd name="connsiteY24" fmla="*/ 1786855 h 6858000"/>
              <a:gd name="connsiteX25" fmla="*/ 7504623 w 7525265"/>
              <a:gd name="connsiteY25" fmla="*/ 1854323 h 6858000"/>
              <a:gd name="connsiteX26" fmla="*/ 7490165 w 7525265"/>
              <a:gd name="connsiteY26" fmla="*/ 2005570 h 6858000"/>
              <a:gd name="connsiteX27" fmla="*/ 7477191 w 7525265"/>
              <a:gd name="connsiteY27" fmla="*/ 2088236 h 6858000"/>
              <a:gd name="connsiteX28" fmla="*/ 7434189 w 7525265"/>
              <a:gd name="connsiteY28" fmla="*/ 2151997 h 6858000"/>
              <a:gd name="connsiteX29" fmla="*/ 7462733 w 7525265"/>
              <a:gd name="connsiteY29" fmla="*/ 2244673 h 6858000"/>
              <a:gd name="connsiteX30" fmla="*/ 7449388 w 7525265"/>
              <a:gd name="connsiteY30" fmla="*/ 2281002 h 6858000"/>
              <a:gd name="connsiteX31" fmla="*/ 7426775 w 7525265"/>
              <a:gd name="connsiteY31" fmla="*/ 2358478 h 6858000"/>
              <a:gd name="connsiteX32" fmla="*/ 7406016 w 7525265"/>
              <a:gd name="connsiteY32" fmla="*/ 2500458 h 6858000"/>
              <a:gd name="connsiteX33" fmla="*/ 7438637 w 7525265"/>
              <a:gd name="connsiteY33" fmla="*/ 2538269 h 6858000"/>
              <a:gd name="connsiteX34" fmla="*/ 7403792 w 7525265"/>
              <a:gd name="connsiteY34" fmla="*/ 2566813 h 6858000"/>
              <a:gd name="connsiteX35" fmla="*/ 7414913 w 7525265"/>
              <a:gd name="connsiteY35" fmla="*/ 2570891 h 6858000"/>
              <a:gd name="connsiteX36" fmla="*/ 7408240 w 7525265"/>
              <a:gd name="connsiteY36" fmla="*/ 2615746 h 6858000"/>
              <a:gd name="connsiteX37" fmla="*/ 7385627 w 7525265"/>
              <a:gd name="connsiteY37" fmla="*/ 2653558 h 6858000"/>
              <a:gd name="connsiteX38" fmla="*/ 7373394 w 7525265"/>
              <a:gd name="connsiteY38" fmla="*/ 2761432 h 6858000"/>
              <a:gd name="connsiteX39" fmla="*/ 7370057 w 7525265"/>
              <a:gd name="connsiteY39" fmla="*/ 2907860 h 6858000"/>
              <a:gd name="connsiteX40" fmla="*/ 7385257 w 7525265"/>
              <a:gd name="connsiteY40" fmla="*/ 3007950 h 6858000"/>
              <a:gd name="connsiteX41" fmla="*/ 7384515 w 7525265"/>
              <a:gd name="connsiteY41" fmla="*/ 3066150 h 6858000"/>
              <a:gd name="connsiteX42" fmla="*/ 7348557 w 7525265"/>
              <a:gd name="connsiteY42" fmla="*/ 3172912 h 6858000"/>
              <a:gd name="connsiteX43" fmla="*/ 7367463 w 7525265"/>
              <a:gd name="connsiteY43" fmla="*/ 3195525 h 6858000"/>
              <a:gd name="connsiteX44" fmla="*/ 7282572 w 7525265"/>
              <a:gd name="connsiteY44" fmla="*/ 3298581 h 6858000"/>
              <a:gd name="connsiteX45" fmla="*/ 7311487 w 7525265"/>
              <a:gd name="connsiteY45" fmla="*/ 3377540 h 6858000"/>
              <a:gd name="connsiteX46" fmla="*/ 7297029 w 7525265"/>
              <a:gd name="connsiteY46" fmla="*/ 3442784 h 6858000"/>
              <a:gd name="connsiteX47" fmla="*/ 7293693 w 7525265"/>
              <a:gd name="connsiteY47" fmla="*/ 3471328 h 6858000"/>
              <a:gd name="connsiteX48" fmla="*/ 7289986 w 7525265"/>
              <a:gd name="connsiteY48" fmla="*/ 3523226 h 6858000"/>
              <a:gd name="connsiteX49" fmla="*/ 7283684 w 7525265"/>
              <a:gd name="connsiteY49" fmla="*/ 3535459 h 6858000"/>
              <a:gd name="connsiteX50" fmla="*/ 7216587 w 7525265"/>
              <a:gd name="connsiteY50" fmla="*/ 3615902 h 6858000"/>
              <a:gd name="connsiteX51" fmla="*/ 7203983 w 7525265"/>
              <a:gd name="connsiteY51" fmla="*/ 3695603 h 6858000"/>
              <a:gd name="connsiteX52" fmla="*/ 7143187 w 7525265"/>
              <a:gd name="connsiteY52" fmla="*/ 3776787 h 6858000"/>
              <a:gd name="connsiteX53" fmla="*/ 7117979 w 7525265"/>
              <a:gd name="connsiteY53" fmla="*/ 3787537 h 6858000"/>
              <a:gd name="connsiteX54" fmla="*/ 7119092 w 7525265"/>
              <a:gd name="connsiteY54" fmla="*/ 3796064 h 6858000"/>
              <a:gd name="connsiteX55" fmla="*/ 7110936 w 7525265"/>
              <a:gd name="connsiteY55" fmla="*/ 3863902 h 6858000"/>
              <a:gd name="connsiteX56" fmla="*/ 7063486 w 7525265"/>
              <a:gd name="connsiteY56" fmla="*/ 3903938 h 6858000"/>
              <a:gd name="connsiteX57" fmla="*/ 7053848 w 7525265"/>
              <a:gd name="connsiteY57" fmla="*/ 3937301 h 6858000"/>
              <a:gd name="connsiteX58" fmla="*/ 6978225 w 7525265"/>
              <a:gd name="connsiteY58" fmla="*/ 4045546 h 6858000"/>
              <a:gd name="connsiteX59" fmla="*/ 6930404 w 7525265"/>
              <a:gd name="connsiteY59" fmla="*/ 4185672 h 6858000"/>
              <a:gd name="connsiteX60" fmla="*/ 6920025 w 7525265"/>
              <a:gd name="connsiteY60" fmla="*/ 4306521 h 6858000"/>
              <a:gd name="connsiteX61" fmla="*/ 6927439 w 7525265"/>
              <a:gd name="connsiteY61" fmla="*/ 4339884 h 6858000"/>
              <a:gd name="connsiteX62" fmla="*/ 6933370 w 7525265"/>
              <a:gd name="connsiteY62" fmla="*/ 4470372 h 6858000"/>
              <a:gd name="connsiteX63" fmla="*/ 6965621 w 7525265"/>
              <a:gd name="connsiteY63" fmla="*/ 4574169 h 6858000"/>
              <a:gd name="connsiteX64" fmla="*/ 7006398 w 7525265"/>
              <a:gd name="connsiteY64" fmla="*/ 4669810 h 6858000"/>
              <a:gd name="connsiteX65" fmla="*/ 6972294 w 7525265"/>
              <a:gd name="connsiteY65" fmla="*/ 4773607 h 6858000"/>
              <a:gd name="connsiteX66" fmla="*/ 6979708 w 7525265"/>
              <a:gd name="connsiteY66" fmla="*/ 4829583 h 6858000"/>
              <a:gd name="connsiteX67" fmla="*/ 6980078 w 7525265"/>
              <a:gd name="connsiteY67" fmla="*/ 4912620 h 6858000"/>
              <a:gd name="connsiteX68" fmla="*/ 6946344 w 7525265"/>
              <a:gd name="connsiteY68" fmla="*/ 4912620 h 6858000"/>
              <a:gd name="connsiteX69" fmla="*/ 6938930 w 7525265"/>
              <a:gd name="connsiteY69" fmla="*/ 4920034 h 6858000"/>
              <a:gd name="connsiteX70" fmla="*/ 7001579 w 7525265"/>
              <a:gd name="connsiteY70" fmla="*/ 5142826 h 6858000"/>
              <a:gd name="connsiteX71" fmla="*/ 7003433 w 7525265"/>
              <a:gd name="connsiteY71" fmla="*/ 5141344 h 6858000"/>
              <a:gd name="connsiteX72" fmla="*/ 6914835 w 7525265"/>
              <a:gd name="connsiteY72" fmla="*/ 5175448 h 6858000"/>
              <a:gd name="connsiteX73" fmla="*/ 6852927 w 7525265"/>
              <a:gd name="connsiteY73" fmla="*/ 5207329 h 6858000"/>
              <a:gd name="connsiteX74" fmla="*/ 6813633 w 7525265"/>
              <a:gd name="connsiteY74" fmla="*/ 5227717 h 6858000"/>
              <a:gd name="connsiteX75" fmla="*/ 6722069 w 7525265"/>
              <a:gd name="connsiteY75" fmla="*/ 5304453 h 6858000"/>
              <a:gd name="connsiteX76" fmla="*/ 6689077 w 7525265"/>
              <a:gd name="connsiteY76" fmla="*/ 5354498 h 6858000"/>
              <a:gd name="connsiteX77" fmla="*/ 6642739 w 7525265"/>
              <a:gd name="connsiteY77" fmla="*/ 5403431 h 6858000"/>
              <a:gd name="connsiteX78" fmla="*/ 6602703 w 7525265"/>
              <a:gd name="connsiteY78" fmla="*/ 5449027 h 6858000"/>
              <a:gd name="connsiteX79" fmla="*/ 6563779 w 7525265"/>
              <a:gd name="connsiteY79" fmla="*/ 5495365 h 6858000"/>
              <a:gd name="connsiteX80" fmla="*/ 6426990 w 7525265"/>
              <a:gd name="connsiteY80" fmla="*/ 5534659 h 6858000"/>
              <a:gd name="connsiteX81" fmla="*/ 6391773 w 7525265"/>
              <a:gd name="connsiteY81" fmla="*/ 5576178 h 6858000"/>
              <a:gd name="connsiteX82" fmla="*/ 6375092 w 7525265"/>
              <a:gd name="connsiteY82" fmla="*/ 5627335 h 6858000"/>
              <a:gd name="connsiteX83" fmla="*/ 6334685 w 7525265"/>
              <a:gd name="connsiteY83" fmla="*/ 5741882 h 6858000"/>
              <a:gd name="connsiteX84" fmla="*/ 6294649 w 7525265"/>
              <a:gd name="connsiteY84" fmla="*/ 5818618 h 6858000"/>
              <a:gd name="connsiteX85" fmla="*/ 6285011 w 7525265"/>
              <a:gd name="connsiteY85" fmla="*/ 5832704 h 6858000"/>
              <a:gd name="connsiteX86" fmla="*/ 6247940 w 7525265"/>
              <a:gd name="connsiteY86" fmla="*/ 5932053 h 6858000"/>
              <a:gd name="connsiteX87" fmla="*/ 6235707 w 7525265"/>
              <a:gd name="connsiteY87" fmla="*/ 5990253 h 6858000"/>
              <a:gd name="connsiteX88" fmla="*/ 6138954 w 7525265"/>
              <a:gd name="connsiteY88" fmla="*/ 6091825 h 6858000"/>
              <a:gd name="connsiteX89" fmla="*/ 6110780 w 7525265"/>
              <a:gd name="connsiteY89" fmla="*/ 6114067 h 6858000"/>
              <a:gd name="connsiteX90" fmla="*/ 6062589 w 7525265"/>
              <a:gd name="connsiteY90" fmla="*/ 6160405 h 6858000"/>
              <a:gd name="connsiteX91" fmla="*/ 5996604 w 7525265"/>
              <a:gd name="connsiteY91" fmla="*/ 6199329 h 6858000"/>
              <a:gd name="connsiteX92" fmla="*/ 5908377 w 7525265"/>
              <a:gd name="connsiteY92" fmla="*/ 6221571 h 6858000"/>
              <a:gd name="connsiteX93" fmla="*/ 5775294 w 7525265"/>
              <a:gd name="connsiteY93" fmla="*/ 6248262 h 6858000"/>
              <a:gd name="connsiteX94" fmla="*/ 5623306 w 7525265"/>
              <a:gd name="connsiteY94" fmla="*/ 6277548 h 6858000"/>
              <a:gd name="connsiteX95" fmla="*/ 5487629 w 7525265"/>
              <a:gd name="connsiteY95" fmla="*/ 6322773 h 6858000"/>
              <a:gd name="connsiteX96" fmla="*/ 5472431 w 7525265"/>
              <a:gd name="connsiteY96" fmla="*/ 6331670 h 6858000"/>
              <a:gd name="connsiteX97" fmla="*/ 5366039 w 7525265"/>
              <a:gd name="connsiteY97" fmla="*/ 6413225 h 6858000"/>
              <a:gd name="connsiteX98" fmla="*/ 5338236 w 7525265"/>
              <a:gd name="connsiteY98" fmla="*/ 6419156 h 6858000"/>
              <a:gd name="connsiteX99" fmla="*/ 5312287 w 7525265"/>
              <a:gd name="connsiteY99" fmla="*/ 6429906 h 6858000"/>
              <a:gd name="connsiteX100" fmla="*/ 5160299 w 7525265"/>
              <a:gd name="connsiteY100" fmla="*/ 6509608 h 6858000"/>
              <a:gd name="connsiteX101" fmla="*/ 5152885 w 7525265"/>
              <a:gd name="connsiteY101" fmla="*/ 6510719 h 6858000"/>
              <a:gd name="connsiteX102" fmla="*/ 4965680 w 7525265"/>
              <a:gd name="connsiteY102" fmla="*/ 6516651 h 6858000"/>
              <a:gd name="connsiteX103" fmla="*/ 4779216 w 7525265"/>
              <a:gd name="connsiteY103" fmla="*/ 6537410 h 6858000"/>
              <a:gd name="connsiteX104" fmla="*/ 4723611 w 7525265"/>
              <a:gd name="connsiteY104" fmla="*/ 6530737 h 6858000"/>
              <a:gd name="connsiteX105" fmla="*/ 4707671 w 7525265"/>
              <a:gd name="connsiteY105" fmla="*/ 6526289 h 6858000"/>
              <a:gd name="connsiteX106" fmla="*/ 4635013 w 7525265"/>
              <a:gd name="connsiteY106" fmla="*/ 6489960 h 6858000"/>
              <a:gd name="connsiteX107" fmla="*/ 4616478 w 7525265"/>
              <a:gd name="connsiteY107" fmla="*/ 6480322 h 6858000"/>
              <a:gd name="connsiteX108" fmla="*/ 4545303 w 7525265"/>
              <a:gd name="connsiteY108" fmla="*/ 6392836 h 6858000"/>
              <a:gd name="connsiteX109" fmla="*/ 4519353 w 7525265"/>
              <a:gd name="connsiteY109" fmla="*/ 6352429 h 6858000"/>
              <a:gd name="connsiteX110" fmla="*/ 4478206 w 7525265"/>
              <a:gd name="connsiteY110" fmla="*/ 6310911 h 6858000"/>
              <a:gd name="connsiteX111" fmla="*/ 4467455 w 7525265"/>
              <a:gd name="connsiteY111" fmla="*/ 6290151 h 6858000"/>
              <a:gd name="connsiteX112" fmla="*/ 4436687 w 7525265"/>
              <a:gd name="connsiteY112" fmla="*/ 6257159 h 6858000"/>
              <a:gd name="connsiteX113" fmla="*/ 4402953 w 7525265"/>
              <a:gd name="connsiteY113" fmla="*/ 6211192 h 6858000"/>
              <a:gd name="connsiteX114" fmla="*/ 4367365 w 7525265"/>
              <a:gd name="connsiteY114" fmla="*/ 6198588 h 6858000"/>
              <a:gd name="connsiteX115" fmla="*/ 4287664 w 7525265"/>
              <a:gd name="connsiteY115" fmla="*/ 6299790 h 6858000"/>
              <a:gd name="connsiteX116" fmla="*/ 4252448 w 7525265"/>
              <a:gd name="connsiteY116" fmla="*/ 6333894 h 6858000"/>
              <a:gd name="connsiteX117" fmla="*/ 4191281 w 7525265"/>
              <a:gd name="connsiteY117" fmla="*/ 6381344 h 6858000"/>
              <a:gd name="connsiteX118" fmla="*/ 4132711 w 7525265"/>
              <a:gd name="connsiteY118" fmla="*/ 6400621 h 6858000"/>
              <a:gd name="connsiteX119" fmla="*/ 4062648 w 7525265"/>
              <a:gd name="connsiteY119" fmla="*/ 6418415 h 6858000"/>
              <a:gd name="connsiteX120" fmla="*/ 4001482 w 7525265"/>
              <a:gd name="connsiteY120" fmla="*/ 6382827 h 6858000"/>
              <a:gd name="connsiteX121" fmla="*/ 3893607 w 7525265"/>
              <a:gd name="connsiteY121" fmla="*/ 6403587 h 6858000"/>
              <a:gd name="connsiteX122" fmla="*/ 3829476 w 7525265"/>
              <a:gd name="connsiteY122" fmla="*/ 6416190 h 6858000"/>
              <a:gd name="connsiteX123" fmla="*/ 3811682 w 7525265"/>
              <a:gd name="connsiteY123" fmla="*/ 6415449 h 6858000"/>
              <a:gd name="connsiteX124" fmla="*/ 3827993 w 7525265"/>
              <a:gd name="connsiteY124" fmla="*/ 6385052 h 6858000"/>
              <a:gd name="connsiteX125" fmla="*/ 3819838 w 7525265"/>
              <a:gd name="connsiteY125" fmla="*/ 6378008 h 6858000"/>
              <a:gd name="connsiteX126" fmla="*/ 3795371 w 7525265"/>
              <a:gd name="connsiteY126" fmla="*/ 6406181 h 6858000"/>
              <a:gd name="connsiteX127" fmla="*/ 3736429 w 7525265"/>
              <a:gd name="connsiteY127" fmla="*/ 6472537 h 6858000"/>
              <a:gd name="connsiteX128" fmla="*/ 3645607 w 7525265"/>
              <a:gd name="connsiteY128" fmla="*/ 6552609 h 6858000"/>
              <a:gd name="connsiteX129" fmla="*/ 3572208 w 7525265"/>
              <a:gd name="connsiteY129" fmla="*/ 6621560 h 6858000"/>
              <a:gd name="connsiteX130" fmla="*/ 3425410 w 7525265"/>
              <a:gd name="connsiteY130" fmla="*/ 6677536 h 6858000"/>
              <a:gd name="connsiteX131" fmla="*/ 3435048 w 7525265"/>
              <a:gd name="connsiteY131" fmla="*/ 6637871 h 6858000"/>
              <a:gd name="connsiteX132" fmla="*/ 3425781 w 7525265"/>
              <a:gd name="connsiteY132" fmla="*/ 6634905 h 6858000"/>
              <a:gd name="connsiteX133" fmla="*/ 3377589 w 7525265"/>
              <a:gd name="connsiteY133" fmla="*/ 6618594 h 6858000"/>
              <a:gd name="connsiteX134" fmla="*/ 3333476 w 7525265"/>
              <a:gd name="connsiteY134" fmla="*/ 6661596 h 6858000"/>
              <a:gd name="connsiteX135" fmla="*/ 3287138 w 7525265"/>
              <a:gd name="connsiteY135" fmla="*/ 6662337 h 6858000"/>
              <a:gd name="connsiteX136" fmla="*/ 3228196 w 7525265"/>
              <a:gd name="connsiteY136" fmla="*/ 6690140 h 6858000"/>
              <a:gd name="connsiteX137" fmla="*/ 3200764 w 7525265"/>
              <a:gd name="connsiteY137" fmla="*/ 6753159 h 6858000"/>
              <a:gd name="connsiteX138" fmla="*/ 2837475 w 7525265"/>
              <a:gd name="connsiteY138" fmla="*/ 6733141 h 6858000"/>
              <a:gd name="connsiteX139" fmla="*/ 2833768 w 7525265"/>
              <a:gd name="connsiteY139" fmla="*/ 6753530 h 6858000"/>
              <a:gd name="connsiteX140" fmla="*/ 2803000 w 7525265"/>
              <a:gd name="connsiteY140" fmla="*/ 6760944 h 6858000"/>
              <a:gd name="connsiteX141" fmla="*/ 2741463 w 7525265"/>
              <a:gd name="connsiteY141" fmla="*/ 6733883 h 6858000"/>
              <a:gd name="connsiteX142" fmla="*/ 2703281 w 7525265"/>
              <a:gd name="connsiteY142" fmla="*/ 6756866 h 6858000"/>
              <a:gd name="connsiteX143" fmla="*/ 2635442 w 7525265"/>
              <a:gd name="connsiteY143" fmla="*/ 6827300 h 6858000"/>
              <a:gd name="connsiteX144" fmla="*/ 2589475 w 7525265"/>
              <a:gd name="connsiteY144" fmla="*/ 6790971 h 6858000"/>
              <a:gd name="connsiteX145" fmla="*/ 2504214 w 7525265"/>
              <a:gd name="connsiteY145" fmla="*/ 6839533 h 6858000"/>
              <a:gd name="connsiteX146" fmla="*/ 2454540 w 7525265"/>
              <a:gd name="connsiteY146" fmla="*/ 6812842 h 6858000"/>
              <a:gd name="connsiteX147" fmla="*/ 2480489 w 7525265"/>
              <a:gd name="connsiteY147" fmla="*/ 6781332 h 6858000"/>
              <a:gd name="connsiteX148" fmla="*/ 2572794 w 7525265"/>
              <a:gd name="connsiteY148" fmla="*/ 6689398 h 6858000"/>
              <a:gd name="connsiteX149" fmla="*/ 2550181 w 7525265"/>
              <a:gd name="connsiteY149" fmla="*/ 6704597 h 6858000"/>
              <a:gd name="connsiteX150" fmla="*/ 2504955 w 7525265"/>
              <a:gd name="connsiteY150" fmla="*/ 6643061 h 6858000"/>
              <a:gd name="connsiteX151" fmla="*/ 2430444 w 7525265"/>
              <a:gd name="connsiteY151" fmla="*/ 6640465 h 6858000"/>
              <a:gd name="connsiteX152" fmla="*/ 2418211 w 7525265"/>
              <a:gd name="connsiteY152" fmla="*/ 6647879 h 6858000"/>
              <a:gd name="connsiteX153" fmla="*/ 2345553 w 7525265"/>
              <a:gd name="connsiteY153" fmla="*/ 6788376 h 6858000"/>
              <a:gd name="connsiteX154" fmla="*/ 2318121 w 7525265"/>
              <a:gd name="connsiteY154" fmla="*/ 6826558 h 6858000"/>
              <a:gd name="connsiteX155" fmla="*/ 2288835 w 7525265"/>
              <a:gd name="connsiteY155" fmla="*/ 6858809 h 6858000"/>
              <a:gd name="connsiteX156" fmla="*/ 2266593 w 7525265"/>
              <a:gd name="connsiteY156" fmla="*/ 6820627 h 6858000"/>
              <a:gd name="connsiteX157" fmla="*/ 2237678 w 7525265"/>
              <a:gd name="connsiteY157" fmla="*/ 6751676 h 6858000"/>
              <a:gd name="connsiteX158" fmla="*/ 2166503 w 7525265"/>
              <a:gd name="connsiteY158" fmla="*/ 6752047 h 6858000"/>
              <a:gd name="connsiteX159" fmla="*/ 2150563 w 7525265"/>
              <a:gd name="connsiteY159" fmla="*/ 6753530 h 6858000"/>
              <a:gd name="connsiteX160" fmla="*/ 2187634 w 7525265"/>
              <a:gd name="connsiteY160" fmla="*/ 6693476 h 6858000"/>
              <a:gd name="connsiteX161" fmla="*/ 2246946 w 7525265"/>
              <a:gd name="connsiteY161" fmla="*/ 6664561 h 6858000"/>
              <a:gd name="connsiteX162" fmla="*/ 2308853 w 7525265"/>
              <a:gd name="connsiteY162" fmla="*/ 6653811 h 6858000"/>
              <a:gd name="connsiteX163" fmla="*/ 2308112 w 7525265"/>
              <a:gd name="connsiteY163" fmla="*/ 6642319 h 6858000"/>
              <a:gd name="connsiteX164" fmla="*/ 2240273 w 7525265"/>
              <a:gd name="connsiteY164" fmla="*/ 6642319 h 6858000"/>
              <a:gd name="connsiteX165" fmla="*/ 2202091 w 7525265"/>
              <a:gd name="connsiteY165" fmla="*/ 6608214 h 6858000"/>
              <a:gd name="connsiteX166" fmla="*/ 2163908 w 7525265"/>
              <a:gd name="connsiteY166" fmla="*/ 6627862 h 6858000"/>
              <a:gd name="connsiteX167" fmla="*/ 2183927 w 7525265"/>
              <a:gd name="connsiteY167" fmla="*/ 6647509 h 6858000"/>
              <a:gd name="connsiteX168" fmla="*/ 2166503 w 7525265"/>
              <a:gd name="connsiteY168" fmla="*/ 6656776 h 6858000"/>
              <a:gd name="connsiteX169" fmla="*/ 2136106 w 7525265"/>
              <a:gd name="connsiteY169" fmla="*/ 6725356 h 6858000"/>
              <a:gd name="connsiteX170" fmla="*/ 2076793 w 7525265"/>
              <a:gd name="connsiteY170" fmla="*/ 6743150 h 6858000"/>
              <a:gd name="connsiteX171" fmla="*/ 2107562 w 7525265"/>
              <a:gd name="connsiteY171" fmla="*/ 6697924 h 6858000"/>
              <a:gd name="connsiteX172" fmla="*/ 2060483 w 7525265"/>
              <a:gd name="connsiteY172" fmla="*/ 6666786 h 6858000"/>
              <a:gd name="connsiteX173" fmla="*/ 2026748 w 7525265"/>
              <a:gd name="connsiteY173" fmla="*/ 6567437 h 6858000"/>
              <a:gd name="connsiteX174" fmla="*/ 1971514 w 7525265"/>
              <a:gd name="connsiteY174" fmla="*/ 6526289 h 6858000"/>
              <a:gd name="connsiteX175" fmla="*/ 1935926 w 7525265"/>
              <a:gd name="connsiteY175" fmla="*/ 6486253 h 6858000"/>
              <a:gd name="connsiteX176" fmla="*/ 1963358 w 7525265"/>
              <a:gd name="connsiteY176" fmla="*/ 6447700 h 6858000"/>
              <a:gd name="connsiteX177" fmla="*/ 2039723 w 7525265"/>
              <a:gd name="connsiteY177" fmla="*/ 6459933 h 6858000"/>
              <a:gd name="connsiteX178" fmla="*/ 2054551 w 7525265"/>
              <a:gd name="connsiteY178" fmla="*/ 6375042 h 6858000"/>
              <a:gd name="connsiteX179" fmla="*/ 2030826 w 7525265"/>
              <a:gd name="connsiteY179" fmla="*/ 6333894 h 6858000"/>
              <a:gd name="connsiteX180" fmla="*/ 1991903 w 7525265"/>
              <a:gd name="connsiteY180" fmla="*/ 6312023 h 6858000"/>
              <a:gd name="connsiteX181" fmla="*/ 1879950 w 7525265"/>
              <a:gd name="connsiteY181" fmla="*/ 6326110 h 6858000"/>
              <a:gd name="connsiteX182" fmla="*/ 1804698 w 7525265"/>
              <a:gd name="connsiteY182" fmla="*/ 6334636 h 6858000"/>
              <a:gd name="connsiteX183" fmla="*/ 1746127 w 7525265"/>
              <a:gd name="connsiteY183" fmla="*/ 6302755 h 6858000"/>
              <a:gd name="connsiteX184" fmla="*/ 1702384 w 7525265"/>
              <a:gd name="connsiteY184" fmla="*/ 6274582 h 6858000"/>
              <a:gd name="connsiteX185" fmla="*/ 1594509 w 7525265"/>
              <a:gd name="connsiteY185" fmla="*/ 6218235 h 6858000"/>
              <a:gd name="connsiteX186" fmla="*/ 1562629 w 7525265"/>
              <a:gd name="connsiteY186" fmla="*/ 6207855 h 6858000"/>
              <a:gd name="connsiteX187" fmla="*/ 1499980 w 7525265"/>
              <a:gd name="connsiteY187" fmla="*/ 6214899 h 6858000"/>
              <a:gd name="connsiteX188" fmla="*/ 1440668 w 7525265"/>
              <a:gd name="connsiteY188" fmla="*/ 6189320 h 6858000"/>
              <a:gd name="connsiteX189" fmla="*/ 1411382 w 7525265"/>
              <a:gd name="connsiteY189" fmla="*/ 6177458 h 6858000"/>
              <a:gd name="connsiteX190" fmla="*/ 1427322 w 7525265"/>
              <a:gd name="connsiteY190" fmla="*/ 6138905 h 6858000"/>
              <a:gd name="connsiteX191" fmla="*/ 1396554 w 7525265"/>
              <a:gd name="connsiteY191" fmla="*/ 6078851 h 6858000"/>
              <a:gd name="connsiteX192" fmla="*/ 1280153 w 7525265"/>
              <a:gd name="connsiteY192" fmla="*/ 6024728 h 6858000"/>
              <a:gd name="connsiteX193" fmla="*/ 1271256 w 7525265"/>
              <a:gd name="connsiteY193" fmla="*/ 5998408 h 6858000"/>
              <a:gd name="connsiteX194" fmla="*/ 1265325 w 7525265"/>
              <a:gd name="connsiteY194" fmla="*/ 5933906 h 6858000"/>
              <a:gd name="connsiteX195" fmla="*/ 1231591 w 7525265"/>
              <a:gd name="connsiteY195" fmla="*/ 5857912 h 6858000"/>
              <a:gd name="connsiteX196" fmla="*/ 1190443 w 7525265"/>
              <a:gd name="connsiteY196" fmla="*/ 5849015 h 6858000"/>
              <a:gd name="connsiteX197" fmla="*/ 1146700 w 7525265"/>
              <a:gd name="connsiteY197" fmla="*/ 5860878 h 6858000"/>
              <a:gd name="connsiteX198" fmla="*/ 1171537 w 7525265"/>
              <a:gd name="connsiteY198" fmla="*/ 5781918 h 6858000"/>
              <a:gd name="connsiteX199" fmla="*/ 1122975 w 7525265"/>
              <a:gd name="connsiteY199" fmla="*/ 5722606 h 6858000"/>
              <a:gd name="connsiteX200" fmla="*/ 1144105 w 7525265"/>
              <a:gd name="connsiteY200" fmla="*/ 5674785 h 6858000"/>
              <a:gd name="connsiteX201" fmla="*/ 1125200 w 7525265"/>
              <a:gd name="connsiteY201" fmla="*/ 5619921 h 6858000"/>
              <a:gd name="connsiteX202" fmla="*/ 1049205 w 7525265"/>
              <a:gd name="connsiteY202" fmla="*/ 5628447 h 6858000"/>
              <a:gd name="connsiteX203" fmla="*/ 1025110 w 7525265"/>
              <a:gd name="connsiteY203" fmla="*/ 5547263 h 6858000"/>
              <a:gd name="connsiteX204" fmla="*/ 991005 w 7525265"/>
              <a:gd name="connsiteY204" fmla="*/ 5510193 h 6858000"/>
              <a:gd name="connsiteX205" fmla="*/ 988781 w 7525265"/>
              <a:gd name="connsiteY205" fmla="*/ 5493140 h 6858000"/>
              <a:gd name="connsiteX206" fmla="*/ 986557 w 7525265"/>
              <a:gd name="connsiteY206" fmla="*/ 5418629 h 6858000"/>
              <a:gd name="connsiteX207" fmla="*/ 909450 w 7525265"/>
              <a:gd name="connsiteY207" fmla="*/ 5414922 h 6858000"/>
              <a:gd name="connsiteX208" fmla="*/ 909080 w 7525265"/>
              <a:gd name="connsiteY208" fmla="*/ 5407508 h 6858000"/>
              <a:gd name="connsiteX209" fmla="*/ 854957 w 7525265"/>
              <a:gd name="connsiteY209" fmla="*/ 5437906 h 6858000"/>
              <a:gd name="connsiteX210" fmla="*/ 774144 w 7525265"/>
              <a:gd name="connsiteY210" fmla="*/ 5322617 h 6858000"/>
              <a:gd name="connsiteX211" fmla="*/ 787119 w 7525265"/>
              <a:gd name="connsiteY211" fmla="*/ 5285918 h 6858000"/>
              <a:gd name="connsiteX212" fmla="*/ 747453 w 7525265"/>
              <a:gd name="connsiteY212" fmla="*/ 5230683 h 6858000"/>
              <a:gd name="connsiteX213" fmla="*/ 710012 w 7525265"/>
              <a:gd name="connsiteY213" fmla="*/ 5183604 h 6858000"/>
              <a:gd name="connsiteX214" fmla="*/ 661821 w 7525265"/>
              <a:gd name="connsiteY214" fmla="*/ 5094264 h 6858000"/>
              <a:gd name="connsiteX215" fmla="*/ 568033 w 7525265"/>
              <a:gd name="connsiteY215" fmla="*/ 5046073 h 6858000"/>
              <a:gd name="connsiteX216" fmla="*/ 464607 w 7525265"/>
              <a:gd name="connsiteY216" fmla="*/ 5030133 h 6858000"/>
              <a:gd name="connsiteX217" fmla="*/ 460529 w 7525265"/>
              <a:gd name="connsiteY217" fmla="*/ 4840333 h 6858000"/>
              <a:gd name="connsiteX218" fmla="*/ 522808 w 7525265"/>
              <a:gd name="connsiteY218" fmla="*/ 4727639 h 6858000"/>
              <a:gd name="connsiteX219" fmla="*/ 510204 w 7525265"/>
              <a:gd name="connsiteY219" fmla="*/ 4611610 h 6858000"/>
              <a:gd name="connsiteX220" fmla="*/ 412709 w 7525265"/>
              <a:gd name="connsiteY220" fmla="*/ 4616429 h 6858000"/>
              <a:gd name="connsiteX221" fmla="*/ 399364 w 7525265"/>
              <a:gd name="connsiteY221" fmla="*/ 4568608 h 6858000"/>
              <a:gd name="connsiteX222" fmla="*/ 424942 w 7525265"/>
              <a:gd name="connsiteY222" fmla="*/ 4500399 h 6858000"/>
              <a:gd name="connsiteX223" fmla="*/ 460529 w 7525265"/>
              <a:gd name="connsiteY223" fmla="*/ 4474820 h 6858000"/>
              <a:gd name="connsiteX224" fmla="*/ 490556 w 7525265"/>
              <a:gd name="connsiteY224" fmla="*/ 4442940 h 6858000"/>
              <a:gd name="connsiteX225" fmla="*/ 525402 w 7525265"/>
              <a:gd name="connsiteY225" fmla="*/ 4377325 h 6858000"/>
              <a:gd name="connsiteX226" fmla="*/ 510204 w 7525265"/>
              <a:gd name="connsiteY226" fmla="*/ 4332470 h 6858000"/>
              <a:gd name="connsiteX227" fmla="*/ 516506 w 7525265"/>
              <a:gd name="connsiteY227" fmla="*/ 4275382 h 6858000"/>
              <a:gd name="connsiteX228" fmla="*/ 509092 w 7525265"/>
              <a:gd name="connsiteY228" fmla="*/ 4267597 h 6858000"/>
              <a:gd name="connsiteX229" fmla="*/ 313731 w 7525265"/>
              <a:gd name="connsiteY229" fmla="*/ 4236458 h 6858000"/>
              <a:gd name="connsiteX230" fmla="*/ 158407 w 7525265"/>
              <a:gd name="connsiteY230" fmla="*/ 4201613 h 6858000"/>
              <a:gd name="connsiteX231" fmla="*/ 121336 w 7525265"/>
              <a:gd name="connsiteY231" fmla="*/ 4194940 h 6858000"/>
              <a:gd name="connsiteX232" fmla="*/ 33480 w 7525265"/>
              <a:gd name="connsiteY232" fmla="*/ 4179741 h 6858000"/>
              <a:gd name="connsiteX233" fmla="*/ 27919 w 7525265"/>
              <a:gd name="connsiteY233" fmla="*/ 4123394 h 6858000"/>
              <a:gd name="connsiteX234" fmla="*/ 40894 w 7525265"/>
              <a:gd name="connsiteY234" fmla="*/ 4072978 h 6858000"/>
              <a:gd name="connsiteX235" fmla="*/ 58317 w 7525265"/>
              <a:gd name="connsiteY235" fmla="*/ 4017373 h 6858000"/>
              <a:gd name="connsiteX236" fmla="*/ 87603 w 7525265"/>
              <a:gd name="connsiteY236" fmla="*/ 3984751 h 6858000"/>
              <a:gd name="connsiteX237" fmla="*/ 124673 w 7525265"/>
              <a:gd name="connsiteY237" fmla="*/ 3971777 h 6858000"/>
              <a:gd name="connsiteX238" fmla="*/ 84637 w 7525265"/>
              <a:gd name="connsiteY238" fmla="*/ 3951759 h 6858000"/>
              <a:gd name="connsiteX239" fmla="*/ 130975 w 7525265"/>
              <a:gd name="connsiteY239" fmla="*/ 3931741 h 6858000"/>
              <a:gd name="connsiteX240" fmla="*/ 112069 w 7525265"/>
              <a:gd name="connsiteY240" fmla="*/ 3922844 h 6858000"/>
              <a:gd name="connsiteX241" fmla="*/ 92792 w 7525265"/>
              <a:gd name="connsiteY241" fmla="*/ 3867609 h 6858000"/>
              <a:gd name="connsiteX242" fmla="*/ 138018 w 7525265"/>
              <a:gd name="connsiteY242" fmla="*/ 3813116 h 6858000"/>
              <a:gd name="connsiteX243" fmla="*/ 131345 w 7525265"/>
              <a:gd name="connsiteY243" fmla="*/ 3760105 h 6858000"/>
              <a:gd name="connsiteX244" fmla="*/ 86490 w 7525265"/>
              <a:gd name="connsiteY244" fmla="*/ 3725630 h 6858000"/>
              <a:gd name="connsiteX245" fmla="*/ 123561 w 7525265"/>
              <a:gd name="connsiteY245" fmla="*/ 3699681 h 6858000"/>
              <a:gd name="connsiteX246" fmla="*/ 119112 w 7525265"/>
              <a:gd name="connsiteY246" fmla="*/ 3636291 h 6858000"/>
              <a:gd name="connsiteX247" fmla="*/ 75369 w 7525265"/>
              <a:gd name="connsiteY247" fmla="*/ 3598108 h 6858000"/>
              <a:gd name="connsiteX248" fmla="*/ 129863 w 7525265"/>
              <a:gd name="connsiteY248" fmla="*/ 3600703 h 6858000"/>
              <a:gd name="connsiteX249" fmla="*/ 194365 w 7525265"/>
              <a:gd name="connsiteY249" fmla="*/ 3559555 h 6858000"/>
              <a:gd name="connsiteX250" fmla="*/ 329671 w 7525265"/>
              <a:gd name="connsiteY250" fmla="*/ 3519890 h 6858000"/>
              <a:gd name="connsiteX251" fmla="*/ 496858 w 7525265"/>
              <a:gd name="connsiteY251" fmla="*/ 3485785 h 6858000"/>
              <a:gd name="connsiteX252" fmla="*/ 499453 w 7525265"/>
              <a:gd name="connsiteY252" fmla="*/ 3442784 h 6858000"/>
              <a:gd name="connsiteX253" fmla="*/ 593241 w 7525265"/>
              <a:gd name="connsiteY253" fmla="*/ 3368273 h 6858000"/>
              <a:gd name="connsiteX254" fmla="*/ 469797 w 7525265"/>
              <a:gd name="connsiteY254" fmla="*/ 3317857 h 6858000"/>
              <a:gd name="connsiteX255" fmla="*/ 352655 w 7525265"/>
              <a:gd name="connsiteY255" fmla="*/ 3301917 h 6858000"/>
              <a:gd name="connsiteX256" fmla="*/ 314473 w 7525265"/>
              <a:gd name="connsiteY256" fmla="*/ 3281899 h 6858000"/>
              <a:gd name="connsiteX257" fmla="*/ 350431 w 7525265"/>
              <a:gd name="connsiteY257" fmla="*/ 3271519 h 6858000"/>
              <a:gd name="connsiteX258" fmla="*/ 312990 w 7525265"/>
              <a:gd name="connsiteY258" fmla="*/ 3227406 h 6858000"/>
              <a:gd name="connsiteX259" fmla="*/ 314102 w 7525265"/>
              <a:gd name="connsiteY259" fmla="*/ 3189594 h 6858000"/>
              <a:gd name="connsiteX260" fmla="*/ 298903 w 7525265"/>
              <a:gd name="connsiteY260" fmla="*/ 3166240 h 6858000"/>
              <a:gd name="connsiteX261" fmla="*/ 268135 w 7525265"/>
              <a:gd name="connsiteY261" fmla="*/ 3136583 h 6858000"/>
              <a:gd name="connsiteX262" fmla="*/ 222168 w 7525265"/>
              <a:gd name="connsiteY262" fmla="*/ 3098401 h 6858000"/>
              <a:gd name="connsiteX263" fmla="*/ 165821 w 7525265"/>
              <a:gd name="connsiteY263" fmla="*/ 3062443 h 6858000"/>
              <a:gd name="connsiteX264" fmla="*/ 135423 w 7525265"/>
              <a:gd name="connsiteY264" fmla="*/ 3035382 h 6858000"/>
              <a:gd name="connsiteX265" fmla="*/ 101319 w 7525265"/>
              <a:gd name="connsiteY265" fmla="*/ 3020924 h 6858000"/>
              <a:gd name="connsiteX266" fmla="*/ 72404 w 7525265"/>
              <a:gd name="connsiteY266" fmla="*/ 2979405 h 6858000"/>
              <a:gd name="connsiteX267" fmla="*/ 83154 w 7525265"/>
              <a:gd name="connsiteY267" fmla="*/ 2904894 h 6858000"/>
              <a:gd name="connsiteX268" fmla="*/ 121707 w 7525265"/>
              <a:gd name="connsiteY268" fmla="*/ 2873755 h 6858000"/>
              <a:gd name="connsiteX269" fmla="*/ 82783 w 7525265"/>
              <a:gd name="connsiteY269" fmla="*/ 2814072 h 6858000"/>
              <a:gd name="connsiteX270" fmla="*/ 75369 w 7525265"/>
              <a:gd name="connsiteY270" fmla="*/ 2809253 h 6858000"/>
              <a:gd name="connsiteX271" fmla="*/ 80188 w 7525265"/>
              <a:gd name="connsiteY271" fmla="*/ 2734000 h 6858000"/>
              <a:gd name="connsiteX272" fmla="*/ 63878 w 7525265"/>
              <a:gd name="connsiteY272" fmla="*/ 2636135 h 6858000"/>
              <a:gd name="connsiteX273" fmla="*/ 51274 w 7525265"/>
              <a:gd name="connsiteY273" fmla="*/ 2587573 h 6858000"/>
              <a:gd name="connsiteX274" fmla="*/ 72033 w 7525265"/>
              <a:gd name="connsiteY274" fmla="*/ 2545683 h 6858000"/>
              <a:gd name="connsiteX275" fmla="*/ 64248 w 7525265"/>
              <a:gd name="connsiteY275" fmla="*/ 2500458 h 6858000"/>
              <a:gd name="connsiteX276" fmla="*/ 102431 w 7525265"/>
              <a:gd name="connsiteY276" fmla="*/ 2475621 h 6858000"/>
              <a:gd name="connsiteX277" fmla="*/ 127638 w 7525265"/>
              <a:gd name="connsiteY277" fmla="*/ 2463758 h 6858000"/>
              <a:gd name="connsiteX278" fmla="*/ 156924 w 7525265"/>
              <a:gd name="connsiteY278" fmla="*/ 2451154 h 6858000"/>
              <a:gd name="connsiteX279" fmla="*/ 205115 w 7525265"/>
              <a:gd name="connsiteY279" fmla="*/ 2402963 h 6858000"/>
              <a:gd name="connsiteX280" fmla="*/ 263316 w 7525265"/>
              <a:gd name="connsiteY280" fmla="*/ 2306580 h 6858000"/>
              <a:gd name="connsiteX281" fmla="*/ 236996 w 7525265"/>
              <a:gd name="connsiteY281" fmla="*/ 2257647 h 6858000"/>
              <a:gd name="connsiteX282" fmla="*/ 256643 w 7525265"/>
              <a:gd name="connsiteY282" fmla="*/ 2210197 h 6858000"/>
              <a:gd name="connsiteX283" fmla="*/ 241815 w 7525265"/>
              <a:gd name="connsiteY283" fmla="*/ 2107883 h 6858000"/>
              <a:gd name="connsiteX284" fmla="*/ 240703 w 7525265"/>
              <a:gd name="connsiteY284" fmla="*/ 2100840 h 6858000"/>
              <a:gd name="connsiteX285" fmla="*/ 126526 w 7525265"/>
              <a:gd name="connsiteY285" fmla="*/ 2012242 h 6858000"/>
              <a:gd name="connsiteX286" fmla="*/ 113922 w 7525265"/>
              <a:gd name="connsiteY286" fmla="*/ 1995931 h 6858000"/>
              <a:gd name="connsiteX287" fmla="*/ 24954 w 7525265"/>
              <a:gd name="connsiteY287" fmla="*/ 1891022 h 6858000"/>
              <a:gd name="connsiteX288" fmla="*/ 117 w 7525265"/>
              <a:gd name="connsiteY288" fmla="*/ 1754233 h 6858000"/>
              <a:gd name="connsiteX289" fmla="*/ 20505 w 7525265"/>
              <a:gd name="connsiteY289" fmla="*/ 1703447 h 6858000"/>
              <a:gd name="connsiteX290" fmla="*/ 13833 w 7525265"/>
              <a:gd name="connsiteY290" fmla="*/ 1679722 h 6858000"/>
              <a:gd name="connsiteX291" fmla="*/ 43118 w 7525265"/>
              <a:gd name="connsiteY291" fmla="*/ 1602986 h 6858000"/>
              <a:gd name="connsiteX292" fmla="*/ 87603 w 7525265"/>
              <a:gd name="connsiteY292" fmla="*/ 1549234 h 6858000"/>
              <a:gd name="connsiteX293" fmla="*/ 210305 w 7525265"/>
              <a:gd name="connsiteY293" fmla="*/ 1494370 h 6858000"/>
              <a:gd name="connsiteX294" fmla="*/ 290748 w 7525265"/>
              <a:gd name="connsiteY294" fmla="*/ 1482137 h 6858000"/>
              <a:gd name="connsiteX295" fmla="*/ 345982 w 7525265"/>
              <a:gd name="connsiteY295" fmla="*/ 1480654 h 6858000"/>
              <a:gd name="connsiteX296" fmla="*/ 406036 w 7525265"/>
              <a:gd name="connsiteY296" fmla="*/ 1407997 h 6858000"/>
              <a:gd name="connsiteX297" fmla="*/ 502048 w 7525265"/>
              <a:gd name="connsiteY297" fmla="*/ 1425049 h 6858000"/>
              <a:gd name="connsiteX298" fmla="*/ 590275 w 7525265"/>
              <a:gd name="connsiteY298" fmla="*/ 1360547 h 6858000"/>
              <a:gd name="connsiteX299" fmla="*/ 621785 w 7525265"/>
              <a:gd name="connsiteY299" fmla="*/ 1309019 h 6858000"/>
              <a:gd name="connsiteX300" fmla="*/ 765989 w 7525265"/>
              <a:gd name="connsiteY300" fmla="*/ 1148875 h 6858000"/>
              <a:gd name="connsiteX301" fmla="*/ 924649 w 7525265"/>
              <a:gd name="connsiteY301" fmla="*/ 1052122 h 6858000"/>
              <a:gd name="connsiteX302" fmla="*/ 1048464 w 7525265"/>
              <a:gd name="connsiteY302" fmla="*/ 1045449 h 6858000"/>
              <a:gd name="connsiteX303" fmla="*/ 1123717 w 7525265"/>
              <a:gd name="connsiteY303" fmla="*/ 1046191 h 6858000"/>
              <a:gd name="connsiteX304" fmla="*/ 1128536 w 7525265"/>
              <a:gd name="connsiteY304" fmla="*/ 1041001 h 6858000"/>
              <a:gd name="connsiteX305" fmla="*/ 1187478 w 7525265"/>
              <a:gd name="connsiteY305" fmla="*/ 993180 h 6858000"/>
              <a:gd name="connsiteX306" fmla="*/ 1254945 w 7525265"/>
              <a:gd name="connsiteY306" fmla="*/ 968714 h 6858000"/>
              <a:gd name="connsiteX307" fmla="*/ 1316111 w 7525265"/>
              <a:gd name="connsiteY307" fmla="*/ 904953 h 6858000"/>
              <a:gd name="connsiteX308" fmla="*/ 1347250 w 7525265"/>
              <a:gd name="connsiteY308" fmla="*/ 841192 h 6858000"/>
              <a:gd name="connsiteX309" fmla="*/ 1391364 w 7525265"/>
              <a:gd name="connsiteY309" fmla="*/ 840451 h 6858000"/>
              <a:gd name="connsiteX310" fmla="*/ 1532972 w 7525265"/>
              <a:gd name="connsiteY310" fmla="*/ 783363 h 6858000"/>
              <a:gd name="connsiteX311" fmla="*/ 1516662 w 7525265"/>
              <a:gd name="connsiteY311" fmla="*/ 763345 h 6858000"/>
              <a:gd name="connsiteX312" fmla="*/ 1572638 w 7525265"/>
              <a:gd name="connsiteY312" fmla="*/ 712188 h 6858000"/>
              <a:gd name="connsiteX313" fmla="*/ 1582276 w 7525265"/>
              <a:gd name="connsiteY313" fmla="*/ 722567 h 6858000"/>
              <a:gd name="connsiteX314" fmla="*/ 1554844 w 7525265"/>
              <a:gd name="connsiteY314" fmla="*/ 747034 h 6858000"/>
              <a:gd name="connsiteX315" fmla="*/ 1671615 w 7525265"/>
              <a:gd name="connsiteY315" fmla="*/ 747775 h 6858000"/>
              <a:gd name="connsiteX316" fmla="*/ 1805068 w 7525265"/>
              <a:gd name="connsiteY316" fmla="*/ 808941 h 6858000"/>
              <a:gd name="connsiteX317" fmla="*/ 1868458 w 7525265"/>
              <a:gd name="connsiteY317" fmla="*/ 756301 h 6858000"/>
              <a:gd name="connsiteX318" fmla="*/ 1782085 w 7525265"/>
              <a:gd name="connsiteY318" fmla="*/ 625073 h 6858000"/>
              <a:gd name="connsiteX319" fmla="*/ 1811370 w 7525265"/>
              <a:gd name="connsiteY319" fmla="*/ 623219 h 6858000"/>
              <a:gd name="connsiteX320" fmla="*/ 1894037 w 7525265"/>
              <a:gd name="connsiteY320" fmla="*/ 570950 h 6858000"/>
              <a:gd name="connsiteX321" fmla="*/ 1952979 w 7525265"/>
              <a:gd name="connsiteY321" fmla="*/ 501628 h 6858000"/>
              <a:gd name="connsiteX322" fmla="*/ 1997463 w 7525265"/>
              <a:gd name="connsiteY322" fmla="*/ 463446 h 6858000"/>
              <a:gd name="connsiteX323" fmla="*/ 2091251 w 7525265"/>
              <a:gd name="connsiteY323" fmla="*/ 371883 h 6858000"/>
              <a:gd name="connsiteX324" fmla="*/ 2146485 w 7525265"/>
              <a:gd name="connsiteY324" fmla="*/ 364468 h 6858000"/>
              <a:gd name="connsiteX325" fmla="*/ 2226557 w 7525265"/>
              <a:gd name="connsiteY325" fmla="*/ 321838 h 6858000"/>
              <a:gd name="connsiteX326" fmla="*/ 2255101 w 7525265"/>
              <a:gd name="connsiteY326" fmla="*/ 289957 h 6858000"/>
              <a:gd name="connsiteX327" fmla="*/ 2355932 w 7525265"/>
              <a:gd name="connsiteY327" fmla="*/ 255111 h 6858000"/>
              <a:gd name="connsiteX328" fmla="*/ 2429332 w 7525265"/>
              <a:gd name="connsiteY328" fmla="*/ 223601 h 6858000"/>
              <a:gd name="connsiteX329" fmla="*/ 2489756 w 7525265"/>
              <a:gd name="connsiteY329" fmla="*/ 225084 h 6858000"/>
              <a:gd name="connsiteX330" fmla="*/ 2506438 w 7525265"/>
              <a:gd name="connsiteY330" fmla="*/ 194687 h 6858000"/>
              <a:gd name="connsiteX331" fmla="*/ 2536094 w 7525265"/>
              <a:gd name="connsiteY331" fmla="*/ 215446 h 6858000"/>
              <a:gd name="connsiteX332" fmla="*/ 2610605 w 7525265"/>
              <a:gd name="connsiteY332" fmla="*/ 191721 h 6858000"/>
              <a:gd name="connsiteX333" fmla="*/ 2691789 w 7525265"/>
              <a:gd name="connsiteY333" fmla="*/ 174669 h 6858000"/>
              <a:gd name="connsiteX334" fmla="*/ 2708841 w 7525265"/>
              <a:gd name="connsiteY334" fmla="*/ 170591 h 6858000"/>
              <a:gd name="connsiteX335" fmla="*/ 2798552 w 7525265"/>
              <a:gd name="connsiteY335" fmla="*/ 156504 h 6858000"/>
              <a:gd name="connsiteX336" fmla="*/ 2852303 w 7525265"/>
              <a:gd name="connsiteY336" fmla="*/ 152427 h 6858000"/>
              <a:gd name="connsiteX337" fmla="*/ 3050629 w 7525265"/>
              <a:gd name="connsiteY337" fmla="*/ 99045 h 6858000"/>
              <a:gd name="connsiteX338" fmla="*/ 3167030 w 7525265"/>
              <a:gd name="connsiteY338" fmla="*/ 110537 h 6858000"/>
              <a:gd name="connsiteX339" fmla="*/ 3204842 w 7525265"/>
              <a:gd name="connsiteY339" fmla="*/ 83476 h 6858000"/>
              <a:gd name="connsiteX340" fmla="*/ 3225972 w 7525265"/>
              <a:gd name="connsiteY340" fmla="*/ 69018 h 6858000"/>
              <a:gd name="connsiteX341" fmla="*/ 3278612 w 7525265"/>
              <a:gd name="connsiteY341" fmla="*/ 26758 h 6858000"/>
              <a:gd name="connsiteX342" fmla="*/ 3339407 w 7525265"/>
              <a:gd name="connsiteY342" fmla="*/ 3033 h 6858000"/>
              <a:gd name="connsiteX343" fmla="*/ 3396124 w 7525265"/>
              <a:gd name="connsiteY343" fmla="*/ 1180 h 6858000"/>
              <a:gd name="connsiteX344" fmla="*/ 3484722 w 7525265"/>
              <a:gd name="connsiteY344" fmla="*/ 11930 h 6858000"/>
              <a:gd name="connsiteX345" fmla="*/ 3610020 w 7525265"/>
              <a:gd name="connsiteY345" fmla="*/ 54932 h 6858000"/>
              <a:gd name="connsiteX346" fmla="*/ 3765344 w 7525265"/>
              <a:gd name="connsiteY346" fmla="*/ 142418 h 6858000"/>
              <a:gd name="connsiteX347" fmla="*/ 3776836 w 7525265"/>
              <a:gd name="connsiteY347" fmla="*/ 191721 h 6858000"/>
              <a:gd name="connsiteX348" fmla="*/ 3804268 w 7525265"/>
              <a:gd name="connsiteY348" fmla="*/ 232498 h 6858000"/>
              <a:gd name="connsiteX349" fmla="*/ 3820208 w 7525265"/>
              <a:gd name="connsiteY349" fmla="*/ 243990 h 6858000"/>
              <a:gd name="connsiteX350" fmla="*/ 3807234 w 7525265"/>
              <a:gd name="connsiteY350" fmla="*/ 255111 h 6858000"/>
              <a:gd name="connsiteX351" fmla="*/ 3810570 w 7525265"/>
              <a:gd name="connsiteY351" fmla="*/ 260672 h 6858000"/>
              <a:gd name="connsiteX352" fmla="*/ 3845787 w 7525265"/>
              <a:gd name="connsiteY352" fmla="*/ 238059 h 6858000"/>
              <a:gd name="connsiteX353" fmla="*/ 3901392 w 7525265"/>
              <a:gd name="connsiteY353" fmla="*/ 260672 h 6858000"/>
              <a:gd name="connsiteX354" fmla="*/ 4084149 w 7525265"/>
              <a:gd name="connsiteY354" fmla="*/ 239171 h 6858000"/>
              <a:gd name="connsiteX355" fmla="*/ 4267276 w 7525265"/>
              <a:gd name="connsiteY355" fmla="*/ 213963 h 6858000"/>
              <a:gd name="connsiteX356" fmla="*/ 4299898 w 7525265"/>
              <a:gd name="connsiteY356" fmla="*/ 213963 h 6858000"/>
              <a:gd name="connsiteX357" fmla="*/ 4369219 w 7525265"/>
              <a:gd name="connsiteY357" fmla="*/ 175781 h 6858000"/>
              <a:gd name="connsiteX358" fmla="*/ 4377375 w 7525265"/>
              <a:gd name="connsiteY358" fmla="*/ 208032 h 6858000"/>
              <a:gd name="connsiteX359" fmla="*/ 4457817 w 7525265"/>
              <a:gd name="connsiteY359" fmla="*/ 188385 h 6858000"/>
              <a:gd name="connsiteX360" fmla="*/ 4494146 w 7525265"/>
              <a:gd name="connsiteY360" fmla="*/ 144271 h 6858000"/>
              <a:gd name="connsiteX361" fmla="*/ 4588305 w 7525265"/>
              <a:gd name="connsiteY361" fmla="*/ 144642 h 6858000"/>
              <a:gd name="connsiteX362" fmla="*/ 4597572 w 7525265"/>
              <a:gd name="connsiteY362" fmla="*/ 158358 h 6858000"/>
              <a:gd name="connsiteX363" fmla="*/ 4567916 w 7525265"/>
              <a:gd name="connsiteY363" fmla="*/ 169479 h 6858000"/>
              <a:gd name="connsiteX364" fmla="*/ 4571623 w 7525265"/>
              <a:gd name="connsiteY364" fmla="*/ 178376 h 6858000"/>
              <a:gd name="connsiteX365" fmla="*/ 4655772 w 7525265"/>
              <a:gd name="connsiteY365" fmla="*/ 168367 h 6858000"/>
              <a:gd name="connsiteX366" fmla="*/ 4656143 w 7525265"/>
              <a:gd name="connsiteY366" fmla="*/ 160211 h 6858000"/>
              <a:gd name="connsiteX367" fmla="*/ 4611288 w 7525265"/>
              <a:gd name="connsiteY367" fmla="*/ 154651 h 6858000"/>
              <a:gd name="connsiteX368" fmla="*/ 4610176 w 7525265"/>
              <a:gd name="connsiteY368" fmla="*/ 144271 h 6858000"/>
              <a:gd name="connsiteX369" fmla="*/ 4675049 w 7525265"/>
              <a:gd name="connsiteY369" fmla="*/ 129072 h 6858000"/>
              <a:gd name="connsiteX370" fmla="*/ 4745112 w 7525265"/>
              <a:gd name="connsiteY370" fmla="*/ 123882 h 6858000"/>
              <a:gd name="connsiteX371" fmla="*/ 4789225 w 7525265"/>
              <a:gd name="connsiteY371" fmla="*/ 111279 h 6858000"/>
              <a:gd name="connsiteX372" fmla="*/ 4897470 w 7525265"/>
              <a:gd name="connsiteY372" fmla="*/ 114615 h 6858000"/>
              <a:gd name="connsiteX373" fmla="*/ 4979025 w 7525265"/>
              <a:gd name="connsiteY373" fmla="*/ 108313 h 6858000"/>
              <a:gd name="connsiteX374" fmla="*/ 5093201 w 7525265"/>
              <a:gd name="connsiteY374" fmla="*/ 92743 h 6858000"/>
              <a:gd name="connsiteX375" fmla="*/ 5153255 w 7525265"/>
              <a:gd name="connsiteY375" fmla="*/ 82364 h 6858000"/>
              <a:gd name="connsiteX376" fmla="*/ 5293381 w 7525265"/>
              <a:gd name="connsiteY376" fmla="*/ 67165 h 6858000"/>
              <a:gd name="connsiteX377" fmla="*/ 5538786 w 7525265"/>
              <a:gd name="connsiteY377" fmla="*/ 57156 h 6858000"/>
              <a:gd name="connsiteX378" fmla="*/ 5667791 w 7525265"/>
              <a:gd name="connsiteY378" fmla="*/ 19344 h 6858000"/>
              <a:gd name="connsiteX379" fmla="*/ 5798278 w 7525265"/>
              <a:gd name="connsiteY379" fmla="*/ 63087 h 6858000"/>
              <a:gd name="connsiteX380" fmla="*/ 5886876 w 7525265"/>
              <a:gd name="connsiteY380" fmla="*/ 53449 h 6858000"/>
              <a:gd name="connsiteX381" fmla="*/ 5920610 w 7525265"/>
              <a:gd name="connsiteY381" fmla="*/ 58268 h 6858000"/>
              <a:gd name="connsiteX382" fmla="*/ 6002906 w 7525265"/>
              <a:gd name="connsiteY382" fmla="*/ 102011 h 6858000"/>
              <a:gd name="connsiteX383" fmla="*/ 5997716 w 7525265"/>
              <a:gd name="connsiteY383" fmla="*/ 126848 h 6858000"/>
              <a:gd name="connsiteX384" fmla="*/ 6059623 w 7525265"/>
              <a:gd name="connsiteY384" fmla="*/ 118322 h 6858000"/>
              <a:gd name="connsiteX385" fmla="*/ 6173059 w 7525265"/>
              <a:gd name="connsiteY385" fmla="*/ 111279 h 6858000"/>
              <a:gd name="connsiteX386" fmla="*/ 6206422 w 7525265"/>
              <a:gd name="connsiteY386" fmla="*/ 87183 h 6858000"/>
              <a:gd name="connsiteX387" fmla="*/ 6220879 w 7525265"/>
              <a:gd name="connsiteY387" fmla="*/ 62346 h 6858000"/>
              <a:gd name="connsiteX388" fmla="*/ 6344694 w 7525265"/>
              <a:gd name="connsiteY388" fmla="*/ 83105 h 6858000"/>
              <a:gd name="connsiteX389" fmla="*/ 6365082 w 7525265"/>
              <a:gd name="connsiteY389" fmla="*/ 150202 h 6858000"/>
              <a:gd name="connsiteX390" fmla="*/ 6370272 w 7525265"/>
              <a:gd name="connsiteY390" fmla="*/ 202842 h 6858000"/>
              <a:gd name="connsiteX391" fmla="*/ 6358781 w 7525265"/>
              <a:gd name="connsiteY391" fmla="*/ 210627 h 6858000"/>
              <a:gd name="connsiteX392" fmla="*/ 6395109 w 7525265"/>
              <a:gd name="connsiteY392" fmla="*/ 216187 h 6858000"/>
              <a:gd name="connsiteX393" fmla="*/ 6453310 w 7525265"/>
              <a:gd name="connsiteY393" fmla="*/ 223231 h 6858000"/>
              <a:gd name="connsiteX394" fmla="*/ 6464060 w 7525265"/>
              <a:gd name="connsiteY394" fmla="*/ 223231 h 6858000"/>
              <a:gd name="connsiteX395" fmla="*/ 6587133 w 7525265"/>
              <a:gd name="connsiteY395" fmla="*/ 238430 h 6858000"/>
              <a:gd name="connsiteX396" fmla="*/ 6626798 w 7525265"/>
              <a:gd name="connsiteY396" fmla="*/ 240283 h 6858000"/>
              <a:gd name="connsiteX397" fmla="*/ 6754691 w 7525265"/>
              <a:gd name="connsiteY397" fmla="*/ 312199 h 6858000"/>
              <a:gd name="connsiteX398" fmla="*/ 6778787 w 7525265"/>
              <a:gd name="connsiteY398" fmla="*/ 327398 h 6858000"/>
              <a:gd name="connsiteX399" fmla="*/ 6855893 w 7525265"/>
              <a:gd name="connsiteY399" fmla="*/ 350011 h 6858000"/>
              <a:gd name="connsiteX400" fmla="*/ 6935965 w 7525265"/>
              <a:gd name="connsiteY400" fmla="*/ 408953 h 6858000"/>
              <a:gd name="connsiteX401" fmla="*/ 6935223 w 7525265"/>
              <a:gd name="connsiteY401" fmla="*/ 431936 h 6858000"/>
              <a:gd name="connsiteX402" fmla="*/ 6950793 w 7525265"/>
              <a:gd name="connsiteY402" fmla="*/ 465670 h 6858000"/>
              <a:gd name="connsiteX403" fmla="*/ 6997501 w 7525265"/>
              <a:gd name="connsiteY403" fmla="*/ 500516 h 6858000"/>
              <a:gd name="connsiteX404" fmla="*/ 7093884 w 7525265"/>
              <a:gd name="connsiteY404" fmla="*/ 583554 h 6858000"/>
              <a:gd name="connsiteX405" fmla="*/ 7115014 w 7525265"/>
              <a:gd name="connsiteY405" fmla="*/ 596528 h 6858000"/>
              <a:gd name="connsiteX406" fmla="*/ 7140593 w 7525265"/>
              <a:gd name="connsiteY406" fmla="*/ 616546 h 6858000"/>
              <a:gd name="connsiteX407" fmla="*/ 7250321 w 7525265"/>
              <a:gd name="connsiteY407" fmla="*/ 649910 h 6858000"/>
              <a:gd name="connsiteX408" fmla="*/ 7235863 w 7525265"/>
              <a:gd name="connsiteY408" fmla="*/ 717007 h 6858000"/>
              <a:gd name="connsiteX409" fmla="*/ 7267373 w 7525265"/>
              <a:gd name="connsiteY409" fmla="*/ 724050 h 6858000"/>
              <a:gd name="connsiteX410" fmla="*/ 7267743 w 7525265"/>
              <a:gd name="connsiteY410" fmla="*/ 722938 h 6858000"/>
              <a:gd name="connsiteX411" fmla="*/ 4047078 w 7525265"/>
              <a:gd name="connsiteY411" fmla="*/ 302190 h 6858000"/>
              <a:gd name="connsiteX412" fmla="*/ 3986283 w 7525265"/>
              <a:gd name="connsiteY412" fmla="*/ 294035 h 6858000"/>
              <a:gd name="connsiteX413" fmla="*/ 3898056 w 7525265"/>
              <a:gd name="connsiteY413" fmla="*/ 300708 h 6858000"/>
              <a:gd name="connsiteX414" fmla="*/ 3842450 w 7525265"/>
              <a:gd name="connsiteY414" fmla="*/ 314053 h 6858000"/>
              <a:gd name="connsiteX415" fmla="*/ 3847270 w 7525265"/>
              <a:gd name="connsiteY415" fmla="*/ 387823 h 6858000"/>
              <a:gd name="connsiteX416" fmla="*/ 3915850 w 7525265"/>
              <a:gd name="connsiteY416" fmla="*/ 420815 h 6858000"/>
              <a:gd name="connsiteX417" fmla="*/ 4086743 w 7525265"/>
              <a:gd name="connsiteY417" fmla="*/ 440463 h 6858000"/>
              <a:gd name="connsiteX418" fmla="*/ 4196842 w 7525265"/>
              <a:gd name="connsiteY418" fmla="*/ 397832 h 6858000"/>
              <a:gd name="connsiteX419" fmla="*/ 4226128 w 7525265"/>
              <a:gd name="connsiteY419" fmla="*/ 380409 h 6858000"/>
              <a:gd name="connsiteX420" fmla="*/ 4118624 w 7525265"/>
              <a:gd name="connsiteY420" fmla="*/ 329252 h 6858000"/>
              <a:gd name="connsiteX421" fmla="*/ 4225016 w 7525265"/>
              <a:gd name="connsiteY421" fmla="*/ 288474 h 6858000"/>
              <a:gd name="connsiteX422" fmla="*/ 4246516 w 7525265"/>
              <a:gd name="connsiteY422" fmla="*/ 272164 h 6858000"/>
              <a:gd name="connsiteX423" fmla="*/ 4233912 w 7525265"/>
              <a:gd name="connsiteY423" fmla="*/ 253258 h 6858000"/>
              <a:gd name="connsiteX424" fmla="*/ 4179419 w 7525265"/>
              <a:gd name="connsiteY424" fmla="*/ 259560 h 6858000"/>
              <a:gd name="connsiteX425" fmla="*/ 4126780 w 7525265"/>
              <a:gd name="connsiteY425" fmla="*/ 276241 h 6858000"/>
              <a:gd name="connsiteX426" fmla="*/ 4134564 w 7525265"/>
              <a:gd name="connsiteY426" fmla="*/ 302932 h 6858000"/>
              <a:gd name="connsiteX427" fmla="*/ 4098235 w 7525265"/>
              <a:gd name="connsiteY427" fmla="*/ 296259 h 6858000"/>
              <a:gd name="connsiteX428" fmla="*/ 4040406 w 7525265"/>
              <a:gd name="connsiteY428" fmla="*/ 272164 h 6858000"/>
              <a:gd name="connsiteX429" fmla="*/ 4036328 w 7525265"/>
              <a:gd name="connsiteY429" fmla="*/ 280319 h 6858000"/>
              <a:gd name="connsiteX430" fmla="*/ 4047078 w 7525265"/>
              <a:gd name="connsiteY430" fmla="*/ 302190 h 6858000"/>
              <a:gd name="connsiteX431" fmla="*/ 2299586 w 7525265"/>
              <a:gd name="connsiteY431" fmla="*/ 6585602 h 6858000"/>
              <a:gd name="connsiteX432" fmla="*/ 2403012 w 7525265"/>
              <a:gd name="connsiteY432" fmla="*/ 6527772 h 6858000"/>
              <a:gd name="connsiteX433" fmla="*/ 2437858 w 7525265"/>
              <a:gd name="connsiteY433" fmla="*/ 6402104 h 6858000"/>
              <a:gd name="connsiteX434" fmla="*/ 2373356 w 7525265"/>
              <a:gd name="connsiteY434" fmla="*/ 6502935 h 6858000"/>
              <a:gd name="connsiteX435" fmla="*/ 2382994 w 7525265"/>
              <a:gd name="connsiteY435" fmla="*/ 6509978 h 6858000"/>
              <a:gd name="connsiteX436" fmla="*/ 2292913 w 7525265"/>
              <a:gd name="connsiteY436" fmla="*/ 6538893 h 6858000"/>
              <a:gd name="connsiteX437" fmla="*/ 2286240 w 7525265"/>
              <a:gd name="connsiteY437" fmla="*/ 6529255 h 6858000"/>
              <a:gd name="connsiteX438" fmla="*/ 2364829 w 7525265"/>
              <a:gd name="connsiteY438" fmla="*/ 6456967 h 6858000"/>
              <a:gd name="connsiteX439" fmla="*/ 2330354 w 7525265"/>
              <a:gd name="connsiteY439" fmla="*/ 6455485 h 6858000"/>
              <a:gd name="connsiteX440" fmla="*/ 2258809 w 7525265"/>
              <a:gd name="connsiteY440" fmla="*/ 6485882 h 6858000"/>
              <a:gd name="connsiteX441" fmla="*/ 2263628 w 7525265"/>
              <a:gd name="connsiteY441" fmla="*/ 6510719 h 6858000"/>
              <a:gd name="connsiteX442" fmla="*/ 2205798 w 7525265"/>
              <a:gd name="connsiteY442" fmla="*/ 6530737 h 6858000"/>
              <a:gd name="connsiteX443" fmla="*/ 2206539 w 7525265"/>
              <a:gd name="connsiteY443" fmla="*/ 6540747 h 6858000"/>
              <a:gd name="connsiteX444" fmla="*/ 2253989 w 7525265"/>
              <a:gd name="connsiteY444" fmla="*/ 6556316 h 6858000"/>
              <a:gd name="connsiteX445" fmla="*/ 2307370 w 7525265"/>
              <a:gd name="connsiteY445" fmla="*/ 6561877 h 6858000"/>
              <a:gd name="connsiteX446" fmla="*/ 2299586 w 7525265"/>
              <a:gd name="connsiteY446" fmla="*/ 6585602 h 6858000"/>
              <a:gd name="connsiteX447" fmla="*/ 5300054 w 7525265"/>
              <a:gd name="connsiteY447" fmla="*/ 154651 h 6858000"/>
              <a:gd name="connsiteX448" fmla="*/ 5300424 w 7525265"/>
              <a:gd name="connsiteY448" fmla="*/ 171703 h 6858000"/>
              <a:gd name="connsiteX449" fmla="*/ 5404592 w 7525265"/>
              <a:gd name="connsiteY449" fmla="*/ 160953 h 6858000"/>
              <a:gd name="connsiteX450" fmla="*/ 5404221 w 7525265"/>
              <a:gd name="connsiteY450" fmla="*/ 154651 h 6858000"/>
              <a:gd name="connsiteX451" fmla="*/ 5300054 w 7525265"/>
              <a:gd name="connsiteY451" fmla="*/ 154651 h 6858000"/>
              <a:gd name="connsiteX452" fmla="*/ 2081983 w 7525265"/>
              <a:gd name="connsiteY452" fmla="*/ 6512944 h 6858000"/>
              <a:gd name="connsiteX453" fmla="*/ 2036016 w 7525265"/>
              <a:gd name="connsiteY453" fmla="*/ 6502193 h 6858000"/>
              <a:gd name="connsiteX454" fmla="*/ 2022300 w 7525265"/>
              <a:gd name="connsiteY454" fmla="*/ 6538893 h 6858000"/>
              <a:gd name="connsiteX455" fmla="*/ 2081983 w 7525265"/>
              <a:gd name="connsiteY455" fmla="*/ 6512944 h 6858000"/>
              <a:gd name="connsiteX456" fmla="*/ 2181702 w 7525265"/>
              <a:gd name="connsiteY456" fmla="*/ 6518875 h 6858000"/>
              <a:gd name="connsiteX457" fmla="*/ 2172805 w 7525265"/>
              <a:gd name="connsiteY457" fmla="*/ 6509978 h 6858000"/>
              <a:gd name="connsiteX458" fmla="*/ 2133511 w 7525265"/>
              <a:gd name="connsiteY458" fmla="*/ 6550755 h 6858000"/>
              <a:gd name="connsiteX459" fmla="*/ 2142778 w 7525265"/>
              <a:gd name="connsiteY459" fmla="*/ 6560023 h 6858000"/>
              <a:gd name="connsiteX460" fmla="*/ 2181702 w 7525265"/>
              <a:gd name="connsiteY460" fmla="*/ 651887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</a:cxnLst>
            <a:rect l="l" t="t" r="r" b="b"/>
            <a:pathLst>
              <a:path w="7525265" h="6858000">
                <a:moveTo>
                  <a:pt x="7267743" y="722938"/>
                </a:moveTo>
                <a:cubicBezTo>
                  <a:pt x="7283313" y="734059"/>
                  <a:pt x="7297400" y="747034"/>
                  <a:pt x="7314081" y="755560"/>
                </a:cubicBezTo>
                <a:cubicBezTo>
                  <a:pt x="7353747" y="776319"/>
                  <a:pt x="7356712" y="821916"/>
                  <a:pt x="7318901" y="847865"/>
                </a:cubicBezTo>
                <a:cubicBezTo>
                  <a:pt x="7314081" y="851201"/>
                  <a:pt x="7308521" y="853425"/>
                  <a:pt x="7298512" y="858244"/>
                </a:cubicBezTo>
                <a:cubicBezTo>
                  <a:pt x="7308521" y="865288"/>
                  <a:pt x="7314452" y="870848"/>
                  <a:pt x="7321495" y="873443"/>
                </a:cubicBezTo>
                <a:cubicBezTo>
                  <a:pt x="7343738" y="881599"/>
                  <a:pt x="7351893" y="892720"/>
                  <a:pt x="7343738" y="918669"/>
                </a:cubicBezTo>
                <a:cubicBezTo>
                  <a:pt x="7339289" y="932385"/>
                  <a:pt x="7343367" y="954998"/>
                  <a:pt x="7352264" y="966490"/>
                </a:cubicBezTo>
                <a:cubicBezTo>
                  <a:pt x="7375618" y="996146"/>
                  <a:pt x="7401938" y="1023578"/>
                  <a:pt x="7430482" y="1048415"/>
                </a:cubicBezTo>
                <a:cubicBezTo>
                  <a:pt x="7463104" y="1076959"/>
                  <a:pt x="7464587" y="1089563"/>
                  <a:pt x="7430111" y="1116995"/>
                </a:cubicBezTo>
                <a:cubicBezTo>
                  <a:pt x="7426404" y="1119961"/>
                  <a:pt x="7423809" y="1124038"/>
                  <a:pt x="7420844" y="1127745"/>
                </a:cubicBezTo>
                <a:cubicBezTo>
                  <a:pt x="7420102" y="1128487"/>
                  <a:pt x="7420473" y="1129970"/>
                  <a:pt x="7420844" y="1128857"/>
                </a:cubicBezTo>
                <a:cubicBezTo>
                  <a:pt x="7434560" y="1139608"/>
                  <a:pt x="7446793" y="1149246"/>
                  <a:pt x="7460509" y="1159997"/>
                </a:cubicBezTo>
                <a:cubicBezTo>
                  <a:pt x="7460509" y="1159997"/>
                  <a:pt x="7466440" y="1152212"/>
                  <a:pt x="7472372" y="1144427"/>
                </a:cubicBezTo>
                <a:cubicBezTo>
                  <a:pt x="7519080" y="1186687"/>
                  <a:pt x="7526124" y="1223016"/>
                  <a:pt x="7503881" y="1277880"/>
                </a:cubicBezTo>
                <a:cubicBezTo>
                  <a:pt x="7499062" y="1289742"/>
                  <a:pt x="7506847" y="1306795"/>
                  <a:pt x="7510183" y="1321252"/>
                </a:cubicBezTo>
                <a:cubicBezTo>
                  <a:pt x="7512407" y="1330890"/>
                  <a:pt x="7516856" y="1340158"/>
                  <a:pt x="7520563" y="1349426"/>
                </a:cubicBezTo>
                <a:cubicBezTo>
                  <a:pt x="7533538" y="1383901"/>
                  <a:pt x="7522417" y="1409479"/>
                  <a:pt x="7493131" y="1430980"/>
                </a:cubicBezTo>
                <a:cubicBezTo>
                  <a:pt x="7489424" y="1433946"/>
                  <a:pt x="7497950" y="1452852"/>
                  <a:pt x="7499803" y="1464714"/>
                </a:cubicBezTo>
                <a:cubicBezTo>
                  <a:pt x="7503510" y="1485103"/>
                  <a:pt x="7506105" y="1505862"/>
                  <a:pt x="7509442" y="1526251"/>
                </a:cubicBezTo>
                <a:cubicBezTo>
                  <a:pt x="7511295" y="1538113"/>
                  <a:pt x="7513520" y="1549605"/>
                  <a:pt x="7516856" y="1568140"/>
                </a:cubicBezTo>
                <a:cubicBezTo>
                  <a:pt x="7484234" y="1582968"/>
                  <a:pt x="7476449" y="1625970"/>
                  <a:pt x="7467923" y="1666006"/>
                </a:cubicBezTo>
                <a:cubicBezTo>
                  <a:pt x="7466069" y="1673790"/>
                  <a:pt x="7487570" y="1686394"/>
                  <a:pt x="7498691" y="1697515"/>
                </a:cubicBezTo>
                <a:cubicBezTo>
                  <a:pt x="7492760" y="1701593"/>
                  <a:pt x="7479786" y="1710490"/>
                  <a:pt x="7461251" y="1723465"/>
                </a:cubicBezTo>
                <a:cubicBezTo>
                  <a:pt x="7478303" y="1737551"/>
                  <a:pt x="7492389" y="1747190"/>
                  <a:pt x="7502769" y="1759423"/>
                </a:cubicBezTo>
                <a:cubicBezTo>
                  <a:pt x="7508330" y="1766095"/>
                  <a:pt x="7511666" y="1785743"/>
                  <a:pt x="7509813" y="1786855"/>
                </a:cubicBezTo>
                <a:cubicBezTo>
                  <a:pt x="7463104" y="1808726"/>
                  <a:pt x="7481268" y="1833193"/>
                  <a:pt x="7504623" y="1854323"/>
                </a:cubicBezTo>
                <a:cubicBezTo>
                  <a:pt x="7491277" y="1905850"/>
                  <a:pt x="7475708" y="1952188"/>
                  <a:pt x="7490165" y="2005570"/>
                </a:cubicBezTo>
                <a:cubicBezTo>
                  <a:pt x="7496838" y="2030406"/>
                  <a:pt x="7486829" y="2062287"/>
                  <a:pt x="7477191" y="2088236"/>
                </a:cubicBezTo>
                <a:cubicBezTo>
                  <a:pt x="7469035" y="2110478"/>
                  <a:pt x="7450500" y="2128643"/>
                  <a:pt x="7434189" y="2151997"/>
                </a:cubicBezTo>
                <a:cubicBezTo>
                  <a:pt x="7442344" y="2176834"/>
                  <a:pt x="7454948" y="2210197"/>
                  <a:pt x="7462733" y="2244673"/>
                </a:cubicBezTo>
                <a:cubicBezTo>
                  <a:pt x="7465328" y="2255423"/>
                  <a:pt x="7456431" y="2270251"/>
                  <a:pt x="7449388" y="2281002"/>
                </a:cubicBezTo>
                <a:cubicBezTo>
                  <a:pt x="7434189" y="2304726"/>
                  <a:pt x="7413800" y="2317701"/>
                  <a:pt x="7426775" y="2358478"/>
                </a:cubicBezTo>
                <a:cubicBezTo>
                  <a:pt x="7440120" y="2399997"/>
                  <a:pt x="7420102" y="2452266"/>
                  <a:pt x="7406016" y="2500458"/>
                </a:cubicBezTo>
                <a:cubicBezTo>
                  <a:pt x="7416395" y="2512320"/>
                  <a:pt x="7426404" y="2524183"/>
                  <a:pt x="7438637" y="2538269"/>
                </a:cubicBezTo>
                <a:cubicBezTo>
                  <a:pt x="7425663" y="2549020"/>
                  <a:pt x="7414542" y="2557917"/>
                  <a:pt x="7403792" y="2566813"/>
                </a:cubicBezTo>
                <a:cubicBezTo>
                  <a:pt x="7407499" y="2568296"/>
                  <a:pt x="7411206" y="2569408"/>
                  <a:pt x="7414913" y="2570891"/>
                </a:cubicBezTo>
                <a:cubicBezTo>
                  <a:pt x="7413059" y="2586090"/>
                  <a:pt x="7413430" y="2602030"/>
                  <a:pt x="7408240" y="2615746"/>
                </a:cubicBezTo>
                <a:cubicBezTo>
                  <a:pt x="7403421" y="2629462"/>
                  <a:pt x="7387851" y="2640212"/>
                  <a:pt x="7385627" y="2653558"/>
                </a:cubicBezTo>
                <a:cubicBezTo>
                  <a:pt x="7378954" y="2689145"/>
                  <a:pt x="7375618" y="2725103"/>
                  <a:pt x="7373394" y="2761432"/>
                </a:cubicBezTo>
                <a:cubicBezTo>
                  <a:pt x="7370799" y="2809994"/>
                  <a:pt x="7368204" y="2859298"/>
                  <a:pt x="7370057" y="2907860"/>
                </a:cubicBezTo>
                <a:cubicBezTo>
                  <a:pt x="7371540" y="2941223"/>
                  <a:pt x="7381178" y="2974586"/>
                  <a:pt x="7385257" y="3007950"/>
                </a:cubicBezTo>
                <a:cubicBezTo>
                  <a:pt x="7387481" y="3027226"/>
                  <a:pt x="7389334" y="3047615"/>
                  <a:pt x="7384515" y="3066150"/>
                </a:cubicBezTo>
                <a:cubicBezTo>
                  <a:pt x="7375618" y="3100996"/>
                  <a:pt x="7361902" y="3134359"/>
                  <a:pt x="7348557" y="3172912"/>
                </a:cubicBezTo>
                <a:cubicBezTo>
                  <a:pt x="7351893" y="3176619"/>
                  <a:pt x="7358566" y="3184775"/>
                  <a:pt x="7367463" y="3195525"/>
                </a:cubicBezTo>
                <a:cubicBezTo>
                  <a:pt x="7333729" y="3227035"/>
                  <a:pt x="7355229" y="3299322"/>
                  <a:pt x="7282572" y="3298581"/>
                </a:cubicBezTo>
                <a:cubicBezTo>
                  <a:pt x="7292951" y="3327125"/>
                  <a:pt x="7301477" y="3350479"/>
                  <a:pt x="7311487" y="3377540"/>
                </a:cubicBezTo>
                <a:cubicBezTo>
                  <a:pt x="7296658" y="3392739"/>
                  <a:pt x="7268114" y="3410162"/>
                  <a:pt x="7297029" y="3442784"/>
                </a:cubicBezTo>
                <a:cubicBezTo>
                  <a:pt x="7301477" y="3447603"/>
                  <a:pt x="7294805" y="3461690"/>
                  <a:pt x="7293693" y="3471328"/>
                </a:cubicBezTo>
                <a:cubicBezTo>
                  <a:pt x="7291839" y="3488380"/>
                  <a:pt x="7264778" y="3503950"/>
                  <a:pt x="7289986" y="3523226"/>
                </a:cubicBezTo>
                <a:cubicBezTo>
                  <a:pt x="7290727" y="3523597"/>
                  <a:pt x="7286649" y="3531752"/>
                  <a:pt x="7283684" y="3535459"/>
                </a:cubicBezTo>
                <a:cubicBezTo>
                  <a:pt x="7261442" y="3562521"/>
                  <a:pt x="7240311" y="3590324"/>
                  <a:pt x="7216587" y="3615902"/>
                </a:cubicBezTo>
                <a:cubicBezTo>
                  <a:pt x="7193974" y="3640368"/>
                  <a:pt x="7187672" y="3665947"/>
                  <a:pt x="7203983" y="3695603"/>
                </a:cubicBezTo>
                <a:cubicBezTo>
                  <a:pt x="7168395" y="3705983"/>
                  <a:pt x="7133920" y="3751208"/>
                  <a:pt x="7143187" y="3776787"/>
                </a:cubicBezTo>
                <a:cubicBezTo>
                  <a:pt x="7134661" y="3780494"/>
                  <a:pt x="7126135" y="3783830"/>
                  <a:pt x="7117979" y="3787537"/>
                </a:cubicBezTo>
                <a:cubicBezTo>
                  <a:pt x="7118351" y="3791244"/>
                  <a:pt x="7117609" y="3794581"/>
                  <a:pt x="7119092" y="3796064"/>
                </a:cubicBezTo>
                <a:cubicBezTo>
                  <a:pt x="7146524" y="3822383"/>
                  <a:pt x="7136144" y="3843884"/>
                  <a:pt x="7110936" y="3863902"/>
                </a:cubicBezTo>
                <a:cubicBezTo>
                  <a:pt x="7094625" y="3876877"/>
                  <a:pt x="7077202" y="3888739"/>
                  <a:pt x="7063486" y="3903938"/>
                </a:cubicBezTo>
                <a:cubicBezTo>
                  <a:pt x="7056443" y="3911723"/>
                  <a:pt x="7052736" y="3926551"/>
                  <a:pt x="7053848" y="3937301"/>
                </a:cubicBezTo>
                <a:cubicBezTo>
                  <a:pt x="7059409" y="3989941"/>
                  <a:pt x="7029011" y="4034425"/>
                  <a:pt x="6978225" y="4045546"/>
                </a:cubicBezTo>
                <a:cubicBezTo>
                  <a:pt x="6977854" y="4097816"/>
                  <a:pt x="6975630" y="4147119"/>
                  <a:pt x="6930404" y="4185672"/>
                </a:cubicBezTo>
                <a:cubicBezTo>
                  <a:pt x="6889256" y="4220518"/>
                  <a:pt x="6893334" y="4263149"/>
                  <a:pt x="6920025" y="4306521"/>
                </a:cubicBezTo>
                <a:cubicBezTo>
                  <a:pt x="6925956" y="4316159"/>
                  <a:pt x="6931887" y="4332470"/>
                  <a:pt x="6927439" y="4339884"/>
                </a:cubicBezTo>
                <a:cubicBezTo>
                  <a:pt x="6902231" y="4385110"/>
                  <a:pt x="6927068" y="4427741"/>
                  <a:pt x="6933370" y="4470372"/>
                </a:cubicBezTo>
                <a:cubicBezTo>
                  <a:pt x="6938560" y="4505959"/>
                  <a:pt x="6953017" y="4540064"/>
                  <a:pt x="6965621" y="4574169"/>
                </a:cubicBezTo>
                <a:cubicBezTo>
                  <a:pt x="6977484" y="4606420"/>
                  <a:pt x="6992312" y="4637559"/>
                  <a:pt x="7006398" y="4669810"/>
                </a:cubicBezTo>
                <a:cubicBezTo>
                  <a:pt x="6970811" y="4688716"/>
                  <a:pt x="6957836" y="4728381"/>
                  <a:pt x="6972294" y="4773607"/>
                </a:cubicBezTo>
                <a:cubicBezTo>
                  <a:pt x="6977854" y="4791401"/>
                  <a:pt x="6978595" y="4811047"/>
                  <a:pt x="6979708" y="4829583"/>
                </a:cubicBezTo>
                <a:cubicBezTo>
                  <a:pt x="6980819" y="4856273"/>
                  <a:pt x="6980078" y="4882964"/>
                  <a:pt x="6980078" y="4912620"/>
                </a:cubicBezTo>
                <a:cubicBezTo>
                  <a:pt x="6973776" y="4912620"/>
                  <a:pt x="6960060" y="4912620"/>
                  <a:pt x="6946344" y="4912620"/>
                </a:cubicBezTo>
                <a:cubicBezTo>
                  <a:pt x="6943749" y="4915215"/>
                  <a:pt x="6941525" y="4917439"/>
                  <a:pt x="6938930" y="4920034"/>
                </a:cubicBezTo>
                <a:cubicBezTo>
                  <a:pt x="7021597" y="4975640"/>
                  <a:pt x="7044581" y="5048297"/>
                  <a:pt x="7001579" y="5142826"/>
                </a:cubicBezTo>
                <a:cubicBezTo>
                  <a:pt x="7007140" y="5139119"/>
                  <a:pt x="7004545" y="5142085"/>
                  <a:pt x="7003433" y="5141344"/>
                </a:cubicBezTo>
                <a:cubicBezTo>
                  <a:pt x="6962284" y="5122809"/>
                  <a:pt x="6935965" y="5138378"/>
                  <a:pt x="6914835" y="5175448"/>
                </a:cubicBezTo>
                <a:cubicBezTo>
                  <a:pt x="6902231" y="5197320"/>
                  <a:pt x="6882954" y="5211036"/>
                  <a:pt x="6852927" y="5207329"/>
                </a:cubicBezTo>
                <a:cubicBezTo>
                  <a:pt x="6840694" y="5205846"/>
                  <a:pt x="6825124" y="5218450"/>
                  <a:pt x="6813633" y="5227717"/>
                </a:cubicBezTo>
                <a:cubicBezTo>
                  <a:pt x="6782494" y="5252555"/>
                  <a:pt x="6753950" y="5281099"/>
                  <a:pt x="6722069" y="5304453"/>
                </a:cubicBezTo>
                <a:cubicBezTo>
                  <a:pt x="6703534" y="5318169"/>
                  <a:pt x="6691301" y="5327066"/>
                  <a:pt x="6689077" y="5354498"/>
                </a:cubicBezTo>
                <a:cubicBezTo>
                  <a:pt x="6687964" y="5372291"/>
                  <a:pt x="6662386" y="5396758"/>
                  <a:pt x="6642739" y="5403431"/>
                </a:cubicBezTo>
                <a:cubicBezTo>
                  <a:pt x="6617160" y="5412328"/>
                  <a:pt x="6601220" y="5419371"/>
                  <a:pt x="6602703" y="5449027"/>
                </a:cubicBezTo>
                <a:cubicBezTo>
                  <a:pt x="6603815" y="5474976"/>
                  <a:pt x="6587875" y="5489063"/>
                  <a:pt x="6563779" y="5495365"/>
                </a:cubicBezTo>
                <a:cubicBezTo>
                  <a:pt x="6517812" y="5507598"/>
                  <a:pt x="6471103" y="5518348"/>
                  <a:pt x="6426990" y="5534659"/>
                </a:cubicBezTo>
                <a:cubicBezTo>
                  <a:pt x="6412162" y="5540220"/>
                  <a:pt x="6400670" y="5560238"/>
                  <a:pt x="6391773" y="5576178"/>
                </a:cubicBezTo>
                <a:cubicBezTo>
                  <a:pt x="6383247" y="5591748"/>
                  <a:pt x="6381023" y="5610283"/>
                  <a:pt x="6375092" y="5627335"/>
                </a:cubicBezTo>
                <a:cubicBezTo>
                  <a:pt x="6362117" y="5665888"/>
                  <a:pt x="6349884" y="5704441"/>
                  <a:pt x="6334685" y="5741882"/>
                </a:cubicBezTo>
                <a:cubicBezTo>
                  <a:pt x="6323934" y="5768573"/>
                  <a:pt x="6308365" y="5793039"/>
                  <a:pt x="6294649" y="5818618"/>
                </a:cubicBezTo>
                <a:cubicBezTo>
                  <a:pt x="6292054" y="5823808"/>
                  <a:pt x="6283898" y="5828997"/>
                  <a:pt x="6285011" y="5832704"/>
                </a:cubicBezTo>
                <a:cubicBezTo>
                  <a:pt x="6295391" y="5874964"/>
                  <a:pt x="6270183" y="5901655"/>
                  <a:pt x="6247940" y="5932053"/>
                </a:cubicBezTo>
                <a:cubicBezTo>
                  <a:pt x="6238673" y="5944657"/>
                  <a:pt x="6240526" y="5965045"/>
                  <a:pt x="6235707" y="5990253"/>
                </a:cubicBezTo>
                <a:cubicBezTo>
                  <a:pt x="6208646" y="6018797"/>
                  <a:pt x="6174170" y="6055497"/>
                  <a:pt x="6138954" y="6091825"/>
                </a:cubicBezTo>
                <a:cubicBezTo>
                  <a:pt x="6130798" y="6100352"/>
                  <a:pt x="6118936" y="6105542"/>
                  <a:pt x="6110780" y="6114067"/>
                </a:cubicBezTo>
                <a:cubicBezTo>
                  <a:pt x="6095952" y="6129637"/>
                  <a:pt x="6067408" y="6125930"/>
                  <a:pt x="6062589" y="6160405"/>
                </a:cubicBezTo>
                <a:cubicBezTo>
                  <a:pt x="6060365" y="6176346"/>
                  <a:pt x="6021071" y="6190062"/>
                  <a:pt x="5996604" y="6199329"/>
                </a:cubicBezTo>
                <a:cubicBezTo>
                  <a:pt x="5968430" y="6210080"/>
                  <a:pt x="5938033" y="6214899"/>
                  <a:pt x="5908377" y="6221571"/>
                </a:cubicBezTo>
                <a:cubicBezTo>
                  <a:pt x="5863892" y="6231581"/>
                  <a:pt x="5819408" y="6248633"/>
                  <a:pt x="5775294" y="6248262"/>
                </a:cubicBezTo>
                <a:cubicBezTo>
                  <a:pt x="5721543" y="6247892"/>
                  <a:pt x="5672610" y="6258642"/>
                  <a:pt x="5623306" y="6277548"/>
                </a:cubicBezTo>
                <a:cubicBezTo>
                  <a:pt x="5578822" y="6294600"/>
                  <a:pt x="5532855" y="6307575"/>
                  <a:pt x="5487629" y="6322773"/>
                </a:cubicBezTo>
                <a:cubicBezTo>
                  <a:pt x="5482069" y="6324627"/>
                  <a:pt x="5473542" y="6327593"/>
                  <a:pt x="5472431" y="6331670"/>
                </a:cubicBezTo>
                <a:cubicBezTo>
                  <a:pt x="5456490" y="6384310"/>
                  <a:pt x="5397548" y="6380603"/>
                  <a:pt x="5366039" y="6413225"/>
                </a:cubicBezTo>
                <a:cubicBezTo>
                  <a:pt x="5360478" y="6418785"/>
                  <a:pt x="5347503" y="6416561"/>
                  <a:pt x="5338236" y="6419156"/>
                </a:cubicBezTo>
                <a:cubicBezTo>
                  <a:pt x="5328968" y="6421751"/>
                  <a:pt x="5315994" y="6423234"/>
                  <a:pt x="5312287" y="6429906"/>
                </a:cubicBezTo>
                <a:cubicBezTo>
                  <a:pt x="5278182" y="6489219"/>
                  <a:pt x="5218499" y="6497745"/>
                  <a:pt x="5160299" y="6509608"/>
                </a:cubicBezTo>
                <a:cubicBezTo>
                  <a:pt x="5157704" y="6509978"/>
                  <a:pt x="5155480" y="6510349"/>
                  <a:pt x="5152885" y="6510719"/>
                </a:cubicBezTo>
                <a:cubicBezTo>
                  <a:pt x="5090977" y="6518875"/>
                  <a:pt x="5033889" y="6537040"/>
                  <a:pt x="4965680" y="6516651"/>
                </a:cubicBezTo>
                <a:cubicBezTo>
                  <a:pt x="4910445" y="6500340"/>
                  <a:pt x="4841865" y="6530367"/>
                  <a:pt x="4779216" y="6537410"/>
                </a:cubicBezTo>
                <a:cubicBezTo>
                  <a:pt x="4761052" y="6539634"/>
                  <a:pt x="4742146" y="6533333"/>
                  <a:pt x="4723611" y="6530737"/>
                </a:cubicBezTo>
                <a:cubicBezTo>
                  <a:pt x="4718051" y="6529996"/>
                  <a:pt x="4712119" y="6525177"/>
                  <a:pt x="4707671" y="6526289"/>
                </a:cubicBezTo>
                <a:cubicBezTo>
                  <a:pt x="4672825" y="6535186"/>
                  <a:pt x="4642798" y="6536669"/>
                  <a:pt x="4635013" y="6489960"/>
                </a:cubicBezTo>
                <a:cubicBezTo>
                  <a:pt x="4634642" y="6486995"/>
                  <a:pt x="4618331" y="6486624"/>
                  <a:pt x="4616478" y="6480322"/>
                </a:cubicBezTo>
                <a:cubicBezTo>
                  <a:pt x="4593494" y="6452149"/>
                  <a:pt x="4570511" y="6423604"/>
                  <a:pt x="4545303" y="6392836"/>
                </a:cubicBezTo>
                <a:cubicBezTo>
                  <a:pt x="4558277" y="6369852"/>
                  <a:pt x="4551976" y="6355766"/>
                  <a:pt x="4519353" y="6352429"/>
                </a:cubicBezTo>
                <a:cubicBezTo>
                  <a:pt x="4494517" y="6349835"/>
                  <a:pt x="4476352" y="6341308"/>
                  <a:pt x="4478206" y="6310911"/>
                </a:cubicBezTo>
                <a:cubicBezTo>
                  <a:pt x="4478576" y="6304238"/>
                  <a:pt x="4472274" y="6296083"/>
                  <a:pt x="4467455" y="6290151"/>
                </a:cubicBezTo>
                <a:cubicBezTo>
                  <a:pt x="4458188" y="6279030"/>
                  <a:pt x="4447808" y="6269021"/>
                  <a:pt x="4436687" y="6257159"/>
                </a:cubicBezTo>
                <a:cubicBezTo>
                  <a:pt x="4425195" y="6240848"/>
                  <a:pt x="4416298" y="6223796"/>
                  <a:pt x="4402953" y="6211192"/>
                </a:cubicBezTo>
                <a:cubicBezTo>
                  <a:pt x="4394056" y="6203036"/>
                  <a:pt x="4372185" y="6194140"/>
                  <a:pt x="4367365" y="6198588"/>
                </a:cubicBezTo>
                <a:cubicBezTo>
                  <a:pt x="4335114" y="6227132"/>
                  <a:pt x="4306941" y="6259754"/>
                  <a:pt x="4287664" y="6299790"/>
                </a:cubicBezTo>
                <a:cubicBezTo>
                  <a:pt x="4280992" y="6313506"/>
                  <a:pt x="4265052" y="6323144"/>
                  <a:pt x="4252448" y="6333894"/>
                </a:cubicBezTo>
                <a:cubicBezTo>
                  <a:pt x="4232430" y="6350576"/>
                  <a:pt x="4213524" y="6368370"/>
                  <a:pt x="4191281" y="6381344"/>
                </a:cubicBezTo>
                <a:cubicBezTo>
                  <a:pt x="4173859" y="6391353"/>
                  <a:pt x="4152358" y="6395060"/>
                  <a:pt x="4132711" y="6400621"/>
                </a:cubicBezTo>
                <a:cubicBezTo>
                  <a:pt x="4106762" y="6407664"/>
                  <a:pt x="4080442" y="6413966"/>
                  <a:pt x="4062648" y="6418415"/>
                </a:cubicBezTo>
                <a:cubicBezTo>
                  <a:pt x="4040035" y="6405440"/>
                  <a:pt x="4020758" y="6393948"/>
                  <a:pt x="4001482" y="6382827"/>
                </a:cubicBezTo>
                <a:cubicBezTo>
                  <a:pt x="3969972" y="6420268"/>
                  <a:pt x="3928454" y="6403957"/>
                  <a:pt x="3893607" y="6403587"/>
                </a:cubicBezTo>
                <a:cubicBezTo>
                  <a:pt x="3869512" y="6403216"/>
                  <a:pt x="3849123" y="6400250"/>
                  <a:pt x="3829476" y="6416190"/>
                </a:cubicBezTo>
                <a:cubicBezTo>
                  <a:pt x="3826881" y="6418415"/>
                  <a:pt x="3820208" y="6416190"/>
                  <a:pt x="3811682" y="6415449"/>
                </a:cubicBezTo>
                <a:cubicBezTo>
                  <a:pt x="3817984" y="6403587"/>
                  <a:pt x="3822803" y="6394690"/>
                  <a:pt x="3827993" y="6385052"/>
                </a:cubicBezTo>
                <a:cubicBezTo>
                  <a:pt x="3825027" y="6382456"/>
                  <a:pt x="3819838" y="6378008"/>
                  <a:pt x="3819838" y="6378008"/>
                </a:cubicBezTo>
                <a:cubicBezTo>
                  <a:pt x="3810941" y="6387276"/>
                  <a:pt x="3796483" y="6396173"/>
                  <a:pt x="3795371" y="6406181"/>
                </a:cubicBezTo>
                <a:cubicBezTo>
                  <a:pt x="3791293" y="6443622"/>
                  <a:pt x="3777207" y="6464753"/>
                  <a:pt x="3736429" y="6472537"/>
                </a:cubicBezTo>
                <a:cubicBezTo>
                  <a:pt x="3693428" y="6480693"/>
                  <a:pt x="3655245" y="6502564"/>
                  <a:pt x="3645607" y="6552609"/>
                </a:cubicBezTo>
                <a:cubicBezTo>
                  <a:pt x="3637823" y="6593386"/>
                  <a:pt x="3607796" y="6609327"/>
                  <a:pt x="3572208" y="6621560"/>
                </a:cubicBezTo>
                <a:cubicBezTo>
                  <a:pt x="3525129" y="6637871"/>
                  <a:pt x="3479162" y="6656776"/>
                  <a:pt x="3425410" y="6677536"/>
                </a:cubicBezTo>
                <a:cubicBezTo>
                  <a:pt x="3429858" y="6659000"/>
                  <a:pt x="3432453" y="6648992"/>
                  <a:pt x="3435048" y="6637871"/>
                </a:cubicBezTo>
                <a:cubicBezTo>
                  <a:pt x="3432453" y="6637129"/>
                  <a:pt x="3429117" y="6636017"/>
                  <a:pt x="3425781" y="6634905"/>
                </a:cubicBezTo>
                <a:cubicBezTo>
                  <a:pt x="3409470" y="6629715"/>
                  <a:pt x="3392417" y="6626379"/>
                  <a:pt x="3377589" y="6618594"/>
                </a:cubicBezTo>
                <a:cubicBezTo>
                  <a:pt x="3353123" y="6605990"/>
                  <a:pt x="3336441" y="6620077"/>
                  <a:pt x="3333476" y="6661596"/>
                </a:cubicBezTo>
                <a:cubicBezTo>
                  <a:pt x="3318277" y="6661596"/>
                  <a:pt x="3301224" y="6657889"/>
                  <a:pt x="3287138" y="6662337"/>
                </a:cubicBezTo>
                <a:cubicBezTo>
                  <a:pt x="3266378" y="6669010"/>
                  <a:pt x="3248214" y="6688657"/>
                  <a:pt x="3228196" y="6690140"/>
                </a:cubicBezTo>
                <a:cubicBezTo>
                  <a:pt x="3182970" y="6693105"/>
                  <a:pt x="3215222" y="6728693"/>
                  <a:pt x="3200764" y="6753159"/>
                </a:cubicBezTo>
                <a:cubicBezTo>
                  <a:pt x="3081027" y="6746487"/>
                  <a:pt x="2960919" y="6739814"/>
                  <a:pt x="2837475" y="6733141"/>
                </a:cubicBezTo>
                <a:cubicBezTo>
                  <a:pt x="2836734" y="6739073"/>
                  <a:pt x="2838217" y="6750935"/>
                  <a:pt x="2833768" y="6753530"/>
                </a:cubicBezTo>
                <a:cubicBezTo>
                  <a:pt x="2825242" y="6759090"/>
                  <a:pt x="2811897" y="6763909"/>
                  <a:pt x="2803000" y="6760944"/>
                </a:cubicBezTo>
                <a:cubicBezTo>
                  <a:pt x="2781870" y="6754271"/>
                  <a:pt x="2762593" y="6740184"/>
                  <a:pt x="2741463" y="6733883"/>
                </a:cubicBezTo>
                <a:cubicBezTo>
                  <a:pt x="2724040" y="6728693"/>
                  <a:pt x="2714031" y="6736107"/>
                  <a:pt x="2703281" y="6756866"/>
                </a:cubicBezTo>
                <a:cubicBezTo>
                  <a:pt x="2688824" y="6785039"/>
                  <a:pt x="2663245" y="6812842"/>
                  <a:pt x="2635442" y="6827300"/>
                </a:cubicBezTo>
                <a:cubicBezTo>
                  <a:pt x="2607640" y="6842128"/>
                  <a:pt x="2596519" y="6809135"/>
                  <a:pt x="2589475" y="6790971"/>
                </a:cubicBezTo>
                <a:cubicBezTo>
                  <a:pt x="2560560" y="6808394"/>
                  <a:pt x="2534241" y="6829895"/>
                  <a:pt x="2504214" y="6839533"/>
                </a:cubicBezTo>
                <a:cubicBezTo>
                  <a:pt x="2491980" y="6843611"/>
                  <a:pt x="2471592" y="6822481"/>
                  <a:pt x="2454540" y="6812842"/>
                </a:cubicBezTo>
                <a:cubicBezTo>
                  <a:pt x="2463066" y="6802092"/>
                  <a:pt x="2469368" y="6787635"/>
                  <a:pt x="2480489" y="6781332"/>
                </a:cubicBezTo>
                <a:cubicBezTo>
                  <a:pt x="2518671" y="6759832"/>
                  <a:pt x="2555741" y="6738702"/>
                  <a:pt x="2572794" y="6689398"/>
                </a:cubicBezTo>
                <a:cubicBezTo>
                  <a:pt x="2562043" y="6696442"/>
                  <a:pt x="2555741" y="6700890"/>
                  <a:pt x="2550181" y="6704597"/>
                </a:cubicBezTo>
                <a:cubicBezTo>
                  <a:pt x="2534982" y="6682726"/>
                  <a:pt x="2524973" y="6653811"/>
                  <a:pt x="2504955" y="6643061"/>
                </a:cubicBezTo>
                <a:cubicBezTo>
                  <a:pt x="2485308" y="6632681"/>
                  <a:pt x="2455652" y="6640095"/>
                  <a:pt x="2430444" y="6640465"/>
                </a:cubicBezTo>
                <a:cubicBezTo>
                  <a:pt x="2426366" y="6640465"/>
                  <a:pt x="2420064" y="6644172"/>
                  <a:pt x="2418211" y="6647879"/>
                </a:cubicBezTo>
                <a:cubicBezTo>
                  <a:pt x="2394486" y="6695329"/>
                  <a:pt x="2371502" y="6743150"/>
                  <a:pt x="2345553" y="6788376"/>
                </a:cubicBezTo>
                <a:cubicBezTo>
                  <a:pt x="2336656" y="6800980"/>
                  <a:pt x="2328130" y="6814325"/>
                  <a:pt x="2318121" y="6826558"/>
                </a:cubicBezTo>
                <a:cubicBezTo>
                  <a:pt x="2309224" y="6838050"/>
                  <a:pt x="2298844" y="6848059"/>
                  <a:pt x="2288835" y="6858809"/>
                </a:cubicBezTo>
                <a:cubicBezTo>
                  <a:pt x="2281051" y="6846205"/>
                  <a:pt x="2266593" y="6833602"/>
                  <a:pt x="2266593" y="6820627"/>
                </a:cubicBezTo>
                <a:cubicBezTo>
                  <a:pt x="2266223" y="6792453"/>
                  <a:pt x="2268447" y="6763909"/>
                  <a:pt x="2237678" y="6751676"/>
                </a:cubicBezTo>
                <a:cubicBezTo>
                  <a:pt x="2215436" y="6742780"/>
                  <a:pt x="2190229" y="6734253"/>
                  <a:pt x="2166503" y="6752047"/>
                </a:cubicBezTo>
                <a:cubicBezTo>
                  <a:pt x="2163167" y="6754642"/>
                  <a:pt x="2157236" y="6753159"/>
                  <a:pt x="2150563" y="6753530"/>
                </a:cubicBezTo>
                <a:cubicBezTo>
                  <a:pt x="2145373" y="6721279"/>
                  <a:pt x="2163908" y="6706451"/>
                  <a:pt x="2187634" y="6693476"/>
                </a:cubicBezTo>
                <a:cubicBezTo>
                  <a:pt x="2207651" y="6682726"/>
                  <a:pt x="2226186" y="6669380"/>
                  <a:pt x="2246946" y="6664561"/>
                </a:cubicBezTo>
                <a:cubicBezTo>
                  <a:pt x="2267705" y="6660854"/>
                  <a:pt x="2288094" y="6657147"/>
                  <a:pt x="2308853" y="6653811"/>
                </a:cubicBezTo>
                <a:cubicBezTo>
                  <a:pt x="2308483" y="6650104"/>
                  <a:pt x="2308483" y="6646026"/>
                  <a:pt x="2308112" y="6642319"/>
                </a:cubicBezTo>
                <a:cubicBezTo>
                  <a:pt x="2287723" y="6642319"/>
                  <a:pt x="2266964" y="6642319"/>
                  <a:pt x="2240273" y="6642319"/>
                </a:cubicBezTo>
                <a:cubicBezTo>
                  <a:pt x="2232488" y="6635276"/>
                  <a:pt x="2218402" y="6623042"/>
                  <a:pt x="2202091" y="6608214"/>
                </a:cubicBezTo>
                <a:cubicBezTo>
                  <a:pt x="2189487" y="6614887"/>
                  <a:pt x="2175771" y="6621930"/>
                  <a:pt x="2163908" y="6627862"/>
                </a:cubicBezTo>
                <a:cubicBezTo>
                  <a:pt x="2171323" y="6635276"/>
                  <a:pt x="2177625" y="6641207"/>
                  <a:pt x="2183927" y="6647509"/>
                </a:cubicBezTo>
                <a:cubicBezTo>
                  <a:pt x="2178366" y="6650845"/>
                  <a:pt x="2172805" y="6656035"/>
                  <a:pt x="2166503" y="6656776"/>
                </a:cubicBezTo>
                <a:cubicBezTo>
                  <a:pt x="2115347" y="6661966"/>
                  <a:pt x="2109786" y="6673087"/>
                  <a:pt x="2136106" y="6725356"/>
                </a:cubicBezTo>
                <a:cubicBezTo>
                  <a:pt x="2118683" y="6730546"/>
                  <a:pt x="2102001" y="6735736"/>
                  <a:pt x="2076793" y="6743150"/>
                </a:cubicBezTo>
                <a:cubicBezTo>
                  <a:pt x="2089026" y="6725356"/>
                  <a:pt x="2096440" y="6714606"/>
                  <a:pt x="2107562" y="6697924"/>
                </a:cubicBezTo>
                <a:cubicBezTo>
                  <a:pt x="2094958" y="6689398"/>
                  <a:pt x="2081612" y="6680501"/>
                  <a:pt x="2060483" y="6666786"/>
                </a:cubicBezTo>
                <a:cubicBezTo>
                  <a:pt x="2051956" y="6640095"/>
                  <a:pt x="2044542" y="6601171"/>
                  <a:pt x="2026748" y="6567437"/>
                </a:cubicBezTo>
                <a:cubicBezTo>
                  <a:pt x="2017110" y="6549273"/>
                  <a:pt x="1989308" y="6541117"/>
                  <a:pt x="1971514" y="6526289"/>
                </a:cubicBezTo>
                <a:cubicBezTo>
                  <a:pt x="1957798" y="6514797"/>
                  <a:pt x="1942228" y="6501823"/>
                  <a:pt x="1935926" y="6486253"/>
                </a:cubicBezTo>
                <a:cubicBezTo>
                  <a:pt x="1928142" y="6466235"/>
                  <a:pt x="1932961" y="6448071"/>
                  <a:pt x="1963358" y="6447700"/>
                </a:cubicBezTo>
                <a:cubicBezTo>
                  <a:pt x="2020817" y="6446959"/>
                  <a:pt x="2023783" y="6445846"/>
                  <a:pt x="2039723" y="6459933"/>
                </a:cubicBezTo>
                <a:cubicBezTo>
                  <a:pt x="2077905" y="6440286"/>
                  <a:pt x="2083466" y="6404328"/>
                  <a:pt x="2054551" y="6375042"/>
                </a:cubicBezTo>
                <a:cubicBezTo>
                  <a:pt x="2043801" y="6364292"/>
                  <a:pt x="2035275" y="6348722"/>
                  <a:pt x="2030826" y="6333894"/>
                </a:cubicBezTo>
                <a:cubicBezTo>
                  <a:pt x="2024524" y="6311282"/>
                  <a:pt x="2011550" y="6306462"/>
                  <a:pt x="1991903" y="6312023"/>
                </a:cubicBezTo>
                <a:cubicBezTo>
                  <a:pt x="1955203" y="6322403"/>
                  <a:pt x="1920357" y="6332041"/>
                  <a:pt x="1879950" y="6326110"/>
                </a:cubicBezTo>
                <a:cubicBezTo>
                  <a:pt x="1858079" y="6322773"/>
                  <a:pt x="1831388" y="6346128"/>
                  <a:pt x="1804698" y="6334636"/>
                </a:cubicBezTo>
                <a:cubicBezTo>
                  <a:pt x="1784309" y="6326110"/>
                  <a:pt x="1765032" y="6314247"/>
                  <a:pt x="1746127" y="6302755"/>
                </a:cubicBezTo>
                <a:cubicBezTo>
                  <a:pt x="1731298" y="6293858"/>
                  <a:pt x="1717953" y="6276435"/>
                  <a:pt x="1702384" y="6274582"/>
                </a:cubicBezTo>
                <a:cubicBezTo>
                  <a:pt x="1658270" y="6269392"/>
                  <a:pt x="1617863" y="6263090"/>
                  <a:pt x="1594509" y="6218235"/>
                </a:cubicBezTo>
                <a:cubicBezTo>
                  <a:pt x="1590802" y="6210821"/>
                  <a:pt x="1573379" y="6207485"/>
                  <a:pt x="1562629" y="6207855"/>
                </a:cubicBezTo>
                <a:cubicBezTo>
                  <a:pt x="1541869" y="6208226"/>
                  <a:pt x="1521110" y="6214157"/>
                  <a:pt x="1499980" y="6214899"/>
                </a:cubicBezTo>
                <a:cubicBezTo>
                  <a:pt x="1476996" y="6216011"/>
                  <a:pt x="1453271" y="6217494"/>
                  <a:pt x="1440668" y="6189320"/>
                </a:cubicBezTo>
                <a:cubicBezTo>
                  <a:pt x="1437702" y="6183019"/>
                  <a:pt x="1423244" y="6181906"/>
                  <a:pt x="1411382" y="6177458"/>
                </a:cubicBezTo>
                <a:cubicBezTo>
                  <a:pt x="1416201" y="6165595"/>
                  <a:pt x="1421020" y="6154104"/>
                  <a:pt x="1427322" y="6138905"/>
                </a:cubicBezTo>
                <a:cubicBezTo>
                  <a:pt x="1385433" y="6131491"/>
                  <a:pt x="1383950" y="6105542"/>
                  <a:pt x="1396554" y="6078851"/>
                </a:cubicBezTo>
                <a:cubicBezTo>
                  <a:pt x="1356147" y="6060316"/>
                  <a:pt x="1317594" y="6044005"/>
                  <a:pt x="1280153" y="6024728"/>
                </a:cubicBezTo>
                <a:cubicBezTo>
                  <a:pt x="1273851" y="6021392"/>
                  <a:pt x="1267920" y="6003598"/>
                  <a:pt x="1271256" y="5998408"/>
                </a:cubicBezTo>
                <a:cubicBezTo>
                  <a:pt x="1286084" y="5974313"/>
                  <a:pt x="1274593" y="5954665"/>
                  <a:pt x="1265325" y="5933906"/>
                </a:cubicBezTo>
                <a:cubicBezTo>
                  <a:pt x="1254204" y="5908327"/>
                  <a:pt x="1246419" y="5880896"/>
                  <a:pt x="1231591" y="5857912"/>
                </a:cubicBezTo>
                <a:cubicBezTo>
                  <a:pt x="1226031" y="5849386"/>
                  <a:pt x="1204530" y="5848644"/>
                  <a:pt x="1190443" y="5849015"/>
                </a:cubicBezTo>
                <a:cubicBezTo>
                  <a:pt x="1176727" y="5849386"/>
                  <a:pt x="1163382" y="5856058"/>
                  <a:pt x="1146700" y="5860878"/>
                </a:cubicBezTo>
                <a:cubicBezTo>
                  <a:pt x="1156709" y="5829368"/>
                  <a:pt x="1164494" y="5804160"/>
                  <a:pt x="1171537" y="5781918"/>
                </a:cubicBezTo>
                <a:cubicBezTo>
                  <a:pt x="1154114" y="5760788"/>
                  <a:pt x="1138174" y="5740770"/>
                  <a:pt x="1122975" y="5722606"/>
                </a:cubicBezTo>
                <a:cubicBezTo>
                  <a:pt x="1131131" y="5703329"/>
                  <a:pt x="1170425" y="5705924"/>
                  <a:pt x="1144105" y="5674785"/>
                </a:cubicBezTo>
                <a:cubicBezTo>
                  <a:pt x="1132614" y="5661069"/>
                  <a:pt x="1131501" y="5638827"/>
                  <a:pt x="1125200" y="5619921"/>
                </a:cubicBezTo>
                <a:cubicBezTo>
                  <a:pt x="1095543" y="5623257"/>
                  <a:pt x="1067741" y="5626223"/>
                  <a:pt x="1049205" y="5628447"/>
                </a:cubicBezTo>
                <a:cubicBezTo>
                  <a:pt x="1039938" y="5598049"/>
                  <a:pt x="1032524" y="5572471"/>
                  <a:pt x="1025110" y="5547263"/>
                </a:cubicBezTo>
                <a:cubicBezTo>
                  <a:pt x="980255" y="5553936"/>
                  <a:pt x="979884" y="5553195"/>
                  <a:pt x="991005" y="5510193"/>
                </a:cubicBezTo>
                <a:cubicBezTo>
                  <a:pt x="992488" y="5505003"/>
                  <a:pt x="992117" y="5496847"/>
                  <a:pt x="988781" y="5493140"/>
                </a:cubicBezTo>
                <a:cubicBezTo>
                  <a:pt x="969875" y="5470898"/>
                  <a:pt x="962090" y="5447915"/>
                  <a:pt x="986557" y="5418629"/>
                </a:cubicBezTo>
                <a:cubicBezTo>
                  <a:pt x="955047" y="5417146"/>
                  <a:pt x="932434" y="5416035"/>
                  <a:pt x="909450" y="5414922"/>
                </a:cubicBezTo>
                <a:cubicBezTo>
                  <a:pt x="909450" y="5412328"/>
                  <a:pt x="909450" y="5410103"/>
                  <a:pt x="909080" y="5407508"/>
                </a:cubicBezTo>
                <a:cubicBezTo>
                  <a:pt x="893510" y="5416405"/>
                  <a:pt x="877570" y="5424932"/>
                  <a:pt x="854957" y="5437906"/>
                </a:cubicBezTo>
                <a:cubicBezTo>
                  <a:pt x="884613" y="5354869"/>
                  <a:pt x="800464" y="5359317"/>
                  <a:pt x="774144" y="5322617"/>
                </a:cubicBezTo>
                <a:cubicBezTo>
                  <a:pt x="780075" y="5305565"/>
                  <a:pt x="785265" y="5291479"/>
                  <a:pt x="787119" y="5285918"/>
                </a:cubicBezTo>
                <a:cubicBezTo>
                  <a:pt x="771920" y="5264788"/>
                  <a:pt x="760057" y="5248477"/>
                  <a:pt x="747453" y="5230683"/>
                </a:cubicBezTo>
                <a:cubicBezTo>
                  <a:pt x="697409" y="5248106"/>
                  <a:pt x="720392" y="5202139"/>
                  <a:pt x="710012" y="5183604"/>
                </a:cubicBezTo>
                <a:cubicBezTo>
                  <a:pt x="653295" y="5162844"/>
                  <a:pt x="645139" y="5150982"/>
                  <a:pt x="661821" y="5094264"/>
                </a:cubicBezTo>
                <a:cubicBezTo>
                  <a:pt x="632165" y="5078324"/>
                  <a:pt x="601767" y="5056824"/>
                  <a:pt x="568033" y="5046073"/>
                </a:cubicBezTo>
                <a:cubicBezTo>
                  <a:pt x="533558" y="5034952"/>
                  <a:pt x="495746" y="5034581"/>
                  <a:pt x="464607" y="5030133"/>
                </a:cubicBezTo>
                <a:cubicBezTo>
                  <a:pt x="462754" y="4966372"/>
                  <a:pt x="458305" y="4903353"/>
                  <a:pt x="460529" y="4840333"/>
                </a:cubicBezTo>
                <a:cubicBezTo>
                  <a:pt x="462383" y="4795108"/>
                  <a:pt x="463495" y="4744692"/>
                  <a:pt x="522808" y="4727639"/>
                </a:cubicBezTo>
                <a:cubicBezTo>
                  <a:pt x="463495" y="4684267"/>
                  <a:pt x="477211" y="4655723"/>
                  <a:pt x="510204" y="4611610"/>
                </a:cubicBezTo>
                <a:cubicBezTo>
                  <a:pt x="475358" y="4588997"/>
                  <a:pt x="442365" y="4594557"/>
                  <a:pt x="412709" y="4616429"/>
                </a:cubicBezTo>
                <a:cubicBezTo>
                  <a:pt x="407890" y="4598264"/>
                  <a:pt x="403441" y="4582324"/>
                  <a:pt x="399364" y="4568608"/>
                </a:cubicBezTo>
                <a:cubicBezTo>
                  <a:pt x="407519" y="4545995"/>
                  <a:pt x="413080" y="4521529"/>
                  <a:pt x="424942" y="4500399"/>
                </a:cubicBezTo>
                <a:cubicBezTo>
                  <a:pt x="431615" y="4488907"/>
                  <a:pt x="449038" y="4484458"/>
                  <a:pt x="460529" y="4474820"/>
                </a:cubicBezTo>
                <a:cubicBezTo>
                  <a:pt x="471651" y="4465553"/>
                  <a:pt x="482772" y="4455173"/>
                  <a:pt x="490556" y="4442940"/>
                </a:cubicBezTo>
                <a:cubicBezTo>
                  <a:pt x="503160" y="4422551"/>
                  <a:pt x="513169" y="4400680"/>
                  <a:pt x="525402" y="4377325"/>
                </a:cubicBezTo>
                <a:cubicBezTo>
                  <a:pt x="522066" y="4365834"/>
                  <a:pt x="522066" y="4342480"/>
                  <a:pt x="510204" y="4332470"/>
                </a:cubicBezTo>
                <a:cubicBezTo>
                  <a:pt x="481660" y="4307263"/>
                  <a:pt x="515023" y="4296142"/>
                  <a:pt x="516506" y="4275382"/>
                </a:cubicBezTo>
                <a:cubicBezTo>
                  <a:pt x="515393" y="4274270"/>
                  <a:pt x="512799" y="4268710"/>
                  <a:pt x="509092" y="4267597"/>
                </a:cubicBezTo>
                <a:cubicBezTo>
                  <a:pt x="444589" y="4253882"/>
                  <a:pt x="384165" y="4219406"/>
                  <a:pt x="313731" y="4236458"/>
                </a:cubicBezTo>
                <a:cubicBezTo>
                  <a:pt x="257755" y="4249804"/>
                  <a:pt x="205115" y="4239053"/>
                  <a:pt x="158407" y="4201613"/>
                </a:cubicBezTo>
                <a:cubicBezTo>
                  <a:pt x="149510" y="4194569"/>
                  <a:pt x="131345" y="4190862"/>
                  <a:pt x="121336" y="4194940"/>
                </a:cubicBezTo>
                <a:cubicBezTo>
                  <a:pt x="87603" y="4208285"/>
                  <a:pt x="60912" y="4193457"/>
                  <a:pt x="33480" y="4179741"/>
                </a:cubicBezTo>
                <a:cubicBezTo>
                  <a:pt x="3453" y="4164913"/>
                  <a:pt x="4194" y="4146378"/>
                  <a:pt x="27919" y="4123394"/>
                </a:cubicBezTo>
                <a:cubicBezTo>
                  <a:pt x="37187" y="4114497"/>
                  <a:pt x="35704" y="4094850"/>
                  <a:pt x="40894" y="4072978"/>
                </a:cubicBezTo>
                <a:cubicBezTo>
                  <a:pt x="58317" y="4065564"/>
                  <a:pt x="81301" y="4052590"/>
                  <a:pt x="58317" y="4017373"/>
                </a:cubicBezTo>
                <a:cubicBezTo>
                  <a:pt x="56093" y="4014037"/>
                  <a:pt x="75369" y="3992536"/>
                  <a:pt x="87603" y="3984751"/>
                </a:cubicBezTo>
                <a:cubicBezTo>
                  <a:pt x="97241" y="3978820"/>
                  <a:pt x="112069" y="3981044"/>
                  <a:pt x="124673" y="3971777"/>
                </a:cubicBezTo>
                <a:cubicBezTo>
                  <a:pt x="114293" y="3966587"/>
                  <a:pt x="104284" y="3961397"/>
                  <a:pt x="84637" y="3951759"/>
                </a:cubicBezTo>
                <a:cubicBezTo>
                  <a:pt x="103543" y="3943603"/>
                  <a:pt x="115035" y="3938784"/>
                  <a:pt x="130975" y="3931741"/>
                </a:cubicBezTo>
                <a:cubicBezTo>
                  <a:pt x="121707" y="3927292"/>
                  <a:pt x="117259" y="3924327"/>
                  <a:pt x="112069" y="3922844"/>
                </a:cubicBezTo>
                <a:cubicBezTo>
                  <a:pt x="82783" y="3914688"/>
                  <a:pt x="74257" y="3891705"/>
                  <a:pt x="92792" y="3867609"/>
                </a:cubicBezTo>
                <a:cubicBezTo>
                  <a:pt x="106879" y="3848703"/>
                  <a:pt x="121707" y="3830168"/>
                  <a:pt x="138018" y="3813116"/>
                </a:cubicBezTo>
                <a:cubicBezTo>
                  <a:pt x="159148" y="3791615"/>
                  <a:pt x="156924" y="3775675"/>
                  <a:pt x="131345" y="3760105"/>
                </a:cubicBezTo>
                <a:cubicBezTo>
                  <a:pt x="115776" y="3750838"/>
                  <a:pt x="102431" y="3737863"/>
                  <a:pt x="86490" y="3725630"/>
                </a:cubicBezTo>
                <a:cubicBezTo>
                  <a:pt x="100206" y="3715992"/>
                  <a:pt x="112069" y="3707836"/>
                  <a:pt x="123561" y="3699681"/>
                </a:cubicBezTo>
                <a:cubicBezTo>
                  <a:pt x="112810" y="3678551"/>
                  <a:pt x="92422" y="3658533"/>
                  <a:pt x="119112" y="3636291"/>
                </a:cubicBezTo>
                <a:cubicBezTo>
                  <a:pt x="117259" y="3607376"/>
                  <a:pt x="56093" y="3646300"/>
                  <a:pt x="75369" y="3598108"/>
                </a:cubicBezTo>
                <a:cubicBezTo>
                  <a:pt x="78335" y="3590324"/>
                  <a:pt x="110586" y="3594401"/>
                  <a:pt x="129863" y="3600703"/>
                </a:cubicBezTo>
                <a:cubicBezTo>
                  <a:pt x="151363" y="3586617"/>
                  <a:pt x="171011" y="3568452"/>
                  <a:pt x="194365" y="3559555"/>
                </a:cubicBezTo>
                <a:cubicBezTo>
                  <a:pt x="238479" y="3543244"/>
                  <a:pt x="284075" y="3530640"/>
                  <a:pt x="329671" y="3519890"/>
                </a:cubicBezTo>
                <a:cubicBezTo>
                  <a:pt x="384906" y="3506916"/>
                  <a:pt x="441624" y="3499501"/>
                  <a:pt x="496858" y="3485785"/>
                </a:cubicBezTo>
                <a:cubicBezTo>
                  <a:pt x="535411" y="3476147"/>
                  <a:pt x="496858" y="3455017"/>
                  <a:pt x="499453" y="3442784"/>
                </a:cubicBezTo>
                <a:cubicBezTo>
                  <a:pt x="529851" y="3418317"/>
                  <a:pt x="558766" y="3395705"/>
                  <a:pt x="593241" y="3368273"/>
                </a:cubicBezTo>
                <a:cubicBezTo>
                  <a:pt x="548757" y="3346772"/>
                  <a:pt x="516876" y="3318598"/>
                  <a:pt x="469797" y="3317857"/>
                </a:cubicBezTo>
                <a:cubicBezTo>
                  <a:pt x="430503" y="3317486"/>
                  <a:pt x="391579" y="3308960"/>
                  <a:pt x="352655" y="3301917"/>
                </a:cubicBezTo>
                <a:cubicBezTo>
                  <a:pt x="341163" y="3299693"/>
                  <a:pt x="330784" y="3290796"/>
                  <a:pt x="314473" y="3281899"/>
                </a:cubicBezTo>
                <a:cubicBezTo>
                  <a:pt x="331896" y="3276709"/>
                  <a:pt x="341163" y="3274114"/>
                  <a:pt x="350431" y="3271519"/>
                </a:cubicBezTo>
                <a:cubicBezTo>
                  <a:pt x="338198" y="3257432"/>
                  <a:pt x="326335" y="3243346"/>
                  <a:pt x="312990" y="3227406"/>
                </a:cubicBezTo>
                <a:cubicBezTo>
                  <a:pt x="330042" y="3217767"/>
                  <a:pt x="333749" y="3205163"/>
                  <a:pt x="314102" y="3189594"/>
                </a:cubicBezTo>
                <a:cubicBezTo>
                  <a:pt x="307059" y="3184033"/>
                  <a:pt x="304834" y="3173283"/>
                  <a:pt x="298903" y="3166240"/>
                </a:cubicBezTo>
                <a:cubicBezTo>
                  <a:pt x="289636" y="3155489"/>
                  <a:pt x="280368" y="3141032"/>
                  <a:pt x="268135" y="3136583"/>
                </a:cubicBezTo>
                <a:cubicBezTo>
                  <a:pt x="247375" y="3129169"/>
                  <a:pt x="229211" y="3128428"/>
                  <a:pt x="222168" y="3098401"/>
                </a:cubicBezTo>
                <a:cubicBezTo>
                  <a:pt x="218461" y="3082832"/>
                  <a:pt x="184727" y="3075417"/>
                  <a:pt x="165821" y="3062443"/>
                </a:cubicBezTo>
                <a:cubicBezTo>
                  <a:pt x="154700" y="3055029"/>
                  <a:pt x="146915" y="3042796"/>
                  <a:pt x="135423" y="3035382"/>
                </a:cubicBezTo>
                <a:cubicBezTo>
                  <a:pt x="124302" y="3028338"/>
                  <a:pt x="110586" y="3024631"/>
                  <a:pt x="101319" y="3020924"/>
                </a:cubicBezTo>
                <a:cubicBezTo>
                  <a:pt x="90939" y="3006096"/>
                  <a:pt x="82783" y="2991639"/>
                  <a:pt x="72404" y="2979405"/>
                </a:cubicBezTo>
                <a:cubicBezTo>
                  <a:pt x="59058" y="2963465"/>
                  <a:pt x="65731" y="2916757"/>
                  <a:pt x="83154" y="2904894"/>
                </a:cubicBezTo>
                <a:cubicBezTo>
                  <a:pt x="97612" y="2895256"/>
                  <a:pt x="123561" y="2878204"/>
                  <a:pt x="121707" y="2873755"/>
                </a:cubicBezTo>
                <a:cubicBezTo>
                  <a:pt x="113181" y="2852254"/>
                  <a:pt x="96870" y="2833349"/>
                  <a:pt x="82783" y="2814072"/>
                </a:cubicBezTo>
                <a:cubicBezTo>
                  <a:pt x="79447" y="2809624"/>
                  <a:pt x="72774" y="2808141"/>
                  <a:pt x="75369" y="2809253"/>
                </a:cubicBezTo>
                <a:cubicBezTo>
                  <a:pt x="52756" y="2777002"/>
                  <a:pt x="146915" y="2768105"/>
                  <a:pt x="80188" y="2734000"/>
                </a:cubicBezTo>
                <a:cubicBezTo>
                  <a:pt x="122819" y="2692482"/>
                  <a:pt x="118371" y="2675429"/>
                  <a:pt x="63878" y="2636135"/>
                </a:cubicBezTo>
                <a:cubicBezTo>
                  <a:pt x="53127" y="2628350"/>
                  <a:pt x="49049" y="2603142"/>
                  <a:pt x="51274" y="2587573"/>
                </a:cubicBezTo>
                <a:cubicBezTo>
                  <a:pt x="53498" y="2570520"/>
                  <a:pt x="66843" y="2554951"/>
                  <a:pt x="72033" y="2545683"/>
                </a:cubicBezTo>
                <a:cubicBezTo>
                  <a:pt x="68697" y="2527519"/>
                  <a:pt x="62765" y="2513432"/>
                  <a:pt x="64248" y="2500458"/>
                </a:cubicBezTo>
                <a:cubicBezTo>
                  <a:pt x="66472" y="2479698"/>
                  <a:pt x="81301" y="2473026"/>
                  <a:pt x="102431" y="2475621"/>
                </a:cubicBezTo>
                <a:cubicBezTo>
                  <a:pt x="110215" y="2476733"/>
                  <a:pt x="119112" y="2467836"/>
                  <a:pt x="127638" y="2463758"/>
                </a:cubicBezTo>
                <a:cubicBezTo>
                  <a:pt x="137277" y="2458939"/>
                  <a:pt x="149139" y="2448559"/>
                  <a:pt x="156924" y="2451154"/>
                </a:cubicBezTo>
                <a:cubicBezTo>
                  <a:pt x="205857" y="2466724"/>
                  <a:pt x="202891" y="2427429"/>
                  <a:pt x="205115" y="2402963"/>
                </a:cubicBezTo>
                <a:cubicBezTo>
                  <a:pt x="208822" y="2362185"/>
                  <a:pt x="216236" y="2326227"/>
                  <a:pt x="263316" y="2306580"/>
                </a:cubicBezTo>
                <a:cubicBezTo>
                  <a:pt x="252936" y="2288786"/>
                  <a:pt x="239591" y="2274329"/>
                  <a:pt x="236996" y="2257647"/>
                </a:cubicBezTo>
                <a:cubicBezTo>
                  <a:pt x="235142" y="2245414"/>
                  <a:pt x="247375" y="2230957"/>
                  <a:pt x="256643" y="2210197"/>
                </a:cubicBezTo>
                <a:cubicBezTo>
                  <a:pt x="244039" y="2184248"/>
                  <a:pt x="200667" y="2152738"/>
                  <a:pt x="241815" y="2107883"/>
                </a:cubicBezTo>
                <a:cubicBezTo>
                  <a:pt x="241444" y="2105288"/>
                  <a:pt x="241815" y="2101952"/>
                  <a:pt x="240703" y="2100840"/>
                </a:cubicBezTo>
                <a:cubicBezTo>
                  <a:pt x="202891" y="2071184"/>
                  <a:pt x="164338" y="2041898"/>
                  <a:pt x="126526" y="2012242"/>
                </a:cubicBezTo>
                <a:cubicBezTo>
                  <a:pt x="121336" y="2008164"/>
                  <a:pt x="114293" y="2001492"/>
                  <a:pt x="113922" y="1995931"/>
                </a:cubicBezTo>
                <a:cubicBezTo>
                  <a:pt x="115776" y="1931800"/>
                  <a:pt x="71292" y="1908075"/>
                  <a:pt x="24954" y="1891022"/>
                </a:cubicBezTo>
                <a:cubicBezTo>
                  <a:pt x="16057" y="1843943"/>
                  <a:pt x="5307" y="1799459"/>
                  <a:pt x="117" y="1754233"/>
                </a:cubicBezTo>
                <a:cubicBezTo>
                  <a:pt x="-1366" y="1740146"/>
                  <a:pt x="11608" y="1724577"/>
                  <a:pt x="20505" y="1703447"/>
                </a:cubicBezTo>
                <a:cubicBezTo>
                  <a:pt x="19764" y="1701222"/>
                  <a:pt x="17910" y="1690101"/>
                  <a:pt x="13833" y="1679722"/>
                </a:cubicBezTo>
                <a:cubicBezTo>
                  <a:pt x="858" y="1645246"/>
                  <a:pt x="11238" y="1622634"/>
                  <a:pt x="43118" y="1602986"/>
                </a:cubicBezTo>
                <a:cubicBezTo>
                  <a:pt x="62024" y="1591495"/>
                  <a:pt x="76481" y="1569623"/>
                  <a:pt x="87603" y="1549234"/>
                </a:cubicBezTo>
                <a:cubicBezTo>
                  <a:pt x="115405" y="1498819"/>
                  <a:pt x="153588" y="1479913"/>
                  <a:pt x="210305" y="1494370"/>
                </a:cubicBezTo>
                <a:cubicBezTo>
                  <a:pt x="239220" y="1501784"/>
                  <a:pt x="264428" y="1500302"/>
                  <a:pt x="290748" y="1482137"/>
                </a:cubicBezTo>
                <a:cubicBezTo>
                  <a:pt x="302239" y="1474352"/>
                  <a:pt x="323369" y="1480654"/>
                  <a:pt x="345982" y="1480654"/>
                </a:cubicBezTo>
                <a:cubicBezTo>
                  <a:pt x="346353" y="1447662"/>
                  <a:pt x="371561" y="1424678"/>
                  <a:pt x="406036" y="1407997"/>
                </a:cubicBezTo>
                <a:cubicBezTo>
                  <a:pt x="430503" y="1395763"/>
                  <a:pt x="487961" y="1403548"/>
                  <a:pt x="502048" y="1425049"/>
                </a:cubicBezTo>
                <a:cubicBezTo>
                  <a:pt x="519842" y="1386496"/>
                  <a:pt x="549869" y="1369073"/>
                  <a:pt x="590275" y="1360547"/>
                </a:cubicBezTo>
                <a:cubicBezTo>
                  <a:pt x="603991" y="1357581"/>
                  <a:pt x="617707" y="1328296"/>
                  <a:pt x="621785" y="1309019"/>
                </a:cubicBezTo>
                <a:cubicBezTo>
                  <a:pt x="639579" y="1227464"/>
                  <a:pt x="684434" y="1171859"/>
                  <a:pt x="765989" y="1148875"/>
                </a:cubicBezTo>
                <a:cubicBezTo>
                  <a:pt x="825301" y="1132194"/>
                  <a:pt x="885725" y="1107357"/>
                  <a:pt x="924649" y="1052122"/>
                </a:cubicBezTo>
                <a:cubicBezTo>
                  <a:pt x="954676" y="1010233"/>
                  <a:pt x="1015471" y="1007267"/>
                  <a:pt x="1048464" y="1045449"/>
                </a:cubicBezTo>
                <a:cubicBezTo>
                  <a:pt x="1072560" y="1073252"/>
                  <a:pt x="1101475" y="1073623"/>
                  <a:pt x="1123717" y="1046191"/>
                </a:cubicBezTo>
                <a:cubicBezTo>
                  <a:pt x="1125200" y="1044337"/>
                  <a:pt x="1127424" y="1041001"/>
                  <a:pt x="1128536" y="1041001"/>
                </a:cubicBezTo>
                <a:cubicBezTo>
                  <a:pt x="1170055" y="1050639"/>
                  <a:pt x="1176356" y="1025802"/>
                  <a:pt x="1187478" y="993180"/>
                </a:cubicBezTo>
                <a:cubicBezTo>
                  <a:pt x="1192297" y="978723"/>
                  <a:pt x="1230850" y="973533"/>
                  <a:pt x="1254945" y="968714"/>
                </a:cubicBezTo>
                <a:cubicBezTo>
                  <a:pt x="1286084" y="962783"/>
                  <a:pt x="1308697" y="936092"/>
                  <a:pt x="1316111" y="904953"/>
                </a:cubicBezTo>
                <a:cubicBezTo>
                  <a:pt x="1322043" y="880487"/>
                  <a:pt x="1338354" y="858615"/>
                  <a:pt x="1347250" y="841192"/>
                </a:cubicBezTo>
                <a:cubicBezTo>
                  <a:pt x="1367268" y="841192"/>
                  <a:pt x="1380614" y="844529"/>
                  <a:pt x="1391364" y="840451"/>
                </a:cubicBezTo>
                <a:cubicBezTo>
                  <a:pt x="1438814" y="822657"/>
                  <a:pt x="1485522" y="802639"/>
                  <a:pt x="1532972" y="783363"/>
                </a:cubicBezTo>
                <a:cubicBezTo>
                  <a:pt x="1532602" y="782992"/>
                  <a:pt x="1526300" y="774836"/>
                  <a:pt x="1516662" y="763345"/>
                </a:cubicBezTo>
                <a:cubicBezTo>
                  <a:pt x="1535197" y="746292"/>
                  <a:pt x="1553732" y="729240"/>
                  <a:pt x="1572638" y="712188"/>
                </a:cubicBezTo>
                <a:cubicBezTo>
                  <a:pt x="1575974" y="715524"/>
                  <a:pt x="1578940" y="719231"/>
                  <a:pt x="1582276" y="722567"/>
                </a:cubicBezTo>
                <a:cubicBezTo>
                  <a:pt x="1573008" y="730723"/>
                  <a:pt x="1564111" y="738878"/>
                  <a:pt x="1554844" y="747034"/>
                </a:cubicBezTo>
                <a:cubicBezTo>
                  <a:pt x="1588578" y="783363"/>
                  <a:pt x="1630467" y="782250"/>
                  <a:pt x="1671615" y="747775"/>
                </a:cubicBezTo>
                <a:cubicBezTo>
                  <a:pt x="1713875" y="774836"/>
                  <a:pt x="1777636" y="748887"/>
                  <a:pt x="1805068" y="808941"/>
                </a:cubicBezTo>
                <a:cubicBezTo>
                  <a:pt x="1828052" y="790035"/>
                  <a:pt x="1848070" y="773354"/>
                  <a:pt x="1868458" y="756301"/>
                </a:cubicBezTo>
                <a:cubicBezTo>
                  <a:pt x="1840656" y="709963"/>
                  <a:pt x="1839914" y="651392"/>
                  <a:pt x="1782085" y="625073"/>
                </a:cubicBezTo>
                <a:cubicBezTo>
                  <a:pt x="1791723" y="624331"/>
                  <a:pt x="1802103" y="621736"/>
                  <a:pt x="1811370" y="623219"/>
                </a:cubicBezTo>
                <a:cubicBezTo>
                  <a:pt x="1870683" y="632857"/>
                  <a:pt x="1885511" y="628038"/>
                  <a:pt x="1894037" y="570950"/>
                </a:cubicBezTo>
                <a:cubicBezTo>
                  <a:pt x="1899968" y="531285"/>
                  <a:pt x="1927771" y="514974"/>
                  <a:pt x="1952979" y="501628"/>
                </a:cubicBezTo>
                <a:cubicBezTo>
                  <a:pt x="1972255" y="491249"/>
                  <a:pt x="1985971" y="481981"/>
                  <a:pt x="1997463" y="463446"/>
                </a:cubicBezTo>
                <a:cubicBezTo>
                  <a:pt x="2021188" y="425634"/>
                  <a:pt x="2053068" y="397832"/>
                  <a:pt x="2091251" y="371883"/>
                </a:cubicBezTo>
                <a:cubicBezTo>
                  <a:pt x="2114605" y="356313"/>
                  <a:pt x="2122390" y="348158"/>
                  <a:pt x="2146485" y="364468"/>
                </a:cubicBezTo>
                <a:cubicBezTo>
                  <a:pt x="2165762" y="377443"/>
                  <a:pt x="2219143" y="344080"/>
                  <a:pt x="2226557" y="321838"/>
                </a:cubicBezTo>
                <a:cubicBezTo>
                  <a:pt x="2231006" y="308863"/>
                  <a:pt x="2249541" y="288104"/>
                  <a:pt x="2255101" y="289957"/>
                </a:cubicBezTo>
                <a:cubicBezTo>
                  <a:pt x="2298474" y="304785"/>
                  <a:pt x="2317750" y="256965"/>
                  <a:pt x="2355932" y="255111"/>
                </a:cubicBezTo>
                <a:cubicBezTo>
                  <a:pt x="2380770" y="253999"/>
                  <a:pt x="2403753" y="231016"/>
                  <a:pt x="2429332" y="223601"/>
                </a:cubicBezTo>
                <a:cubicBezTo>
                  <a:pt x="2446755" y="218782"/>
                  <a:pt x="2467143" y="224343"/>
                  <a:pt x="2489756" y="225084"/>
                </a:cubicBezTo>
                <a:cubicBezTo>
                  <a:pt x="2493463" y="218412"/>
                  <a:pt x="2499024" y="208403"/>
                  <a:pt x="2506438" y="194687"/>
                </a:cubicBezTo>
                <a:cubicBezTo>
                  <a:pt x="2517188" y="202101"/>
                  <a:pt x="2525714" y="208032"/>
                  <a:pt x="2536094" y="215446"/>
                </a:cubicBezTo>
                <a:cubicBezTo>
                  <a:pt x="2547215" y="169108"/>
                  <a:pt x="2584656" y="193575"/>
                  <a:pt x="2610605" y="191721"/>
                </a:cubicBezTo>
                <a:cubicBezTo>
                  <a:pt x="2638779" y="189497"/>
                  <a:pt x="2668064" y="198023"/>
                  <a:pt x="2691789" y="174669"/>
                </a:cubicBezTo>
                <a:cubicBezTo>
                  <a:pt x="2695496" y="170962"/>
                  <a:pt x="2705505" y="168367"/>
                  <a:pt x="2708841" y="170591"/>
                </a:cubicBezTo>
                <a:cubicBezTo>
                  <a:pt x="2743688" y="194687"/>
                  <a:pt x="2769266" y="165030"/>
                  <a:pt x="2798552" y="156504"/>
                </a:cubicBezTo>
                <a:cubicBezTo>
                  <a:pt x="2812268" y="152427"/>
                  <a:pt x="2827466" y="154280"/>
                  <a:pt x="2852303" y="152427"/>
                </a:cubicBezTo>
                <a:cubicBezTo>
                  <a:pt x="2879736" y="122770"/>
                  <a:pt x="2986498" y="55302"/>
                  <a:pt x="3050629" y="99045"/>
                </a:cubicBezTo>
                <a:cubicBezTo>
                  <a:pt x="3093260" y="128331"/>
                  <a:pt x="3128477" y="116468"/>
                  <a:pt x="3167030" y="110537"/>
                </a:cubicBezTo>
                <a:cubicBezTo>
                  <a:pt x="3180746" y="108313"/>
                  <a:pt x="3192238" y="92743"/>
                  <a:pt x="3204842" y="83476"/>
                </a:cubicBezTo>
                <a:cubicBezTo>
                  <a:pt x="3211514" y="78657"/>
                  <a:pt x="3219299" y="74208"/>
                  <a:pt x="3225972" y="69018"/>
                </a:cubicBezTo>
                <a:cubicBezTo>
                  <a:pt x="3243765" y="54932"/>
                  <a:pt x="3259706" y="38250"/>
                  <a:pt x="3278612" y="26758"/>
                </a:cubicBezTo>
                <a:cubicBezTo>
                  <a:pt x="3297147" y="15637"/>
                  <a:pt x="3318277" y="7852"/>
                  <a:pt x="3339407" y="3033"/>
                </a:cubicBezTo>
                <a:cubicBezTo>
                  <a:pt x="3357571" y="-1044"/>
                  <a:pt x="3377218" y="-303"/>
                  <a:pt x="3396124" y="1180"/>
                </a:cubicBezTo>
                <a:cubicBezTo>
                  <a:pt x="3425781" y="3404"/>
                  <a:pt x="3456178" y="4145"/>
                  <a:pt x="3484722" y="11930"/>
                </a:cubicBezTo>
                <a:cubicBezTo>
                  <a:pt x="3527353" y="23051"/>
                  <a:pt x="3570355" y="36026"/>
                  <a:pt x="3610020" y="54932"/>
                </a:cubicBezTo>
                <a:cubicBezTo>
                  <a:pt x="3663772" y="80510"/>
                  <a:pt x="3715670" y="110166"/>
                  <a:pt x="3765344" y="142418"/>
                </a:cubicBezTo>
                <a:cubicBezTo>
                  <a:pt x="3775724" y="149090"/>
                  <a:pt x="3778690" y="175410"/>
                  <a:pt x="3776836" y="191721"/>
                </a:cubicBezTo>
                <a:cubicBezTo>
                  <a:pt x="3773870" y="216187"/>
                  <a:pt x="3769793" y="234723"/>
                  <a:pt x="3804268" y="232498"/>
                </a:cubicBezTo>
                <a:cubicBezTo>
                  <a:pt x="3809458" y="232128"/>
                  <a:pt x="3815018" y="239912"/>
                  <a:pt x="3820208" y="243990"/>
                </a:cubicBezTo>
                <a:cubicBezTo>
                  <a:pt x="3815760" y="247697"/>
                  <a:pt x="3811682" y="251404"/>
                  <a:pt x="3807234" y="255111"/>
                </a:cubicBezTo>
                <a:cubicBezTo>
                  <a:pt x="3808346" y="256965"/>
                  <a:pt x="3809458" y="258818"/>
                  <a:pt x="3810570" y="260672"/>
                </a:cubicBezTo>
                <a:cubicBezTo>
                  <a:pt x="3822432" y="252887"/>
                  <a:pt x="3834295" y="245473"/>
                  <a:pt x="3845787" y="238059"/>
                </a:cubicBezTo>
                <a:cubicBezTo>
                  <a:pt x="3849123" y="271422"/>
                  <a:pt x="3879150" y="262155"/>
                  <a:pt x="3901392" y="260672"/>
                </a:cubicBezTo>
                <a:cubicBezTo>
                  <a:pt x="3962929" y="256223"/>
                  <a:pt x="4028914" y="261042"/>
                  <a:pt x="4084149" y="239171"/>
                </a:cubicBezTo>
                <a:cubicBezTo>
                  <a:pt x="4145685" y="214705"/>
                  <a:pt x="4210188" y="248809"/>
                  <a:pt x="4267276" y="213963"/>
                </a:cubicBezTo>
                <a:cubicBezTo>
                  <a:pt x="4275061" y="209144"/>
                  <a:pt x="4288777" y="213222"/>
                  <a:pt x="4299898" y="213963"/>
                </a:cubicBezTo>
                <a:cubicBezTo>
                  <a:pt x="4328442" y="215817"/>
                  <a:pt x="4354762" y="212851"/>
                  <a:pt x="4369219" y="175781"/>
                </a:cubicBezTo>
                <a:cubicBezTo>
                  <a:pt x="4372926" y="190609"/>
                  <a:pt x="4375521" y="200247"/>
                  <a:pt x="4377375" y="208032"/>
                </a:cubicBezTo>
                <a:cubicBezTo>
                  <a:pt x="4405919" y="200989"/>
                  <a:pt x="4432238" y="194687"/>
                  <a:pt x="4457817" y="188385"/>
                </a:cubicBezTo>
                <a:cubicBezTo>
                  <a:pt x="4450403" y="148349"/>
                  <a:pt x="4455593" y="143159"/>
                  <a:pt x="4494146" y="144271"/>
                </a:cubicBezTo>
                <a:cubicBezTo>
                  <a:pt x="4525656" y="145383"/>
                  <a:pt x="4556795" y="144642"/>
                  <a:pt x="4588305" y="144642"/>
                </a:cubicBezTo>
                <a:cubicBezTo>
                  <a:pt x="4591270" y="149090"/>
                  <a:pt x="4594606" y="153909"/>
                  <a:pt x="4597572" y="158358"/>
                </a:cubicBezTo>
                <a:cubicBezTo>
                  <a:pt x="4587563" y="162065"/>
                  <a:pt x="4577925" y="165772"/>
                  <a:pt x="4567916" y="169479"/>
                </a:cubicBezTo>
                <a:cubicBezTo>
                  <a:pt x="4569028" y="172445"/>
                  <a:pt x="4570511" y="175410"/>
                  <a:pt x="4571623" y="178376"/>
                </a:cubicBezTo>
                <a:cubicBezTo>
                  <a:pt x="4599796" y="175039"/>
                  <a:pt x="4627970" y="171703"/>
                  <a:pt x="4655772" y="168367"/>
                </a:cubicBezTo>
                <a:cubicBezTo>
                  <a:pt x="4655772" y="165772"/>
                  <a:pt x="4656143" y="162806"/>
                  <a:pt x="4656143" y="160211"/>
                </a:cubicBezTo>
                <a:cubicBezTo>
                  <a:pt x="4641315" y="158358"/>
                  <a:pt x="4626116" y="156504"/>
                  <a:pt x="4611288" y="154651"/>
                </a:cubicBezTo>
                <a:cubicBezTo>
                  <a:pt x="4610917" y="151314"/>
                  <a:pt x="4610547" y="147607"/>
                  <a:pt x="4610176" y="144271"/>
                </a:cubicBezTo>
                <a:cubicBezTo>
                  <a:pt x="4631677" y="139081"/>
                  <a:pt x="4653178" y="132409"/>
                  <a:pt x="4675049" y="129072"/>
                </a:cubicBezTo>
                <a:cubicBezTo>
                  <a:pt x="4698032" y="125736"/>
                  <a:pt x="4721758" y="126848"/>
                  <a:pt x="4745112" y="123882"/>
                </a:cubicBezTo>
                <a:cubicBezTo>
                  <a:pt x="4760310" y="121658"/>
                  <a:pt x="4774397" y="111649"/>
                  <a:pt x="4789225" y="111279"/>
                </a:cubicBezTo>
                <a:cubicBezTo>
                  <a:pt x="4825554" y="110166"/>
                  <a:pt x="4862625" y="107201"/>
                  <a:pt x="4897470" y="114615"/>
                </a:cubicBezTo>
                <a:cubicBezTo>
                  <a:pt x="4927498" y="120917"/>
                  <a:pt x="4950110" y="118693"/>
                  <a:pt x="4979025" y="108313"/>
                </a:cubicBezTo>
                <a:cubicBezTo>
                  <a:pt x="5014242" y="95338"/>
                  <a:pt x="5055019" y="97563"/>
                  <a:pt x="5093201" y="92743"/>
                </a:cubicBezTo>
                <a:cubicBezTo>
                  <a:pt x="5113220" y="90148"/>
                  <a:pt x="5133238" y="84959"/>
                  <a:pt x="5153255" y="82364"/>
                </a:cubicBezTo>
                <a:cubicBezTo>
                  <a:pt x="5199964" y="76803"/>
                  <a:pt x="5246672" y="69760"/>
                  <a:pt x="5293381" y="67165"/>
                </a:cubicBezTo>
                <a:cubicBezTo>
                  <a:pt x="5375306" y="62716"/>
                  <a:pt x="5457231" y="64570"/>
                  <a:pt x="5538786" y="57156"/>
                </a:cubicBezTo>
                <a:cubicBezTo>
                  <a:pt x="5578822" y="53449"/>
                  <a:pt x="5617375" y="34914"/>
                  <a:pt x="5667791" y="19344"/>
                </a:cubicBezTo>
                <a:cubicBezTo>
                  <a:pt x="5701525" y="30836"/>
                  <a:pt x="5748975" y="50854"/>
                  <a:pt x="5798278" y="63087"/>
                </a:cubicBezTo>
                <a:cubicBezTo>
                  <a:pt x="5826452" y="70131"/>
                  <a:pt x="5859815" y="87924"/>
                  <a:pt x="5886876" y="53449"/>
                </a:cubicBezTo>
                <a:cubicBezTo>
                  <a:pt x="5890583" y="49000"/>
                  <a:pt x="5910230" y="53449"/>
                  <a:pt x="5920610" y="58268"/>
                </a:cubicBezTo>
                <a:cubicBezTo>
                  <a:pt x="5947301" y="70872"/>
                  <a:pt x="5972508" y="85700"/>
                  <a:pt x="6002906" y="102011"/>
                </a:cubicBezTo>
                <a:cubicBezTo>
                  <a:pt x="6002906" y="101640"/>
                  <a:pt x="6001052" y="110166"/>
                  <a:pt x="5997716" y="126848"/>
                </a:cubicBezTo>
                <a:cubicBezTo>
                  <a:pt x="6020699" y="123882"/>
                  <a:pt x="6042200" y="126107"/>
                  <a:pt x="6059623" y="118322"/>
                </a:cubicBezTo>
                <a:cubicBezTo>
                  <a:pt x="6097435" y="101640"/>
                  <a:pt x="6132652" y="91261"/>
                  <a:pt x="6173059" y="111279"/>
                </a:cubicBezTo>
                <a:cubicBezTo>
                  <a:pt x="6191594" y="120546"/>
                  <a:pt x="6210870" y="119434"/>
                  <a:pt x="6206422" y="87183"/>
                </a:cubicBezTo>
                <a:cubicBezTo>
                  <a:pt x="6205310" y="79398"/>
                  <a:pt x="6213465" y="66424"/>
                  <a:pt x="6220879" y="62346"/>
                </a:cubicBezTo>
                <a:cubicBezTo>
                  <a:pt x="6242009" y="50113"/>
                  <a:pt x="6332461" y="63087"/>
                  <a:pt x="6344694" y="83105"/>
                </a:cubicBezTo>
                <a:cubicBezTo>
                  <a:pt x="6356556" y="102382"/>
                  <a:pt x="6360264" y="127219"/>
                  <a:pt x="6365082" y="150202"/>
                </a:cubicBezTo>
                <a:cubicBezTo>
                  <a:pt x="6368789" y="167255"/>
                  <a:pt x="6368789" y="185048"/>
                  <a:pt x="6370272" y="202842"/>
                </a:cubicBezTo>
                <a:cubicBezTo>
                  <a:pt x="6366565" y="205437"/>
                  <a:pt x="6362488" y="208032"/>
                  <a:pt x="6358781" y="210627"/>
                </a:cubicBezTo>
                <a:cubicBezTo>
                  <a:pt x="6371014" y="212480"/>
                  <a:pt x="6382876" y="214705"/>
                  <a:pt x="6395109" y="216187"/>
                </a:cubicBezTo>
                <a:cubicBezTo>
                  <a:pt x="6414386" y="218782"/>
                  <a:pt x="6434033" y="221007"/>
                  <a:pt x="6453310" y="223231"/>
                </a:cubicBezTo>
                <a:cubicBezTo>
                  <a:pt x="6457017" y="223601"/>
                  <a:pt x="6462207" y="225084"/>
                  <a:pt x="6464060" y="223231"/>
                </a:cubicBezTo>
                <a:cubicBezTo>
                  <a:pt x="6511510" y="178376"/>
                  <a:pt x="6546356" y="231386"/>
                  <a:pt x="6587133" y="238430"/>
                </a:cubicBezTo>
                <a:cubicBezTo>
                  <a:pt x="6600108" y="240654"/>
                  <a:pt x="6613453" y="238800"/>
                  <a:pt x="6626798" y="240283"/>
                </a:cubicBezTo>
                <a:cubicBezTo>
                  <a:pt x="6679068" y="246956"/>
                  <a:pt x="6720957" y="272164"/>
                  <a:pt x="6754691" y="312199"/>
                </a:cubicBezTo>
                <a:cubicBezTo>
                  <a:pt x="6760622" y="319243"/>
                  <a:pt x="6771002" y="327769"/>
                  <a:pt x="6778787" y="327398"/>
                </a:cubicBezTo>
                <a:cubicBezTo>
                  <a:pt x="6807701" y="325915"/>
                  <a:pt x="6832909" y="334071"/>
                  <a:pt x="6855893" y="350011"/>
                </a:cubicBezTo>
                <a:cubicBezTo>
                  <a:pt x="6883325" y="368917"/>
                  <a:pt x="6910015" y="388193"/>
                  <a:pt x="6935965" y="408953"/>
                </a:cubicBezTo>
                <a:cubicBezTo>
                  <a:pt x="6939672" y="411918"/>
                  <a:pt x="6938930" y="426747"/>
                  <a:pt x="6935223" y="431936"/>
                </a:cubicBezTo>
                <a:cubicBezTo>
                  <a:pt x="6915947" y="455291"/>
                  <a:pt x="6931516" y="464929"/>
                  <a:pt x="6950793" y="465670"/>
                </a:cubicBezTo>
                <a:cubicBezTo>
                  <a:pt x="6976742" y="466412"/>
                  <a:pt x="6984898" y="481611"/>
                  <a:pt x="6997501" y="500516"/>
                </a:cubicBezTo>
                <a:cubicBezTo>
                  <a:pt x="7021226" y="536475"/>
                  <a:pt x="7044951" y="575028"/>
                  <a:pt x="7093884" y="583554"/>
                </a:cubicBezTo>
                <a:cubicBezTo>
                  <a:pt x="7101669" y="585037"/>
                  <a:pt x="7108341" y="591339"/>
                  <a:pt x="7115014" y="596528"/>
                </a:cubicBezTo>
                <a:cubicBezTo>
                  <a:pt x="7123911" y="603201"/>
                  <a:pt x="7134290" y="618400"/>
                  <a:pt x="7140593" y="616546"/>
                </a:cubicBezTo>
                <a:cubicBezTo>
                  <a:pt x="7186189" y="603942"/>
                  <a:pt x="7208060" y="662143"/>
                  <a:pt x="7250321" y="649910"/>
                </a:cubicBezTo>
                <a:cubicBezTo>
                  <a:pt x="7245501" y="672893"/>
                  <a:pt x="7240682" y="694023"/>
                  <a:pt x="7235863" y="717007"/>
                </a:cubicBezTo>
                <a:cubicBezTo>
                  <a:pt x="7248467" y="719602"/>
                  <a:pt x="7258105" y="721826"/>
                  <a:pt x="7267373" y="724050"/>
                </a:cubicBezTo>
                <a:cubicBezTo>
                  <a:pt x="7268856" y="724050"/>
                  <a:pt x="7267743" y="722938"/>
                  <a:pt x="7267743" y="722938"/>
                </a:cubicBezTo>
                <a:close/>
                <a:moveTo>
                  <a:pt x="4047078" y="302190"/>
                </a:moveTo>
                <a:cubicBezTo>
                  <a:pt x="4023353" y="298483"/>
                  <a:pt x="3997404" y="285880"/>
                  <a:pt x="3986283" y="294035"/>
                </a:cubicBezTo>
                <a:cubicBezTo>
                  <a:pt x="3955885" y="315165"/>
                  <a:pt x="3926600" y="290699"/>
                  <a:pt x="3898056" y="300708"/>
                </a:cubicBezTo>
                <a:cubicBezTo>
                  <a:pt x="3879150" y="307010"/>
                  <a:pt x="3844674" y="305156"/>
                  <a:pt x="3842450" y="314053"/>
                </a:cubicBezTo>
                <a:cubicBezTo>
                  <a:pt x="3836149" y="336666"/>
                  <a:pt x="3838002" y="365581"/>
                  <a:pt x="3847270" y="387823"/>
                </a:cubicBezTo>
                <a:cubicBezTo>
                  <a:pt x="3858020" y="414513"/>
                  <a:pt x="3878038" y="430454"/>
                  <a:pt x="3915850" y="420815"/>
                </a:cubicBezTo>
                <a:cubicBezTo>
                  <a:pt x="3973679" y="405987"/>
                  <a:pt x="4032621" y="414143"/>
                  <a:pt x="4086743" y="440463"/>
                </a:cubicBezTo>
                <a:cubicBezTo>
                  <a:pt x="4118994" y="414513"/>
                  <a:pt x="4141978" y="365951"/>
                  <a:pt x="4196842" y="397832"/>
                </a:cubicBezTo>
                <a:cubicBezTo>
                  <a:pt x="4200549" y="400056"/>
                  <a:pt x="4212041" y="388935"/>
                  <a:pt x="4226128" y="380409"/>
                </a:cubicBezTo>
                <a:cubicBezTo>
                  <a:pt x="4181643" y="373736"/>
                  <a:pt x="4142349" y="377814"/>
                  <a:pt x="4118624" y="329252"/>
                </a:cubicBezTo>
                <a:cubicBezTo>
                  <a:pt x="4155694" y="315165"/>
                  <a:pt x="4190540" y="302190"/>
                  <a:pt x="4225016" y="288474"/>
                </a:cubicBezTo>
                <a:cubicBezTo>
                  <a:pt x="4233171" y="285138"/>
                  <a:pt x="4242809" y="279578"/>
                  <a:pt x="4246516" y="272164"/>
                </a:cubicBezTo>
                <a:cubicBezTo>
                  <a:pt x="4248370" y="268827"/>
                  <a:pt x="4238361" y="253258"/>
                  <a:pt x="4233912" y="253258"/>
                </a:cubicBezTo>
                <a:cubicBezTo>
                  <a:pt x="4215748" y="252887"/>
                  <a:pt x="4197213" y="255482"/>
                  <a:pt x="4179419" y="259560"/>
                </a:cubicBezTo>
                <a:cubicBezTo>
                  <a:pt x="4160884" y="263637"/>
                  <a:pt x="4143090" y="271051"/>
                  <a:pt x="4126780" y="276241"/>
                </a:cubicBezTo>
                <a:cubicBezTo>
                  <a:pt x="4128262" y="281060"/>
                  <a:pt x="4131228" y="291811"/>
                  <a:pt x="4134564" y="302932"/>
                </a:cubicBezTo>
                <a:cubicBezTo>
                  <a:pt x="4122331" y="300708"/>
                  <a:pt x="4109727" y="300337"/>
                  <a:pt x="4098235" y="296259"/>
                </a:cubicBezTo>
                <a:cubicBezTo>
                  <a:pt x="4078588" y="289216"/>
                  <a:pt x="4059682" y="280319"/>
                  <a:pt x="4040406" y="272164"/>
                </a:cubicBezTo>
                <a:cubicBezTo>
                  <a:pt x="4038923" y="274758"/>
                  <a:pt x="4037811" y="277353"/>
                  <a:pt x="4036328" y="280319"/>
                </a:cubicBezTo>
                <a:cubicBezTo>
                  <a:pt x="4039293" y="287362"/>
                  <a:pt x="4043371" y="295147"/>
                  <a:pt x="4047078" y="302190"/>
                </a:cubicBezTo>
                <a:close/>
                <a:moveTo>
                  <a:pt x="2299586" y="6585602"/>
                </a:moveTo>
                <a:cubicBezTo>
                  <a:pt x="2350743" y="6591162"/>
                  <a:pt x="2372243" y="6552238"/>
                  <a:pt x="2403012" y="6527772"/>
                </a:cubicBezTo>
                <a:cubicBezTo>
                  <a:pt x="2421547" y="6512944"/>
                  <a:pt x="2448238" y="6437321"/>
                  <a:pt x="2437858" y="6402104"/>
                </a:cubicBezTo>
                <a:cubicBezTo>
                  <a:pt x="2413021" y="6440657"/>
                  <a:pt x="2393374" y="6471796"/>
                  <a:pt x="2373356" y="6502935"/>
                </a:cubicBezTo>
                <a:cubicBezTo>
                  <a:pt x="2376692" y="6505159"/>
                  <a:pt x="2379658" y="6507754"/>
                  <a:pt x="2382994" y="6509978"/>
                </a:cubicBezTo>
                <a:cubicBezTo>
                  <a:pt x="2352967" y="6519616"/>
                  <a:pt x="2322940" y="6529255"/>
                  <a:pt x="2292913" y="6538893"/>
                </a:cubicBezTo>
                <a:cubicBezTo>
                  <a:pt x="2290689" y="6535557"/>
                  <a:pt x="2288465" y="6532220"/>
                  <a:pt x="2286240" y="6529255"/>
                </a:cubicBezTo>
                <a:cubicBezTo>
                  <a:pt x="2309965" y="6507383"/>
                  <a:pt x="2333690" y="6485512"/>
                  <a:pt x="2364829" y="6456967"/>
                </a:cubicBezTo>
                <a:cubicBezTo>
                  <a:pt x="2344811" y="6455856"/>
                  <a:pt x="2336656" y="6452890"/>
                  <a:pt x="2330354" y="6455485"/>
                </a:cubicBezTo>
                <a:cubicBezTo>
                  <a:pt x="2306629" y="6464382"/>
                  <a:pt x="2283275" y="6475503"/>
                  <a:pt x="2258809" y="6485882"/>
                </a:cubicBezTo>
                <a:cubicBezTo>
                  <a:pt x="2260662" y="6494779"/>
                  <a:pt x="2262145" y="6503305"/>
                  <a:pt x="2263628" y="6510719"/>
                </a:cubicBezTo>
                <a:cubicBezTo>
                  <a:pt x="2243610" y="6517763"/>
                  <a:pt x="2224704" y="6524065"/>
                  <a:pt x="2205798" y="6530737"/>
                </a:cubicBezTo>
                <a:cubicBezTo>
                  <a:pt x="2206169" y="6534074"/>
                  <a:pt x="2206169" y="6537410"/>
                  <a:pt x="2206539" y="6540747"/>
                </a:cubicBezTo>
                <a:cubicBezTo>
                  <a:pt x="2222109" y="6546307"/>
                  <a:pt x="2237678" y="6552980"/>
                  <a:pt x="2253989" y="6556316"/>
                </a:cubicBezTo>
                <a:cubicBezTo>
                  <a:pt x="2271042" y="6560023"/>
                  <a:pt x="2288465" y="6560023"/>
                  <a:pt x="2307370" y="6561877"/>
                </a:cubicBezTo>
                <a:cubicBezTo>
                  <a:pt x="2302922" y="6575222"/>
                  <a:pt x="2301068" y="6581524"/>
                  <a:pt x="2299586" y="6585602"/>
                </a:cubicBezTo>
                <a:close/>
                <a:moveTo>
                  <a:pt x="5300054" y="154651"/>
                </a:moveTo>
                <a:cubicBezTo>
                  <a:pt x="5300054" y="160211"/>
                  <a:pt x="5300424" y="166143"/>
                  <a:pt x="5300424" y="171703"/>
                </a:cubicBezTo>
                <a:cubicBezTo>
                  <a:pt x="5335271" y="167996"/>
                  <a:pt x="5369746" y="164289"/>
                  <a:pt x="5404592" y="160953"/>
                </a:cubicBezTo>
                <a:cubicBezTo>
                  <a:pt x="5404592" y="158728"/>
                  <a:pt x="5404592" y="156875"/>
                  <a:pt x="5404221" y="154651"/>
                </a:cubicBezTo>
                <a:cubicBezTo>
                  <a:pt x="5369375" y="154651"/>
                  <a:pt x="5334529" y="154651"/>
                  <a:pt x="5300054" y="154651"/>
                </a:cubicBezTo>
                <a:close/>
                <a:moveTo>
                  <a:pt x="2081983" y="6512944"/>
                </a:moveTo>
                <a:cubicBezTo>
                  <a:pt x="2071233" y="6481805"/>
                  <a:pt x="2051215" y="6494409"/>
                  <a:pt x="2036016" y="6502193"/>
                </a:cubicBezTo>
                <a:cubicBezTo>
                  <a:pt x="2029343" y="6505530"/>
                  <a:pt x="2028602" y="6521099"/>
                  <a:pt x="2022300" y="6538893"/>
                </a:cubicBezTo>
                <a:cubicBezTo>
                  <a:pt x="2049361" y="6527030"/>
                  <a:pt x="2064560" y="6520358"/>
                  <a:pt x="2081983" y="6512944"/>
                </a:cubicBezTo>
                <a:close/>
                <a:moveTo>
                  <a:pt x="2181702" y="6518875"/>
                </a:moveTo>
                <a:cubicBezTo>
                  <a:pt x="2178737" y="6515909"/>
                  <a:pt x="2175771" y="6512944"/>
                  <a:pt x="2172805" y="6509978"/>
                </a:cubicBezTo>
                <a:cubicBezTo>
                  <a:pt x="2159831" y="6523694"/>
                  <a:pt x="2146856" y="6537040"/>
                  <a:pt x="2133511" y="6550755"/>
                </a:cubicBezTo>
                <a:cubicBezTo>
                  <a:pt x="2136477" y="6553721"/>
                  <a:pt x="2139813" y="6557057"/>
                  <a:pt x="2142778" y="6560023"/>
                </a:cubicBezTo>
                <a:cubicBezTo>
                  <a:pt x="2169840" y="6560394"/>
                  <a:pt x="2177995" y="6541858"/>
                  <a:pt x="2181702" y="6518875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4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矩形: 圆角 106">
            <a:extLst>
              <a:ext uri="{FF2B5EF4-FFF2-40B4-BE49-F238E27FC236}">
                <a16:creationId xmlns:a16="http://schemas.microsoft.com/office/drawing/2014/main" id="{62D7CF4C-B4F6-59A1-E3B8-7C32D352D97F}"/>
              </a:ext>
            </a:extLst>
          </p:cNvPr>
          <p:cNvSpPr/>
          <p:nvPr/>
        </p:nvSpPr>
        <p:spPr>
          <a:xfrm>
            <a:off x="3284220" y="3784616"/>
            <a:ext cx="2861041" cy="36933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cs typeface="+mn-ea"/>
            </a:endParaRPr>
          </a:p>
        </p:txBody>
      </p:sp>
      <p:sp>
        <p:nvSpPr>
          <p:cNvPr id="30" name="图形 27" descr="D:\51PPT模板网\51pptmoban.com\图片.jpg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8" name="图形 12">
            <a:extLst>
              <a:ext uri="{FF2B5EF4-FFF2-40B4-BE49-F238E27FC236}">
                <a16:creationId xmlns:a16="http://schemas.microsoft.com/office/drawing/2014/main" id="{8FB5E3BC-018B-D933-D457-F4A643929C94}"/>
              </a:ext>
            </a:extLst>
          </p:cNvPr>
          <p:cNvGrpSpPr/>
          <p:nvPr/>
        </p:nvGrpSpPr>
        <p:grpSpPr>
          <a:xfrm>
            <a:off x="4400930" y="1404629"/>
            <a:ext cx="2564631" cy="2292206"/>
            <a:chOff x="4747289" y="2898676"/>
            <a:chExt cx="1179763" cy="1054443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A3A2287-5B25-BB80-4BB3-7A3D62DEA185}"/>
                </a:ext>
              </a:extLst>
            </p:cNvPr>
            <p:cNvSpPr/>
            <p:nvPr/>
          </p:nvSpPr>
          <p:spPr>
            <a:xfrm flipV="1">
              <a:off x="5172355" y="2898676"/>
              <a:ext cx="754697" cy="963746"/>
            </a:xfrm>
            <a:custGeom>
              <a:avLst/>
              <a:gdLst>
                <a:gd name="connsiteX0" fmla="*/ 426881 w 754697"/>
                <a:gd name="connsiteY0" fmla="*/ 958415 h 963746"/>
                <a:gd name="connsiteX1" fmla="*/ 428581 w 754697"/>
                <a:gd name="connsiteY1" fmla="*/ 921850 h 963746"/>
                <a:gd name="connsiteX2" fmla="*/ 436235 w 754697"/>
                <a:gd name="connsiteY2" fmla="*/ 824058 h 963746"/>
                <a:gd name="connsiteX3" fmla="*/ 374158 w 754697"/>
                <a:gd name="connsiteY3" fmla="*/ 784091 h 963746"/>
                <a:gd name="connsiteX4" fmla="*/ 231298 w 754697"/>
                <a:gd name="connsiteY4" fmla="*/ 769635 h 963746"/>
                <a:gd name="connsiteX5" fmla="*/ 172623 w 754697"/>
                <a:gd name="connsiteY5" fmla="*/ 775587 h 963746"/>
                <a:gd name="connsiteX6" fmla="*/ 183677 w 754697"/>
                <a:gd name="connsiteY6" fmla="*/ 728818 h 963746"/>
                <a:gd name="connsiteX7" fmla="*/ 188779 w 754697"/>
                <a:gd name="connsiteY7" fmla="*/ 700756 h 963746"/>
                <a:gd name="connsiteX8" fmla="*/ 151364 w 754697"/>
                <a:gd name="connsiteY8" fmla="*/ 700756 h 963746"/>
                <a:gd name="connsiteX9" fmla="*/ 113948 w 754697"/>
                <a:gd name="connsiteY9" fmla="*/ 700756 h 963746"/>
                <a:gd name="connsiteX10" fmla="*/ 152214 w 754697"/>
                <a:gd name="connsiteY10" fmla="*/ 682048 h 963746"/>
                <a:gd name="connsiteX11" fmla="*/ 193031 w 754697"/>
                <a:gd name="connsiteY11" fmla="*/ 661639 h 963746"/>
                <a:gd name="connsiteX12" fmla="*/ 218542 w 754697"/>
                <a:gd name="connsiteY12" fmla="*/ 509424 h 963746"/>
                <a:gd name="connsiteX13" fmla="*/ 35714 w 754697"/>
                <a:gd name="connsiteY13" fmla="*/ 441395 h 963746"/>
                <a:gd name="connsiteX14" fmla="*/ -851 w 754697"/>
                <a:gd name="connsiteY14" fmla="*/ 431191 h 963746"/>
                <a:gd name="connsiteX15" fmla="*/ 27211 w 754697"/>
                <a:gd name="connsiteY15" fmla="*/ 394626 h 963746"/>
                <a:gd name="connsiteX16" fmla="*/ 51871 w 754697"/>
                <a:gd name="connsiteY16" fmla="*/ 378469 h 963746"/>
                <a:gd name="connsiteX17" fmla="*/ 166670 w 754697"/>
                <a:gd name="connsiteY17" fmla="*/ 340202 h 963746"/>
                <a:gd name="connsiteX18" fmla="*/ 194732 w 754697"/>
                <a:gd name="connsiteY18" fmla="*/ 335100 h 963746"/>
                <a:gd name="connsiteX19" fmla="*/ 215991 w 754697"/>
                <a:gd name="connsiteY19" fmla="*/ 306188 h 963746"/>
                <a:gd name="connsiteX20" fmla="*/ 241502 w 754697"/>
                <a:gd name="connsiteY20" fmla="*/ 242411 h 963746"/>
                <a:gd name="connsiteX21" fmla="*/ 250006 w 754697"/>
                <a:gd name="connsiteY21" fmla="*/ 184586 h 963746"/>
                <a:gd name="connsiteX22" fmla="*/ 246604 w 754697"/>
                <a:gd name="connsiteY22" fmla="*/ 165028 h 963746"/>
                <a:gd name="connsiteX23" fmla="*/ 245754 w 754697"/>
                <a:gd name="connsiteY23" fmla="*/ 94448 h 963746"/>
                <a:gd name="connsiteX24" fmla="*/ 255958 w 754697"/>
                <a:gd name="connsiteY24" fmla="*/ 59583 h 963746"/>
                <a:gd name="connsiteX25" fmla="*/ 318885 w 754697"/>
                <a:gd name="connsiteY25" fmla="*/ 2609 h 963746"/>
                <a:gd name="connsiteX26" fmla="*/ 339293 w 754697"/>
                <a:gd name="connsiteY26" fmla="*/ 6010 h 963746"/>
                <a:gd name="connsiteX27" fmla="*/ 443888 w 754697"/>
                <a:gd name="connsiteY27" fmla="*/ 40025 h 963746"/>
                <a:gd name="connsiteX28" fmla="*/ 538278 w 754697"/>
                <a:gd name="connsiteY28" fmla="*/ 21317 h 963746"/>
                <a:gd name="connsiteX29" fmla="*/ 607157 w 754697"/>
                <a:gd name="connsiteY29" fmla="*/ 17065 h 963746"/>
                <a:gd name="connsiteX30" fmla="*/ 642022 w 754697"/>
                <a:gd name="connsiteY30" fmla="*/ 177783 h 963746"/>
                <a:gd name="connsiteX31" fmla="*/ 654778 w 754697"/>
                <a:gd name="connsiteY31" fmla="*/ 321494 h 963746"/>
                <a:gd name="connsiteX32" fmla="*/ 643723 w 754697"/>
                <a:gd name="connsiteY32" fmla="*/ 383571 h 963746"/>
                <a:gd name="connsiteX33" fmla="*/ 595252 w 754697"/>
                <a:gd name="connsiteY33" fmla="*/ 408231 h 963746"/>
                <a:gd name="connsiteX34" fmla="*/ 536577 w 754697"/>
                <a:gd name="connsiteY34" fmla="*/ 422687 h 963746"/>
                <a:gd name="connsiteX35" fmla="*/ 492359 w 754697"/>
                <a:gd name="connsiteY35" fmla="*/ 421837 h 963746"/>
                <a:gd name="connsiteX36" fmla="*/ 465147 w 754697"/>
                <a:gd name="connsiteY36" fmla="*/ 411633 h 963746"/>
                <a:gd name="connsiteX37" fmla="*/ 341845 w 754697"/>
                <a:gd name="connsiteY37" fmla="*/ 343604 h 963746"/>
                <a:gd name="connsiteX38" fmla="*/ 267013 w 754697"/>
                <a:gd name="connsiteY38" fmla="*/ 321494 h 963746"/>
                <a:gd name="connsiteX39" fmla="*/ 210039 w 754697"/>
                <a:gd name="connsiteY39" fmla="*/ 333400 h 963746"/>
                <a:gd name="connsiteX40" fmla="*/ 301878 w 754697"/>
                <a:gd name="connsiteY40" fmla="*/ 403129 h 963746"/>
                <a:gd name="connsiteX41" fmla="*/ 328239 w 754697"/>
                <a:gd name="connsiteY41" fmla="*/ 420136 h 963746"/>
                <a:gd name="connsiteX42" fmla="*/ 357151 w 754697"/>
                <a:gd name="connsiteY42" fmla="*/ 432041 h 963746"/>
                <a:gd name="connsiteX43" fmla="*/ 364804 w 754697"/>
                <a:gd name="connsiteY43" fmla="*/ 435443 h 963746"/>
                <a:gd name="connsiteX44" fmla="*/ 415826 w 754697"/>
                <a:gd name="connsiteY44" fmla="*/ 455852 h 963746"/>
                <a:gd name="connsiteX45" fmla="*/ 423479 w 754697"/>
                <a:gd name="connsiteY45" fmla="*/ 460954 h 963746"/>
                <a:gd name="connsiteX46" fmla="*/ 450691 w 754697"/>
                <a:gd name="connsiteY46" fmla="*/ 472859 h 963746"/>
                <a:gd name="connsiteX47" fmla="*/ 482154 w 754697"/>
                <a:gd name="connsiteY47" fmla="*/ 482213 h 963746"/>
                <a:gd name="connsiteX48" fmla="*/ 492359 w 754697"/>
                <a:gd name="connsiteY48" fmla="*/ 484764 h 963746"/>
                <a:gd name="connsiteX49" fmla="*/ 515318 w 754697"/>
                <a:gd name="connsiteY49" fmla="*/ 489016 h 963746"/>
                <a:gd name="connsiteX50" fmla="*/ 711752 w 754697"/>
                <a:gd name="connsiteY50" fmla="*/ 494968 h 963746"/>
                <a:gd name="connsiteX51" fmla="*/ 751719 w 754697"/>
                <a:gd name="connsiteY51" fmla="*/ 513676 h 963746"/>
                <a:gd name="connsiteX52" fmla="*/ 744916 w 754697"/>
                <a:gd name="connsiteY52" fmla="*/ 547691 h 963746"/>
                <a:gd name="connsiteX53" fmla="*/ 699847 w 754697"/>
                <a:gd name="connsiteY53" fmla="*/ 594461 h 963746"/>
                <a:gd name="connsiteX54" fmla="*/ 526373 w 754697"/>
                <a:gd name="connsiteY54" fmla="*/ 603814 h 963746"/>
                <a:gd name="connsiteX55" fmla="*/ 473651 w 754697"/>
                <a:gd name="connsiteY55" fmla="*/ 590209 h 963746"/>
                <a:gd name="connsiteX56" fmla="*/ 516169 w 754697"/>
                <a:gd name="connsiteY56" fmla="*/ 652285 h 963746"/>
                <a:gd name="connsiteX57" fmla="*/ 526373 w 754697"/>
                <a:gd name="connsiteY57" fmla="*/ 674394 h 963746"/>
                <a:gd name="connsiteX58" fmla="*/ 607157 w 754697"/>
                <a:gd name="connsiteY58" fmla="*/ 734770 h 963746"/>
                <a:gd name="connsiteX59" fmla="*/ 619913 w 754697"/>
                <a:gd name="connsiteY59" fmla="*/ 744124 h 963746"/>
                <a:gd name="connsiteX60" fmla="*/ 627566 w 754697"/>
                <a:gd name="connsiteY60" fmla="*/ 748376 h 963746"/>
                <a:gd name="connsiteX61" fmla="*/ 639471 w 754697"/>
                <a:gd name="connsiteY61" fmla="*/ 754328 h 963746"/>
                <a:gd name="connsiteX62" fmla="*/ 609708 w 754697"/>
                <a:gd name="connsiteY62" fmla="*/ 790044 h 963746"/>
                <a:gd name="connsiteX63" fmla="*/ 579946 w 754697"/>
                <a:gd name="connsiteY63" fmla="*/ 851270 h 963746"/>
                <a:gd name="connsiteX64" fmla="*/ 559537 w 754697"/>
                <a:gd name="connsiteY64" fmla="*/ 903992 h 963746"/>
                <a:gd name="connsiteX65" fmla="*/ 528074 w 754697"/>
                <a:gd name="connsiteY65" fmla="*/ 921850 h 963746"/>
                <a:gd name="connsiteX66" fmla="*/ 492359 w 754697"/>
                <a:gd name="connsiteY66" fmla="*/ 943109 h 963746"/>
                <a:gd name="connsiteX67" fmla="*/ 426881 w 754697"/>
                <a:gd name="connsiteY67" fmla="*/ 958415 h 963746"/>
                <a:gd name="connsiteX68" fmla="*/ 395417 w 754697"/>
                <a:gd name="connsiteY68" fmla="*/ 614869 h 963746"/>
                <a:gd name="connsiteX69" fmla="*/ 390315 w 754697"/>
                <a:gd name="connsiteY69" fmla="*/ 580004 h 963746"/>
                <a:gd name="connsiteX70" fmla="*/ 322286 w 754697"/>
                <a:gd name="connsiteY70" fmla="*/ 547691 h 963746"/>
                <a:gd name="connsiteX71" fmla="*/ 316334 w 754697"/>
                <a:gd name="connsiteY71" fmla="*/ 575753 h 963746"/>
                <a:gd name="connsiteX72" fmla="*/ 352899 w 754697"/>
                <a:gd name="connsiteY72" fmla="*/ 621672 h 963746"/>
                <a:gd name="connsiteX73" fmla="*/ 395417 w 754697"/>
                <a:gd name="connsiteY73" fmla="*/ 614869 h 963746"/>
                <a:gd name="connsiteX74" fmla="*/ 501712 w 754697"/>
                <a:gd name="connsiteY74" fmla="*/ 322345 h 963746"/>
                <a:gd name="connsiteX75" fmla="*/ 491508 w 754697"/>
                <a:gd name="connsiteY75" fmla="*/ 243261 h 963746"/>
                <a:gd name="connsiteX76" fmla="*/ 426030 w 754697"/>
                <a:gd name="connsiteY76" fmla="*/ 253466 h 963746"/>
                <a:gd name="connsiteX77" fmla="*/ 358852 w 754697"/>
                <a:gd name="connsiteY77" fmla="*/ 275575 h 963746"/>
                <a:gd name="connsiteX78" fmla="*/ 358001 w 754697"/>
                <a:gd name="connsiteY78" fmla="*/ 313841 h 963746"/>
                <a:gd name="connsiteX79" fmla="*/ 475351 w 754697"/>
                <a:gd name="connsiteY79" fmla="*/ 367414 h 963746"/>
                <a:gd name="connsiteX80" fmla="*/ 501712 w 754697"/>
                <a:gd name="connsiteY80" fmla="*/ 322345 h 963746"/>
                <a:gd name="connsiteX81" fmla="*/ 424330 w 754697"/>
                <a:gd name="connsiteY81" fmla="*/ 194791 h 963746"/>
                <a:gd name="connsiteX82" fmla="*/ 492359 w 754697"/>
                <a:gd name="connsiteY82" fmla="*/ 199893 h 963746"/>
                <a:gd name="connsiteX83" fmla="*/ 500862 w 754697"/>
                <a:gd name="connsiteY83" fmla="*/ 207546 h 963746"/>
                <a:gd name="connsiteX84" fmla="*/ 509366 w 754697"/>
                <a:gd name="connsiteY84" fmla="*/ 160776 h 963746"/>
                <a:gd name="connsiteX85" fmla="*/ 509366 w 754697"/>
                <a:gd name="connsiteY85" fmla="*/ 114006 h 963746"/>
                <a:gd name="connsiteX86" fmla="*/ 476202 w 754697"/>
                <a:gd name="connsiteY86" fmla="*/ 114006 h 963746"/>
                <a:gd name="connsiteX87" fmla="*/ 408173 w 754697"/>
                <a:gd name="connsiteY87" fmla="*/ 101251 h 963746"/>
                <a:gd name="connsiteX88" fmla="*/ 373308 w 754697"/>
                <a:gd name="connsiteY88" fmla="*/ 89346 h 963746"/>
                <a:gd name="connsiteX89" fmla="*/ 373308 w 754697"/>
                <a:gd name="connsiteY89" fmla="*/ 129313 h 963746"/>
                <a:gd name="connsiteX90" fmla="*/ 368206 w 754697"/>
                <a:gd name="connsiteY90" fmla="*/ 188838 h 963746"/>
                <a:gd name="connsiteX91" fmla="*/ 424330 w 754697"/>
                <a:gd name="connsiteY91" fmla="*/ 194791 h 96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54697" h="963746">
                  <a:moveTo>
                    <a:pt x="426881" y="958415"/>
                  </a:moveTo>
                  <a:cubicBezTo>
                    <a:pt x="412425" y="953313"/>
                    <a:pt x="413275" y="934605"/>
                    <a:pt x="428581" y="921850"/>
                  </a:cubicBezTo>
                  <a:cubicBezTo>
                    <a:pt x="441337" y="910795"/>
                    <a:pt x="446439" y="850419"/>
                    <a:pt x="436235" y="824058"/>
                  </a:cubicBezTo>
                  <a:cubicBezTo>
                    <a:pt x="432833" y="815554"/>
                    <a:pt x="404771" y="797697"/>
                    <a:pt x="374158" y="784091"/>
                  </a:cubicBezTo>
                  <a:cubicBezTo>
                    <a:pt x="280619" y="741573"/>
                    <a:pt x="275516" y="740723"/>
                    <a:pt x="231298" y="769635"/>
                  </a:cubicBezTo>
                  <a:cubicBezTo>
                    <a:pt x="182827" y="800248"/>
                    <a:pt x="164969" y="801949"/>
                    <a:pt x="172623" y="775587"/>
                  </a:cubicBezTo>
                  <a:cubicBezTo>
                    <a:pt x="176024" y="764533"/>
                    <a:pt x="180276" y="743274"/>
                    <a:pt x="183677" y="728818"/>
                  </a:cubicBezTo>
                  <a:lnTo>
                    <a:pt x="188779" y="700756"/>
                  </a:lnTo>
                  <a:lnTo>
                    <a:pt x="151364" y="700756"/>
                  </a:lnTo>
                  <a:lnTo>
                    <a:pt x="113948" y="700756"/>
                  </a:lnTo>
                  <a:lnTo>
                    <a:pt x="152214" y="682048"/>
                  </a:lnTo>
                  <a:cubicBezTo>
                    <a:pt x="173473" y="670993"/>
                    <a:pt x="191331" y="662489"/>
                    <a:pt x="193031" y="661639"/>
                  </a:cubicBezTo>
                  <a:cubicBezTo>
                    <a:pt x="196433" y="659938"/>
                    <a:pt x="221093" y="511975"/>
                    <a:pt x="218542" y="509424"/>
                  </a:cubicBezTo>
                  <a:cubicBezTo>
                    <a:pt x="206637" y="498370"/>
                    <a:pt x="63776" y="445647"/>
                    <a:pt x="35714" y="441395"/>
                  </a:cubicBezTo>
                  <a:cubicBezTo>
                    <a:pt x="15306" y="437994"/>
                    <a:pt x="-851" y="433742"/>
                    <a:pt x="-851" y="431191"/>
                  </a:cubicBezTo>
                  <a:cubicBezTo>
                    <a:pt x="-851" y="419286"/>
                    <a:pt x="17857" y="394626"/>
                    <a:pt x="27211" y="394626"/>
                  </a:cubicBezTo>
                  <a:cubicBezTo>
                    <a:pt x="33163" y="394626"/>
                    <a:pt x="44218" y="386972"/>
                    <a:pt x="51871" y="378469"/>
                  </a:cubicBezTo>
                  <a:cubicBezTo>
                    <a:pt x="67178" y="359761"/>
                    <a:pt x="123302" y="341903"/>
                    <a:pt x="166670" y="340202"/>
                  </a:cubicBezTo>
                  <a:cubicBezTo>
                    <a:pt x="181977" y="339352"/>
                    <a:pt x="194732" y="337651"/>
                    <a:pt x="194732" y="335100"/>
                  </a:cubicBezTo>
                  <a:cubicBezTo>
                    <a:pt x="194732" y="332549"/>
                    <a:pt x="204086" y="319794"/>
                    <a:pt x="215991" y="306188"/>
                  </a:cubicBezTo>
                  <a:cubicBezTo>
                    <a:pt x="227896" y="291732"/>
                    <a:pt x="238951" y="266221"/>
                    <a:pt x="241502" y="242411"/>
                  </a:cubicBezTo>
                  <a:cubicBezTo>
                    <a:pt x="244903" y="221152"/>
                    <a:pt x="248305" y="194791"/>
                    <a:pt x="250006" y="184586"/>
                  </a:cubicBezTo>
                  <a:cubicBezTo>
                    <a:pt x="251706" y="173532"/>
                    <a:pt x="250006" y="165028"/>
                    <a:pt x="246604" y="165028"/>
                  </a:cubicBezTo>
                  <a:cubicBezTo>
                    <a:pt x="232148" y="165028"/>
                    <a:pt x="232148" y="123360"/>
                    <a:pt x="245754" y="94448"/>
                  </a:cubicBezTo>
                  <a:cubicBezTo>
                    <a:pt x="254257" y="77441"/>
                    <a:pt x="258509" y="62134"/>
                    <a:pt x="255958" y="59583"/>
                  </a:cubicBezTo>
                  <a:cubicBezTo>
                    <a:pt x="250006" y="52780"/>
                    <a:pt x="295075" y="11963"/>
                    <a:pt x="318885" y="2609"/>
                  </a:cubicBezTo>
                  <a:cubicBezTo>
                    <a:pt x="333341" y="-2493"/>
                    <a:pt x="339293" y="-1643"/>
                    <a:pt x="339293" y="6010"/>
                  </a:cubicBezTo>
                  <a:cubicBezTo>
                    <a:pt x="339293" y="32372"/>
                    <a:pt x="368206" y="41726"/>
                    <a:pt x="443888" y="40025"/>
                  </a:cubicBezTo>
                  <a:cubicBezTo>
                    <a:pt x="507665" y="39174"/>
                    <a:pt x="522121" y="36623"/>
                    <a:pt x="538278" y="21317"/>
                  </a:cubicBezTo>
                  <a:cubicBezTo>
                    <a:pt x="561238" y="58"/>
                    <a:pt x="579095" y="-792"/>
                    <a:pt x="607157" y="17065"/>
                  </a:cubicBezTo>
                  <a:cubicBezTo>
                    <a:pt x="631818" y="33222"/>
                    <a:pt x="634369" y="47678"/>
                    <a:pt x="642022" y="177783"/>
                  </a:cubicBezTo>
                  <a:cubicBezTo>
                    <a:pt x="644573" y="233907"/>
                    <a:pt x="650526" y="298535"/>
                    <a:pt x="654778" y="321494"/>
                  </a:cubicBezTo>
                  <a:cubicBezTo>
                    <a:pt x="661580" y="358910"/>
                    <a:pt x="660730" y="365713"/>
                    <a:pt x="643723" y="383571"/>
                  </a:cubicBezTo>
                  <a:cubicBezTo>
                    <a:pt x="634369" y="393775"/>
                    <a:pt x="612259" y="404830"/>
                    <a:pt x="595252" y="408231"/>
                  </a:cubicBezTo>
                  <a:cubicBezTo>
                    <a:pt x="578245" y="410782"/>
                    <a:pt x="551884" y="417585"/>
                    <a:pt x="536577" y="422687"/>
                  </a:cubicBezTo>
                  <a:cubicBezTo>
                    <a:pt x="515318" y="430341"/>
                    <a:pt x="504264" y="429490"/>
                    <a:pt x="492359" y="421837"/>
                  </a:cubicBezTo>
                  <a:cubicBezTo>
                    <a:pt x="483005" y="415885"/>
                    <a:pt x="471099" y="411633"/>
                    <a:pt x="465147" y="411633"/>
                  </a:cubicBezTo>
                  <a:cubicBezTo>
                    <a:pt x="441337" y="411633"/>
                    <a:pt x="364804" y="369115"/>
                    <a:pt x="341845" y="343604"/>
                  </a:cubicBezTo>
                  <a:cubicBezTo>
                    <a:pt x="318885" y="317243"/>
                    <a:pt x="316334" y="316392"/>
                    <a:pt x="267013" y="321494"/>
                  </a:cubicBezTo>
                  <a:cubicBezTo>
                    <a:pt x="239801" y="324046"/>
                    <a:pt x="213440" y="329998"/>
                    <a:pt x="210039" y="333400"/>
                  </a:cubicBezTo>
                  <a:cubicBezTo>
                    <a:pt x="203236" y="340202"/>
                    <a:pt x="287421" y="403129"/>
                    <a:pt x="301878" y="403129"/>
                  </a:cubicBezTo>
                  <a:cubicBezTo>
                    <a:pt x="304429" y="403129"/>
                    <a:pt x="316334" y="410782"/>
                    <a:pt x="328239" y="420136"/>
                  </a:cubicBezTo>
                  <a:cubicBezTo>
                    <a:pt x="340144" y="429490"/>
                    <a:pt x="352899" y="434593"/>
                    <a:pt x="357151" y="432041"/>
                  </a:cubicBezTo>
                  <a:cubicBezTo>
                    <a:pt x="361403" y="429490"/>
                    <a:pt x="364804" y="431191"/>
                    <a:pt x="364804" y="435443"/>
                  </a:cubicBezTo>
                  <a:cubicBezTo>
                    <a:pt x="364804" y="444797"/>
                    <a:pt x="415826" y="465206"/>
                    <a:pt x="415826" y="455852"/>
                  </a:cubicBezTo>
                  <a:cubicBezTo>
                    <a:pt x="415826" y="452450"/>
                    <a:pt x="419227" y="455001"/>
                    <a:pt x="423479" y="460954"/>
                  </a:cubicBezTo>
                  <a:cubicBezTo>
                    <a:pt x="426881" y="466906"/>
                    <a:pt x="439636" y="472859"/>
                    <a:pt x="450691" y="472859"/>
                  </a:cubicBezTo>
                  <a:cubicBezTo>
                    <a:pt x="461746" y="473709"/>
                    <a:pt x="476202" y="477961"/>
                    <a:pt x="482154" y="482213"/>
                  </a:cubicBezTo>
                  <a:cubicBezTo>
                    <a:pt x="487256" y="486465"/>
                    <a:pt x="492359" y="488165"/>
                    <a:pt x="492359" y="484764"/>
                  </a:cubicBezTo>
                  <a:cubicBezTo>
                    <a:pt x="492359" y="482213"/>
                    <a:pt x="502563" y="483914"/>
                    <a:pt x="515318" y="489016"/>
                  </a:cubicBezTo>
                  <a:cubicBezTo>
                    <a:pt x="537428" y="497519"/>
                    <a:pt x="613960" y="499220"/>
                    <a:pt x="711752" y="494968"/>
                  </a:cubicBezTo>
                  <a:cubicBezTo>
                    <a:pt x="755971" y="492417"/>
                    <a:pt x="756821" y="492417"/>
                    <a:pt x="751719" y="513676"/>
                  </a:cubicBezTo>
                  <a:cubicBezTo>
                    <a:pt x="749168" y="525581"/>
                    <a:pt x="745766" y="540888"/>
                    <a:pt x="744916" y="547691"/>
                  </a:cubicBezTo>
                  <a:cubicBezTo>
                    <a:pt x="740664" y="570650"/>
                    <a:pt x="730460" y="581705"/>
                    <a:pt x="699847" y="594461"/>
                  </a:cubicBezTo>
                  <a:cubicBezTo>
                    <a:pt x="650526" y="614869"/>
                    <a:pt x="578245" y="619121"/>
                    <a:pt x="526373" y="603814"/>
                  </a:cubicBezTo>
                  <a:cubicBezTo>
                    <a:pt x="501712" y="596161"/>
                    <a:pt x="477902" y="590209"/>
                    <a:pt x="473651" y="590209"/>
                  </a:cubicBezTo>
                  <a:cubicBezTo>
                    <a:pt x="465147" y="590209"/>
                    <a:pt x="500862" y="642931"/>
                    <a:pt x="516169" y="652285"/>
                  </a:cubicBezTo>
                  <a:cubicBezTo>
                    <a:pt x="521271" y="655687"/>
                    <a:pt x="526373" y="665891"/>
                    <a:pt x="526373" y="674394"/>
                  </a:cubicBezTo>
                  <a:cubicBezTo>
                    <a:pt x="526373" y="695654"/>
                    <a:pt x="578245" y="734770"/>
                    <a:pt x="607157" y="734770"/>
                  </a:cubicBezTo>
                  <a:cubicBezTo>
                    <a:pt x="613960" y="734770"/>
                    <a:pt x="619913" y="739022"/>
                    <a:pt x="619913" y="744124"/>
                  </a:cubicBezTo>
                  <a:cubicBezTo>
                    <a:pt x="619913" y="748376"/>
                    <a:pt x="623314" y="750927"/>
                    <a:pt x="627566" y="748376"/>
                  </a:cubicBezTo>
                  <a:cubicBezTo>
                    <a:pt x="631818" y="745825"/>
                    <a:pt x="636920" y="748376"/>
                    <a:pt x="639471" y="754328"/>
                  </a:cubicBezTo>
                  <a:cubicBezTo>
                    <a:pt x="641172" y="760281"/>
                    <a:pt x="628416" y="776438"/>
                    <a:pt x="609708" y="790044"/>
                  </a:cubicBezTo>
                  <a:cubicBezTo>
                    <a:pt x="578245" y="813854"/>
                    <a:pt x="575694" y="818106"/>
                    <a:pt x="579946" y="851270"/>
                  </a:cubicBezTo>
                  <a:cubicBezTo>
                    <a:pt x="583347" y="881883"/>
                    <a:pt x="580796" y="888686"/>
                    <a:pt x="559537" y="903992"/>
                  </a:cubicBezTo>
                  <a:cubicBezTo>
                    <a:pt x="546782" y="914196"/>
                    <a:pt x="532326" y="921850"/>
                    <a:pt x="528074" y="921850"/>
                  </a:cubicBezTo>
                  <a:cubicBezTo>
                    <a:pt x="524672" y="921850"/>
                    <a:pt x="508515" y="931204"/>
                    <a:pt x="492359" y="943109"/>
                  </a:cubicBezTo>
                  <a:cubicBezTo>
                    <a:pt x="464297" y="963517"/>
                    <a:pt x="448140" y="967769"/>
                    <a:pt x="426881" y="958415"/>
                  </a:cubicBezTo>
                  <a:close/>
                  <a:moveTo>
                    <a:pt x="395417" y="614869"/>
                  </a:moveTo>
                  <a:cubicBezTo>
                    <a:pt x="392866" y="600413"/>
                    <a:pt x="390315" y="584256"/>
                    <a:pt x="390315" y="580004"/>
                  </a:cubicBezTo>
                  <a:cubicBezTo>
                    <a:pt x="390315" y="572351"/>
                    <a:pt x="339293" y="547691"/>
                    <a:pt x="322286" y="547691"/>
                  </a:cubicBezTo>
                  <a:cubicBezTo>
                    <a:pt x="316334" y="547691"/>
                    <a:pt x="313783" y="559596"/>
                    <a:pt x="316334" y="575753"/>
                  </a:cubicBezTo>
                  <a:cubicBezTo>
                    <a:pt x="318034" y="597012"/>
                    <a:pt x="325688" y="606366"/>
                    <a:pt x="352899" y="621672"/>
                  </a:cubicBezTo>
                  <a:cubicBezTo>
                    <a:pt x="397968" y="646333"/>
                    <a:pt x="402220" y="645482"/>
                    <a:pt x="395417" y="614869"/>
                  </a:cubicBezTo>
                  <a:close/>
                  <a:moveTo>
                    <a:pt x="501712" y="322345"/>
                  </a:moveTo>
                  <a:cubicBezTo>
                    <a:pt x="508515" y="272174"/>
                    <a:pt x="501712" y="225404"/>
                    <a:pt x="491508" y="243261"/>
                  </a:cubicBezTo>
                  <a:cubicBezTo>
                    <a:pt x="486406" y="250914"/>
                    <a:pt x="465997" y="254316"/>
                    <a:pt x="426030" y="253466"/>
                  </a:cubicBezTo>
                  <a:cubicBezTo>
                    <a:pt x="369906" y="253466"/>
                    <a:pt x="367355" y="254316"/>
                    <a:pt x="358852" y="275575"/>
                  </a:cubicBezTo>
                  <a:cubicBezTo>
                    <a:pt x="352899" y="290881"/>
                    <a:pt x="352899" y="303637"/>
                    <a:pt x="358001" y="313841"/>
                  </a:cubicBezTo>
                  <a:cubicBezTo>
                    <a:pt x="369056" y="333400"/>
                    <a:pt x="448990" y="369965"/>
                    <a:pt x="475351" y="367414"/>
                  </a:cubicBezTo>
                  <a:cubicBezTo>
                    <a:pt x="494059" y="364863"/>
                    <a:pt x="497461" y="359761"/>
                    <a:pt x="501712" y="322345"/>
                  </a:cubicBezTo>
                  <a:close/>
                  <a:moveTo>
                    <a:pt x="424330" y="194791"/>
                  </a:moveTo>
                  <a:cubicBezTo>
                    <a:pt x="460895" y="182035"/>
                    <a:pt x="492359" y="184586"/>
                    <a:pt x="492359" y="199893"/>
                  </a:cubicBezTo>
                  <a:cubicBezTo>
                    <a:pt x="492359" y="204145"/>
                    <a:pt x="496610" y="207546"/>
                    <a:pt x="500862" y="207546"/>
                  </a:cubicBezTo>
                  <a:cubicBezTo>
                    <a:pt x="505964" y="207546"/>
                    <a:pt x="509366" y="186287"/>
                    <a:pt x="509366" y="160776"/>
                  </a:cubicBezTo>
                  <a:lnTo>
                    <a:pt x="509366" y="114006"/>
                  </a:lnTo>
                  <a:lnTo>
                    <a:pt x="476202" y="114006"/>
                  </a:lnTo>
                  <a:cubicBezTo>
                    <a:pt x="458344" y="114006"/>
                    <a:pt x="427731" y="108054"/>
                    <a:pt x="408173" y="101251"/>
                  </a:cubicBezTo>
                  <a:lnTo>
                    <a:pt x="373308" y="89346"/>
                  </a:lnTo>
                  <a:lnTo>
                    <a:pt x="373308" y="129313"/>
                  </a:lnTo>
                  <a:cubicBezTo>
                    <a:pt x="373308" y="151422"/>
                    <a:pt x="370757" y="177783"/>
                    <a:pt x="368206" y="188838"/>
                  </a:cubicBezTo>
                  <a:cubicBezTo>
                    <a:pt x="361403" y="211798"/>
                    <a:pt x="373308" y="212648"/>
                    <a:pt x="424330" y="19479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103DBB2-28C7-0A55-728C-956753433433}"/>
                </a:ext>
              </a:extLst>
            </p:cNvPr>
            <p:cNvSpPr/>
            <p:nvPr/>
          </p:nvSpPr>
          <p:spPr>
            <a:xfrm flipV="1">
              <a:off x="4747289" y="2958880"/>
              <a:ext cx="428890" cy="994238"/>
            </a:xfrm>
            <a:custGeom>
              <a:avLst/>
              <a:gdLst>
                <a:gd name="connsiteX0" fmla="*/ 276031 w 428890"/>
                <a:gd name="connsiteY0" fmla="*/ 982880 h 994238"/>
                <a:gd name="connsiteX1" fmla="*/ 203750 w 428890"/>
                <a:gd name="connsiteY1" fmla="*/ 917402 h 994238"/>
                <a:gd name="connsiteX2" fmla="*/ 276031 w 428890"/>
                <a:gd name="connsiteY2" fmla="*/ 931008 h 994238"/>
                <a:gd name="connsiteX3" fmla="*/ 322801 w 428890"/>
                <a:gd name="connsiteY3" fmla="*/ 952267 h 994238"/>
                <a:gd name="connsiteX4" fmla="*/ 322801 w 428890"/>
                <a:gd name="connsiteY4" fmla="*/ 827264 h 994238"/>
                <a:gd name="connsiteX5" fmla="*/ 311746 w 428890"/>
                <a:gd name="connsiteY5" fmla="*/ 715867 h 994238"/>
                <a:gd name="connsiteX6" fmla="*/ 231812 w 428890"/>
                <a:gd name="connsiteY6" fmla="*/ 731173 h 994238"/>
                <a:gd name="connsiteX7" fmla="*/ 223308 w 428890"/>
                <a:gd name="connsiteY7" fmla="*/ 710765 h 994238"/>
                <a:gd name="connsiteX8" fmla="*/ 232662 w 428890"/>
                <a:gd name="connsiteY8" fmla="*/ 679301 h 994238"/>
                <a:gd name="connsiteX9" fmla="*/ 238615 w 428890"/>
                <a:gd name="connsiteY9" fmla="*/ 668247 h 994238"/>
                <a:gd name="connsiteX10" fmla="*/ 263275 w 428890"/>
                <a:gd name="connsiteY10" fmla="*/ 675900 h 994238"/>
                <a:gd name="connsiteX11" fmla="*/ 299841 w 428890"/>
                <a:gd name="connsiteY11" fmla="*/ 673349 h 994238"/>
                <a:gd name="connsiteX12" fmla="*/ 322801 w 428890"/>
                <a:gd name="connsiteY12" fmla="*/ 638484 h 994238"/>
                <a:gd name="connsiteX13" fmla="*/ 209703 w 428890"/>
                <a:gd name="connsiteY13" fmla="*/ 458207 h 994238"/>
                <a:gd name="connsiteX14" fmla="*/ 200349 w 428890"/>
                <a:gd name="connsiteY14" fmla="*/ 552597 h 994238"/>
                <a:gd name="connsiteX15" fmla="*/ 191845 w 428890"/>
                <a:gd name="connsiteY15" fmla="*/ 689506 h 994238"/>
                <a:gd name="connsiteX16" fmla="*/ 133170 w 428890"/>
                <a:gd name="connsiteY16" fmla="*/ 777943 h 994238"/>
                <a:gd name="connsiteX17" fmla="*/ 149327 w 428890"/>
                <a:gd name="connsiteY17" fmla="*/ 704812 h 994238"/>
                <a:gd name="connsiteX18" fmla="*/ 153579 w 428890"/>
                <a:gd name="connsiteY18" fmla="*/ 529638 h 994238"/>
                <a:gd name="connsiteX19" fmla="*/ 14119 w 428890"/>
                <a:gd name="connsiteY19" fmla="*/ 21972 h 994238"/>
                <a:gd name="connsiteX20" fmla="*/ 50685 w 428890"/>
                <a:gd name="connsiteY20" fmla="*/ 44081 h 994238"/>
                <a:gd name="connsiteX21" fmla="*/ 173987 w 428890"/>
                <a:gd name="connsiteY21" fmla="*/ 326401 h 994238"/>
                <a:gd name="connsiteX22" fmla="*/ 201199 w 428890"/>
                <a:gd name="connsiteY22" fmla="*/ 391879 h 994238"/>
                <a:gd name="connsiteX23" fmla="*/ 224159 w 428890"/>
                <a:gd name="connsiteY23" fmla="*/ 374872 h 994238"/>
                <a:gd name="connsiteX24" fmla="*/ 305793 w 428890"/>
                <a:gd name="connsiteY24" fmla="*/ 462459 h 994238"/>
                <a:gd name="connsiteX25" fmla="*/ 328753 w 428890"/>
                <a:gd name="connsiteY25" fmla="*/ 502426 h 994238"/>
                <a:gd name="connsiteX26" fmla="*/ 338957 w 428890"/>
                <a:gd name="connsiteY26" fmla="*/ 362116 h 994238"/>
                <a:gd name="connsiteX27" fmla="*/ 345760 w 428890"/>
                <a:gd name="connsiteY27" fmla="*/ 215854 h 994238"/>
                <a:gd name="connsiteX28" fmla="*/ 302392 w 428890"/>
                <a:gd name="connsiteY28" fmla="*/ 247318 h 994238"/>
                <a:gd name="connsiteX29" fmla="*/ 263275 w 428890"/>
                <a:gd name="connsiteY29" fmla="*/ 266876 h 994238"/>
                <a:gd name="connsiteX30" fmla="*/ 270929 w 428890"/>
                <a:gd name="connsiteY30" fmla="*/ 243066 h 994238"/>
                <a:gd name="connsiteX31" fmla="*/ 293038 w 428890"/>
                <a:gd name="connsiteY31" fmla="*/ 194595 h 994238"/>
                <a:gd name="connsiteX32" fmla="*/ 317698 w 428890"/>
                <a:gd name="connsiteY32" fmla="*/ 151227 h 994238"/>
                <a:gd name="connsiteX33" fmla="*/ 338957 w 428890"/>
                <a:gd name="connsiteY33" fmla="*/ 112961 h 994238"/>
                <a:gd name="connsiteX34" fmla="*/ 382326 w 428890"/>
                <a:gd name="connsiteY34" fmla="*/ 74694 h 994238"/>
                <a:gd name="connsiteX35" fmla="*/ 404435 w 428890"/>
                <a:gd name="connsiteY35" fmla="*/ 237113 h 994238"/>
                <a:gd name="connsiteX36" fmla="*/ 386578 w 428890"/>
                <a:gd name="connsiteY36" fmla="*/ 732024 h 994238"/>
                <a:gd name="connsiteX37" fmla="*/ 407837 w 428890"/>
                <a:gd name="connsiteY37" fmla="*/ 882538 h 994238"/>
                <a:gd name="connsiteX38" fmla="*/ 419742 w 428890"/>
                <a:gd name="connsiteY38" fmla="*/ 888490 h 994238"/>
                <a:gd name="connsiteX39" fmla="*/ 405286 w 428890"/>
                <a:gd name="connsiteY39" fmla="*/ 948866 h 994238"/>
                <a:gd name="connsiteX40" fmla="*/ 276031 w 428890"/>
                <a:gd name="connsiteY40" fmla="*/ 982880 h 9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890" h="994238">
                  <a:moveTo>
                    <a:pt x="276031" y="982880"/>
                  </a:moveTo>
                  <a:cubicBezTo>
                    <a:pt x="245418" y="971826"/>
                    <a:pt x="203750" y="933559"/>
                    <a:pt x="203750" y="917402"/>
                  </a:cubicBezTo>
                  <a:cubicBezTo>
                    <a:pt x="203750" y="905497"/>
                    <a:pt x="228410" y="910600"/>
                    <a:pt x="276031" y="931008"/>
                  </a:cubicBezTo>
                  <a:lnTo>
                    <a:pt x="322801" y="952267"/>
                  </a:lnTo>
                  <a:lnTo>
                    <a:pt x="322801" y="827264"/>
                  </a:lnTo>
                  <a:cubicBezTo>
                    <a:pt x="321950" y="726922"/>
                    <a:pt x="320250" y="704812"/>
                    <a:pt x="311746" y="715867"/>
                  </a:cubicBezTo>
                  <a:cubicBezTo>
                    <a:pt x="297290" y="734575"/>
                    <a:pt x="259874" y="742228"/>
                    <a:pt x="231812" y="731173"/>
                  </a:cubicBezTo>
                  <a:cubicBezTo>
                    <a:pt x="209703" y="722670"/>
                    <a:pt x="208852" y="721819"/>
                    <a:pt x="223308" y="710765"/>
                  </a:cubicBezTo>
                  <a:cubicBezTo>
                    <a:pt x="235213" y="702261"/>
                    <a:pt x="237764" y="693757"/>
                    <a:pt x="232662" y="679301"/>
                  </a:cubicBezTo>
                  <a:cubicBezTo>
                    <a:pt x="228410" y="663995"/>
                    <a:pt x="229261" y="661444"/>
                    <a:pt x="238615" y="668247"/>
                  </a:cubicBezTo>
                  <a:cubicBezTo>
                    <a:pt x="245418" y="673349"/>
                    <a:pt x="256472" y="676750"/>
                    <a:pt x="263275" y="675900"/>
                  </a:cubicBezTo>
                  <a:cubicBezTo>
                    <a:pt x="270078" y="675049"/>
                    <a:pt x="286235" y="674199"/>
                    <a:pt x="299841" y="673349"/>
                  </a:cubicBezTo>
                  <a:cubicBezTo>
                    <a:pt x="321100" y="672498"/>
                    <a:pt x="322801" y="669947"/>
                    <a:pt x="322801" y="638484"/>
                  </a:cubicBezTo>
                  <a:cubicBezTo>
                    <a:pt x="322801" y="591714"/>
                    <a:pt x="253921" y="482868"/>
                    <a:pt x="209703" y="458207"/>
                  </a:cubicBezTo>
                  <a:cubicBezTo>
                    <a:pt x="195246" y="450554"/>
                    <a:pt x="194396" y="455656"/>
                    <a:pt x="200349" y="552597"/>
                  </a:cubicBezTo>
                  <a:cubicBezTo>
                    <a:pt x="205451" y="637634"/>
                    <a:pt x="203750" y="659743"/>
                    <a:pt x="191845" y="689506"/>
                  </a:cubicBezTo>
                  <a:cubicBezTo>
                    <a:pt x="174838" y="732874"/>
                    <a:pt x="139973" y="784746"/>
                    <a:pt x="133170" y="777943"/>
                  </a:cubicBezTo>
                  <a:cubicBezTo>
                    <a:pt x="128068" y="771991"/>
                    <a:pt x="128068" y="771140"/>
                    <a:pt x="149327" y="704812"/>
                  </a:cubicBezTo>
                  <a:cubicBezTo>
                    <a:pt x="162933" y="661444"/>
                    <a:pt x="163783" y="646137"/>
                    <a:pt x="153579" y="529638"/>
                  </a:cubicBezTo>
                  <a:cubicBezTo>
                    <a:pt x="134020" y="277931"/>
                    <a:pt x="89802" y="116362"/>
                    <a:pt x="14119" y="21972"/>
                  </a:cubicBezTo>
                  <a:cubicBezTo>
                    <a:pt x="-13943" y="-14594"/>
                    <a:pt x="-337" y="-6090"/>
                    <a:pt x="50685" y="44081"/>
                  </a:cubicBezTo>
                  <a:cubicBezTo>
                    <a:pt x="112761" y="103607"/>
                    <a:pt x="148477" y="186092"/>
                    <a:pt x="173987" y="326401"/>
                  </a:cubicBezTo>
                  <a:cubicBezTo>
                    <a:pt x="187593" y="402934"/>
                    <a:pt x="190144" y="408036"/>
                    <a:pt x="201199" y="391879"/>
                  </a:cubicBezTo>
                  <a:cubicBezTo>
                    <a:pt x="208002" y="382525"/>
                    <a:pt x="218206" y="374872"/>
                    <a:pt x="224159" y="374872"/>
                  </a:cubicBezTo>
                  <a:cubicBezTo>
                    <a:pt x="241166" y="374872"/>
                    <a:pt x="279432" y="416540"/>
                    <a:pt x="305793" y="462459"/>
                  </a:cubicBezTo>
                  <a:lnTo>
                    <a:pt x="328753" y="502426"/>
                  </a:lnTo>
                  <a:lnTo>
                    <a:pt x="338957" y="362116"/>
                  </a:lnTo>
                  <a:cubicBezTo>
                    <a:pt x="344910" y="283883"/>
                    <a:pt x="348311" y="218405"/>
                    <a:pt x="345760" y="215854"/>
                  </a:cubicBezTo>
                  <a:cubicBezTo>
                    <a:pt x="343209" y="214154"/>
                    <a:pt x="323651" y="227759"/>
                    <a:pt x="302392" y="247318"/>
                  </a:cubicBezTo>
                  <a:cubicBezTo>
                    <a:pt x="270078" y="277080"/>
                    <a:pt x="263275" y="280482"/>
                    <a:pt x="263275" y="266876"/>
                  </a:cubicBezTo>
                  <a:cubicBezTo>
                    <a:pt x="263275" y="258372"/>
                    <a:pt x="266677" y="247318"/>
                    <a:pt x="270929" y="243066"/>
                  </a:cubicBezTo>
                  <a:cubicBezTo>
                    <a:pt x="274330" y="237964"/>
                    <a:pt x="284534" y="216705"/>
                    <a:pt x="293038" y="194595"/>
                  </a:cubicBezTo>
                  <a:cubicBezTo>
                    <a:pt x="300691" y="172486"/>
                    <a:pt x="312596" y="152928"/>
                    <a:pt x="317698" y="151227"/>
                  </a:cubicBezTo>
                  <a:cubicBezTo>
                    <a:pt x="323651" y="148676"/>
                    <a:pt x="333005" y="131669"/>
                    <a:pt x="338957" y="112961"/>
                  </a:cubicBezTo>
                  <a:cubicBezTo>
                    <a:pt x="350863" y="78946"/>
                    <a:pt x="370421" y="61089"/>
                    <a:pt x="382326" y="74694"/>
                  </a:cubicBezTo>
                  <a:cubicBezTo>
                    <a:pt x="392530" y="85749"/>
                    <a:pt x="409537" y="211603"/>
                    <a:pt x="404435" y="237113"/>
                  </a:cubicBezTo>
                  <a:cubicBezTo>
                    <a:pt x="388278" y="317898"/>
                    <a:pt x="375523" y="668247"/>
                    <a:pt x="386578" y="732024"/>
                  </a:cubicBezTo>
                  <a:cubicBezTo>
                    <a:pt x="392530" y="767739"/>
                    <a:pt x="406986" y="871483"/>
                    <a:pt x="407837" y="882538"/>
                  </a:cubicBezTo>
                  <a:cubicBezTo>
                    <a:pt x="407837" y="888490"/>
                    <a:pt x="412939" y="891041"/>
                    <a:pt x="419742" y="888490"/>
                  </a:cubicBezTo>
                  <a:cubicBezTo>
                    <a:pt x="437599" y="881687"/>
                    <a:pt x="426545" y="928457"/>
                    <a:pt x="405286" y="948866"/>
                  </a:cubicBezTo>
                  <a:cubicBezTo>
                    <a:pt x="355965" y="996486"/>
                    <a:pt x="333005" y="1003289"/>
                    <a:pt x="276031" y="98288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1" name="图形 12">
            <a:extLst>
              <a:ext uri="{FF2B5EF4-FFF2-40B4-BE49-F238E27FC236}">
                <a16:creationId xmlns:a16="http://schemas.microsoft.com/office/drawing/2014/main" id="{80F5FEB9-E268-C6D2-2DEF-E7EC589251FD}"/>
              </a:ext>
            </a:extLst>
          </p:cNvPr>
          <p:cNvGrpSpPr/>
          <p:nvPr/>
        </p:nvGrpSpPr>
        <p:grpSpPr>
          <a:xfrm>
            <a:off x="6145261" y="3188834"/>
            <a:ext cx="2472092" cy="1274214"/>
            <a:chOff x="6288365" y="3136144"/>
            <a:chExt cx="1137194" cy="586154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87A6EE4-7E2A-69BC-5EAF-BE3AB10754AE}"/>
                </a:ext>
              </a:extLst>
            </p:cNvPr>
            <p:cNvSpPr/>
            <p:nvPr/>
          </p:nvSpPr>
          <p:spPr>
            <a:xfrm flipV="1">
              <a:off x="6662188" y="3136144"/>
              <a:ext cx="763372" cy="536363"/>
            </a:xfrm>
            <a:custGeom>
              <a:avLst/>
              <a:gdLst>
                <a:gd name="connsiteX0" fmla="*/ -659 w 763372"/>
                <a:gd name="connsiteY0" fmla="*/ 528129 h 536363"/>
                <a:gd name="connsiteX1" fmla="*/ 97983 w 763372"/>
                <a:gd name="connsiteY1" fmla="*/ 422684 h 536363"/>
                <a:gd name="connsiteX2" fmla="*/ 222986 w 763372"/>
                <a:gd name="connsiteY2" fmla="*/ 268768 h 536363"/>
                <a:gd name="connsiteX3" fmla="*/ 532517 w 763372"/>
                <a:gd name="connsiteY3" fmla="*/ 1755 h 536363"/>
                <a:gd name="connsiteX4" fmla="*/ 617553 w 763372"/>
                <a:gd name="connsiteY4" fmla="*/ 10259 h 536363"/>
                <a:gd name="connsiteX5" fmla="*/ 698338 w 763372"/>
                <a:gd name="connsiteY5" fmla="*/ 28116 h 536363"/>
                <a:gd name="connsiteX6" fmla="*/ 739155 w 763372"/>
                <a:gd name="connsiteY6" fmla="*/ 39171 h 536363"/>
                <a:gd name="connsiteX7" fmla="*/ 761264 w 763372"/>
                <a:gd name="connsiteY7" fmla="*/ 56178 h 536363"/>
                <a:gd name="connsiteX8" fmla="*/ 741706 w 763372"/>
                <a:gd name="connsiteY8" fmla="*/ 90193 h 536363"/>
                <a:gd name="connsiteX9" fmla="*/ 705141 w 763372"/>
                <a:gd name="connsiteY9" fmla="*/ 119105 h 536363"/>
                <a:gd name="connsiteX10" fmla="*/ 556327 w 763372"/>
                <a:gd name="connsiteY10" fmla="*/ 193086 h 536363"/>
                <a:gd name="connsiteX11" fmla="*/ 273157 w 763372"/>
                <a:gd name="connsiteY11" fmla="*/ 372512 h 536363"/>
                <a:gd name="connsiteX12" fmla="*/ 167712 w 763372"/>
                <a:gd name="connsiteY12" fmla="*/ 489012 h 536363"/>
                <a:gd name="connsiteX13" fmla="*/ 128596 w 763372"/>
                <a:gd name="connsiteY13" fmla="*/ 532380 h 536363"/>
                <a:gd name="connsiteX14" fmla="*/ 63968 w 763372"/>
                <a:gd name="connsiteY14" fmla="*/ 534932 h 536363"/>
                <a:gd name="connsiteX15" fmla="*/ -659 w 763372"/>
                <a:gd name="connsiteY15" fmla="*/ 528129 h 53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3372" h="536363">
                  <a:moveTo>
                    <a:pt x="-659" y="528129"/>
                  </a:moveTo>
                  <a:cubicBezTo>
                    <a:pt x="-659" y="497516"/>
                    <a:pt x="65669" y="426085"/>
                    <a:pt x="97983" y="422684"/>
                  </a:cubicBezTo>
                  <a:cubicBezTo>
                    <a:pt x="123493" y="420133"/>
                    <a:pt x="125194" y="416731"/>
                    <a:pt x="222986" y="268768"/>
                  </a:cubicBezTo>
                  <a:cubicBezTo>
                    <a:pt x="325029" y="114003"/>
                    <a:pt x="478094" y="-18654"/>
                    <a:pt x="532517" y="1755"/>
                  </a:cubicBezTo>
                  <a:cubicBezTo>
                    <a:pt x="542722" y="5156"/>
                    <a:pt x="580988" y="9408"/>
                    <a:pt x="617553" y="10259"/>
                  </a:cubicBezTo>
                  <a:cubicBezTo>
                    <a:pt x="671126" y="11109"/>
                    <a:pt x="686433" y="14510"/>
                    <a:pt x="698338" y="28116"/>
                  </a:cubicBezTo>
                  <a:cubicBezTo>
                    <a:pt x="709392" y="40872"/>
                    <a:pt x="718746" y="43423"/>
                    <a:pt x="739155" y="39171"/>
                  </a:cubicBezTo>
                  <a:cubicBezTo>
                    <a:pt x="763816" y="34069"/>
                    <a:pt x="764666" y="34919"/>
                    <a:pt x="761264" y="56178"/>
                  </a:cubicBezTo>
                  <a:cubicBezTo>
                    <a:pt x="758713" y="68933"/>
                    <a:pt x="750210" y="84240"/>
                    <a:pt x="741706" y="90193"/>
                  </a:cubicBezTo>
                  <a:cubicBezTo>
                    <a:pt x="733203" y="96145"/>
                    <a:pt x="717046" y="109751"/>
                    <a:pt x="705141" y="119105"/>
                  </a:cubicBezTo>
                  <a:cubicBezTo>
                    <a:pt x="667725" y="152269"/>
                    <a:pt x="633710" y="169276"/>
                    <a:pt x="556327" y="193086"/>
                  </a:cubicBezTo>
                  <a:cubicBezTo>
                    <a:pt x="443229" y="227101"/>
                    <a:pt x="353091" y="284925"/>
                    <a:pt x="273157" y="372512"/>
                  </a:cubicBezTo>
                  <a:cubicBezTo>
                    <a:pt x="237442" y="413330"/>
                    <a:pt x="189822" y="465202"/>
                    <a:pt x="167712" y="489012"/>
                  </a:cubicBezTo>
                  <a:lnTo>
                    <a:pt x="128596" y="532380"/>
                  </a:lnTo>
                  <a:lnTo>
                    <a:pt x="63968" y="534932"/>
                  </a:lnTo>
                  <a:cubicBezTo>
                    <a:pt x="18049" y="537483"/>
                    <a:pt x="-659" y="535782"/>
                    <a:pt x="-659" y="528129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C84988AF-BD4D-FBBD-F53F-80DB6709AF66}"/>
                </a:ext>
              </a:extLst>
            </p:cNvPr>
            <p:cNvSpPr/>
            <p:nvPr/>
          </p:nvSpPr>
          <p:spPr>
            <a:xfrm flipV="1">
              <a:off x="6288365" y="3352170"/>
              <a:ext cx="378685" cy="370128"/>
            </a:xfrm>
            <a:custGeom>
              <a:avLst/>
              <a:gdLst>
                <a:gd name="connsiteX0" fmla="*/ 273427 w 378685"/>
                <a:gd name="connsiteY0" fmla="*/ 366350 h 370128"/>
                <a:gd name="connsiteX1" fmla="*/ 186690 w 378685"/>
                <a:gd name="connsiteY1" fmla="*/ 249850 h 370128"/>
                <a:gd name="connsiteX2" fmla="*/ 43829 w 378685"/>
                <a:gd name="connsiteY2" fmla="*/ 78927 h 370128"/>
                <a:gd name="connsiteX3" fmla="*/ 12366 w 378685"/>
                <a:gd name="connsiteY3" fmla="*/ 34709 h 370128"/>
                <a:gd name="connsiteX4" fmla="*/ 8114 w 378685"/>
                <a:gd name="connsiteY4" fmla="*/ 21103 h 370128"/>
                <a:gd name="connsiteX5" fmla="*/ 13216 w 378685"/>
                <a:gd name="connsiteY5" fmla="*/ -156 h 370128"/>
                <a:gd name="connsiteX6" fmla="*/ 82946 w 378685"/>
                <a:gd name="connsiteY6" fmla="*/ 36409 h 370128"/>
                <a:gd name="connsiteX7" fmla="*/ 92300 w 378685"/>
                <a:gd name="connsiteY7" fmla="*/ 42362 h 370128"/>
                <a:gd name="connsiteX8" fmla="*/ 276828 w 378685"/>
                <a:gd name="connsiteY8" fmla="*/ 161412 h 370128"/>
                <a:gd name="connsiteX9" fmla="*/ 344007 w 378685"/>
                <a:gd name="connsiteY9" fmla="*/ 209883 h 370128"/>
                <a:gd name="connsiteX10" fmla="*/ 373769 w 378685"/>
                <a:gd name="connsiteY10" fmla="*/ 234543 h 370128"/>
                <a:gd name="connsiteX11" fmla="*/ 378021 w 378685"/>
                <a:gd name="connsiteY11" fmla="*/ 257503 h 370128"/>
                <a:gd name="connsiteX12" fmla="*/ 298938 w 378685"/>
                <a:gd name="connsiteY12" fmla="*/ 369751 h 370128"/>
                <a:gd name="connsiteX13" fmla="*/ 273427 w 378685"/>
                <a:gd name="connsiteY13" fmla="*/ 366350 h 37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685" h="370128">
                  <a:moveTo>
                    <a:pt x="273427" y="366350"/>
                  </a:moveTo>
                  <a:cubicBezTo>
                    <a:pt x="261522" y="358696"/>
                    <a:pt x="210500" y="289817"/>
                    <a:pt x="186690" y="249850"/>
                  </a:cubicBezTo>
                  <a:cubicBezTo>
                    <a:pt x="163730" y="211584"/>
                    <a:pt x="100803" y="135902"/>
                    <a:pt x="43829" y="78927"/>
                  </a:cubicBezTo>
                  <a:cubicBezTo>
                    <a:pt x="23421" y="58519"/>
                    <a:pt x="8964" y="38960"/>
                    <a:pt x="12366" y="34709"/>
                  </a:cubicBezTo>
                  <a:cubicBezTo>
                    <a:pt x="14917" y="30457"/>
                    <a:pt x="13216" y="24504"/>
                    <a:pt x="8114" y="21103"/>
                  </a:cubicBezTo>
                  <a:cubicBezTo>
                    <a:pt x="-4641" y="12599"/>
                    <a:pt x="-2090" y="-156"/>
                    <a:pt x="13216" y="-156"/>
                  </a:cubicBezTo>
                  <a:cubicBezTo>
                    <a:pt x="28523" y="-156"/>
                    <a:pt x="78694" y="26205"/>
                    <a:pt x="82946" y="36409"/>
                  </a:cubicBezTo>
                  <a:cubicBezTo>
                    <a:pt x="84647" y="39811"/>
                    <a:pt x="88898" y="42362"/>
                    <a:pt x="92300" y="42362"/>
                  </a:cubicBezTo>
                  <a:cubicBezTo>
                    <a:pt x="107606" y="42362"/>
                    <a:pt x="241963" y="129099"/>
                    <a:pt x="276828" y="161412"/>
                  </a:cubicBezTo>
                  <a:cubicBezTo>
                    <a:pt x="297237" y="180120"/>
                    <a:pt x="327850" y="202230"/>
                    <a:pt x="344007" y="209883"/>
                  </a:cubicBezTo>
                  <a:cubicBezTo>
                    <a:pt x="360164" y="217536"/>
                    <a:pt x="373769" y="228591"/>
                    <a:pt x="373769" y="234543"/>
                  </a:cubicBezTo>
                  <a:cubicBezTo>
                    <a:pt x="373769" y="240496"/>
                    <a:pt x="375470" y="250700"/>
                    <a:pt x="378021" y="257503"/>
                  </a:cubicBezTo>
                  <a:cubicBezTo>
                    <a:pt x="385675" y="275361"/>
                    <a:pt x="319346" y="368050"/>
                    <a:pt x="298938" y="369751"/>
                  </a:cubicBezTo>
                  <a:cubicBezTo>
                    <a:pt x="288733" y="370601"/>
                    <a:pt x="277679" y="368901"/>
                    <a:pt x="273427" y="36635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481BD473-F64C-022A-FC3F-856DD1975357}"/>
              </a:ext>
            </a:extLst>
          </p:cNvPr>
          <p:cNvGrpSpPr/>
          <p:nvPr/>
        </p:nvGrpSpPr>
        <p:grpSpPr>
          <a:xfrm>
            <a:off x="6897729" y="2569348"/>
            <a:ext cx="1719626" cy="421226"/>
            <a:chOff x="7157497" y="2703130"/>
            <a:chExt cx="2582164" cy="632506"/>
          </a:xfrm>
        </p:grpSpPr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48DAD012-49B8-308D-1D6B-1C05DC5F1B9B}"/>
                </a:ext>
              </a:extLst>
            </p:cNvPr>
            <p:cNvGrpSpPr/>
            <p:nvPr/>
          </p:nvGrpSpPr>
          <p:grpSpPr>
            <a:xfrm>
              <a:off x="7157497" y="2734838"/>
              <a:ext cx="672046" cy="600798"/>
              <a:chOff x="7157497" y="2734838"/>
              <a:chExt cx="672046" cy="600798"/>
            </a:xfrm>
          </p:grpSpPr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37FCD20F-4DD6-1669-E30E-1A83A153D619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6C90425A-E39F-0DE5-9DF7-BDEBBF183E9E}"/>
                  </a:ext>
                </a:extLst>
              </p:cNvPr>
              <p:cNvSpPr txBox="1"/>
              <p:nvPr/>
            </p:nvSpPr>
            <p:spPr>
              <a:xfrm>
                <a:off x="7157497" y="2734838"/>
                <a:ext cx="672046" cy="6007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传</a:t>
                </a:r>
              </a:p>
            </p:txBody>
          </p:sp>
        </p:grp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F3F2A53D-C5EF-A06D-C0EC-BFED9CBE8214}"/>
                </a:ext>
              </a:extLst>
            </p:cNvPr>
            <p:cNvGrpSpPr/>
            <p:nvPr/>
          </p:nvGrpSpPr>
          <p:grpSpPr>
            <a:xfrm>
              <a:off x="7777269" y="2718984"/>
              <a:ext cx="672046" cy="606087"/>
              <a:chOff x="7143393" y="2718984"/>
              <a:chExt cx="672046" cy="606087"/>
            </a:xfrm>
          </p:grpSpPr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DF2EBAFB-C0EE-DD6F-3A00-79C70424F11F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9251DF4B-0FE4-A801-3BCD-B76CC126614A}"/>
                  </a:ext>
                </a:extLst>
              </p:cNvPr>
              <p:cNvSpPr txBox="1"/>
              <p:nvPr/>
            </p:nvSpPr>
            <p:spPr>
              <a:xfrm>
                <a:off x="7143393" y="2718984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统</a:t>
                </a:r>
              </a:p>
            </p:txBody>
          </p:sp>
        </p:grp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F298C575-FD8D-1EF2-EBFC-041030402F36}"/>
                </a:ext>
              </a:extLst>
            </p:cNvPr>
            <p:cNvGrpSpPr/>
            <p:nvPr/>
          </p:nvGrpSpPr>
          <p:grpSpPr>
            <a:xfrm>
              <a:off x="8417019" y="2703130"/>
              <a:ext cx="672046" cy="621941"/>
              <a:chOff x="7149267" y="2703130"/>
              <a:chExt cx="672046" cy="621941"/>
            </a:xfrm>
          </p:grpSpPr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52987D42-0364-FEC0-7560-E47286762FE8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文本框 44">
                <a:extLst>
                  <a:ext uri="{FF2B5EF4-FFF2-40B4-BE49-F238E27FC236}">
                    <a16:creationId xmlns:a16="http://schemas.microsoft.com/office/drawing/2014/main" id="{6A579902-ACB7-3DC1-4946-21C64E6F489D}"/>
                  </a:ext>
                </a:extLst>
              </p:cNvPr>
              <p:cNvSpPr txBox="1"/>
              <p:nvPr/>
            </p:nvSpPr>
            <p:spPr>
              <a:xfrm>
                <a:off x="7149267" y="2703130"/>
                <a:ext cx="672046" cy="6007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节</a:t>
                </a: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ED6890FC-D96F-E728-4336-C37B12052708}"/>
                </a:ext>
              </a:extLst>
            </p:cNvPr>
            <p:cNvGrpSpPr/>
            <p:nvPr/>
          </p:nvGrpSpPr>
          <p:grpSpPr>
            <a:xfrm>
              <a:off x="9067615" y="2717257"/>
              <a:ext cx="672046" cy="607814"/>
              <a:chOff x="7165987" y="2717257"/>
              <a:chExt cx="672046" cy="607814"/>
            </a:xfrm>
          </p:grpSpPr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22633A3E-5FB0-3325-C5B9-17846DFAC4F6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文本框 47">
                <a:extLst>
                  <a:ext uri="{FF2B5EF4-FFF2-40B4-BE49-F238E27FC236}">
                    <a16:creationId xmlns:a16="http://schemas.microsoft.com/office/drawing/2014/main" id="{4781E21A-6010-F062-F33D-05C0B99DB935}"/>
                  </a:ext>
                </a:extLst>
              </p:cNvPr>
              <p:cNvSpPr txBox="1"/>
              <p:nvPr/>
            </p:nvSpPr>
            <p:spPr>
              <a:xfrm>
                <a:off x="7165987" y="2717257"/>
                <a:ext cx="672046" cy="6007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日</a:t>
                </a:r>
              </a:p>
            </p:txBody>
          </p:sp>
        </p:grp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73" name="文本框 72">
            <a:extLst>
              <a:ext uri="{FF2B5EF4-FFF2-40B4-BE49-F238E27FC236}">
                <a16:creationId xmlns:a16="http://schemas.microsoft.com/office/drawing/2014/main" id="{239DE115-2750-E485-7D0D-1956016FE18C}"/>
              </a:ext>
            </a:extLst>
          </p:cNvPr>
          <p:cNvSpPr txBox="1"/>
          <p:nvPr/>
        </p:nvSpPr>
        <p:spPr>
          <a:xfrm>
            <a:off x="3437794" y="3809336"/>
            <a:ext cx="25538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600" b="1" dirty="0">
                <a:solidFill>
                  <a:srgbClr val="F62213"/>
                </a:solidFill>
                <a:latin typeface="+mn-ea"/>
              </a:rPr>
              <a:t>腊八主题班会</a:t>
            </a:r>
            <a:r>
              <a:rPr lang="en-US" altLang="zh-CN" sz="1600" b="1" dirty="0">
                <a:solidFill>
                  <a:srgbClr val="F62213"/>
                </a:solidFill>
                <a:latin typeface="+mn-ea"/>
              </a:rPr>
              <a:t>PPT</a:t>
            </a:r>
            <a:r>
              <a:rPr lang="zh-CN" altLang="en-US" sz="1600" b="1" dirty="0">
                <a:solidFill>
                  <a:srgbClr val="F62213"/>
                </a:solidFill>
                <a:latin typeface="+mn-ea"/>
              </a:rPr>
              <a:t>模板</a:t>
            </a: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538BAB39-28A3-3825-0895-8AAF89A4740F}"/>
              </a:ext>
            </a:extLst>
          </p:cNvPr>
          <p:cNvSpPr txBox="1"/>
          <p:nvPr/>
        </p:nvSpPr>
        <p:spPr>
          <a:xfrm>
            <a:off x="3257519" y="431336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汇报人：</a:t>
            </a: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51PPT</a:t>
            </a:r>
            <a:r>
              <a: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模板网</a:t>
            </a:r>
          </a:p>
        </p:txBody>
      </p:sp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A8E460A6-3476-A5C1-6A2E-2C5C4C1F76BB}"/>
              </a:ext>
            </a:extLst>
          </p:cNvPr>
          <p:cNvSpPr/>
          <p:nvPr/>
        </p:nvSpPr>
        <p:spPr>
          <a:xfrm>
            <a:off x="6981609" y="2211993"/>
            <a:ext cx="1597050" cy="305331"/>
          </a:xfrm>
          <a:custGeom>
            <a:avLst/>
            <a:gdLst>
              <a:gd name="connsiteX0" fmla="*/ 1141476 w 2869692"/>
              <a:gd name="connsiteY0" fmla="*/ 0 h 548640"/>
              <a:gd name="connsiteX1" fmla="*/ 1365505 w 2869692"/>
              <a:gd name="connsiteY1" fmla="*/ 224028 h 548640"/>
              <a:gd name="connsiteX2" fmla="*/ 1504188 w 2869692"/>
              <a:gd name="connsiteY2" fmla="*/ 224028 h 548640"/>
              <a:gd name="connsiteX3" fmla="*/ 1580388 w 2869692"/>
              <a:gd name="connsiteY3" fmla="*/ 307848 h 548640"/>
              <a:gd name="connsiteX4" fmla="*/ 1516380 w 2869692"/>
              <a:gd name="connsiteY4" fmla="*/ 388620 h 548640"/>
              <a:gd name="connsiteX5" fmla="*/ 1507236 w 2869692"/>
              <a:gd name="connsiteY5" fmla="*/ 391668 h 548640"/>
              <a:gd name="connsiteX6" fmla="*/ 740664 w 2869692"/>
              <a:gd name="connsiteY6" fmla="*/ 391668 h 548640"/>
              <a:gd name="connsiteX7" fmla="*/ 675132 w 2869692"/>
              <a:gd name="connsiteY7" fmla="*/ 464820 h 548640"/>
              <a:gd name="connsiteX8" fmla="*/ 742188 w 2869692"/>
              <a:gd name="connsiteY8" fmla="*/ 537972 h 548640"/>
              <a:gd name="connsiteX9" fmla="*/ 1717548 w 2869692"/>
              <a:gd name="connsiteY9" fmla="*/ 537972 h 548640"/>
              <a:gd name="connsiteX10" fmla="*/ 1941576 w 2869692"/>
              <a:gd name="connsiteY10" fmla="*/ 316992 h 548640"/>
              <a:gd name="connsiteX11" fmla="*/ 2154936 w 2869692"/>
              <a:gd name="connsiteY11" fmla="*/ 472440 h 548640"/>
              <a:gd name="connsiteX12" fmla="*/ 2156460 w 2869692"/>
              <a:gd name="connsiteY12" fmla="*/ 469392 h 548640"/>
              <a:gd name="connsiteX13" fmla="*/ 2449068 w 2869692"/>
              <a:gd name="connsiteY13" fmla="*/ 240792 h 548640"/>
              <a:gd name="connsiteX14" fmla="*/ 2749296 w 2869692"/>
              <a:gd name="connsiteY14" fmla="*/ 537972 h 548640"/>
              <a:gd name="connsiteX15" fmla="*/ 2869692 w 2869692"/>
              <a:gd name="connsiteY15" fmla="*/ 537972 h 548640"/>
              <a:gd name="connsiteX16" fmla="*/ 2869692 w 2869692"/>
              <a:gd name="connsiteY16" fmla="*/ 548640 h 548640"/>
              <a:gd name="connsiteX17" fmla="*/ 664464 w 2869692"/>
              <a:gd name="connsiteY17" fmla="*/ 548640 h 548640"/>
              <a:gd name="connsiteX18" fmla="*/ 591312 w 2869692"/>
              <a:gd name="connsiteY18" fmla="*/ 464820 h 548640"/>
              <a:gd name="connsiteX19" fmla="*/ 592836 w 2869692"/>
              <a:gd name="connsiteY19" fmla="*/ 446532 h 548640"/>
              <a:gd name="connsiteX20" fmla="*/ 662940 w 2869692"/>
              <a:gd name="connsiteY20" fmla="*/ 381000 h 548640"/>
              <a:gd name="connsiteX21" fmla="*/ 1429512 w 2869692"/>
              <a:gd name="connsiteY21" fmla="*/ 381000 h 548640"/>
              <a:gd name="connsiteX22" fmla="*/ 1496568 w 2869692"/>
              <a:gd name="connsiteY22" fmla="*/ 307848 h 548640"/>
              <a:gd name="connsiteX23" fmla="*/ 1426464 w 2869692"/>
              <a:gd name="connsiteY23" fmla="*/ 234696 h 548640"/>
              <a:gd name="connsiteX24" fmla="*/ 71628 w 2869692"/>
              <a:gd name="connsiteY24" fmla="*/ 234696 h 548640"/>
              <a:gd name="connsiteX25" fmla="*/ 0 w 2869692"/>
              <a:gd name="connsiteY25" fmla="*/ 150876 h 548640"/>
              <a:gd name="connsiteX26" fmla="*/ 65532 w 2869692"/>
              <a:gd name="connsiteY26" fmla="*/ 68580 h 548640"/>
              <a:gd name="connsiteX27" fmla="*/ 74676 w 2869692"/>
              <a:gd name="connsiteY27" fmla="*/ 67056 h 548640"/>
              <a:gd name="connsiteX28" fmla="*/ 832105 w 2869692"/>
              <a:gd name="connsiteY28" fmla="*/ 67056 h 548640"/>
              <a:gd name="connsiteX29" fmla="*/ 832105 w 2869692"/>
              <a:gd name="connsiteY29" fmla="*/ 77724 h 548640"/>
              <a:gd name="connsiteX30" fmla="*/ 155448 w 2869692"/>
              <a:gd name="connsiteY30" fmla="*/ 77724 h 548640"/>
              <a:gd name="connsiteX31" fmla="*/ 83820 w 2869692"/>
              <a:gd name="connsiteY31" fmla="*/ 150876 h 548640"/>
              <a:gd name="connsiteX32" fmla="*/ 85344 w 2869692"/>
              <a:gd name="connsiteY32" fmla="*/ 167640 h 548640"/>
              <a:gd name="connsiteX33" fmla="*/ 147828 w 2869692"/>
              <a:gd name="connsiteY33" fmla="*/ 224028 h 548640"/>
              <a:gd name="connsiteX34" fmla="*/ 917448 w 2869692"/>
              <a:gd name="connsiteY34" fmla="*/ 224028 h 548640"/>
              <a:gd name="connsiteX35" fmla="*/ 1141476 w 2869692"/>
              <a:gd name="connsiteY35" fmla="*/ 0 h 548640"/>
              <a:gd name="connsiteX36" fmla="*/ 1139952 w 2869692"/>
              <a:gd name="connsiteY36" fmla="*/ 19812 h 548640"/>
              <a:gd name="connsiteX37" fmla="*/ 935736 w 2869692"/>
              <a:gd name="connsiteY37" fmla="*/ 213360 h 548640"/>
              <a:gd name="connsiteX38" fmla="*/ 935736 w 2869692"/>
              <a:gd name="connsiteY38" fmla="*/ 222504 h 548640"/>
              <a:gd name="connsiteX39" fmla="*/ 978408 w 2869692"/>
              <a:gd name="connsiteY39" fmla="*/ 222504 h 548640"/>
              <a:gd name="connsiteX40" fmla="*/ 1139952 w 2869692"/>
              <a:gd name="connsiteY40" fmla="*/ 62484 h 548640"/>
              <a:gd name="connsiteX41" fmla="*/ 1303020 w 2869692"/>
              <a:gd name="connsiteY41" fmla="*/ 222504 h 548640"/>
              <a:gd name="connsiteX42" fmla="*/ 1345692 w 2869692"/>
              <a:gd name="connsiteY42" fmla="*/ 222504 h 548640"/>
              <a:gd name="connsiteX43" fmla="*/ 1345692 w 2869692"/>
              <a:gd name="connsiteY43" fmla="*/ 202692 h 548640"/>
              <a:gd name="connsiteX44" fmla="*/ 1331976 w 2869692"/>
              <a:gd name="connsiteY44" fmla="*/ 150876 h 548640"/>
              <a:gd name="connsiteX45" fmla="*/ 1139952 w 2869692"/>
              <a:gd name="connsiteY45" fmla="*/ 19812 h 548640"/>
              <a:gd name="connsiteX46" fmla="*/ 1139952 w 2869692"/>
              <a:gd name="connsiteY46" fmla="*/ 76200 h 548640"/>
              <a:gd name="connsiteX47" fmla="*/ 993648 w 2869692"/>
              <a:gd name="connsiteY47" fmla="*/ 204216 h 548640"/>
              <a:gd name="connsiteX48" fmla="*/ 993648 w 2869692"/>
              <a:gd name="connsiteY48" fmla="*/ 222504 h 548640"/>
              <a:gd name="connsiteX49" fmla="*/ 1028700 w 2869692"/>
              <a:gd name="connsiteY49" fmla="*/ 222504 h 548640"/>
              <a:gd name="connsiteX50" fmla="*/ 1141476 w 2869692"/>
              <a:gd name="connsiteY50" fmla="*/ 111252 h 548640"/>
              <a:gd name="connsiteX51" fmla="*/ 1254252 w 2869692"/>
              <a:gd name="connsiteY51" fmla="*/ 222504 h 548640"/>
              <a:gd name="connsiteX52" fmla="*/ 1289305 w 2869692"/>
              <a:gd name="connsiteY52" fmla="*/ 222504 h 548640"/>
              <a:gd name="connsiteX53" fmla="*/ 1289305 w 2869692"/>
              <a:gd name="connsiteY53" fmla="*/ 211836 h 548640"/>
              <a:gd name="connsiteX54" fmla="*/ 1283208 w 2869692"/>
              <a:gd name="connsiteY54" fmla="*/ 184404 h 548640"/>
              <a:gd name="connsiteX55" fmla="*/ 1139952 w 2869692"/>
              <a:gd name="connsiteY55" fmla="*/ 76200 h 548640"/>
              <a:gd name="connsiteX56" fmla="*/ 1139952 w 2869692"/>
              <a:gd name="connsiteY56" fmla="*/ 120396 h 548640"/>
              <a:gd name="connsiteX57" fmla="*/ 1036320 w 2869692"/>
              <a:gd name="connsiteY57" fmla="*/ 217932 h 548640"/>
              <a:gd name="connsiteX58" fmla="*/ 1036320 w 2869692"/>
              <a:gd name="connsiteY58" fmla="*/ 222504 h 548640"/>
              <a:gd name="connsiteX59" fmla="*/ 1086612 w 2869692"/>
              <a:gd name="connsiteY59" fmla="*/ 222504 h 548640"/>
              <a:gd name="connsiteX60" fmla="*/ 1139952 w 2869692"/>
              <a:gd name="connsiteY60" fmla="*/ 169164 h 548640"/>
              <a:gd name="connsiteX61" fmla="*/ 1196340 w 2869692"/>
              <a:gd name="connsiteY61" fmla="*/ 222504 h 548640"/>
              <a:gd name="connsiteX62" fmla="*/ 1245108 w 2869692"/>
              <a:gd name="connsiteY62" fmla="*/ 222504 h 548640"/>
              <a:gd name="connsiteX63" fmla="*/ 1245108 w 2869692"/>
              <a:gd name="connsiteY63" fmla="*/ 210312 h 548640"/>
              <a:gd name="connsiteX64" fmla="*/ 1237488 w 2869692"/>
              <a:gd name="connsiteY64" fmla="*/ 185928 h 548640"/>
              <a:gd name="connsiteX65" fmla="*/ 1139952 w 2869692"/>
              <a:gd name="connsiteY65" fmla="*/ 120396 h 548640"/>
              <a:gd name="connsiteX66" fmla="*/ 2449068 w 2869692"/>
              <a:gd name="connsiteY66" fmla="*/ 260604 h 548640"/>
              <a:gd name="connsiteX67" fmla="*/ 2168653 w 2869692"/>
              <a:gd name="connsiteY67" fmla="*/ 515112 h 548640"/>
              <a:gd name="connsiteX68" fmla="*/ 2168653 w 2869692"/>
              <a:gd name="connsiteY68" fmla="*/ 536448 h 548640"/>
              <a:gd name="connsiteX69" fmla="*/ 2231136 w 2869692"/>
              <a:gd name="connsiteY69" fmla="*/ 536448 h 548640"/>
              <a:gd name="connsiteX70" fmla="*/ 2449068 w 2869692"/>
              <a:gd name="connsiteY70" fmla="*/ 324612 h 548640"/>
              <a:gd name="connsiteX71" fmla="*/ 2667000 w 2869692"/>
              <a:gd name="connsiteY71" fmla="*/ 536448 h 548640"/>
              <a:gd name="connsiteX72" fmla="*/ 2731008 w 2869692"/>
              <a:gd name="connsiteY72" fmla="*/ 536448 h 548640"/>
              <a:gd name="connsiteX73" fmla="*/ 2449068 w 2869692"/>
              <a:gd name="connsiteY73" fmla="*/ 260604 h 548640"/>
              <a:gd name="connsiteX74" fmla="*/ 2449068 w 2869692"/>
              <a:gd name="connsiteY74" fmla="*/ 338328 h 548640"/>
              <a:gd name="connsiteX75" fmla="*/ 2246376 w 2869692"/>
              <a:gd name="connsiteY75" fmla="*/ 522732 h 548640"/>
              <a:gd name="connsiteX76" fmla="*/ 2246376 w 2869692"/>
              <a:gd name="connsiteY76" fmla="*/ 536448 h 548640"/>
              <a:gd name="connsiteX77" fmla="*/ 2298192 w 2869692"/>
              <a:gd name="connsiteY77" fmla="*/ 536448 h 548640"/>
              <a:gd name="connsiteX78" fmla="*/ 2449068 w 2869692"/>
              <a:gd name="connsiteY78" fmla="*/ 390144 h 548640"/>
              <a:gd name="connsiteX79" fmla="*/ 2599944 w 2869692"/>
              <a:gd name="connsiteY79" fmla="*/ 536448 h 548640"/>
              <a:gd name="connsiteX80" fmla="*/ 2651760 w 2869692"/>
              <a:gd name="connsiteY80" fmla="*/ 536448 h 548640"/>
              <a:gd name="connsiteX81" fmla="*/ 2651760 w 2869692"/>
              <a:gd name="connsiteY81" fmla="*/ 519684 h 548640"/>
              <a:gd name="connsiteX82" fmla="*/ 2639568 w 2869692"/>
              <a:gd name="connsiteY82" fmla="*/ 472440 h 548640"/>
              <a:gd name="connsiteX83" fmla="*/ 2449068 w 2869692"/>
              <a:gd name="connsiteY83" fmla="*/ 338328 h 548640"/>
              <a:gd name="connsiteX84" fmla="*/ 2449068 w 2869692"/>
              <a:gd name="connsiteY84" fmla="*/ 399288 h 548640"/>
              <a:gd name="connsiteX85" fmla="*/ 2307336 w 2869692"/>
              <a:gd name="connsiteY85" fmla="*/ 521208 h 548640"/>
              <a:gd name="connsiteX86" fmla="*/ 2307336 w 2869692"/>
              <a:gd name="connsiteY86" fmla="*/ 536448 h 548640"/>
              <a:gd name="connsiteX87" fmla="*/ 2375917 w 2869692"/>
              <a:gd name="connsiteY87" fmla="*/ 536448 h 548640"/>
              <a:gd name="connsiteX88" fmla="*/ 2449068 w 2869692"/>
              <a:gd name="connsiteY88" fmla="*/ 467868 h 548640"/>
              <a:gd name="connsiteX89" fmla="*/ 2522220 w 2869692"/>
              <a:gd name="connsiteY89" fmla="*/ 536448 h 548640"/>
              <a:gd name="connsiteX90" fmla="*/ 2592324 w 2869692"/>
              <a:gd name="connsiteY90" fmla="*/ 536448 h 548640"/>
              <a:gd name="connsiteX91" fmla="*/ 2449068 w 2869692"/>
              <a:gd name="connsiteY91" fmla="*/ 399288 h 548640"/>
              <a:gd name="connsiteX92" fmla="*/ 1941576 w 2869692"/>
              <a:gd name="connsiteY92" fmla="*/ 336804 h 548640"/>
              <a:gd name="connsiteX93" fmla="*/ 1735836 w 2869692"/>
              <a:gd name="connsiteY93" fmla="*/ 530352 h 548640"/>
              <a:gd name="connsiteX94" fmla="*/ 1735836 w 2869692"/>
              <a:gd name="connsiteY94" fmla="*/ 536448 h 548640"/>
              <a:gd name="connsiteX95" fmla="*/ 1778508 w 2869692"/>
              <a:gd name="connsiteY95" fmla="*/ 536448 h 548640"/>
              <a:gd name="connsiteX96" fmla="*/ 1941576 w 2869692"/>
              <a:gd name="connsiteY96" fmla="*/ 379476 h 548640"/>
              <a:gd name="connsiteX97" fmla="*/ 2103120 w 2869692"/>
              <a:gd name="connsiteY97" fmla="*/ 536448 h 548640"/>
              <a:gd name="connsiteX98" fmla="*/ 2145792 w 2869692"/>
              <a:gd name="connsiteY98" fmla="*/ 536448 h 548640"/>
              <a:gd name="connsiteX99" fmla="*/ 2145792 w 2869692"/>
              <a:gd name="connsiteY99" fmla="*/ 521208 h 548640"/>
              <a:gd name="connsiteX100" fmla="*/ 2133600 w 2869692"/>
              <a:gd name="connsiteY100" fmla="*/ 472440 h 548640"/>
              <a:gd name="connsiteX101" fmla="*/ 1941576 w 2869692"/>
              <a:gd name="connsiteY101" fmla="*/ 336804 h 548640"/>
              <a:gd name="connsiteX102" fmla="*/ 1941576 w 2869692"/>
              <a:gd name="connsiteY102" fmla="*/ 393192 h 548640"/>
              <a:gd name="connsiteX103" fmla="*/ 1793748 w 2869692"/>
              <a:gd name="connsiteY103" fmla="*/ 521208 h 548640"/>
              <a:gd name="connsiteX104" fmla="*/ 1793748 w 2869692"/>
              <a:gd name="connsiteY104" fmla="*/ 536448 h 548640"/>
              <a:gd name="connsiteX105" fmla="*/ 1828800 w 2869692"/>
              <a:gd name="connsiteY105" fmla="*/ 536448 h 548640"/>
              <a:gd name="connsiteX106" fmla="*/ 1940053 w 2869692"/>
              <a:gd name="connsiteY106" fmla="*/ 429768 h 548640"/>
              <a:gd name="connsiteX107" fmla="*/ 2054353 w 2869692"/>
              <a:gd name="connsiteY107" fmla="*/ 536448 h 548640"/>
              <a:gd name="connsiteX108" fmla="*/ 2089405 w 2869692"/>
              <a:gd name="connsiteY108" fmla="*/ 536448 h 548640"/>
              <a:gd name="connsiteX109" fmla="*/ 2089405 w 2869692"/>
              <a:gd name="connsiteY109" fmla="*/ 528828 h 548640"/>
              <a:gd name="connsiteX110" fmla="*/ 2080260 w 2869692"/>
              <a:gd name="connsiteY110" fmla="*/ 492252 h 548640"/>
              <a:gd name="connsiteX111" fmla="*/ 1941576 w 2869692"/>
              <a:gd name="connsiteY111" fmla="*/ 393192 h 548640"/>
              <a:gd name="connsiteX112" fmla="*/ 1941576 w 2869692"/>
              <a:gd name="connsiteY112" fmla="*/ 437388 h 548640"/>
              <a:gd name="connsiteX113" fmla="*/ 1836420 w 2869692"/>
              <a:gd name="connsiteY113" fmla="*/ 536448 h 548640"/>
              <a:gd name="connsiteX114" fmla="*/ 1886712 w 2869692"/>
              <a:gd name="connsiteY114" fmla="*/ 536448 h 548640"/>
              <a:gd name="connsiteX115" fmla="*/ 1940053 w 2869692"/>
              <a:gd name="connsiteY115" fmla="*/ 486156 h 548640"/>
              <a:gd name="connsiteX116" fmla="*/ 1996441 w 2869692"/>
              <a:gd name="connsiteY116" fmla="*/ 536448 h 548640"/>
              <a:gd name="connsiteX117" fmla="*/ 2045208 w 2869692"/>
              <a:gd name="connsiteY117" fmla="*/ 536448 h 548640"/>
              <a:gd name="connsiteX118" fmla="*/ 2045208 w 2869692"/>
              <a:gd name="connsiteY118" fmla="*/ 527304 h 548640"/>
              <a:gd name="connsiteX119" fmla="*/ 1969008 w 2869692"/>
              <a:gd name="connsiteY119" fmla="*/ 440436 h 548640"/>
              <a:gd name="connsiteX120" fmla="*/ 1941576 w 2869692"/>
              <a:gd name="connsiteY120" fmla="*/ 437388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69692" h="548640">
                <a:moveTo>
                  <a:pt x="1141476" y="0"/>
                </a:moveTo>
                <a:cubicBezTo>
                  <a:pt x="1249680" y="0"/>
                  <a:pt x="1359408" y="80772"/>
                  <a:pt x="1365505" y="224028"/>
                </a:cubicBezTo>
                <a:lnTo>
                  <a:pt x="1504188" y="224028"/>
                </a:lnTo>
                <a:cubicBezTo>
                  <a:pt x="1548384" y="225552"/>
                  <a:pt x="1580388" y="272796"/>
                  <a:pt x="1580388" y="307848"/>
                </a:cubicBezTo>
                <a:cubicBezTo>
                  <a:pt x="1580388" y="336804"/>
                  <a:pt x="1557529" y="377952"/>
                  <a:pt x="1516380" y="388620"/>
                </a:cubicBezTo>
                <a:cubicBezTo>
                  <a:pt x="1513332" y="388620"/>
                  <a:pt x="1511808" y="391668"/>
                  <a:pt x="1507236" y="391668"/>
                </a:cubicBezTo>
                <a:lnTo>
                  <a:pt x="740664" y="391668"/>
                </a:lnTo>
                <a:cubicBezTo>
                  <a:pt x="694944" y="399288"/>
                  <a:pt x="675132" y="431292"/>
                  <a:pt x="675132" y="464820"/>
                </a:cubicBezTo>
                <a:cubicBezTo>
                  <a:pt x="675132" y="504444"/>
                  <a:pt x="708660" y="537972"/>
                  <a:pt x="742188" y="537972"/>
                </a:cubicBezTo>
                <a:lnTo>
                  <a:pt x="1717548" y="537972"/>
                </a:lnTo>
                <a:cubicBezTo>
                  <a:pt x="1719072" y="397764"/>
                  <a:pt x="1834896" y="316992"/>
                  <a:pt x="1941576" y="316992"/>
                </a:cubicBezTo>
                <a:cubicBezTo>
                  <a:pt x="2019300" y="316992"/>
                  <a:pt x="2119884" y="362712"/>
                  <a:pt x="2154936" y="472440"/>
                </a:cubicBezTo>
                <a:cubicBezTo>
                  <a:pt x="2154936" y="472440"/>
                  <a:pt x="2156460" y="470916"/>
                  <a:pt x="2156460" y="469392"/>
                </a:cubicBezTo>
                <a:cubicBezTo>
                  <a:pt x="2196084" y="312420"/>
                  <a:pt x="2334768" y="240792"/>
                  <a:pt x="2449068" y="240792"/>
                </a:cubicBezTo>
                <a:cubicBezTo>
                  <a:pt x="2592324" y="240792"/>
                  <a:pt x="2743200" y="345948"/>
                  <a:pt x="2749296" y="537972"/>
                </a:cubicBezTo>
                <a:lnTo>
                  <a:pt x="2869692" y="537972"/>
                </a:lnTo>
                <a:lnTo>
                  <a:pt x="2869692" y="548640"/>
                </a:lnTo>
                <a:lnTo>
                  <a:pt x="664464" y="548640"/>
                </a:lnTo>
                <a:cubicBezTo>
                  <a:pt x="617220" y="541020"/>
                  <a:pt x="591312" y="501396"/>
                  <a:pt x="591312" y="464820"/>
                </a:cubicBezTo>
                <a:cubicBezTo>
                  <a:pt x="591312" y="460248"/>
                  <a:pt x="592836" y="452628"/>
                  <a:pt x="592836" y="446532"/>
                </a:cubicBezTo>
                <a:cubicBezTo>
                  <a:pt x="594360" y="417576"/>
                  <a:pt x="637032" y="381000"/>
                  <a:pt x="662940" y="381000"/>
                </a:cubicBezTo>
                <a:lnTo>
                  <a:pt x="1429512" y="381000"/>
                </a:lnTo>
                <a:cubicBezTo>
                  <a:pt x="1470660" y="376428"/>
                  <a:pt x="1496568" y="338328"/>
                  <a:pt x="1496568" y="307848"/>
                </a:cubicBezTo>
                <a:cubicBezTo>
                  <a:pt x="1496568" y="274320"/>
                  <a:pt x="1466088" y="234696"/>
                  <a:pt x="1426464" y="234696"/>
                </a:cubicBezTo>
                <a:lnTo>
                  <a:pt x="71628" y="234696"/>
                </a:lnTo>
                <a:cubicBezTo>
                  <a:pt x="22860" y="224028"/>
                  <a:pt x="0" y="184404"/>
                  <a:pt x="0" y="150876"/>
                </a:cubicBezTo>
                <a:cubicBezTo>
                  <a:pt x="0" y="120396"/>
                  <a:pt x="19812" y="79248"/>
                  <a:pt x="65532" y="68580"/>
                </a:cubicBezTo>
                <a:cubicBezTo>
                  <a:pt x="67056" y="68580"/>
                  <a:pt x="70104" y="67056"/>
                  <a:pt x="74676" y="67056"/>
                </a:cubicBezTo>
                <a:lnTo>
                  <a:pt x="832105" y="67056"/>
                </a:lnTo>
                <a:lnTo>
                  <a:pt x="832105" y="77724"/>
                </a:lnTo>
                <a:lnTo>
                  <a:pt x="155448" y="77724"/>
                </a:lnTo>
                <a:cubicBezTo>
                  <a:pt x="109728" y="79248"/>
                  <a:pt x="83820" y="117348"/>
                  <a:pt x="83820" y="150876"/>
                </a:cubicBezTo>
                <a:cubicBezTo>
                  <a:pt x="83820" y="153924"/>
                  <a:pt x="85344" y="161544"/>
                  <a:pt x="85344" y="167640"/>
                </a:cubicBezTo>
                <a:cubicBezTo>
                  <a:pt x="86868" y="192024"/>
                  <a:pt x="123444" y="224028"/>
                  <a:pt x="147828" y="224028"/>
                </a:cubicBezTo>
                <a:lnTo>
                  <a:pt x="917448" y="224028"/>
                </a:lnTo>
                <a:cubicBezTo>
                  <a:pt x="923544" y="76200"/>
                  <a:pt x="1031748" y="0"/>
                  <a:pt x="1141476" y="0"/>
                </a:cubicBezTo>
                <a:close/>
                <a:moveTo>
                  <a:pt x="1139952" y="19812"/>
                </a:moveTo>
                <a:cubicBezTo>
                  <a:pt x="1048512" y="19812"/>
                  <a:pt x="943356" y="85344"/>
                  <a:pt x="935736" y="213360"/>
                </a:cubicBezTo>
                <a:lnTo>
                  <a:pt x="935736" y="222504"/>
                </a:lnTo>
                <a:lnTo>
                  <a:pt x="978408" y="222504"/>
                </a:lnTo>
                <a:cubicBezTo>
                  <a:pt x="984505" y="115824"/>
                  <a:pt x="1062228" y="62484"/>
                  <a:pt x="1139952" y="62484"/>
                </a:cubicBezTo>
                <a:cubicBezTo>
                  <a:pt x="1217676" y="62484"/>
                  <a:pt x="1296924" y="115824"/>
                  <a:pt x="1303020" y="222504"/>
                </a:cubicBezTo>
                <a:lnTo>
                  <a:pt x="1345692" y="222504"/>
                </a:lnTo>
                <a:lnTo>
                  <a:pt x="1345692" y="202692"/>
                </a:lnTo>
                <a:cubicBezTo>
                  <a:pt x="1345692" y="198120"/>
                  <a:pt x="1338072" y="166116"/>
                  <a:pt x="1331976" y="150876"/>
                </a:cubicBezTo>
                <a:cubicBezTo>
                  <a:pt x="1295400" y="53340"/>
                  <a:pt x="1210056" y="19812"/>
                  <a:pt x="1139952" y="19812"/>
                </a:cubicBezTo>
                <a:close/>
                <a:moveTo>
                  <a:pt x="1139952" y="76200"/>
                </a:moveTo>
                <a:cubicBezTo>
                  <a:pt x="1075944" y="76200"/>
                  <a:pt x="1007364" y="117348"/>
                  <a:pt x="993648" y="204216"/>
                </a:cubicBezTo>
                <a:lnTo>
                  <a:pt x="993648" y="222504"/>
                </a:lnTo>
                <a:lnTo>
                  <a:pt x="1028700" y="222504"/>
                </a:lnTo>
                <a:cubicBezTo>
                  <a:pt x="1028700" y="150876"/>
                  <a:pt x="1089660" y="111252"/>
                  <a:pt x="1141476" y="111252"/>
                </a:cubicBezTo>
                <a:cubicBezTo>
                  <a:pt x="1191768" y="111252"/>
                  <a:pt x="1252728" y="150876"/>
                  <a:pt x="1254252" y="222504"/>
                </a:cubicBezTo>
                <a:lnTo>
                  <a:pt x="1289305" y="222504"/>
                </a:lnTo>
                <a:lnTo>
                  <a:pt x="1289305" y="211836"/>
                </a:lnTo>
                <a:cubicBezTo>
                  <a:pt x="1289305" y="207264"/>
                  <a:pt x="1286256" y="192024"/>
                  <a:pt x="1283208" y="184404"/>
                </a:cubicBezTo>
                <a:cubicBezTo>
                  <a:pt x="1257300" y="106680"/>
                  <a:pt x="1197864" y="76200"/>
                  <a:pt x="1139952" y="76200"/>
                </a:cubicBezTo>
                <a:close/>
                <a:moveTo>
                  <a:pt x="1139952" y="120396"/>
                </a:moveTo>
                <a:cubicBezTo>
                  <a:pt x="1092708" y="120396"/>
                  <a:pt x="1042416" y="153924"/>
                  <a:pt x="1036320" y="217932"/>
                </a:cubicBezTo>
                <a:lnTo>
                  <a:pt x="1036320" y="222504"/>
                </a:lnTo>
                <a:lnTo>
                  <a:pt x="1086612" y="222504"/>
                </a:lnTo>
                <a:cubicBezTo>
                  <a:pt x="1088136" y="188976"/>
                  <a:pt x="1114044" y="169164"/>
                  <a:pt x="1139952" y="169164"/>
                </a:cubicBezTo>
                <a:cubicBezTo>
                  <a:pt x="1167384" y="169164"/>
                  <a:pt x="1190244" y="188976"/>
                  <a:pt x="1196340" y="222504"/>
                </a:cubicBezTo>
                <a:lnTo>
                  <a:pt x="1245108" y="222504"/>
                </a:lnTo>
                <a:lnTo>
                  <a:pt x="1245108" y="210312"/>
                </a:lnTo>
                <a:cubicBezTo>
                  <a:pt x="1245108" y="205740"/>
                  <a:pt x="1240536" y="192024"/>
                  <a:pt x="1237488" y="185928"/>
                </a:cubicBezTo>
                <a:cubicBezTo>
                  <a:pt x="1220724" y="138684"/>
                  <a:pt x="1176528" y="120396"/>
                  <a:pt x="1139952" y="120396"/>
                </a:cubicBezTo>
                <a:close/>
                <a:moveTo>
                  <a:pt x="2449068" y="260604"/>
                </a:moveTo>
                <a:cubicBezTo>
                  <a:pt x="2325624" y="260604"/>
                  <a:pt x="2185417" y="345948"/>
                  <a:pt x="2168653" y="515112"/>
                </a:cubicBezTo>
                <a:lnTo>
                  <a:pt x="2168653" y="536448"/>
                </a:lnTo>
                <a:lnTo>
                  <a:pt x="2231136" y="536448"/>
                </a:lnTo>
                <a:cubicBezTo>
                  <a:pt x="2237232" y="400812"/>
                  <a:pt x="2345436" y="324612"/>
                  <a:pt x="2449068" y="324612"/>
                </a:cubicBezTo>
                <a:cubicBezTo>
                  <a:pt x="2552700" y="324612"/>
                  <a:pt x="2656332" y="397764"/>
                  <a:pt x="2667000" y="536448"/>
                </a:cubicBezTo>
                <a:lnTo>
                  <a:pt x="2731008" y="536448"/>
                </a:lnTo>
                <a:cubicBezTo>
                  <a:pt x="2720341" y="359664"/>
                  <a:pt x="2583180" y="260604"/>
                  <a:pt x="2449068" y="260604"/>
                </a:cubicBezTo>
                <a:close/>
                <a:moveTo>
                  <a:pt x="2449068" y="338328"/>
                </a:moveTo>
                <a:cubicBezTo>
                  <a:pt x="2357629" y="338328"/>
                  <a:pt x="2258568" y="405384"/>
                  <a:pt x="2246376" y="522732"/>
                </a:cubicBezTo>
                <a:lnTo>
                  <a:pt x="2246376" y="536448"/>
                </a:lnTo>
                <a:lnTo>
                  <a:pt x="2298192" y="536448"/>
                </a:lnTo>
                <a:cubicBezTo>
                  <a:pt x="2302764" y="441960"/>
                  <a:pt x="2380488" y="390144"/>
                  <a:pt x="2449068" y="390144"/>
                </a:cubicBezTo>
                <a:cubicBezTo>
                  <a:pt x="2517648" y="390144"/>
                  <a:pt x="2595372" y="441960"/>
                  <a:pt x="2599944" y="536448"/>
                </a:cubicBezTo>
                <a:lnTo>
                  <a:pt x="2651760" y="536448"/>
                </a:lnTo>
                <a:lnTo>
                  <a:pt x="2651760" y="519684"/>
                </a:lnTo>
                <a:cubicBezTo>
                  <a:pt x="2651760" y="515112"/>
                  <a:pt x="2644141" y="486156"/>
                  <a:pt x="2639568" y="472440"/>
                </a:cubicBezTo>
                <a:cubicBezTo>
                  <a:pt x="2602992" y="374904"/>
                  <a:pt x="2516124" y="338328"/>
                  <a:pt x="2449068" y="338328"/>
                </a:cubicBezTo>
                <a:close/>
                <a:moveTo>
                  <a:pt x="2449068" y="399288"/>
                </a:moveTo>
                <a:cubicBezTo>
                  <a:pt x="2385060" y="399288"/>
                  <a:pt x="2324100" y="437388"/>
                  <a:pt x="2307336" y="521208"/>
                </a:cubicBezTo>
                <a:lnTo>
                  <a:pt x="2307336" y="536448"/>
                </a:lnTo>
                <a:lnTo>
                  <a:pt x="2375917" y="536448"/>
                </a:lnTo>
                <a:cubicBezTo>
                  <a:pt x="2383536" y="487680"/>
                  <a:pt x="2414017" y="467868"/>
                  <a:pt x="2449068" y="467868"/>
                </a:cubicBezTo>
                <a:cubicBezTo>
                  <a:pt x="2481072" y="467868"/>
                  <a:pt x="2520696" y="492252"/>
                  <a:pt x="2522220" y="536448"/>
                </a:cubicBezTo>
                <a:lnTo>
                  <a:pt x="2592324" y="536448"/>
                </a:lnTo>
                <a:cubicBezTo>
                  <a:pt x="2587753" y="446532"/>
                  <a:pt x="2514600" y="399288"/>
                  <a:pt x="2449068" y="399288"/>
                </a:cubicBezTo>
                <a:close/>
                <a:moveTo>
                  <a:pt x="1941576" y="336804"/>
                </a:moveTo>
                <a:cubicBezTo>
                  <a:pt x="1845564" y="336804"/>
                  <a:pt x="1749553" y="402336"/>
                  <a:pt x="1735836" y="530352"/>
                </a:cubicBezTo>
                <a:lnTo>
                  <a:pt x="1735836" y="536448"/>
                </a:lnTo>
                <a:lnTo>
                  <a:pt x="1778508" y="536448"/>
                </a:lnTo>
                <a:cubicBezTo>
                  <a:pt x="1786129" y="432816"/>
                  <a:pt x="1863853" y="379476"/>
                  <a:pt x="1941576" y="379476"/>
                </a:cubicBezTo>
                <a:cubicBezTo>
                  <a:pt x="2017776" y="379476"/>
                  <a:pt x="2097024" y="434340"/>
                  <a:pt x="2103120" y="536448"/>
                </a:cubicBezTo>
                <a:lnTo>
                  <a:pt x="2145792" y="536448"/>
                </a:lnTo>
                <a:lnTo>
                  <a:pt x="2145792" y="521208"/>
                </a:lnTo>
                <a:cubicBezTo>
                  <a:pt x="2145792" y="516636"/>
                  <a:pt x="2139696" y="486156"/>
                  <a:pt x="2133600" y="472440"/>
                </a:cubicBezTo>
                <a:cubicBezTo>
                  <a:pt x="2095500" y="373380"/>
                  <a:pt x="2011680" y="336804"/>
                  <a:pt x="1941576" y="336804"/>
                </a:cubicBezTo>
                <a:close/>
                <a:moveTo>
                  <a:pt x="1941576" y="393192"/>
                </a:moveTo>
                <a:cubicBezTo>
                  <a:pt x="1877568" y="393192"/>
                  <a:pt x="1810512" y="434340"/>
                  <a:pt x="1793748" y="521208"/>
                </a:cubicBezTo>
                <a:lnTo>
                  <a:pt x="1793748" y="536448"/>
                </a:lnTo>
                <a:lnTo>
                  <a:pt x="1828800" y="536448"/>
                </a:lnTo>
                <a:cubicBezTo>
                  <a:pt x="1833372" y="463296"/>
                  <a:pt x="1888236" y="429768"/>
                  <a:pt x="1940053" y="429768"/>
                </a:cubicBezTo>
                <a:cubicBezTo>
                  <a:pt x="1993392" y="429768"/>
                  <a:pt x="2045208" y="463296"/>
                  <a:pt x="2054353" y="536448"/>
                </a:cubicBezTo>
                <a:lnTo>
                  <a:pt x="2089405" y="536448"/>
                </a:lnTo>
                <a:lnTo>
                  <a:pt x="2089405" y="528828"/>
                </a:lnTo>
                <a:cubicBezTo>
                  <a:pt x="2089405" y="524256"/>
                  <a:pt x="2083308" y="502920"/>
                  <a:pt x="2080260" y="492252"/>
                </a:cubicBezTo>
                <a:cubicBezTo>
                  <a:pt x="2055876" y="422148"/>
                  <a:pt x="1991868" y="393192"/>
                  <a:pt x="1941576" y="393192"/>
                </a:cubicBezTo>
                <a:close/>
                <a:moveTo>
                  <a:pt x="1941576" y="437388"/>
                </a:moveTo>
                <a:cubicBezTo>
                  <a:pt x="1892808" y="437388"/>
                  <a:pt x="1844041" y="469392"/>
                  <a:pt x="1836420" y="536448"/>
                </a:cubicBezTo>
                <a:lnTo>
                  <a:pt x="1886712" y="536448"/>
                </a:lnTo>
                <a:cubicBezTo>
                  <a:pt x="1885188" y="505968"/>
                  <a:pt x="1918717" y="486156"/>
                  <a:pt x="1940053" y="486156"/>
                </a:cubicBezTo>
                <a:cubicBezTo>
                  <a:pt x="1962912" y="486156"/>
                  <a:pt x="1993392" y="501396"/>
                  <a:pt x="1996441" y="536448"/>
                </a:cubicBezTo>
                <a:lnTo>
                  <a:pt x="2045208" y="536448"/>
                </a:lnTo>
                <a:lnTo>
                  <a:pt x="2045208" y="527304"/>
                </a:lnTo>
                <a:cubicBezTo>
                  <a:pt x="2045208" y="495300"/>
                  <a:pt x="2002536" y="446532"/>
                  <a:pt x="1969008" y="440436"/>
                </a:cubicBezTo>
                <a:cubicBezTo>
                  <a:pt x="1959864" y="438912"/>
                  <a:pt x="1944624" y="437388"/>
                  <a:pt x="1941576" y="437388"/>
                </a:cubicBezTo>
                <a:close/>
              </a:path>
            </a:pathLst>
          </a:custGeom>
          <a:gradFill flip="none" rotWithShape="1">
            <a:gsLst>
              <a:gs pos="0">
                <a:srgbClr val="FF787C"/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BB6936B-35A1-60C8-27BF-8DD6377E61D3}"/>
              </a:ext>
            </a:extLst>
          </p:cNvPr>
          <p:cNvSpPr/>
          <p:nvPr/>
        </p:nvSpPr>
        <p:spPr>
          <a:xfrm>
            <a:off x="2889218" y="3330242"/>
            <a:ext cx="1399449" cy="353943"/>
          </a:xfrm>
          <a:custGeom>
            <a:avLst/>
            <a:gdLst>
              <a:gd name="connsiteX0" fmla="*/ 458724 w 2482596"/>
              <a:gd name="connsiteY0" fmla="*/ 0 h 627888"/>
              <a:gd name="connsiteX1" fmla="*/ 758952 w 2482596"/>
              <a:gd name="connsiteY1" fmla="*/ 292608 h 627888"/>
              <a:gd name="connsiteX2" fmla="*/ 762001 w 2482596"/>
              <a:gd name="connsiteY2" fmla="*/ 297180 h 627888"/>
              <a:gd name="connsiteX3" fmla="*/ 995172 w 2482596"/>
              <a:gd name="connsiteY3" fmla="*/ 297180 h 627888"/>
              <a:gd name="connsiteX4" fmla="*/ 1030225 w 2482596"/>
              <a:gd name="connsiteY4" fmla="*/ 254508 h 627888"/>
              <a:gd name="connsiteX5" fmla="*/ 995172 w 2482596"/>
              <a:gd name="connsiteY5" fmla="*/ 211836 h 627888"/>
              <a:gd name="connsiteX6" fmla="*/ 957072 w 2482596"/>
              <a:gd name="connsiteY6" fmla="*/ 211836 h 627888"/>
              <a:gd name="connsiteX7" fmla="*/ 899160 w 2482596"/>
              <a:gd name="connsiteY7" fmla="*/ 149352 h 627888"/>
              <a:gd name="connsiteX8" fmla="*/ 958596 w 2482596"/>
              <a:gd name="connsiteY8" fmla="*/ 88392 h 627888"/>
              <a:gd name="connsiteX9" fmla="*/ 1691640 w 2482596"/>
              <a:gd name="connsiteY9" fmla="*/ 88392 h 627888"/>
              <a:gd name="connsiteX10" fmla="*/ 1751076 w 2482596"/>
              <a:gd name="connsiteY10" fmla="*/ 149352 h 627888"/>
              <a:gd name="connsiteX11" fmla="*/ 1709928 w 2482596"/>
              <a:gd name="connsiteY11" fmla="*/ 207264 h 627888"/>
              <a:gd name="connsiteX12" fmla="*/ 1693164 w 2482596"/>
              <a:gd name="connsiteY12" fmla="*/ 211836 h 627888"/>
              <a:gd name="connsiteX13" fmla="*/ 1420368 w 2482596"/>
              <a:gd name="connsiteY13" fmla="*/ 211836 h 627888"/>
              <a:gd name="connsiteX14" fmla="*/ 1386840 w 2482596"/>
              <a:gd name="connsiteY14" fmla="*/ 254508 h 627888"/>
              <a:gd name="connsiteX15" fmla="*/ 1420368 w 2482596"/>
              <a:gd name="connsiteY15" fmla="*/ 297180 h 627888"/>
              <a:gd name="connsiteX16" fmla="*/ 2136649 w 2482596"/>
              <a:gd name="connsiteY16" fmla="*/ 297180 h 627888"/>
              <a:gd name="connsiteX17" fmla="*/ 2194560 w 2482596"/>
              <a:gd name="connsiteY17" fmla="*/ 358140 h 627888"/>
              <a:gd name="connsiteX18" fmla="*/ 2132076 w 2482596"/>
              <a:gd name="connsiteY18" fmla="*/ 420624 h 627888"/>
              <a:gd name="connsiteX19" fmla="*/ 1901952 w 2482596"/>
              <a:gd name="connsiteY19" fmla="*/ 420624 h 627888"/>
              <a:gd name="connsiteX20" fmla="*/ 1868425 w 2482596"/>
              <a:gd name="connsiteY20" fmla="*/ 463296 h 627888"/>
              <a:gd name="connsiteX21" fmla="*/ 1903476 w 2482596"/>
              <a:gd name="connsiteY21" fmla="*/ 505968 h 627888"/>
              <a:gd name="connsiteX22" fmla="*/ 2426208 w 2482596"/>
              <a:gd name="connsiteY22" fmla="*/ 505968 h 627888"/>
              <a:gd name="connsiteX23" fmla="*/ 2482596 w 2482596"/>
              <a:gd name="connsiteY23" fmla="*/ 566928 h 627888"/>
              <a:gd name="connsiteX24" fmla="*/ 2430780 w 2482596"/>
              <a:gd name="connsiteY24" fmla="*/ 627888 h 627888"/>
              <a:gd name="connsiteX25" fmla="*/ 1444752 w 2482596"/>
              <a:gd name="connsiteY25" fmla="*/ 627888 h 627888"/>
              <a:gd name="connsiteX26" fmla="*/ 1394460 w 2482596"/>
              <a:gd name="connsiteY26" fmla="*/ 566928 h 627888"/>
              <a:gd name="connsiteX27" fmla="*/ 1449325 w 2482596"/>
              <a:gd name="connsiteY27" fmla="*/ 505968 h 627888"/>
              <a:gd name="connsiteX28" fmla="*/ 1606296 w 2482596"/>
              <a:gd name="connsiteY28" fmla="*/ 505968 h 627888"/>
              <a:gd name="connsiteX29" fmla="*/ 1642872 w 2482596"/>
              <a:gd name="connsiteY29" fmla="*/ 463296 h 627888"/>
              <a:gd name="connsiteX30" fmla="*/ 1609344 w 2482596"/>
              <a:gd name="connsiteY30" fmla="*/ 420624 h 627888"/>
              <a:gd name="connsiteX31" fmla="*/ 62484 w 2482596"/>
              <a:gd name="connsiteY31" fmla="*/ 420624 h 627888"/>
              <a:gd name="connsiteX32" fmla="*/ 0 w 2482596"/>
              <a:gd name="connsiteY32" fmla="*/ 358140 h 627888"/>
              <a:gd name="connsiteX33" fmla="*/ 56388 w 2482596"/>
              <a:gd name="connsiteY33" fmla="*/ 297180 h 627888"/>
              <a:gd name="connsiteX34" fmla="*/ 158496 w 2482596"/>
              <a:gd name="connsiteY34" fmla="*/ 297180 h 627888"/>
              <a:gd name="connsiteX35" fmla="*/ 458724 w 2482596"/>
              <a:gd name="connsiteY35" fmla="*/ 0 h 627888"/>
              <a:gd name="connsiteX36" fmla="*/ 458724 w 2482596"/>
              <a:gd name="connsiteY36" fmla="*/ 19812 h 627888"/>
              <a:gd name="connsiteX37" fmla="*/ 178308 w 2482596"/>
              <a:gd name="connsiteY37" fmla="*/ 277368 h 627888"/>
              <a:gd name="connsiteX38" fmla="*/ 178308 w 2482596"/>
              <a:gd name="connsiteY38" fmla="*/ 295656 h 627888"/>
              <a:gd name="connsiteX39" fmla="*/ 242316 w 2482596"/>
              <a:gd name="connsiteY39" fmla="*/ 295656 h 627888"/>
              <a:gd name="connsiteX40" fmla="*/ 458724 w 2482596"/>
              <a:gd name="connsiteY40" fmla="*/ 83820 h 627888"/>
              <a:gd name="connsiteX41" fmla="*/ 676656 w 2482596"/>
              <a:gd name="connsiteY41" fmla="*/ 295656 h 627888"/>
              <a:gd name="connsiteX42" fmla="*/ 740664 w 2482596"/>
              <a:gd name="connsiteY42" fmla="*/ 295656 h 627888"/>
              <a:gd name="connsiteX43" fmla="*/ 740664 w 2482596"/>
              <a:gd name="connsiteY43" fmla="*/ 284988 h 627888"/>
              <a:gd name="connsiteX44" fmla="*/ 731520 w 2482596"/>
              <a:gd name="connsiteY44" fmla="*/ 233172 h 627888"/>
              <a:gd name="connsiteX45" fmla="*/ 458724 w 2482596"/>
              <a:gd name="connsiteY45" fmla="*/ 19812 h 627888"/>
              <a:gd name="connsiteX46" fmla="*/ 458724 w 2482596"/>
              <a:gd name="connsiteY46" fmla="*/ 97536 h 627888"/>
              <a:gd name="connsiteX47" fmla="*/ 256032 w 2482596"/>
              <a:gd name="connsiteY47" fmla="*/ 286512 h 627888"/>
              <a:gd name="connsiteX48" fmla="*/ 256032 w 2482596"/>
              <a:gd name="connsiteY48" fmla="*/ 295656 h 627888"/>
              <a:gd name="connsiteX49" fmla="*/ 307848 w 2482596"/>
              <a:gd name="connsiteY49" fmla="*/ 295656 h 627888"/>
              <a:gd name="connsiteX50" fmla="*/ 458724 w 2482596"/>
              <a:gd name="connsiteY50" fmla="*/ 149352 h 627888"/>
              <a:gd name="connsiteX51" fmla="*/ 609601 w 2482596"/>
              <a:gd name="connsiteY51" fmla="*/ 295656 h 627888"/>
              <a:gd name="connsiteX52" fmla="*/ 661416 w 2482596"/>
              <a:gd name="connsiteY52" fmla="*/ 295656 h 627888"/>
              <a:gd name="connsiteX53" fmla="*/ 661416 w 2482596"/>
              <a:gd name="connsiteY53" fmla="*/ 275844 h 627888"/>
              <a:gd name="connsiteX54" fmla="*/ 650748 w 2482596"/>
              <a:gd name="connsiteY54" fmla="*/ 234696 h 627888"/>
              <a:gd name="connsiteX55" fmla="*/ 458724 w 2482596"/>
              <a:gd name="connsiteY55" fmla="*/ 97536 h 627888"/>
              <a:gd name="connsiteX56" fmla="*/ 458724 w 2482596"/>
              <a:gd name="connsiteY56" fmla="*/ 158496 h 627888"/>
              <a:gd name="connsiteX57" fmla="*/ 316992 w 2482596"/>
              <a:gd name="connsiteY57" fmla="*/ 283464 h 627888"/>
              <a:gd name="connsiteX58" fmla="*/ 316992 w 2482596"/>
              <a:gd name="connsiteY58" fmla="*/ 295656 h 627888"/>
              <a:gd name="connsiteX59" fmla="*/ 385572 w 2482596"/>
              <a:gd name="connsiteY59" fmla="*/ 295656 h 627888"/>
              <a:gd name="connsiteX60" fmla="*/ 458724 w 2482596"/>
              <a:gd name="connsiteY60" fmla="*/ 227076 h 627888"/>
              <a:gd name="connsiteX61" fmla="*/ 533401 w 2482596"/>
              <a:gd name="connsiteY61" fmla="*/ 295656 h 627888"/>
              <a:gd name="connsiteX62" fmla="*/ 601980 w 2482596"/>
              <a:gd name="connsiteY62" fmla="*/ 295656 h 627888"/>
              <a:gd name="connsiteX63" fmla="*/ 601980 w 2482596"/>
              <a:gd name="connsiteY63" fmla="*/ 288036 h 627888"/>
              <a:gd name="connsiteX64" fmla="*/ 595884 w 2482596"/>
              <a:gd name="connsiteY64" fmla="*/ 262128 h 627888"/>
              <a:gd name="connsiteX65" fmla="*/ 458724 w 2482596"/>
              <a:gd name="connsiteY65" fmla="*/ 158496 h 627888"/>
              <a:gd name="connsiteX66" fmla="*/ 957072 w 2482596"/>
              <a:gd name="connsiteY66" fmla="*/ 108204 h 627888"/>
              <a:gd name="connsiteX67" fmla="*/ 918972 w 2482596"/>
              <a:gd name="connsiteY67" fmla="*/ 149352 h 627888"/>
              <a:gd name="connsiteX68" fmla="*/ 954025 w 2482596"/>
              <a:gd name="connsiteY68" fmla="*/ 192024 h 627888"/>
              <a:gd name="connsiteX69" fmla="*/ 995172 w 2482596"/>
              <a:gd name="connsiteY69" fmla="*/ 192024 h 627888"/>
              <a:gd name="connsiteX70" fmla="*/ 1014984 w 2482596"/>
              <a:gd name="connsiteY70" fmla="*/ 198120 h 627888"/>
              <a:gd name="connsiteX71" fmla="*/ 1048513 w 2482596"/>
              <a:gd name="connsiteY71" fmla="*/ 254508 h 627888"/>
              <a:gd name="connsiteX72" fmla="*/ 993649 w 2482596"/>
              <a:gd name="connsiteY72" fmla="*/ 316992 h 627888"/>
              <a:gd name="connsiteX73" fmla="*/ 53340 w 2482596"/>
              <a:gd name="connsiteY73" fmla="*/ 316992 h 627888"/>
              <a:gd name="connsiteX74" fmla="*/ 19812 w 2482596"/>
              <a:gd name="connsiteY74" fmla="*/ 358140 h 627888"/>
              <a:gd name="connsiteX75" fmla="*/ 56388 w 2482596"/>
              <a:gd name="connsiteY75" fmla="*/ 400812 h 627888"/>
              <a:gd name="connsiteX76" fmla="*/ 1607820 w 2482596"/>
              <a:gd name="connsiteY76" fmla="*/ 400812 h 627888"/>
              <a:gd name="connsiteX77" fmla="*/ 1659637 w 2482596"/>
              <a:gd name="connsiteY77" fmla="*/ 449580 h 627888"/>
              <a:gd name="connsiteX78" fmla="*/ 1662684 w 2482596"/>
              <a:gd name="connsiteY78" fmla="*/ 463296 h 627888"/>
              <a:gd name="connsiteX79" fmla="*/ 1606296 w 2482596"/>
              <a:gd name="connsiteY79" fmla="*/ 525780 h 627888"/>
              <a:gd name="connsiteX80" fmla="*/ 1447801 w 2482596"/>
              <a:gd name="connsiteY80" fmla="*/ 525780 h 627888"/>
              <a:gd name="connsiteX81" fmla="*/ 1414272 w 2482596"/>
              <a:gd name="connsiteY81" fmla="*/ 566928 h 627888"/>
              <a:gd name="connsiteX82" fmla="*/ 1452372 w 2482596"/>
              <a:gd name="connsiteY82" fmla="*/ 609600 h 627888"/>
              <a:gd name="connsiteX83" fmla="*/ 2423160 w 2482596"/>
              <a:gd name="connsiteY83" fmla="*/ 609600 h 627888"/>
              <a:gd name="connsiteX84" fmla="*/ 2462784 w 2482596"/>
              <a:gd name="connsiteY84" fmla="*/ 566928 h 627888"/>
              <a:gd name="connsiteX85" fmla="*/ 2427732 w 2482596"/>
              <a:gd name="connsiteY85" fmla="*/ 525780 h 627888"/>
              <a:gd name="connsiteX86" fmla="*/ 1905001 w 2482596"/>
              <a:gd name="connsiteY86" fmla="*/ 525780 h 627888"/>
              <a:gd name="connsiteX87" fmla="*/ 1850137 w 2482596"/>
              <a:gd name="connsiteY87" fmla="*/ 463296 h 627888"/>
              <a:gd name="connsiteX88" fmla="*/ 1901952 w 2482596"/>
              <a:gd name="connsiteY88" fmla="*/ 400812 h 627888"/>
              <a:gd name="connsiteX89" fmla="*/ 2138172 w 2482596"/>
              <a:gd name="connsiteY89" fmla="*/ 400812 h 627888"/>
              <a:gd name="connsiteX90" fmla="*/ 2176272 w 2482596"/>
              <a:gd name="connsiteY90" fmla="*/ 358140 h 627888"/>
              <a:gd name="connsiteX91" fmla="*/ 2139696 w 2482596"/>
              <a:gd name="connsiteY91" fmla="*/ 316992 h 627888"/>
              <a:gd name="connsiteX92" fmla="*/ 1420368 w 2482596"/>
              <a:gd name="connsiteY92" fmla="*/ 316992 h 627888"/>
              <a:gd name="connsiteX93" fmla="*/ 1373125 w 2482596"/>
              <a:gd name="connsiteY93" fmla="*/ 281940 h 627888"/>
              <a:gd name="connsiteX94" fmla="*/ 1367028 w 2482596"/>
              <a:gd name="connsiteY94" fmla="*/ 254508 h 627888"/>
              <a:gd name="connsiteX95" fmla="*/ 1420368 w 2482596"/>
              <a:gd name="connsiteY95" fmla="*/ 192024 h 627888"/>
              <a:gd name="connsiteX96" fmla="*/ 1696213 w 2482596"/>
              <a:gd name="connsiteY96" fmla="*/ 192024 h 627888"/>
              <a:gd name="connsiteX97" fmla="*/ 1732788 w 2482596"/>
              <a:gd name="connsiteY97" fmla="*/ 149352 h 627888"/>
              <a:gd name="connsiteX98" fmla="*/ 1691640 w 2482596"/>
              <a:gd name="connsiteY98" fmla="*/ 108204 h 627888"/>
              <a:gd name="connsiteX99" fmla="*/ 957072 w 2482596"/>
              <a:gd name="connsiteY99" fmla="*/ 108204 h 62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2482596" h="627888">
                <a:moveTo>
                  <a:pt x="458724" y="0"/>
                </a:moveTo>
                <a:cubicBezTo>
                  <a:pt x="597408" y="0"/>
                  <a:pt x="749808" y="103632"/>
                  <a:pt x="758952" y="292608"/>
                </a:cubicBezTo>
                <a:cubicBezTo>
                  <a:pt x="758952" y="294132"/>
                  <a:pt x="760476" y="295656"/>
                  <a:pt x="762001" y="297180"/>
                </a:cubicBezTo>
                <a:lnTo>
                  <a:pt x="995172" y="297180"/>
                </a:lnTo>
                <a:cubicBezTo>
                  <a:pt x="1016508" y="294132"/>
                  <a:pt x="1030225" y="268224"/>
                  <a:pt x="1030225" y="254508"/>
                </a:cubicBezTo>
                <a:cubicBezTo>
                  <a:pt x="1030225" y="242316"/>
                  <a:pt x="1016508" y="211836"/>
                  <a:pt x="995172" y="211836"/>
                </a:cubicBezTo>
                <a:lnTo>
                  <a:pt x="957072" y="211836"/>
                </a:lnTo>
                <a:cubicBezTo>
                  <a:pt x="917449" y="207264"/>
                  <a:pt x="899160" y="175260"/>
                  <a:pt x="899160" y="149352"/>
                </a:cubicBezTo>
                <a:cubicBezTo>
                  <a:pt x="899160" y="115824"/>
                  <a:pt x="928116" y="88392"/>
                  <a:pt x="958596" y="88392"/>
                </a:cubicBezTo>
                <a:lnTo>
                  <a:pt x="1691640" y="88392"/>
                </a:lnTo>
                <a:cubicBezTo>
                  <a:pt x="1729740" y="89916"/>
                  <a:pt x="1751076" y="120396"/>
                  <a:pt x="1751076" y="149352"/>
                </a:cubicBezTo>
                <a:cubicBezTo>
                  <a:pt x="1751076" y="169164"/>
                  <a:pt x="1740408" y="199644"/>
                  <a:pt x="1709928" y="207264"/>
                </a:cubicBezTo>
                <a:cubicBezTo>
                  <a:pt x="1705356" y="207264"/>
                  <a:pt x="1697737" y="211836"/>
                  <a:pt x="1693164" y="211836"/>
                </a:cubicBezTo>
                <a:lnTo>
                  <a:pt x="1420368" y="211836"/>
                </a:lnTo>
                <a:cubicBezTo>
                  <a:pt x="1395984" y="213360"/>
                  <a:pt x="1386840" y="239268"/>
                  <a:pt x="1386840" y="254508"/>
                </a:cubicBezTo>
                <a:cubicBezTo>
                  <a:pt x="1386840" y="266700"/>
                  <a:pt x="1399032" y="297180"/>
                  <a:pt x="1420368" y="297180"/>
                </a:cubicBezTo>
                <a:lnTo>
                  <a:pt x="2136649" y="297180"/>
                </a:lnTo>
                <a:cubicBezTo>
                  <a:pt x="2177796" y="301752"/>
                  <a:pt x="2194560" y="332232"/>
                  <a:pt x="2194560" y="358140"/>
                </a:cubicBezTo>
                <a:cubicBezTo>
                  <a:pt x="2194560" y="391668"/>
                  <a:pt x="2165604" y="420624"/>
                  <a:pt x="2132076" y="420624"/>
                </a:cubicBezTo>
                <a:lnTo>
                  <a:pt x="1901952" y="420624"/>
                </a:lnTo>
                <a:cubicBezTo>
                  <a:pt x="1880616" y="428244"/>
                  <a:pt x="1868425" y="446532"/>
                  <a:pt x="1868425" y="463296"/>
                </a:cubicBezTo>
                <a:cubicBezTo>
                  <a:pt x="1868425" y="475488"/>
                  <a:pt x="1882140" y="505968"/>
                  <a:pt x="1903476" y="505968"/>
                </a:cubicBezTo>
                <a:lnTo>
                  <a:pt x="2426208" y="505968"/>
                </a:lnTo>
                <a:cubicBezTo>
                  <a:pt x="2461260" y="509016"/>
                  <a:pt x="2482596" y="541020"/>
                  <a:pt x="2482596" y="566928"/>
                </a:cubicBezTo>
                <a:cubicBezTo>
                  <a:pt x="2482596" y="594360"/>
                  <a:pt x="2453640" y="627888"/>
                  <a:pt x="2430780" y="627888"/>
                </a:cubicBezTo>
                <a:lnTo>
                  <a:pt x="1444752" y="627888"/>
                </a:lnTo>
                <a:cubicBezTo>
                  <a:pt x="1412749" y="618744"/>
                  <a:pt x="1394460" y="592836"/>
                  <a:pt x="1394460" y="566928"/>
                </a:cubicBezTo>
                <a:cubicBezTo>
                  <a:pt x="1394460" y="537972"/>
                  <a:pt x="1420368" y="505968"/>
                  <a:pt x="1449325" y="505968"/>
                </a:cubicBezTo>
                <a:lnTo>
                  <a:pt x="1606296" y="505968"/>
                </a:lnTo>
                <a:cubicBezTo>
                  <a:pt x="1632204" y="498348"/>
                  <a:pt x="1642872" y="478536"/>
                  <a:pt x="1642872" y="463296"/>
                </a:cubicBezTo>
                <a:cubicBezTo>
                  <a:pt x="1642872" y="446532"/>
                  <a:pt x="1624584" y="420624"/>
                  <a:pt x="1609344" y="420624"/>
                </a:cubicBezTo>
                <a:lnTo>
                  <a:pt x="62484" y="420624"/>
                </a:lnTo>
                <a:cubicBezTo>
                  <a:pt x="18288" y="417576"/>
                  <a:pt x="0" y="387096"/>
                  <a:pt x="0" y="358140"/>
                </a:cubicBezTo>
                <a:cubicBezTo>
                  <a:pt x="0" y="329184"/>
                  <a:pt x="25908" y="297180"/>
                  <a:pt x="56388" y="297180"/>
                </a:cubicBezTo>
                <a:lnTo>
                  <a:pt x="158496" y="297180"/>
                </a:lnTo>
                <a:cubicBezTo>
                  <a:pt x="166116" y="105156"/>
                  <a:pt x="316992" y="0"/>
                  <a:pt x="458724" y="0"/>
                </a:cubicBezTo>
                <a:close/>
                <a:moveTo>
                  <a:pt x="458724" y="19812"/>
                </a:moveTo>
                <a:cubicBezTo>
                  <a:pt x="330708" y="19812"/>
                  <a:pt x="198120" y="108204"/>
                  <a:pt x="178308" y="277368"/>
                </a:cubicBezTo>
                <a:lnTo>
                  <a:pt x="178308" y="295656"/>
                </a:lnTo>
                <a:lnTo>
                  <a:pt x="242316" y="295656"/>
                </a:lnTo>
                <a:cubicBezTo>
                  <a:pt x="249936" y="160020"/>
                  <a:pt x="353568" y="83820"/>
                  <a:pt x="458724" y="83820"/>
                </a:cubicBezTo>
                <a:cubicBezTo>
                  <a:pt x="562356" y="83820"/>
                  <a:pt x="665988" y="155448"/>
                  <a:pt x="676656" y="295656"/>
                </a:cubicBezTo>
                <a:lnTo>
                  <a:pt x="740664" y="295656"/>
                </a:lnTo>
                <a:lnTo>
                  <a:pt x="740664" y="284988"/>
                </a:lnTo>
                <a:cubicBezTo>
                  <a:pt x="740664" y="280416"/>
                  <a:pt x="736092" y="248412"/>
                  <a:pt x="731520" y="233172"/>
                </a:cubicBezTo>
                <a:cubicBezTo>
                  <a:pt x="691896" y="82296"/>
                  <a:pt x="565404" y="19812"/>
                  <a:pt x="458724" y="19812"/>
                </a:cubicBezTo>
                <a:close/>
                <a:moveTo>
                  <a:pt x="458724" y="97536"/>
                </a:moveTo>
                <a:cubicBezTo>
                  <a:pt x="365760" y="97536"/>
                  <a:pt x="265176" y="166116"/>
                  <a:pt x="256032" y="286512"/>
                </a:cubicBezTo>
                <a:lnTo>
                  <a:pt x="256032" y="295656"/>
                </a:lnTo>
                <a:lnTo>
                  <a:pt x="307848" y="295656"/>
                </a:lnTo>
                <a:cubicBezTo>
                  <a:pt x="312420" y="201168"/>
                  <a:pt x="390144" y="149352"/>
                  <a:pt x="458724" y="149352"/>
                </a:cubicBezTo>
                <a:cubicBezTo>
                  <a:pt x="528828" y="149352"/>
                  <a:pt x="606552" y="204216"/>
                  <a:pt x="609601" y="295656"/>
                </a:cubicBezTo>
                <a:lnTo>
                  <a:pt x="661416" y="295656"/>
                </a:lnTo>
                <a:lnTo>
                  <a:pt x="661416" y="275844"/>
                </a:lnTo>
                <a:cubicBezTo>
                  <a:pt x="661416" y="271272"/>
                  <a:pt x="655320" y="246888"/>
                  <a:pt x="650748" y="234696"/>
                </a:cubicBezTo>
                <a:cubicBezTo>
                  <a:pt x="614172" y="135636"/>
                  <a:pt x="528828" y="97536"/>
                  <a:pt x="458724" y="97536"/>
                </a:cubicBezTo>
                <a:close/>
                <a:moveTo>
                  <a:pt x="458724" y="158496"/>
                </a:moveTo>
                <a:cubicBezTo>
                  <a:pt x="396240" y="158496"/>
                  <a:pt x="329184" y="196596"/>
                  <a:pt x="316992" y="283464"/>
                </a:cubicBezTo>
                <a:lnTo>
                  <a:pt x="316992" y="295656"/>
                </a:lnTo>
                <a:lnTo>
                  <a:pt x="385572" y="295656"/>
                </a:lnTo>
                <a:cubicBezTo>
                  <a:pt x="393192" y="246888"/>
                  <a:pt x="423672" y="227076"/>
                  <a:pt x="458724" y="227076"/>
                </a:cubicBezTo>
                <a:cubicBezTo>
                  <a:pt x="492252" y="227076"/>
                  <a:pt x="528828" y="251460"/>
                  <a:pt x="533401" y="295656"/>
                </a:cubicBezTo>
                <a:lnTo>
                  <a:pt x="601980" y="295656"/>
                </a:lnTo>
                <a:lnTo>
                  <a:pt x="601980" y="288036"/>
                </a:lnTo>
                <a:cubicBezTo>
                  <a:pt x="601980" y="283464"/>
                  <a:pt x="597408" y="269748"/>
                  <a:pt x="595884" y="262128"/>
                </a:cubicBezTo>
                <a:cubicBezTo>
                  <a:pt x="571501" y="185928"/>
                  <a:pt x="512064" y="158496"/>
                  <a:pt x="458724" y="158496"/>
                </a:cubicBezTo>
                <a:close/>
                <a:moveTo>
                  <a:pt x="957072" y="108204"/>
                </a:moveTo>
                <a:cubicBezTo>
                  <a:pt x="929640" y="109728"/>
                  <a:pt x="918972" y="129540"/>
                  <a:pt x="918972" y="149352"/>
                </a:cubicBezTo>
                <a:cubicBezTo>
                  <a:pt x="918972" y="167640"/>
                  <a:pt x="928116" y="185928"/>
                  <a:pt x="954025" y="192024"/>
                </a:cubicBezTo>
                <a:lnTo>
                  <a:pt x="995172" y="192024"/>
                </a:lnTo>
                <a:cubicBezTo>
                  <a:pt x="999744" y="192024"/>
                  <a:pt x="1008888" y="195072"/>
                  <a:pt x="1014984" y="198120"/>
                </a:cubicBezTo>
                <a:cubicBezTo>
                  <a:pt x="1040892" y="210312"/>
                  <a:pt x="1048513" y="234696"/>
                  <a:pt x="1048513" y="254508"/>
                </a:cubicBezTo>
                <a:cubicBezTo>
                  <a:pt x="1048513" y="278892"/>
                  <a:pt x="1033272" y="309372"/>
                  <a:pt x="993649" y="316992"/>
                </a:cubicBezTo>
                <a:lnTo>
                  <a:pt x="53340" y="316992"/>
                </a:lnTo>
                <a:cubicBezTo>
                  <a:pt x="32004" y="316992"/>
                  <a:pt x="19812" y="342900"/>
                  <a:pt x="19812" y="358140"/>
                </a:cubicBezTo>
                <a:cubicBezTo>
                  <a:pt x="19812" y="376428"/>
                  <a:pt x="28956" y="394716"/>
                  <a:pt x="56388" y="400812"/>
                </a:cubicBezTo>
                <a:lnTo>
                  <a:pt x="1607820" y="400812"/>
                </a:lnTo>
                <a:cubicBezTo>
                  <a:pt x="1627632" y="400812"/>
                  <a:pt x="1658113" y="428244"/>
                  <a:pt x="1659637" y="449580"/>
                </a:cubicBezTo>
                <a:cubicBezTo>
                  <a:pt x="1659637" y="454152"/>
                  <a:pt x="1662684" y="458724"/>
                  <a:pt x="1662684" y="463296"/>
                </a:cubicBezTo>
                <a:cubicBezTo>
                  <a:pt x="1662684" y="486156"/>
                  <a:pt x="1641349" y="522732"/>
                  <a:pt x="1606296" y="525780"/>
                </a:cubicBezTo>
                <a:lnTo>
                  <a:pt x="1447801" y="525780"/>
                </a:lnTo>
                <a:cubicBezTo>
                  <a:pt x="1426464" y="525780"/>
                  <a:pt x="1414272" y="551688"/>
                  <a:pt x="1414272" y="566928"/>
                </a:cubicBezTo>
                <a:cubicBezTo>
                  <a:pt x="1414272" y="585216"/>
                  <a:pt x="1424940" y="603504"/>
                  <a:pt x="1452372" y="609600"/>
                </a:cubicBezTo>
                <a:lnTo>
                  <a:pt x="2423160" y="609600"/>
                </a:lnTo>
                <a:cubicBezTo>
                  <a:pt x="2444496" y="609600"/>
                  <a:pt x="2462784" y="586740"/>
                  <a:pt x="2462784" y="566928"/>
                </a:cubicBezTo>
                <a:cubicBezTo>
                  <a:pt x="2462784" y="554736"/>
                  <a:pt x="2452116" y="527304"/>
                  <a:pt x="2427732" y="525780"/>
                </a:cubicBezTo>
                <a:lnTo>
                  <a:pt x="1905001" y="525780"/>
                </a:lnTo>
                <a:cubicBezTo>
                  <a:pt x="1876044" y="525780"/>
                  <a:pt x="1850137" y="493776"/>
                  <a:pt x="1850137" y="463296"/>
                </a:cubicBezTo>
                <a:cubicBezTo>
                  <a:pt x="1850137" y="434340"/>
                  <a:pt x="1863852" y="411480"/>
                  <a:pt x="1901952" y="400812"/>
                </a:cubicBezTo>
                <a:lnTo>
                  <a:pt x="2138172" y="400812"/>
                </a:lnTo>
                <a:cubicBezTo>
                  <a:pt x="2156460" y="400812"/>
                  <a:pt x="2176272" y="377952"/>
                  <a:pt x="2176272" y="358140"/>
                </a:cubicBezTo>
                <a:cubicBezTo>
                  <a:pt x="2176272" y="341376"/>
                  <a:pt x="2162556" y="321564"/>
                  <a:pt x="2139696" y="316992"/>
                </a:cubicBezTo>
                <a:lnTo>
                  <a:pt x="1420368" y="316992"/>
                </a:lnTo>
                <a:cubicBezTo>
                  <a:pt x="1406652" y="316992"/>
                  <a:pt x="1379220" y="297180"/>
                  <a:pt x="1373125" y="281940"/>
                </a:cubicBezTo>
                <a:cubicBezTo>
                  <a:pt x="1370076" y="272796"/>
                  <a:pt x="1367028" y="257556"/>
                  <a:pt x="1367028" y="254508"/>
                </a:cubicBezTo>
                <a:cubicBezTo>
                  <a:pt x="1367028" y="228600"/>
                  <a:pt x="1385316" y="198120"/>
                  <a:pt x="1420368" y="192024"/>
                </a:cubicBezTo>
                <a:lnTo>
                  <a:pt x="1696213" y="192024"/>
                </a:lnTo>
                <a:cubicBezTo>
                  <a:pt x="1717549" y="192024"/>
                  <a:pt x="1732788" y="164592"/>
                  <a:pt x="1732788" y="149352"/>
                </a:cubicBezTo>
                <a:cubicBezTo>
                  <a:pt x="1732788" y="132588"/>
                  <a:pt x="1716025" y="105156"/>
                  <a:pt x="1691640" y="108204"/>
                </a:cubicBezTo>
                <a:lnTo>
                  <a:pt x="957072" y="108204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2412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 descr="D:\51PPT模板网\51pptmoban.com\图片.jpg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481BD473-F64C-022A-FC3F-856DD1975357}"/>
              </a:ext>
            </a:extLst>
          </p:cNvPr>
          <p:cNvGrpSpPr/>
          <p:nvPr/>
        </p:nvGrpSpPr>
        <p:grpSpPr>
          <a:xfrm>
            <a:off x="5427850" y="638934"/>
            <a:ext cx="1349251" cy="676425"/>
            <a:chOff x="7204734" y="2718984"/>
            <a:chExt cx="1208950" cy="606087"/>
          </a:xfrm>
        </p:grpSpPr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48DAD012-49B8-308D-1D6B-1C05DC5F1B9B}"/>
                </a:ext>
              </a:extLst>
            </p:cNvPr>
            <p:cNvGrpSpPr/>
            <p:nvPr/>
          </p:nvGrpSpPr>
          <p:grpSpPr>
            <a:xfrm>
              <a:off x="7204734" y="2734838"/>
              <a:ext cx="589177" cy="590233"/>
              <a:chOff x="7204734" y="2734838"/>
              <a:chExt cx="589177" cy="590233"/>
            </a:xfrm>
          </p:grpSpPr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37FCD20F-4DD6-1669-E30E-1A83A153D619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6C90425A-E39F-0DE5-9DF7-BDEBBF183E9E}"/>
                  </a:ext>
                </a:extLst>
              </p:cNvPr>
              <p:cNvSpPr txBox="1"/>
              <p:nvPr/>
            </p:nvSpPr>
            <p:spPr>
              <a:xfrm>
                <a:off x="7204734" y="2734838"/>
                <a:ext cx="589177" cy="5791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6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目</a:t>
                </a:r>
              </a:p>
            </p:txBody>
          </p:sp>
        </p:grp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F3F2A53D-C5EF-A06D-C0EC-BFED9CBE8214}"/>
                </a:ext>
              </a:extLst>
            </p:cNvPr>
            <p:cNvGrpSpPr/>
            <p:nvPr/>
          </p:nvGrpSpPr>
          <p:grpSpPr>
            <a:xfrm>
              <a:off x="7824507" y="2718984"/>
              <a:ext cx="589177" cy="606087"/>
              <a:chOff x="7190631" y="2718984"/>
              <a:chExt cx="589177" cy="606087"/>
            </a:xfrm>
          </p:grpSpPr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DF2EBAFB-C0EE-DD6F-3A00-79C70424F11F}"/>
                  </a:ext>
                </a:extLst>
              </p:cNvPr>
              <p:cNvSpPr/>
              <p:nvPr/>
            </p:nvSpPr>
            <p:spPr>
              <a:xfrm>
                <a:off x="7214751" y="2783992"/>
                <a:ext cx="541079" cy="541079"/>
              </a:xfrm>
              <a:prstGeom prst="ellipse">
                <a:avLst/>
              </a:prstGeom>
              <a:gradFill flip="none" rotWithShape="1">
                <a:gsLst>
                  <a:gs pos="0">
                    <a:srgbClr val="FF787C"/>
                  </a:gs>
                  <a:gs pos="100000">
                    <a:srgbClr val="F62213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9251DF4B-0FE4-A801-3BCD-B76CC126614A}"/>
                  </a:ext>
                </a:extLst>
              </p:cNvPr>
              <p:cNvSpPr txBox="1"/>
              <p:nvPr/>
            </p:nvSpPr>
            <p:spPr>
              <a:xfrm>
                <a:off x="7190631" y="2718984"/>
                <a:ext cx="589177" cy="5791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600" dirty="0">
                    <a:solidFill>
                      <a:schemeClr val="bg1"/>
                    </a:solidFill>
                    <a:latin typeface="鸿雷板书简体" panose="00000500000000000000" pitchFamily="2" charset="-122"/>
                    <a:ea typeface="鸿雷板书简体" panose="00000500000000000000" pitchFamily="2" charset="-122"/>
                    <a:cs typeface="+mn-ea"/>
                    <a:sym typeface="+mn-lt"/>
                  </a:rPr>
                  <a:t>录</a:t>
                </a:r>
              </a:p>
            </p:txBody>
          </p:sp>
        </p:grp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9FEFD00C-91A1-9125-362D-48A15E800455}"/>
              </a:ext>
            </a:extLst>
          </p:cNvPr>
          <p:cNvGrpSpPr/>
          <p:nvPr/>
        </p:nvGrpSpPr>
        <p:grpSpPr>
          <a:xfrm>
            <a:off x="1885493" y="2316976"/>
            <a:ext cx="1740661" cy="2312167"/>
            <a:chOff x="2027978" y="2336026"/>
            <a:chExt cx="1740661" cy="231216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B4FE3520-5C19-EA97-AF3A-55E215861E63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EBC7528-C519-E348-C77C-1EF736DACB3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E3B4B44-42B5-1407-CF30-EB859C10FD3C}"/>
                  </a:ext>
                </a:extLst>
              </p:cNvPr>
              <p:cNvSpPr txBox="1"/>
              <p:nvPr/>
            </p:nvSpPr>
            <p:spPr>
              <a:xfrm>
                <a:off x="1729629" y="2793440"/>
                <a:ext cx="1117614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6000" dirty="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rPr>
                  <a:t>01</a:t>
                </a:r>
                <a:endParaRPr lang="zh-CN" altLang="en-US" sz="6000" dirty="0">
                  <a:ln w="15875"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rgbClr val="FF5D57"/>
                      </a:gs>
                      <a:gs pos="78000">
                        <a:srgbClr val="F62213">
                          <a:alpha val="0"/>
                        </a:srgbClr>
                      </a:gs>
                    </a:gsLst>
                    <a:lin ang="16200000" scaled="1"/>
                    <a:tileRect/>
                  </a:gradFill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DCB440-8CD8-4423-F85F-A24A24DEDBFD}"/>
                  </a:ext>
                </a:extLst>
              </p:cNvPr>
              <p:cNvSpPr txBox="1"/>
              <p:nvPr/>
            </p:nvSpPr>
            <p:spPr>
              <a:xfrm>
                <a:off x="1741122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节日来源</a:t>
                </a: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F43CEF3-9EAC-FF55-6E40-878590E0477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FE3E09-8403-A0BF-2E45-EF19A5416C6C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D353C5BE-BA5A-1D18-2C1F-C6AE0E671F73}"/>
              </a:ext>
            </a:extLst>
          </p:cNvPr>
          <p:cNvGrpSpPr/>
          <p:nvPr/>
        </p:nvGrpSpPr>
        <p:grpSpPr>
          <a:xfrm>
            <a:off x="4121179" y="2316976"/>
            <a:ext cx="1740661" cy="2312167"/>
            <a:chOff x="2027978" y="2336026"/>
            <a:chExt cx="1740661" cy="2312167"/>
          </a:xfrm>
        </p:grpSpPr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64F6356A-8455-9781-16D3-11F06D6EB3EF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68593432-98B7-2EC0-875A-861A036530CD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63" name="文本框 62">
                <a:extLst>
                  <a:ext uri="{FF2B5EF4-FFF2-40B4-BE49-F238E27FC236}">
                    <a16:creationId xmlns:a16="http://schemas.microsoft.com/office/drawing/2014/main" id="{078A3F50-56AF-7A51-369B-B04A3450374B}"/>
                  </a:ext>
                </a:extLst>
              </p:cNvPr>
              <p:cNvSpPr txBox="1"/>
              <p:nvPr/>
            </p:nvSpPr>
            <p:spPr>
              <a:xfrm>
                <a:off x="1701054" y="2793440"/>
                <a:ext cx="1205779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>
                  <a:defRPr sz="600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defRPr>
                </a:lvl1pPr>
              </a:lstStyle>
              <a:p>
                <a:r>
                  <a:rPr lang="en-US" altLang="zh-CN" dirty="0"/>
                  <a:t>02</a:t>
                </a:r>
                <a:endParaRPr lang="zh-CN" altLang="en-US" dirty="0"/>
              </a:p>
            </p:txBody>
          </p:sp>
          <p:sp>
            <p:nvSpPr>
              <p:cNvPr id="64" name="文本框 63">
                <a:extLst>
                  <a:ext uri="{FF2B5EF4-FFF2-40B4-BE49-F238E27FC236}">
                    <a16:creationId xmlns:a16="http://schemas.microsoft.com/office/drawing/2014/main" id="{6EECF806-4E5C-1A0C-2209-C1436CC8FA0E}"/>
                  </a:ext>
                </a:extLst>
              </p:cNvPr>
              <p:cNvSpPr txBox="1"/>
              <p:nvPr/>
            </p:nvSpPr>
            <p:spPr>
              <a:xfrm>
                <a:off x="1741122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节日习俗</a:t>
                </a: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76A5BAAA-D25D-DAC9-7845-1218BAB4A3DD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01AC1FB3-29CB-9481-5E02-E2FF80451025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19D7F24B-10A7-CB8A-5C24-167C0236F73D}"/>
              </a:ext>
            </a:extLst>
          </p:cNvPr>
          <p:cNvGrpSpPr/>
          <p:nvPr/>
        </p:nvGrpSpPr>
        <p:grpSpPr>
          <a:xfrm>
            <a:off x="6356865" y="2316976"/>
            <a:ext cx="1740661" cy="2312167"/>
            <a:chOff x="2027978" y="2336026"/>
            <a:chExt cx="1740661" cy="2312167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486AF0E3-5713-9ECB-4DBA-FC7B329B8662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3E45DE81-58D6-5FB3-4721-2271CEE486C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71" name="文本框 70">
                <a:extLst>
                  <a:ext uri="{FF2B5EF4-FFF2-40B4-BE49-F238E27FC236}">
                    <a16:creationId xmlns:a16="http://schemas.microsoft.com/office/drawing/2014/main" id="{DF3A6CFF-D9A8-F5C5-54CC-922A631059B1}"/>
                  </a:ext>
                </a:extLst>
              </p:cNvPr>
              <p:cNvSpPr txBox="1"/>
              <p:nvPr/>
            </p:nvSpPr>
            <p:spPr>
              <a:xfrm>
                <a:off x="1701054" y="2793440"/>
                <a:ext cx="1207382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>
                  <a:defRPr sz="600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defRPr>
                </a:lvl1pPr>
              </a:lstStyle>
              <a:p>
                <a:r>
                  <a:rPr lang="en-US" altLang="zh-CN" dirty="0"/>
                  <a:t>03</a:t>
                </a:r>
                <a:endParaRPr lang="zh-CN" altLang="en-US" dirty="0"/>
              </a:p>
            </p:txBody>
          </p:sp>
          <p:sp>
            <p:nvSpPr>
              <p:cNvPr id="72" name="文本框 71">
                <a:extLst>
                  <a:ext uri="{FF2B5EF4-FFF2-40B4-BE49-F238E27FC236}">
                    <a16:creationId xmlns:a16="http://schemas.microsoft.com/office/drawing/2014/main" id="{F147879A-B6CD-67A9-CAD0-93E9FA9670F6}"/>
                  </a:ext>
                </a:extLst>
              </p:cNvPr>
              <p:cNvSpPr txBox="1"/>
              <p:nvPr/>
            </p:nvSpPr>
            <p:spPr>
              <a:xfrm>
                <a:off x="1643346" y="3935466"/>
                <a:ext cx="13227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腊八粥介绍</a:t>
                </a: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4988A0DC-2F34-4016-C8FB-BB3BC15D7BC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D0109092-6C31-113B-B3A7-4BB90DCB727D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9BDAAE70-325F-D98C-03F9-AE01887157D9}"/>
              </a:ext>
            </a:extLst>
          </p:cNvPr>
          <p:cNvGrpSpPr/>
          <p:nvPr/>
        </p:nvGrpSpPr>
        <p:grpSpPr>
          <a:xfrm>
            <a:off x="8592551" y="2316976"/>
            <a:ext cx="1740661" cy="2312167"/>
            <a:chOff x="2027978" y="2336026"/>
            <a:chExt cx="1740661" cy="2312167"/>
          </a:xfrm>
        </p:grpSpPr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3DD5C289-59D3-A1FA-1154-E243C6A55D6F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AA3F7799-7E33-2A4E-D494-834A3443F357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78" name="文本框 77">
                <a:extLst>
                  <a:ext uri="{FF2B5EF4-FFF2-40B4-BE49-F238E27FC236}">
                    <a16:creationId xmlns:a16="http://schemas.microsoft.com/office/drawing/2014/main" id="{6197F84B-B06E-9AF4-BC72-93B86C2AF463}"/>
                  </a:ext>
                </a:extLst>
              </p:cNvPr>
              <p:cNvSpPr txBox="1"/>
              <p:nvPr/>
            </p:nvSpPr>
            <p:spPr>
              <a:xfrm>
                <a:off x="1701054" y="2793440"/>
                <a:ext cx="1223412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>
                  <a:defRPr sz="600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defRPr>
                </a:lvl1pPr>
              </a:lstStyle>
              <a:p>
                <a:r>
                  <a:rPr lang="en-US" altLang="zh-CN" dirty="0"/>
                  <a:t>04</a:t>
                </a:r>
                <a:endParaRPr lang="zh-CN" altLang="en-US" dirty="0"/>
              </a:p>
            </p:txBody>
          </p:sp>
          <p:sp>
            <p:nvSpPr>
              <p:cNvPr id="79" name="文本框 78">
                <a:extLst>
                  <a:ext uri="{FF2B5EF4-FFF2-40B4-BE49-F238E27FC236}">
                    <a16:creationId xmlns:a16="http://schemas.microsoft.com/office/drawing/2014/main" id="{67C73EE5-6771-3A6A-69B5-DD76680DC2B5}"/>
                  </a:ext>
                </a:extLst>
              </p:cNvPr>
              <p:cNvSpPr txBox="1"/>
              <p:nvPr/>
            </p:nvSpPr>
            <p:spPr>
              <a:xfrm>
                <a:off x="1741122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文化诗词</a:t>
                </a: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6E81F3C3-26D3-48BA-85B2-4605F282234F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B49ED8B2-31DC-2ADF-F2DF-C0B3AA343FBF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3159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形 27">
            <a:extLst>
              <a:ext uri="{FF2B5EF4-FFF2-40B4-BE49-F238E27FC236}">
                <a16:creationId xmlns:a16="http://schemas.microsoft.com/office/drawing/2014/main" id="{4D9317BD-E422-759F-1136-4A691A26404D}"/>
              </a:ext>
            </a:extLst>
          </p:cNvPr>
          <p:cNvSpPr/>
          <p:nvPr/>
        </p:nvSpPr>
        <p:spPr>
          <a:xfrm>
            <a:off x="3039184" y="-4319509"/>
            <a:ext cx="6113632" cy="6113632"/>
          </a:xfrm>
          <a:custGeom>
            <a:avLst/>
            <a:gdLst>
              <a:gd name="connsiteX0" fmla="*/ 323334 w 4384220"/>
              <a:gd name="connsiteY0" fmla="*/ 2242531 h 4384220"/>
              <a:gd name="connsiteX1" fmla="*/ 315865 w 4384220"/>
              <a:gd name="connsiteY1" fmla="*/ 2226791 h 4384220"/>
              <a:gd name="connsiteX2" fmla="*/ 315064 w 4384220"/>
              <a:gd name="connsiteY2" fmla="*/ 2221456 h 4384220"/>
              <a:gd name="connsiteX3" fmla="*/ 308662 w 4384220"/>
              <a:gd name="connsiteY3" fmla="*/ 2221456 h 4384220"/>
              <a:gd name="connsiteX4" fmla="*/ 41884 w 4384220"/>
              <a:gd name="connsiteY4" fmla="*/ 2225457 h 4384220"/>
              <a:gd name="connsiteX5" fmla="*/ 43485 w 4384220"/>
              <a:gd name="connsiteY5" fmla="*/ 2291618 h 4384220"/>
              <a:gd name="connsiteX6" fmla="*/ 48020 w 4384220"/>
              <a:gd name="connsiteY6" fmla="*/ 2357512 h 4384220"/>
              <a:gd name="connsiteX7" fmla="*/ 53622 w 4384220"/>
              <a:gd name="connsiteY7" fmla="*/ 2423406 h 4384220"/>
              <a:gd name="connsiteX8" fmla="*/ 61892 w 4384220"/>
              <a:gd name="connsiteY8" fmla="*/ 2489034 h 4384220"/>
              <a:gd name="connsiteX9" fmla="*/ 66161 w 4384220"/>
              <a:gd name="connsiteY9" fmla="*/ 2521847 h 4384220"/>
              <a:gd name="connsiteX10" fmla="*/ 72030 w 4384220"/>
              <a:gd name="connsiteY10" fmla="*/ 2554394 h 4384220"/>
              <a:gd name="connsiteX11" fmla="*/ 83768 w 4384220"/>
              <a:gd name="connsiteY11" fmla="*/ 2619488 h 4384220"/>
              <a:gd name="connsiteX12" fmla="*/ 98441 w 4384220"/>
              <a:gd name="connsiteY12" fmla="*/ 2684048 h 4384220"/>
              <a:gd name="connsiteX13" fmla="*/ 114448 w 4384220"/>
              <a:gd name="connsiteY13" fmla="*/ 2748341 h 4384220"/>
              <a:gd name="connsiteX14" fmla="*/ 152863 w 4384220"/>
              <a:gd name="connsiteY14" fmla="*/ 2875060 h 4384220"/>
              <a:gd name="connsiteX15" fmla="*/ 174472 w 4384220"/>
              <a:gd name="connsiteY15" fmla="*/ 2937753 h 4384220"/>
              <a:gd name="connsiteX16" fmla="*/ 198749 w 4384220"/>
              <a:gd name="connsiteY16" fmla="*/ 2999379 h 4384220"/>
              <a:gd name="connsiteX17" fmla="*/ 211021 w 4384220"/>
              <a:gd name="connsiteY17" fmla="*/ 3030058 h 4384220"/>
              <a:gd name="connsiteX18" fmla="*/ 224627 w 4384220"/>
              <a:gd name="connsiteY18" fmla="*/ 3060204 h 4384220"/>
              <a:gd name="connsiteX19" fmla="*/ 251838 w 4384220"/>
              <a:gd name="connsiteY19" fmla="*/ 3120496 h 4384220"/>
              <a:gd name="connsiteX20" fmla="*/ 281717 w 4384220"/>
              <a:gd name="connsiteY20" fmla="*/ 3179454 h 4384220"/>
              <a:gd name="connsiteX21" fmla="*/ 312930 w 4384220"/>
              <a:gd name="connsiteY21" fmla="*/ 3237878 h 4384220"/>
              <a:gd name="connsiteX22" fmla="*/ 551429 w 4384220"/>
              <a:gd name="connsiteY22" fmla="*/ 3104756 h 4384220"/>
              <a:gd name="connsiteX23" fmla="*/ 549295 w 4384220"/>
              <a:gd name="connsiteY23" fmla="*/ 3099954 h 4384220"/>
              <a:gd name="connsiteX24" fmla="*/ 547694 w 4384220"/>
              <a:gd name="connsiteY24" fmla="*/ 3082880 h 4384220"/>
              <a:gd name="connsiteX25" fmla="*/ 568236 w 4384220"/>
              <a:gd name="connsiteY25" fmla="*/ 3037795 h 4384220"/>
              <a:gd name="connsiteX26" fmla="*/ 570637 w 4384220"/>
              <a:gd name="connsiteY26" fmla="*/ 3034593 h 4384220"/>
              <a:gd name="connsiteX27" fmla="*/ 538624 w 4384220"/>
              <a:gd name="connsiteY27" fmla="*/ 2970567 h 4384220"/>
              <a:gd name="connsiteX28" fmla="*/ 509011 w 4384220"/>
              <a:gd name="connsiteY28" fmla="*/ 2905473 h 4384220"/>
              <a:gd name="connsiteX29" fmla="*/ 508478 w 4384220"/>
              <a:gd name="connsiteY29" fmla="*/ 2903339 h 4384220"/>
              <a:gd name="connsiteX30" fmla="*/ 505276 w 4384220"/>
              <a:gd name="connsiteY30" fmla="*/ 2895869 h 4384220"/>
              <a:gd name="connsiteX31" fmla="*/ 436981 w 4384220"/>
              <a:gd name="connsiteY31" fmla="*/ 2700855 h 4384220"/>
              <a:gd name="connsiteX32" fmla="*/ 403368 w 4384220"/>
              <a:gd name="connsiteY32" fmla="*/ 2692585 h 4384220"/>
              <a:gd name="connsiteX33" fmla="*/ 361483 w 4384220"/>
              <a:gd name="connsiteY33" fmla="*/ 2704323 h 4384220"/>
              <a:gd name="connsiteX34" fmla="*/ 361217 w 4384220"/>
              <a:gd name="connsiteY34" fmla="*/ 2708858 h 4384220"/>
              <a:gd name="connsiteX35" fmla="*/ 358015 w 4384220"/>
              <a:gd name="connsiteY35" fmla="*/ 2722997 h 4384220"/>
              <a:gd name="connsiteX36" fmla="*/ 339341 w 4384220"/>
              <a:gd name="connsiteY36" fmla="*/ 2749408 h 4384220"/>
              <a:gd name="connsiteX37" fmla="*/ 269445 w 4384220"/>
              <a:gd name="connsiteY37" fmla="*/ 2764615 h 4384220"/>
              <a:gd name="connsiteX38" fmla="*/ 202484 w 4384220"/>
              <a:gd name="connsiteY38" fmla="*/ 2724331 h 4384220"/>
              <a:gd name="connsiteX39" fmla="*/ 202484 w 4384220"/>
              <a:gd name="connsiteY39" fmla="*/ 2724331 h 4384220"/>
              <a:gd name="connsiteX40" fmla="*/ 220091 w 4384220"/>
              <a:gd name="connsiteY40" fmla="*/ 2679246 h 4384220"/>
              <a:gd name="connsiteX41" fmla="*/ 240633 w 4384220"/>
              <a:gd name="connsiteY41" fmla="*/ 2656036 h 4384220"/>
              <a:gd name="connsiteX42" fmla="*/ 309195 w 4384220"/>
              <a:gd name="connsiteY42" fmla="*/ 2634427 h 4384220"/>
              <a:gd name="connsiteX43" fmla="*/ 338007 w 4384220"/>
              <a:gd name="connsiteY43" fmla="*/ 2648033 h 4384220"/>
              <a:gd name="connsiteX44" fmla="*/ 347344 w 4384220"/>
              <a:gd name="connsiteY44" fmla="*/ 2658704 h 4384220"/>
              <a:gd name="connsiteX45" fmla="*/ 349745 w 4384220"/>
              <a:gd name="connsiteY45" fmla="*/ 2662706 h 4384220"/>
              <a:gd name="connsiteX46" fmla="*/ 391896 w 4384220"/>
              <a:gd name="connsiteY46" fmla="*/ 2652035 h 4384220"/>
              <a:gd name="connsiteX47" fmla="*/ 417240 w 4384220"/>
              <a:gd name="connsiteY47" fmla="*/ 2628025 h 4384220"/>
              <a:gd name="connsiteX48" fmla="*/ 395631 w 4384220"/>
              <a:gd name="connsiteY48" fmla="*/ 2526916 h 4384220"/>
              <a:gd name="connsiteX49" fmla="*/ 386561 w 4384220"/>
              <a:gd name="connsiteY49" fmla="*/ 2475961 h 4384220"/>
              <a:gd name="connsiteX50" fmla="*/ 379891 w 4384220"/>
              <a:gd name="connsiteY50" fmla="*/ 2424740 h 4384220"/>
              <a:gd name="connsiteX51" fmla="*/ 379091 w 4384220"/>
              <a:gd name="connsiteY51" fmla="*/ 2416737 h 4384220"/>
              <a:gd name="connsiteX52" fmla="*/ 378557 w 4384220"/>
              <a:gd name="connsiteY52" fmla="*/ 2414603 h 4384220"/>
              <a:gd name="connsiteX53" fmla="*/ 374022 w 4384220"/>
              <a:gd name="connsiteY53" fmla="*/ 2379121 h 4384220"/>
              <a:gd name="connsiteX54" fmla="*/ 371354 w 4384220"/>
              <a:gd name="connsiteY54" fmla="*/ 2343373 h 4384220"/>
              <a:gd name="connsiteX55" fmla="*/ 366552 w 4384220"/>
              <a:gd name="connsiteY55" fmla="*/ 2271877 h 4384220"/>
              <a:gd name="connsiteX56" fmla="*/ 363084 w 4384220"/>
              <a:gd name="connsiteY56" fmla="*/ 2270276 h 4384220"/>
              <a:gd name="connsiteX57" fmla="*/ 323334 w 4384220"/>
              <a:gd name="connsiteY57" fmla="*/ 2242531 h 4384220"/>
              <a:gd name="connsiteX58" fmla="*/ 366019 w 4384220"/>
              <a:gd name="connsiteY58" fmla="*/ 2427141 h 4384220"/>
              <a:gd name="connsiteX59" fmla="*/ 357749 w 4384220"/>
              <a:gd name="connsiteY59" fmla="*/ 2447150 h 4384220"/>
              <a:gd name="connsiteX60" fmla="*/ 255039 w 4384220"/>
              <a:gd name="connsiteY60" fmla="*/ 2474894 h 4384220"/>
              <a:gd name="connsiteX61" fmla="*/ 253172 w 4384220"/>
              <a:gd name="connsiteY61" fmla="*/ 2457020 h 4384220"/>
              <a:gd name="connsiteX62" fmla="*/ 327869 w 4384220"/>
              <a:gd name="connsiteY62" fmla="*/ 2449284 h 4384220"/>
              <a:gd name="connsiteX63" fmla="*/ 343876 w 4384220"/>
              <a:gd name="connsiteY63" fmla="*/ 2429809 h 4384220"/>
              <a:gd name="connsiteX64" fmla="*/ 331604 w 4384220"/>
              <a:gd name="connsiteY64" fmla="*/ 2417537 h 4384220"/>
              <a:gd name="connsiteX65" fmla="*/ 309462 w 4384220"/>
              <a:gd name="connsiteY65" fmla="*/ 2421005 h 4384220"/>
              <a:gd name="connsiteX66" fmla="*/ 294256 w 4384220"/>
              <a:gd name="connsiteY66" fmla="*/ 2422339 h 4384220"/>
              <a:gd name="connsiteX67" fmla="*/ 292388 w 4384220"/>
              <a:gd name="connsiteY67" fmla="*/ 2407133 h 4384220"/>
              <a:gd name="connsiteX68" fmla="*/ 309995 w 4384220"/>
              <a:gd name="connsiteY68" fmla="*/ 2392994 h 4384220"/>
              <a:gd name="connsiteX69" fmla="*/ 346010 w 4384220"/>
              <a:gd name="connsiteY69" fmla="*/ 2394328 h 4384220"/>
              <a:gd name="connsiteX70" fmla="*/ 364685 w 4384220"/>
              <a:gd name="connsiteY70" fmla="*/ 2417537 h 4384220"/>
              <a:gd name="connsiteX71" fmla="*/ 366019 w 4384220"/>
              <a:gd name="connsiteY71" fmla="*/ 2427141 h 4384220"/>
              <a:gd name="connsiteX72" fmla="*/ 223826 w 4384220"/>
              <a:gd name="connsiteY72" fmla="*/ 2355645 h 4384220"/>
              <a:gd name="connsiteX73" fmla="*/ 240633 w 4384220"/>
              <a:gd name="connsiteY73" fmla="*/ 2364448 h 4384220"/>
              <a:gd name="connsiteX74" fmla="*/ 256373 w 4384220"/>
              <a:gd name="connsiteY74" fmla="*/ 2363648 h 4384220"/>
              <a:gd name="connsiteX75" fmla="*/ 267578 w 4384220"/>
              <a:gd name="connsiteY75" fmla="*/ 2359646 h 4384220"/>
              <a:gd name="connsiteX76" fmla="*/ 265977 w 4384220"/>
              <a:gd name="connsiteY76" fmla="*/ 2366049 h 4384220"/>
              <a:gd name="connsiteX77" fmla="*/ 221425 w 4384220"/>
              <a:gd name="connsiteY77" fmla="*/ 2396195 h 4384220"/>
              <a:gd name="connsiteX78" fmla="*/ 179541 w 4384220"/>
              <a:gd name="connsiteY78" fmla="*/ 2374853 h 4384220"/>
              <a:gd name="connsiteX79" fmla="*/ 153664 w 4384220"/>
              <a:gd name="connsiteY79" fmla="*/ 2373786 h 4384220"/>
              <a:gd name="connsiteX80" fmla="*/ 209154 w 4384220"/>
              <a:gd name="connsiteY80" fmla="*/ 2339372 h 4384220"/>
              <a:gd name="connsiteX81" fmla="*/ 219024 w 4384220"/>
              <a:gd name="connsiteY81" fmla="*/ 2335370 h 4384220"/>
              <a:gd name="connsiteX82" fmla="*/ 223826 w 4384220"/>
              <a:gd name="connsiteY82" fmla="*/ 2355645 h 4384220"/>
              <a:gd name="connsiteX83" fmla="*/ 232630 w 4384220"/>
              <a:gd name="connsiteY83" fmla="*/ 2335370 h 4384220"/>
              <a:gd name="connsiteX84" fmla="*/ 263043 w 4384220"/>
              <a:gd name="connsiteY84" fmla="*/ 2318029 h 4384220"/>
              <a:gd name="connsiteX85" fmla="*/ 293455 w 4384220"/>
              <a:gd name="connsiteY85" fmla="*/ 2324966 h 4384220"/>
              <a:gd name="connsiteX86" fmla="*/ 297990 w 4384220"/>
              <a:gd name="connsiteY86" fmla="*/ 2385524 h 4384220"/>
              <a:gd name="connsiteX87" fmla="*/ 280116 w 4384220"/>
              <a:gd name="connsiteY87" fmla="*/ 2402598 h 4384220"/>
              <a:gd name="connsiteX88" fmla="*/ 239566 w 4384220"/>
              <a:gd name="connsiteY88" fmla="*/ 2419938 h 4384220"/>
              <a:gd name="connsiteX89" fmla="*/ 231830 w 4384220"/>
              <a:gd name="connsiteY89" fmla="*/ 2407933 h 4384220"/>
              <a:gd name="connsiteX90" fmla="*/ 230496 w 4384220"/>
              <a:gd name="connsiteY90" fmla="*/ 2406333 h 4384220"/>
              <a:gd name="connsiteX91" fmla="*/ 279049 w 4384220"/>
              <a:gd name="connsiteY91" fmla="*/ 2369784 h 4384220"/>
              <a:gd name="connsiteX92" fmla="*/ 276648 w 4384220"/>
              <a:gd name="connsiteY92" fmla="*/ 2342039 h 4384220"/>
              <a:gd name="connsiteX93" fmla="*/ 266777 w 4384220"/>
              <a:gd name="connsiteY93" fmla="*/ 2327900 h 4384220"/>
              <a:gd name="connsiteX94" fmla="*/ 263843 w 4384220"/>
              <a:gd name="connsiteY94" fmla="*/ 2344174 h 4384220"/>
              <a:gd name="connsiteX95" fmla="*/ 253972 w 4384220"/>
              <a:gd name="connsiteY95" fmla="*/ 2351643 h 4384220"/>
              <a:gd name="connsiteX96" fmla="*/ 242501 w 4384220"/>
              <a:gd name="connsiteY96" fmla="*/ 2352177 h 4384220"/>
              <a:gd name="connsiteX97" fmla="*/ 234764 w 4384220"/>
              <a:gd name="connsiteY97" fmla="*/ 2348175 h 4384220"/>
              <a:gd name="connsiteX98" fmla="*/ 232630 w 4384220"/>
              <a:gd name="connsiteY98" fmla="*/ 2335370 h 4384220"/>
              <a:gd name="connsiteX99" fmla="*/ 334806 w 4384220"/>
              <a:gd name="connsiteY99" fmla="*/ 2512243 h 4384220"/>
              <a:gd name="connsiteX100" fmla="*/ 321467 w 4384220"/>
              <a:gd name="connsiteY100" fmla="*/ 2509575 h 4384220"/>
              <a:gd name="connsiteX101" fmla="*/ 310796 w 4384220"/>
              <a:gd name="connsiteY101" fmla="*/ 2503706 h 4384220"/>
              <a:gd name="connsiteX102" fmla="*/ 310796 w 4384220"/>
              <a:gd name="connsiteY102" fmla="*/ 2492769 h 4384220"/>
              <a:gd name="connsiteX103" fmla="*/ 336406 w 4384220"/>
              <a:gd name="connsiteY103" fmla="*/ 2485832 h 4384220"/>
              <a:gd name="connsiteX104" fmla="*/ 352947 w 4384220"/>
              <a:gd name="connsiteY104" fmla="*/ 2502639 h 4384220"/>
              <a:gd name="connsiteX105" fmla="*/ 323067 w 4384220"/>
              <a:gd name="connsiteY105" fmla="*/ 2544257 h 4384220"/>
              <a:gd name="connsiteX106" fmla="*/ 247836 w 4384220"/>
              <a:gd name="connsiteY106" fmla="*/ 2530117 h 4384220"/>
              <a:gd name="connsiteX107" fmla="*/ 251838 w 4384220"/>
              <a:gd name="connsiteY107" fmla="*/ 2514377 h 4384220"/>
              <a:gd name="connsiteX108" fmla="*/ 282517 w 4384220"/>
              <a:gd name="connsiteY108" fmla="*/ 2530651 h 4384220"/>
              <a:gd name="connsiteX109" fmla="*/ 323601 w 4384220"/>
              <a:gd name="connsiteY109" fmla="*/ 2520247 h 4384220"/>
              <a:gd name="connsiteX110" fmla="*/ 334806 w 4384220"/>
              <a:gd name="connsiteY110" fmla="*/ 2512243 h 4384220"/>
              <a:gd name="connsiteX111" fmla="*/ 298257 w 4384220"/>
              <a:gd name="connsiteY111" fmla="*/ 2509042 h 4384220"/>
              <a:gd name="connsiteX112" fmla="*/ 304660 w 4384220"/>
              <a:gd name="connsiteY112" fmla="*/ 2515978 h 4384220"/>
              <a:gd name="connsiteX113" fmla="*/ 285185 w 4384220"/>
              <a:gd name="connsiteY113" fmla="*/ 2518112 h 4384220"/>
              <a:gd name="connsiteX114" fmla="*/ 254506 w 4384220"/>
              <a:gd name="connsiteY114" fmla="*/ 2495703 h 4384220"/>
              <a:gd name="connsiteX115" fmla="*/ 255039 w 4384220"/>
              <a:gd name="connsiteY115" fmla="*/ 2487433 h 4384220"/>
              <a:gd name="connsiteX116" fmla="*/ 297724 w 4384220"/>
              <a:gd name="connsiteY116" fmla="*/ 2488767 h 4384220"/>
              <a:gd name="connsiteX117" fmla="*/ 298257 w 4384220"/>
              <a:gd name="connsiteY117" fmla="*/ 2509042 h 4384220"/>
              <a:gd name="connsiteX118" fmla="*/ 245168 w 4384220"/>
              <a:gd name="connsiteY118" fmla="*/ 2430876 h 4384220"/>
              <a:gd name="connsiteX119" fmla="*/ 278249 w 4384220"/>
              <a:gd name="connsiteY119" fmla="*/ 2418871 h 4384220"/>
              <a:gd name="connsiteX120" fmla="*/ 284918 w 4384220"/>
              <a:gd name="connsiteY120" fmla="*/ 2431410 h 4384220"/>
              <a:gd name="connsiteX121" fmla="*/ 315598 w 4384220"/>
              <a:gd name="connsiteY121" fmla="*/ 2431677 h 4384220"/>
              <a:gd name="connsiteX122" fmla="*/ 326536 w 4384220"/>
              <a:gd name="connsiteY122" fmla="*/ 2428742 h 4384220"/>
              <a:gd name="connsiteX123" fmla="*/ 330270 w 4384220"/>
              <a:gd name="connsiteY123" fmla="*/ 2431143 h 4384220"/>
              <a:gd name="connsiteX124" fmla="*/ 322000 w 4384220"/>
              <a:gd name="connsiteY124" fmla="*/ 2439413 h 4384220"/>
              <a:gd name="connsiteX125" fmla="*/ 250237 w 4384220"/>
              <a:gd name="connsiteY125" fmla="*/ 2443948 h 4384220"/>
              <a:gd name="connsiteX126" fmla="*/ 245168 w 4384220"/>
              <a:gd name="connsiteY126" fmla="*/ 2430876 h 4384220"/>
              <a:gd name="connsiteX127" fmla="*/ 268111 w 4384220"/>
              <a:gd name="connsiteY127" fmla="*/ 2594144 h 4384220"/>
              <a:gd name="connsiteX128" fmla="*/ 236365 w 4384220"/>
              <a:gd name="connsiteY128" fmla="*/ 2565332 h 4384220"/>
              <a:gd name="connsiteX129" fmla="*/ 231563 w 4384220"/>
              <a:gd name="connsiteY129" fmla="*/ 2563731 h 4384220"/>
              <a:gd name="connsiteX130" fmla="*/ 242234 w 4384220"/>
              <a:gd name="connsiteY130" fmla="*/ 2543456 h 4384220"/>
              <a:gd name="connsiteX131" fmla="*/ 327603 w 4384220"/>
              <a:gd name="connsiteY131" fmla="*/ 2554661 h 4384220"/>
              <a:gd name="connsiteX132" fmla="*/ 366285 w 4384220"/>
              <a:gd name="connsiteY132" fmla="*/ 2500238 h 4384220"/>
              <a:gd name="connsiteX133" fmla="*/ 341208 w 4384220"/>
              <a:gd name="connsiteY133" fmla="*/ 2474628 h 4384220"/>
              <a:gd name="connsiteX134" fmla="*/ 367886 w 4384220"/>
              <a:gd name="connsiteY134" fmla="*/ 2454086 h 4384220"/>
              <a:gd name="connsiteX135" fmla="*/ 368686 w 4384220"/>
              <a:gd name="connsiteY135" fmla="*/ 2453019 h 4384220"/>
              <a:gd name="connsiteX136" fmla="*/ 401767 w 4384220"/>
              <a:gd name="connsiteY136" fmla="*/ 2626157 h 4384220"/>
              <a:gd name="connsiteX137" fmla="*/ 384426 w 4384220"/>
              <a:gd name="connsiteY137" fmla="*/ 2642431 h 4384220"/>
              <a:gd name="connsiteX138" fmla="*/ 356415 w 4384220"/>
              <a:gd name="connsiteY138" fmla="*/ 2649367 h 4384220"/>
              <a:gd name="connsiteX139" fmla="*/ 311863 w 4384220"/>
              <a:gd name="connsiteY139" fmla="*/ 2623223 h 4384220"/>
              <a:gd name="connsiteX140" fmla="*/ 268378 w 4384220"/>
              <a:gd name="connsiteY140" fmla="*/ 2627758 h 4384220"/>
              <a:gd name="connsiteX141" fmla="*/ 268111 w 4384220"/>
              <a:gd name="connsiteY141" fmla="*/ 2594144 h 4384220"/>
              <a:gd name="connsiteX142" fmla="*/ 257707 w 4384220"/>
              <a:gd name="connsiteY142" fmla="*/ 2621355 h 4384220"/>
              <a:gd name="connsiteX143" fmla="*/ 248370 w 4384220"/>
              <a:gd name="connsiteY143" fmla="*/ 2624290 h 4384220"/>
              <a:gd name="connsiteX144" fmla="*/ 233430 w 4384220"/>
              <a:gd name="connsiteY144" fmla="*/ 2615219 h 4384220"/>
              <a:gd name="connsiteX145" fmla="*/ 231830 w 4384220"/>
              <a:gd name="connsiteY145" fmla="*/ 2612552 h 4384220"/>
              <a:gd name="connsiteX146" fmla="*/ 220358 w 4384220"/>
              <a:gd name="connsiteY146" fmla="*/ 2600013 h 4384220"/>
              <a:gd name="connsiteX147" fmla="*/ 205152 w 4384220"/>
              <a:gd name="connsiteY147" fmla="*/ 2604015 h 4384220"/>
              <a:gd name="connsiteX148" fmla="*/ 189145 w 4384220"/>
              <a:gd name="connsiteY148" fmla="*/ 2631760 h 4384220"/>
              <a:gd name="connsiteX149" fmla="*/ 199550 w 4384220"/>
              <a:gd name="connsiteY149" fmla="*/ 2688316 h 4384220"/>
              <a:gd name="connsiteX150" fmla="*/ 189946 w 4384220"/>
              <a:gd name="connsiteY150" fmla="*/ 2713660 h 4384220"/>
              <a:gd name="connsiteX151" fmla="*/ 160600 w 4384220"/>
              <a:gd name="connsiteY151" fmla="*/ 2634694 h 4384220"/>
              <a:gd name="connsiteX152" fmla="*/ 192880 w 4384220"/>
              <a:gd name="connsiteY152" fmla="*/ 2577070 h 4384220"/>
              <a:gd name="connsiteX153" fmla="*/ 231029 w 4384220"/>
              <a:gd name="connsiteY153" fmla="*/ 2577070 h 4384220"/>
              <a:gd name="connsiteX154" fmla="*/ 255573 w 4384220"/>
              <a:gd name="connsiteY154" fmla="*/ 2599213 h 4384220"/>
              <a:gd name="connsiteX155" fmla="*/ 257707 w 4384220"/>
              <a:gd name="connsiteY155" fmla="*/ 2621355 h 4384220"/>
              <a:gd name="connsiteX156" fmla="*/ 202751 w 4384220"/>
              <a:gd name="connsiteY156" fmla="*/ 2633093 h 4384220"/>
              <a:gd name="connsiteX157" fmla="*/ 213155 w 4384220"/>
              <a:gd name="connsiteY157" fmla="*/ 2613886 h 4384220"/>
              <a:gd name="connsiteX158" fmla="*/ 216357 w 4384220"/>
              <a:gd name="connsiteY158" fmla="*/ 2612018 h 4384220"/>
              <a:gd name="connsiteX159" fmla="*/ 219291 w 4384220"/>
              <a:gd name="connsiteY159" fmla="*/ 2617354 h 4384220"/>
              <a:gd name="connsiteX160" fmla="*/ 220892 w 4384220"/>
              <a:gd name="connsiteY160" fmla="*/ 2620555 h 4384220"/>
              <a:gd name="connsiteX161" fmla="*/ 247569 w 4384220"/>
              <a:gd name="connsiteY161" fmla="*/ 2636828 h 4384220"/>
              <a:gd name="connsiteX162" fmla="*/ 249437 w 4384220"/>
              <a:gd name="connsiteY162" fmla="*/ 2636828 h 4384220"/>
              <a:gd name="connsiteX163" fmla="*/ 232630 w 4384220"/>
              <a:gd name="connsiteY163" fmla="*/ 2647233 h 4384220"/>
              <a:gd name="connsiteX164" fmla="*/ 232096 w 4384220"/>
              <a:gd name="connsiteY164" fmla="*/ 2647766 h 4384220"/>
              <a:gd name="connsiteX165" fmla="*/ 208887 w 4384220"/>
              <a:gd name="connsiteY165" fmla="*/ 2673644 h 4384220"/>
              <a:gd name="connsiteX166" fmla="*/ 202751 w 4384220"/>
              <a:gd name="connsiteY166" fmla="*/ 2633093 h 4384220"/>
              <a:gd name="connsiteX167" fmla="*/ 286786 w 4384220"/>
              <a:gd name="connsiteY167" fmla="*/ 2778754 h 4384220"/>
              <a:gd name="connsiteX168" fmla="*/ 285185 w 4384220"/>
              <a:gd name="connsiteY168" fmla="*/ 2779554 h 4384220"/>
              <a:gd name="connsiteX169" fmla="*/ 270512 w 4384220"/>
              <a:gd name="connsiteY169" fmla="*/ 2806766 h 4384220"/>
              <a:gd name="connsiteX170" fmla="*/ 270779 w 4384220"/>
              <a:gd name="connsiteY170" fmla="*/ 2810234 h 4384220"/>
              <a:gd name="connsiteX171" fmla="*/ 271313 w 4384220"/>
              <a:gd name="connsiteY171" fmla="*/ 2816370 h 4384220"/>
              <a:gd name="connsiteX172" fmla="*/ 267578 w 4384220"/>
              <a:gd name="connsiteY172" fmla="*/ 2816370 h 4384220"/>
              <a:gd name="connsiteX173" fmla="*/ 248370 w 4384220"/>
              <a:gd name="connsiteY173" fmla="*/ 2805165 h 4384220"/>
              <a:gd name="connsiteX174" fmla="*/ 233697 w 4384220"/>
              <a:gd name="connsiteY174" fmla="*/ 2767016 h 4384220"/>
              <a:gd name="connsiteX175" fmla="*/ 266244 w 4384220"/>
              <a:gd name="connsiteY175" fmla="*/ 2778220 h 4384220"/>
              <a:gd name="connsiteX176" fmla="*/ 267044 w 4384220"/>
              <a:gd name="connsiteY176" fmla="*/ 2778220 h 4384220"/>
              <a:gd name="connsiteX177" fmla="*/ 286786 w 4384220"/>
              <a:gd name="connsiteY177" fmla="*/ 2778754 h 4384220"/>
              <a:gd name="connsiteX178" fmla="*/ 311596 w 4384220"/>
              <a:gd name="connsiteY178" fmla="*/ 2808100 h 4384220"/>
              <a:gd name="connsiteX179" fmla="*/ 301192 w 4384220"/>
              <a:gd name="connsiteY179" fmla="*/ 2839579 h 4384220"/>
              <a:gd name="connsiteX180" fmla="*/ 267845 w 4384220"/>
              <a:gd name="connsiteY180" fmla="*/ 2858787 h 4384220"/>
              <a:gd name="connsiteX181" fmla="*/ 211021 w 4384220"/>
              <a:gd name="connsiteY181" fmla="*/ 2824906 h 4384220"/>
              <a:gd name="connsiteX182" fmla="*/ 197682 w 4384220"/>
              <a:gd name="connsiteY182" fmla="*/ 2741672 h 4384220"/>
              <a:gd name="connsiteX183" fmla="*/ 218491 w 4384220"/>
              <a:gd name="connsiteY183" fmla="*/ 2758746 h 4384220"/>
              <a:gd name="connsiteX184" fmla="*/ 237165 w 4384220"/>
              <a:gd name="connsiteY184" fmla="*/ 2813168 h 4384220"/>
              <a:gd name="connsiteX185" fmla="*/ 265710 w 4384220"/>
              <a:gd name="connsiteY185" fmla="*/ 2829175 h 4384220"/>
              <a:gd name="connsiteX186" fmla="*/ 280917 w 4384220"/>
              <a:gd name="connsiteY186" fmla="*/ 2824906 h 4384220"/>
              <a:gd name="connsiteX187" fmla="*/ 284385 w 4384220"/>
              <a:gd name="connsiteY187" fmla="*/ 2808366 h 4384220"/>
              <a:gd name="connsiteX188" fmla="*/ 284118 w 4384220"/>
              <a:gd name="connsiteY188" fmla="*/ 2805165 h 4384220"/>
              <a:gd name="connsiteX189" fmla="*/ 292121 w 4384220"/>
              <a:gd name="connsiteY189" fmla="*/ 2789959 h 4384220"/>
              <a:gd name="connsiteX190" fmla="*/ 301725 w 4384220"/>
              <a:gd name="connsiteY190" fmla="*/ 2787824 h 4384220"/>
              <a:gd name="connsiteX191" fmla="*/ 311596 w 4384220"/>
              <a:gd name="connsiteY191" fmla="*/ 2808100 h 4384220"/>
              <a:gd name="connsiteX192" fmla="*/ 482867 w 4384220"/>
              <a:gd name="connsiteY192" fmla="*/ 2877995 h 4384220"/>
              <a:gd name="connsiteX193" fmla="*/ 481800 w 4384220"/>
              <a:gd name="connsiteY193" fmla="*/ 2877462 h 4384220"/>
              <a:gd name="connsiteX194" fmla="*/ 448720 w 4384220"/>
              <a:gd name="connsiteY194" fmla="*/ 2872926 h 4384220"/>
              <a:gd name="connsiteX195" fmla="*/ 456990 w 4384220"/>
              <a:gd name="connsiteY195" fmla="*/ 2838512 h 4384220"/>
              <a:gd name="connsiteX196" fmla="*/ 396698 w 4384220"/>
              <a:gd name="connsiteY196" fmla="*/ 2810500 h 4384220"/>
              <a:gd name="connsiteX197" fmla="*/ 327603 w 4384220"/>
              <a:gd name="connsiteY197" fmla="*/ 2863056 h 4384220"/>
              <a:gd name="connsiteX198" fmla="*/ 308395 w 4384220"/>
              <a:gd name="connsiteY198" fmla="*/ 2850517 h 4384220"/>
              <a:gd name="connsiteX199" fmla="*/ 311863 w 4384220"/>
              <a:gd name="connsiteY199" fmla="*/ 2846782 h 4384220"/>
              <a:gd name="connsiteX200" fmla="*/ 325202 w 4384220"/>
              <a:gd name="connsiteY200" fmla="*/ 2805965 h 4384220"/>
              <a:gd name="connsiteX201" fmla="*/ 308128 w 4384220"/>
              <a:gd name="connsiteY201" fmla="*/ 2776620 h 4384220"/>
              <a:gd name="connsiteX202" fmla="*/ 348145 w 4384220"/>
              <a:gd name="connsiteY202" fmla="*/ 2759012 h 4384220"/>
              <a:gd name="connsiteX203" fmla="*/ 374289 w 4384220"/>
              <a:gd name="connsiteY203" fmla="*/ 2713927 h 4384220"/>
              <a:gd name="connsiteX204" fmla="*/ 402034 w 4384220"/>
              <a:gd name="connsiteY204" fmla="*/ 2705924 h 4384220"/>
              <a:gd name="connsiteX205" fmla="*/ 424976 w 4384220"/>
              <a:gd name="connsiteY205" fmla="*/ 2711526 h 4384220"/>
              <a:gd name="connsiteX206" fmla="*/ 451921 w 4384220"/>
              <a:gd name="connsiteY206" fmla="*/ 2795561 h 4384220"/>
              <a:gd name="connsiteX207" fmla="*/ 482867 w 4384220"/>
              <a:gd name="connsiteY207" fmla="*/ 2877995 h 4384220"/>
              <a:gd name="connsiteX208" fmla="*/ 393230 w 4384220"/>
              <a:gd name="connsiteY208" fmla="*/ 2864923 h 4384220"/>
              <a:gd name="connsiteX209" fmla="*/ 403368 w 4384220"/>
              <a:gd name="connsiteY209" fmla="*/ 2882530 h 4384220"/>
              <a:gd name="connsiteX210" fmla="*/ 367086 w 4384220"/>
              <a:gd name="connsiteY210" fmla="*/ 2904940 h 4384220"/>
              <a:gd name="connsiteX211" fmla="*/ 362551 w 4384220"/>
              <a:gd name="connsiteY211" fmla="*/ 2898003 h 4384220"/>
              <a:gd name="connsiteX212" fmla="*/ 377223 w 4384220"/>
              <a:gd name="connsiteY212" fmla="*/ 2863589 h 4384220"/>
              <a:gd name="connsiteX213" fmla="*/ 395097 w 4384220"/>
              <a:gd name="connsiteY213" fmla="*/ 2855853 h 4384220"/>
              <a:gd name="connsiteX214" fmla="*/ 393230 w 4384220"/>
              <a:gd name="connsiteY214" fmla="*/ 2864923 h 4384220"/>
              <a:gd name="connsiteX215" fmla="*/ 350812 w 4384220"/>
              <a:gd name="connsiteY215" fmla="*/ 2883597 h 4384220"/>
              <a:gd name="connsiteX216" fmla="*/ 339074 w 4384220"/>
              <a:gd name="connsiteY216" fmla="*/ 2872126 h 4384220"/>
              <a:gd name="connsiteX217" fmla="*/ 397498 w 4384220"/>
              <a:gd name="connsiteY217" fmla="*/ 2822239 h 4384220"/>
              <a:gd name="connsiteX218" fmla="*/ 443918 w 4384220"/>
              <a:gd name="connsiteY218" fmla="*/ 2843314 h 4384220"/>
              <a:gd name="connsiteX219" fmla="*/ 438582 w 4384220"/>
              <a:gd name="connsiteY219" fmla="*/ 2865723 h 4384220"/>
              <a:gd name="connsiteX220" fmla="*/ 412705 w 4384220"/>
              <a:gd name="connsiteY220" fmla="*/ 2872393 h 4384220"/>
              <a:gd name="connsiteX221" fmla="*/ 406836 w 4384220"/>
              <a:gd name="connsiteY221" fmla="*/ 2863056 h 4384220"/>
              <a:gd name="connsiteX222" fmla="*/ 412971 w 4384220"/>
              <a:gd name="connsiteY222" fmla="*/ 2852651 h 4384220"/>
              <a:gd name="connsiteX223" fmla="*/ 423109 w 4384220"/>
              <a:gd name="connsiteY223" fmla="*/ 2843848 h 4384220"/>
              <a:gd name="connsiteX224" fmla="*/ 409770 w 4384220"/>
              <a:gd name="connsiteY224" fmla="*/ 2842514 h 4384220"/>
              <a:gd name="connsiteX225" fmla="*/ 368953 w 4384220"/>
              <a:gd name="connsiteY225" fmla="*/ 2853985 h 4384220"/>
              <a:gd name="connsiteX226" fmla="*/ 350812 w 4384220"/>
              <a:gd name="connsiteY226" fmla="*/ 2883597 h 4384220"/>
              <a:gd name="connsiteX227" fmla="*/ 492204 w 4384220"/>
              <a:gd name="connsiteY227" fmla="*/ 2940154 h 4384220"/>
              <a:gd name="connsiteX228" fmla="*/ 461792 w 4384220"/>
              <a:gd name="connsiteY228" fmla="*/ 2959095 h 4384220"/>
              <a:gd name="connsiteX229" fmla="*/ 439116 w 4384220"/>
              <a:gd name="connsiteY229" fmla="*/ 2955894 h 4384220"/>
              <a:gd name="connsiteX230" fmla="*/ 432713 w 4384220"/>
              <a:gd name="connsiteY230" fmla="*/ 2942022 h 4384220"/>
              <a:gd name="connsiteX231" fmla="*/ 446585 w 4384220"/>
              <a:gd name="connsiteY231" fmla="*/ 2935619 h 4384220"/>
              <a:gd name="connsiteX232" fmla="*/ 467394 w 4384220"/>
              <a:gd name="connsiteY232" fmla="*/ 2927616 h 4384220"/>
              <a:gd name="connsiteX233" fmla="*/ 471663 w 4384220"/>
              <a:gd name="connsiteY233" fmla="*/ 2910809 h 4384220"/>
              <a:gd name="connsiteX234" fmla="*/ 448986 w 4384220"/>
              <a:gd name="connsiteY234" fmla="*/ 2901738 h 4384220"/>
              <a:gd name="connsiteX235" fmla="*/ 380158 w 4384220"/>
              <a:gd name="connsiteY235" fmla="*/ 2932418 h 4384220"/>
              <a:gd name="connsiteX236" fmla="*/ 373222 w 4384220"/>
              <a:gd name="connsiteY236" fmla="*/ 2915878 h 4384220"/>
              <a:gd name="connsiteX237" fmla="*/ 475664 w 4384220"/>
              <a:gd name="connsiteY237" fmla="*/ 2888666 h 4384220"/>
              <a:gd name="connsiteX238" fmla="*/ 492204 w 4384220"/>
              <a:gd name="connsiteY238" fmla="*/ 2902005 h 4384220"/>
              <a:gd name="connsiteX239" fmla="*/ 495939 w 4384220"/>
              <a:gd name="connsiteY239" fmla="*/ 2911076 h 4384220"/>
              <a:gd name="connsiteX240" fmla="*/ 492204 w 4384220"/>
              <a:gd name="connsiteY240" fmla="*/ 2940154 h 4384220"/>
              <a:gd name="connsiteX241" fmla="*/ 410571 w 4384220"/>
              <a:gd name="connsiteY241" fmla="*/ 3055135 h 4384220"/>
              <a:gd name="connsiteX242" fmla="*/ 399899 w 4384220"/>
              <a:gd name="connsiteY242" fmla="*/ 3056736 h 4384220"/>
              <a:gd name="connsiteX243" fmla="*/ 335339 w 4384220"/>
              <a:gd name="connsiteY243" fmla="*/ 3054335 h 4384220"/>
              <a:gd name="connsiteX244" fmla="*/ 357215 w 4384220"/>
              <a:gd name="connsiteY244" fmla="*/ 3040463 h 4384220"/>
              <a:gd name="connsiteX245" fmla="*/ 383359 w 4384220"/>
              <a:gd name="connsiteY245" fmla="*/ 3000979 h 4384220"/>
              <a:gd name="connsiteX246" fmla="*/ 436448 w 4384220"/>
              <a:gd name="connsiteY246" fmla="*/ 3004981 h 4384220"/>
              <a:gd name="connsiteX247" fmla="*/ 440983 w 4384220"/>
              <a:gd name="connsiteY247" fmla="*/ 3009783 h 4384220"/>
              <a:gd name="connsiteX248" fmla="*/ 429245 w 4384220"/>
              <a:gd name="connsiteY248" fmla="*/ 3011917 h 4384220"/>
              <a:gd name="connsiteX249" fmla="*/ 415372 w 4384220"/>
              <a:gd name="connsiteY249" fmla="*/ 3019120 h 4384220"/>
              <a:gd name="connsiteX250" fmla="*/ 404968 w 4384220"/>
              <a:gd name="connsiteY250" fmla="*/ 3035127 h 4384220"/>
              <a:gd name="connsiteX251" fmla="*/ 410571 w 4384220"/>
              <a:gd name="connsiteY251" fmla="*/ 3055135 h 4384220"/>
              <a:gd name="connsiteX252" fmla="*/ 420708 w 4384220"/>
              <a:gd name="connsiteY252" fmla="*/ 2953226 h 4384220"/>
              <a:gd name="connsiteX253" fmla="*/ 386027 w 4384220"/>
              <a:gd name="connsiteY253" fmla="*/ 2959362 h 4384220"/>
              <a:gd name="connsiteX254" fmla="*/ 383893 w 4384220"/>
              <a:gd name="connsiteY254" fmla="*/ 2946023 h 4384220"/>
              <a:gd name="connsiteX255" fmla="*/ 427111 w 4384220"/>
              <a:gd name="connsiteY255" fmla="*/ 2919612 h 4384220"/>
              <a:gd name="connsiteX256" fmla="*/ 442584 w 4384220"/>
              <a:gd name="connsiteY256" fmla="*/ 2915077 h 4384220"/>
              <a:gd name="connsiteX257" fmla="*/ 448720 w 4384220"/>
              <a:gd name="connsiteY257" fmla="*/ 2914010 h 4384220"/>
              <a:gd name="connsiteX258" fmla="*/ 459391 w 4384220"/>
              <a:gd name="connsiteY258" fmla="*/ 2916945 h 4384220"/>
              <a:gd name="connsiteX259" fmla="*/ 459391 w 4384220"/>
              <a:gd name="connsiteY259" fmla="*/ 2916945 h 4384220"/>
              <a:gd name="connsiteX260" fmla="*/ 457257 w 4384220"/>
              <a:gd name="connsiteY260" fmla="*/ 2920680 h 4384220"/>
              <a:gd name="connsiteX261" fmla="*/ 446319 w 4384220"/>
              <a:gd name="connsiteY261" fmla="*/ 2923614 h 4384220"/>
              <a:gd name="connsiteX262" fmla="*/ 419908 w 4384220"/>
              <a:gd name="connsiteY262" fmla="*/ 2939354 h 4384220"/>
              <a:gd name="connsiteX263" fmla="*/ 420708 w 4384220"/>
              <a:gd name="connsiteY263" fmla="*/ 2953226 h 4384220"/>
              <a:gd name="connsiteX264" fmla="*/ 431112 w 4384220"/>
              <a:gd name="connsiteY264" fmla="*/ 2966299 h 4384220"/>
              <a:gd name="connsiteX265" fmla="*/ 455389 w 4384220"/>
              <a:gd name="connsiteY265" fmla="*/ 2972168 h 4384220"/>
              <a:gd name="connsiteX266" fmla="*/ 480733 w 4384220"/>
              <a:gd name="connsiteY266" fmla="*/ 3027124 h 4384220"/>
              <a:gd name="connsiteX267" fmla="*/ 458057 w 4384220"/>
              <a:gd name="connsiteY267" fmla="*/ 3048199 h 4384220"/>
              <a:gd name="connsiteX268" fmla="*/ 422575 w 4384220"/>
              <a:gd name="connsiteY268" fmla="*/ 3048466 h 4384220"/>
              <a:gd name="connsiteX269" fmla="*/ 418307 w 4384220"/>
              <a:gd name="connsiteY269" fmla="*/ 3035927 h 4384220"/>
              <a:gd name="connsiteX270" fmla="*/ 423109 w 4384220"/>
              <a:gd name="connsiteY270" fmla="*/ 3028458 h 4384220"/>
              <a:gd name="connsiteX271" fmla="*/ 433247 w 4384220"/>
              <a:gd name="connsiteY271" fmla="*/ 3023389 h 4384220"/>
              <a:gd name="connsiteX272" fmla="*/ 445518 w 4384220"/>
              <a:gd name="connsiteY272" fmla="*/ 3024989 h 4384220"/>
              <a:gd name="connsiteX273" fmla="*/ 456189 w 4384220"/>
              <a:gd name="connsiteY273" fmla="*/ 3037528 h 4384220"/>
              <a:gd name="connsiteX274" fmla="*/ 457790 w 4384220"/>
              <a:gd name="connsiteY274" fmla="*/ 3020721 h 4384220"/>
              <a:gd name="connsiteX275" fmla="*/ 446585 w 4384220"/>
              <a:gd name="connsiteY275" fmla="*/ 2995110 h 4384220"/>
              <a:gd name="connsiteX276" fmla="*/ 386561 w 4384220"/>
              <a:gd name="connsiteY276" fmla="*/ 2987641 h 4384220"/>
              <a:gd name="connsiteX277" fmla="*/ 386827 w 4384220"/>
              <a:gd name="connsiteY277" fmla="*/ 2985773 h 4384220"/>
              <a:gd name="connsiteX278" fmla="*/ 387361 w 4384220"/>
              <a:gd name="connsiteY278" fmla="*/ 2971634 h 4384220"/>
              <a:gd name="connsiteX279" fmla="*/ 431112 w 4384220"/>
              <a:gd name="connsiteY279" fmla="*/ 2966299 h 4384220"/>
              <a:gd name="connsiteX280" fmla="*/ 478065 w 4384220"/>
              <a:gd name="connsiteY280" fmla="*/ 3132234 h 4384220"/>
              <a:gd name="connsiteX281" fmla="*/ 451654 w 4384220"/>
              <a:gd name="connsiteY281" fmla="*/ 3063139 h 4384220"/>
              <a:gd name="connsiteX282" fmla="*/ 463392 w 4384220"/>
              <a:gd name="connsiteY282" fmla="*/ 3058870 h 4384220"/>
              <a:gd name="connsiteX283" fmla="*/ 493005 w 4384220"/>
              <a:gd name="connsiteY283" fmla="*/ 3030592 h 4384220"/>
              <a:gd name="connsiteX284" fmla="*/ 474064 w 4384220"/>
              <a:gd name="connsiteY284" fmla="*/ 2967632 h 4384220"/>
              <a:gd name="connsiteX285" fmla="*/ 503409 w 4384220"/>
              <a:gd name="connsiteY285" fmla="*/ 2945223 h 4384220"/>
              <a:gd name="connsiteX286" fmla="*/ 507411 w 4384220"/>
              <a:gd name="connsiteY286" fmla="*/ 2937220 h 4384220"/>
              <a:gd name="connsiteX287" fmla="*/ 530087 w 4384220"/>
              <a:gd name="connsiteY287" fmla="*/ 2987107 h 4384220"/>
              <a:gd name="connsiteX288" fmla="*/ 554897 w 4384220"/>
              <a:gd name="connsiteY288" fmla="*/ 3035927 h 4384220"/>
              <a:gd name="connsiteX289" fmla="*/ 534889 w 4384220"/>
              <a:gd name="connsiteY289" fmla="*/ 3101288 h 4384220"/>
              <a:gd name="connsiteX290" fmla="*/ 478065 w 4384220"/>
              <a:gd name="connsiteY290" fmla="*/ 3132234 h 4384220"/>
              <a:gd name="connsiteX291" fmla="*/ 393764 w 4384220"/>
              <a:gd name="connsiteY291" fmla="*/ 3156778 h 4384220"/>
              <a:gd name="connsiteX292" fmla="*/ 388962 w 4384220"/>
              <a:gd name="connsiteY292" fmla="*/ 3135435 h 4384220"/>
              <a:gd name="connsiteX293" fmla="*/ 408703 w 4384220"/>
              <a:gd name="connsiteY293" fmla="*/ 3123697 h 4384220"/>
              <a:gd name="connsiteX294" fmla="*/ 417240 w 4384220"/>
              <a:gd name="connsiteY294" fmla="*/ 3126898 h 4384220"/>
              <a:gd name="connsiteX295" fmla="*/ 419908 w 4384220"/>
              <a:gd name="connsiteY295" fmla="*/ 3135702 h 4384220"/>
              <a:gd name="connsiteX296" fmla="*/ 417240 w 4384220"/>
              <a:gd name="connsiteY296" fmla="*/ 3149841 h 4384220"/>
              <a:gd name="connsiteX297" fmla="*/ 430045 w 4384220"/>
              <a:gd name="connsiteY297" fmla="*/ 3141571 h 4384220"/>
              <a:gd name="connsiteX298" fmla="*/ 444718 w 4384220"/>
              <a:gd name="connsiteY298" fmla="*/ 3120763 h 4384220"/>
              <a:gd name="connsiteX299" fmla="*/ 435648 w 4384220"/>
              <a:gd name="connsiteY299" fmla="*/ 3100754 h 4384220"/>
              <a:gd name="connsiteX300" fmla="*/ 420174 w 4384220"/>
              <a:gd name="connsiteY300" fmla="*/ 3093284 h 4384220"/>
              <a:gd name="connsiteX301" fmla="*/ 398032 w 4384220"/>
              <a:gd name="connsiteY301" fmla="*/ 3092218 h 4384220"/>
              <a:gd name="connsiteX302" fmla="*/ 382559 w 4384220"/>
              <a:gd name="connsiteY302" fmla="*/ 3094618 h 4384220"/>
              <a:gd name="connsiteX303" fmla="*/ 366552 w 4384220"/>
              <a:gd name="connsiteY303" fmla="*/ 3097019 h 4384220"/>
              <a:gd name="connsiteX304" fmla="*/ 352947 w 4384220"/>
              <a:gd name="connsiteY304" fmla="*/ 3096219 h 4384220"/>
              <a:gd name="connsiteX305" fmla="*/ 314264 w 4384220"/>
              <a:gd name="connsiteY305" fmla="*/ 3085815 h 4384220"/>
              <a:gd name="connsiteX306" fmla="*/ 285985 w 4384220"/>
              <a:gd name="connsiteY306" fmla="*/ 3062872 h 4384220"/>
              <a:gd name="connsiteX307" fmla="*/ 288386 w 4384220"/>
              <a:gd name="connsiteY307" fmla="*/ 3063139 h 4384220"/>
              <a:gd name="connsiteX308" fmla="*/ 318532 w 4384220"/>
              <a:gd name="connsiteY308" fmla="*/ 3060471 h 4384220"/>
              <a:gd name="connsiteX309" fmla="*/ 402567 w 4384220"/>
              <a:gd name="connsiteY309" fmla="*/ 3069275 h 4384220"/>
              <a:gd name="connsiteX310" fmla="*/ 442584 w 4384220"/>
              <a:gd name="connsiteY310" fmla="*/ 3073276 h 4384220"/>
              <a:gd name="connsiteX311" fmla="*/ 465260 w 4384220"/>
              <a:gd name="connsiteY311" fmla="*/ 3130100 h 4384220"/>
              <a:gd name="connsiteX312" fmla="*/ 446052 w 4384220"/>
              <a:gd name="connsiteY312" fmla="*/ 3149841 h 4384220"/>
              <a:gd name="connsiteX313" fmla="*/ 393764 w 4384220"/>
              <a:gd name="connsiteY313" fmla="*/ 3156778 h 4384220"/>
              <a:gd name="connsiteX314" fmla="*/ 227294 w 4384220"/>
              <a:gd name="connsiteY314" fmla="*/ 3033526 h 4384220"/>
              <a:gd name="connsiteX315" fmla="*/ 240366 w 4384220"/>
              <a:gd name="connsiteY315" fmla="*/ 3044197 h 4384220"/>
              <a:gd name="connsiteX316" fmla="*/ 265977 w 4384220"/>
              <a:gd name="connsiteY316" fmla="*/ 3057803 h 4384220"/>
              <a:gd name="connsiteX317" fmla="*/ 307328 w 4384220"/>
              <a:gd name="connsiteY317" fmla="*/ 3097553 h 4384220"/>
              <a:gd name="connsiteX318" fmla="*/ 350812 w 4384220"/>
              <a:gd name="connsiteY318" fmla="*/ 3109024 h 4384220"/>
              <a:gd name="connsiteX319" fmla="*/ 366019 w 4384220"/>
              <a:gd name="connsiteY319" fmla="*/ 3109825 h 4384220"/>
              <a:gd name="connsiteX320" fmla="*/ 384693 w 4384220"/>
              <a:gd name="connsiteY320" fmla="*/ 3107157 h 4384220"/>
              <a:gd name="connsiteX321" fmla="*/ 398299 w 4384220"/>
              <a:gd name="connsiteY321" fmla="*/ 3104756 h 4384220"/>
              <a:gd name="connsiteX322" fmla="*/ 416173 w 4384220"/>
              <a:gd name="connsiteY322" fmla="*/ 3105556 h 4384220"/>
              <a:gd name="connsiteX323" fmla="*/ 426310 w 4384220"/>
              <a:gd name="connsiteY323" fmla="*/ 3110358 h 4384220"/>
              <a:gd name="connsiteX324" fmla="*/ 431646 w 4384220"/>
              <a:gd name="connsiteY324" fmla="*/ 3120229 h 4384220"/>
              <a:gd name="connsiteX325" fmla="*/ 431112 w 4384220"/>
              <a:gd name="connsiteY325" fmla="*/ 3122096 h 4384220"/>
              <a:gd name="connsiteX326" fmla="*/ 427911 w 4384220"/>
              <a:gd name="connsiteY326" fmla="*/ 3117828 h 4384220"/>
              <a:gd name="connsiteX327" fmla="*/ 408703 w 4384220"/>
              <a:gd name="connsiteY327" fmla="*/ 3111159 h 4384220"/>
              <a:gd name="connsiteX328" fmla="*/ 378557 w 4384220"/>
              <a:gd name="connsiteY328" fmla="*/ 3128499 h 4384220"/>
              <a:gd name="connsiteX329" fmla="*/ 385493 w 4384220"/>
              <a:gd name="connsiteY329" fmla="*/ 3167982 h 4384220"/>
              <a:gd name="connsiteX330" fmla="*/ 403101 w 4384220"/>
              <a:gd name="connsiteY330" fmla="*/ 3174118 h 4384220"/>
              <a:gd name="connsiteX331" fmla="*/ 318799 w 4384220"/>
              <a:gd name="connsiteY331" fmla="*/ 3220537 h 4384220"/>
              <a:gd name="connsiteX332" fmla="*/ 271046 w 4384220"/>
              <a:gd name="connsiteY332" fmla="*/ 3128232 h 4384220"/>
              <a:gd name="connsiteX333" fmla="*/ 227294 w 4384220"/>
              <a:gd name="connsiteY333" fmla="*/ 3033526 h 4384220"/>
              <a:gd name="connsiteX334" fmla="*/ 212888 w 4384220"/>
              <a:gd name="connsiteY334" fmla="*/ 2956961 h 4384220"/>
              <a:gd name="connsiteX335" fmla="*/ 255306 w 4384220"/>
              <a:gd name="connsiteY335" fmla="*/ 2930017 h 4384220"/>
              <a:gd name="connsiteX336" fmla="*/ 278249 w 4384220"/>
              <a:gd name="connsiteY336" fmla="*/ 2955894 h 4384220"/>
              <a:gd name="connsiteX337" fmla="*/ 270246 w 4384220"/>
              <a:gd name="connsiteY337" fmla="*/ 2971101 h 4384220"/>
              <a:gd name="connsiteX338" fmla="*/ 259308 w 4384220"/>
              <a:gd name="connsiteY338" fmla="*/ 2967366 h 4384220"/>
              <a:gd name="connsiteX339" fmla="*/ 253705 w 4384220"/>
              <a:gd name="connsiteY339" fmla="*/ 2963097 h 4384220"/>
              <a:gd name="connsiteX340" fmla="*/ 247036 w 4384220"/>
              <a:gd name="connsiteY340" fmla="*/ 2958829 h 4384220"/>
              <a:gd name="connsiteX341" fmla="*/ 243568 w 4384220"/>
              <a:gd name="connsiteY341" fmla="*/ 2966032 h 4384220"/>
              <a:gd name="connsiteX342" fmla="*/ 242501 w 4384220"/>
              <a:gd name="connsiteY342" fmla="*/ 2994577 h 4384220"/>
              <a:gd name="connsiteX343" fmla="*/ 242767 w 4384220"/>
              <a:gd name="connsiteY343" fmla="*/ 2995110 h 4384220"/>
              <a:gd name="connsiteX344" fmla="*/ 278516 w 4384220"/>
              <a:gd name="connsiteY344" fmla="*/ 3024989 h 4384220"/>
              <a:gd name="connsiteX345" fmla="*/ 332671 w 4384220"/>
              <a:gd name="connsiteY345" fmla="*/ 3019120 h 4384220"/>
              <a:gd name="connsiteX346" fmla="*/ 351879 w 4384220"/>
              <a:gd name="connsiteY346" fmla="*/ 2986573 h 4384220"/>
              <a:gd name="connsiteX347" fmla="*/ 346544 w 4384220"/>
              <a:gd name="connsiteY347" fmla="*/ 2944689 h 4384220"/>
              <a:gd name="connsiteX348" fmla="*/ 325202 w 4384220"/>
              <a:gd name="connsiteY348" fmla="*/ 2907874 h 4384220"/>
              <a:gd name="connsiteX349" fmla="*/ 278249 w 4384220"/>
              <a:gd name="connsiteY349" fmla="*/ 2869725 h 4384220"/>
              <a:gd name="connsiteX350" fmla="*/ 298257 w 4384220"/>
              <a:gd name="connsiteY350" fmla="*/ 2860121 h 4384220"/>
              <a:gd name="connsiteX351" fmla="*/ 356948 w 4384220"/>
              <a:gd name="connsiteY351" fmla="*/ 2914010 h 4384220"/>
              <a:gd name="connsiteX352" fmla="*/ 373222 w 4384220"/>
              <a:gd name="connsiteY352" fmla="*/ 2986307 h 4384220"/>
              <a:gd name="connsiteX353" fmla="*/ 349212 w 4384220"/>
              <a:gd name="connsiteY353" fmla="*/ 3031659 h 4384220"/>
              <a:gd name="connsiteX354" fmla="*/ 289987 w 4384220"/>
              <a:gd name="connsiteY354" fmla="*/ 3050067 h 4384220"/>
              <a:gd name="connsiteX355" fmla="*/ 248903 w 4384220"/>
              <a:gd name="connsiteY355" fmla="*/ 3033526 h 4384220"/>
              <a:gd name="connsiteX356" fmla="*/ 219558 w 4384220"/>
              <a:gd name="connsiteY356" fmla="*/ 2999379 h 4384220"/>
              <a:gd name="connsiteX357" fmla="*/ 212888 w 4384220"/>
              <a:gd name="connsiteY357" fmla="*/ 2956961 h 4384220"/>
              <a:gd name="connsiteX358" fmla="*/ 157932 w 4384220"/>
              <a:gd name="connsiteY358" fmla="*/ 2847849 h 4384220"/>
              <a:gd name="connsiteX359" fmla="*/ 176607 w 4384220"/>
              <a:gd name="connsiteY359" fmla="*/ 2847316 h 4384220"/>
              <a:gd name="connsiteX360" fmla="*/ 196882 w 4384220"/>
              <a:gd name="connsiteY360" fmla="*/ 2827841 h 4384220"/>
              <a:gd name="connsiteX361" fmla="*/ 199550 w 4384220"/>
              <a:gd name="connsiteY361" fmla="*/ 2832110 h 4384220"/>
              <a:gd name="connsiteX362" fmla="*/ 253172 w 4384220"/>
              <a:gd name="connsiteY362" fmla="*/ 2871592 h 4384220"/>
              <a:gd name="connsiteX363" fmla="*/ 283851 w 4384220"/>
              <a:gd name="connsiteY363" fmla="*/ 2889733 h 4384220"/>
              <a:gd name="connsiteX364" fmla="*/ 306527 w 4384220"/>
              <a:gd name="connsiteY364" fmla="*/ 2908408 h 4384220"/>
              <a:gd name="connsiteX365" fmla="*/ 331338 w 4384220"/>
              <a:gd name="connsiteY365" fmla="*/ 2944689 h 4384220"/>
              <a:gd name="connsiteX366" fmla="*/ 338007 w 4384220"/>
              <a:gd name="connsiteY366" fmla="*/ 2973501 h 4384220"/>
              <a:gd name="connsiteX367" fmla="*/ 338274 w 4384220"/>
              <a:gd name="connsiteY367" fmla="*/ 2982038 h 4384220"/>
              <a:gd name="connsiteX368" fmla="*/ 338007 w 4384220"/>
              <a:gd name="connsiteY368" fmla="*/ 2985240 h 4384220"/>
              <a:gd name="connsiteX369" fmla="*/ 325202 w 4384220"/>
              <a:gd name="connsiteY369" fmla="*/ 3008183 h 4384220"/>
              <a:gd name="connsiteX370" fmla="*/ 297990 w 4384220"/>
              <a:gd name="connsiteY370" fmla="*/ 3014052 h 4384220"/>
              <a:gd name="connsiteX371" fmla="*/ 282784 w 4384220"/>
              <a:gd name="connsiteY371" fmla="*/ 3011917 h 4384220"/>
              <a:gd name="connsiteX372" fmla="*/ 255306 w 4384220"/>
              <a:gd name="connsiteY372" fmla="*/ 2989241 h 4384220"/>
              <a:gd name="connsiteX373" fmla="*/ 253439 w 4384220"/>
              <a:gd name="connsiteY373" fmla="*/ 2980171 h 4384220"/>
              <a:gd name="connsiteX374" fmla="*/ 274781 w 4384220"/>
              <a:gd name="connsiteY374" fmla="*/ 2982839 h 4384220"/>
              <a:gd name="connsiteX375" fmla="*/ 291588 w 4384220"/>
              <a:gd name="connsiteY375" fmla="*/ 2954293 h 4384220"/>
              <a:gd name="connsiteX376" fmla="*/ 257707 w 4384220"/>
              <a:gd name="connsiteY376" fmla="*/ 2916945 h 4384220"/>
              <a:gd name="connsiteX377" fmla="*/ 199283 w 4384220"/>
              <a:gd name="connsiteY377" fmla="*/ 2953493 h 4384220"/>
              <a:gd name="connsiteX378" fmla="*/ 197949 w 4384220"/>
              <a:gd name="connsiteY378" fmla="*/ 2960429 h 4384220"/>
              <a:gd name="connsiteX379" fmla="*/ 157932 w 4384220"/>
              <a:gd name="connsiteY379" fmla="*/ 2847849 h 4384220"/>
              <a:gd name="connsiteX380" fmla="*/ 162467 w 4384220"/>
              <a:gd name="connsiteY380" fmla="*/ 2802230 h 4384220"/>
              <a:gd name="connsiteX381" fmla="*/ 184076 w 4384220"/>
              <a:gd name="connsiteY381" fmla="*/ 2813435 h 4384220"/>
              <a:gd name="connsiteX382" fmla="*/ 172338 w 4384220"/>
              <a:gd name="connsiteY382" fmla="*/ 2834777 h 4384220"/>
              <a:gd name="connsiteX383" fmla="*/ 150196 w 4384220"/>
              <a:gd name="connsiteY383" fmla="*/ 2823839 h 4384220"/>
              <a:gd name="connsiteX384" fmla="*/ 162467 w 4384220"/>
              <a:gd name="connsiteY384" fmla="*/ 2802230 h 4384220"/>
              <a:gd name="connsiteX385" fmla="*/ 114181 w 4384220"/>
              <a:gd name="connsiteY385" fmla="*/ 2690451 h 4384220"/>
              <a:gd name="connsiteX386" fmla="*/ 132588 w 4384220"/>
              <a:gd name="connsiteY386" fmla="*/ 2691518 h 4384220"/>
              <a:gd name="connsiteX387" fmla="*/ 152330 w 4384220"/>
              <a:gd name="connsiteY387" fmla="*/ 2677645 h 4384220"/>
              <a:gd name="connsiteX388" fmla="*/ 188878 w 4384220"/>
              <a:gd name="connsiteY388" fmla="*/ 2728333 h 4384220"/>
              <a:gd name="connsiteX389" fmla="*/ 188878 w 4384220"/>
              <a:gd name="connsiteY389" fmla="*/ 2728867 h 4384220"/>
              <a:gd name="connsiteX390" fmla="*/ 188878 w 4384220"/>
              <a:gd name="connsiteY390" fmla="*/ 2728867 h 4384220"/>
              <a:gd name="connsiteX391" fmla="*/ 189145 w 4384220"/>
              <a:gd name="connsiteY391" fmla="*/ 2729400 h 4384220"/>
              <a:gd name="connsiteX392" fmla="*/ 182476 w 4384220"/>
              <a:gd name="connsiteY392" fmla="*/ 2791826 h 4384220"/>
              <a:gd name="connsiteX393" fmla="*/ 158733 w 4384220"/>
              <a:gd name="connsiteY393" fmla="*/ 2789692 h 4384220"/>
              <a:gd name="connsiteX394" fmla="*/ 143259 w 4384220"/>
              <a:gd name="connsiteY394" fmla="*/ 2799829 h 4384220"/>
              <a:gd name="connsiteX395" fmla="*/ 127786 w 4384220"/>
              <a:gd name="connsiteY395" fmla="*/ 2745407 h 4384220"/>
              <a:gd name="connsiteX396" fmla="*/ 114181 w 4384220"/>
              <a:gd name="connsiteY396" fmla="*/ 2690451 h 4384220"/>
              <a:gd name="connsiteX397" fmla="*/ 121917 w 4384220"/>
              <a:gd name="connsiteY397" fmla="*/ 2645365 h 4384220"/>
              <a:gd name="connsiteX398" fmla="*/ 142993 w 4384220"/>
              <a:gd name="connsiteY398" fmla="*/ 2658171 h 4384220"/>
              <a:gd name="connsiteX399" fmla="*/ 129387 w 4384220"/>
              <a:gd name="connsiteY399" fmla="*/ 2678712 h 4384220"/>
              <a:gd name="connsiteX400" fmla="*/ 108312 w 4384220"/>
              <a:gd name="connsiteY400" fmla="*/ 2665907 h 4384220"/>
              <a:gd name="connsiteX401" fmla="*/ 121917 w 4384220"/>
              <a:gd name="connsiteY401" fmla="*/ 2645365 h 4384220"/>
              <a:gd name="connsiteX402" fmla="*/ 80834 w 4384220"/>
              <a:gd name="connsiteY402" fmla="*/ 2523181 h 4384220"/>
              <a:gd name="connsiteX403" fmla="*/ 85636 w 4384220"/>
              <a:gd name="connsiteY403" fmla="*/ 2528517 h 4384220"/>
              <a:gd name="connsiteX404" fmla="*/ 154998 w 4384220"/>
              <a:gd name="connsiteY404" fmla="*/ 2531184 h 4384220"/>
              <a:gd name="connsiteX405" fmla="*/ 165402 w 4384220"/>
              <a:gd name="connsiteY405" fmla="*/ 2481831 h 4384220"/>
              <a:gd name="connsiteX406" fmla="*/ 137124 w 4384220"/>
              <a:gd name="connsiteY406" fmla="*/ 2465557 h 4384220"/>
              <a:gd name="connsiteX407" fmla="*/ 119783 w 4384220"/>
              <a:gd name="connsiteY407" fmla="*/ 2478629 h 4384220"/>
              <a:gd name="connsiteX408" fmla="*/ 116849 w 4384220"/>
              <a:gd name="connsiteY408" fmla="*/ 2469826 h 4384220"/>
              <a:gd name="connsiteX409" fmla="*/ 129387 w 4384220"/>
              <a:gd name="connsiteY409" fmla="*/ 2436212 h 4384220"/>
              <a:gd name="connsiteX410" fmla="*/ 167536 w 4384220"/>
              <a:gd name="connsiteY410" fmla="*/ 2418604 h 4384220"/>
              <a:gd name="connsiteX411" fmla="*/ 190479 w 4384220"/>
              <a:gd name="connsiteY411" fmla="*/ 2431943 h 4384220"/>
              <a:gd name="connsiteX412" fmla="*/ 204885 w 4384220"/>
              <a:gd name="connsiteY412" fmla="*/ 2471426 h 4384220"/>
              <a:gd name="connsiteX413" fmla="*/ 173405 w 4384220"/>
              <a:gd name="connsiteY413" fmla="*/ 2573068 h 4384220"/>
              <a:gd name="connsiteX414" fmla="*/ 146461 w 4384220"/>
              <a:gd name="connsiteY414" fmla="*/ 2634161 h 4384220"/>
              <a:gd name="connsiteX415" fmla="*/ 146461 w 4384220"/>
              <a:gd name="connsiteY415" fmla="*/ 2638963 h 4384220"/>
              <a:gd name="connsiteX416" fmla="*/ 118983 w 4384220"/>
              <a:gd name="connsiteY416" fmla="*/ 2632293 h 4384220"/>
              <a:gd name="connsiteX417" fmla="*/ 102709 w 4384220"/>
              <a:gd name="connsiteY417" fmla="*/ 2641097 h 4384220"/>
              <a:gd name="connsiteX418" fmla="*/ 91238 w 4384220"/>
              <a:gd name="connsiteY418" fmla="*/ 2582139 h 4384220"/>
              <a:gd name="connsiteX419" fmla="*/ 80834 w 4384220"/>
              <a:gd name="connsiteY419" fmla="*/ 2523181 h 4384220"/>
              <a:gd name="connsiteX420" fmla="*/ 88837 w 4384220"/>
              <a:gd name="connsiteY420" fmla="*/ 2435411 h 4384220"/>
              <a:gd name="connsiteX421" fmla="*/ 115515 w 4384220"/>
              <a:gd name="connsiteY421" fmla="*/ 2400730 h 4384220"/>
              <a:gd name="connsiteX422" fmla="*/ 176340 w 4384220"/>
              <a:gd name="connsiteY422" fmla="*/ 2387125 h 4384220"/>
              <a:gd name="connsiteX423" fmla="*/ 220091 w 4384220"/>
              <a:gd name="connsiteY423" fmla="*/ 2414336 h 4384220"/>
              <a:gd name="connsiteX424" fmla="*/ 241434 w 4384220"/>
              <a:gd name="connsiteY424" fmla="*/ 2485032 h 4384220"/>
              <a:gd name="connsiteX425" fmla="*/ 217957 w 4384220"/>
              <a:gd name="connsiteY425" fmla="*/ 2561064 h 4384220"/>
              <a:gd name="connsiteX426" fmla="*/ 195815 w 4384220"/>
              <a:gd name="connsiteY426" fmla="*/ 2562664 h 4384220"/>
              <a:gd name="connsiteX427" fmla="*/ 217157 w 4384220"/>
              <a:gd name="connsiteY427" fmla="*/ 2506374 h 4384220"/>
              <a:gd name="connsiteX428" fmla="*/ 217690 w 4384220"/>
              <a:gd name="connsiteY428" fmla="*/ 2463690 h 4384220"/>
              <a:gd name="connsiteX429" fmla="*/ 201684 w 4384220"/>
              <a:gd name="connsiteY429" fmla="*/ 2424740 h 4384220"/>
              <a:gd name="connsiteX430" fmla="*/ 168337 w 4384220"/>
              <a:gd name="connsiteY430" fmla="*/ 2406066 h 4384220"/>
              <a:gd name="connsiteX431" fmla="*/ 118983 w 4384220"/>
              <a:gd name="connsiteY431" fmla="*/ 2427675 h 4384220"/>
              <a:gd name="connsiteX432" fmla="*/ 102976 w 4384220"/>
              <a:gd name="connsiteY432" fmla="*/ 2471426 h 4384220"/>
              <a:gd name="connsiteX433" fmla="*/ 117649 w 4384220"/>
              <a:gd name="connsiteY433" fmla="*/ 2496237 h 4384220"/>
              <a:gd name="connsiteX434" fmla="*/ 124318 w 4384220"/>
              <a:gd name="connsiteY434" fmla="*/ 2500772 h 4384220"/>
              <a:gd name="connsiteX435" fmla="*/ 128053 w 4384220"/>
              <a:gd name="connsiteY435" fmla="*/ 2493569 h 4384220"/>
              <a:gd name="connsiteX436" fmla="*/ 130988 w 4384220"/>
              <a:gd name="connsiteY436" fmla="*/ 2486899 h 4384220"/>
              <a:gd name="connsiteX437" fmla="*/ 138724 w 4384220"/>
              <a:gd name="connsiteY437" fmla="*/ 2478363 h 4384220"/>
              <a:gd name="connsiteX438" fmla="*/ 153130 w 4384220"/>
              <a:gd name="connsiteY438" fmla="*/ 2487700 h 4384220"/>
              <a:gd name="connsiteX439" fmla="*/ 154998 w 4384220"/>
              <a:gd name="connsiteY439" fmla="*/ 2505841 h 4384220"/>
              <a:gd name="connsiteX440" fmla="*/ 146194 w 4384220"/>
              <a:gd name="connsiteY440" fmla="*/ 2521314 h 4384220"/>
              <a:gd name="connsiteX441" fmla="*/ 95773 w 4384220"/>
              <a:gd name="connsiteY441" fmla="*/ 2519179 h 4384220"/>
              <a:gd name="connsiteX442" fmla="*/ 88837 w 4384220"/>
              <a:gd name="connsiteY442" fmla="*/ 2435411 h 4384220"/>
              <a:gd name="connsiteX443" fmla="*/ 152330 w 4384220"/>
              <a:gd name="connsiteY443" fmla="*/ 2236662 h 4384220"/>
              <a:gd name="connsiteX444" fmla="*/ 140325 w 4384220"/>
              <a:gd name="connsiteY444" fmla="*/ 2250801 h 4384220"/>
              <a:gd name="connsiteX445" fmla="*/ 152863 w 4384220"/>
              <a:gd name="connsiteY445" fmla="*/ 2288417 h 4384220"/>
              <a:gd name="connsiteX446" fmla="*/ 187545 w 4384220"/>
              <a:gd name="connsiteY446" fmla="*/ 2288417 h 4384220"/>
              <a:gd name="connsiteX447" fmla="*/ 201150 w 4384220"/>
              <a:gd name="connsiteY447" fmla="*/ 2272944 h 4384220"/>
              <a:gd name="connsiteX448" fmla="*/ 201951 w 4384220"/>
              <a:gd name="connsiteY448" fmla="*/ 2267342 h 4384220"/>
              <a:gd name="connsiteX449" fmla="*/ 203284 w 4384220"/>
              <a:gd name="connsiteY449" fmla="*/ 2268675 h 4384220"/>
              <a:gd name="connsiteX450" fmla="*/ 203284 w 4384220"/>
              <a:gd name="connsiteY450" fmla="*/ 2279880 h 4384220"/>
              <a:gd name="connsiteX451" fmla="*/ 196615 w 4384220"/>
              <a:gd name="connsiteY451" fmla="*/ 2288951 h 4384220"/>
              <a:gd name="connsiteX452" fmla="*/ 181675 w 4384220"/>
              <a:gd name="connsiteY452" fmla="*/ 2298555 h 4384220"/>
              <a:gd name="connsiteX453" fmla="*/ 168870 w 4384220"/>
              <a:gd name="connsiteY453" fmla="*/ 2303356 h 4384220"/>
              <a:gd name="connsiteX454" fmla="*/ 151530 w 4384220"/>
              <a:gd name="connsiteY454" fmla="*/ 2310560 h 4384220"/>
              <a:gd name="connsiteX455" fmla="*/ 138991 w 4384220"/>
              <a:gd name="connsiteY455" fmla="*/ 2318830 h 4384220"/>
              <a:gd name="connsiteX456" fmla="*/ 107778 w 4384220"/>
              <a:gd name="connsiteY456" fmla="*/ 2350309 h 4384220"/>
              <a:gd name="connsiteX457" fmla="*/ 90704 w 4384220"/>
              <a:gd name="connsiteY457" fmla="*/ 2405532 h 4384220"/>
              <a:gd name="connsiteX458" fmla="*/ 75765 w 4384220"/>
              <a:gd name="connsiteY458" fmla="*/ 2430076 h 4384220"/>
              <a:gd name="connsiteX459" fmla="*/ 70162 w 4384220"/>
              <a:gd name="connsiteY459" fmla="*/ 2445816 h 4384220"/>
              <a:gd name="connsiteX460" fmla="*/ 60558 w 4384220"/>
              <a:gd name="connsiteY460" fmla="*/ 2342573 h 4384220"/>
              <a:gd name="connsiteX461" fmla="*/ 57357 w 4384220"/>
              <a:gd name="connsiteY461" fmla="*/ 2290818 h 4384220"/>
              <a:gd name="connsiteX462" fmla="*/ 56023 w 4384220"/>
              <a:gd name="connsiteY462" fmla="*/ 2239063 h 4384220"/>
              <a:gd name="connsiteX463" fmla="*/ 152330 w 4384220"/>
              <a:gd name="connsiteY463" fmla="*/ 2236662 h 4384220"/>
              <a:gd name="connsiteX464" fmla="*/ 236632 w 4384220"/>
              <a:gd name="connsiteY464" fmla="*/ 2304157 h 4384220"/>
              <a:gd name="connsiteX465" fmla="*/ 204618 w 4384220"/>
              <a:gd name="connsiteY465" fmla="*/ 2327633 h 4384220"/>
              <a:gd name="connsiteX466" fmla="*/ 136056 w 4384220"/>
              <a:gd name="connsiteY466" fmla="*/ 2377254 h 4384220"/>
              <a:gd name="connsiteX467" fmla="*/ 108312 w 4384220"/>
              <a:gd name="connsiteY467" fmla="*/ 2390059 h 4384220"/>
              <a:gd name="connsiteX468" fmla="*/ 106177 w 4384220"/>
              <a:gd name="connsiteY468" fmla="*/ 2391660 h 4384220"/>
              <a:gd name="connsiteX469" fmla="*/ 120050 w 4384220"/>
              <a:gd name="connsiteY469" fmla="*/ 2357512 h 4384220"/>
              <a:gd name="connsiteX470" fmla="*/ 148061 w 4384220"/>
              <a:gd name="connsiteY470" fmla="*/ 2328967 h 4384220"/>
              <a:gd name="connsiteX471" fmla="*/ 159266 w 4384220"/>
              <a:gd name="connsiteY471" fmla="*/ 2321497 h 4384220"/>
              <a:gd name="connsiteX472" fmla="*/ 174206 w 4384220"/>
              <a:gd name="connsiteY472" fmla="*/ 2315362 h 4384220"/>
              <a:gd name="connsiteX473" fmla="*/ 188878 w 4384220"/>
              <a:gd name="connsiteY473" fmla="*/ 2309759 h 4384220"/>
              <a:gd name="connsiteX474" fmla="*/ 207019 w 4384220"/>
              <a:gd name="connsiteY474" fmla="*/ 2297754 h 4384220"/>
              <a:gd name="connsiteX475" fmla="*/ 216890 w 4384220"/>
              <a:gd name="connsiteY475" fmla="*/ 2283615 h 4384220"/>
              <a:gd name="connsiteX476" fmla="*/ 215289 w 4384220"/>
              <a:gd name="connsiteY476" fmla="*/ 2261739 h 4384220"/>
              <a:gd name="connsiteX477" fmla="*/ 192347 w 4384220"/>
              <a:gd name="connsiteY477" fmla="*/ 2251068 h 4384220"/>
              <a:gd name="connsiteX478" fmla="*/ 177140 w 4384220"/>
              <a:gd name="connsiteY478" fmla="*/ 2250268 h 4384220"/>
              <a:gd name="connsiteX479" fmla="*/ 186211 w 4384220"/>
              <a:gd name="connsiteY479" fmla="*/ 2261206 h 4384220"/>
              <a:gd name="connsiteX480" fmla="*/ 188078 w 4384220"/>
              <a:gd name="connsiteY480" fmla="*/ 2270276 h 4384220"/>
              <a:gd name="connsiteX481" fmla="*/ 181942 w 4384220"/>
              <a:gd name="connsiteY481" fmla="*/ 2277212 h 4384220"/>
              <a:gd name="connsiteX482" fmla="*/ 158999 w 4384220"/>
              <a:gd name="connsiteY482" fmla="*/ 2276946 h 4384220"/>
              <a:gd name="connsiteX483" fmla="*/ 152863 w 4384220"/>
              <a:gd name="connsiteY483" fmla="*/ 2256137 h 4384220"/>
              <a:gd name="connsiteX484" fmla="*/ 201951 w 4384220"/>
              <a:gd name="connsiteY484" fmla="*/ 2236129 h 4384220"/>
              <a:gd name="connsiteX485" fmla="*/ 228628 w 4384220"/>
              <a:gd name="connsiteY485" fmla="*/ 2243598 h 4384220"/>
              <a:gd name="connsiteX486" fmla="*/ 236632 w 4384220"/>
              <a:gd name="connsiteY486" fmla="*/ 2304157 h 4384220"/>
              <a:gd name="connsiteX487" fmla="*/ 352680 w 4384220"/>
              <a:gd name="connsiteY487" fmla="*/ 2279880 h 4384220"/>
              <a:gd name="connsiteX488" fmla="*/ 356415 w 4384220"/>
              <a:gd name="connsiteY488" fmla="*/ 2334570 h 4384220"/>
              <a:gd name="connsiteX489" fmla="*/ 360950 w 4384220"/>
              <a:gd name="connsiteY489" fmla="*/ 2389259 h 4384220"/>
              <a:gd name="connsiteX490" fmla="*/ 353213 w 4384220"/>
              <a:gd name="connsiteY490" fmla="*/ 2384190 h 4384220"/>
              <a:gd name="connsiteX491" fmla="*/ 316665 w 4384220"/>
              <a:gd name="connsiteY491" fmla="*/ 2379388 h 4384220"/>
              <a:gd name="connsiteX492" fmla="*/ 302259 w 4384220"/>
              <a:gd name="connsiteY492" fmla="*/ 2315362 h 4384220"/>
              <a:gd name="connsiteX493" fmla="*/ 261975 w 4384220"/>
              <a:gd name="connsiteY493" fmla="*/ 2305758 h 4384220"/>
              <a:gd name="connsiteX494" fmla="*/ 249704 w 4384220"/>
              <a:gd name="connsiteY494" fmla="*/ 2307892 h 4384220"/>
              <a:gd name="connsiteX495" fmla="*/ 257173 w 4384220"/>
              <a:gd name="connsiteY495" fmla="*/ 2269743 h 4384220"/>
              <a:gd name="connsiteX496" fmla="*/ 238499 w 4384220"/>
              <a:gd name="connsiteY496" fmla="*/ 2234795 h 4384220"/>
              <a:gd name="connsiteX497" fmla="*/ 303326 w 4384220"/>
              <a:gd name="connsiteY497" fmla="*/ 2233461 h 4384220"/>
              <a:gd name="connsiteX498" fmla="*/ 352680 w 4384220"/>
              <a:gd name="connsiteY498" fmla="*/ 2279880 h 4384220"/>
              <a:gd name="connsiteX499" fmla="*/ 580508 w 4384220"/>
              <a:gd name="connsiteY499" fmla="*/ 3156244 h 4384220"/>
              <a:gd name="connsiteX500" fmla="*/ 575172 w 4384220"/>
              <a:gd name="connsiteY500" fmla="*/ 3159445 h 4384220"/>
              <a:gd name="connsiteX501" fmla="*/ 346544 w 4384220"/>
              <a:gd name="connsiteY501" fmla="*/ 3296569 h 4384220"/>
              <a:gd name="connsiteX502" fmla="*/ 671479 w 4384220"/>
              <a:gd name="connsiteY502" fmla="*/ 3713008 h 4384220"/>
              <a:gd name="connsiteX503" fmla="*/ 1087918 w 4384220"/>
              <a:gd name="connsiteY503" fmla="*/ 4037943 h 4384220"/>
              <a:gd name="connsiteX504" fmla="*/ 1228243 w 4384220"/>
              <a:gd name="connsiteY504" fmla="*/ 3803713 h 4384220"/>
              <a:gd name="connsiteX505" fmla="*/ 1223708 w 4384220"/>
              <a:gd name="connsiteY505" fmla="*/ 3800512 h 4384220"/>
              <a:gd name="connsiteX506" fmla="*/ 1213837 w 4384220"/>
              <a:gd name="connsiteY506" fmla="*/ 3786105 h 4384220"/>
              <a:gd name="connsiteX507" fmla="*/ 1209035 w 4384220"/>
              <a:gd name="connsiteY507" fmla="*/ 3737019 h 4384220"/>
              <a:gd name="connsiteX508" fmla="*/ 1209569 w 4384220"/>
              <a:gd name="connsiteY508" fmla="*/ 3733284 h 4384220"/>
              <a:gd name="connsiteX509" fmla="*/ 1091653 w 4384220"/>
              <a:gd name="connsiteY509" fmla="*/ 3651916 h 4384220"/>
              <a:gd name="connsiteX510" fmla="*/ 1090053 w 4384220"/>
              <a:gd name="connsiteY510" fmla="*/ 3650316 h 4384220"/>
              <a:gd name="connsiteX511" fmla="*/ 1083650 w 4384220"/>
              <a:gd name="connsiteY511" fmla="*/ 3645514 h 4384220"/>
              <a:gd name="connsiteX512" fmla="*/ 1003350 w 4384220"/>
              <a:gd name="connsiteY512" fmla="*/ 3580420 h 4384220"/>
              <a:gd name="connsiteX513" fmla="*/ 964134 w 4384220"/>
              <a:gd name="connsiteY513" fmla="*/ 3546539 h 4384220"/>
              <a:gd name="connsiteX514" fmla="*/ 926785 w 4384220"/>
              <a:gd name="connsiteY514" fmla="*/ 3510791 h 4384220"/>
              <a:gd name="connsiteX515" fmla="*/ 893438 w 4384220"/>
              <a:gd name="connsiteY515" fmla="*/ 3520662 h 4384220"/>
              <a:gd name="connsiteX516" fmla="*/ 863025 w 4384220"/>
              <a:gd name="connsiteY516" fmla="*/ 3551608 h 4384220"/>
              <a:gd name="connsiteX517" fmla="*/ 865159 w 4384220"/>
              <a:gd name="connsiteY517" fmla="*/ 3555610 h 4384220"/>
              <a:gd name="connsiteX518" fmla="*/ 869428 w 4384220"/>
              <a:gd name="connsiteY518" fmla="*/ 3569215 h 4384220"/>
              <a:gd name="connsiteX519" fmla="*/ 866760 w 4384220"/>
              <a:gd name="connsiteY519" fmla="*/ 3601229 h 4384220"/>
              <a:gd name="connsiteX520" fmla="*/ 813938 w 4384220"/>
              <a:gd name="connsiteY520" fmla="*/ 3649516 h 4384220"/>
              <a:gd name="connsiteX521" fmla="*/ 735505 w 4384220"/>
              <a:gd name="connsiteY521" fmla="*/ 3648448 h 4384220"/>
              <a:gd name="connsiteX522" fmla="*/ 735505 w 4384220"/>
              <a:gd name="connsiteY522" fmla="*/ 3648448 h 4384220"/>
              <a:gd name="connsiteX523" fmla="*/ 734438 w 4384220"/>
              <a:gd name="connsiteY523" fmla="*/ 3570016 h 4384220"/>
              <a:gd name="connsiteX524" fmla="*/ 782725 w 4384220"/>
              <a:gd name="connsiteY524" fmla="*/ 3516927 h 4384220"/>
              <a:gd name="connsiteX525" fmla="*/ 814738 w 4384220"/>
              <a:gd name="connsiteY525" fmla="*/ 3514259 h 4384220"/>
              <a:gd name="connsiteX526" fmla="*/ 828344 w 4384220"/>
              <a:gd name="connsiteY526" fmla="*/ 3518794 h 4384220"/>
              <a:gd name="connsiteX527" fmla="*/ 832346 w 4384220"/>
              <a:gd name="connsiteY527" fmla="*/ 3520929 h 4384220"/>
              <a:gd name="connsiteX528" fmla="*/ 863292 w 4384220"/>
              <a:gd name="connsiteY528" fmla="*/ 3490516 h 4384220"/>
              <a:gd name="connsiteX529" fmla="*/ 873163 w 4384220"/>
              <a:gd name="connsiteY529" fmla="*/ 3457169 h 4384220"/>
              <a:gd name="connsiteX530" fmla="*/ 837414 w 4384220"/>
              <a:gd name="connsiteY530" fmla="*/ 3419820 h 4384220"/>
              <a:gd name="connsiteX531" fmla="*/ 803534 w 4384220"/>
              <a:gd name="connsiteY531" fmla="*/ 3380604 h 4384220"/>
              <a:gd name="connsiteX532" fmla="*/ 738440 w 4384220"/>
              <a:gd name="connsiteY532" fmla="*/ 3300304 h 4384220"/>
              <a:gd name="connsiteX533" fmla="*/ 733638 w 4384220"/>
              <a:gd name="connsiteY533" fmla="*/ 3293901 h 4384220"/>
              <a:gd name="connsiteX534" fmla="*/ 732037 w 4384220"/>
              <a:gd name="connsiteY534" fmla="*/ 3292301 h 4384220"/>
              <a:gd name="connsiteX535" fmla="*/ 650670 w 4384220"/>
              <a:gd name="connsiteY535" fmla="*/ 3174385 h 4384220"/>
              <a:gd name="connsiteX536" fmla="*/ 646935 w 4384220"/>
              <a:gd name="connsiteY536" fmla="*/ 3174918 h 4384220"/>
              <a:gd name="connsiteX537" fmla="*/ 597848 w 4384220"/>
              <a:gd name="connsiteY537" fmla="*/ 3170116 h 4384220"/>
              <a:gd name="connsiteX538" fmla="*/ 583442 w 4384220"/>
              <a:gd name="connsiteY538" fmla="*/ 3160246 h 4384220"/>
              <a:gd name="connsiteX539" fmla="*/ 580508 w 4384220"/>
              <a:gd name="connsiteY539" fmla="*/ 3156244 h 4384220"/>
              <a:gd name="connsiteX540" fmla="*/ 730970 w 4384220"/>
              <a:gd name="connsiteY540" fmla="*/ 3329916 h 4384220"/>
              <a:gd name="connsiteX541" fmla="*/ 656273 w 4384220"/>
              <a:gd name="connsiteY541" fmla="*/ 3405147 h 4384220"/>
              <a:gd name="connsiteX542" fmla="*/ 645335 w 4384220"/>
              <a:gd name="connsiteY542" fmla="*/ 3391008 h 4384220"/>
              <a:gd name="connsiteX543" fmla="*/ 706160 w 4384220"/>
              <a:gd name="connsiteY543" fmla="*/ 3346990 h 4384220"/>
              <a:gd name="connsiteX544" fmla="*/ 709895 w 4384220"/>
              <a:gd name="connsiteY544" fmla="*/ 3322180 h 4384220"/>
              <a:gd name="connsiteX545" fmla="*/ 693088 w 4384220"/>
              <a:gd name="connsiteY545" fmla="*/ 3317911 h 4384220"/>
              <a:gd name="connsiteX546" fmla="*/ 675747 w 4384220"/>
              <a:gd name="connsiteY546" fmla="*/ 3332050 h 4384220"/>
              <a:gd name="connsiteX547" fmla="*/ 663476 w 4384220"/>
              <a:gd name="connsiteY547" fmla="*/ 3340854 h 4384220"/>
              <a:gd name="connsiteX548" fmla="*/ 654405 w 4384220"/>
              <a:gd name="connsiteY548" fmla="*/ 3328582 h 4384220"/>
              <a:gd name="connsiteX549" fmla="*/ 662942 w 4384220"/>
              <a:gd name="connsiteY549" fmla="*/ 3307240 h 4384220"/>
              <a:gd name="connsiteX550" fmla="*/ 694689 w 4384220"/>
              <a:gd name="connsiteY550" fmla="*/ 3290433 h 4384220"/>
              <a:gd name="connsiteX551" fmla="*/ 722167 w 4384220"/>
              <a:gd name="connsiteY551" fmla="*/ 3301371 h 4384220"/>
              <a:gd name="connsiteX552" fmla="*/ 728302 w 4384220"/>
              <a:gd name="connsiteY552" fmla="*/ 3309108 h 4384220"/>
              <a:gd name="connsiteX553" fmla="*/ 730970 w 4384220"/>
              <a:gd name="connsiteY553" fmla="*/ 3329916 h 4384220"/>
              <a:gd name="connsiteX554" fmla="*/ 583709 w 4384220"/>
              <a:gd name="connsiteY554" fmla="*/ 3265623 h 4384220"/>
              <a:gd name="connsiteX555" fmla="*/ 613055 w 4384220"/>
              <a:gd name="connsiteY555" fmla="*/ 3256552 h 4384220"/>
              <a:gd name="connsiteX556" fmla="*/ 648269 w 4384220"/>
              <a:gd name="connsiteY556" fmla="*/ 3305906 h 4384220"/>
              <a:gd name="connsiteX557" fmla="*/ 641066 w 4384220"/>
              <a:gd name="connsiteY557" fmla="*/ 3329916 h 4384220"/>
              <a:gd name="connsiteX558" fmla="*/ 614122 w 4384220"/>
              <a:gd name="connsiteY558" fmla="*/ 3365398 h 4384220"/>
              <a:gd name="connsiteX559" fmla="*/ 601583 w 4384220"/>
              <a:gd name="connsiteY559" fmla="*/ 3358728 h 4384220"/>
              <a:gd name="connsiteX560" fmla="*/ 599716 w 4384220"/>
              <a:gd name="connsiteY560" fmla="*/ 3357928 h 4384220"/>
              <a:gd name="connsiteX561" fmla="*/ 623459 w 4384220"/>
              <a:gd name="connsiteY561" fmla="*/ 3301904 h 4384220"/>
              <a:gd name="connsiteX562" fmla="*/ 607185 w 4384220"/>
              <a:gd name="connsiteY562" fmla="*/ 3279228 h 4384220"/>
              <a:gd name="connsiteX563" fmla="*/ 591712 w 4384220"/>
              <a:gd name="connsiteY563" fmla="*/ 3272292 h 4384220"/>
              <a:gd name="connsiteX564" fmla="*/ 597581 w 4384220"/>
              <a:gd name="connsiteY564" fmla="*/ 3287499 h 4384220"/>
              <a:gd name="connsiteX565" fmla="*/ 593046 w 4384220"/>
              <a:gd name="connsiteY565" fmla="*/ 3298703 h 4384220"/>
              <a:gd name="connsiteX566" fmla="*/ 583442 w 4384220"/>
              <a:gd name="connsiteY566" fmla="*/ 3304839 h 4384220"/>
              <a:gd name="connsiteX567" fmla="*/ 574639 w 4384220"/>
              <a:gd name="connsiteY567" fmla="*/ 3305373 h 4384220"/>
              <a:gd name="connsiteX568" fmla="*/ 565835 w 4384220"/>
              <a:gd name="connsiteY568" fmla="*/ 3295502 h 4384220"/>
              <a:gd name="connsiteX569" fmla="*/ 583709 w 4384220"/>
              <a:gd name="connsiteY569" fmla="*/ 3265623 h 4384220"/>
              <a:gd name="connsiteX570" fmla="*/ 569036 w 4384220"/>
              <a:gd name="connsiteY570" fmla="*/ 3317911 h 4384220"/>
              <a:gd name="connsiteX571" fmla="*/ 587978 w 4384220"/>
              <a:gd name="connsiteY571" fmla="*/ 3317111 h 4384220"/>
              <a:gd name="connsiteX572" fmla="*/ 601050 w 4384220"/>
              <a:gd name="connsiteY572" fmla="*/ 3308574 h 4384220"/>
              <a:gd name="connsiteX573" fmla="*/ 608519 w 4384220"/>
              <a:gd name="connsiteY573" fmla="*/ 3299503 h 4384220"/>
              <a:gd name="connsiteX574" fmla="*/ 610387 w 4384220"/>
              <a:gd name="connsiteY574" fmla="*/ 3305639 h 4384220"/>
              <a:gd name="connsiteX575" fmla="*/ 587177 w 4384220"/>
              <a:gd name="connsiteY575" fmla="*/ 3353926 h 4384220"/>
              <a:gd name="connsiteX576" fmla="*/ 539958 w 4384220"/>
              <a:gd name="connsiteY576" fmla="*/ 3356594 h 4384220"/>
              <a:gd name="connsiteX577" fmla="*/ 517015 w 4384220"/>
              <a:gd name="connsiteY577" fmla="*/ 3368866 h 4384220"/>
              <a:gd name="connsiteX578" fmla="*/ 547161 w 4384220"/>
              <a:gd name="connsiteY578" fmla="*/ 3311508 h 4384220"/>
              <a:gd name="connsiteX579" fmla="*/ 553830 w 4384220"/>
              <a:gd name="connsiteY579" fmla="*/ 3303238 h 4384220"/>
              <a:gd name="connsiteX580" fmla="*/ 569036 w 4384220"/>
              <a:gd name="connsiteY580" fmla="*/ 3317911 h 4384220"/>
              <a:gd name="connsiteX581" fmla="*/ 659474 w 4384220"/>
              <a:gd name="connsiteY581" fmla="*/ 3352859 h 4384220"/>
              <a:gd name="connsiteX582" fmla="*/ 686152 w 4384220"/>
              <a:gd name="connsiteY582" fmla="*/ 3337653 h 4384220"/>
              <a:gd name="connsiteX583" fmla="*/ 694155 w 4384220"/>
              <a:gd name="connsiteY583" fmla="*/ 3329649 h 4384220"/>
              <a:gd name="connsiteX584" fmla="*/ 698423 w 4384220"/>
              <a:gd name="connsiteY584" fmla="*/ 3329649 h 4384220"/>
              <a:gd name="connsiteX585" fmla="*/ 695489 w 4384220"/>
              <a:gd name="connsiteY585" fmla="*/ 3340854 h 4384220"/>
              <a:gd name="connsiteX586" fmla="*/ 635464 w 4384220"/>
              <a:gd name="connsiteY586" fmla="*/ 3380871 h 4384220"/>
              <a:gd name="connsiteX587" fmla="*/ 624793 w 4384220"/>
              <a:gd name="connsiteY587" fmla="*/ 3372334 h 4384220"/>
              <a:gd name="connsiteX588" fmla="*/ 647202 w 4384220"/>
              <a:gd name="connsiteY588" fmla="*/ 3345389 h 4384220"/>
              <a:gd name="connsiteX589" fmla="*/ 659474 w 4384220"/>
              <a:gd name="connsiteY589" fmla="*/ 3352859 h 4384220"/>
              <a:gd name="connsiteX590" fmla="*/ 677081 w 4384220"/>
              <a:gd name="connsiteY590" fmla="*/ 3574284 h 4384220"/>
              <a:gd name="connsiteX591" fmla="*/ 714964 w 4384220"/>
              <a:gd name="connsiteY591" fmla="*/ 3617502 h 4384220"/>
              <a:gd name="connsiteX592" fmla="*/ 719232 w 4384220"/>
              <a:gd name="connsiteY592" fmla="*/ 3644180 h 4384220"/>
              <a:gd name="connsiteX593" fmla="*/ 653872 w 4384220"/>
              <a:gd name="connsiteY593" fmla="*/ 3591091 h 4384220"/>
              <a:gd name="connsiteX594" fmla="*/ 653338 w 4384220"/>
              <a:gd name="connsiteY594" fmla="*/ 3524664 h 4384220"/>
              <a:gd name="connsiteX595" fmla="*/ 686418 w 4384220"/>
              <a:gd name="connsiteY595" fmla="*/ 3505456 h 4384220"/>
              <a:gd name="connsiteX596" fmla="*/ 718698 w 4384220"/>
              <a:gd name="connsiteY596" fmla="*/ 3512125 h 4384220"/>
              <a:gd name="connsiteX597" fmla="*/ 731504 w 4384220"/>
              <a:gd name="connsiteY597" fmla="*/ 3530800 h 4384220"/>
              <a:gd name="connsiteX598" fmla="*/ 724834 w 4384220"/>
              <a:gd name="connsiteY598" fmla="*/ 3538002 h 4384220"/>
              <a:gd name="connsiteX599" fmla="*/ 707494 w 4384220"/>
              <a:gd name="connsiteY599" fmla="*/ 3537736 h 4384220"/>
              <a:gd name="connsiteX600" fmla="*/ 705093 w 4384220"/>
              <a:gd name="connsiteY600" fmla="*/ 3535868 h 4384220"/>
              <a:gd name="connsiteX601" fmla="*/ 689086 w 4384220"/>
              <a:gd name="connsiteY601" fmla="*/ 3530533 h 4384220"/>
              <a:gd name="connsiteX602" fmla="*/ 677881 w 4384220"/>
              <a:gd name="connsiteY602" fmla="*/ 3541471 h 4384220"/>
              <a:gd name="connsiteX603" fmla="*/ 677081 w 4384220"/>
              <a:gd name="connsiteY603" fmla="*/ 3574284 h 4384220"/>
              <a:gd name="connsiteX604" fmla="*/ 672546 w 4384220"/>
              <a:gd name="connsiteY604" fmla="*/ 3440895 h 4384220"/>
              <a:gd name="connsiteX605" fmla="*/ 707494 w 4384220"/>
              <a:gd name="connsiteY605" fmla="*/ 3439561 h 4384220"/>
              <a:gd name="connsiteX606" fmla="*/ 737906 w 4384220"/>
              <a:gd name="connsiteY606" fmla="*/ 3409949 h 4384220"/>
              <a:gd name="connsiteX607" fmla="*/ 743242 w 4384220"/>
              <a:gd name="connsiteY607" fmla="*/ 3397944 h 4384220"/>
              <a:gd name="connsiteX608" fmla="*/ 730437 w 4384220"/>
              <a:gd name="connsiteY608" fmla="*/ 3402480 h 4384220"/>
              <a:gd name="connsiteX609" fmla="*/ 718165 w 4384220"/>
              <a:gd name="connsiteY609" fmla="*/ 3402746 h 4384220"/>
              <a:gd name="connsiteX610" fmla="*/ 713096 w 4384220"/>
              <a:gd name="connsiteY610" fmla="*/ 3392876 h 4384220"/>
              <a:gd name="connsiteX611" fmla="*/ 731771 w 4384220"/>
              <a:gd name="connsiteY611" fmla="*/ 3373934 h 4384220"/>
              <a:gd name="connsiteX612" fmla="*/ 753913 w 4384220"/>
              <a:gd name="connsiteY612" fmla="*/ 3380604 h 4384220"/>
              <a:gd name="connsiteX613" fmla="*/ 749111 w 4384220"/>
              <a:gd name="connsiteY613" fmla="*/ 3431291 h 4384220"/>
              <a:gd name="connsiteX614" fmla="*/ 676814 w 4384220"/>
              <a:gd name="connsiteY614" fmla="*/ 3456902 h 4384220"/>
              <a:gd name="connsiteX615" fmla="*/ 672546 w 4384220"/>
              <a:gd name="connsiteY615" fmla="*/ 3440895 h 4384220"/>
              <a:gd name="connsiteX616" fmla="*/ 666410 w 4384220"/>
              <a:gd name="connsiteY616" fmla="*/ 3423555 h 4384220"/>
              <a:gd name="connsiteX617" fmla="*/ 662942 w 4384220"/>
              <a:gd name="connsiteY617" fmla="*/ 3416085 h 4384220"/>
              <a:gd name="connsiteX618" fmla="*/ 700558 w 4384220"/>
              <a:gd name="connsiteY618" fmla="*/ 3395810 h 4384220"/>
              <a:gd name="connsiteX619" fmla="*/ 710428 w 4384220"/>
              <a:gd name="connsiteY619" fmla="*/ 3413417 h 4384220"/>
              <a:gd name="connsiteX620" fmla="*/ 719499 w 4384220"/>
              <a:gd name="connsiteY620" fmla="*/ 3416085 h 4384220"/>
              <a:gd name="connsiteX621" fmla="*/ 703759 w 4384220"/>
              <a:gd name="connsiteY621" fmla="*/ 3427824 h 4384220"/>
              <a:gd name="connsiteX622" fmla="*/ 666410 w 4384220"/>
              <a:gd name="connsiteY622" fmla="*/ 3423555 h 4384220"/>
              <a:gd name="connsiteX623" fmla="*/ 727235 w 4384220"/>
              <a:gd name="connsiteY623" fmla="*/ 3501721 h 4384220"/>
              <a:gd name="connsiteX624" fmla="*/ 685351 w 4384220"/>
              <a:gd name="connsiteY624" fmla="*/ 3492917 h 4384220"/>
              <a:gd name="connsiteX625" fmla="*/ 680549 w 4384220"/>
              <a:gd name="connsiteY625" fmla="*/ 3493984 h 4384220"/>
              <a:gd name="connsiteX626" fmla="*/ 679482 w 4384220"/>
              <a:gd name="connsiteY626" fmla="*/ 3471041 h 4384220"/>
              <a:gd name="connsiteX627" fmla="*/ 759249 w 4384220"/>
              <a:gd name="connsiteY627" fmla="*/ 3437694 h 4384220"/>
              <a:gd name="connsiteX628" fmla="*/ 764851 w 4384220"/>
              <a:gd name="connsiteY628" fmla="*/ 3371533 h 4384220"/>
              <a:gd name="connsiteX629" fmla="*/ 730970 w 4384220"/>
              <a:gd name="connsiteY629" fmla="*/ 3361396 h 4384220"/>
              <a:gd name="connsiteX630" fmla="*/ 743776 w 4384220"/>
              <a:gd name="connsiteY630" fmla="*/ 3330450 h 4384220"/>
              <a:gd name="connsiteX631" fmla="*/ 744042 w 4384220"/>
              <a:gd name="connsiteY631" fmla="*/ 3329116 h 4384220"/>
              <a:gd name="connsiteX632" fmla="*/ 771254 w 4384220"/>
              <a:gd name="connsiteY632" fmla="*/ 3363797 h 4384220"/>
              <a:gd name="connsiteX633" fmla="*/ 800066 w 4384220"/>
              <a:gd name="connsiteY633" fmla="*/ 3397144 h 4384220"/>
              <a:gd name="connsiteX634" fmla="*/ 828878 w 4384220"/>
              <a:gd name="connsiteY634" fmla="*/ 3430491 h 4384220"/>
              <a:gd name="connsiteX635" fmla="*/ 859290 w 4384220"/>
              <a:gd name="connsiteY635" fmla="*/ 3462504 h 4384220"/>
              <a:gd name="connsiteX636" fmla="*/ 852621 w 4384220"/>
              <a:gd name="connsiteY636" fmla="*/ 3485181 h 4384220"/>
              <a:gd name="connsiteX637" fmla="*/ 831812 w 4384220"/>
              <a:gd name="connsiteY637" fmla="*/ 3505189 h 4384220"/>
              <a:gd name="connsiteX638" fmla="*/ 779790 w 4384220"/>
              <a:gd name="connsiteY638" fmla="*/ 3504922 h 4384220"/>
              <a:gd name="connsiteX639" fmla="*/ 744309 w 4384220"/>
              <a:gd name="connsiteY639" fmla="*/ 3530800 h 4384220"/>
              <a:gd name="connsiteX640" fmla="*/ 738173 w 4384220"/>
              <a:gd name="connsiteY640" fmla="*/ 3512925 h 4384220"/>
              <a:gd name="connsiteX641" fmla="*/ 727235 w 4384220"/>
              <a:gd name="connsiteY641" fmla="*/ 3501721 h 4384220"/>
              <a:gd name="connsiteX642" fmla="*/ 722700 w 4384220"/>
              <a:gd name="connsiteY642" fmla="*/ 3566014 h 4384220"/>
              <a:gd name="connsiteX643" fmla="*/ 722433 w 4384220"/>
              <a:gd name="connsiteY643" fmla="*/ 3566814 h 4384220"/>
              <a:gd name="connsiteX644" fmla="*/ 715497 w 4384220"/>
              <a:gd name="connsiteY644" fmla="*/ 3600695 h 4384220"/>
              <a:gd name="connsiteX645" fmla="*/ 689887 w 4384220"/>
              <a:gd name="connsiteY645" fmla="*/ 3568949 h 4384220"/>
              <a:gd name="connsiteX646" fmla="*/ 689353 w 4384220"/>
              <a:gd name="connsiteY646" fmla="*/ 3547073 h 4384220"/>
              <a:gd name="connsiteX647" fmla="*/ 691220 w 4384220"/>
              <a:gd name="connsiteY647" fmla="*/ 3543872 h 4384220"/>
              <a:gd name="connsiteX648" fmla="*/ 696289 w 4384220"/>
              <a:gd name="connsiteY648" fmla="*/ 3547340 h 4384220"/>
              <a:gd name="connsiteX649" fmla="*/ 698957 w 4384220"/>
              <a:gd name="connsiteY649" fmla="*/ 3549474 h 4384220"/>
              <a:gd name="connsiteX650" fmla="*/ 730437 w 4384220"/>
              <a:gd name="connsiteY650" fmla="*/ 3550008 h 4384220"/>
              <a:gd name="connsiteX651" fmla="*/ 732037 w 4384220"/>
              <a:gd name="connsiteY651" fmla="*/ 3548940 h 4384220"/>
              <a:gd name="connsiteX652" fmla="*/ 722700 w 4384220"/>
              <a:gd name="connsiteY652" fmla="*/ 3566014 h 4384220"/>
              <a:gd name="connsiteX653" fmla="*/ 840616 w 4384220"/>
              <a:gd name="connsiteY653" fmla="*/ 3693000 h 4384220"/>
              <a:gd name="connsiteX654" fmla="*/ 837414 w 4384220"/>
              <a:gd name="connsiteY654" fmla="*/ 3694868 h 4384220"/>
              <a:gd name="connsiteX655" fmla="*/ 815539 w 4384220"/>
              <a:gd name="connsiteY655" fmla="*/ 3694334 h 4384220"/>
              <a:gd name="connsiteX656" fmla="*/ 783792 w 4384220"/>
              <a:gd name="connsiteY656" fmla="*/ 3668724 h 4384220"/>
              <a:gd name="connsiteX657" fmla="*/ 817673 w 4384220"/>
              <a:gd name="connsiteY657" fmla="*/ 3661787 h 4384220"/>
              <a:gd name="connsiteX658" fmla="*/ 818473 w 4384220"/>
              <a:gd name="connsiteY658" fmla="*/ 3661520 h 4384220"/>
              <a:gd name="connsiteX659" fmla="*/ 836081 w 4384220"/>
              <a:gd name="connsiteY659" fmla="*/ 3652183 h 4384220"/>
              <a:gd name="connsiteX660" fmla="*/ 835013 w 4384220"/>
              <a:gd name="connsiteY660" fmla="*/ 3653784 h 4384220"/>
              <a:gd name="connsiteX661" fmla="*/ 835547 w 4384220"/>
              <a:gd name="connsiteY661" fmla="*/ 3685264 h 4384220"/>
              <a:gd name="connsiteX662" fmla="*/ 837681 w 4384220"/>
              <a:gd name="connsiteY662" fmla="*/ 3687932 h 4384220"/>
              <a:gd name="connsiteX663" fmla="*/ 840616 w 4384220"/>
              <a:gd name="connsiteY663" fmla="*/ 3693000 h 4384220"/>
              <a:gd name="connsiteX664" fmla="*/ 853154 w 4384220"/>
              <a:gd name="connsiteY664" fmla="*/ 3652717 h 4384220"/>
              <a:gd name="connsiteX665" fmla="*/ 871829 w 4384220"/>
              <a:gd name="connsiteY665" fmla="*/ 3665522 h 4384220"/>
              <a:gd name="connsiteX666" fmla="*/ 878498 w 4384220"/>
              <a:gd name="connsiteY666" fmla="*/ 3697802 h 4384220"/>
              <a:gd name="connsiteX667" fmla="*/ 859290 w 4384220"/>
              <a:gd name="connsiteY667" fmla="*/ 3730883 h 4384220"/>
              <a:gd name="connsiteX668" fmla="*/ 792863 w 4384220"/>
              <a:gd name="connsiteY668" fmla="*/ 3730349 h 4384220"/>
              <a:gd name="connsiteX669" fmla="*/ 739774 w 4384220"/>
              <a:gd name="connsiteY669" fmla="*/ 3664989 h 4384220"/>
              <a:gd name="connsiteX670" fmla="*/ 766452 w 4384220"/>
              <a:gd name="connsiteY670" fmla="*/ 3669257 h 4384220"/>
              <a:gd name="connsiteX671" fmla="*/ 809670 w 4384220"/>
              <a:gd name="connsiteY671" fmla="*/ 3707140 h 4384220"/>
              <a:gd name="connsiteX672" fmla="*/ 842216 w 4384220"/>
              <a:gd name="connsiteY672" fmla="*/ 3706606 h 4384220"/>
              <a:gd name="connsiteX673" fmla="*/ 853154 w 4384220"/>
              <a:gd name="connsiteY673" fmla="*/ 3695401 h 4384220"/>
              <a:gd name="connsiteX674" fmla="*/ 847819 w 4384220"/>
              <a:gd name="connsiteY674" fmla="*/ 3679395 h 4384220"/>
              <a:gd name="connsiteX675" fmla="*/ 845951 w 4384220"/>
              <a:gd name="connsiteY675" fmla="*/ 3676994 h 4384220"/>
              <a:gd name="connsiteX676" fmla="*/ 845685 w 4384220"/>
              <a:gd name="connsiteY676" fmla="*/ 3659653 h 4384220"/>
              <a:gd name="connsiteX677" fmla="*/ 853154 w 4384220"/>
              <a:gd name="connsiteY677" fmla="*/ 3652717 h 4384220"/>
              <a:gd name="connsiteX678" fmla="*/ 1055105 w 4384220"/>
              <a:gd name="connsiteY678" fmla="*/ 3640445 h 4384220"/>
              <a:gd name="connsiteX679" fmla="*/ 1053771 w 4384220"/>
              <a:gd name="connsiteY679" fmla="*/ 3640712 h 4384220"/>
              <a:gd name="connsiteX680" fmla="*/ 1022825 w 4384220"/>
              <a:gd name="connsiteY680" fmla="*/ 3653517 h 4384220"/>
              <a:gd name="connsiteX681" fmla="*/ 1012687 w 4384220"/>
              <a:gd name="connsiteY681" fmla="*/ 3619636 h 4384220"/>
              <a:gd name="connsiteX682" fmla="*/ 946526 w 4384220"/>
              <a:gd name="connsiteY682" fmla="*/ 3625239 h 4384220"/>
              <a:gd name="connsiteX683" fmla="*/ 913179 w 4384220"/>
              <a:gd name="connsiteY683" fmla="*/ 3705005 h 4384220"/>
              <a:gd name="connsiteX684" fmla="*/ 890236 w 4384220"/>
              <a:gd name="connsiteY684" fmla="*/ 3703938 h 4384220"/>
              <a:gd name="connsiteX685" fmla="*/ 891303 w 4384220"/>
              <a:gd name="connsiteY685" fmla="*/ 3699136 h 4384220"/>
              <a:gd name="connsiteX686" fmla="*/ 882500 w 4384220"/>
              <a:gd name="connsiteY686" fmla="*/ 3657252 h 4384220"/>
              <a:gd name="connsiteX687" fmla="*/ 871028 w 4384220"/>
              <a:gd name="connsiteY687" fmla="*/ 3646047 h 4384220"/>
              <a:gd name="connsiteX688" fmla="*/ 853154 w 4384220"/>
              <a:gd name="connsiteY688" fmla="*/ 3639912 h 4384220"/>
              <a:gd name="connsiteX689" fmla="*/ 879032 w 4384220"/>
              <a:gd name="connsiteY689" fmla="*/ 3604430 h 4384220"/>
              <a:gd name="connsiteX690" fmla="*/ 878765 w 4384220"/>
              <a:gd name="connsiteY690" fmla="*/ 3552409 h 4384220"/>
              <a:gd name="connsiteX691" fmla="*/ 898773 w 4384220"/>
              <a:gd name="connsiteY691" fmla="*/ 3531600 h 4384220"/>
              <a:gd name="connsiteX692" fmla="*/ 921449 w 4384220"/>
              <a:gd name="connsiteY692" fmla="*/ 3524931 h 4384220"/>
              <a:gd name="connsiteX693" fmla="*/ 953463 w 4384220"/>
              <a:gd name="connsiteY693" fmla="*/ 3555343 h 4384220"/>
              <a:gd name="connsiteX694" fmla="*/ 986810 w 4384220"/>
              <a:gd name="connsiteY694" fmla="*/ 3584155 h 4384220"/>
              <a:gd name="connsiteX695" fmla="*/ 1020157 w 4384220"/>
              <a:gd name="connsiteY695" fmla="*/ 3612967 h 4384220"/>
              <a:gd name="connsiteX696" fmla="*/ 1055105 w 4384220"/>
              <a:gd name="connsiteY696" fmla="*/ 3640445 h 4384220"/>
              <a:gd name="connsiteX697" fmla="*/ 943325 w 4384220"/>
              <a:gd name="connsiteY697" fmla="*/ 3711675 h 4384220"/>
              <a:gd name="connsiteX698" fmla="*/ 927585 w 4384220"/>
              <a:gd name="connsiteY698" fmla="*/ 3707406 h 4384220"/>
              <a:gd name="connsiteX699" fmla="*/ 953196 w 4384220"/>
              <a:gd name="connsiteY699" fmla="*/ 3635109 h 4384220"/>
              <a:gd name="connsiteX700" fmla="*/ 1003884 w 4384220"/>
              <a:gd name="connsiteY700" fmla="*/ 3630308 h 4384220"/>
              <a:gd name="connsiteX701" fmla="*/ 1010553 w 4384220"/>
              <a:gd name="connsiteY701" fmla="*/ 3652450 h 4384220"/>
              <a:gd name="connsiteX702" fmla="*/ 991612 w 4384220"/>
              <a:gd name="connsiteY702" fmla="*/ 3671124 h 4384220"/>
              <a:gd name="connsiteX703" fmla="*/ 981741 w 4384220"/>
              <a:gd name="connsiteY703" fmla="*/ 3666056 h 4384220"/>
              <a:gd name="connsiteX704" fmla="*/ 982008 w 4384220"/>
              <a:gd name="connsiteY704" fmla="*/ 3653784 h 4384220"/>
              <a:gd name="connsiteX705" fmla="*/ 986543 w 4384220"/>
              <a:gd name="connsiteY705" fmla="*/ 3640978 h 4384220"/>
              <a:gd name="connsiteX706" fmla="*/ 974538 w 4384220"/>
              <a:gd name="connsiteY706" fmla="*/ 3646314 h 4384220"/>
              <a:gd name="connsiteX707" fmla="*/ 944926 w 4384220"/>
              <a:gd name="connsiteY707" fmla="*/ 3676727 h 4384220"/>
              <a:gd name="connsiteX708" fmla="*/ 943325 w 4384220"/>
              <a:gd name="connsiteY708" fmla="*/ 3711675 h 4384220"/>
              <a:gd name="connsiteX709" fmla="*/ 956397 w 4384220"/>
              <a:gd name="connsiteY709" fmla="*/ 3680462 h 4384220"/>
              <a:gd name="connsiteX710" fmla="*/ 968135 w 4384220"/>
              <a:gd name="connsiteY710" fmla="*/ 3664722 h 4384220"/>
              <a:gd name="connsiteX711" fmla="*/ 970803 w 4384220"/>
              <a:gd name="connsiteY711" fmla="*/ 3673792 h 4384220"/>
              <a:gd name="connsiteX712" fmla="*/ 988410 w 4384220"/>
              <a:gd name="connsiteY712" fmla="*/ 3683663 h 4384220"/>
              <a:gd name="connsiteX713" fmla="*/ 968135 w 4384220"/>
              <a:gd name="connsiteY713" fmla="*/ 3721279 h 4384220"/>
              <a:gd name="connsiteX714" fmla="*/ 960666 w 4384220"/>
              <a:gd name="connsiteY714" fmla="*/ 3717811 h 4384220"/>
              <a:gd name="connsiteX715" fmla="*/ 956397 w 4384220"/>
              <a:gd name="connsiteY715" fmla="*/ 3680462 h 4384220"/>
              <a:gd name="connsiteX716" fmla="*/ 1094321 w 4384220"/>
              <a:gd name="connsiteY716" fmla="*/ 3689799 h 4384220"/>
              <a:gd name="connsiteX717" fmla="*/ 1077514 w 4384220"/>
              <a:gd name="connsiteY717" fmla="*/ 3721279 h 4384220"/>
              <a:gd name="connsiteX718" fmla="*/ 1056172 w 4384220"/>
              <a:gd name="connsiteY718" fmla="*/ 3729815 h 4384220"/>
              <a:gd name="connsiteX719" fmla="*/ 1043900 w 4384220"/>
              <a:gd name="connsiteY719" fmla="*/ 3720745 h 4384220"/>
              <a:gd name="connsiteX720" fmla="*/ 1052704 w 4384220"/>
              <a:gd name="connsiteY720" fmla="*/ 3708473 h 4384220"/>
              <a:gd name="connsiteX721" fmla="*/ 1066843 w 4384220"/>
              <a:gd name="connsiteY721" fmla="*/ 3691133 h 4384220"/>
              <a:gd name="connsiteX722" fmla="*/ 1062575 w 4384220"/>
              <a:gd name="connsiteY722" fmla="*/ 3674326 h 4384220"/>
              <a:gd name="connsiteX723" fmla="*/ 1038298 w 4384220"/>
              <a:gd name="connsiteY723" fmla="*/ 3677794 h 4384220"/>
              <a:gd name="connsiteX724" fmla="*/ 994013 w 4384220"/>
              <a:gd name="connsiteY724" fmla="*/ 3738886 h 4384220"/>
              <a:gd name="connsiteX725" fmla="*/ 979874 w 4384220"/>
              <a:gd name="connsiteY725" fmla="*/ 3727948 h 4384220"/>
              <a:gd name="connsiteX726" fmla="*/ 1055105 w 4384220"/>
              <a:gd name="connsiteY726" fmla="*/ 3653250 h 4384220"/>
              <a:gd name="connsiteX727" fmla="*/ 1076180 w 4384220"/>
              <a:gd name="connsiteY727" fmla="*/ 3656452 h 4384220"/>
              <a:gd name="connsiteX728" fmla="*/ 1083917 w 4384220"/>
              <a:gd name="connsiteY728" fmla="*/ 3662587 h 4384220"/>
              <a:gd name="connsiteX729" fmla="*/ 1094321 w 4384220"/>
              <a:gd name="connsiteY729" fmla="*/ 3689799 h 4384220"/>
              <a:gd name="connsiteX730" fmla="*/ 1066310 w 4384220"/>
              <a:gd name="connsiteY730" fmla="*/ 3815451 h 4384220"/>
              <a:gd name="connsiteX731" fmla="*/ 1081249 w 4384220"/>
              <a:gd name="connsiteY731" fmla="*/ 3830124 h 4384220"/>
              <a:gd name="connsiteX732" fmla="*/ 1072979 w 4384220"/>
              <a:gd name="connsiteY732" fmla="*/ 3836793 h 4384220"/>
              <a:gd name="connsiteX733" fmla="*/ 1015622 w 4384220"/>
              <a:gd name="connsiteY733" fmla="*/ 3866939 h 4384220"/>
              <a:gd name="connsiteX734" fmla="*/ 1027893 w 4384220"/>
              <a:gd name="connsiteY734" fmla="*/ 3843996 h 4384220"/>
              <a:gd name="connsiteX735" fmla="*/ 1030561 w 4384220"/>
              <a:gd name="connsiteY735" fmla="*/ 3796777 h 4384220"/>
              <a:gd name="connsiteX736" fmla="*/ 1078848 w 4384220"/>
              <a:gd name="connsiteY736" fmla="*/ 3773567 h 4384220"/>
              <a:gd name="connsiteX737" fmla="*/ 1085251 w 4384220"/>
              <a:gd name="connsiteY737" fmla="*/ 3775435 h 4384220"/>
              <a:gd name="connsiteX738" fmla="*/ 1075914 w 4384220"/>
              <a:gd name="connsiteY738" fmla="*/ 3783171 h 4384220"/>
              <a:gd name="connsiteX739" fmla="*/ 1067377 w 4384220"/>
              <a:gd name="connsiteY739" fmla="*/ 3796243 h 4384220"/>
              <a:gd name="connsiteX740" fmla="*/ 1066310 w 4384220"/>
              <a:gd name="connsiteY740" fmla="*/ 3815451 h 4384220"/>
              <a:gd name="connsiteX741" fmla="*/ 1025492 w 4384220"/>
              <a:gd name="connsiteY741" fmla="*/ 3782371 h 4384220"/>
              <a:gd name="connsiteX742" fmla="*/ 1018823 w 4384220"/>
              <a:gd name="connsiteY742" fmla="*/ 3769832 h 4384220"/>
              <a:gd name="connsiteX743" fmla="*/ 1054305 w 4384220"/>
              <a:gd name="connsiteY743" fmla="*/ 3742888 h 4384220"/>
              <a:gd name="connsiteX744" fmla="*/ 1078314 w 4384220"/>
              <a:gd name="connsiteY744" fmla="*/ 3735685 h 4384220"/>
              <a:gd name="connsiteX745" fmla="*/ 1127668 w 4384220"/>
              <a:gd name="connsiteY745" fmla="*/ 3770899 h 4384220"/>
              <a:gd name="connsiteX746" fmla="*/ 1118598 w 4384220"/>
              <a:gd name="connsiteY746" fmla="*/ 3800245 h 4384220"/>
              <a:gd name="connsiteX747" fmla="*/ 1088185 w 4384220"/>
              <a:gd name="connsiteY747" fmla="*/ 3818119 h 4384220"/>
              <a:gd name="connsiteX748" fmla="*/ 1078314 w 4384220"/>
              <a:gd name="connsiteY748" fmla="*/ 3809315 h 4384220"/>
              <a:gd name="connsiteX749" fmla="*/ 1078848 w 4384220"/>
              <a:gd name="connsiteY749" fmla="*/ 3800512 h 4384220"/>
              <a:gd name="connsiteX750" fmla="*/ 1084984 w 4384220"/>
              <a:gd name="connsiteY750" fmla="*/ 3791174 h 4384220"/>
              <a:gd name="connsiteX751" fmla="*/ 1096455 w 4384220"/>
              <a:gd name="connsiteY751" fmla="*/ 3786372 h 4384220"/>
              <a:gd name="connsiteX752" fmla="*/ 1111662 w 4384220"/>
              <a:gd name="connsiteY752" fmla="*/ 3792241 h 4384220"/>
              <a:gd name="connsiteX753" fmla="*/ 1104725 w 4384220"/>
              <a:gd name="connsiteY753" fmla="*/ 3776769 h 4384220"/>
              <a:gd name="connsiteX754" fmla="*/ 1082049 w 4384220"/>
              <a:gd name="connsiteY754" fmla="*/ 3760495 h 4384220"/>
              <a:gd name="connsiteX755" fmla="*/ 1026026 w 4384220"/>
              <a:gd name="connsiteY755" fmla="*/ 3784238 h 4384220"/>
              <a:gd name="connsiteX756" fmla="*/ 1025492 w 4384220"/>
              <a:gd name="connsiteY756" fmla="*/ 3782371 h 4384220"/>
              <a:gd name="connsiteX757" fmla="*/ 1011887 w 4384220"/>
              <a:gd name="connsiteY757" fmla="*/ 3759428 h 4384220"/>
              <a:gd name="connsiteX758" fmla="*/ 1003350 w 4384220"/>
              <a:gd name="connsiteY758" fmla="*/ 3748757 h 4384220"/>
              <a:gd name="connsiteX759" fmla="*/ 1027627 w 4384220"/>
              <a:gd name="connsiteY759" fmla="*/ 3704472 h 4384220"/>
              <a:gd name="connsiteX760" fmla="*/ 1038831 w 4384220"/>
              <a:gd name="connsiteY760" fmla="*/ 3692733 h 4384220"/>
              <a:gd name="connsiteX761" fmla="*/ 1043633 w 4384220"/>
              <a:gd name="connsiteY761" fmla="*/ 3688732 h 4384220"/>
              <a:gd name="connsiteX762" fmla="*/ 1054305 w 4384220"/>
              <a:gd name="connsiteY762" fmla="*/ 3686064 h 4384220"/>
              <a:gd name="connsiteX763" fmla="*/ 1054305 w 4384220"/>
              <a:gd name="connsiteY763" fmla="*/ 3686064 h 4384220"/>
              <a:gd name="connsiteX764" fmla="*/ 1054305 w 4384220"/>
              <a:gd name="connsiteY764" fmla="*/ 3690332 h 4384220"/>
              <a:gd name="connsiteX765" fmla="*/ 1046301 w 4384220"/>
              <a:gd name="connsiteY765" fmla="*/ 3698336 h 4384220"/>
              <a:gd name="connsiteX766" fmla="*/ 1031095 w 4384220"/>
              <a:gd name="connsiteY766" fmla="*/ 3725014 h 4384220"/>
              <a:gd name="connsiteX767" fmla="*/ 1038565 w 4384220"/>
              <a:gd name="connsiteY767" fmla="*/ 3737019 h 4384220"/>
              <a:gd name="connsiteX768" fmla="*/ 1011887 w 4384220"/>
              <a:gd name="connsiteY768" fmla="*/ 3759428 h 4384220"/>
              <a:gd name="connsiteX769" fmla="*/ 1178089 w 4384220"/>
              <a:gd name="connsiteY769" fmla="*/ 3863471 h 4384220"/>
              <a:gd name="connsiteX770" fmla="*/ 1120732 w 4384220"/>
              <a:gd name="connsiteY770" fmla="*/ 3816518 h 4384220"/>
              <a:gd name="connsiteX771" fmla="*/ 1128735 w 4384220"/>
              <a:gd name="connsiteY771" fmla="*/ 3806914 h 4384220"/>
              <a:gd name="connsiteX772" fmla="*/ 1140207 w 4384220"/>
              <a:gd name="connsiteY772" fmla="*/ 3767698 h 4384220"/>
              <a:gd name="connsiteX773" fmla="*/ 1092454 w 4384220"/>
              <a:gd name="connsiteY773" fmla="*/ 3722346 h 4384220"/>
              <a:gd name="connsiteX774" fmla="*/ 1106593 w 4384220"/>
              <a:gd name="connsiteY774" fmla="*/ 3688198 h 4384220"/>
              <a:gd name="connsiteX775" fmla="*/ 1106059 w 4384220"/>
              <a:gd name="connsiteY775" fmla="*/ 3679128 h 4384220"/>
              <a:gd name="connsiteX776" fmla="*/ 1196764 w 4384220"/>
              <a:gd name="connsiteY776" fmla="*/ 3741020 h 4384220"/>
              <a:gd name="connsiteX777" fmla="*/ 1211703 w 4384220"/>
              <a:gd name="connsiteY777" fmla="*/ 3807714 h 4384220"/>
              <a:gd name="connsiteX778" fmla="*/ 1178089 w 4384220"/>
              <a:gd name="connsiteY778" fmla="*/ 3863471 h 4384220"/>
              <a:gd name="connsiteX779" fmla="*/ 1116997 w 4384220"/>
              <a:gd name="connsiteY779" fmla="*/ 3926430 h 4384220"/>
              <a:gd name="connsiteX780" fmla="*/ 1102058 w 4384220"/>
              <a:gd name="connsiteY780" fmla="*/ 3910424 h 4384220"/>
              <a:gd name="connsiteX781" fmla="*/ 1113262 w 4384220"/>
              <a:gd name="connsiteY781" fmla="*/ 3890416 h 4384220"/>
              <a:gd name="connsiteX782" fmla="*/ 1122333 w 4384220"/>
              <a:gd name="connsiteY782" fmla="*/ 3888815 h 4384220"/>
              <a:gd name="connsiteX783" fmla="*/ 1129002 w 4384220"/>
              <a:gd name="connsiteY783" fmla="*/ 3895217 h 4384220"/>
              <a:gd name="connsiteX784" fmla="*/ 1133804 w 4384220"/>
              <a:gd name="connsiteY784" fmla="*/ 3908823 h 4384220"/>
              <a:gd name="connsiteX785" fmla="*/ 1140740 w 4384220"/>
              <a:gd name="connsiteY785" fmla="*/ 3895217 h 4384220"/>
              <a:gd name="connsiteX786" fmla="*/ 1142875 w 4384220"/>
              <a:gd name="connsiteY786" fmla="*/ 3869874 h 4384220"/>
              <a:gd name="connsiteX787" fmla="*/ 1125000 w 4384220"/>
              <a:gd name="connsiteY787" fmla="*/ 3857068 h 4384220"/>
              <a:gd name="connsiteX788" fmla="*/ 1107660 w 4384220"/>
              <a:gd name="connsiteY788" fmla="*/ 3858402 h 4384220"/>
              <a:gd name="connsiteX789" fmla="*/ 1087918 w 4384220"/>
              <a:gd name="connsiteY789" fmla="*/ 3868540 h 4384220"/>
              <a:gd name="connsiteX790" fmla="*/ 1075647 w 4384220"/>
              <a:gd name="connsiteY790" fmla="*/ 3878411 h 4384220"/>
              <a:gd name="connsiteX791" fmla="*/ 1062841 w 4384220"/>
              <a:gd name="connsiteY791" fmla="*/ 3888548 h 4384220"/>
              <a:gd name="connsiteX792" fmla="*/ 1050570 w 4384220"/>
              <a:gd name="connsiteY792" fmla="*/ 3894684 h 4384220"/>
              <a:gd name="connsiteX793" fmla="*/ 1011887 w 4384220"/>
              <a:gd name="connsiteY793" fmla="*/ 3904555 h 4384220"/>
              <a:gd name="connsiteX794" fmla="*/ 975605 w 4384220"/>
              <a:gd name="connsiteY794" fmla="*/ 3898952 h 4384220"/>
              <a:gd name="connsiteX795" fmla="*/ 978006 w 4384220"/>
              <a:gd name="connsiteY795" fmla="*/ 3897885 h 4384220"/>
              <a:gd name="connsiteX796" fmla="*/ 1002816 w 4384220"/>
              <a:gd name="connsiteY796" fmla="*/ 3880278 h 4384220"/>
              <a:gd name="connsiteX797" fmla="*/ 1079915 w 4384220"/>
              <a:gd name="connsiteY797" fmla="*/ 3846130 h 4384220"/>
              <a:gd name="connsiteX798" fmla="*/ 1116730 w 4384220"/>
              <a:gd name="connsiteY798" fmla="*/ 3829590 h 4384220"/>
              <a:gd name="connsiteX799" fmla="*/ 1165017 w 4384220"/>
              <a:gd name="connsiteY799" fmla="*/ 3867473 h 4384220"/>
              <a:gd name="connsiteX800" fmla="*/ 1158081 w 4384220"/>
              <a:gd name="connsiteY800" fmla="*/ 3894417 h 4384220"/>
              <a:gd name="connsiteX801" fmla="*/ 1116997 w 4384220"/>
              <a:gd name="connsiteY801" fmla="*/ 3926430 h 4384220"/>
              <a:gd name="connsiteX802" fmla="*/ 911312 w 4384220"/>
              <a:gd name="connsiteY802" fmla="*/ 3902954 h 4384220"/>
              <a:gd name="connsiteX803" fmla="*/ 927852 w 4384220"/>
              <a:gd name="connsiteY803" fmla="*/ 3905622 h 4384220"/>
              <a:gd name="connsiteX804" fmla="*/ 956931 w 4384220"/>
              <a:gd name="connsiteY804" fmla="*/ 3904555 h 4384220"/>
              <a:gd name="connsiteX805" fmla="*/ 1012687 w 4384220"/>
              <a:gd name="connsiteY805" fmla="*/ 3918160 h 4384220"/>
              <a:gd name="connsiteX806" fmla="*/ 1055905 w 4384220"/>
              <a:gd name="connsiteY806" fmla="*/ 3906956 h 4384220"/>
              <a:gd name="connsiteX807" fmla="*/ 1069244 w 4384220"/>
              <a:gd name="connsiteY807" fmla="*/ 3900020 h 4384220"/>
              <a:gd name="connsiteX808" fmla="*/ 1084184 w 4384220"/>
              <a:gd name="connsiteY808" fmla="*/ 3888281 h 4384220"/>
              <a:gd name="connsiteX809" fmla="*/ 1094855 w 4384220"/>
              <a:gd name="connsiteY809" fmla="*/ 3879478 h 4384220"/>
              <a:gd name="connsiteX810" fmla="*/ 1110595 w 4384220"/>
              <a:gd name="connsiteY810" fmla="*/ 3871208 h 4384220"/>
              <a:gd name="connsiteX811" fmla="*/ 1121799 w 4384220"/>
              <a:gd name="connsiteY811" fmla="*/ 3870141 h 4384220"/>
              <a:gd name="connsiteX812" fmla="*/ 1131136 w 4384220"/>
              <a:gd name="connsiteY812" fmla="*/ 3876009 h 4384220"/>
              <a:gd name="connsiteX813" fmla="*/ 1131670 w 4384220"/>
              <a:gd name="connsiteY813" fmla="*/ 3877877 h 4384220"/>
              <a:gd name="connsiteX814" fmla="*/ 1126601 w 4384220"/>
              <a:gd name="connsiteY814" fmla="*/ 3875743 h 4384220"/>
              <a:gd name="connsiteX815" fmla="*/ 1106593 w 4384220"/>
              <a:gd name="connsiteY815" fmla="*/ 3879478 h 4384220"/>
              <a:gd name="connsiteX816" fmla="*/ 1088986 w 4384220"/>
              <a:gd name="connsiteY816" fmla="*/ 3909624 h 4384220"/>
              <a:gd name="connsiteX817" fmla="*/ 1114863 w 4384220"/>
              <a:gd name="connsiteY817" fmla="*/ 3940036 h 4384220"/>
              <a:gd name="connsiteX818" fmla="*/ 1133004 w 4384220"/>
              <a:gd name="connsiteY818" fmla="*/ 3937102 h 4384220"/>
              <a:gd name="connsiteX819" fmla="*/ 1083116 w 4384220"/>
              <a:gd name="connsiteY819" fmla="*/ 4019269 h 4384220"/>
              <a:gd name="connsiteX820" fmla="*/ 995613 w 4384220"/>
              <a:gd name="connsiteY820" fmla="*/ 3963246 h 4384220"/>
              <a:gd name="connsiteX821" fmla="*/ 911312 w 4384220"/>
              <a:gd name="connsiteY821" fmla="*/ 3902954 h 4384220"/>
              <a:gd name="connsiteX822" fmla="*/ 883834 w 4384220"/>
              <a:gd name="connsiteY822" fmla="*/ 3799444 h 4384220"/>
              <a:gd name="connsiteX823" fmla="*/ 916647 w 4384220"/>
              <a:gd name="connsiteY823" fmla="*/ 3810116 h 4384220"/>
              <a:gd name="connsiteX824" fmla="*/ 917448 w 4384220"/>
              <a:gd name="connsiteY824" fmla="*/ 3827189 h 4384220"/>
              <a:gd name="connsiteX825" fmla="*/ 906243 w 4384220"/>
              <a:gd name="connsiteY825" fmla="*/ 3829323 h 4384220"/>
              <a:gd name="connsiteX826" fmla="*/ 899040 w 4384220"/>
              <a:gd name="connsiteY826" fmla="*/ 3828256 h 4384220"/>
              <a:gd name="connsiteX827" fmla="*/ 891037 w 4384220"/>
              <a:gd name="connsiteY827" fmla="*/ 3827990 h 4384220"/>
              <a:gd name="connsiteX828" fmla="*/ 891570 w 4384220"/>
              <a:gd name="connsiteY828" fmla="*/ 3835993 h 4384220"/>
              <a:gd name="connsiteX829" fmla="*/ 904909 w 4384220"/>
              <a:gd name="connsiteY829" fmla="*/ 3861070 h 4384220"/>
              <a:gd name="connsiteX830" fmla="*/ 905443 w 4384220"/>
              <a:gd name="connsiteY830" fmla="*/ 3861337 h 4384220"/>
              <a:gd name="connsiteX831" fmla="*/ 951062 w 4384220"/>
              <a:gd name="connsiteY831" fmla="*/ 3869607 h 4384220"/>
              <a:gd name="connsiteX832" fmla="*/ 995080 w 4384220"/>
              <a:gd name="connsiteY832" fmla="*/ 3837327 h 4384220"/>
              <a:gd name="connsiteX833" fmla="*/ 995347 w 4384220"/>
              <a:gd name="connsiteY833" fmla="*/ 3799711 h 4384220"/>
              <a:gd name="connsiteX834" fmla="*/ 970003 w 4384220"/>
              <a:gd name="connsiteY834" fmla="*/ 3765831 h 4384220"/>
              <a:gd name="connsiteX835" fmla="*/ 873163 w 4384220"/>
              <a:gd name="connsiteY835" fmla="*/ 3735151 h 4384220"/>
              <a:gd name="connsiteX836" fmla="*/ 885701 w 4384220"/>
              <a:gd name="connsiteY836" fmla="*/ 3716744 h 4384220"/>
              <a:gd name="connsiteX837" fmla="*/ 926518 w 4384220"/>
              <a:gd name="connsiteY837" fmla="*/ 3720745 h 4384220"/>
              <a:gd name="connsiteX838" fmla="*/ 963333 w 4384220"/>
              <a:gd name="connsiteY838" fmla="*/ 3734351 h 4384220"/>
              <a:gd name="connsiteX839" fmla="*/ 1013488 w 4384220"/>
              <a:gd name="connsiteY839" fmla="*/ 3788773 h 4384220"/>
              <a:gd name="connsiteX840" fmla="*/ 1015355 w 4384220"/>
              <a:gd name="connsiteY840" fmla="*/ 3839995 h 4384220"/>
              <a:gd name="connsiteX841" fmla="*/ 973204 w 4384220"/>
              <a:gd name="connsiteY841" fmla="*/ 3885613 h 4384220"/>
              <a:gd name="connsiteX842" fmla="*/ 929186 w 4384220"/>
              <a:gd name="connsiteY842" fmla="*/ 3892016 h 4384220"/>
              <a:gd name="connsiteX843" fmla="*/ 860357 w 4384220"/>
              <a:gd name="connsiteY843" fmla="*/ 3843730 h 4384220"/>
              <a:gd name="connsiteX844" fmla="*/ 883834 w 4384220"/>
              <a:gd name="connsiteY844" fmla="*/ 3799444 h 4384220"/>
              <a:gd name="connsiteX845" fmla="*/ 758448 w 4384220"/>
              <a:gd name="connsiteY845" fmla="*/ 3776769 h 4384220"/>
              <a:gd name="connsiteX846" fmla="*/ 774455 w 4384220"/>
              <a:gd name="connsiteY846" fmla="*/ 3767165 h 4384220"/>
              <a:gd name="connsiteX847" fmla="*/ 782191 w 4384220"/>
              <a:gd name="connsiteY847" fmla="*/ 3740220 h 4384220"/>
              <a:gd name="connsiteX848" fmla="*/ 786460 w 4384220"/>
              <a:gd name="connsiteY848" fmla="*/ 3742621 h 4384220"/>
              <a:gd name="connsiteX849" fmla="*/ 852887 w 4384220"/>
              <a:gd name="connsiteY849" fmla="*/ 3749557 h 4384220"/>
              <a:gd name="connsiteX850" fmla="*/ 917448 w 4384220"/>
              <a:gd name="connsiteY850" fmla="*/ 3754893 h 4384220"/>
              <a:gd name="connsiteX851" fmla="*/ 957198 w 4384220"/>
              <a:gd name="connsiteY851" fmla="*/ 3773834 h 4384220"/>
              <a:gd name="connsiteX852" fmla="*/ 977473 w 4384220"/>
              <a:gd name="connsiteY852" fmla="*/ 3795176 h 4384220"/>
              <a:gd name="connsiteX853" fmla="*/ 982008 w 4384220"/>
              <a:gd name="connsiteY853" fmla="*/ 3802646 h 4384220"/>
              <a:gd name="connsiteX854" fmla="*/ 983342 w 4384220"/>
              <a:gd name="connsiteY854" fmla="*/ 3805580 h 4384220"/>
              <a:gd name="connsiteX855" fmla="*/ 983608 w 4384220"/>
              <a:gd name="connsiteY855" fmla="*/ 3831991 h 4384220"/>
              <a:gd name="connsiteX856" fmla="*/ 963067 w 4384220"/>
              <a:gd name="connsiteY856" fmla="*/ 3850666 h 4384220"/>
              <a:gd name="connsiteX857" fmla="*/ 948661 w 4384220"/>
              <a:gd name="connsiteY857" fmla="*/ 3856535 h 4384220"/>
              <a:gd name="connsiteX858" fmla="*/ 913713 w 4384220"/>
              <a:gd name="connsiteY858" fmla="*/ 3850132 h 4384220"/>
              <a:gd name="connsiteX859" fmla="*/ 907577 w 4384220"/>
              <a:gd name="connsiteY859" fmla="*/ 3843196 h 4384220"/>
              <a:gd name="connsiteX860" fmla="*/ 927585 w 4384220"/>
              <a:gd name="connsiteY860" fmla="*/ 3834926 h 4384220"/>
              <a:gd name="connsiteX861" fmla="*/ 927852 w 4384220"/>
              <a:gd name="connsiteY861" fmla="*/ 3801845 h 4384220"/>
              <a:gd name="connsiteX862" fmla="*/ 879565 w 4384220"/>
              <a:gd name="connsiteY862" fmla="*/ 3786639 h 4384220"/>
              <a:gd name="connsiteX863" fmla="*/ 847285 w 4384220"/>
              <a:gd name="connsiteY863" fmla="*/ 3847464 h 4384220"/>
              <a:gd name="connsiteX864" fmla="*/ 849686 w 4384220"/>
              <a:gd name="connsiteY864" fmla="*/ 3854134 h 4384220"/>
              <a:gd name="connsiteX865" fmla="*/ 803800 w 4384220"/>
              <a:gd name="connsiteY865" fmla="*/ 3815718 h 4384220"/>
              <a:gd name="connsiteX866" fmla="*/ 758448 w 4384220"/>
              <a:gd name="connsiteY866" fmla="*/ 3776769 h 4384220"/>
              <a:gd name="connsiteX867" fmla="*/ 739774 w 4384220"/>
              <a:gd name="connsiteY867" fmla="*/ 3734884 h 4384220"/>
              <a:gd name="connsiteX868" fmla="*/ 764051 w 4384220"/>
              <a:gd name="connsiteY868" fmla="*/ 3733550 h 4384220"/>
              <a:gd name="connsiteX869" fmla="*/ 764317 w 4384220"/>
              <a:gd name="connsiteY869" fmla="*/ 3758361 h 4384220"/>
              <a:gd name="connsiteX870" fmla="*/ 740041 w 4384220"/>
              <a:gd name="connsiteY870" fmla="*/ 3759694 h 4384220"/>
              <a:gd name="connsiteX871" fmla="*/ 739774 w 4384220"/>
              <a:gd name="connsiteY871" fmla="*/ 3734884 h 4384220"/>
              <a:gd name="connsiteX872" fmla="*/ 642133 w 4384220"/>
              <a:gd name="connsiteY872" fmla="*/ 3662321 h 4384220"/>
              <a:gd name="connsiteX873" fmla="*/ 658674 w 4384220"/>
              <a:gd name="connsiteY873" fmla="*/ 3654051 h 4384220"/>
              <a:gd name="connsiteX874" fmla="*/ 668811 w 4384220"/>
              <a:gd name="connsiteY874" fmla="*/ 3632175 h 4384220"/>
              <a:gd name="connsiteX875" fmla="*/ 725635 w 4384220"/>
              <a:gd name="connsiteY875" fmla="*/ 3658052 h 4384220"/>
              <a:gd name="connsiteX876" fmla="*/ 725901 w 4384220"/>
              <a:gd name="connsiteY876" fmla="*/ 3658586 h 4384220"/>
              <a:gd name="connsiteX877" fmla="*/ 725901 w 4384220"/>
              <a:gd name="connsiteY877" fmla="*/ 3658586 h 4384220"/>
              <a:gd name="connsiteX878" fmla="*/ 726168 w 4384220"/>
              <a:gd name="connsiteY878" fmla="*/ 3658853 h 4384220"/>
              <a:gd name="connsiteX879" fmla="*/ 752046 w 4384220"/>
              <a:gd name="connsiteY879" fmla="*/ 3715676 h 4384220"/>
              <a:gd name="connsiteX880" fmla="*/ 730170 w 4384220"/>
              <a:gd name="connsiteY880" fmla="*/ 3725814 h 4384220"/>
              <a:gd name="connsiteX881" fmla="*/ 721900 w 4384220"/>
              <a:gd name="connsiteY881" fmla="*/ 3742354 h 4384220"/>
              <a:gd name="connsiteX882" fmla="*/ 681083 w 4384220"/>
              <a:gd name="connsiteY882" fmla="*/ 3703405 h 4384220"/>
              <a:gd name="connsiteX883" fmla="*/ 642133 w 4384220"/>
              <a:gd name="connsiteY883" fmla="*/ 3662321 h 4384220"/>
              <a:gd name="connsiteX884" fmla="*/ 625860 w 4384220"/>
              <a:gd name="connsiteY884" fmla="*/ 3619636 h 4384220"/>
              <a:gd name="connsiteX885" fmla="*/ 650670 w 4384220"/>
              <a:gd name="connsiteY885" fmla="*/ 3619903 h 4384220"/>
              <a:gd name="connsiteX886" fmla="*/ 649336 w 4384220"/>
              <a:gd name="connsiteY886" fmla="*/ 3644180 h 4384220"/>
              <a:gd name="connsiteX887" fmla="*/ 624526 w 4384220"/>
              <a:gd name="connsiteY887" fmla="*/ 3643913 h 4384220"/>
              <a:gd name="connsiteX888" fmla="*/ 625860 w 4384220"/>
              <a:gd name="connsiteY888" fmla="*/ 3619636 h 4384220"/>
              <a:gd name="connsiteX889" fmla="*/ 529820 w 4384220"/>
              <a:gd name="connsiteY889" fmla="*/ 3534535 h 4384220"/>
              <a:gd name="connsiteX890" fmla="*/ 536489 w 4384220"/>
              <a:gd name="connsiteY890" fmla="*/ 3536935 h 4384220"/>
              <a:gd name="connsiteX891" fmla="*/ 597315 w 4384220"/>
              <a:gd name="connsiteY891" fmla="*/ 3504655 h 4384220"/>
              <a:gd name="connsiteX892" fmla="*/ 582108 w 4384220"/>
              <a:gd name="connsiteY892" fmla="*/ 3456369 h 4384220"/>
              <a:gd name="connsiteX893" fmla="*/ 549028 w 4384220"/>
              <a:gd name="connsiteY893" fmla="*/ 3456636 h 4384220"/>
              <a:gd name="connsiteX894" fmla="*/ 540758 w 4384220"/>
              <a:gd name="connsiteY894" fmla="*/ 3476644 h 4384220"/>
              <a:gd name="connsiteX895" fmla="*/ 533822 w 4384220"/>
              <a:gd name="connsiteY895" fmla="*/ 3470508 h 4384220"/>
              <a:gd name="connsiteX896" fmla="*/ 527419 w 4384220"/>
              <a:gd name="connsiteY896" fmla="*/ 3435293 h 4384220"/>
              <a:gd name="connsiteX897" fmla="*/ 551963 w 4384220"/>
              <a:gd name="connsiteY897" fmla="*/ 3400612 h 4384220"/>
              <a:gd name="connsiteX898" fmla="*/ 578374 w 4384220"/>
              <a:gd name="connsiteY898" fmla="*/ 3400879 h 4384220"/>
              <a:gd name="connsiteX899" fmla="*/ 611187 w 4384220"/>
              <a:gd name="connsiteY899" fmla="*/ 3427557 h 4384220"/>
              <a:gd name="connsiteX900" fmla="*/ 629595 w 4384220"/>
              <a:gd name="connsiteY900" fmla="*/ 3467307 h 4384220"/>
              <a:gd name="connsiteX901" fmla="*/ 634930 w 4384220"/>
              <a:gd name="connsiteY901" fmla="*/ 3531333 h 4384220"/>
              <a:gd name="connsiteX902" fmla="*/ 641867 w 4384220"/>
              <a:gd name="connsiteY902" fmla="*/ 3597761 h 4384220"/>
              <a:gd name="connsiteX903" fmla="*/ 644268 w 4384220"/>
              <a:gd name="connsiteY903" fmla="*/ 3602029 h 4384220"/>
              <a:gd name="connsiteX904" fmla="*/ 617323 w 4384220"/>
              <a:gd name="connsiteY904" fmla="*/ 3609766 h 4384220"/>
              <a:gd name="connsiteX905" fmla="*/ 607719 w 4384220"/>
              <a:gd name="connsiteY905" fmla="*/ 3625772 h 4384220"/>
              <a:gd name="connsiteX906" fmla="*/ 568503 w 4384220"/>
              <a:gd name="connsiteY906" fmla="*/ 3580420 h 4384220"/>
              <a:gd name="connsiteX907" fmla="*/ 529820 w 4384220"/>
              <a:gd name="connsiteY907" fmla="*/ 3534535 h 4384220"/>
              <a:gd name="connsiteX908" fmla="*/ 498340 w 4384220"/>
              <a:gd name="connsiteY908" fmla="*/ 3411016 h 4384220"/>
              <a:gd name="connsiteX909" fmla="*/ 543959 w 4384220"/>
              <a:gd name="connsiteY909" fmla="*/ 3368866 h 4384220"/>
              <a:gd name="connsiteX910" fmla="*/ 595180 w 4384220"/>
              <a:gd name="connsiteY910" fmla="*/ 3370733 h 4384220"/>
              <a:gd name="connsiteX911" fmla="*/ 649603 w 4384220"/>
              <a:gd name="connsiteY911" fmla="*/ 3420887 h 4384220"/>
              <a:gd name="connsiteX912" fmla="*/ 663209 w 4384220"/>
              <a:gd name="connsiteY912" fmla="*/ 3457703 h 4384220"/>
              <a:gd name="connsiteX913" fmla="*/ 667210 w 4384220"/>
              <a:gd name="connsiteY913" fmla="*/ 3498519 h 4384220"/>
              <a:gd name="connsiteX914" fmla="*/ 648803 w 4384220"/>
              <a:gd name="connsiteY914" fmla="*/ 3511058 h 4384220"/>
              <a:gd name="connsiteX915" fmla="*/ 618123 w 4384220"/>
              <a:gd name="connsiteY915" fmla="*/ 3414218 h 4384220"/>
              <a:gd name="connsiteX916" fmla="*/ 584243 w 4384220"/>
              <a:gd name="connsiteY916" fmla="*/ 3388874 h 4384220"/>
              <a:gd name="connsiteX917" fmla="*/ 546627 w 4384220"/>
              <a:gd name="connsiteY917" fmla="*/ 3389141 h 4384220"/>
              <a:gd name="connsiteX918" fmla="*/ 514347 w 4384220"/>
              <a:gd name="connsiteY918" fmla="*/ 3432892 h 4384220"/>
              <a:gd name="connsiteX919" fmla="*/ 522617 w 4384220"/>
              <a:gd name="connsiteY919" fmla="*/ 3478778 h 4384220"/>
              <a:gd name="connsiteX920" fmla="*/ 547961 w 4384220"/>
              <a:gd name="connsiteY920" fmla="*/ 3492650 h 4384220"/>
              <a:gd name="connsiteX921" fmla="*/ 555964 w 4384220"/>
              <a:gd name="connsiteY921" fmla="*/ 3493184 h 4384220"/>
              <a:gd name="connsiteX922" fmla="*/ 555697 w 4384220"/>
              <a:gd name="connsiteY922" fmla="*/ 3485181 h 4384220"/>
              <a:gd name="connsiteX923" fmla="*/ 554630 w 4384220"/>
              <a:gd name="connsiteY923" fmla="*/ 3477977 h 4384220"/>
              <a:gd name="connsiteX924" fmla="*/ 556765 w 4384220"/>
              <a:gd name="connsiteY924" fmla="*/ 3466773 h 4384220"/>
              <a:gd name="connsiteX925" fmla="*/ 573838 w 4384220"/>
              <a:gd name="connsiteY925" fmla="*/ 3467573 h 4384220"/>
              <a:gd name="connsiteX926" fmla="*/ 584509 w 4384220"/>
              <a:gd name="connsiteY926" fmla="*/ 3500387 h 4384220"/>
              <a:gd name="connsiteX927" fmla="*/ 539958 w 4384220"/>
              <a:gd name="connsiteY927" fmla="*/ 3523597 h 4384220"/>
              <a:gd name="connsiteX928" fmla="*/ 491671 w 4384220"/>
              <a:gd name="connsiteY928" fmla="*/ 3454768 h 4384220"/>
              <a:gd name="connsiteX929" fmla="*/ 498340 w 4384220"/>
              <a:gd name="connsiteY929" fmla="*/ 3411016 h 4384220"/>
              <a:gd name="connsiteX930" fmla="*/ 444184 w 4384220"/>
              <a:gd name="connsiteY930" fmla="*/ 3269091 h 4384220"/>
              <a:gd name="connsiteX931" fmla="*/ 474597 w 4384220"/>
              <a:gd name="connsiteY931" fmla="*/ 3294968 h 4384220"/>
              <a:gd name="connsiteX932" fmla="*/ 504743 w 4384220"/>
              <a:gd name="connsiteY932" fmla="*/ 3277361 h 4384220"/>
              <a:gd name="connsiteX933" fmla="*/ 508478 w 4384220"/>
              <a:gd name="connsiteY933" fmla="*/ 3257353 h 4384220"/>
              <a:gd name="connsiteX934" fmla="*/ 506344 w 4384220"/>
              <a:gd name="connsiteY934" fmla="*/ 3252284 h 4384220"/>
              <a:gd name="connsiteX935" fmla="*/ 508211 w 4384220"/>
              <a:gd name="connsiteY935" fmla="*/ 3252817 h 4384220"/>
              <a:gd name="connsiteX936" fmla="*/ 514080 w 4384220"/>
              <a:gd name="connsiteY936" fmla="*/ 3262155 h 4384220"/>
              <a:gd name="connsiteX937" fmla="*/ 513013 w 4384220"/>
              <a:gd name="connsiteY937" fmla="*/ 3273359 h 4384220"/>
              <a:gd name="connsiteX938" fmla="*/ 504743 w 4384220"/>
              <a:gd name="connsiteY938" fmla="*/ 3289099 h 4384220"/>
              <a:gd name="connsiteX939" fmla="*/ 495939 w 4384220"/>
              <a:gd name="connsiteY939" fmla="*/ 3299770 h 4384220"/>
              <a:gd name="connsiteX940" fmla="*/ 484201 w 4384220"/>
              <a:gd name="connsiteY940" fmla="*/ 3314710 h 4384220"/>
              <a:gd name="connsiteX941" fmla="*/ 477265 w 4384220"/>
              <a:gd name="connsiteY941" fmla="*/ 3328049 h 4384220"/>
              <a:gd name="connsiteX942" fmla="*/ 466060 w 4384220"/>
              <a:gd name="connsiteY942" fmla="*/ 3371267 h 4384220"/>
              <a:gd name="connsiteX943" fmla="*/ 479666 w 4384220"/>
              <a:gd name="connsiteY943" fmla="*/ 3427023 h 4384220"/>
              <a:gd name="connsiteX944" fmla="*/ 478599 w 4384220"/>
              <a:gd name="connsiteY944" fmla="*/ 3456102 h 4384220"/>
              <a:gd name="connsiteX945" fmla="*/ 481267 w 4384220"/>
              <a:gd name="connsiteY945" fmla="*/ 3472642 h 4384220"/>
              <a:gd name="connsiteX946" fmla="*/ 420975 w 4384220"/>
              <a:gd name="connsiteY946" fmla="*/ 3388074 h 4384220"/>
              <a:gd name="connsiteX947" fmla="*/ 364952 w 4384220"/>
              <a:gd name="connsiteY947" fmla="*/ 3300571 h 4384220"/>
              <a:gd name="connsiteX948" fmla="*/ 447119 w 4384220"/>
              <a:gd name="connsiteY948" fmla="*/ 3250683 h 4384220"/>
              <a:gd name="connsiteX949" fmla="*/ 444184 w 4384220"/>
              <a:gd name="connsiteY949" fmla="*/ 3269091 h 4384220"/>
              <a:gd name="connsiteX950" fmla="*/ 516748 w 4384220"/>
              <a:gd name="connsiteY950" fmla="*/ 3218670 h 4384220"/>
              <a:gd name="connsiteX951" fmla="*/ 554364 w 4384220"/>
              <a:gd name="connsiteY951" fmla="*/ 3266957 h 4384220"/>
              <a:gd name="connsiteX952" fmla="*/ 537823 w 4384220"/>
              <a:gd name="connsiteY952" fmla="*/ 3303772 h 4384220"/>
              <a:gd name="connsiteX953" fmla="*/ 503676 w 4384220"/>
              <a:gd name="connsiteY953" fmla="*/ 3380871 h 4384220"/>
              <a:gd name="connsiteX954" fmla="*/ 486068 w 4384220"/>
              <a:gd name="connsiteY954" fmla="*/ 3405681 h 4384220"/>
              <a:gd name="connsiteX955" fmla="*/ 485001 w 4384220"/>
              <a:gd name="connsiteY955" fmla="*/ 3408082 h 4384220"/>
              <a:gd name="connsiteX956" fmla="*/ 479399 w 4384220"/>
              <a:gd name="connsiteY956" fmla="*/ 3371800 h 4384220"/>
              <a:gd name="connsiteX957" fmla="*/ 489270 w 4384220"/>
              <a:gd name="connsiteY957" fmla="*/ 3333118 h 4384220"/>
              <a:gd name="connsiteX958" fmla="*/ 495406 w 4384220"/>
              <a:gd name="connsiteY958" fmla="*/ 3320846 h 4384220"/>
              <a:gd name="connsiteX959" fmla="*/ 505543 w 4384220"/>
              <a:gd name="connsiteY959" fmla="*/ 3308040 h 4384220"/>
              <a:gd name="connsiteX960" fmla="*/ 515414 w 4384220"/>
              <a:gd name="connsiteY960" fmla="*/ 3295769 h 4384220"/>
              <a:gd name="connsiteX961" fmla="*/ 525552 w 4384220"/>
              <a:gd name="connsiteY961" fmla="*/ 3276027 h 4384220"/>
              <a:gd name="connsiteX962" fmla="*/ 526885 w 4384220"/>
              <a:gd name="connsiteY962" fmla="*/ 3258687 h 4384220"/>
              <a:gd name="connsiteX963" fmla="*/ 514080 w 4384220"/>
              <a:gd name="connsiteY963" fmla="*/ 3240813 h 4384220"/>
              <a:gd name="connsiteX964" fmla="*/ 488736 w 4384220"/>
              <a:gd name="connsiteY964" fmla="*/ 3242947 h 4384220"/>
              <a:gd name="connsiteX965" fmla="*/ 475131 w 4384220"/>
              <a:gd name="connsiteY965" fmla="*/ 3249883 h 4384220"/>
              <a:gd name="connsiteX966" fmla="*/ 488736 w 4384220"/>
              <a:gd name="connsiteY966" fmla="*/ 3254685 h 4384220"/>
              <a:gd name="connsiteX967" fmla="*/ 495139 w 4384220"/>
              <a:gd name="connsiteY967" fmla="*/ 3261354 h 4384220"/>
              <a:gd name="connsiteX968" fmla="*/ 493538 w 4384220"/>
              <a:gd name="connsiteY968" fmla="*/ 3270425 h 4384220"/>
              <a:gd name="connsiteX969" fmla="*/ 473530 w 4384220"/>
              <a:gd name="connsiteY969" fmla="*/ 3281629 h 4384220"/>
              <a:gd name="connsiteX970" fmla="*/ 457523 w 4384220"/>
              <a:gd name="connsiteY970" fmla="*/ 3266690 h 4384220"/>
              <a:gd name="connsiteX971" fmla="*/ 489537 w 4384220"/>
              <a:gd name="connsiteY971" fmla="*/ 3225073 h 4384220"/>
              <a:gd name="connsiteX972" fmla="*/ 516748 w 4384220"/>
              <a:gd name="connsiteY972" fmla="*/ 3218670 h 4384220"/>
              <a:gd name="connsiteX973" fmla="*/ 576239 w 4384220"/>
              <a:gd name="connsiteY973" fmla="*/ 3172517 h 4384220"/>
              <a:gd name="connsiteX974" fmla="*/ 642934 w 4384220"/>
              <a:gd name="connsiteY974" fmla="*/ 3187457 h 4384220"/>
              <a:gd name="connsiteX975" fmla="*/ 704826 w 4384220"/>
              <a:gd name="connsiteY975" fmla="*/ 3278161 h 4384220"/>
              <a:gd name="connsiteX976" fmla="*/ 695756 w 4384220"/>
              <a:gd name="connsiteY976" fmla="*/ 3277628 h 4384220"/>
              <a:gd name="connsiteX977" fmla="*/ 661608 w 4384220"/>
              <a:gd name="connsiteY977" fmla="*/ 3291767 h 4384220"/>
              <a:gd name="connsiteX978" fmla="*/ 616256 w 4384220"/>
              <a:gd name="connsiteY978" fmla="*/ 3244014 h 4384220"/>
              <a:gd name="connsiteX979" fmla="*/ 577040 w 4384220"/>
              <a:gd name="connsiteY979" fmla="*/ 3255485 h 4384220"/>
              <a:gd name="connsiteX980" fmla="*/ 567436 w 4384220"/>
              <a:gd name="connsiteY980" fmla="*/ 3263489 h 4384220"/>
              <a:gd name="connsiteX981" fmla="*/ 520483 w 4384220"/>
              <a:gd name="connsiteY981" fmla="*/ 3206131 h 4384220"/>
              <a:gd name="connsiteX982" fmla="*/ 576239 w 4384220"/>
              <a:gd name="connsiteY982" fmla="*/ 3172517 h 4384220"/>
              <a:gd name="connsiteX983" fmla="*/ 1275730 w 4384220"/>
              <a:gd name="connsiteY983" fmla="*/ 3838394 h 4384220"/>
              <a:gd name="connsiteX984" fmla="*/ 1145809 w 4384220"/>
              <a:gd name="connsiteY984" fmla="*/ 4071291 h 4384220"/>
              <a:gd name="connsiteX985" fmla="*/ 1204233 w 4384220"/>
              <a:gd name="connsiteY985" fmla="*/ 4102504 h 4384220"/>
              <a:gd name="connsiteX986" fmla="*/ 1263191 w 4384220"/>
              <a:gd name="connsiteY986" fmla="*/ 4132382 h 4384220"/>
              <a:gd name="connsiteX987" fmla="*/ 1323483 w 4384220"/>
              <a:gd name="connsiteY987" fmla="*/ 4159594 h 4384220"/>
              <a:gd name="connsiteX988" fmla="*/ 1353629 w 4384220"/>
              <a:gd name="connsiteY988" fmla="*/ 4173199 h 4384220"/>
              <a:gd name="connsiteX989" fmla="*/ 1384308 w 4384220"/>
              <a:gd name="connsiteY989" fmla="*/ 4185471 h 4384220"/>
              <a:gd name="connsiteX990" fmla="*/ 1445934 w 4384220"/>
              <a:gd name="connsiteY990" fmla="*/ 4209748 h 4384220"/>
              <a:gd name="connsiteX991" fmla="*/ 1508626 w 4384220"/>
              <a:gd name="connsiteY991" fmla="*/ 4231357 h 4384220"/>
              <a:gd name="connsiteX992" fmla="*/ 1635346 w 4384220"/>
              <a:gd name="connsiteY992" fmla="*/ 4269773 h 4384220"/>
              <a:gd name="connsiteX993" fmla="*/ 1699639 w 4384220"/>
              <a:gd name="connsiteY993" fmla="*/ 4285780 h 4384220"/>
              <a:gd name="connsiteX994" fmla="*/ 1764199 w 4384220"/>
              <a:gd name="connsiteY994" fmla="*/ 4300452 h 4384220"/>
              <a:gd name="connsiteX995" fmla="*/ 1829293 w 4384220"/>
              <a:gd name="connsiteY995" fmla="*/ 4312191 h 4384220"/>
              <a:gd name="connsiteX996" fmla="*/ 1861840 w 4384220"/>
              <a:gd name="connsiteY996" fmla="*/ 4318060 h 4384220"/>
              <a:gd name="connsiteX997" fmla="*/ 1894653 w 4384220"/>
              <a:gd name="connsiteY997" fmla="*/ 4322328 h 4384220"/>
              <a:gd name="connsiteX998" fmla="*/ 1960281 w 4384220"/>
              <a:gd name="connsiteY998" fmla="*/ 4330598 h 4384220"/>
              <a:gd name="connsiteX999" fmla="*/ 2026175 w 4384220"/>
              <a:gd name="connsiteY999" fmla="*/ 4336201 h 4384220"/>
              <a:gd name="connsiteX1000" fmla="*/ 2092069 w 4384220"/>
              <a:gd name="connsiteY1000" fmla="*/ 4340736 h 4384220"/>
              <a:gd name="connsiteX1001" fmla="*/ 2158230 w 4384220"/>
              <a:gd name="connsiteY1001" fmla="*/ 4342337 h 4384220"/>
              <a:gd name="connsiteX1002" fmla="*/ 2162498 w 4384220"/>
              <a:gd name="connsiteY1002" fmla="*/ 4069156 h 4384220"/>
              <a:gd name="connsiteX1003" fmla="*/ 2157163 w 4384220"/>
              <a:gd name="connsiteY1003" fmla="*/ 4068623 h 4384220"/>
              <a:gd name="connsiteX1004" fmla="*/ 2141423 w 4384220"/>
              <a:gd name="connsiteY1004" fmla="*/ 4061153 h 4384220"/>
              <a:gd name="connsiteX1005" fmla="*/ 2112611 w 4384220"/>
              <a:gd name="connsiteY1005" fmla="*/ 4021670 h 4384220"/>
              <a:gd name="connsiteX1006" fmla="*/ 2111010 w 4384220"/>
              <a:gd name="connsiteY1006" fmla="*/ 4018202 h 4384220"/>
              <a:gd name="connsiteX1007" fmla="*/ 2039514 w 4384220"/>
              <a:gd name="connsiteY1007" fmla="*/ 4013400 h 4384220"/>
              <a:gd name="connsiteX1008" fmla="*/ 2003765 w 4384220"/>
              <a:gd name="connsiteY1008" fmla="*/ 4010732 h 4384220"/>
              <a:gd name="connsiteX1009" fmla="*/ 1968284 w 4384220"/>
              <a:gd name="connsiteY1009" fmla="*/ 4006197 h 4384220"/>
              <a:gd name="connsiteX1010" fmla="*/ 1966150 w 4384220"/>
              <a:gd name="connsiteY1010" fmla="*/ 4005663 h 4384220"/>
              <a:gd name="connsiteX1011" fmla="*/ 1958147 w 4384220"/>
              <a:gd name="connsiteY1011" fmla="*/ 4004863 h 4384220"/>
              <a:gd name="connsiteX1012" fmla="*/ 1906925 w 4384220"/>
              <a:gd name="connsiteY1012" fmla="*/ 3998193 h 4384220"/>
              <a:gd name="connsiteX1013" fmla="*/ 1855971 w 4384220"/>
              <a:gd name="connsiteY1013" fmla="*/ 3989123 h 4384220"/>
              <a:gd name="connsiteX1014" fmla="*/ 1754862 w 4384220"/>
              <a:gd name="connsiteY1014" fmla="*/ 3967514 h 4384220"/>
              <a:gd name="connsiteX1015" fmla="*/ 1730852 w 4384220"/>
              <a:gd name="connsiteY1015" fmla="*/ 3992858 h 4384220"/>
              <a:gd name="connsiteX1016" fmla="*/ 1720181 w 4384220"/>
              <a:gd name="connsiteY1016" fmla="*/ 4035009 h 4384220"/>
              <a:gd name="connsiteX1017" fmla="*/ 1724183 w 4384220"/>
              <a:gd name="connsiteY1017" fmla="*/ 4037410 h 4384220"/>
              <a:gd name="connsiteX1018" fmla="*/ 1734854 w 4384220"/>
              <a:gd name="connsiteY1018" fmla="*/ 4047014 h 4384220"/>
              <a:gd name="connsiteX1019" fmla="*/ 1748459 w 4384220"/>
              <a:gd name="connsiteY1019" fmla="*/ 4075826 h 4384220"/>
              <a:gd name="connsiteX1020" fmla="*/ 1726851 w 4384220"/>
              <a:gd name="connsiteY1020" fmla="*/ 4144121 h 4384220"/>
              <a:gd name="connsiteX1021" fmla="*/ 1703641 w 4384220"/>
              <a:gd name="connsiteY1021" fmla="*/ 4164663 h 4384220"/>
              <a:gd name="connsiteX1022" fmla="*/ 1658555 w 4384220"/>
              <a:gd name="connsiteY1022" fmla="*/ 4182270 h 4384220"/>
              <a:gd name="connsiteX1023" fmla="*/ 1658555 w 4384220"/>
              <a:gd name="connsiteY1023" fmla="*/ 4182270 h 4384220"/>
              <a:gd name="connsiteX1024" fmla="*/ 1618272 w 4384220"/>
              <a:gd name="connsiteY1024" fmla="*/ 4115309 h 4384220"/>
              <a:gd name="connsiteX1025" fmla="*/ 1633745 w 4384220"/>
              <a:gd name="connsiteY1025" fmla="*/ 4045147 h 4384220"/>
              <a:gd name="connsiteX1026" fmla="*/ 1660156 w 4384220"/>
              <a:gd name="connsiteY1026" fmla="*/ 4026739 h 4384220"/>
              <a:gd name="connsiteX1027" fmla="*/ 1674295 w 4384220"/>
              <a:gd name="connsiteY1027" fmla="*/ 4023538 h 4384220"/>
              <a:gd name="connsiteX1028" fmla="*/ 1678830 w 4384220"/>
              <a:gd name="connsiteY1028" fmla="*/ 4023271 h 4384220"/>
              <a:gd name="connsiteX1029" fmla="*/ 1690569 w 4384220"/>
              <a:gd name="connsiteY1029" fmla="*/ 3981387 h 4384220"/>
              <a:gd name="connsiteX1030" fmla="*/ 1682299 w 4384220"/>
              <a:gd name="connsiteY1030" fmla="*/ 3947773 h 4384220"/>
              <a:gd name="connsiteX1031" fmla="*/ 1487284 w 4384220"/>
              <a:gd name="connsiteY1031" fmla="*/ 3879478 h 4384220"/>
              <a:gd name="connsiteX1032" fmla="*/ 1479815 w 4384220"/>
              <a:gd name="connsiteY1032" fmla="*/ 3876276 h 4384220"/>
              <a:gd name="connsiteX1033" fmla="*/ 1477680 w 4384220"/>
              <a:gd name="connsiteY1033" fmla="*/ 3875743 h 4384220"/>
              <a:gd name="connsiteX1034" fmla="*/ 1412587 w 4384220"/>
              <a:gd name="connsiteY1034" fmla="*/ 3846130 h 4384220"/>
              <a:gd name="connsiteX1035" fmla="*/ 1348560 w 4384220"/>
              <a:gd name="connsiteY1035" fmla="*/ 3814117 h 4384220"/>
              <a:gd name="connsiteX1036" fmla="*/ 1345359 w 4384220"/>
              <a:gd name="connsiteY1036" fmla="*/ 3816518 h 4384220"/>
              <a:gd name="connsiteX1037" fmla="*/ 1300273 w 4384220"/>
              <a:gd name="connsiteY1037" fmla="*/ 3837060 h 4384220"/>
              <a:gd name="connsiteX1038" fmla="*/ 1283200 w 4384220"/>
              <a:gd name="connsiteY1038" fmla="*/ 3835459 h 4384220"/>
              <a:gd name="connsiteX1039" fmla="*/ 1278398 w 4384220"/>
              <a:gd name="connsiteY1039" fmla="*/ 3833325 h 4384220"/>
              <a:gd name="connsiteX1040" fmla="*/ 1275730 w 4384220"/>
              <a:gd name="connsiteY1040" fmla="*/ 3838394 h 4384220"/>
              <a:gd name="connsiteX1041" fmla="*/ 1468343 w 4384220"/>
              <a:gd name="connsiteY1041" fmla="*/ 4010999 h 4384220"/>
              <a:gd name="connsiteX1042" fmla="*/ 1451803 w 4384220"/>
              <a:gd name="connsiteY1042" fmla="*/ 4004063 h 4384220"/>
              <a:gd name="connsiteX1043" fmla="*/ 1482482 w 4384220"/>
              <a:gd name="connsiteY1043" fmla="*/ 3935501 h 4384220"/>
              <a:gd name="connsiteX1044" fmla="*/ 1473412 w 4384220"/>
              <a:gd name="connsiteY1044" fmla="*/ 3912291 h 4384220"/>
              <a:gd name="connsiteX1045" fmla="*/ 1456605 w 4384220"/>
              <a:gd name="connsiteY1045" fmla="*/ 3916827 h 4384220"/>
              <a:gd name="connsiteX1046" fmla="*/ 1448602 w 4384220"/>
              <a:gd name="connsiteY1046" fmla="*/ 3937635 h 4384220"/>
              <a:gd name="connsiteX1047" fmla="*/ 1442199 w 4384220"/>
              <a:gd name="connsiteY1047" fmla="*/ 3951507 h 4384220"/>
              <a:gd name="connsiteX1048" fmla="*/ 1428326 w 4384220"/>
              <a:gd name="connsiteY1048" fmla="*/ 3945105 h 4384220"/>
              <a:gd name="connsiteX1049" fmla="*/ 1425125 w 4384220"/>
              <a:gd name="connsiteY1049" fmla="*/ 3922429 h 4384220"/>
              <a:gd name="connsiteX1050" fmla="*/ 1444066 w 4384220"/>
              <a:gd name="connsiteY1050" fmla="*/ 3892016 h 4384220"/>
              <a:gd name="connsiteX1051" fmla="*/ 1473145 w 4384220"/>
              <a:gd name="connsiteY1051" fmla="*/ 3888015 h 4384220"/>
              <a:gd name="connsiteX1052" fmla="*/ 1482216 w 4384220"/>
              <a:gd name="connsiteY1052" fmla="*/ 3891750 h 4384220"/>
              <a:gd name="connsiteX1053" fmla="*/ 1495554 w 4384220"/>
              <a:gd name="connsiteY1053" fmla="*/ 3908290 h 4384220"/>
              <a:gd name="connsiteX1054" fmla="*/ 1468343 w 4384220"/>
              <a:gd name="connsiteY1054" fmla="*/ 4010999 h 4384220"/>
              <a:gd name="connsiteX1055" fmla="*/ 1430994 w 4384220"/>
              <a:gd name="connsiteY1055" fmla="*/ 3963513 h 4384220"/>
              <a:gd name="connsiteX1056" fmla="*/ 1444867 w 4384220"/>
              <a:gd name="connsiteY1056" fmla="*/ 3964313 h 4384220"/>
              <a:gd name="connsiteX1057" fmla="*/ 1460607 w 4384220"/>
              <a:gd name="connsiteY1057" fmla="*/ 3937902 h 4384220"/>
              <a:gd name="connsiteX1058" fmla="*/ 1463541 w 4384220"/>
              <a:gd name="connsiteY1058" fmla="*/ 3926964 h 4384220"/>
              <a:gd name="connsiteX1059" fmla="*/ 1467276 w 4384220"/>
              <a:gd name="connsiteY1059" fmla="*/ 3924830 h 4384220"/>
              <a:gd name="connsiteX1060" fmla="*/ 1470211 w 4384220"/>
              <a:gd name="connsiteY1060" fmla="*/ 3935768 h 4384220"/>
              <a:gd name="connsiteX1061" fmla="*/ 1438197 w 4384220"/>
              <a:gd name="connsiteY1061" fmla="*/ 4000328 h 4384220"/>
              <a:gd name="connsiteX1062" fmla="*/ 1424858 w 4384220"/>
              <a:gd name="connsiteY1062" fmla="*/ 3998193 h 4384220"/>
              <a:gd name="connsiteX1063" fmla="*/ 1430994 w 4384220"/>
              <a:gd name="connsiteY1063" fmla="*/ 3963513 h 4384220"/>
              <a:gd name="connsiteX1064" fmla="*/ 1519564 w 4384220"/>
              <a:gd name="connsiteY1064" fmla="*/ 3990991 h 4384220"/>
              <a:gd name="connsiteX1065" fmla="*/ 1528635 w 4384220"/>
              <a:gd name="connsiteY1065" fmla="*/ 3989123 h 4384220"/>
              <a:gd name="connsiteX1066" fmla="*/ 1520898 w 4384220"/>
              <a:gd name="connsiteY1066" fmla="*/ 4006997 h 4384220"/>
              <a:gd name="connsiteX1067" fmla="*/ 1486484 w 4384220"/>
              <a:gd name="connsiteY1067" fmla="*/ 4021670 h 4384220"/>
              <a:gd name="connsiteX1068" fmla="*/ 1479548 w 4384220"/>
              <a:gd name="connsiteY1068" fmla="*/ 4017135 h 4384220"/>
              <a:gd name="connsiteX1069" fmla="*/ 1501957 w 4384220"/>
              <a:gd name="connsiteY1069" fmla="*/ 3980853 h 4384220"/>
              <a:gd name="connsiteX1070" fmla="*/ 1519564 w 4384220"/>
              <a:gd name="connsiteY1070" fmla="*/ 3990991 h 4384220"/>
              <a:gd name="connsiteX1071" fmla="*/ 1541440 w 4384220"/>
              <a:gd name="connsiteY1071" fmla="*/ 3974717 h 4384220"/>
              <a:gd name="connsiteX1072" fmla="*/ 1540106 w 4384220"/>
              <a:gd name="connsiteY1072" fmla="*/ 3961378 h 4384220"/>
              <a:gd name="connsiteX1073" fmla="*/ 1531303 w 4384220"/>
              <a:gd name="connsiteY1073" fmla="*/ 3971516 h 4384220"/>
              <a:gd name="connsiteX1074" fmla="*/ 1520898 w 4384220"/>
              <a:gd name="connsiteY1074" fmla="*/ 3977652 h 4384220"/>
              <a:gd name="connsiteX1075" fmla="*/ 1511561 w 4384220"/>
              <a:gd name="connsiteY1075" fmla="*/ 3971783 h 4384220"/>
              <a:gd name="connsiteX1076" fmla="*/ 1518230 w 4384220"/>
              <a:gd name="connsiteY1076" fmla="*/ 3945905 h 4384220"/>
              <a:gd name="connsiteX1077" fmla="*/ 1540640 w 4384220"/>
              <a:gd name="connsiteY1077" fmla="*/ 3940570 h 4384220"/>
              <a:gd name="connsiteX1078" fmla="*/ 1561715 w 4384220"/>
              <a:gd name="connsiteY1078" fmla="*/ 3986989 h 4384220"/>
              <a:gd name="connsiteX1079" fmla="*/ 1511828 w 4384220"/>
              <a:gd name="connsiteY1079" fmla="*/ 4045413 h 4384220"/>
              <a:gd name="connsiteX1080" fmla="*/ 1500356 w 4384220"/>
              <a:gd name="connsiteY1080" fmla="*/ 4033675 h 4384220"/>
              <a:gd name="connsiteX1081" fmla="*/ 1529702 w 4384220"/>
              <a:gd name="connsiteY1081" fmla="*/ 4015534 h 4384220"/>
              <a:gd name="connsiteX1082" fmla="*/ 1541440 w 4384220"/>
              <a:gd name="connsiteY1082" fmla="*/ 3974717 h 4384220"/>
              <a:gd name="connsiteX1083" fmla="*/ 1607601 w 4384220"/>
              <a:gd name="connsiteY1083" fmla="*/ 4076092 h 4384220"/>
              <a:gd name="connsiteX1084" fmla="*/ 1578255 w 4384220"/>
              <a:gd name="connsiteY1084" fmla="*/ 4059019 h 4384220"/>
              <a:gd name="connsiteX1085" fmla="*/ 1537438 w 4384220"/>
              <a:gd name="connsiteY1085" fmla="*/ 4072358 h 4384220"/>
              <a:gd name="connsiteX1086" fmla="*/ 1533704 w 4384220"/>
              <a:gd name="connsiteY1086" fmla="*/ 4075826 h 4384220"/>
              <a:gd name="connsiteX1087" fmla="*/ 1521165 w 4384220"/>
              <a:gd name="connsiteY1087" fmla="*/ 4056618 h 4384220"/>
              <a:gd name="connsiteX1088" fmla="*/ 1573720 w 4384220"/>
              <a:gd name="connsiteY1088" fmla="*/ 3987523 h 4384220"/>
              <a:gd name="connsiteX1089" fmla="*/ 1545709 w 4384220"/>
              <a:gd name="connsiteY1089" fmla="*/ 3927231 h 4384220"/>
              <a:gd name="connsiteX1090" fmla="*/ 1511294 w 4384220"/>
              <a:gd name="connsiteY1090" fmla="*/ 3935501 h 4384220"/>
              <a:gd name="connsiteX1091" fmla="*/ 1506759 w 4384220"/>
              <a:gd name="connsiteY1091" fmla="*/ 3902420 h 4384220"/>
              <a:gd name="connsiteX1092" fmla="*/ 1506225 w 4384220"/>
              <a:gd name="connsiteY1092" fmla="*/ 3901354 h 4384220"/>
              <a:gd name="connsiteX1093" fmla="*/ 1588927 w 4384220"/>
              <a:gd name="connsiteY1093" fmla="*/ 3932299 h 4384220"/>
              <a:gd name="connsiteX1094" fmla="*/ 1672961 w 4384220"/>
              <a:gd name="connsiteY1094" fmla="*/ 3959244 h 4384220"/>
              <a:gd name="connsiteX1095" fmla="*/ 1678564 w 4384220"/>
              <a:gd name="connsiteY1095" fmla="*/ 3982187 h 4384220"/>
              <a:gd name="connsiteX1096" fmla="*/ 1670560 w 4384220"/>
              <a:gd name="connsiteY1096" fmla="*/ 4009932 h 4384220"/>
              <a:gd name="connsiteX1097" fmla="*/ 1625475 w 4384220"/>
              <a:gd name="connsiteY1097" fmla="*/ 4036076 h 4384220"/>
              <a:gd name="connsiteX1098" fmla="*/ 1607601 w 4384220"/>
              <a:gd name="connsiteY1098" fmla="*/ 4076092 h 4384220"/>
              <a:gd name="connsiteX1099" fmla="*/ 1604666 w 4384220"/>
              <a:gd name="connsiteY1099" fmla="*/ 4099302 h 4384220"/>
              <a:gd name="connsiteX1100" fmla="*/ 1605467 w 4384220"/>
              <a:gd name="connsiteY1100" fmla="*/ 4097702 h 4384220"/>
              <a:gd name="connsiteX1101" fmla="*/ 1606267 w 4384220"/>
              <a:gd name="connsiteY1101" fmla="*/ 4117443 h 4384220"/>
              <a:gd name="connsiteX1102" fmla="*/ 1606267 w 4384220"/>
              <a:gd name="connsiteY1102" fmla="*/ 4118243 h 4384220"/>
              <a:gd name="connsiteX1103" fmla="*/ 1617472 w 4384220"/>
              <a:gd name="connsiteY1103" fmla="*/ 4150790 h 4384220"/>
              <a:gd name="connsiteX1104" fmla="*/ 1579323 w 4384220"/>
              <a:gd name="connsiteY1104" fmla="*/ 4136117 h 4384220"/>
              <a:gd name="connsiteX1105" fmla="*/ 1568118 w 4384220"/>
              <a:gd name="connsiteY1105" fmla="*/ 4116910 h 4384220"/>
              <a:gd name="connsiteX1106" fmla="*/ 1568118 w 4384220"/>
              <a:gd name="connsiteY1106" fmla="*/ 4113174 h 4384220"/>
              <a:gd name="connsiteX1107" fmla="*/ 1574254 w 4384220"/>
              <a:gd name="connsiteY1107" fmla="*/ 4113708 h 4384220"/>
              <a:gd name="connsiteX1108" fmla="*/ 1577722 w 4384220"/>
              <a:gd name="connsiteY1108" fmla="*/ 4113975 h 4384220"/>
              <a:gd name="connsiteX1109" fmla="*/ 1604666 w 4384220"/>
              <a:gd name="connsiteY1109" fmla="*/ 4099302 h 4384220"/>
              <a:gd name="connsiteX1110" fmla="*/ 1642549 w 4384220"/>
              <a:gd name="connsiteY1110" fmla="*/ 4186538 h 4384220"/>
              <a:gd name="connsiteX1111" fmla="*/ 1559314 w 4384220"/>
              <a:gd name="connsiteY1111" fmla="*/ 4173199 h 4384220"/>
              <a:gd name="connsiteX1112" fmla="*/ 1525433 w 4384220"/>
              <a:gd name="connsiteY1112" fmla="*/ 4116376 h 4384220"/>
              <a:gd name="connsiteX1113" fmla="*/ 1544641 w 4384220"/>
              <a:gd name="connsiteY1113" fmla="*/ 4083029 h 4384220"/>
              <a:gd name="connsiteX1114" fmla="*/ 1576121 w 4384220"/>
              <a:gd name="connsiteY1114" fmla="*/ 4072625 h 4384220"/>
              <a:gd name="connsiteX1115" fmla="*/ 1596663 w 4384220"/>
              <a:gd name="connsiteY1115" fmla="*/ 4082762 h 4384220"/>
              <a:gd name="connsiteX1116" fmla="*/ 1594529 w 4384220"/>
              <a:gd name="connsiteY1116" fmla="*/ 4092366 h 4384220"/>
              <a:gd name="connsiteX1117" fmla="*/ 1579323 w 4384220"/>
              <a:gd name="connsiteY1117" fmla="*/ 4100369 h 4384220"/>
              <a:gd name="connsiteX1118" fmla="*/ 1576121 w 4384220"/>
              <a:gd name="connsiteY1118" fmla="*/ 4100103 h 4384220"/>
              <a:gd name="connsiteX1119" fmla="*/ 1559581 w 4384220"/>
              <a:gd name="connsiteY1119" fmla="*/ 4103571 h 4384220"/>
              <a:gd name="connsiteX1120" fmla="*/ 1555313 w 4384220"/>
              <a:gd name="connsiteY1120" fmla="*/ 4118777 h 4384220"/>
              <a:gd name="connsiteX1121" fmla="*/ 1571319 w 4384220"/>
              <a:gd name="connsiteY1121" fmla="*/ 4147322 h 4384220"/>
              <a:gd name="connsiteX1122" fmla="*/ 1625742 w 4384220"/>
              <a:gd name="connsiteY1122" fmla="*/ 4165997 h 4384220"/>
              <a:gd name="connsiteX1123" fmla="*/ 1642549 w 4384220"/>
              <a:gd name="connsiteY1123" fmla="*/ 4186538 h 4384220"/>
              <a:gd name="connsiteX1124" fmla="*/ 1752728 w 4384220"/>
              <a:gd name="connsiteY1124" fmla="*/ 4195342 h 4384220"/>
              <a:gd name="connsiteX1125" fmla="*/ 1780473 w 4384220"/>
              <a:gd name="connsiteY1125" fmla="*/ 4179336 h 4384220"/>
              <a:gd name="connsiteX1126" fmla="*/ 1784474 w 4384220"/>
              <a:gd name="connsiteY1126" fmla="*/ 4164129 h 4384220"/>
              <a:gd name="connsiteX1127" fmla="*/ 1771936 w 4384220"/>
              <a:gd name="connsiteY1127" fmla="*/ 4152391 h 4384220"/>
              <a:gd name="connsiteX1128" fmla="*/ 1769001 w 4384220"/>
              <a:gd name="connsiteY1128" fmla="*/ 4151057 h 4384220"/>
              <a:gd name="connsiteX1129" fmla="*/ 1759931 w 4384220"/>
              <a:gd name="connsiteY1129" fmla="*/ 4136117 h 4384220"/>
              <a:gd name="connsiteX1130" fmla="*/ 1762865 w 4384220"/>
              <a:gd name="connsiteY1130" fmla="*/ 4126780 h 4384220"/>
              <a:gd name="connsiteX1131" fmla="*/ 1785541 w 4384220"/>
              <a:gd name="connsiteY1131" fmla="*/ 4128915 h 4384220"/>
              <a:gd name="connsiteX1132" fmla="*/ 1807417 w 4384220"/>
              <a:gd name="connsiteY1132" fmla="*/ 4153458 h 4384220"/>
              <a:gd name="connsiteX1133" fmla="*/ 1807417 w 4384220"/>
              <a:gd name="connsiteY1133" fmla="*/ 4191607 h 4384220"/>
              <a:gd name="connsiteX1134" fmla="*/ 1749793 w 4384220"/>
              <a:gd name="connsiteY1134" fmla="*/ 4223887 h 4384220"/>
              <a:gd name="connsiteX1135" fmla="*/ 1670827 w 4384220"/>
              <a:gd name="connsiteY1135" fmla="*/ 4194542 h 4384220"/>
              <a:gd name="connsiteX1136" fmla="*/ 1696171 w 4384220"/>
              <a:gd name="connsiteY1136" fmla="*/ 4184938 h 4384220"/>
              <a:gd name="connsiteX1137" fmla="*/ 1752728 w 4384220"/>
              <a:gd name="connsiteY1137" fmla="*/ 4195342 h 4384220"/>
              <a:gd name="connsiteX1138" fmla="*/ 1747392 w 4384220"/>
              <a:gd name="connsiteY1138" fmla="*/ 4136918 h 4384220"/>
              <a:gd name="connsiteX1139" fmla="*/ 1763666 w 4384220"/>
              <a:gd name="connsiteY1139" fmla="*/ 4163596 h 4384220"/>
              <a:gd name="connsiteX1140" fmla="*/ 1766867 w 4384220"/>
              <a:gd name="connsiteY1140" fmla="*/ 4164929 h 4384220"/>
              <a:gd name="connsiteX1141" fmla="*/ 1772203 w 4384220"/>
              <a:gd name="connsiteY1141" fmla="*/ 4167864 h 4384220"/>
              <a:gd name="connsiteX1142" fmla="*/ 1770335 w 4384220"/>
              <a:gd name="connsiteY1142" fmla="*/ 4171066 h 4384220"/>
              <a:gd name="connsiteX1143" fmla="*/ 1751127 w 4384220"/>
              <a:gd name="connsiteY1143" fmla="*/ 4181470 h 4384220"/>
              <a:gd name="connsiteX1144" fmla="*/ 1710577 w 4384220"/>
              <a:gd name="connsiteY1144" fmla="*/ 4175601 h 4384220"/>
              <a:gd name="connsiteX1145" fmla="*/ 1736454 w 4384220"/>
              <a:gd name="connsiteY1145" fmla="*/ 4152391 h 4384220"/>
              <a:gd name="connsiteX1146" fmla="*/ 1736988 w 4384220"/>
              <a:gd name="connsiteY1146" fmla="*/ 4151858 h 4384220"/>
              <a:gd name="connsiteX1147" fmla="*/ 1747392 w 4384220"/>
              <a:gd name="connsiteY1147" fmla="*/ 4135050 h 4384220"/>
              <a:gd name="connsiteX1148" fmla="*/ 1747392 w 4384220"/>
              <a:gd name="connsiteY1148" fmla="*/ 4136918 h 4384220"/>
              <a:gd name="connsiteX1149" fmla="*/ 1931202 w 4384220"/>
              <a:gd name="connsiteY1149" fmla="*/ 4015001 h 4384220"/>
              <a:gd name="connsiteX1150" fmla="*/ 1930135 w 4384220"/>
              <a:gd name="connsiteY1150" fmla="*/ 4015801 h 4384220"/>
              <a:gd name="connsiteX1151" fmla="*/ 1909593 w 4384220"/>
              <a:gd name="connsiteY1151" fmla="*/ 4042479 h 4384220"/>
              <a:gd name="connsiteX1152" fmla="*/ 1883982 w 4384220"/>
              <a:gd name="connsiteY1152" fmla="*/ 4017401 h 4384220"/>
              <a:gd name="connsiteX1153" fmla="*/ 1829560 w 4384220"/>
              <a:gd name="connsiteY1153" fmla="*/ 4056084 h 4384220"/>
              <a:gd name="connsiteX1154" fmla="*/ 1840764 w 4384220"/>
              <a:gd name="connsiteY1154" fmla="*/ 4141453 h 4384220"/>
              <a:gd name="connsiteX1155" fmla="*/ 1820489 w 4384220"/>
              <a:gd name="connsiteY1155" fmla="*/ 4152124 h 4384220"/>
              <a:gd name="connsiteX1156" fmla="*/ 1818889 w 4384220"/>
              <a:gd name="connsiteY1156" fmla="*/ 4147322 h 4384220"/>
              <a:gd name="connsiteX1157" fmla="*/ 1790077 w 4384220"/>
              <a:gd name="connsiteY1157" fmla="*/ 4115576 h 4384220"/>
              <a:gd name="connsiteX1158" fmla="*/ 1756196 w 4384220"/>
              <a:gd name="connsiteY1158" fmla="*/ 4114775 h 4384220"/>
              <a:gd name="connsiteX1159" fmla="*/ 1760731 w 4384220"/>
              <a:gd name="connsiteY1159" fmla="*/ 4071291 h 4384220"/>
              <a:gd name="connsiteX1160" fmla="*/ 1734587 w 4384220"/>
              <a:gd name="connsiteY1160" fmla="*/ 4026739 h 4384220"/>
              <a:gd name="connsiteX1161" fmla="*/ 1741523 w 4384220"/>
              <a:gd name="connsiteY1161" fmla="*/ 3998727 h 4384220"/>
              <a:gd name="connsiteX1162" fmla="*/ 1757797 w 4384220"/>
              <a:gd name="connsiteY1162" fmla="*/ 3981387 h 4384220"/>
              <a:gd name="connsiteX1163" fmla="*/ 1931202 w 4384220"/>
              <a:gd name="connsiteY1163" fmla="*/ 4015001 h 4384220"/>
              <a:gd name="connsiteX1164" fmla="*/ 1896521 w 4384220"/>
              <a:gd name="connsiteY1164" fmla="*/ 4129181 h 4384220"/>
              <a:gd name="connsiteX1165" fmla="*/ 1888251 w 4384220"/>
              <a:gd name="connsiteY1165" fmla="*/ 4129715 h 4384220"/>
              <a:gd name="connsiteX1166" fmla="*/ 1865842 w 4384220"/>
              <a:gd name="connsiteY1166" fmla="*/ 4098769 h 4384220"/>
              <a:gd name="connsiteX1167" fmla="*/ 1867976 w 4384220"/>
              <a:gd name="connsiteY1167" fmla="*/ 4079294 h 4384220"/>
              <a:gd name="connsiteX1168" fmla="*/ 1874912 w 4384220"/>
              <a:gd name="connsiteY1168" fmla="*/ 4085696 h 4384220"/>
              <a:gd name="connsiteX1169" fmla="*/ 1895187 w 4384220"/>
              <a:gd name="connsiteY1169" fmla="*/ 4086230 h 4384220"/>
              <a:gd name="connsiteX1170" fmla="*/ 1896521 w 4384220"/>
              <a:gd name="connsiteY1170" fmla="*/ 4129181 h 4384220"/>
              <a:gd name="connsiteX1171" fmla="*/ 1870377 w 4384220"/>
              <a:gd name="connsiteY1171" fmla="*/ 4132382 h 4384220"/>
              <a:gd name="connsiteX1172" fmla="*/ 1854637 w 4384220"/>
              <a:gd name="connsiteY1172" fmla="*/ 4136384 h 4384220"/>
              <a:gd name="connsiteX1173" fmla="*/ 1840498 w 4384220"/>
              <a:gd name="connsiteY1173" fmla="*/ 4061153 h 4384220"/>
              <a:gd name="connsiteX1174" fmla="*/ 1882115 w 4384220"/>
              <a:gd name="connsiteY1174" fmla="*/ 4031274 h 4384220"/>
              <a:gd name="connsiteX1175" fmla="*/ 1898922 w 4384220"/>
              <a:gd name="connsiteY1175" fmla="*/ 4047814 h 4384220"/>
              <a:gd name="connsiteX1176" fmla="*/ 1891986 w 4384220"/>
              <a:gd name="connsiteY1176" fmla="*/ 4073425 h 4384220"/>
              <a:gd name="connsiteX1177" fmla="*/ 1881048 w 4384220"/>
              <a:gd name="connsiteY1177" fmla="*/ 4073425 h 4384220"/>
              <a:gd name="connsiteX1178" fmla="*/ 1875179 w 4384220"/>
              <a:gd name="connsiteY1178" fmla="*/ 4062754 h 4384220"/>
              <a:gd name="connsiteX1179" fmla="*/ 1872511 w 4384220"/>
              <a:gd name="connsiteY1179" fmla="*/ 4049415 h 4384220"/>
              <a:gd name="connsiteX1180" fmla="*/ 1864774 w 4384220"/>
              <a:gd name="connsiteY1180" fmla="*/ 4060353 h 4384220"/>
              <a:gd name="connsiteX1181" fmla="*/ 1854370 w 4384220"/>
              <a:gd name="connsiteY1181" fmla="*/ 4101437 h 4384220"/>
              <a:gd name="connsiteX1182" fmla="*/ 1870377 w 4384220"/>
              <a:gd name="connsiteY1182" fmla="*/ 4132382 h 4384220"/>
              <a:gd name="connsiteX1183" fmla="*/ 1991227 w 4384220"/>
              <a:gd name="connsiteY1183" fmla="*/ 4074225 h 4384220"/>
              <a:gd name="connsiteX1184" fmla="*/ 1977088 w 4384220"/>
              <a:gd name="connsiteY1184" fmla="*/ 4091833 h 4384220"/>
              <a:gd name="connsiteX1185" fmla="*/ 1961881 w 4384220"/>
              <a:gd name="connsiteY1185" fmla="*/ 4089965 h 4384220"/>
              <a:gd name="connsiteX1186" fmla="*/ 1963215 w 4384220"/>
              <a:gd name="connsiteY1186" fmla="*/ 4074759 h 4384220"/>
              <a:gd name="connsiteX1187" fmla="*/ 1966683 w 4384220"/>
              <a:gd name="connsiteY1187" fmla="*/ 4052616 h 4384220"/>
              <a:gd name="connsiteX1188" fmla="*/ 1954412 w 4384220"/>
              <a:gd name="connsiteY1188" fmla="*/ 4040344 h 4384220"/>
              <a:gd name="connsiteX1189" fmla="*/ 1934937 w 4384220"/>
              <a:gd name="connsiteY1189" fmla="*/ 4055817 h 4384220"/>
              <a:gd name="connsiteX1190" fmla="*/ 1927200 w 4384220"/>
              <a:gd name="connsiteY1190" fmla="*/ 4130782 h 4384220"/>
              <a:gd name="connsiteX1191" fmla="*/ 1909326 w 4384220"/>
              <a:gd name="connsiteY1191" fmla="*/ 4128915 h 4384220"/>
              <a:gd name="connsiteX1192" fmla="*/ 1937071 w 4384220"/>
              <a:gd name="connsiteY1192" fmla="*/ 4026205 h 4384220"/>
              <a:gd name="connsiteX1193" fmla="*/ 1957079 w 4384220"/>
              <a:gd name="connsiteY1193" fmla="*/ 4017935 h 4384220"/>
              <a:gd name="connsiteX1194" fmla="*/ 1966683 w 4384220"/>
              <a:gd name="connsiteY1194" fmla="*/ 4019269 h 4384220"/>
              <a:gd name="connsiteX1195" fmla="*/ 1989893 w 4384220"/>
              <a:gd name="connsiteY1195" fmla="*/ 4037943 h 4384220"/>
              <a:gd name="connsiteX1196" fmla="*/ 1991227 w 4384220"/>
              <a:gd name="connsiteY1196" fmla="*/ 4074225 h 4384220"/>
              <a:gd name="connsiteX1197" fmla="*/ 2009635 w 4384220"/>
              <a:gd name="connsiteY1197" fmla="*/ 4204946 h 4384220"/>
              <a:gd name="connsiteX1198" fmla="*/ 1988292 w 4384220"/>
              <a:gd name="connsiteY1198" fmla="*/ 4163062 h 4384220"/>
              <a:gd name="connsiteX1199" fmla="*/ 2018438 w 4384220"/>
              <a:gd name="connsiteY1199" fmla="*/ 4118510 h 4384220"/>
              <a:gd name="connsiteX1200" fmla="*/ 2024841 w 4384220"/>
              <a:gd name="connsiteY1200" fmla="*/ 4116910 h 4384220"/>
              <a:gd name="connsiteX1201" fmla="*/ 2020572 w 4384220"/>
              <a:gd name="connsiteY1201" fmla="*/ 4128381 h 4384220"/>
              <a:gd name="connsiteX1202" fmla="*/ 2019772 w 4384220"/>
              <a:gd name="connsiteY1202" fmla="*/ 4143854 h 4384220"/>
              <a:gd name="connsiteX1203" fmla="*/ 2028576 w 4384220"/>
              <a:gd name="connsiteY1203" fmla="*/ 4160661 h 4384220"/>
              <a:gd name="connsiteX1204" fmla="*/ 2048851 w 4384220"/>
              <a:gd name="connsiteY1204" fmla="*/ 4165730 h 4384220"/>
              <a:gd name="connsiteX1205" fmla="*/ 2044849 w 4384220"/>
              <a:gd name="connsiteY1205" fmla="*/ 4175601 h 4384220"/>
              <a:gd name="connsiteX1206" fmla="*/ 2010435 w 4384220"/>
              <a:gd name="connsiteY1206" fmla="*/ 4231091 h 4384220"/>
              <a:gd name="connsiteX1207" fmla="*/ 2009635 w 4384220"/>
              <a:gd name="connsiteY1207" fmla="*/ 4204946 h 4384220"/>
              <a:gd name="connsiteX1208" fmla="*/ 1978422 w 4384220"/>
              <a:gd name="connsiteY1208" fmla="*/ 4153992 h 4384220"/>
              <a:gd name="connsiteX1209" fmla="*/ 1976821 w 4384220"/>
              <a:gd name="connsiteY1209" fmla="*/ 4152658 h 4384220"/>
              <a:gd name="connsiteX1210" fmla="*/ 1964816 w 4384220"/>
              <a:gd name="connsiteY1210" fmla="*/ 4144921 h 4384220"/>
              <a:gd name="connsiteX1211" fmla="*/ 1982157 w 4384220"/>
              <a:gd name="connsiteY1211" fmla="*/ 4104371 h 4384220"/>
              <a:gd name="connsiteX1212" fmla="*/ 1999230 w 4384220"/>
              <a:gd name="connsiteY1212" fmla="*/ 4086497 h 4384220"/>
              <a:gd name="connsiteX1213" fmla="*/ 2059789 w 4384220"/>
              <a:gd name="connsiteY1213" fmla="*/ 4091032 h 4384220"/>
              <a:gd name="connsiteX1214" fmla="*/ 2066725 w 4384220"/>
              <a:gd name="connsiteY1214" fmla="*/ 4121445 h 4384220"/>
              <a:gd name="connsiteX1215" fmla="*/ 2049384 w 4384220"/>
              <a:gd name="connsiteY1215" fmla="*/ 4151858 h 4384220"/>
              <a:gd name="connsiteX1216" fmla="*/ 2036312 w 4384220"/>
              <a:gd name="connsiteY1216" fmla="*/ 4149456 h 4384220"/>
              <a:gd name="connsiteX1217" fmla="*/ 2032311 w 4384220"/>
              <a:gd name="connsiteY1217" fmla="*/ 4141720 h 4384220"/>
              <a:gd name="connsiteX1218" fmla="*/ 2032844 w 4384220"/>
              <a:gd name="connsiteY1218" fmla="*/ 4130515 h 4384220"/>
              <a:gd name="connsiteX1219" fmla="*/ 2040314 w 4384220"/>
              <a:gd name="connsiteY1219" fmla="*/ 4120645 h 4384220"/>
              <a:gd name="connsiteX1220" fmla="*/ 2056587 w 4384220"/>
              <a:gd name="connsiteY1220" fmla="*/ 4117710 h 4384220"/>
              <a:gd name="connsiteX1221" fmla="*/ 2042982 w 4384220"/>
              <a:gd name="connsiteY1221" fmla="*/ 4107839 h 4384220"/>
              <a:gd name="connsiteX1222" fmla="*/ 2015237 w 4384220"/>
              <a:gd name="connsiteY1222" fmla="*/ 4105438 h 4384220"/>
              <a:gd name="connsiteX1223" fmla="*/ 1978422 w 4384220"/>
              <a:gd name="connsiteY1223" fmla="*/ 4153992 h 4384220"/>
              <a:gd name="connsiteX1224" fmla="*/ 1953345 w 4384220"/>
              <a:gd name="connsiteY1224" fmla="*/ 4139052 h 4384220"/>
              <a:gd name="connsiteX1225" fmla="*/ 1940539 w 4384220"/>
              <a:gd name="connsiteY1225" fmla="*/ 4134250 h 4384220"/>
              <a:gd name="connsiteX1226" fmla="*/ 1939205 w 4384220"/>
              <a:gd name="connsiteY1226" fmla="*/ 4083829 h 4384220"/>
              <a:gd name="connsiteX1227" fmla="*/ 1942940 w 4384220"/>
              <a:gd name="connsiteY1227" fmla="*/ 4068089 h 4384220"/>
              <a:gd name="connsiteX1228" fmla="*/ 1945074 w 4384220"/>
              <a:gd name="connsiteY1228" fmla="*/ 4062220 h 4384220"/>
              <a:gd name="connsiteX1229" fmla="*/ 1953078 w 4384220"/>
              <a:gd name="connsiteY1229" fmla="*/ 4054484 h 4384220"/>
              <a:gd name="connsiteX1230" fmla="*/ 1953078 w 4384220"/>
              <a:gd name="connsiteY1230" fmla="*/ 4054484 h 4384220"/>
              <a:gd name="connsiteX1231" fmla="*/ 1955212 w 4384220"/>
              <a:gd name="connsiteY1231" fmla="*/ 4058218 h 4384220"/>
              <a:gd name="connsiteX1232" fmla="*/ 1952277 w 4384220"/>
              <a:gd name="connsiteY1232" fmla="*/ 4069156 h 4384220"/>
              <a:gd name="connsiteX1233" fmla="*/ 1952544 w 4384220"/>
              <a:gd name="connsiteY1233" fmla="*/ 4099836 h 4384220"/>
              <a:gd name="connsiteX1234" fmla="*/ 1965083 w 4384220"/>
              <a:gd name="connsiteY1234" fmla="*/ 4106505 h 4384220"/>
              <a:gd name="connsiteX1235" fmla="*/ 1953345 w 4384220"/>
              <a:gd name="connsiteY1235" fmla="*/ 4139052 h 4384220"/>
              <a:gd name="connsiteX1236" fmla="*/ 2149426 w 4384220"/>
              <a:gd name="connsiteY1236" fmla="*/ 4145721 h 4384220"/>
              <a:gd name="connsiteX1237" fmla="*/ 2114478 w 4384220"/>
              <a:gd name="connsiteY1237" fmla="*/ 4127047 h 4384220"/>
              <a:gd name="connsiteX1238" fmla="*/ 2076329 w 4384220"/>
              <a:gd name="connsiteY1238" fmla="*/ 4134517 h 4384220"/>
              <a:gd name="connsiteX1239" fmla="*/ 2078463 w 4384220"/>
              <a:gd name="connsiteY1239" fmla="*/ 4122245 h 4384220"/>
              <a:gd name="connsiteX1240" fmla="*/ 2068859 w 4384220"/>
              <a:gd name="connsiteY1240" fmla="*/ 4081962 h 4384220"/>
              <a:gd name="connsiteX1241" fmla="*/ 2004833 w 4384220"/>
              <a:gd name="connsiteY1241" fmla="*/ 4067556 h 4384220"/>
              <a:gd name="connsiteX1242" fmla="*/ 2000031 w 4384220"/>
              <a:gd name="connsiteY1242" fmla="*/ 4031007 h 4384220"/>
              <a:gd name="connsiteX1243" fmla="*/ 1994962 w 4384220"/>
              <a:gd name="connsiteY1243" fmla="*/ 4023271 h 4384220"/>
              <a:gd name="connsiteX1244" fmla="*/ 2049651 w 4384220"/>
              <a:gd name="connsiteY1244" fmla="*/ 4027806 h 4384220"/>
              <a:gd name="connsiteX1245" fmla="*/ 2104340 w 4384220"/>
              <a:gd name="connsiteY1245" fmla="*/ 4031541 h 4384220"/>
              <a:gd name="connsiteX1246" fmla="*/ 2150760 w 4384220"/>
              <a:gd name="connsiteY1246" fmla="*/ 4080628 h 4384220"/>
              <a:gd name="connsiteX1247" fmla="*/ 2149426 w 4384220"/>
              <a:gd name="connsiteY1247" fmla="*/ 4145721 h 4384220"/>
              <a:gd name="connsiteX1248" fmla="*/ 2148359 w 4384220"/>
              <a:gd name="connsiteY1248" fmla="*/ 4182270 h 4384220"/>
              <a:gd name="connsiteX1249" fmla="*/ 2128351 w 4384220"/>
              <a:gd name="connsiteY1249" fmla="*/ 4231357 h 4384220"/>
              <a:gd name="connsiteX1250" fmla="*/ 2107542 w 4384220"/>
              <a:gd name="connsiteY1250" fmla="*/ 4225221 h 4384220"/>
              <a:gd name="connsiteX1251" fmla="*/ 2107275 w 4384220"/>
              <a:gd name="connsiteY1251" fmla="*/ 4202279 h 4384220"/>
              <a:gd name="connsiteX1252" fmla="*/ 2114211 w 4384220"/>
              <a:gd name="connsiteY1252" fmla="*/ 4196142 h 4384220"/>
              <a:gd name="connsiteX1253" fmla="*/ 2123282 w 4384220"/>
              <a:gd name="connsiteY1253" fmla="*/ 4198010 h 4384220"/>
              <a:gd name="connsiteX1254" fmla="*/ 2134220 w 4384220"/>
              <a:gd name="connsiteY1254" fmla="*/ 4207080 h 4384220"/>
              <a:gd name="connsiteX1255" fmla="*/ 2133419 w 4384220"/>
              <a:gd name="connsiteY1255" fmla="*/ 4191874 h 4384220"/>
              <a:gd name="connsiteX1256" fmla="*/ 2122748 w 4384220"/>
              <a:gd name="connsiteY1256" fmla="*/ 4168931 h 4384220"/>
              <a:gd name="connsiteX1257" fmla="*/ 2100872 w 4384220"/>
              <a:gd name="connsiteY1257" fmla="*/ 4167331 h 4384220"/>
              <a:gd name="connsiteX1258" fmla="*/ 2086733 w 4384220"/>
              <a:gd name="connsiteY1258" fmla="*/ 4177201 h 4384220"/>
              <a:gd name="connsiteX1259" fmla="*/ 2074728 w 4384220"/>
              <a:gd name="connsiteY1259" fmla="*/ 4195342 h 4384220"/>
              <a:gd name="connsiteX1260" fmla="*/ 2069126 w 4384220"/>
              <a:gd name="connsiteY1260" fmla="*/ 4210015 h 4384220"/>
              <a:gd name="connsiteX1261" fmla="*/ 2062990 w 4384220"/>
              <a:gd name="connsiteY1261" fmla="*/ 4224954 h 4384220"/>
              <a:gd name="connsiteX1262" fmla="*/ 2055520 w 4384220"/>
              <a:gd name="connsiteY1262" fmla="*/ 4236159 h 4384220"/>
              <a:gd name="connsiteX1263" fmla="*/ 2026975 w 4384220"/>
              <a:gd name="connsiteY1263" fmla="*/ 4264171 h 4384220"/>
              <a:gd name="connsiteX1264" fmla="*/ 1992827 w 4384220"/>
              <a:gd name="connsiteY1264" fmla="*/ 4278043 h 4384220"/>
              <a:gd name="connsiteX1265" fmla="*/ 1994428 w 4384220"/>
              <a:gd name="connsiteY1265" fmla="*/ 4275909 h 4384220"/>
              <a:gd name="connsiteX1266" fmla="*/ 2007233 w 4384220"/>
              <a:gd name="connsiteY1266" fmla="*/ 4248164 h 4384220"/>
              <a:gd name="connsiteX1267" fmla="*/ 2056854 w 4384220"/>
              <a:gd name="connsiteY1267" fmla="*/ 4179602 h 4384220"/>
              <a:gd name="connsiteX1268" fmla="*/ 2080331 w 4384220"/>
              <a:gd name="connsiteY1268" fmla="*/ 4147589 h 4384220"/>
              <a:gd name="connsiteX1269" fmla="*/ 2140889 w 4384220"/>
              <a:gd name="connsiteY1269" fmla="*/ 4155325 h 4384220"/>
              <a:gd name="connsiteX1270" fmla="*/ 2148359 w 4384220"/>
              <a:gd name="connsiteY1270" fmla="*/ 4182270 h 4384220"/>
              <a:gd name="connsiteX1271" fmla="*/ 1938672 w 4384220"/>
              <a:gd name="connsiteY1271" fmla="*/ 4313791 h 4384220"/>
              <a:gd name="connsiteX1272" fmla="*/ 1954412 w 4384220"/>
              <a:gd name="connsiteY1272" fmla="*/ 4308189 h 4384220"/>
              <a:gd name="connsiteX1273" fmla="*/ 1978955 w 4384220"/>
              <a:gd name="connsiteY1273" fmla="*/ 4293249 h 4384220"/>
              <a:gd name="connsiteX1274" fmla="*/ 2034178 w 4384220"/>
              <a:gd name="connsiteY1274" fmla="*/ 4276176 h 4384220"/>
              <a:gd name="connsiteX1275" fmla="*/ 2065658 w 4384220"/>
              <a:gd name="connsiteY1275" fmla="*/ 4244963 h 4384220"/>
              <a:gd name="connsiteX1276" fmla="*/ 2073928 w 4384220"/>
              <a:gd name="connsiteY1276" fmla="*/ 4232424 h 4384220"/>
              <a:gd name="connsiteX1277" fmla="*/ 2081131 w 4384220"/>
              <a:gd name="connsiteY1277" fmla="*/ 4215084 h 4384220"/>
              <a:gd name="connsiteX1278" fmla="*/ 2085933 w 4384220"/>
              <a:gd name="connsiteY1278" fmla="*/ 4202279 h 4384220"/>
              <a:gd name="connsiteX1279" fmla="*/ 2095537 w 4384220"/>
              <a:gd name="connsiteY1279" fmla="*/ 4187339 h 4384220"/>
              <a:gd name="connsiteX1280" fmla="*/ 2104607 w 4384220"/>
              <a:gd name="connsiteY1280" fmla="*/ 4180670 h 4384220"/>
              <a:gd name="connsiteX1281" fmla="*/ 2115812 w 4384220"/>
              <a:gd name="connsiteY1281" fmla="*/ 4180670 h 4384220"/>
              <a:gd name="connsiteX1282" fmla="*/ 2117146 w 4384220"/>
              <a:gd name="connsiteY1282" fmla="*/ 4182003 h 4384220"/>
              <a:gd name="connsiteX1283" fmla="*/ 2111810 w 4384220"/>
              <a:gd name="connsiteY1283" fmla="*/ 4182803 h 4384220"/>
              <a:gd name="connsiteX1284" fmla="*/ 2096337 w 4384220"/>
              <a:gd name="connsiteY1284" fmla="*/ 4196409 h 4384220"/>
              <a:gd name="connsiteX1285" fmla="*/ 2096337 w 4384220"/>
              <a:gd name="connsiteY1285" fmla="*/ 4231091 h 4384220"/>
              <a:gd name="connsiteX1286" fmla="*/ 2133953 w 4384220"/>
              <a:gd name="connsiteY1286" fmla="*/ 4243629 h 4384220"/>
              <a:gd name="connsiteX1287" fmla="*/ 2148092 w 4384220"/>
              <a:gd name="connsiteY1287" fmla="*/ 4231624 h 4384220"/>
              <a:gd name="connsiteX1288" fmla="*/ 2145958 w 4384220"/>
              <a:gd name="connsiteY1288" fmla="*/ 4327664 h 4384220"/>
              <a:gd name="connsiteX1289" fmla="*/ 2094203 w 4384220"/>
              <a:gd name="connsiteY1289" fmla="*/ 4326330 h 4384220"/>
              <a:gd name="connsiteX1290" fmla="*/ 2042448 w 4384220"/>
              <a:gd name="connsiteY1290" fmla="*/ 4323129 h 4384220"/>
              <a:gd name="connsiteX1291" fmla="*/ 1938672 w 4384220"/>
              <a:gd name="connsiteY1291" fmla="*/ 4313791 h 4384220"/>
              <a:gd name="connsiteX1292" fmla="*/ 1862907 w 4384220"/>
              <a:gd name="connsiteY1292" fmla="*/ 4238560 h 4384220"/>
              <a:gd name="connsiteX1293" fmla="*/ 1878380 w 4384220"/>
              <a:gd name="connsiteY1293" fmla="*/ 4229757 h 4384220"/>
              <a:gd name="connsiteX1294" fmla="*/ 1896521 w 4384220"/>
              <a:gd name="connsiteY1294" fmla="*/ 4231624 h 4384220"/>
              <a:gd name="connsiteX1295" fmla="*/ 1905858 w 4384220"/>
              <a:gd name="connsiteY1295" fmla="*/ 4246030 h 4384220"/>
              <a:gd name="connsiteX1296" fmla="*/ 1897321 w 4384220"/>
              <a:gd name="connsiteY1296" fmla="*/ 4253766 h 4384220"/>
              <a:gd name="connsiteX1297" fmla="*/ 1890652 w 4384220"/>
              <a:gd name="connsiteY1297" fmla="*/ 4256701 h 4384220"/>
              <a:gd name="connsiteX1298" fmla="*/ 1883449 w 4384220"/>
              <a:gd name="connsiteY1298" fmla="*/ 4260436 h 4384220"/>
              <a:gd name="connsiteX1299" fmla="*/ 1887984 w 4384220"/>
              <a:gd name="connsiteY1299" fmla="*/ 4267105 h 4384220"/>
              <a:gd name="connsiteX1300" fmla="*/ 1912261 w 4384220"/>
              <a:gd name="connsiteY1300" fmla="*/ 4281778 h 4384220"/>
              <a:gd name="connsiteX1301" fmla="*/ 1912794 w 4384220"/>
              <a:gd name="connsiteY1301" fmla="*/ 4281778 h 4384220"/>
              <a:gd name="connsiteX1302" fmla="*/ 1956546 w 4384220"/>
              <a:gd name="connsiteY1302" fmla="*/ 4266038 h 4384220"/>
              <a:gd name="connsiteX1303" fmla="*/ 1978422 w 4384220"/>
              <a:gd name="connsiteY1303" fmla="*/ 4216684 h 4384220"/>
              <a:gd name="connsiteX1304" fmla="*/ 1959747 w 4384220"/>
              <a:gd name="connsiteY1304" fmla="*/ 4183337 h 4384220"/>
              <a:gd name="connsiteX1305" fmla="*/ 1920798 w 4384220"/>
              <a:gd name="connsiteY1305" fmla="*/ 4167331 h 4384220"/>
              <a:gd name="connsiteX1306" fmla="*/ 1878113 w 4384220"/>
              <a:gd name="connsiteY1306" fmla="*/ 4167864 h 4384220"/>
              <a:gd name="connsiteX1307" fmla="*/ 1821556 w 4384220"/>
              <a:gd name="connsiteY1307" fmla="*/ 4189206 h 4384220"/>
              <a:gd name="connsiteX1308" fmla="*/ 1823157 w 4384220"/>
              <a:gd name="connsiteY1308" fmla="*/ 4167064 h 4384220"/>
              <a:gd name="connsiteX1309" fmla="*/ 1898922 w 4384220"/>
              <a:gd name="connsiteY1309" fmla="*/ 4143588 h 4384220"/>
              <a:gd name="connsiteX1310" fmla="*/ 1969618 w 4384220"/>
              <a:gd name="connsiteY1310" fmla="*/ 4164929 h 4384220"/>
              <a:gd name="connsiteX1311" fmla="*/ 1996829 w 4384220"/>
              <a:gd name="connsiteY1311" fmla="*/ 4208681 h 4384220"/>
              <a:gd name="connsiteX1312" fmla="*/ 1983223 w 4384220"/>
              <a:gd name="connsiteY1312" fmla="*/ 4269506 h 4384220"/>
              <a:gd name="connsiteX1313" fmla="*/ 1948543 w 4384220"/>
              <a:gd name="connsiteY1313" fmla="*/ 4296184 h 4384220"/>
              <a:gd name="connsiteX1314" fmla="*/ 1864508 w 4384220"/>
              <a:gd name="connsiteY1314" fmla="*/ 4289515 h 4384220"/>
              <a:gd name="connsiteX1315" fmla="*/ 1862907 w 4384220"/>
              <a:gd name="connsiteY1315" fmla="*/ 4238560 h 4384220"/>
              <a:gd name="connsiteX1316" fmla="*/ 1743124 w 4384220"/>
              <a:gd name="connsiteY1316" fmla="*/ 4281512 h 4384220"/>
              <a:gd name="connsiteX1317" fmla="*/ 1751927 w 4384220"/>
              <a:gd name="connsiteY1317" fmla="*/ 4265238 h 4384220"/>
              <a:gd name="connsiteX1318" fmla="*/ 1745258 w 4384220"/>
              <a:gd name="connsiteY1318" fmla="*/ 4237760 h 4384220"/>
              <a:gd name="connsiteX1319" fmla="*/ 1750060 w 4384220"/>
              <a:gd name="connsiteY1319" fmla="*/ 4237760 h 4384220"/>
              <a:gd name="connsiteX1320" fmla="*/ 1811152 w 4384220"/>
              <a:gd name="connsiteY1320" fmla="*/ 4210815 h 4384220"/>
              <a:gd name="connsiteX1321" fmla="*/ 1913595 w 4384220"/>
              <a:gd name="connsiteY1321" fmla="*/ 4179602 h 4384220"/>
              <a:gd name="connsiteX1322" fmla="*/ 1941873 w 4384220"/>
              <a:gd name="connsiteY1322" fmla="*/ 4187606 h 4384220"/>
              <a:gd name="connsiteX1323" fmla="*/ 1949610 w 4384220"/>
              <a:gd name="connsiteY1323" fmla="*/ 4191874 h 4384220"/>
              <a:gd name="connsiteX1324" fmla="*/ 1952277 w 4384220"/>
              <a:gd name="connsiteY1324" fmla="*/ 4193741 h 4384220"/>
              <a:gd name="connsiteX1325" fmla="*/ 1965616 w 4384220"/>
              <a:gd name="connsiteY1325" fmla="*/ 4216684 h 4384220"/>
              <a:gd name="connsiteX1326" fmla="*/ 1957346 w 4384220"/>
              <a:gd name="connsiteY1326" fmla="*/ 4243095 h 4384220"/>
              <a:gd name="connsiteX1327" fmla="*/ 1948009 w 4384220"/>
              <a:gd name="connsiteY1327" fmla="*/ 4255100 h 4384220"/>
              <a:gd name="connsiteX1328" fmla="*/ 1914662 w 4384220"/>
              <a:gd name="connsiteY1328" fmla="*/ 4267372 h 4384220"/>
              <a:gd name="connsiteX1329" fmla="*/ 1905858 w 4384220"/>
              <a:gd name="connsiteY1329" fmla="*/ 4264438 h 4384220"/>
              <a:gd name="connsiteX1330" fmla="*/ 1918930 w 4384220"/>
              <a:gd name="connsiteY1330" fmla="*/ 4247097 h 4384220"/>
              <a:gd name="connsiteX1331" fmla="*/ 1902657 w 4384220"/>
              <a:gd name="connsiteY1331" fmla="*/ 4218819 h 4384220"/>
              <a:gd name="connsiteX1332" fmla="*/ 1853303 w 4384220"/>
              <a:gd name="connsiteY1332" fmla="*/ 4229223 h 4384220"/>
              <a:gd name="connsiteX1333" fmla="*/ 1855971 w 4384220"/>
              <a:gd name="connsiteY1333" fmla="*/ 4298585 h 4384220"/>
              <a:gd name="connsiteX1334" fmla="*/ 1861306 w 4384220"/>
              <a:gd name="connsiteY1334" fmla="*/ 4303387 h 4384220"/>
              <a:gd name="connsiteX1335" fmla="*/ 1802348 w 4384220"/>
              <a:gd name="connsiteY1335" fmla="*/ 4292983 h 4384220"/>
              <a:gd name="connsiteX1336" fmla="*/ 1743124 w 4384220"/>
              <a:gd name="connsiteY1336" fmla="*/ 4281512 h 4384220"/>
              <a:gd name="connsiteX1337" fmla="*/ 1705775 w 4384220"/>
              <a:gd name="connsiteY1337" fmla="*/ 4254567 h 4384220"/>
              <a:gd name="connsiteX1338" fmla="*/ 1726317 w 4384220"/>
              <a:gd name="connsiteY1338" fmla="*/ 4240961 h 4384220"/>
              <a:gd name="connsiteX1339" fmla="*/ 1739122 w 4384220"/>
              <a:gd name="connsiteY1339" fmla="*/ 4262036 h 4384220"/>
              <a:gd name="connsiteX1340" fmla="*/ 1718580 w 4384220"/>
              <a:gd name="connsiteY1340" fmla="*/ 4275642 h 4384220"/>
              <a:gd name="connsiteX1341" fmla="*/ 1705775 w 4384220"/>
              <a:gd name="connsiteY1341" fmla="*/ 4254567 h 4384220"/>
              <a:gd name="connsiteX1342" fmla="*/ 1584658 w 4384220"/>
              <a:gd name="connsiteY1342" fmla="*/ 4240961 h 4384220"/>
              <a:gd name="connsiteX1343" fmla="*/ 1594796 w 4384220"/>
              <a:gd name="connsiteY1343" fmla="*/ 4225488 h 4384220"/>
              <a:gd name="connsiteX1344" fmla="*/ 1592661 w 4384220"/>
              <a:gd name="connsiteY1344" fmla="*/ 4201745 h 4384220"/>
              <a:gd name="connsiteX1345" fmla="*/ 1655087 w 4384220"/>
              <a:gd name="connsiteY1345" fmla="*/ 4195075 h 4384220"/>
              <a:gd name="connsiteX1346" fmla="*/ 1655621 w 4384220"/>
              <a:gd name="connsiteY1346" fmla="*/ 4195342 h 4384220"/>
              <a:gd name="connsiteX1347" fmla="*/ 1655621 w 4384220"/>
              <a:gd name="connsiteY1347" fmla="*/ 4195342 h 4384220"/>
              <a:gd name="connsiteX1348" fmla="*/ 1656154 w 4384220"/>
              <a:gd name="connsiteY1348" fmla="*/ 4195342 h 4384220"/>
              <a:gd name="connsiteX1349" fmla="*/ 1706842 w 4384220"/>
              <a:gd name="connsiteY1349" fmla="*/ 4231891 h 4384220"/>
              <a:gd name="connsiteX1350" fmla="*/ 1692970 w 4384220"/>
              <a:gd name="connsiteY1350" fmla="*/ 4251632 h 4384220"/>
              <a:gd name="connsiteX1351" fmla="*/ 1694037 w 4384220"/>
              <a:gd name="connsiteY1351" fmla="*/ 4270040 h 4384220"/>
              <a:gd name="connsiteX1352" fmla="*/ 1639347 w 4384220"/>
              <a:gd name="connsiteY1352" fmla="*/ 4256434 h 4384220"/>
              <a:gd name="connsiteX1353" fmla="*/ 1584658 w 4384220"/>
              <a:gd name="connsiteY1353" fmla="*/ 4240961 h 4384220"/>
              <a:gd name="connsiteX1354" fmla="*/ 1549443 w 4384220"/>
              <a:gd name="connsiteY1354" fmla="*/ 4211883 h 4384220"/>
              <a:gd name="connsiteX1355" fmla="*/ 1570786 w 4384220"/>
              <a:gd name="connsiteY1355" fmla="*/ 4200144 h 4384220"/>
              <a:gd name="connsiteX1356" fmla="*/ 1581990 w 4384220"/>
              <a:gd name="connsiteY1356" fmla="*/ 4221753 h 4384220"/>
              <a:gd name="connsiteX1357" fmla="*/ 1560381 w 4384220"/>
              <a:gd name="connsiteY1357" fmla="*/ 4234025 h 4384220"/>
              <a:gd name="connsiteX1358" fmla="*/ 1549443 w 4384220"/>
              <a:gd name="connsiteY1358" fmla="*/ 4211883 h 4384220"/>
              <a:gd name="connsiteX1359" fmla="*/ 1423524 w 4384220"/>
              <a:gd name="connsiteY1359" fmla="*/ 4186005 h 4384220"/>
              <a:gd name="connsiteX1360" fmla="*/ 1430461 w 4384220"/>
              <a:gd name="connsiteY1360" fmla="*/ 4184671 h 4384220"/>
              <a:gd name="connsiteX1361" fmla="*/ 1467009 w 4384220"/>
              <a:gd name="connsiteY1361" fmla="*/ 4126247 h 4384220"/>
              <a:gd name="connsiteX1362" fmla="*/ 1429660 w 4384220"/>
              <a:gd name="connsiteY1362" fmla="*/ 4092366 h 4384220"/>
              <a:gd name="connsiteX1363" fmla="*/ 1401115 w 4384220"/>
              <a:gd name="connsiteY1363" fmla="*/ 4109173 h 4384220"/>
              <a:gd name="connsiteX1364" fmla="*/ 1403783 w 4384220"/>
              <a:gd name="connsiteY1364" fmla="*/ 4130515 h 4384220"/>
              <a:gd name="connsiteX1365" fmla="*/ 1394712 w 4384220"/>
              <a:gd name="connsiteY1365" fmla="*/ 4128648 h 4384220"/>
              <a:gd name="connsiteX1366" fmla="*/ 1371770 w 4384220"/>
              <a:gd name="connsiteY1366" fmla="*/ 4100903 h 4384220"/>
              <a:gd name="connsiteX1367" fmla="*/ 1375771 w 4384220"/>
              <a:gd name="connsiteY1367" fmla="*/ 4058752 h 4384220"/>
              <a:gd name="connsiteX1368" fmla="*/ 1398714 w 4384220"/>
              <a:gd name="connsiteY1368" fmla="*/ 4045947 h 4384220"/>
              <a:gd name="connsiteX1369" fmla="*/ 1440332 w 4384220"/>
              <a:gd name="connsiteY1369" fmla="*/ 4052883 h 4384220"/>
              <a:gd name="connsiteX1370" fmla="*/ 1476346 w 4384220"/>
              <a:gd name="connsiteY1370" fmla="*/ 4077693 h 4384220"/>
              <a:gd name="connsiteX1371" fmla="*/ 1494754 w 4384220"/>
              <a:gd name="connsiteY1371" fmla="*/ 4100369 h 4384220"/>
              <a:gd name="connsiteX1372" fmla="*/ 1512895 w 4384220"/>
              <a:gd name="connsiteY1372" fmla="*/ 4130782 h 4384220"/>
              <a:gd name="connsiteX1373" fmla="*/ 1552378 w 4384220"/>
              <a:gd name="connsiteY1373" fmla="*/ 4184404 h 4384220"/>
              <a:gd name="connsiteX1374" fmla="*/ 1556646 w 4384220"/>
              <a:gd name="connsiteY1374" fmla="*/ 4187072 h 4384220"/>
              <a:gd name="connsiteX1375" fmla="*/ 1537172 w 4384220"/>
              <a:gd name="connsiteY1375" fmla="*/ 4207347 h 4384220"/>
              <a:gd name="connsiteX1376" fmla="*/ 1536638 w 4384220"/>
              <a:gd name="connsiteY1376" fmla="*/ 4226022 h 4384220"/>
              <a:gd name="connsiteX1377" fmla="*/ 1423524 w 4384220"/>
              <a:gd name="connsiteY1377" fmla="*/ 4186005 h 4384220"/>
              <a:gd name="connsiteX1378" fmla="*/ 1350961 w 4384220"/>
              <a:gd name="connsiteY1378" fmla="*/ 4135851 h 4384220"/>
              <a:gd name="connsiteX1379" fmla="*/ 1334421 w 4384220"/>
              <a:gd name="connsiteY1379" fmla="*/ 4094767 h 4384220"/>
              <a:gd name="connsiteX1380" fmla="*/ 1352828 w 4384220"/>
              <a:gd name="connsiteY1380" fmla="*/ 4035543 h 4384220"/>
              <a:gd name="connsiteX1381" fmla="*/ 1398181 w 4384220"/>
              <a:gd name="connsiteY1381" fmla="*/ 4011532 h 4384220"/>
              <a:gd name="connsiteX1382" fmla="*/ 1470477 w 4384220"/>
              <a:gd name="connsiteY1382" fmla="*/ 4027806 h 4384220"/>
              <a:gd name="connsiteX1383" fmla="*/ 1524366 w 4384220"/>
              <a:gd name="connsiteY1383" fmla="*/ 4086497 h 4384220"/>
              <a:gd name="connsiteX1384" fmla="*/ 1514762 w 4384220"/>
              <a:gd name="connsiteY1384" fmla="*/ 4106505 h 4384220"/>
              <a:gd name="connsiteX1385" fmla="*/ 1476613 w 4384220"/>
              <a:gd name="connsiteY1385" fmla="*/ 4059552 h 4384220"/>
              <a:gd name="connsiteX1386" fmla="*/ 1439798 w 4384220"/>
              <a:gd name="connsiteY1386" fmla="*/ 4038210 h 4384220"/>
              <a:gd name="connsiteX1387" fmla="*/ 1397914 w 4384220"/>
              <a:gd name="connsiteY1387" fmla="*/ 4032875 h 4384220"/>
              <a:gd name="connsiteX1388" fmla="*/ 1365367 w 4384220"/>
              <a:gd name="connsiteY1388" fmla="*/ 4052083 h 4384220"/>
              <a:gd name="connsiteX1389" fmla="*/ 1359231 w 4384220"/>
              <a:gd name="connsiteY1389" fmla="*/ 4105972 h 4384220"/>
              <a:gd name="connsiteX1390" fmla="*/ 1389110 w 4384220"/>
              <a:gd name="connsiteY1390" fmla="*/ 4141986 h 4384220"/>
              <a:gd name="connsiteX1391" fmla="*/ 1418189 w 4384220"/>
              <a:gd name="connsiteY1391" fmla="*/ 4141186 h 4384220"/>
              <a:gd name="connsiteX1392" fmla="*/ 1425392 w 4384220"/>
              <a:gd name="connsiteY1392" fmla="*/ 4137718 h 4384220"/>
              <a:gd name="connsiteX1393" fmla="*/ 1421123 w 4384220"/>
              <a:gd name="connsiteY1393" fmla="*/ 4131049 h 4384220"/>
              <a:gd name="connsiteX1394" fmla="*/ 1416855 w 4384220"/>
              <a:gd name="connsiteY1394" fmla="*/ 4125446 h 4384220"/>
              <a:gd name="connsiteX1395" fmla="*/ 1413120 w 4384220"/>
              <a:gd name="connsiteY1395" fmla="*/ 4114508 h 4384220"/>
              <a:gd name="connsiteX1396" fmla="*/ 1428326 w 4384220"/>
              <a:gd name="connsiteY1396" fmla="*/ 4106505 h 4384220"/>
              <a:gd name="connsiteX1397" fmla="*/ 1454204 w 4384220"/>
              <a:gd name="connsiteY1397" fmla="*/ 4129448 h 4384220"/>
              <a:gd name="connsiteX1398" fmla="*/ 1427259 w 4384220"/>
              <a:gd name="connsiteY1398" fmla="*/ 4171866 h 4384220"/>
              <a:gd name="connsiteX1399" fmla="*/ 1385108 w 4384220"/>
              <a:gd name="connsiteY1399" fmla="*/ 4165463 h 4384220"/>
              <a:gd name="connsiteX1400" fmla="*/ 1350961 w 4384220"/>
              <a:gd name="connsiteY1400" fmla="*/ 4135851 h 4384220"/>
              <a:gd name="connsiteX1401" fmla="*/ 1417922 w 4384220"/>
              <a:gd name="connsiteY1401" fmla="*/ 3953108 h 4384220"/>
              <a:gd name="connsiteX1402" fmla="*/ 1412320 w 4384220"/>
              <a:gd name="connsiteY1402" fmla="*/ 3997393 h 4384220"/>
              <a:gd name="connsiteX1403" fmla="*/ 1398181 w 4384220"/>
              <a:gd name="connsiteY1403" fmla="*/ 3997927 h 4384220"/>
              <a:gd name="connsiteX1404" fmla="*/ 1396313 w 4384220"/>
              <a:gd name="connsiteY1404" fmla="*/ 3998193 h 4384220"/>
              <a:gd name="connsiteX1405" fmla="*/ 1388843 w 4384220"/>
              <a:gd name="connsiteY1405" fmla="*/ 3938169 h 4384220"/>
              <a:gd name="connsiteX1406" fmla="*/ 1363500 w 4384220"/>
              <a:gd name="connsiteY1406" fmla="*/ 3926964 h 4384220"/>
              <a:gd name="connsiteX1407" fmla="*/ 1346693 w 4384220"/>
              <a:gd name="connsiteY1407" fmla="*/ 3928565 h 4384220"/>
              <a:gd name="connsiteX1408" fmla="*/ 1359231 w 4384220"/>
              <a:gd name="connsiteY1408" fmla="*/ 3939236 h 4384220"/>
              <a:gd name="connsiteX1409" fmla="*/ 1360832 w 4384220"/>
              <a:gd name="connsiteY1409" fmla="*/ 3951241 h 4384220"/>
              <a:gd name="connsiteX1410" fmla="*/ 1355763 w 4384220"/>
              <a:gd name="connsiteY1410" fmla="*/ 3961378 h 4384220"/>
              <a:gd name="connsiteX1411" fmla="*/ 1348293 w 4384220"/>
              <a:gd name="connsiteY1411" fmla="*/ 3966180 h 4384220"/>
              <a:gd name="connsiteX1412" fmla="*/ 1335755 w 4384220"/>
              <a:gd name="connsiteY1412" fmla="*/ 3961912 h 4384220"/>
              <a:gd name="connsiteX1413" fmla="*/ 1336022 w 4384220"/>
              <a:gd name="connsiteY1413" fmla="*/ 3926430 h 4384220"/>
              <a:gd name="connsiteX1414" fmla="*/ 1357097 w 4384220"/>
              <a:gd name="connsiteY1414" fmla="*/ 3903754 h 4384220"/>
              <a:gd name="connsiteX1415" fmla="*/ 1412053 w 4384220"/>
              <a:gd name="connsiteY1415" fmla="*/ 3929098 h 4384220"/>
              <a:gd name="connsiteX1416" fmla="*/ 1417922 w 4384220"/>
              <a:gd name="connsiteY1416" fmla="*/ 3953108 h 4384220"/>
              <a:gd name="connsiteX1417" fmla="*/ 1349360 w 4384220"/>
              <a:gd name="connsiteY1417" fmla="*/ 3979253 h 4384220"/>
              <a:gd name="connsiteX1418" fmla="*/ 1365367 w 4384220"/>
              <a:gd name="connsiteY1418" fmla="*/ 3968848 h 4384220"/>
              <a:gd name="connsiteX1419" fmla="*/ 1372570 w 4384220"/>
              <a:gd name="connsiteY1419" fmla="*/ 3954709 h 4384220"/>
              <a:gd name="connsiteX1420" fmla="*/ 1374437 w 4384220"/>
              <a:gd name="connsiteY1420" fmla="*/ 3942971 h 4384220"/>
              <a:gd name="connsiteX1421" fmla="*/ 1379239 w 4384220"/>
              <a:gd name="connsiteY1421" fmla="*/ 3947506 h 4384220"/>
              <a:gd name="connsiteX1422" fmla="*/ 1383241 w 4384220"/>
              <a:gd name="connsiteY1422" fmla="*/ 4000595 h 4384220"/>
              <a:gd name="connsiteX1423" fmla="*/ 1343758 w 4384220"/>
              <a:gd name="connsiteY1423" fmla="*/ 4026739 h 4384220"/>
              <a:gd name="connsiteX1424" fmla="*/ 1329886 w 4384220"/>
              <a:gd name="connsiteY1424" fmla="*/ 4048881 h 4384220"/>
              <a:gd name="connsiteX1425" fmla="*/ 1327485 w 4384220"/>
              <a:gd name="connsiteY1425" fmla="*/ 3984321 h 4384220"/>
              <a:gd name="connsiteX1426" fmla="*/ 1329085 w 4384220"/>
              <a:gd name="connsiteY1426" fmla="*/ 3973650 h 4384220"/>
              <a:gd name="connsiteX1427" fmla="*/ 1349360 w 4384220"/>
              <a:gd name="connsiteY1427" fmla="*/ 3979253 h 4384220"/>
              <a:gd name="connsiteX1428" fmla="*/ 1255988 w 4384220"/>
              <a:gd name="connsiteY1428" fmla="*/ 4006197 h 4384220"/>
              <a:gd name="connsiteX1429" fmla="*/ 1273329 w 4384220"/>
              <a:gd name="connsiteY1429" fmla="*/ 3976051 h 4384220"/>
              <a:gd name="connsiteX1430" fmla="*/ 1266659 w 4384220"/>
              <a:gd name="connsiteY1430" fmla="*/ 3956843 h 4384220"/>
              <a:gd name="connsiteX1431" fmla="*/ 1262391 w 4384220"/>
              <a:gd name="connsiteY1431" fmla="*/ 3953642 h 4384220"/>
              <a:gd name="connsiteX1432" fmla="*/ 1264258 w 4384220"/>
              <a:gd name="connsiteY1432" fmla="*/ 3953108 h 4384220"/>
              <a:gd name="connsiteX1433" fmla="*/ 1274129 w 4384220"/>
              <a:gd name="connsiteY1433" fmla="*/ 3958444 h 4384220"/>
              <a:gd name="connsiteX1434" fmla="*/ 1278931 w 4384220"/>
              <a:gd name="connsiteY1434" fmla="*/ 3968581 h 4384220"/>
              <a:gd name="connsiteX1435" fmla="*/ 1279731 w 4384220"/>
              <a:gd name="connsiteY1435" fmla="*/ 3986455 h 4384220"/>
              <a:gd name="connsiteX1436" fmla="*/ 1277330 w 4384220"/>
              <a:gd name="connsiteY1436" fmla="*/ 4000061 h 4384220"/>
              <a:gd name="connsiteX1437" fmla="*/ 1274663 w 4384220"/>
              <a:gd name="connsiteY1437" fmla="*/ 4018735 h 4384220"/>
              <a:gd name="connsiteX1438" fmla="*/ 1275463 w 4384220"/>
              <a:gd name="connsiteY1438" fmla="*/ 4033942 h 4384220"/>
              <a:gd name="connsiteX1439" fmla="*/ 1286934 w 4384220"/>
              <a:gd name="connsiteY1439" fmla="*/ 4077426 h 4384220"/>
              <a:gd name="connsiteX1440" fmla="*/ 1326684 w 4384220"/>
              <a:gd name="connsiteY1440" fmla="*/ 4118777 h 4384220"/>
              <a:gd name="connsiteX1441" fmla="*/ 1340290 w 4384220"/>
              <a:gd name="connsiteY1441" fmla="*/ 4144388 h 4384220"/>
              <a:gd name="connsiteX1442" fmla="*/ 1350961 w 4384220"/>
              <a:gd name="connsiteY1442" fmla="*/ 4157460 h 4384220"/>
              <a:gd name="connsiteX1443" fmla="*/ 1256522 w 4384220"/>
              <a:gd name="connsiteY1443" fmla="*/ 4114242 h 4384220"/>
              <a:gd name="connsiteX1444" fmla="*/ 1164217 w 4384220"/>
              <a:gd name="connsiteY1444" fmla="*/ 4066488 h 4384220"/>
              <a:gd name="connsiteX1445" fmla="*/ 1210636 w 4384220"/>
              <a:gd name="connsiteY1445" fmla="*/ 3982187 h 4384220"/>
              <a:gd name="connsiteX1446" fmla="*/ 1216772 w 4384220"/>
              <a:gd name="connsiteY1446" fmla="*/ 3999794 h 4384220"/>
              <a:gd name="connsiteX1447" fmla="*/ 1255988 w 4384220"/>
              <a:gd name="connsiteY1447" fmla="*/ 4006197 h 4384220"/>
              <a:gd name="connsiteX1448" fmla="*/ 1254388 w 4384220"/>
              <a:gd name="connsiteY1448" fmla="*/ 3918961 h 4384220"/>
              <a:gd name="connsiteX1449" fmla="*/ 1311211 w 4384220"/>
              <a:gd name="connsiteY1449" fmla="*/ 3941637 h 4384220"/>
              <a:gd name="connsiteX1450" fmla="*/ 1315213 w 4384220"/>
              <a:gd name="connsiteY1450" fmla="*/ 3981653 h 4384220"/>
              <a:gd name="connsiteX1451" fmla="*/ 1324017 w 4384220"/>
              <a:gd name="connsiteY1451" fmla="*/ 4065688 h 4384220"/>
              <a:gd name="connsiteX1452" fmla="*/ 1321349 w 4384220"/>
              <a:gd name="connsiteY1452" fmla="*/ 4095834 h 4384220"/>
              <a:gd name="connsiteX1453" fmla="*/ 1321616 w 4384220"/>
              <a:gd name="connsiteY1453" fmla="*/ 4098235 h 4384220"/>
              <a:gd name="connsiteX1454" fmla="*/ 1298673 w 4384220"/>
              <a:gd name="connsiteY1454" fmla="*/ 4069957 h 4384220"/>
              <a:gd name="connsiteX1455" fmla="*/ 1288268 w 4384220"/>
              <a:gd name="connsiteY1455" fmla="*/ 4031274 h 4384220"/>
              <a:gd name="connsiteX1456" fmla="*/ 1287468 w 4384220"/>
              <a:gd name="connsiteY1456" fmla="*/ 4017669 h 4384220"/>
              <a:gd name="connsiteX1457" fmla="*/ 1289869 w 4384220"/>
              <a:gd name="connsiteY1457" fmla="*/ 4001662 h 4384220"/>
              <a:gd name="connsiteX1458" fmla="*/ 1292270 w 4384220"/>
              <a:gd name="connsiteY1458" fmla="*/ 3986189 h 4384220"/>
              <a:gd name="connsiteX1459" fmla="*/ 1291203 w 4384220"/>
              <a:gd name="connsiteY1459" fmla="*/ 3964046 h 4384220"/>
              <a:gd name="connsiteX1460" fmla="*/ 1283733 w 4384220"/>
              <a:gd name="connsiteY1460" fmla="*/ 3948573 h 4384220"/>
              <a:gd name="connsiteX1461" fmla="*/ 1263725 w 4384220"/>
              <a:gd name="connsiteY1461" fmla="*/ 3939503 h 4384220"/>
              <a:gd name="connsiteX1462" fmla="*/ 1242916 w 4384220"/>
              <a:gd name="connsiteY1462" fmla="*/ 3954175 h 4384220"/>
              <a:gd name="connsiteX1463" fmla="*/ 1234379 w 4384220"/>
              <a:gd name="connsiteY1463" fmla="*/ 3966981 h 4384220"/>
              <a:gd name="connsiteX1464" fmla="*/ 1248518 w 4384220"/>
              <a:gd name="connsiteY1464" fmla="*/ 3964313 h 4384220"/>
              <a:gd name="connsiteX1465" fmla="*/ 1257322 w 4384220"/>
              <a:gd name="connsiteY1465" fmla="*/ 3966981 h 4384220"/>
              <a:gd name="connsiteX1466" fmla="*/ 1260523 w 4384220"/>
              <a:gd name="connsiteY1466" fmla="*/ 3975518 h 4384220"/>
              <a:gd name="connsiteX1467" fmla="*/ 1248785 w 4384220"/>
              <a:gd name="connsiteY1467" fmla="*/ 3995259 h 4384220"/>
              <a:gd name="connsiteX1468" fmla="*/ 1227443 w 4384220"/>
              <a:gd name="connsiteY1468" fmla="*/ 3990457 h 4384220"/>
              <a:gd name="connsiteX1469" fmla="*/ 1234646 w 4384220"/>
              <a:gd name="connsiteY1469" fmla="*/ 3938169 h 4384220"/>
              <a:gd name="connsiteX1470" fmla="*/ 1254388 w 4384220"/>
              <a:gd name="connsiteY1470" fmla="*/ 3918961 h 4384220"/>
              <a:gd name="connsiteX1471" fmla="*/ 1251987 w 4384220"/>
              <a:gd name="connsiteY1471" fmla="*/ 3906155 h 4384220"/>
              <a:gd name="connsiteX1472" fmla="*/ 1283200 w 4384220"/>
              <a:gd name="connsiteY1472" fmla="*/ 3849332 h 4384220"/>
              <a:gd name="connsiteX1473" fmla="*/ 1348560 w 4384220"/>
              <a:gd name="connsiteY1473" fmla="*/ 3829323 h 4384220"/>
              <a:gd name="connsiteX1474" fmla="*/ 1397380 w 4384220"/>
              <a:gd name="connsiteY1474" fmla="*/ 3854134 h 4384220"/>
              <a:gd name="connsiteX1475" fmla="*/ 1447268 w 4384220"/>
              <a:gd name="connsiteY1475" fmla="*/ 3876810 h 4384220"/>
              <a:gd name="connsiteX1476" fmla="*/ 1439264 w 4384220"/>
              <a:gd name="connsiteY1476" fmla="*/ 3880812 h 4384220"/>
              <a:gd name="connsiteX1477" fmla="*/ 1416855 w 4384220"/>
              <a:gd name="connsiteY1477" fmla="*/ 3910157 h 4384220"/>
              <a:gd name="connsiteX1478" fmla="*/ 1353896 w 4384220"/>
              <a:gd name="connsiteY1478" fmla="*/ 3891216 h 4384220"/>
              <a:gd name="connsiteX1479" fmla="*/ 1325617 w 4384220"/>
              <a:gd name="connsiteY1479" fmla="*/ 3920828 h 4384220"/>
              <a:gd name="connsiteX1480" fmla="*/ 1321349 w 4384220"/>
              <a:gd name="connsiteY1480" fmla="*/ 3932566 h 4384220"/>
              <a:gd name="connsiteX1481" fmla="*/ 1251987 w 4384220"/>
              <a:gd name="connsiteY1481" fmla="*/ 3906155 h 4384220"/>
              <a:gd name="connsiteX1482" fmla="*/ 2242531 w 4384220"/>
              <a:gd name="connsiteY1482" fmla="*/ 4061153 h 4384220"/>
              <a:gd name="connsiteX1483" fmla="*/ 2226791 w 4384220"/>
              <a:gd name="connsiteY1483" fmla="*/ 4068623 h 4384220"/>
              <a:gd name="connsiteX1484" fmla="*/ 2221456 w 4384220"/>
              <a:gd name="connsiteY1484" fmla="*/ 4069423 h 4384220"/>
              <a:gd name="connsiteX1485" fmla="*/ 2221456 w 4384220"/>
              <a:gd name="connsiteY1485" fmla="*/ 4075826 h 4384220"/>
              <a:gd name="connsiteX1486" fmla="*/ 2225457 w 4384220"/>
              <a:gd name="connsiteY1486" fmla="*/ 4342603 h 4384220"/>
              <a:gd name="connsiteX1487" fmla="*/ 2291618 w 4384220"/>
              <a:gd name="connsiteY1487" fmla="*/ 4341003 h 4384220"/>
              <a:gd name="connsiteX1488" fmla="*/ 2357512 w 4384220"/>
              <a:gd name="connsiteY1488" fmla="*/ 4336468 h 4384220"/>
              <a:gd name="connsiteX1489" fmla="*/ 2423406 w 4384220"/>
              <a:gd name="connsiteY1489" fmla="*/ 4330865 h 4384220"/>
              <a:gd name="connsiteX1490" fmla="*/ 2489034 w 4384220"/>
              <a:gd name="connsiteY1490" fmla="*/ 4322595 h 4384220"/>
              <a:gd name="connsiteX1491" fmla="*/ 2521847 w 4384220"/>
              <a:gd name="connsiteY1491" fmla="*/ 4318327 h 4384220"/>
              <a:gd name="connsiteX1492" fmla="*/ 2554394 w 4384220"/>
              <a:gd name="connsiteY1492" fmla="*/ 4312457 h 4384220"/>
              <a:gd name="connsiteX1493" fmla="*/ 2619488 w 4384220"/>
              <a:gd name="connsiteY1493" fmla="*/ 4300720 h 4384220"/>
              <a:gd name="connsiteX1494" fmla="*/ 2684048 w 4384220"/>
              <a:gd name="connsiteY1494" fmla="*/ 4286047 h 4384220"/>
              <a:gd name="connsiteX1495" fmla="*/ 2748341 w 4384220"/>
              <a:gd name="connsiteY1495" fmla="*/ 4270040 h 4384220"/>
              <a:gd name="connsiteX1496" fmla="*/ 2875060 w 4384220"/>
              <a:gd name="connsiteY1496" fmla="*/ 4231624 h 4384220"/>
              <a:gd name="connsiteX1497" fmla="*/ 2937753 w 4384220"/>
              <a:gd name="connsiteY1497" fmla="*/ 4210015 h 4384220"/>
              <a:gd name="connsiteX1498" fmla="*/ 2999379 w 4384220"/>
              <a:gd name="connsiteY1498" fmla="*/ 4185738 h 4384220"/>
              <a:gd name="connsiteX1499" fmla="*/ 3030058 w 4384220"/>
              <a:gd name="connsiteY1499" fmla="*/ 4173466 h 4384220"/>
              <a:gd name="connsiteX1500" fmla="*/ 3060204 w 4384220"/>
              <a:gd name="connsiteY1500" fmla="*/ 4159861 h 4384220"/>
              <a:gd name="connsiteX1501" fmla="*/ 3120496 w 4384220"/>
              <a:gd name="connsiteY1501" fmla="*/ 4132650 h 4384220"/>
              <a:gd name="connsiteX1502" fmla="*/ 3179454 w 4384220"/>
              <a:gd name="connsiteY1502" fmla="*/ 4102770 h 4384220"/>
              <a:gd name="connsiteX1503" fmla="*/ 3237878 w 4384220"/>
              <a:gd name="connsiteY1503" fmla="*/ 4071557 h 4384220"/>
              <a:gd name="connsiteX1504" fmla="*/ 3104756 w 4384220"/>
              <a:gd name="connsiteY1504" fmla="*/ 3833058 h 4384220"/>
              <a:gd name="connsiteX1505" fmla="*/ 3099954 w 4384220"/>
              <a:gd name="connsiteY1505" fmla="*/ 3835192 h 4384220"/>
              <a:gd name="connsiteX1506" fmla="*/ 3082880 w 4384220"/>
              <a:gd name="connsiteY1506" fmla="*/ 3836793 h 4384220"/>
              <a:gd name="connsiteX1507" fmla="*/ 3037795 w 4384220"/>
              <a:gd name="connsiteY1507" fmla="*/ 3816251 h 4384220"/>
              <a:gd name="connsiteX1508" fmla="*/ 3034593 w 4384220"/>
              <a:gd name="connsiteY1508" fmla="*/ 3813851 h 4384220"/>
              <a:gd name="connsiteX1509" fmla="*/ 2970567 w 4384220"/>
              <a:gd name="connsiteY1509" fmla="*/ 3845864 h 4384220"/>
              <a:gd name="connsiteX1510" fmla="*/ 2905473 w 4384220"/>
              <a:gd name="connsiteY1510" fmla="*/ 3875476 h 4384220"/>
              <a:gd name="connsiteX1511" fmla="*/ 2903339 w 4384220"/>
              <a:gd name="connsiteY1511" fmla="*/ 3876009 h 4384220"/>
              <a:gd name="connsiteX1512" fmla="*/ 2895869 w 4384220"/>
              <a:gd name="connsiteY1512" fmla="*/ 3879211 h 4384220"/>
              <a:gd name="connsiteX1513" fmla="*/ 2700855 w 4384220"/>
              <a:gd name="connsiteY1513" fmla="*/ 3947506 h 4384220"/>
              <a:gd name="connsiteX1514" fmla="*/ 2692585 w 4384220"/>
              <a:gd name="connsiteY1514" fmla="*/ 3981120 h 4384220"/>
              <a:gd name="connsiteX1515" fmla="*/ 2704323 w 4384220"/>
              <a:gd name="connsiteY1515" fmla="*/ 4023004 h 4384220"/>
              <a:gd name="connsiteX1516" fmla="*/ 2708858 w 4384220"/>
              <a:gd name="connsiteY1516" fmla="*/ 4023271 h 4384220"/>
              <a:gd name="connsiteX1517" fmla="*/ 2722997 w 4384220"/>
              <a:gd name="connsiteY1517" fmla="*/ 4026472 h 4384220"/>
              <a:gd name="connsiteX1518" fmla="*/ 2749408 w 4384220"/>
              <a:gd name="connsiteY1518" fmla="*/ 4045147 h 4384220"/>
              <a:gd name="connsiteX1519" fmla="*/ 2764615 w 4384220"/>
              <a:gd name="connsiteY1519" fmla="*/ 4115042 h 4384220"/>
              <a:gd name="connsiteX1520" fmla="*/ 2724331 w 4384220"/>
              <a:gd name="connsiteY1520" fmla="*/ 4182003 h 4384220"/>
              <a:gd name="connsiteX1521" fmla="*/ 2724331 w 4384220"/>
              <a:gd name="connsiteY1521" fmla="*/ 4182003 h 4384220"/>
              <a:gd name="connsiteX1522" fmla="*/ 2679246 w 4384220"/>
              <a:gd name="connsiteY1522" fmla="*/ 4164396 h 4384220"/>
              <a:gd name="connsiteX1523" fmla="*/ 2656036 w 4384220"/>
              <a:gd name="connsiteY1523" fmla="*/ 4143854 h 4384220"/>
              <a:gd name="connsiteX1524" fmla="*/ 2634427 w 4384220"/>
              <a:gd name="connsiteY1524" fmla="*/ 4075292 h 4384220"/>
              <a:gd name="connsiteX1525" fmla="*/ 2648033 w 4384220"/>
              <a:gd name="connsiteY1525" fmla="*/ 4046480 h 4384220"/>
              <a:gd name="connsiteX1526" fmla="*/ 2658704 w 4384220"/>
              <a:gd name="connsiteY1526" fmla="*/ 4037143 h 4384220"/>
              <a:gd name="connsiteX1527" fmla="*/ 2662706 w 4384220"/>
              <a:gd name="connsiteY1527" fmla="*/ 4034742 h 4384220"/>
              <a:gd name="connsiteX1528" fmla="*/ 2652035 w 4384220"/>
              <a:gd name="connsiteY1528" fmla="*/ 3992591 h 4384220"/>
              <a:gd name="connsiteX1529" fmla="*/ 2628025 w 4384220"/>
              <a:gd name="connsiteY1529" fmla="*/ 3967248 h 4384220"/>
              <a:gd name="connsiteX1530" fmla="*/ 2526916 w 4384220"/>
              <a:gd name="connsiteY1530" fmla="*/ 3988857 h 4384220"/>
              <a:gd name="connsiteX1531" fmla="*/ 2475961 w 4384220"/>
              <a:gd name="connsiteY1531" fmla="*/ 3997927 h 4384220"/>
              <a:gd name="connsiteX1532" fmla="*/ 2424740 w 4384220"/>
              <a:gd name="connsiteY1532" fmla="*/ 4004596 h 4384220"/>
              <a:gd name="connsiteX1533" fmla="*/ 2416737 w 4384220"/>
              <a:gd name="connsiteY1533" fmla="*/ 4005397 h 4384220"/>
              <a:gd name="connsiteX1534" fmla="*/ 2414603 w 4384220"/>
              <a:gd name="connsiteY1534" fmla="*/ 4005930 h 4384220"/>
              <a:gd name="connsiteX1535" fmla="*/ 2379121 w 4384220"/>
              <a:gd name="connsiteY1535" fmla="*/ 4010465 h 4384220"/>
              <a:gd name="connsiteX1536" fmla="*/ 2343373 w 4384220"/>
              <a:gd name="connsiteY1536" fmla="*/ 4013133 h 4384220"/>
              <a:gd name="connsiteX1537" fmla="*/ 2271877 w 4384220"/>
              <a:gd name="connsiteY1537" fmla="*/ 4017935 h 4384220"/>
              <a:gd name="connsiteX1538" fmla="*/ 2270276 w 4384220"/>
              <a:gd name="connsiteY1538" fmla="*/ 4021403 h 4384220"/>
              <a:gd name="connsiteX1539" fmla="*/ 2242531 w 4384220"/>
              <a:gd name="connsiteY1539" fmla="*/ 4061153 h 4384220"/>
              <a:gd name="connsiteX1540" fmla="*/ 2447150 w 4384220"/>
              <a:gd name="connsiteY1540" fmla="*/ 4026472 h 4384220"/>
              <a:gd name="connsiteX1541" fmla="*/ 2474894 w 4384220"/>
              <a:gd name="connsiteY1541" fmla="*/ 4129181 h 4384220"/>
              <a:gd name="connsiteX1542" fmla="*/ 2457020 w 4384220"/>
              <a:gd name="connsiteY1542" fmla="*/ 4131049 h 4384220"/>
              <a:gd name="connsiteX1543" fmla="*/ 2449284 w 4384220"/>
              <a:gd name="connsiteY1543" fmla="*/ 4056351 h 4384220"/>
              <a:gd name="connsiteX1544" fmla="*/ 2429809 w 4384220"/>
              <a:gd name="connsiteY1544" fmla="*/ 4040344 h 4384220"/>
              <a:gd name="connsiteX1545" fmla="*/ 2417537 w 4384220"/>
              <a:gd name="connsiteY1545" fmla="*/ 4052616 h 4384220"/>
              <a:gd name="connsiteX1546" fmla="*/ 2421005 w 4384220"/>
              <a:gd name="connsiteY1546" fmla="*/ 4074759 h 4384220"/>
              <a:gd name="connsiteX1547" fmla="*/ 2422339 w 4384220"/>
              <a:gd name="connsiteY1547" fmla="*/ 4089965 h 4384220"/>
              <a:gd name="connsiteX1548" fmla="*/ 2407133 w 4384220"/>
              <a:gd name="connsiteY1548" fmla="*/ 4091833 h 4384220"/>
              <a:gd name="connsiteX1549" fmla="*/ 2392994 w 4384220"/>
              <a:gd name="connsiteY1549" fmla="*/ 4074225 h 4384220"/>
              <a:gd name="connsiteX1550" fmla="*/ 2394328 w 4384220"/>
              <a:gd name="connsiteY1550" fmla="*/ 4038210 h 4384220"/>
              <a:gd name="connsiteX1551" fmla="*/ 2417537 w 4384220"/>
              <a:gd name="connsiteY1551" fmla="*/ 4019536 h 4384220"/>
              <a:gd name="connsiteX1552" fmla="*/ 2427141 w 4384220"/>
              <a:gd name="connsiteY1552" fmla="*/ 4018202 h 4384220"/>
              <a:gd name="connsiteX1553" fmla="*/ 2447150 w 4384220"/>
              <a:gd name="connsiteY1553" fmla="*/ 4026472 h 4384220"/>
              <a:gd name="connsiteX1554" fmla="*/ 2373786 w 4384220"/>
              <a:gd name="connsiteY1554" fmla="*/ 4230824 h 4384220"/>
              <a:gd name="connsiteX1555" fmla="*/ 2339372 w 4384220"/>
              <a:gd name="connsiteY1555" fmla="*/ 4175334 h 4384220"/>
              <a:gd name="connsiteX1556" fmla="*/ 2335370 w 4384220"/>
              <a:gd name="connsiteY1556" fmla="*/ 4165463 h 4384220"/>
              <a:gd name="connsiteX1557" fmla="*/ 2355645 w 4384220"/>
              <a:gd name="connsiteY1557" fmla="*/ 4160394 h 4384220"/>
              <a:gd name="connsiteX1558" fmla="*/ 2364448 w 4384220"/>
              <a:gd name="connsiteY1558" fmla="*/ 4143588 h 4384220"/>
              <a:gd name="connsiteX1559" fmla="*/ 2363648 w 4384220"/>
              <a:gd name="connsiteY1559" fmla="*/ 4127847 h 4384220"/>
              <a:gd name="connsiteX1560" fmla="*/ 2359646 w 4384220"/>
              <a:gd name="connsiteY1560" fmla="*/ 4116643 h 4384220"/>
              <a:gd name="connsiteX1561" fmla="*/ 2366049 w 4384220"/>
              <a:gd name="connsiteY1561" fmla="*/ 4118243 h 4384220"/>
              <a:gd name="connsiteX1562" fmla="*/ 2396195 w 4384220"/>
              <a:gd name="connsiteY1562" fmla="*/ 4162795 h 4384220"/>
              <a:gd name="connsiteX1563" fmla="*/ 2374853 w 4384220"/>
              <a:gd name="connsiteY1563" fmla="*/ 4204679 h 4384220"/>
              <a:gd name="connsiteX1564" fmla="*/ 2373786 w 4384220"/>
              <a:gd name="connsiteY1564" fmla="*/ 4230824 h 4384220"/>
              <a:gd name="connsiteX1565" fmla="*/ 2335370 w 4384220"/>
              <a:gd name="connsiteY1565" fmla="*/ 4151858 h 4384220"/>
              <a:gd name="connsiteX1566" fmla="*/ 2318029 w 4384220"/>
              <a:gd name="connsiteY1566" fmla="*/ 4121445 h 4384220"/>
              <a:gd name="connsiteX1567" fmla="*/ 2324966 w 4384220"/>
              <a:gd name="connsiteY1567" fmla="*/ 4091032 h 4384220"/>
              <a:gd name="connsiteX1568" fmla="*/ 2385524 w 4384220"/>
              <a:gd name="connsiteY1568" fmla="*/ 4086497 h 4384220"/>
              <a:gd name="connsiteX1569" fmla="*/ 2402598 w 4384220"/>
              <a:gd name="connsiteY1569" fmla="*/ 4104371 h 4384220"/>
              <a:gd name="connsiteX1570" fmla="*/ 2419938 w 4384220"/>
              <a:gd name="connsiteY1570" fmla="*/ 4144921 h 4384220"/>
              <a:gd name="connsiteX1571" fmla="*/ 2407933 w 4384220"/>
              <a:gd name="connsiteY1571" fmla="*/ 4152658 h 4384220"/>
              <a:gd name="connsiteX1572" fmla="*/ 2406333 w 4384220"/>
              <a:gd name="connsiteY1572" fmla="*/ 4153992 h 4384220"/>
              <a:gd name="connsiteX1573" fmla="*/ 2369784 w 4384220"/>
              <a:gd name="connsiteY1573" fmla="*/ 4105438 h 4384220"/>
              <a:gd name="connsiteX1574" fmla="*/ 2342039 w 4384220"/>
              <a:gd name="connsiteY1574" fmla="*/ 4107839 h 4384220"/>
              <a:gd name="connsiteX1575" fmla="*/ 2328434 w 4384220"/>
              <a:gd name="connsiteY1575" fmla="*/ 4117710 h 4384220"/>
              <a:gd name="connsiteX1576" fmla="*/ 2344707 w 4384220"/>
              <a:gd name="connsiteY1576" fmla="*/ 4120645 h 4384220"/>
              <a:gd name="connsiteX1577" fmla="*/ 2352177 w 4384220"/>
              <a:gd name="connsiteY1577" fmla="*/ 4130515 h 4384220"/>
              <a:gd name="connsiteX1578" fmla="*/ 2352710 w 4384220"/>
              <a:gd name="connsiteY1578" fmla="*/ 4141986 h 4384220"/>
              <a:gd name="connsiteX1579" fmla="*/ 2348709 w 4384220"/>
              <a:gd name="connsiteY1579" fmla="*/ 4149723 h 4384220"/>
              <a:gd name="connsiteX1580" fmla="*/ 2335370 w 4384220"/>
              <a:gd name="connsiteY1580" fmla="*/ 4151858 h 4384220"/>
              <a:gd name="connsiteX1581" fmla="*/ 2431410 w 4384220"/>
              <a:gd name="connsiteY1581" fmla="*/ 4068890 h 4384220"/>
              <a:gd name="connsiteX1582" fmla="*/ 2428475 w 4384220"/>
              <a:gd name="connsiteY1582" fmla="*/ 4057952 h 4384220"/>
              <a:gd name="connsiteX1583" fmla="*/ 2430876 w 4384220"/>
              <a:gd name="connsiteY1583" fmla="*/ 4054217 h 4384220"/>
              <a:gd name="connsiteX1584" fmla="*/ 2439146 w 4384220"/>
              <a:gd name="connsiteY1584" fmla="*/ 4062487 h 4384220"/>
              <a:gd name="connsiteX1585" fmla="*/ 2443681 w 4384220"/>
              <a:gd name="connsiteY1585" fmla="*/ 4134250 h 4384220"/>
              <a:gd name="connsiteX1586" fmla="*/ 2430876 w 4384220"/>
              <a:gd name="connsiteY1586" fmla="*/ 4139052 h 4384220"/>
              <a:gd name="connsiteX1587" fmla="*/ 2418871 w 4384220"/>
              <a:gd name="connsiteY1587" fmla="*/ 4105972 h 4384220"/>
              <a:gd name="connsiteX1588" fmla="*/ 2431410 w 4384220"/>
              <a:gd name="connsiteY1588" fmla="*/ 4099302 h 4384220"/>
              <a:gd name="connsiteX1589" fmla="*/ 2431410 w 4384220"/>
              <a:gd name="connsiteY1589" fmla="*/ 4068890 h 4384220"/>
              <a:gd name="connsiteX1590" fmla="*/ 2623223 w 4384220"/>
              <a:gd name="connsiteY1590" fmla="*/ 4071824 h 4384220"/>
              <a:gd name="connsiteX1591" fmla="*/ 2627758 w 4384220"/>
              <a:gd name="connsiteY1591" fmla="*/ 4115309 h 4384220"/>
              <a:gd name="connsiteX1592" fmla="*/ 2593877 w 4384220"/>
              <a:gd name="connsiteY1592" fmla="*/ 4116109 h 4384220"/>
              <a:gd name="connsiteX1593" fmla="*/ 2565065 w 4384220"/>
              <a:gd name="connsiteY1593" fmla="*/ 4147856 h 4384220"/>
              <a:gd name="connsiteX1594" fmla="*/ 2563464 w 4384220"/>
              <a:gd name="connsiteY1594" fmla="*/ 4152658 h 4384220"/>
              <a:gd name="connsiteX1595" fmla="*/ 2543190 w 4384220"/>
              <a:gd name="connsiteY1595" fmla="*/ 4141986 h 4384220"/>
              <a:gd name="connsiteX1596" fmla="*/ 2554394 w 4384220"/>
              <a:gd name="connsiteY1596" fmla="*/ 4056618 h 4384220"/>
              <a:gd name="connsiteX1597" fmla="*/ 2499971 w 4384220"/>
              <a:gd name="connsiteY1597" fmla="*/ 4017935 h 4384220"/>
              <a:gd name="connsiteX1598" fmla="*/ 2474361 w 4384220"/>
              <a:gd name="connsiteY1598" fmla="*/ 4043012 h 4384220"/>
              <a:gd name="connsiteX1599" fmla="*/ 2453819 w 4384220"/>
              <a:gd name="connsiteY1599" fmla="*/ 4016335 h 4384220"/>
              <a:gd name="connsiteX1600" fmla="*/ 2452752 w 4384220"/>
              <a:gd name="connsiteY1600" fmla="*/ 4015534 h 4384220"/>
              <a:gd name="connsiteX1601" fmla="*/ 2625890 w 4384220"/>
              <a:gd name="connsiteY1601" fmla="*/ 3982454 h 4384220"/>
              <a:gd name="connsiteX1602" fmla="*/ 2642164 w 4384220"/>
              <a:gd name="connsiteY1602" fmla="*/ 3999794 h 4384220"/>
              <a:gd name="connsiteX1603" fmla="*/ 2649100 w 4384220"/>
              <a:gd name="connsiteY1603" fmla="*/ 4027806 h 4384220"/>
              <a:gd name="connsiteX1604" fmla="*/ 2623223 w 4384220"/>
              <a:gd name="connsiteY1604" fmla="*/ 4071824 h 4384220"/>
              <a:gd name="connsiteX1605" fmla="*/ 2488767 w 4384220"/>
              <a:gd name="connsiteY1605" fmla="*/ 4086497 h 4384220"/>
              <a:gd name="connsiteX1606" fmla="*/ 2509042 w 4384220"/>
              <a:gd name="connsiteY1606" fmla="*/ 4085963 h 4384220"/>
              <a:gd name="connsiteX1607" fmla="*/ 2515978 w 4384220"/>
              <a:gd name="connsiteY1607" fmla="*/ 4079561 h 4384220"/>
              <a:gd name="connsiteX1608" fmla="*/ 2518112 w 4384220"/>
              <a:gd name="connsiteY1608" fmla="*/ 4099035 h 4384220"/>
              <a:gd name="connsiteX1609" fmla="*/ 2495703 w 4384220"/>
              <a:gd name="connsiteY1609" fmla="*/ 4129715 h 4384220"/>
              <a:gd name="connsiteX1610" fmla="*/ 2487433 w 4384220"/>
              <a:gd name="connsiteY1610" fmla="*/ 4129181 h 4384220"/>
              <a:gd name="connsiteX1611" fmla="*/ 2488767 w 4384220"/>
              <a:gd name="connsiteY1611" fmla="*/ 4086497 h 4384220"/>
              <a:gd name="connsiteX1612" fmla="*/ 2485565 w 4384220"/>
              <a:gd name="connsiteY1612" fmla="*/ 4047814 h 4384220"/>
              <a:gd name="connsiteX1613" fmla="*/ 2502373 w 4384220"/>
              <a:gd name="connsiteY1613" fmla="*/ 4031274 h 4384220"/>
              <a:gd name="connsiteX1614" fmla="*/ 2543990 w 4384220"/>
              <a:gd name="connsiteY1614" fmla="*/ 4061153 h 4384220"/>
              <a:gd name="connsiteX1615" fmla="*/ 2529851 w 4384220"/>
              <a:gd name="connsiteY1615" fmla="*/ 4136384 h 4384220"/>
              <a:gd name="connsiteX1616" fmla="*/ 2514111 w 4384220"/>
              <a:gd name="connsiteY1616" fmla="*/ 4132382 h 4384220"/>
              <a:gd name="connsiteX1617" fmla="*/ 2530384 w 4384220"/>
              <a:gd name="connsiteY1617" fmla="*/ 4101703 h 4384220"/>
              <a:gd name="connsiteX1618" fmla="*/ 2519980 w 4384220"/>
              <a:gd name="connsiteY1618" fmla="*/ 4060620 h 4384220"/>
              <a:gd name="connsiteX1619" fmla="*/ 2512243 w 4384220"/>
              <a:gd name="connsiteY1619" fmla="*/ 4049682 h 4384220"/>
              <a:gd name="connsiteX1620" fmla="*/ 2509575 w 4384220"/>
              <a:gd name="connsiteY1620" fmla="*/ 4063021 h 4384220"/>
              <a:gd name="connsiteX1621" fmla="*/ 2503706 w 4384220"/>
              <a:gd name="connsiteY1621" fmla="*/ 4073692 h 4384220"/>
              <a:gd name="connsiteX1622" fmla="*/ 2492769 w 4384220"/>
              <a:gd name="connsiteY1622" fmla="*/ 4073692 h 4384220"/>
              <a:gd name="connsiteX1623" fmla="*/ 2485565 w 4384220"/>
              <a:gd name="connsiteY1623" fmla="*/ 4047814 h 4384220"/>
              <a:gd name="connsiteX1624" fmla="*/ 2673644 w 4384220"/>
              <a:gd name="connsiteY1624" fmla="*/ 4175601 h 4384220"/>
              <a:gd name="connsiteX1625" fmla="*/ 2633093 w 4384220"/>
              <a:gd name="connsiteY1625" fmla="*/ 4181470 h 4384220"/>
              <a:gd name="connsiteX1626" fmla="*/ 2613886 w 4384220"/>
              <a:gd name="connsiteY1626" fmla="*/ 4171066 h 4384220"/>
              <a:gd name="connsiteX1627" fmla="*/ 2612018 w 4384220"/>
              <a:gd name="connsiteY1627" fmla="*/ 4167864 h 4384220"/>
              <a:gd name="connsiteX1628" fmla="*/ 2617354 w 4384220"/>
              <a:gd name="connsiteY1628" fmla="*/ 4164929 h 4384220"/>
              <a:gd name="connsiteX1629" fmla="*/ 2620555 w 4384220"/>
              <a:gd name="connsiteY1629" fmla="*/ 4163329 h 4384220"/>
              <a:gd name="connsiteX1630" fmla="*/ 2636828 w 4384220"/>
              <a:gd name="connsiteY1630" fmla="*/ 4136651 h 4384220"/>
              <a:gd name="connsiteX1631" fmla="*/ 2636828 w 4384220"/>
              <a:gd name="connsiteY1631" fmla="*/ 4134784 h 4384220"/>
              <a:gd name="connsiteX1632" fmla="*/ 2647233 w 4384220"/>
              <a:gd name="connsiteY1632" fmla="*/ 4151591 h 4384220"/>
              <a:gd name="connsiteX1633" fmla="*/ 2647766 w 4384220"/>
              <a:gd name="connsiteY1633" fmla="*/ 4152124 h 4384220"/>
              <a:gd name="connsiteX1634" fmla="*/ 2673644 w 4384220"/>
              <a:gd name="connsiteY1634" fmla="*/ 4175601 h 4384220"/>
              <a:gd name="connsiteX1635" fmla="*/ 2713393 w 4384220"/>
              <a:gd name="connsiteY1635" fmla="*/ 4194542 h 4384220"/>
              <a:gd name="connsiteX1636" fmla="*/ 2634427 w 4384220"/>
              <a:gd name="connsiteY1636" fmla="*/ 4223887 h 4384220"/>
              <a:gd name="connsiteX1637" fmla="*/ 2576803 w 4384220"/>
              <a:gd name="connsiteY1637" fmla="*/ 4191607 h 4384220"/>
              <a:gd name="connsiteX1638" fmla="*/ 2576803 w 4384220"/>
              <a:gd name="connsiteY1638" fmla="*/ 4153458 h 4384220"/>
              <a:gd name="connsiteX1639" fmla="*/ 2598946 w 4384220"/>
              <a:gd name="connsiteY1639" fmla="*/ 4128915 h 4384220"/>
              <a:gd name="connsiteX1640" fmla="*/ 2621622 w 4384220"/>
              <a:gd name="connsiteY1640" fmla="*/ 4126780 h 4384220"/>
              <a:gd name="connsiteX1641" fmla="*/ 2624556 w 4384220"/>
              <a:gd name="connsiteY1641" fmla="*/ 4136117 h 4384220"/>
              <a:gd name="connsiteX1642" fmla="*/ 2615486 w 4384220"/>
              <a:gd name="connsiteY1642" fmla="*/ 4151057 h 4384220"/>
              <a:gd name="connsiteX1643" fmla="*/ 2612552 w 4384220"/>
              <a:gd name="connsiteY1643" fmla="*/ 4152391 h 4384220"/>
              <a:gd name="connsiteX1644" fmla="*/ 2600013 w 4384220"/>
              <a:gd name="connsiteY1644" fmla="*/ 4163862 h 4384220"/>
              <a:gd name="connsiteX1645" fmla="*/ 2604015 w 4384220"/>
              <a:gd name="connsiteY1645" fmla="*/ 4179069 h 4384220"/>
              <a:gd name="connsiteX1646" fmla="*/ 2631760 w 4384220"/>
              <a:gd name="connsiteY1646" fmla="*/ 4195075 h 4384220"/>
              <a:gd name="connsiteX1647" fmla="*/ 2688316 w 4384220"/>
              <a:gd name="connsiteY1647" fmla="*/ 4184671 h 4384220"/>
              <a:gd name="connsiteX1648" fmla="*/ 2713393 w 4384220"/>
              <a:gd name="connsiteY1648" fmla="*/ 4194542 h 4384220"/>
              <a:gd name="connsiteX1649" fmla="*/ 2813168 w 4384220"/>
              <a:gd name="connsiteY1649" fmla="*/ 4147055 h 4384220"/>
              <a:gd name="connsiteX1650" fmla="*/ 2829175 w 4384220"/>
              <a:gd name="connsiteY1650" fmla="*/ 4118510 h 4384220"/>
              <a:gd name="connsiteX1651" fmla="*/ 2824906 w 4384220"/>
              <a:gd name="connsiteY1651" fmla="*/ 4103304 h 4384220"/>
              <a:gd name="connsiteX1652" fmla="*/ 2808366 w 4384220"/>
              <a:gd name="connsiteY1652" fmla="*/ 4099836 h 4384220"/>
              <a:gd name="connsiteX1653" fmla="*/ 2805165 w 4384220"/>
              <a:gd name="connsiteY1653" fmla="*/ 4100103 h 4384220"/>
              <a:gd name="connsiteX1654" fmla="*/ 2789959 w 4384220"/>
              <a:gd name="connsiteY1654" fmla="*/ 4092099 h 4384220"/>
              <a:gd name="connsiteX1655" fmla="*/ 2787824 w 4384220"/>
              <a:gd name="connsiteY1655" fmla="*/ 4082495 h 4384220"/>
              <a:gd name="connsiteX1656" fmla="*/ 2808366 w 4384220"/>
              <a:gd name="connsiteY1656" fmla="*/ 4072358 h 4384220"/>
              <a:gd name="connsiteX1657" fmla="*/ 2839846 w 4384220"/>
              <a:gd name="connsiteY1657" fmla="*/ 4082762 h 4384220"/>
              <a:gd name="connsiteX1658" fmla="*/ 2859054 w 4384220"/>
              <a:gd name="connsiteY1658" fmla="*/ 4116109 h 4384220"/>
              <a:gd name="connsiteX1659" fmla="*/ 2825173 w 4384220"/>
              <a:gd name="connsiteY1659" fmla="*/ 4172933 h 4384220"/>
              <a:gd name="connsiteX1660" fmla="*/ 2741939 w 4384220"/>
              <a:gd name="connsiteY1660" fmla="*/ 4186272 h 4384220"/>
              <a:gd name="connsiteX1661" fmla="*/ 2759012 w 4384220"/>
              <a:gd name="connsiteY1661" fmla="*/ 4165463 h 4384220"/>
              <a:gd name="connsiteX1662" fmla="*/ 2813168 w 4384220"/>
              <a:gd name="connsiteY1662" fmla="*/ 4147055 h 4384220"/>
              <a:gd name="connsiteX1663" fmla="*/ 2806766 w 4384220"/>
              <a:gd name="connsiteY1663" fmla="*/ 4113975 h 4384220"/>
              <a:gd name="connsiteX1664" fmla="*/ 2810234 w 4384220"/>
              <a:gd name="connsiteY1664" fmla="*/ 4113708 h 4384220"/>
              <a:gd name="connsiteX1665" fmla="*/ 2816370 w 4384220"/>
              <a:gd name="connsiteY1665" fmla="*/ 4113174 h 4384220"/>
              <a:gd name="connsiteX1666" fmla="*/ 2816370 w 4384220"/>
              <a:gd name="connsiteY1666" fmla="*/ 4116910 h 4384220"/>
              <a:gd name="connsiteX1667" fmla="*/ 2805165 w 4384220"/>
              <a:gd name="connsiteY1667" fmla="*/ 4136117 h 4384220"/>
              <a:gd name="connsiteX1668" fmla="*/ 2767016 w 4384220"/>
              <a:gd name="connsiteY1668" fmla="*/ 4150790 h 4384220"/>
              <a:gd name="connsiteX1669" fmla="*/ 2778220 w 4384220"/>
              <a:gd name="connsiteY1669" fmla="*/ 4118243 h 4384220"/>
              <a:gd name="connsiteX1670" fmla="*/ 2778220 w 4384220"/>
              <a:gd name="connsiteY1670" fmla="*/ 4117443 h 4384220"/>
              <a:gd name="connsiteX1671" fmla="*/ 2779021 w 4384220"/>
              <a:gd name="connsiteY1671" fmla="*/ 4097702 h 4384220"/>
              <a:gd name="connsiteX1672" fmla="*/ 2779821 w 4384220"/>
              <a:gd name="connsiteY1672" fmla="*/ 4099302 h 4384220"/>
              <a:gd name="connsiteX1673" fmla="*/ 2806766 w 4384220"/>
              <a:gd name="connsiteY1673" fmla="*/ 4113975 h 4384220"/>
              <a:gd name="connsiteX1674" fmla="*/ 2877995 w 4384220"/>
              <a:gd name="connsiteY1674" fmla="*/ 3901354 h 4384220"/>
              <a:gd name="connsiteX1675" fmla="*/ 2877462 w 4384220"/>
              <a:gd name="connsiteY1675" fmla="*/ 3902420 h 4384220"/>
              <a:gd name="connsiteX1676" fmla="*/ 2872926 w 4384220"/>
              <a:gd name="connsiteY1676" fmla="*/ 3935501 h 4384220"/>
              <a:gd name="connsiteX1677" fmla="*/ 2838512 w 4384220"/>
              <a:gd name="connsiteY1677" fmla="*/ 3927231 h 4384220"/>
              <a:gd name="connsiteX1678" fmla="*/ 2810500 w 4384220"/>
              <a:gd name="connsiteY1678" fmla="*/ 3987523 h 4384220"/>
              <a:gd name="connsiteX1679" fmla="*/ 2863056 w 4384220"/>
              <a:gd name="connsiteY1679" fmla="*/ 4056618 h 4384220"/>
              <a:gd name="connsiteX1680" fmla="*/ 2850517 w 4384220"/>
              <a:gd name="connsiteY1680" fmla="*/ 4075826 h 4384220"/>
              <a:gd name="connsiteX1681" fmla="*/ 2846782 w 4384220"/>
              <a:gd name="connsiteY1681" fmla="*/ 4072358 h 4384220"/>
              <a:gd name="connsiteX1682" fmla="*/ 2805965 w 4384220"/>
              <a:gd name="connsiteY1682" fmla="*/ 4059019 h 4384220"/>
              <a:gd name="connsiteX1683" fmla="*/ 2776620 w 4384220"/>
              <a:gd name="connsiteY1683" fmla="*/ 4076092 h 4384220"/>
              <a:gd name="connsiteX1684" fmla="*/ 2759012 w 4384220"/>
              <a:gd name="connsiteY1684" fmla="*/ 4036076 h 4384220"/>
              <a:gd name="connsiteX1685" fmla="*/ 2713927 w 4384220"/>
              <a:gd name="connsiteY1685" fmla="*/ 4009932 h 4384220"/>
              <a:gd name="connsiteX1686" fmla="*/ 2705924 w 4384220"/>
              <a:gd name="connsiteY1686" fmla="*/ 3982187 h 4384220"/>
              <a:gd name="connsiteX1687" fmla="*/ 2711526 w 4384220"/>
              <a:gd name="connsiteY1687" fmla="*/ 3959244 h 4384220"/>
              <a:gd name="connsiteX1688" fmla="*/ 2795561 w 4384220"/>
              <a:gd name="connsiteY1688" fmla="*/ 3932299 h 4384220"/>
              <a:gd name="connsiteX1689" fmla="*/ 2877995 w 4384220"/>
              <a:gd name="connsiteY1689" fmla="*/ 3901354 h 4384220"/>
              <a:gd name="connsiteX1690" fmla="*/ 2854252 w 4384220"/>
              <a:gd name="connsiteY1690" fmla="*/ 4015534 h 4384220"/>
              <a:gd name="connsiteX1691" fmla="*/ 2883597 w 4384220"/>
              <a:gd name="connsiteY1691" fmla="*/ 4033675 h 4384220"/>
              <a:gd name="connsiteX1692" fmla="*/ 2872126 w 4384220"/>
              <a:gd name="connsiteY1692" fmla="*/ 4045413 h 4384220"/>
              <a:gd name="connsiteX1693" fmla="*/ 2822239 w 4384220"/>
              <a:gd name="connsiteY1693" fmla="*/ 3986989 h 4384220"/>
              <a:gd name="connsiteX1694" fmla="*/ 2843314 w 4384220"/>
              <a:gd name="connsiteY1694" fmla="*/ 3940570 h 4384220"/>
              <a:gd name="connsiteX1695" fmla="*/ 2865723 w 4384220"/>
              <a:gd name="connsiteY1695" fmla="*/ 3945905 h 4384220"/>
              <a:gd name="connsiteX1696" fmla="*/ 2872393 w 4384220"/>
              <a:gd name="connsiteY1696" fmla="*/ 3971783 h 4384220"/>
              <a:gd name="connsiteX1697" fmla="*/ 2863056 w 4384220"/>
              <a:gd name="connsiteY1697" fmla="*/ 3977652 h 4384220"/>
              <a:gd name="connsiteX1698" fmla="*/ 2852651 w 4384220"/>
              <a:gd name="connsiteY1698" fmla="*/ 3971516 h 4384220"/>
              <a:gd name="connsiteX1699" fmla="*/ 2843848 w 4384220"/>
              <a:gd name="connsiteY1699" fmla="*/ 3961378 h 4384220"/>
              <a:gd name="connsiteX1700" fmla="*/ 2842514 w 4384220"/>
              <a:gd name="connsiteY1700" fmla="*/ 3974717 h 4384220"/>
              <a:gd name="connsiteX1701" fmla="*/ 2854252 w 4384220"/>
              <a:gd name="connsiteY1701" fmla="*/ 4015534 h 4384220"/>
              <a:gd name="connsiteX1702" fmla="*/ 2882264 w 4384220"/>
              <a:gd name="connsiteY1702" fmla="*/ 3980853 h 4384220"/>
              <a:gd name="connsiteX1703" fmla="*/ 2904673 w 4384220"/>
              <a:gd name="connsiteY1703" fmla="*/ 4017135 h 4384220"/>
              <a:gd name="connsiteX1704" fmla="*/ 2897737 w 4384220"/>
              <a:gd name="connsiteY1704" fmla="*/ 4021670 h 4384220"/>
              <a:gd name="connsiteX1705" fmla="*/ 2863322 w 4384220"/>
              <a:gd name="connsiteY1705" fmla="*/ 4006997 h 4384220"/>
              <a:gd name="connsiteX1706" fmla="*/ 2855586 w 4384220"/>
              <a:gd name="connsiteY1706" fmla="*/ 3989123 h 4384220"/>
              <a:gd name="connsiteX1707" fmla="*/ 2864656 w 4384220"/>
              <a:gd name="connsiteY1707" fmla="*/ 3990991 h 4384220"/>
              <a:gd name="connsiteX1708" fmla="*/ 2882264 w 4384220"/>
              <a:gd name="connsiteY1708" fmla="*/ 3980853 h 4384220"/>
              <a:gd name="connsiteX1709" fmla="*/ 2940154 w 4384220"/>
              <a:gd name="connsiteY1709" fmla="*/ 3892016 h 4384220"/>
              <a:gd name="connsiteX1710" fmla="*/ 2959095 w 4384220"/>
              <a:gd name="connsiteY1710" fmla="*/ 3922429 h 4384220"/>
              <a:gd name="connsiteX1711" fmla="*/ 2955894 w 4384220"/>
              <a:gd name="connsiteY1711" fmla="*/ 3945105 h 4384220"/>
              <a:gd name="connsiteX1712" fmla="*/ 2942022 w 4384220"/>
              <a:gd name="connsiteY1712" fmla="*/ 3951507 h 4384220"/>
              <a:gd name="connsiteX1713" fmla="*/ 2935619 w 4384220"/>
              <a:gd name="connsiteY1713" fmla="*/ 3937635 h 4384220"/>
              <a:gd name="connsiteX1714" fmla="*/ 2927616 w 4384220"/>
              <a:gd name="connsiteY1714" fmla="*/ 3916827 h 4384220"/>
              <a:gd name="connsiteX1715" fmla="*/ 2910809 w 4384220"/>
              <a:gd name="connsiteY1715" fmla="*/ 3912558 h 4384220"/>
              <a:gd name="connsiteX1716" fmla="*/ 2901738 w 4384220"/>
              <a:gd name="connsiteY1716" fmla="*/ 3935234 h 4384220"/>
              <a:gd name="connsiteX1717" fmla="*/ 2932418 w 4384220"/>
              <a:gd name="connsiteY1717" fmla="*/ 4004063 h 4384220"/>
              <a:gd name="connsiteX1718" fmla="*/ 2915878 w 4384220"/>
              <a:gd name="connsiteY1718" fmla="*/ 4010999 h 4384220"/>
              <a:gd name="connsiteX1719" fmla="*/ 2888666 w 4384220"/>
              <a:gd name="connsiteY1719" fmla="*/ 3908556 h 4384220"/>
              <a:gd name="connsiteX1720" fmla="*/ 2902005 w 4384220"/>
              <a:gd name="connsiteY1720" fmla="*/ 3892016 h 4384220"/>
              <a:gd name="connsiteX1721" fmla="*/ 2911076 w 4384220"/>
              <a:gd name="connsiteY1721" fmla="*/ 3888281 h 4384220"/>
              <a:gd name="connsiteX1722" fmla="*/ 2940154 w 4384220"/>
              <a:gd name="connsiteY1722" fmla="*/ 3892016 h 4384220"/>
              <a:gd name="connsiteX1723" fmla="*/ 2919612 w 4384220"/>
              <a:gd name="connsiteY1723" fmla="*/ 3957110 h 4384220"/>
              <a:gd name="connsiteX1724" fmla="*/ 2915077 w 4384220"/>
              <a:gd name="connsiteY1724" fmla="*/ 3941637 h 4384220"/>
              <a:gd name="connsiteX1725" fmla="*/ 2914010 w 4384220"/>
              <a:gd name="connsiteY1725" fmla="*/ 3935501 h 4384220"/>
              <a:gd name="connsiteX1726" fmla="*/ 2916945 w 4384220"/>
              <a:gd name="connsiteY1726" fmla="*/ 3924830 h 4384220"/>
              <a:gd name="connsiteX1727" fmla="*/ 2916945 w 4384220"/>
              <a:gd name="connsiteY1727" fmla="*/ 3924830 h 4384220"/>
              <a:gd name="connsiteX1728" fmla="*/ 2920680 w 4384220"/>
              <a:gd name="connsiteY1728" fmla="*/ 3926964 h 4384220"/>
              <a:gd name="connsiteX1729" fmla="*/ 2923614 w 4384220"/>
              <a:gd name="connsiteY1729" fmla="*/ 3937902 h 4384220"/>
              <a:gd name="connsiteX1730" fmla="*/ 2939354 w 4384220"/>
              <a:gd name="connsiteY1730" fmla="*/ 3964313 h 4384220"/>
              <a:gd name="connsiteX1731" fmla="*/ 2953226 w 4384220"/>
              <a:gd name="connsiteY1731" fmla="*/ 3963513 h 4384220"/>
              <a:gd name="connsiteX1732" fmla="*/ 2959362 w 4384220"/>
              <a:gd name="connsiteY1732" fmla="*/ 3998193 h 4384220"/>
              <a:gd name="connsiteX1733" fmla="*/ 2946023 w 4384220"/>
              <a:gd name="connsiteY1733" fmla="*/ 4000328 h 4384220"/>
              <a:gd name="connsiteX1734" fmla="*/ 2919612 w 4384220"/>
              <a:gd name="connsiteY1734" fmla="*/ 3957110 h 4384220"/>
              <a:gd name="connsiteX1735" fmla="*/ 3132234 w 4384220"/>
              <a:gd name="connsiteY1735" fmla="*/ 3906155 h 4384220"/>
              <a:gd name="connsiteX1736" fmla="*/ 3063139 w 4384220"/>
              <a:gd name="connsiteY1736" fmla="*/ 3932566 h 4384220"/>
              <a:gd name="connsiteX1737" fmla="*/ 3058870 w 4384220"/>
              <a:gd name="connsiteY1737" fmla="*/ 3920828 h 4384220"/>
              <a:gd name="connsiteX1738" fmla="*/ 3030592 w 4384220"/>
              <a:gd name="connsiteY1738" fmla="*/ 3891216 h 4384220"/>
              <a:gd name="connsiteX1739" fmla="*/ 2967632 w 4384220"/>
              <a:gd name="connsiteY1739" fmla="*/ 3910157 h 4384220"/>
              <a:gd name="connsiteX1740" fmla="*/ 2945223 w 4384220"/>
              <a:gd name="connsiteY1740" fmla="*/ 3880812 h 4384220"/>
              <a:gd name="connsiteX1741" fmla="*/ 2937220 w 4384220"/>
              <a:gd name="connsiteY1741" fmla="*/ 3876810 h 4384220"/>
              <a:gd name="connsiteX1742" fmla="*/ 2987107 w 4384220"/>
              <a:gd name="connsiteY1742" fmla="*/ 3854134 h 4384220"/>
              <a:gd name="connsiteX1743" fmla="*/ 3035927 w 4384220"/>
              <a:gd name="connsiteY1743" fmla="*/ 3829323 h 4384220"/>
              <a:gd name="connsiteX1744" fmla="*/ 3101288 w 4384220"/>
              <a:gd name="connsiteY1744" fmla="*/ 3849332 h 4384220"/>
              <a:gd name="connsiteX1745" fmla="*/ 3132234 w 4384220"/>
              <a:gd name="connsiteY1745" fmla="*/ 3906155 h 4384220"/>
              <a:gd name="connsiteX1746" fmla="*/ 2987907 w 4384220"/>
              <a:gd name="connsiteY1746" fmla="*/ 3998193 h 4384220"/>
              <a:gd name="connsiteX1747" fmla="*/ 2986040 w 4384220"/>
              <a:gd name="connsiteY1747" fmla="*/ 3997927 h 4384220"/>
              <a:gd name="connsiteX1748" fmla="*/ 2971901 w 4384220"/>
              <a:gd name="connsiteY1748" fmla="*/ 3997393 h 4384220"/>
              <a:gd name="connsiteX1749" fmla="*/ 2966299 w 4384220"/>
              <a:gd name="connsiteY1749" fmla="*/ 3953108 h 4384220"/>
              <a:gd name="connsiteX1750" fmla="*/ 2972168 w 4384220"/>
              <a:gd name="connsiteY1750" fmla="*/ 3928832 h 4384220"/>
              <a:gd name="connsiteX1751" fmla="*/ 3027124 w 4384220"/>
              <a:gd name="connsiteY1751" fmla="*/ 3903488 h 4384220"/>
              <a:gd name="connsiteX1752" fmla="*/ 3048199 w 4384220"/>
              <a:gd name="connsiteY1752" fmla="*/ 3926164 h 4384220"/>
              <a:gd name="connsiteX1753" fmla="*/ 3048466 w 4384220"/>
              <a:gd name="connsiteY1753" fmla="*/ 3961645 h 4384220"/>
              <a:gd name="connsiteX1754" fmla="*/ 3035927 w 4384220"/>
              <a:gd name="connsiteY1754" fmla="*/ 3965914 h 4384220"/>
              <a:gd name="connsiteX1755" fmla="*/ 3028458 w 4384220"/>
              <a:gd name="connsiteY1755" fmla="*/ 3961111 h 4384220"/>
              <a:gd name="connsiteX1756" fmla="*/ 3023389 w 4384220"/>
              <a:gd name="connsiteY1756" fmla="*/ 3950974 h 4384220"/>
              <a:gd name="connsiteX1757" fmla="*/ 3024989 w 4384220"/>
              <a:gd name="connsiteY1757" fmla="*/ 3938702 h 4384220"/>
              <a:gd name="connsiteX1758" fmla="*/ 3037528 w 4384220"/>
              <a:gd name="connsiteY1758" fmla="*/ 3928031 h 4384220"/>
              <a:gd name="connsiteX1759" fmla="*/ 3020721 w 4384220"/>
              <a:gd name="connsiteY1759" fmla="*/ 3926430 h 4384220"/>
              <a:gd name="connsiteX1760" fmla="*/ 2995110 w 4384220"/>
              <a:gd name="connsiteY1760" fmla="*/ 3937635 h 4384220"/>
              <a:gd name="connsiteX1761" fmla="*/ 2987907 w 4384220"/>
              <a:gd name="connsiteY1761" fmla="*/ 3998193 h 4384220"/>
              <a:gd name="connsiteX1762" fmla="*/ 3004981 w 4384220"/>
              <a:gd name="connsiteY1762" fmla="*/ 3947506 h 4384220"/>
              <a:gd name="connsiteX1763" fmla="*/ 3009783 w 4384220"/>
              <a:gd name="connsiteY1763" fmla="*/ 3942971 h 4384220"/>
              <a:gd name="connsiteX1764" fmla="*/ 3011917 w 4384220"/>
              <a:gd name="connsiteY1764" fmla="*/ 3954709 h 4384220"/>
              <a:gd name="connsiteX1765" fmla="*/ 3019120 w 4384220"/>
              <a:gd name="connsiteY1765" fmla="*/ 3968581 h 4384220"/>
              <a:gd name="connsiteX1766" fmla="*/ 3035127 w 4384220"/>
              <a:gd name="connsiteY1766" fmla="*/ 3978985 h 4384220"/>
              <a:gd name="connsiteX1767" fmla="*/ 3055135 w 4384220"/>
              <a:gd name="connsiteY1767" fmla="*/ 3973383 h 4384220"/>
              <a:gd name="connsiteX1768" fmla="*/ 3056736 w 4384220"/>
              <a:gd name="connsiteY1768" fmla="*/ 3984054 h 4384220"/>
              <a:gd name="connsiteX1769" fmla="*/ 3054335 w 4384220"/>
              <a:gd name="connsiteY1769" fmla="*/ 4048614 h 4384220"/>
              <a:gd name="connsiteX1770" fmla="*/ 3040463 w 4384220"/>
              <a:gd name="connsiteY1770" fmla="*/ 4026739 h 4384220"/>
              <a:gd name="connsiteX1771" fmla="*/ 3000979 w 4384220"/>
              <a:gd name="connsiteY1771" fmla="*/ 4000595 h 4384220"/>
              <a:gd name="connsiteX1772" fmla="*/ 3004981 w 4384220"/>
              <a:gd name="connsiteY1772" fmla="*/ 3947506 h 4384220"/>
              <a:gd name="connsiteX1773" fmla="*/ 3156778 w 4384220"/>
              <a:gd name="connsiteY1773" fmla="*/ 3990724 h 4384220"/>
              <a:gd name="connsiteX1774" fmla="*/ 3135435 w 4384220"/>
              <a:gd name="connsiteY1774" fmla="*/ 3995526 h 4384220"/>
              <a:gd name="connsiteX1775" fmla="*/ 3123697 w 4384220"/>
              <a:gd name="connsiteY1775" fmla="*/ 3975784 h 4384220"/>
              <a:gd name="connsiteX1776" fmla="*/ 3126898 w 4384220"/>
              <a:gd name="connsiteY1776" fmla="*/ 3967248 h 4384220"/>
              <a:gd name="connsiteX1777" fmla="*/ 3135702 w 4384220"/>
              <a:gd name="connsiteY1777" fmla="*/ 3964580 h 4384220"/>
              <a:gd name="connsiteX1778" fmla="*/ 3149841 w 4384220"/>
              <a:gd name="connsiteY1778" fmla="*/ 3967248 h 4384220"/>
              <a:gd name="connsiteX1779" fmla="*/ 3141304 w 4384220"/>
              <a:gd name="connsiteY1779" fmla="*/ 3954442 h 4384220"/>
              <a:gd name="connsiteX1780" fmla="*/ 3120496 w 4384220"/>
              <a:gd name="connsiteY1780" fmla="*/ 3939769 h 4384220"/>
              <a:gd name="connsiteX1781" fmla="*/ 3100488 w 4384220"/>
              <a:gd name="connsiteY1781" fmla="*/ 3948840 h 4384220"/>
              <a:gd name="connsiteX1782" fmla="*/ 3093018 w 4384220"/>
              <a:gd name="connsiteY1782" fmla="*/ 3964313 h 4384220"/>
              <a:gd name="connsiteX1783" fmla="*/ 3091951 w 4384220"/>
              <a:gd name="connsiteY1783" fmla="*/ 3986455 h 4384220"/>
              <a:gd name="connsiteX1784" fmla="*/ 3094352 w 4384220"/>
              <a:gd name="connsiteY1784" fmla="*/ 4001928 h 4384220"/>
              <a:gd name="connsiteX1785" fmla="*/ 3096753 w 4384220"/>
              <a:gd name="connsiteY1785" fmla="*/ 4017935 h 4384220"/>
              <a:gd name="connsiteX1786" fmla="*/ 3095952 w 4384220"/>
              <a:gd name="connsiteY1786" fmla="*/ 4031541 h 4384220"/>
              <a:gd name="connsiteX1787" fmla="*/ 3085548 w 4384220"/>
              <a:gd name="connsiteY1787" fmla="*/ 4070224 h 4384220"/>
              <a:gd name="connsiteX1788" fmla="*/ 3062605 w 4384220"/>
              <a:gd name="connsiteY1788" fmla="*/ 4098502 h 4384220"/>
              <a:gd name="connsiteX1789" fmla="*/ 3062872 w 4384220"/>
              <a:gd name="connsiteY1789" fmla="*/ 4096101 h 4384220"/>
              <a:gd name="connsiteX1790" fmla="*/ 3060204 w 4384220"/>
              <a:gd name="connsiteY1790" fmla="*/ 4065955 h 4384220"/>
              <a:gd name="connsiteX1791" fmla="*/ 3069008 w 4384220"/>
              <a:gd name="connsiteY1791" fmla="*/ 3981920 h 4384220"/>
              <a:gd name="connsiteX1792" fmla="*/ 3073010 w 4384220"/>
              <a:gd name="connsiteY1792" fmla="*/ 3941903 h 4384220"/>
              <a:gd name="connsiteX1793" fmla="*/ 3129833 w 4384220"/>
              <a:gd name="connsiteY1793" fmla="*/ 3919228 h 4384220"/>
              <a:gd name="connsiteX1794" fmla="*/ 3149575 w 4384220"/>
              <a:gd name="connsiteY1794" fmla="*/ 3938436 h 4384220"/>
              <a:gd name="connsiteX1795" fmla="*/ 3156778 w 4384220"/>
              <a:gd name="connsiteY1795" fmla="*/ 3990724 h 4384220"/>
              <a:gd name="connsiteX1796" fmla="*/ 3033526 w 4384220"/>
              <a:gd name="connsiteY1796" fmla="*/ 4156926 h 4384220"/>
              <a:gd name="connsiteX1797" fmla="*/ 3044197 w 4384220"/>
              <a:gd name="connsiteY1797" fmla="*/ 4143854 h 4384220"/>
              <a:gd name="connsiteX1798" fmla="*/ 3057803 w 4384220"/>
              <a:gd name="connsiteY1798" fmla="*/ 4118243 h 4384220"/>
              <a:gd name="connsiteX1799" fmla="*/ 3097553 w 4384220"/>
              <a:gd name="connsiteY1799" fmla="*/ 4076893 h 4384220"/>
              <a:gd name="connsiteX1800" fmla="*/ 3109024 w 4384220"/>
              <a:gd name="connsiteY1800" fmla="*/ 4033408 h 4384220"/>
              <a:gd name="connsiteX1801" fmla="*/ 3109825 w 4384220"/>
              <a:gd name="connsiteY1801" fmla="*/ 4018202 h 4384220"/>
              <a:gd name="connsiteX1802" fmla="*/ 3107157 w 4384220"/>
              <a:gd name="connsiteY1802" fmla="*/ 3999527 h 4384220"/>
              <a:gd name="connsiteX1803" fmla="*/ 3104756 w 4384220"/>
              <a:gd name="connsiteY1803" fmla="*/ 3985922 h 4384220"/>
              <a:gd name="connsiteX1804" fmla="*/ 3105556 w 4384220"/>
              <a:gd name="connsiteY1804" fmla="*/ 3968048 h 4384220"/>
              <a:gd name="connsiteX1805" fmla="*/ 3110358 w 4384220"/>
              <a:gd name="connsiteY1805" fmla="*/ 3957910 h 4384220"/>
              <a:gd name="connsiteX1806" fmla="*/ 3120229 w 4384220"/>
              <a:gd name="connsiteY1806" fmla="*/ 3952575 h 4384220"/>
              <a:gd name="connsiteX1807" fmla="*/ 3122096 w 4384220"/>
              <a:gd name="connsiteY1807" fmla="*/ 3953108 h 4384220"/>
              <a:gd name="connsiteX1808" fmla="*/ 3117828 w 4384220"/>
              <a:gd name="connsiteY1808" fmla="*/ 3956310 h 4384220"/>
              <a:gd name="connsiteX1809" fmla="*/ 3111159 w 4384220"/>
              <a:gd name="connsiteY1809" fmla="*/ 3975518 h 4384220"/>
              <a:gd name="connsiteX1810" fmla="*/ 3128499 w 4384220"/>
              <a:gd name="connsiteY1810" fmla="*/ 4005663 h 4384220"/>
              <a:gd name="connsiteX1811" fmla="*/ 3167982 w 4384220"/>
              <a:gd name="connsiteY1811" fmla="*/ 3998727 h 4384220"/>
              <a:gd name="connsiteX1812" fmla="*/ 3174118 w 4384220"/>
              <a:gd name="connsiteY1812" fmla="*/ 3981120 h 4384220"/>
              <a:gd name="connsiteX1813" fmla="*/ 3220537 w 4384220"/>
              <a:gd name="connsiteY1813" fmla="*/ 4065422 h 4384220"/>
              <a:gd name="connsiteX1814" fmla="*/ 3128232 w 4384220"/>
              <a:gd name="connsiteY1814" fmla="*/ 4113174 h 4384220"/>
              <a:gd name="connsiteX1815" fmla="*/ 3033526 w 4384220"/>
              <a:gd name="connsiteY1815" fmla="*/ 4156926 h 4384220"/>
              <a:gd name="connsiteX1816" fmla="*/ 2956961 w 4384220"/>
              <a:gd name="connsiteY1816" fmla="*/ 4171599 h 4384220"/>
              <a:gd name="connsiteX1817" fmla="*/ 2930017 w 4384220"/>
              <a:gd name="connsiteY1817" fmla="*/ 4129181 h 4384220"/>
              <a:gd name="connsiteX1818" fmla="*/ 2955894 w 4384220"/>
              <a:gd name="connsiteY1818" fmla="*/ 4106238 h 4384220"/>
              <a:gd name="connsiteX1819" fmla="*/ 2971101 w 4384220"/>
              <a:gd name="connsiteY1819" fmla="*/ 4114242 h 4384220"/>
              <a:gd name="connsiteX1820" fmla="*/ 2967366 w 4384220"/>
              <a:gd name="connsiteY1820" fmla="*/ 4125180 h 4384220"/>
              <a:gd name="connsiteX1821" fmla="*/ 2963097 w 4384220"/>
              <a:gd name="connsiteY1821" fmla="*/ 4130782 h 4384220"/>
              <a:gd name="connsiteX1822" fmla="*/ 2958829 w 4384220"/>
              <a:gd name="connsiteY1822" fmla="*/ 4137451 h 4384220"/>
              <a:gd name="connsiteX1823" fmla="*/ 2966032 w 4384220"/>
              <a:gd name="connsiteY1823" fmla="*/ 4140920 h 4384220"/>
              <a:gd name="connsiteX1824" fmla="*/ 2994577 w 4384220"/>
              <a:gd name="connsiteY1824" fmla="*/ 4141986 h 4384220"/>
              <a:gd name="connsiteX1825" fmla="*/ 2995110 w 4384220"/>
              <a:gd name="connsiteY1825" fmla="*/ 4141720 h 4384220"/>
              <a:gd name="connsiteX1826" fmla="*/ 3024989 w 4384220"/>
              <a:gd name="connsiteY1826" fmla="*/ 4105972 h 4384220"/>
              <a:gd name="connsiteX1827" fmla="*/ 3019120 w 4384220"/>
              <a:gd name="connsiteY1827" fmla="*/ 4051816 h 4384220"/>
              <a:gd name="connsiteX1828" fmla="*/ 2986573 w 4384220"/>
              <a:gd name="connsiteY1828" fmla="*/ 4032608 h 4384220"/>
              <a:gd name="connsiteX1829" fmla="*/ 2944689 w 4384220"/>
              <a:gd name="connsiteY1829" fmla="*/ 4037943 h 4384220"/>
              <a:gd name="connsiteX1830" fmla="*/ 2907874 w 4384220"/>
              <a:gd name="connsiteY1830" fmla="*/ 4059286 h 4384220"/>
              <a:gd name="connsiteX1831" fmla="*/ 2869725 w 4384220"/>
              <a:gd name="connsiteY1831" fmla="*/ 4106238 h 4384220"/>
              <a:gd name="connsiteX1832" fmla="*/ 2860121 w 4384220"/>
              <a:gd name="connsiteY1832" fmla="*/ 4086230 h 4384220"/>
              <a:gd name="connsiteX1833" fmla="*/ 2914010 w 4384220"/>
              <a:gd name="connsiteY1833" fmla="*/ 4027539 h 4384220"/>
              <a:gd name="connsiteX1834" fmla="*/ 2986307 w 4384220"/>
              <a:gd name="connsiteY1834" fmla="*/ 4011266 h 4384220"/>
              <a:gd name="connsiteX1835" fmla="*/ 3031659 w 4384220"/>
              <a:gd name="connsiteY1835" fmla="*/ 4035276 h 4384220"/>
              <a:gd name="connsiteX1836" fmla="*/ 3050067 w 4384220"/>
              <a:gd name="connsiteY1836" fmla="*/ 4094500 h 4384220"/>
              <a:gd name="connsiteX1837" fmla="*/ 3033526 w 4384220"/>
              <a:gd name="connsiteY1837" fmla="*/ 4135584 h 4384220"/>
              <a:gd name="connsiteX1838" fmla="*/ 2999379 w 4384220"/>
              <a:gd name="connsiteY1838" fmla="*/ 4164929 h 4384220"/>
              <a:gd name="connsiteX1839" fmla="*/ 2956961 w 4384220"/>
              <a:gd name="connsiteY1839" fmla="*/ 4171599 h 4384220"/>
              <a:gd name="connsiteX1840" fmla="*/ 2827841 w 4384220"/>
              <a:gd name="connsiteY1840" fmla="*/ 4187339 h 4384220"/>
              <a:gd name="connsiteX1841" fmla="*/ 2832110 w 4384220"/>
              <a:gd name="connsiteY1841" fmla="*/ 4184671 h 4384220"/>
              <a:gd name="connsiteX1842" fmla="*/ 2871592 w 4384220"/>
              <a:gd name="connsiteY1842" fmla="*/ 4131049 h 4384220"/>
              <a:gd name="connsiteX1843" fmla="*/ 2889733 w 4384220"/>
              <a:gd name="connsiteY1843" fmla="*/ 4100369 h 4384220"/>
              <a:gd name="connsiteX1844" fmla="*/ 2908408 w 4384220"/>
              <a:gd name="connsiteY1844" fmla="*/ 4077693 h 4384220"/>
              <a:gd name="connsiteX1845" fmla="*/ 2944689 w 4384220"/>
              <a:gd name="connsiteY1845" fmla="*/ 4052883 h 4384220"/>
              <a:gd name="connsiteX1846" fmla="*/ 2973501 w 4384220"/>
              <a:gd name="connsiteY1846" fmla="*/ 4046213 h 4384220"/>
              <a:gd name="connsiteX1847" fmla="*/ 2982038 w 4384220"/>
              <a:gd name="connsiteY1847" fmla="*/ 4045947 h 4384220"/>
              <a:gd name="connsiteX1848" fmla="*/ 2985240 w 4384220"/>
              <a:gd name="connsiteY1848" fmla="*/ 4046213 h 4384220"/>
              <a:gd name="connsiteX1849" fmla="*/ 3008183 w 4384220"/>
              <a:gd name="connsiteY1849" fmla="*/ 4059019 h 4384220"/>
              <a:gd name="connsiteX1850" fmla="*/ 3014052 w 4384220"/>
              <a:gd name="connsiteY1850" fmla="*/ 4086230 h 4384220"/>
              <a:gd name="connsiteX1851" fmla="*/ 3011917 w 4384220"/>
              <a:gd name="connsiteY1851" fmla="*/ 4101437 h 4384220"/>
              <a:gd name="connsiteX1852" fmla="*/ 2989241 w 4384220"/>
              <a:gd name="connsiteY1852" fmla="*/ 4128915 h 4384220"/>
              <a:gd name="connsiteX1853" fmla="*/ 2980171 w 4384220"/>
              <a:gd name="connsiteY1853" fmla="*/ 4130782 h 4384220"/>
              <a:gd name="connsiteX1854" fmla="*/ 2982839 w 4384220"/>
              <a:gd name="connsiteY1854" fmla="*/ 4109440 h 4384220"/>
              <a:gd name="connsiteX1855" fmla="*/ 2954293 w 4384220"/>
              <a:gd name="connsiteY1855" fmla="*/ 4092633 h 4384220"/>
              <a:gd name="connsiteX1856" fmla="*/ 2916945 w 4384220"/>
              <a:gd name="connsiteY1856" fmla="*/ 4126513 h 4384220"/>
              <a:gd name="connsiteX1857" fmla="*/ 2953493 w 4384220"/>
              <a:gd name="connsiteY1857" fmla="*/ 4184938 h 4384220"/>
              <a:gd name="connsiteX1858" fmla="*/ 2960429 w 4384220"/>
              <a:gd name="connsiteY1858" fmla="*/ 4186272 h 4384220"/>
              <a:gd name="connsiteX1859" fmla="*/ 2847316 w 4384220"/>
              <a:gd name="connsiteY1859" fmla="*/ 4226288 h 4384220"/>
              <a:gd name="connsiteX1860" fmla="*/ 2846782 w 4384220"/>
              <a:gd name="connsiteY1860" fmla="*/ 4207614 h 4384220"/>
              <a:gd name="connsiteX1861" fmla="*/ 2827841 w 4384220"/>
              <a:gd name="connsiteY1861" fmla="*/ 4187339 h 4384220"/>
              <a:gd name="connsiteX1862" fmla="*/ 2813435 w 4384220"/>
              <a:gd name="connsiteY1862" fmla="*/ 4200144 h 4384220"/>
              <a:gd name="connsiteX1863" fmla="*/ 2834777 w 4384220"/>
              <a:gd name="connsiteY1863" fmla="*/ 4211883 h 4384220"/>
              <a:gd name="connsiteX1864" fmla="*/ 2823839 w 4384220"/>
              <a:gd name="connsiteY1864" fmla="*/ 4234025 h 4384220"/>
              <a:gd name="connsiteX1865" fmla="*/ 2802230 w 4384220"/>
              <a:gd name="connsiteY1865" fmla="*/ 4221753 h 4384220"/>
              <a:gd name="connsiteX1866" fmla="*/ 2813435 w 4384220"/>
              <a:gd name="connsiteY1866" fmla="*/ 4200144 h 4384220"/>
              <a:gd name="connsiteX1867" fmla="*/ 2677645 w 4384220"/>
              <a:gd name="connsiteY1867" fmla="*/ 4231891 h 4384220"/>
              <a:gd name="connsiteX1868" fmla="*/ 2728333 w 4384220"/>
              <a:gd name="connsiteY1868" fmla="*/ 4195342 h 4384220"/>
              <a:gd name="connsiteX1869" fmla="*/ 2728867 w 4384220"/>
              <a:gd name="connsiteY1869" fmla="*/ 4195342 h 4384220"/>
              <a:gd name="connsiteX1870" fmla="*/ 2728867 w 4384220"/>
              <a:gd name="connsiteY1870" fmla="*/ 4195342 h 4384220"/>
              <a:gd name="connsiteX1871" fmla="*/ 2729400 w 4384220"/>
              <a:gd name="connsiteY1871" fmla="*/ 4195075 h 4384220"/>
              <a:gd name="connsiteX1872" fmla="*/ 2791826 w 4384220"/>
              <a:gd name="connsiteY1872" fmla="*/ 4201745 h 4384220"/>
              <a:gd name="connsiteX1873" fmla="*/ 2789692 w 4384220"/>
              <a:gd name="connsiteY1873" fmla="*/ 4225488 h 4384220"/>
              <a:gd name="connsiteX1874" fmla="*/ 2799829 w 4384220"/>
              <a:gd name="connsiteY1874" fmla="*/ 4240961 h 4384220"/>
              <a:gd name="connsiteX1875" fmla="*/ 2745407 w 4384220"/>
              <a:gd name="connsiteY1875" fmla="*/ 4256434 h 4384220"/>
              <a:gd name="connsiteX1876" fmla="*/ 2690717 w 4384220"/>
              <a:gd name="connsiteY1876" fmla="*/ 4270040 h 4384220"/>
              <a:gd name="connsiteX1877" fmla="*/ 2691785 w 4384220"/>
              <a:gd name="connsiteY1877" fmla="*/ 4251632 h 4384220"/>
              <a:gd name="connsiteX1878" fmla="*/ 2677645 w 4384220"/>
              <a:gd name="connsiteY1878" fmla="*/ 4231891 h 4384220"/>
              <a:gd name="connsiteX1879" fmla="*/ 2657904 w 4384220"/>
              <a:gd name="connsiteY1879" fmla="*/ 4241228 h 4384220"/>
              <a:gd name="connsiteX1880" fmla="*/ 2678446 w 4384220"/>
              <a:gd name="connsiteY1880" fmla="*/ 4254834 h 4384220"/>
              <a:gd name="connsiteX1881" fmla="*/ 2665640 w 4384220"/>
              <a:gd name="connsiteY1881" fmla="*/ 4275909 h 4384220"/>
              <a:gd name="connsiteX1882" fmla="*/ 2645098 w 4384220"/>
              <a:gd name="connsiteY1882" fmla="*/ 4262304 h 4384220"/>
              <a:gd name="connsiteX1883" fmla="*/ 2657904 w 4384220"/>
              <a:gd name="connsiteY1883" fmla="*/ 4241228 h 4384220"/>
              <a:gd name="connsiteX1884" fmla="*/ 2523181 w 4384220"/>
              <a:gd name="connsiteY1884" fmla="*/ 4303387 h 4384220"/>
              <a:gd name="connsiteX1885" fmla="*/ 2528517 w 4384220"/>
              <a:gd name="connsiteY1885" fmla="*/ 4298585 h 4384220"/>
              <a:gd name="connsiteX1886" fmla="*/ 2531184 w 4384220"/>
              <a:gd name="connsiteY1886" fmla="*/ 4229223 h 4384220"/>
              <a:gd name="connsiteX1887" fmla="*/ 2481831 w 4384220"/>
              <a:gd name="connsiteY1887" fmla="*/ 4218819 h 4384220"/>
              <a:gd name="connsiteX1888" fmla="*/ 2465557 w 4384220"/>
              <a:gd name="connsiteY1888" fmla="*/ 4247097 h 4384220"/>
              <a:gd name="connsiteX1889" fmla="*/ 2478629 w 4384220"/>
              <a:gd name="connsiteY1889" fmla="*/ 4264438 h 4384220"/>
              <a:gd name="connsiteX1890" fmla="*/ 2469826 w 4384220"/>
              <a:gd name="connsiteY1890" fmla="*/ 4267372 h 4384220"/>
              <a:gd name="connsiteX1891" fmla="*/ 2436212 w 4384220"/>
              <a:gd name="connsiteY1891" fmla="*/ 4254834 h 4384220"/>
              <a:gd name="connsiteX1892" fmla="*/ 2418604 w 4384220"/>
              <a:gd name="connsiteY1892" fmla="*/ 4216684 h 4384220"/>
              <a:gd name="connsiteX1893" fmla="*/ 2431943 w 4384220"/>
              <a:gd name="connsiteY1893" fmla="*/ 4193741 h 4384220"/>
              <a:gd name="connsiteX1894" fmla="*/ 2471426 w 4384220"/>
              <a:gd name="connsiteY1894" fmla="*/ 4179336 h 4384220"/>
              <a:gd name="connsiteX1895" fmla="*/ 2573068 w 4384220"/>
              <a:gd name="connsiteY1895" fmla="*/ 4210815 h 4384220"/>
              <a:gd name="connsiteX1896" fmla="*/ 2634161 w 4384220"/>
              <a:gd name="connsiteY1896" fmla="*/ 4237760 h 4384220"/>
              <a:gd name="connsiteX1897" fmla="*/ 2638963 w 4384220"/>
              <a:gd name="connsiteY1897" fmla="*/ 4237760 h 4384220"/>
              <a:gd name="connsiteX1898" fmla="*/ 2632293 w 4384220"/>
              <a:gd name="connsiteY1898" fmla="*/ 4265238 h 4384220"/>
              <a:gd name="connsiteX1899" fmla="*/ 2641097 w 4384220"/>
              <a:gd name="connsiteY1899" fmla="*/ 4281512 h 4384220"/>
              <a:gd name="connsiteX1900" fmla="*/ 2582139 w 4384220"/>
              <a:gd name="connsiteY1900" fmla="*/ 4292983 h 4384220"/>
              <a:gd name="connsiteX1901" fmla="*/ 2523181 w 4384220"/>
              <a:gd name="connsiteY1901" fmla="*/ 4303387 h 4384220"/>
              <a:gd name="connsiteX1902" fmla="*/ 2435411 w 4384220"/>
              <a:gd name="connsiteY1902" fmla="*/ 4295651 h 4384220"/>
              <a:gd name="connsiteX1903" fmla="*/ 2400730 w 4384220"/>
              <a:gd name="connsiteY1903" fmla="*/ 4268973 h 4384220"/>
              <a:gd name="connsiteX1904" fmla="*/ 2387125 w 4384220"/>
              <a:gd name="connsiteY1904" fmla="*/ 4208148 h 4384220"/>
              <a:gd name="connsiteX1905" fmla="*/ 2414336 w 4384220"/>
              <a:gd name="connsiteY1905" fmla="*/ 4164396 h 4384220"/>
              <a:gd name="connsiteX1906" fmla="*/ 2485032 w 4384220"/>
              <a:gd name="connsiteY1906" fmla="*/ 4143054 h 4384220"/>
              <a:gd name="connsiteX1907" fmla="*/ 2560797 w 4384220"/>
              <a:gd name="connsiteY1907" fmla="*/ 4166530 h 4384220"/>
              <a:gd name="connsiteX1908" fmla="*/ 2562398 w 4384220"/>
              <a:gd name="connsiteY1908" fmla="*/ 4188673 h 4384220"/>
              <a:gd name="connsiteX1909" fmla="*/ 2506107 w 4384220"/>
              <a:gd name="connsiteY1909" fmla="*/ 4167331 h 4384220"/>
              <a:gd name="connsiteX1910" fmla="*/ 2463423 w 4384220"/>
              <a:gd name="connsiteY1910" fmla="*/ 4166797 h 4384220"/>
              <a:gd name="connsiteX1911" fmla="*/ 2424473 w 4384220"/>
              <a:gd name="connsiteY1911" fmla="*/ 4182803 h 4384220"/>
              <a:gd name="connsiteX1912" fmla="*/ 2405799 w 4384220"/>
              <a:gd name="connsiteY1912" fmla="*/ 4216151 h 4384220"/>
              <a:gd name="connsiteX1913" fmla="*/ 2427408 w 4384220"/>
              <a:gd name="connsiteY1913" fmla="*/ 4265505 h 4384220"/>
              <a:gd name="connsiteX1914" fmla="*/ 2471159 w 4384220"/>
              <a:gd name="connsiteY1914" fmla="*/ 4281512 h 4384220"/>
              <a:gd name="connsiteX1915" fmla="*/ 2495970 w 4384220"/>
              <a:gd name="connsiteY1915" fmla="*/ 4266839 h 4384220"/>
              <a:gd name="connsiteX1916" fmla="*/ 2500505 w 4384220"/>
              <a:gd name="connsiteY1916" fmla="*/ 4260169 h 4384220"/>
              <a:gd name="connsiteX1917" fmla="*/ 2493302 w 4384220"/>
              <a:gd name="connsiteY1917" fmla="*/ 4256434 h 4384220"/>
              <a:gd name="connsiteX1918" fmla="*/ 2486633 w 4384220"/>
              <a:gd name="connsiteY1918" fmla="*/ 4253500 h 4384220"/>
              <a:gd name="connsiteX1919" fmla="*/ 2478096 w 4384220"/>
              <a:gd name="connsiteY1919" fmla="*/ 4245763 h 4384220"/>
              <a:gd name="connsiteX1920" fmla="*/ 2487433 w 4384220"/>
              <a:gd name="connsiteY1920" fmla="*/ 4231357 h 4384220"/>
              <a:gd name="connsiteX1921" fmla="*/ 2505574 w 4384220"/>
              <a:gd name="connsiteY1921" fmla="*/ 4229490 h 4384220"/>
              <a:gd name="connsiteX1922" fmla="*/ 2521047 w 4384220"/>
              <a:gd name="connsiteY1922" fmla="*/ 4238293 h 4384220"/>
              <a:gd name="connsiteX1923" fmla="*/ 2518913 w 4384220"/>
              <a:gd name="connsiteY1923" fmla="*/ 4288714 h 4384220"/>
              <a:gd name="connsiteX1924" fmla="*/ 2435411 w 4384220"/>
              <a:gd name="connsiteY1924" fmla="*/ 4295651 h 4384220"/>
              <a:gd name="connsiteX1925" fmla="*/ 2236662 w 4384220"/>
              <a:gd name="connsiteY1925" fmla="*/ 4231891 h 4384220"/>
              <a:gd name="connsiteX1926" fmla="*/ 2250801 w 4384220"/>
              <a:gd name="connsiteY1926" fmla="*/ 4243896 h 4384220"/>
              <a:gd name="connsiteX1927" fmla="*/ 2288417 w 4384220"/>
              <a:gd name="connsiteY1927" fmla="*/ 4231357 h 4384220"/>
              <a:gd name="connsiteX1928" fmla="*/ 2288417 w 4384220"/>
              <a:gd name="connsiteY1928" fmla="*/ 4196676 h 4384220"/>
              <a:gd name="connsiteX1929" fmla="*/ 2272944 w 4384220"/>
              <a:gd name="connsiteY1929" fmla="*/ 4183070 h 4384220"/>
              <a:gd name="connsiteX1930" fmla="*/ 2267342 w 4384220"/>
              <a:gd name="connsiteY1930" fmla="*/ 4182270 h 4384220"/>
              <a:gd name="connsiteX1931" fmla="*/ 2268675 w 4384220"/>
              <a:gd name="connsiteY1931" fmla="*/ 4180936 h 4384220"/>
              <a:gd name="connsiteX1932" fmla="*/ 2279880 w 4384220"/>
              <a:gd name="connsiteY1932" fmla="*/ 4180936 h 4384220"/>
              <a:gd name="connsiteX1933" fmla="*/ 2288951 w 4384220"/>
              <a:gd name="connsiteY1933" fmla="*/ 4187606 h 4384220"/>
              <a:gd name="connsiteX1934" fmla="*/ 2298555 w 4384220"/>
              <a:gd name="connsiteY1934" fmla="*/ 4202545 h 4384220"/>
              <a:gd name="connsiteX1935" fmla="*/ 2303356 w 4384220"/>
              <a:gd name="connsiteY1935" fmla="*/ 4215350 h 4384220"/>
              <a:gd name="connsiteX1936" fmla="*/ 2310560 w 4384220"/>
              <a:gd name="connsiteY1936" fmla="*/ 4232691 h 4384220"/>
              <a:gd name="connsiteX1937" fmla="*/ 2318830 w 4384220"/>
              <a:gd name="connsiteY1937" fmla="*/ 4245230 h 4384220"/>
              <a:gd name="connsiteX1938" fmla="*/ 2350309 w 4384220"/>
              <a:gd name="connsiteY1938" fmla="*/ 4276443 h 4384220"/>
              <a:gd name="connsiteX1939" fmla="*/ 2405532 w 4384220"/>
              <a:gd name="connsiteY1939" fmla="*/ 4293516 h 4384220"/>
              <a:gd name="connsiteX1940" fmla="*/ 2430076 w 4384220"/>
              <a:gd name="connsiteY1940" fmla="*/ 4308456 h 4384220"/>
              <a:gd name="connsiteX1941" fmla="*/ 2445816 w 4384220"/>
              <a:gd name="connsiteY1941" fmla="*/ 4314058 h 4384220"/>
              <a:gd name="connsiteX1942" fmla="*/ 2342573 w 4384220"/>
              <a:gd name="connsiteY1942" fmla="*/ 4323662 h 4384220"/>
              <a:gd name="connsiteX1943" fmla="*/ 2290818 w 4384220"/>
              <a:gd name="connsiteY1943" fmla="*/ 4326864 h 4384220"/>
              <a:gd name="connsiteX1944" fmla="*/ 2239063 w 4384220"/>
              <a:gd name="connsiteY1944" fmla="*/ 4328198 h 4384220"/>
              <a:gd name="connsiteX1945" fmla="*/ 2236662 w 4384220"/>
              <a:gd name="connsiteY1945" fmla="*/ 4231891 h 4384220"/>
              <a:gd name="connsiteX1946" fmla="*/ 2235862 w 4384220"/>
              <a:gd name="connsiteY1946" fmla="*/ 4182270 h 4384220"/>
              <a:gd name="connsiteX1947" fmla="*/ 2243332 w 4384220"/>
              <a:gd name="connsiteY1947" fmla="*/ 4155592 h 4384220"/>
              <a:gd name="connsiteX1948" fmla="*/ 2303890 w 4384220"/>
              <a:gd name="connsiteY1948" fmla="*/ 4147856 h 4384220"/>
              <a:gd name="connsiteX1949" fmla="*/ 2327366 w 4384220"/>
              <a:gd name="connsiteY1949" fmla="*/ 4179869 h 4384220"/>
              <a:gd name="connsiteX1950" fmla="*/ 2376987 w 4384220"/>
              <a:gd name="connsiteY1950" fmla="*/ 4248431 h 4384220"/>
              <a:gd name="connsiteX1951" fmla="*/ 2389792 w 4384220"/>
              <a:gd name="connsiteY1951" fmla="*/ 4276176 h 4384220"/>
              <a:gd name="connsiteX1952" fmla="*/ 2391393 w 4384220"/>
              <a:gd name="connsiteY1952" fmla="*/ 4278310 h 4384220"/>
              <a:gd name="connsiteX1953" fmla="*/ 2357246 w 4384220"/>
              <a:gd name="connsiteY1953" fmla="*/ 4264438 h 4384220"/>
              <a:gd name="connsiteX1954" fmla="*/ 2328700 w 4384220"/>
              <a:gd name="connsiteY1954" fmla="*/ 4236426 h 4384220"/>
              <a:gd name="connsiteX1955" fmla="*/ 2321231 w 4384220"/>
              <a:gd name="connsiteY1955" fmla="*/ 4225221 h 4384220"/>
              <a:gd name="connsiteX1956" fmla="*/ 2315095 w 4384220"/>
              <a:gd name="connsiteY1956" fmla="*/ 4210282 h 4384220"/>
              <a:gd name="connsiteX1957" fmla="*/ 2309492 w 4384220"/>
              <a:gd name="connsiteY1957" fmla="*/ 4195609 h 4384220"/>
              <a:gd name="connsiteX1958" fmla="*/ 2297488 w 4384220"/>
              <a:gd name="connsiteY1958" fmla="*/ 4177468 h 4384220"/>
              <a:gd name="connsiteX1959" fmla="*/ 2283348 w 4384220"/>
              <a:gd name="connsiteY1959" fmla="*/ 4167597 h 4384220"/>
              <a:gd name="connsiteX1960" fmla="*/ 2261472 w 4384220"/>
              <a:gd name="connsiteY1960" fmla="*/ 4169198 h 4384220"/>
              <a:gd name="connsiteX1961" fmla="*/ 2250801 w 4384220"/>
              <a:gd name="connsiteY1961" fmla="*/ 4192141 h 4384220"/>
              <a:gd name="connsiteX1962" fmla="*/ 2250001 w 4384220"/>
              <a:gd name="connsiteY1962" fmla="*/ 4207347 h 4384220"/>
              <a:gd name="connsiteX1963" fmla="*/ 2260939 w 4384220"/>
              <a:gd name="connsiteY1963" fmla="*/ 4198277 h 4384220"/>
              <a:gd name="connsiteX1964" fmla="*/ 2270009 w 4384220"/>
              <a:gd name="connsiteY1964" fmla="*/ 4196409 h 4384220"/>
              <a:gd name="connsiteX1965" fmla="*/ 2276946 w 4384220"/>
              <a:gd name="connsiteY1965" fmla="*/ 4202545 h 4384220"/>
              <a:gd name="connsiteX1966" fmla="*/ 2276679 w 4384220"/>
              <a:gd name="connsiteY1966" fmla="*/ 4225488 h 4384220"/>
              <a:gd name="connsiteX1967" fmla="*/ 2255870 w 4384220"/>
              <a:gd name="connsiteY1967" fmla="*/ 4231624 h 4384220"/>
              <a:gd name="connsiteX1968" fmla="*/ 2235862 w 4384220"/>
              <a:gd name="connsiteY1968" fmla="*/ 4182270 h 4384220"/>
              <a:gd name="connsiteX1969" fmla="*/ 2233461 w 4384220"/>
              <a:gd name="connsiteY1969" fmla="*/ 4080895 h 4384220"/>
              <a:gd name="connsiteX1970" fmla="*/ 2279880 w 4384220"/>
              <a:gd name="connsiteY1970" fmla="*/ 4031808 h 4384220"/>
              <a:gd name="connsiteX1971" fmla="*/ 2334570 w 4384220"/>
              <a:gd name="connsiteY1971" fmla="*/ 4028073 h 4384220"/>
              <a:gd name="connsiteX1972" fmla="*/ 2389259 w 4384220"/>
              <a:gd name="connsiteY1972" fmla="*/ 4023538 h 4384220"/>
              <a:gd name="connsiteX1973" fmla="*/ 2384190 w 4384220"/>
              <a:gd name="connsiteY1973" fmla="*/ 4031274 h 4384220"/>
              <a:gd name="connsiteX1974" fmla="*/ 2379388 w 4384220"/>
              <a:gd name="connsiteY1974" fmla="*/ 4067822 h 4384220"/>
              <a:gd name="connsiteX1975" fmla="*/ 2315362 w 4384220"/>
              <a:gd name="connsiteY1975" fmla="*/ 4082229 h 4384220"/>
              <a:gd name="connsiteX1976" fmla="*/ 2305758 w 4384220"/>
              <a:gd name="connsiteY1976" fmla="*/ 4122512 h 4384220"/>
              <a:gd name="connsiteX1977" fmla="*/ 2307892 w 4384220"/>
              <a:gd name="connsiteY1977" fmla="*/ 4134784 h 4384220"/>
              <a:gd name="connsiteX1978" fmla="*/ 2269743 w 4384220"/>
              <a:gd name="connsiteY1978" fmla="*/ 4127314 h 4384220"/>
              <a:gd name="connsiteX1979" fmla="*/ 2234795 w 4384220"/>
              <a:gd name="connsiteY1979" fmla="*/ 4145988 h 4384220"/>
              <a:gd name="connsiteX1980" fmla="*/ 2233461 w 4384220"/>
              <a:gd name="connsiteY1980" fmla="*/ 4080895 h 4384220"/>
              <a:gd name="connsiteX1981" fmla="*/ 3159445 w 4384220"/>
              <a:gd name="connsiteY1981" fmla="*/ 3809048 h 4384220"/>
              <a:gd name="connsiteX1982" fmla="*/ 3296569 w 4384220"/>
              <a:gd name="connsiteY1982" fmla="*/ 4037677 h 4384220"/>
              <a:gd name="connsiteX1983" fmla="*/ 3713008 w 4384220"/>
              <a:gd name="connsiteY1983" fmla="*/ 3712742 h 4384220"/>
              <a:gd name="connsiteX1984" fmla="*/ 4037943 w 4384220"/>
              <a:gd name="connsiteY1984" fmla="*/ 3296302 h 4384220"/>
              <a:gd name="connsiteX1985" fmla="*/ 3803713 w 4384220"/>
              <a:gd name="connsiteY1985" fmla="*/ 3155977 h 4384220"/>
              <a:gd name="connsiteX1986" fmla="*/ 3800512 w 4384220"/>
              <a:gd name="connsiteY1986" fmla="*/ 3160512 h 4384220"/>
              <a:gd name="connsiteX1987" fmla="*/ 3786105 w 4384220"/>
              <a:gd name="connsiteY1987" fmla="*/ 3170383 h 4384220"/>
              <a:gd name="connsiteX1988" fmla="*/ 3737019 w 4384220"/>
              <a:gd name="connsiteY1988" fmla="*/ 3175185 h 4384220"/>
              <a:gd name="connsiteX1989" fmla="*/ 3733284 w 4384220"/>
              <a:gd name="connsiteY1989" fmla="*/ 3174652 h 4384220"/>
              <a:gd name="connsiteX1990" fmla="*/ 3651916 w 4384220"/>
              <a:gd name="connsiteY1990" fmla="*/ 3292567 h 4384220"/>
              <a:gd name="connsiteX1991" fmla="*/ 3650316 w 4384220"/>
              <a:gd name="connsiteY1991" fmla="*/ 3294168 h 4384220"/>
              <a:gd name="connsiteX1992" fmla="*/ 3645514 w 4384220"/>
              <a:gd name="connsiteY1992" fmla="*/ 3300571 h 4384220"/>
              <a:gd name="connsiteX1993" fmla="*/ 3580420 w 4384220"/>
              <a:gd name="connsiteY1993" fmla="*/ 3380871 h 4384220"/>
              <a:gd name="connsiteX1994" fmla="*/ 3546539 w 4384220"/>
              <a:gd name="connsiteY1994" fmla="*/ 3420087 h 4384220"/>
              <a:gd name="connsiteX1995" fmla="*/ 3510791 w 4384220"/>
              <a:gd name="connsiteY1995" fmla="*/ 3457436 h 4384220"/>
              <a:gd name="connsiteX1996" fmla="*/ 3520662 w 4384220"/>
              <a:gd name="connsiteY1996" fmla="*/ 3490783 h 4384220"/>
              <a:gd name="connsiteX1997" fmla="*/ 3551608 w 4384220"/>
              <a:gd name="connsiteY1997" fmla="*/ 3521196 h 4384220"/>
              <a:gd name="connsiteX1998" fmla="*/ 3555610 w 4384220"/>
              <a:gd name="connsiteY1998" fmla="*/ 3519061 h 4384220"/>
              <a:gd name="connsiteX1999" fmla="*/ 3569215 w 4384220"/>
              <a:gd name="connsiteY1999" fmla="*/ 3514793 h 4384220"/>
              <a:gd name="connsiteX2000" fmla="*/ 3601229 w 4384220"/>
              <a:gd name="connsiteY2000" fmla="*/ 3517461 h 4384220"/>
              <a:gd name="connsiteX2001" fmla="*/ 3649516 w 4384220"/>
              <a:gd name="connsiteY2001" fmla="*/ 3570283 h 4384220"/>
              <a:gd name="connsiteX2002" fmla="*/ 3648448 w 4384220"/>
              <a:gd name="connsiteY2002" fmla="*/ 3648715 h 4384220"/>
              <a:gd name="connsiteX2003" fmla="*/ 3648448 w 4384220"/>
              <a:gd name="connsiteY2003" fmla="*/ 3648715 h 4384220"/>
              <a:gd name="connsiteX2004" fmla="*/ 3570016 w 4384220"/>
              <a:gd name="connsiteY2004" fmla="*/ 3649782 h 4384220"/>
              <a:gd name="connsiteX2005" fmla="*/ 3516927 w 4384220"/>
              <a:gd name="connsiteY2005" fmla="*/ 3601496 h 4384220"/>
              <a:gd name="connsiteX2006" fmla="*/ 3514259 w 4384220"/>
              <a:gd name="connsiteY2006" fmla="*/ 3569482 h 4384220"/>
              <a:gd name="connsiteX2007" fmla="*/ 3518794 w 4384220"/>
              <a:gd name="connsiteY2007" fmla="*/ 3555876 h 4384220"/>
              <a:gd name="connsiteX2008" fmla="*/ 3520929 w 4384220"/>
              <a:gd name="connsiteY2008" fmla="*/ 3551875 h 4384220"/>
              <a:gd name="connsiteX2009" fmla="*/ 3490516 w 4384220"/>
              <a:gd name="connsiteY2009" fmla="*/ 3520929 h 4384220"/>
              <a:gd name="connsiteX2010" fmla="*/ 3457169 w 4384220"/>
              <a:gd name="connsiteY2010" fmla="*/ 3511058 h 4384220"/>
              <a:gd name="connsiteX2011" fmla="*/ 3419820 w 4384220"/>
              <a:gd name="connsiteY2011" fmla="*/ 3546806 h 4384220"/>
              <a:gd name="connsiteX2012" fmla="*/ 3380604 w 4384220"/>
              <a:gd name="connsiteY2012" fmla="*/ 3580687 h 4384220"/>
              <a:gd name="connsiteX2013" fmla="*/ 3300304 w 4384220"/>
              <a:gd name="connsiteY2013" fmla="*/ 3645781 h 4384220"/>
              <a:gd name="connsiteX2014" fmla="*/ 3293901 w 4384220"/>
              <a:gd name="connsiteY2014" fmla="*/ 3650583 h 4384220"/>
              <a:gd name="connsiteX2015" fmla="*/ 3292301 w 4384220"/>
              <a:gd name="connsiteY2015" fmla="*/ 3652183 h 4384220"/>
              <a:gd name="connsiteX2016" fmla="*/ 3174385 w 4384220"/>
              <a:gd name="connsiteY2016" fmla="*/ 3733550 h 4384220"/>
              <a:gd name="connsiteX2017" fmla="*/ 3174918 w 4384220"/>
              <a:gd name="connsiteY2017" fmla="*/ 3737285 h 4384220"/>
              <a:gd name="connsiteX2018" fmla="*/ 3170116 w 4384220"/>
              <a:gd name="connsiteY2018" fmla="*/ 3786372 h 4384220"/>
              <a:gd name="connsiteX2019" fmla="*/ 3160246 w 4384220"/>
              <a:gd name="connsiteY2019" fmla="*/ 3800778 h 4384220"/>
              <a:gd name="connsiteX2020" fmla="*/ 3155977 w 4384220"/>
              <a:gd name="connsiteY2020" fmla="*/ 3803980 h 4384220"/>
              <a:gd name="connsiteX2021" fmla="*/ 3159445 w 4384220"/>
              <a:gd name="connsiteY2021" fmla="*/ 3809048 h 4384220"/>
              <a:gd name="connsiteX2022" fmla="*/ 3329916 w 4384220"/>
              <a:gd name="connsiteY2022" fmla="*/ 3653250 h 4384220"/>
              <a:gd name="connsiteX2023" fmla="*/ 3405147 w 4384220"/>
              <a:gd name="connsiteY2023" fmla="*/ 3727948 h 4384220"/>
              <a:gd name="connsiteX2024" fmla="*/ 3391008 w 4384220"/>
              <a:gd name="connsiteY2024" fmla="*/ 3738886 h 4384220"/>
              <a:gd name="connsiteX2025" fmla="*/ 3346990 w 4384220"/>
              <a:gd name="connsiteY2025" fmla="*/ 3678061 h 4384220"/>
              <a:gd name="connsiteX2026" fmla="*/ 3322180 w 4384220"/>
              <a:gd name="connsiteY2026" fmla="*/ 3674326 h 4384220"/>
              <a:gd name="connsiteX2027" fmla="*/ 3317911 w 4384220"/>
              <a:gd name="connsiteY2027" fmla="*/ 3691133 h 4384220"/>
              <a:gd name="connsiteX2028" fmla="*/ 3332050 w 4384220"/>
              <a:gd name="connsiteY2028" fmla="*/ 3708473 h 4384220"/>
              <a:gd name="connsiteX2029" fmla="*/ 3340854 w 4384220"/>
              <a:gd name="connsiteY2029" fmla="*/ 3720745 h 4384220"/>
              <a:gd name="connsiteX2030" fmla="*/ 3328582 w 4384220"/>
              <a:gd name="connsiteY2030" fmla="*/ 3729815 h 4384220"/>
              <a:gd name="connsiteX2031" fmla="*/ 3307240 w 4384220"/>
              <a:gd name="connsiteY2031" fmla="*/ 3721279 h 4384220"/>
              <a:gd name="connsiteX2032" fmla="*/ 3290433 w 4384220"/>
              <a:gd name="connsiteY2032" fmla="*/ 3689532 h 4384220"/>
              <a:gd name="connsiteX2033" fmla="*/ 3301371 w 4384220"/>
              <a:gd name="connsiteY2033" fmla="*/ 3662054 h 4384220"/>
              <a:gd name="connsiteX2034" fmla="*/ 3309108 w 4384220"/>
              <a:gd name="connsiteY2034" fmla="*/ 3655918 h 4384220"/>
              <a:gd name="connsiteX2035" fmla="*/ 3329916 w 4384220"/>
              <a:gd name="connsiteY2035" fmla="*/ 3653250 h 4384220"/>
              <a:gd name="connsiteX2036" fmla="*/ 3356594 w 4384220"/>
              <a:gd name="connsiteY2036" fmla="*/ 3843996 h 4384220"/>
              <a:gd name="connsiteX2037" fmla="*/ 3368866 w 4384220"/>
              <a:gd name="connsiteY2037" fmla="*/ 3866939 h 4384220"/>
              <a:gd name="connsiteX2038" fmla="*/ 3311508 w 4384220"/>
              <a:gd name="connsiteY2038" fmla="*/ 3836793 h 4384220"/>
              <a:gd name="connsiteX2039" fmla="*/ 3303238 w 4384220"/>
              <a:gd name="connsiteY2039" fmla="*/ 3830124 h 4384220"/>
              <a:gd name="connsiteX2040" fmla="*/ 3318178 w 4384220"/>
              <a:gd name="connsiteY2040" fmla="*/ 3815451 h 4384220"/>
              <a:gd name="connsiteX2041" fmla="*/ 3317378 w 4384220"/>
              <a:gd name="connsiteY2041" fmla="*/ 3796510 h 4384220"/>
              <a:gd name="connsiteX2042" fmla="*/ 3308841 w 4384220"/>
              <a:gd name="connsiteY2042" fmla="*/ 3783438 h 4384220"/>
              <a:gd name="connsiteX2043" fmla="*/ 3299770 w 4384220"/>
              <a:gd name="connsiteY2043" fmla="*/ 3775968 h 4384220"/>
              <a:gd name="connsiteX2044" fmla="*/ 3305906 w 4384220"/>
              <a:gd name="connsiteY2044" fmla="*/ 3774101 h 4384220"/>
              <a:gd name="connsiteX2045" fmla="*/ 3354193 w 4384220"/>
              <a:gd name="connsiteY2045" fmla="*/ 3797310 h 4384220"/>
              <a:gd name="connsiteX2046" fmla="*/ 3356594 w 4384220"/>
              <a:gd name="connsiteY2046" fmla="*/ 3843996 h 4384220"/>
              <a:gd name="connsiteX2047" fmla="*/ 3296035 w 4384220"/>
              <a:gd name="connsiteY2047" fmla="*/ 3818119 h 4384220"/>
              <a:gd name="connsiteX2048" fmla="*/ 3265623 w 4384220"/>
              <a:gd name="connsiteY2048" fmla="*/ 3800245 h 4384220"/>
              <a:gd name="connsiteX2049" fmla="*/ 3256552 w 4384220"/>
              <a:gd name="connsiteY2049" fmla="*/ 3770899 h 4384220"/>
              <a:gd name="connsiteX2050" fmla="*/ 3305906 w 4384220"/>
              <a:gd name="connsiteY2050" fmla="*/ 3735685 h 4384220"/>
              <a:gd name="connsiteX2051" fmla="*/ 3329916 w 4384220"/>
              <a:gd name="connsiteY2051" fmla="*/ 3742888 h 4384220"/>
              <a:gd name="connsiteX2052" fmla="*/ 3365398 w 4384220"/>
              <a:gd name="connsiteY2052" fmla="*/ 3769832 h 4384220"/>
              <a:gd name="connsiteX2053" fmla="*/ 3358728 w 4384220"/>
              <a:gd name="connsiteY2053" fmla="*/ 3782371 h 4384220"/>
              <a:gd name="connsiteX2054" fmla="*/ 3357928 w 4384220"/>
              <a:gd name="connsiteY2054" fmla="*/ 3784238 h 4384220"/>
              <a:gd name="connsiteX2055" fmla="*/ 3301904 w 4384220"/>
              <a:gd name="connsiteY2055" fmla="*/ 3760495 h 4384220"/>
              <a:gd name="connsiteX2056" fmla="*/ 3279228 w 4384220"/>
              <a:gd name="connsiteY2056" fmla="*/ 3776769 h 4384220"/>
              <a:gd name="connsiteX2057" fmla="*/ 3272292 w 4384220"/>
              <a:gd name="connsiteY2057" fmla="*/ 3792241 h 4384220"/>
              <a:gd name="connsiteX2058" fmla="*/ 3287499 w 4384220"/>
              <a:gd name="connsiteY2058" fmla="*/ 3786372 h 4384220"/>
              <a:gd name="connsiteX2059" fmla="*/ 3298703 w 4384220"/>
              <a:gd name="connsiteY2059" fmla="*/ 3790908 h 4384220"/>
              <a:gd name="connsiteX2060" fmla="*/ 3304839 w 4384220"/>
              <a:gd name="connsiteY2060" fmla="*/ 3800512 h 4384220"/>
              <a:gd name="connsiteX2061" fmla="*/ 3305373 w 4384220"/>
              <a:gd name="connsiteY2061" fmla="*/ 3809315 h 4384220"/>
              <a:gd name="connsiteX2062" fmla="*/ 3296035 w 4384220"/>
              <a:gd name="connsiteY2062" fmla="*/ 3818119 h 4384220"/>
              <a:gd name="connsiteX2063" fmla="*/ 3337653 w 4384220"/>
              <a:gd name="connsiteY2063" fmla="*/ 3698069 h 4384220"/>
              <a:gd name="connsiteX2064" fmla="*/ 3329649 w 4384220"/>
              <a:gd name="connsiteY2064" fmla="*/ 3690066 h 4384220"/>
              <a:gd name="connsiteX2065" fmla="*/ 3329649 w 4384220"/>
              <a:gd name="connsiteY2065" fmla="*/ 3685797 h 4384220"/>
              <a:gd name="connsiteX2066" fmla="*/ 3340854 w 4384220"/>
              <a:gd name="connsiteY2066" fmla="*/ 3688732 h 4384220"/>
              <a:gd name="connsiteX2067" fmla="*/ 3380871 w 4384220"/>
              <a:gd name="connsiteY2067" fmla="*/ 3748757 h 4384220"/>
              <a:gd name="connsiteX2068" fmla="*/ 3372334 w 4384220"/>
              <a:gd name="connsiteY2068" fmla="*/ 3759428 h 4384220"/>
              <a:gd name="connsiteX2069" fmla="*/ 3345389 w 4384220"/>
              <a:gd name="connsiteY2069" fmla="*/ 3737019 h 4384220"/>
              <a:gd name="connsiteX2070" fmla="*/ 3352592 w 4384220"/>
              <a:gd name="connsiteY2070" fmla="*/ 3725014 h 4384220"/>
              <a:gd name="connsiteX2071" fmla="*/ 3337653 w 4384220"/>
              <a:gd name="connsiteY2071" fmla="*/ 3698069 h 4384220"/>
              <a:gd name="connsiteX2072" fmla="*/ 3439561 w 4384220"/>
              <a:gd name="connsiteY2072" fmla="*/ 3676727 h 4384220"/>
              <a:gd name="connsiteX2073" fmla="*/ 3409949 w 4384220"/>
              <a:gd name="connsiteY2073" fmla="*/ 3646314 h 4384220"/>
              <a:gd name="connsiteX2074" fmla="*/ 3397944 w 4384220"/>
              <a:gd name="connsiteY2074" fmla="*/ 3640978 h 4384220"/>
              <a:gd name="connsiteX2075" fmla="*/ 3402480 w 4384220"/>
              <a:gd name="connsiteY2075" fmla="*/ 3653784 h 4384220"/>
              <a:gd name="connsiteX2076" fmla="*/ 3402746 w 4384220"/>
              <a:gd name="connsiteY2076" fmla="*/ 3666056 h 4384220"/>
              <a:gd name="connsiteX2077" fmla="*/ 3392876 w 4384220"/>
              <a:gd name="connsiteY2077" fmla="*/ 3671124 h 4384220"/>
              <a:gd name="connsiteX2078" fmla="*/ 3373934 w 4384220"/>
              <a:gd name="connsiteY2078" fmla="*/ 3652450 h 4384220"/>
              <a:gd name="connsiteX2079" fmla="*/ 3380604 w 4384220"/>
              <a:gd name="connsiteY2079" fmla="*/ 3630308 h 4384220"/>
              <a:gd name="connsiteX2080" fmla="*/ 3431291 w 4384220"/>
              <a:gd name="connsiteY2080" fmla="*/ 3635109 h 4384220"/>
              <a:gd name="connsiteX2081" fmla="*/ 3456902 w 4384220"/>
              <a:gd name="connsiteY2081" fmla="*/ 3707406 h 4384220"/>
              <a:gd name="connsiteX2082" fmla="*/ 3441162 w 4384220"/>
              <a:gd name="connsiteY2082" fmla="*/ 3711675 h 4384220"/>
              <a:gd name="connsiteX2083" fmla="*/ 3439561 w 4384220"/>
              <a:gd name="connsiteY2083" fmla="*/ 3676727 h 4384220"/>
              <a:gd name="connsiteX2084" fmla="*/ 3423555 w 4384220"/>
              <a:gd name="connsiteY2084" fmla="*/ 3718077 h 4384220"/>
              <a:gd name="connsiteX2085" fmla="*/ 3416085 w 4384220"/>
              <a:gd name="connsiteY2085" fmla="*/ 3721545 h 4384220"/>
              <a:gd name="connsiteX2086" fmla="*/ 3395810 w 4384220"/>
              <a:gd name="connsiteY2086" fmla="*/ 3683930 h 4384220"/>
              <a:gd name="connsiteX2087" fmla="*/ 3413417 w 4384220"/>
              <a:gd name="connsiteY2087" fmla="*/ 3674059 h 4384220"/>
              <a:gd name="connsiteX2088" fmla="*/ 3416085 w 4384220"/>
              <a:gd name="connsiteY2088" fmla="*/ 3664989 h 4384220"/>
              <a:gd name="connsiteX2089" fmla="*/ 3427824 w 4384220"/>
              <a:gd name="connsiteY2089" fmla="*/ 3680728 h 4384220"/>
              <a:gd name="connsiteX2090" fmla="*/ 3423555 w 4384220"/>
              <a:gd name="connsiteY2090" fmla="*/ 3718077 h 4384220"/>
              <a:gd name="connsiteX2091" fmla="*/ 3531066 w 4384220"/>
              <a:gd name="connsiteY2091" fmla="*/ 3639645 h 4384220"/>
              <a:gd name="connsiteX2092" fmla="*/ 3513192 w 4384220"/>
              <a:gd name="connsiteY2092" fmla="*/ 3645781 h 4384220"/>
              <a:gd name="connsiteX2093" fmla="*/ 3501721 w 4384220"/>
              <a:gd name="connsiteY2093" fmla="*/ 3656985 h 4384220"/>
              <a:gd name="connsiteX2094" fmla="*/ 3492917 w 4384220"/>
              <a:gd name="connsiteY2094" fmla="*/ 3698869 h 4384220"/>
              <a:gd name="connsiteX2095" fmla="*/ 3493984 w 4384220"/>
              <a:gd name="connsiteY2095" fmla="*/ 3703671 h 4384220"/>
              <a:gd name="connsiteX2096" fmla="*/ 3471041 w 4384220"/>
              <a:gd name="connsiteY2096" fmla="*/ 3704738 h 4384220"/>
              <a:gd name="connsiteX2097" fmla="*/ 3437694 w 4384220"/>
              <a:gd name="connsiteY2097" fmla="*/ 3624972 h 4384220"/>
              <a:gd name="connsiteX2098" fmla="*/ 3371533 w 4384220"/>
              <a:gd name="connsiteY2098" fmla="*/ 3619370 h 4384220"/>
              <a:gd name="connsiteX2099" fmla="*/ 3361396 w 4384220"/>
              <a:gd name="connsiteY2099" fmla="*/ 3653250 h 4384220"/>
              <a:gd name="connsiteX2100" fmla="*/ 3330450 w 4384220"/>
              <a:gd name="connsiteY2100" fmla="*/ 3640445 h 4384220"/>
              <a:gd name="connsiteX2101" fmla="*/ 3329116 w 4384220"/>
              <a:gd name="connsiteY2101" fmla="*/ 3640178 h 4384220"/>
              <a:gd name="connsiteX2102" fmla="*/ 3363797 w 4384220"/>
              <a:gd name="connsiteY2102" fmla="*/ 3612967 h 4384220"/>
              <a:gd name="connsiteX2103" fmla="*/ 3397144 w 4384220"/>
              <a:gd name="connsiteY2103" fmla="*/ 3584155 h 4384220"/>
              <a:gd name="connsiteX2104" fmla="*/ 3430491 w 4384220"/>
              <a:gd name="connsiteY2104" fmla="*/ 3555343 h 4384220"/>
              <a:gd name="connsiteX2105" fmla="*/ 3462504 w 4384220"/>
              <a:gd name="connsiteY2105" fmla="*/ 3524931 h 4384220"/>
              <a:gd name="connsiteX2106" fmla="*/ 3485181 w 4384220"/>
              <a:gd name="connsiteY2106" fmla="*/ 3531600 h 4384220"/>
              <a:gd name="connsiteX2107" fmla="*/ 3505189 w 4384220"/>
              <a:gd name="connsiteY2107" fmla="*/ 3552409 h 4384220"/>
              <a:gd name="connsiteX2108" fmla="*/ 3504922 w 4384220"/>
              <a:gd name="connsiteY2108" fmla="*/ 3604430 h 4384220"/>
              <a:gd name="connsiteX2109" fmla="*/ 3531066 w 4384220"/>
              <a:gd name="connsiteY2109" fmla="*/ 3639645 h 4384220"/>
              <a:gd name="connsiteX2110" fmla="*/ 3600695 w 4384220"/>
              <a:gd name="connsiteY2110" fmla="*/ 3668724 h 4384220"/>
              <a:gd name="connsiteX2111" fmla="*/ 3568949 w 4384220"/>
              <a:gd name="connsiteY2111" fmla="*/ 3694334 h 4384220"/>
              <a:gd name="connsiteX2112" fmla="*/ 3547073 w 4384220"/>
              <a:gd name="connsiteY2112" fmla="*/ 3694868 h 4384220"/>
              <a:gd name="connsiteX2113" fmla="*/ 3543872 w 4384220"/>
              <a:gd name="connsiteY2113" fmla="*/ 3693000 h 4384220"/>
              <a:gd name="connsiteX2114" fmla="*/ 3547340 w 4384220"/>
              <a:gd name="connsiteY2114" fmla="*/ 3687932 h 4384220"/>
              <a:gd name="connsiteX2115" fmla="*/ 3549474 w 4384220"/>
              <a:gd name="connsiteY2115" fmla="*/ 3685264 h 4384220"/>
              <a:gd name="connsiteX2116" fmla="*/ 3550008 w 4384220"/>
              <a:gd name="connsiteY2116" fmla="*/ 3653784 h 4384220"/>
              <a:gd name="connsiteX2117" fmla="*/ 3548940 w 4384220"/>
              <a:gd name="connsiteY2117" fmla="*/ 3652183 h 4384220"/>
              <a:gd name="connsiteX2118" fmla="*/ 3566548 w 4384220"/>
              <a:gd name="connsiteY2118" fmla="*/ 3661520 h 4384220"/>
              <a:gd name="connsiteX2119" fmla="*/ 3567348 w 4384220"/>
              <a:gd name="connsiteY2119" fmla="*/ 3661787 h 4384220"/>
              <a:gd name="connsiteX2120" fmla="*/ 3600695 w 4384220"/>
              <a:gd name="connsiteY2120" fmla="*/ 3668724 h 4384220"/>
              <a:gd name="connsiteX2121" fmla="*/ 3644447 w 4384220"/>
              <a:gd name="connsiteY2121" fmla="*/ 3664989 h 4384220"/>
              <a:gd name="connsiteX2122" fmla="*/ 3591358 w 4384220"/>
              <a:gd name="connsiteY2122" fmla="*/ 3730349 h 4384220"/>
              <a:gd name="connsiteX2123" fmla="*/ 3524931 w 4384220"/>
              <a:gd name="connsiteY2123" fmla="*/ 3730883 h 4384220"/>
              <a:gd name="connsiteX2124" fmla="*/ 3505723 w 4384220"/>
              <a:gd name="connsiteY2124" fmla="*/ 3697802 h 4384220"/>
              <a:gd name="connsiteX2125" fmla="*/ 3512392 w 4384220"/>
              <a:gd name="connsiteY2125" fmla="*/ 3665522 h 4384220"/>
              <a:gd name="connsiteX2126" fmla="*/ 3531066 w 4384220"/>
              <a:gd name="connsiteY2126" fmla="*/ 3652717 h 4384220"/>
              <a:gd name="connsiteX2127" fmla="*/ 3538269 w 4384220"/>
              <a:gd name="connsiteY2127" fmla="*/ 3659386 h 4384220"/>
              <a:gd name="connsiteX2128" fmla="*/ 3538002 w 4384220"/>
              <a:gd name="connsiteY2128" fmla="*/ 3676727 h 4384220"/>
              <a:gd name="connsiteX2129" fmla="*/ 3536135 w 4384220"/>
              <a:gd name="connsiteY2129" fmla="*/ 3679128 h 4384220"/>
              <a:gd name="connsiteX2130" fmla="*/ 3530800 w 4384220"/>
              <a:gd name="connsiteY2130" fmla="*/ 3695134 h 4384220"/>
              <a:gd name="connsiteX2131" fmla="*/ 3541737 w 4384220"/>
              <a:gd name="connsiteY2131" fmla="*/ 3706339 h 4384220"/>
              <a:gd name="connsiteX2132" fmla="*/ 3574284 w 4384220"/>
              <a:gd name="connsiteY2132" fmla="*/ 3706873 h 4384220"/>
              <a:gd name="connsiteX2133" fmla="*/ 3617502 w 4384220"/>
              <a:gd name="connsiteY2133" fmla="*/ 3668990 h 4384220"/>
              <a:gd name="connsiteX2134" fmla="*/ 3644447 w 4384220"/>
              <a:gd name="connsiteY2134" fmla="*/ 3664989 h 4384220"/>
              <a:gd name="connsiteX2135" fmla="*/ 3652183 w 4384220"/>
              <a:gd name="connsiteY2135" fmla="*/ 3548407 h 4384220"/>
              <a:gd name="connsiteX2136" fmla="*/ 3653784 w 4384220"/>
              <a:gd name="connsiteY2136" fmla="*/ 3549474 h 4384220"/>
              <a:gd name="connsiteX2137" fmla="*/ 3685264 w 4384220"/>
              <a:gd name="connsiteY2137" fmla="*/ 3548940 h 4384220"/>
              <a:gd name="connsiteX2138" fmla="*/ 3687932 w 4384220"/>
              <a:gd name="connsiteY2138" fmla="*/ 3546806 h 4384220"/>
              <a:gd name="connsiteX2139" fmla="*/ 3693000 w 4384220"/>
              <a:gd name="connsiteY2139" fmla="*/ 3543338 h 4384220"/>
              <a:gd name="connsiteX2140" fmla="*/ 3694868 w 4384220"/>
              <a:gd name="connsiteY2140" fmla="*/ 3546539 h 4384220"/>
              <a:gd name="connsiteX2141" fmla="*/ 3694334 w 4384220"/>
              <a:gd name="connsiteY2141" fmla="*/ 3568415 h 4384220"/>
              <a:gd name="connsiteX2142" fmla="*/ 3668724 w 4384220"/>
              <a:gd name="connsiteY2142" fmla="*/ 3600162 h 4384220"/>
              <a:gd name="connsiteX2143" fmla="*/ 3661787 w 4384220"/>
              <a:gd name="connsiteY2143" fmla="*/ 3566281 h 4384220"/>
              <a:gd name="connsiteX2144" fmla="*/ 3661520 w 4384220"/>
              <a:gd name="connsiteY2144" fmla="*/ 3565480 h 4384220"/>
              <a:gd name="connsiteX2145" fmla="*/ 3652183 w 4384220"/>
              <a:gd name="connsiteY2145" fmla="*/ 3548407 h 4384220"/>
              <a:gd name="connsiteX2146" fmla="*/ 3711675 w 4384220"/>
              <a:gd name="connsiteY2146" fmla="*/ 3440895 h 4384220"/>
              <a:gd name="connsiteX2147" fmla="*/ 3707406 w 4384220"/>
              <a:gd name="connsiteY2147" fmla="*/ 3456636 h 4384220"/>
              <a:gd name="connsiteX2148" fmla="*/ 3635109 w 4384220"/>
              <a:gd name="connsiteY2148" fmla="*/ 3431025 h 4384220"/>
              <a:gd name="connsiteX2149" fmla="*/ 3630308 w 4384220"/>
              <a:gd name="connsiteY2149" fmla="*/ 3380337 h 4384220"/>
              <a:gd name="connsiteX2150" fmla="*/ 3652450 w 4384220"/>
              <a:gd name="connsiteY2150" fmla="*/ 3373668 h 4384220"/>
              <a:gd name="connsiteX2151" fmla="*/ 3671124 w 4384220"/>
              <a:gd name="connsiteY2151" fmla="*/ 3392609 h 4384220"/>
              <a:gd name="connsiteX2152" fmla="*/ 3666056 w 4384220"/>
              <a:gd name="connsiteY2152" fmla="*/ 3402480 h 4384220"/>
              <a:gd name="connsiteX2153" fmla="*/ 3653784 w 4384220"/>
              <a:gd name="connsiteY2153" fmla="*/ 3402213 h 4384220"/>
              <a:gd name="connsiteX2154" fmla="*/ 3640978 w 4384220"/>
              <a:gd name="connsiteY2154" fmla="*/ 3397678 h 4384220"/>
              <a:gd name="connsiteX2155" fmla="*/ 3646314 w 4384220"/>
              <a:gd name="connsiteY2155" fmla="*/ 3409683 h 4384220"/>
              <a:gd name="connsiteX2156" fmla="*/ 3676727 w 4384220"/>
              <a:gd name="connsiteY2156" fmla="*/ 3439295 h 4384220"/>
              <a:gd name="connsiteX2157" fmla="*/ 3711675 w 4384220"/>
              <a:gd name="connsiteY2157" fmla="*/ 3440895 h 4384220"/>
              <a:gd name="connsiteX2158" fmla="*/ 3680462 w 4384220"/>
              <a:gd name="connsiteY2158" fmla="*/ 3427824 h 4384220"/>
              <a:gd name="connsiteX2159" fmla="*/ 3664722 w 4384220"/>
              <a:gd name="connsiteY2159" fmla="*/ 3416085 h 4384220"/>
              <a:gd name="connsiteX2160" fmla="*/ 3673792 w 4384220"/>
              <a:gd name="connsiteY2160" fmla="*/ 3413417 h 4384220"/>
              <a:gd name="connsiteX2161" fmla="*/ 3683663 w 4384220"/>
              <a:gd name="connsiteY2161" fmla="*/ 3395810 h 4384220"/>
              <a:gd name="connsiteX2162" fmla="*/ 3721279 w 4384220"/>
              <a:gd name="connsiteY2162" fmla="*/ 3416085 h 4384220"/>
              <a:gd name="connsiteX2163" fmla="*/ 3717811 w 4384220"/>
              <a:gd name="connsiteY2163" fmla="*/ 3423555 h 4384220"/>
              <a:gd name="connsiteX2164" fmla="*/ 3680462 w 4384220"/>
              <a:gd name="connsiteY2164" fmla="*/ 3427824 h 4384220"/>
              <a:gd name="connsiteX2165" fmla="*/ 3731149 w 4384220"/>
              <a:gd name="connsiteY2165" fmla="*/ 3524931 h 4384220"/>
              <a:gd name="connsiteX2166" fmla="*/ 3730616 w 4384220"/>
              <a:gd name="connsiteY2166" fmla="*/ 3591358 h 4384220"/>
              <a:gd name="connsiteX2167" fmla="*/ 3665255 w 4384220"/>
              <a:gd name="connsiteY2167" fmla="*/ 3644447 h 4384220"/>
              <a:gd name="connsiteX2168" fmla="*/ 3669524 w 4384220"/>
              <a:gd name="connsiteY2168" fmla="*/ 3617769 h 4384220"/>
              <a:gd name="connsiteX2169" fmla="*/ 3707406 w 4384220"/>
              <a:gd name="connsiteY2169" fmla="*/ 3574551 h 4384220"/>
              <a:gd name="connsiteX2170" fmla="*/ 3706873 w 4384220"/>
              <a:gd name="connsiteY2170" fmla="*/ 3542004 h 4384220"/>
              <a:gd name="connsiteX2171" fmla="*/ 3695668 w 4384220"/>
              <a:gd name="connsiteY2171" fmla="*/ 3531066 h 4384220"/>
              <a:gd name="connsiteX2172" fmla="*/ 3679661 w 4384220"/>
              <a:gd name="connsiteY2172" fmla="*/ 3536402 h 4384220"/>
              <a:gd name="connsiteX2173" fmla="*/ 3677260 w 4384220"/>
              <a:gd name="connsiteY2173" fmla="*/ 3538269 h 4384220"/>
              <a:gd name="connsiteX2174" fmla="*/ 3659920 w 4384220"/>
              <a:gd name="connsiteY2174" fmla="*/ 3538536 h 4384220"/>
              <a:gd name="connsiteX2175" fmla="*/ 3653250 w 4384220"/>
              <a:gd name="connsiteY2175" fmla="*/ 3531333 h 4384220"/>
              <a:gd name="connsiteX2176" fmla="*/ 3666056 w 4384220"/>
              <a:gd name="connsiteY2176" fmla="*/ 3512659 h 4384220"/>
              <a:gd name="connsiteX2177" fmla="*/ 3698336 w 4384220"/>
              <a:gd name="connsiteY2177" fmla="*/ 3505989 h 4384220"/>
              <a:gd name="connsiteX2178" fmla="*/ 3731149 w 4384220"/>
              <a:gd name="connsiteY2178" fmla="*/ 3524931 h 4384220"/>
              <a:gd name="connsiteX2179" fmla="*/ 3653250 w 4384220"/>
              <a:gd name="connsiteY2179" fmla="*/ 3361396 h 4384220"/>
              <a:gd name="connsiteX2180" fmla="*/ 3619370 w 4384220"/>
              <a:gd name="connsiteY2180" fmla="*/ 3371533 h 4384220"/>
              <a:gd name="connsiteX2181" fmla="*/ 3624972 w 4384220"/>
              <a:gd name="connsiteY2181" fmla="*/ 3437694 h 4384220"/>
              <a:gd name="connsiteX2182" fmla="*/ 3704738 w 4384220"/>
              <a:gd name="connsiteY2182" fmla="*/ 3471041 h 4384220"/>
              <a:gd name="connsiteX2183" fmla="*/ 3703671 w 4384220"/>
              <a:gd name="connsiteY2183" fmla="*/ 3493984 h 4384220"/>
              <a:gd name="connsiteX2184" fmla="*/ 3698869 w 4384220"/>
              <a:gd name="connsiteY2184" fmla="*/ 3492917 h 4384220"/>
              <a:gd name="connsiteX2185" fmla="*/ 3656985 w 4384220"/>
              <a:gd name="connsiteY2185" fmla="*/ 3501721 h 4384220"/>
              <a:gd name="connsiteX2186" fmla="*/ 3645781 w 4384220"/>
              <a:gd name="connsiteY2186" fmla="*/ 3513192 h 4384220"/>
              <a:gd name="connsiteX2187" fmla="*/ 3639645 w 4384220"/>
              <a:gd name="connsiteY2187" fmla="*/ 3531066 h 4384220"/>
              <a:gd name="connsiteX2188" fmla="*/ 3604163 w 4384220"/>
              <a:gd name="connsiteY2188" fmla="*/ 3505189 h 4384220"/>
              <a:gd name="connsiteX2189" fmla="*/ 3552142 w 4384220"/>
              <a:gd name="connsiteY2189" fmla="*/ 3505456 h 4384220"/>
              <a:gd name="connsiteX2190" fmla="*/ 3531333 w 4384220"/>
              <a:gd name="connsiteY2190" fmla="*/ 3485447 h 4384220"/>
              <a:gd name="connsiteX2191" fmla="*/ 3524664 w 4384220"/>
              <a:gd name="connsiteY2191" fmla="*/ 3462771 h 4384220"/>
              <a:gd name="connsiteX2192" fmla="*/ 3555076 w 4384220"/>
              <a:gd name="connsiteY2192" fmla="*/ 3430758 h 4384220"/>
              <a:gd name="connsiteX2193" fmla="*/ 3583888 w 4384220"/>
              <a:gd name="connsiteY2193" fmla="*/ 3397411 h 4384220"/>
              <a:gd name="connsiteX2194" fmla="*/ 3612700 w 4384220"/>
              <a:gd name="connsiteY2194" fmla="*/ 3364064 h 4384220"/>
              <a:gd name="connsiteX2195" fmla="*/ 3639912 w 4384220"/>
              <a:gd name="connsiteY2195" fmla="*/ 3329383 h 4384220"/>
              <a:gd name="connsiteX2196" fmla="*/ 3640178 w 4384220"/>
              <a:gd name="connsiteY2196" fmla="*/ 3330716 h 4384220"/>
              <a:gd name="connsiteX2197" fmla="*/ 3653250 w 4384220"/>
              <a:gd name="connsiteY2197" fmla="*/ 3361396 h 4384220"/>
              <a:gd name="connsiteX2198" fmla="*/ 3662587 w 4384220"/>
              <a:gd name="connsiteY2198" fmla="*/ 3301104 h 4384220"/>
              <a:gd name="connsiteX2199" fmla="*/ 3690066 w 4384220"/>
              <a:gd name="connsiteY2199" fmla="*/ 3290166 h 4384220"/>
              <a:gd name="connsiteX2200" fmla="*/ 3721545 w 4384220"/>
              <a:gd name="connsiteY2200" fmla="*/ 3306973 h 4384220"/>
              <a:gd name="connsiteX2201" fmla="*/ 3730082 w 4384220"/>
              <a:gd name="connsiteY2201" fmla="*/ 3328316 h 4384220"/>
              <a:gd name="connsiteX2202" fmla="*/ 3721012 w 4384220"/>
              <a:gd name="connsiteY2202" fmla="*/ 3340587 h 4384220"/>
              <a:gd name="connsiteX2203" fmla="*/ 3708740 w 4384220"/>
              <a:gd name="connsiteY2203" fmla="*/ 3331784 h 4384220"/>
              <a:gd name="connsiteX2204" fmla="*/ 3691399 w 4384220"/>
              <a:gd name="connsiteY2204" fmla="*/ 3317644 h 4384220"/>
              <a:gd name="connsiteX2205" fmla="*/ 3674593 w 4384220"/>
              <a:gd name="connsiteY2205" fmla="*/ 3321913 h 4384220"/>
              <a:gd name="connsiteX2206" fmla="*/ 3678061 w 4384220"/>
              <a:gd name="connsiteY2206" fmla="*/ 3346190 h 4384220"/>
              <a:gd name="connsiteX2207" fmla="*/ 3739153 w 4384220"/>
              <a:gd name="connsiteY2207" fmla="*/ 3390474 h 4384220"/>
              <a:gd name="connsiteX2208" fmla="*/ 3728215 w 4384220"/>
              <a:gd name="connsiteY2208" fmla="*/ 3404614 h 4384220"/>
              <a:gd name="connsiteX2209" fmla="*/ 3653517 w 4384220"/>
              <a:gd name="connsiteY2209" fmla="*/ 3329383 h 4384220"/>
              <a:gd name="connsiteX2210" fmla="*/ 3656719 w 4384220"/>
              <a:gd name="connsiteY2210" fmla="*/ 3308307 h 4384220"/>
              <a:gd name="connsiteX2211" fmla="*/ 3662587 w 4384220"/>
              <a:gd name="connsiteY2211" fmla="*/ 3301104 h 4384220"/>
              <a:gd name="connsiteX2212" fmla="*/ 3784238 w 4384220"/>
              <a:gd name="connsiteY2212" fmla="*/ 3358194 h 4384220"/>
              <a:gd name="connsiteX2213" fmla="*/ 3782371 w 4384220"/>
              <a:gd name="connsiteY2213" fmla="*/ 3358995 h 4384220"/>
              <a:gd name="connsiteX2214" fmla="*/ 3769832 w 4384220"/>
              <a:gd name="connsiteY2214" fmla="*/ 3365664 h 4384220"/>
              <a:gd name="connsiteX2215" fmla="*/ 3742888 w 4384220"/>
              <a:gd name="connsiteY2215" fmla="*/ 3330183 h 4384220"/>
              <a:gd name="connsiteX2216" fmla="*/ 3735685 w 4384220"/>
              <a:gd name="connsiteY2216" fmla="*/ 3306173 h 4384220"/>
              <a:gd name="connsiteX2217" fmla="*/ 3770899 w 4384220"/>
              <a:gd name="connsiteY2217" fmla="*/ 3256819 h 4384220"/>
              <a:gd name="connsiteX2218" fmla="*/ 3800245 w 4384220"/>
              <a:gd name="connsiteY2218" fmla="*/ 3265889 h 4384220"/>
              <a:gd name="connsiteX2219" fmla="*/ 3818119 w 4384220"/>
              <a:gd name="connsiteY2219" fmla="*/ 3296302 h 4384220"/>
              <a:gd name="connsiteX2220" fmla="*/ 3809315 w 4384220"/>
              <a:gd name="connsiteY2220" fmla="*/ 3306173 h 4384220"/>
              <a:gd name="connsiteX2221" fmla="*/ 3800512 w 4384220"/>
              <a:gd name="connsiteY2221" fmla="*/ 3305639 h 4384220"/>
              <a:gd name="connsiteX2222" fmla="*/ 3791174 w 4384220"/>
              <a:gd name="connsiteY2222" fmla="*/ 3299503 h 4384220"/>
              <a:gd name="connsiteX2223" fmla="*/ 3786372 w 4384220"/>
              <a:gd name="connsiteY2223" fmla="*/ 3288032 h 4384220"/>
              <a:gd name="connsiteX2224" fmla="*/ 3792241 w 4384220"/>
              <a:gd name="connsiteY2224" fmla="*/ 3272826 h 4384220"/>
              <a:gd name="connsiteX2225" fmla="*/ 3776769 w 4384220"/>
              <a:gd name="connsiteY2225" fmla="*/ 3279762 h 4384220"/>
              <a:gd name="connsiteX2226" fmla="*/ 3760495 w 4384220"/>
              <a:gd name="connsiteY2226" fmla="*/ 3302438 h 4384220"/>
              <a:gd name="connsiteX2227" fmla="*/ 3784238 w 4384220"/>
              <a:gd name="connsiteY2227" fmla="*/ 3358194 h 4384220"/>
              <a:gd name="connsiteX2228" fmla="*/ 3773567 w 4384220"/>
              <a:gd name="connsiteY2228" fmla="*/ 3305639 h 4384220"/>
              <a:gd name="connsiteX2229" fmla="*/ 3775435 w 4384220"/>
              <a:gd name="connsiteY2229" fmla="*/ 3299237 h 4384220"/>
              <a:gd name="connsiteX2230" fmla="*/ 3783171 w 4384220"/>
              <a:gd name="connsiteY2230" fmla="*/ 3308574 h 4384220"/>
              <a:gd name="connsiteX2231" fmla="*/ 3796243 w 4384220"/>
              <a:gd name="connsiteY2231" fmla="*/ 3317111 h 4384220"/>
              <a:gd name="connsiteX2232" fmla="*/ 3815184 w 4384220"/>
              <a:gd name="connsiteY2232" fmla="*/ 3317911 h 4384220"/>
              <a:gd name="connsiteX2233" fmla="*/ 3829857 w 4384220"/>
              <a:gd name="connsiteY2233" fmla="*/ 3302972 h 4384220"/>
              <a:gd name="connsiteX2234" fmla="*/ 3836526 w 4384220"/>
              <a:gd name="connsiteY2234" fmla="*/ 3311242 h 4384220"/>
              <a:gd name="connsiteX2235" fmla="*/ 3866672 w 4384220"/>
              <a:gd name="connsiteY2235" fmla="*/ 3368599 h 4384220"/>
              <a:gd name="connsiteX2236" fmla="*/ 3843730 w 4384220"/>
              <a:gd name="connsiteY2236" fmla="*/ 3356327 h 4384220"/>
              <a:gd name="connsiteX2237" fmla="*/ 3796510 w 4384220"/>
              <a:gd name="connsiteY2237" fmla="*/ 3353659 h 4384220"/>
              <a:gd name="connsiteX2238" fmla="*/ 3773567 w 4384220"/>
              <a:gd name="connsiteY2238" fmla="*/ 3305639 h 4384220"/>
              <a:gd name="connsiteX2239" fmla="*/ 3759428 w 4384220"/>
              <a:gd name="connsiteY2239" fmla="*/ 3372600 h 4384220"/>
              <a:gd name="connsiteX2240" fmla="*/ 3748757 w 4384220"/>
              <a:gd name="connsiteY2240" fmla="*/ 3381137 h 4384220"/>
              <a:gd name="connsiteX2241" fmla="*/ 3704472 w 4384220"/>
              <a:gd name="connsiteY2241" fmla="*/ 3356861 h 4384220"/>
              <a:gd name="connsiteX2242" fmla="*/ 3692733 w 4384220"/>
              <a:gd name="connsiteY2242" fmla="*/ 3345656 h 4384220"/>
              <a:gd name="connsiteX2243" fmla="*/ 3688732 w 4384220"/>
              <a:gd name="connsiteY2243" fmla="*/ 3340854 h 4384220"/>
              <a:gd name="connsiteX2244" fmla="*/ 3686064 w 4384220"/>
              <a:gd name="connsiteY2244" fmla="*/ 3330183 h 4384220"/>
              <a:gd name="connsiteX2245" fmla="*/ 3686064 w 4384220"/>
              <a:gd name="connsiteY2245" fmla="*/ 3330183 h 4384220"/>
              <a:gd name="connsiteX2246" fmla="*/ 3690332 w 4384220"/>
              <a:gd name="connsiteY2246" fmla="*/ 3330183 h 4384220"/>
              <a:gd name="connsiteX2247" fmla="*/ 3698336 w 4384220"/>
              <a:gd name="connsiteY2247" fmla="*/ 3338186 h 4384220"/>
              <a:gd name="connsiteX2248" fmla="*/ 3725014 w 4384220"/>
              <a:gd name="connsiteY2248" fmla="*/ 3353392 h 4384220"/>
              <a:gd name="connsiteX2249" fmla="*/ 3737019 w 4384220"/>
              <a:gd name="connsiteY2249" fmla="*/ 3345923 h 4384220"/>
              <a:gd name="connsiteX2250" fmla="*/ 3759428 w 4384220"/>
              <a:gd name="connsiteY2250" fmla="*/ 3372600 h 4384220"/>
              <a:gd name="connsiteX2251" fmla="*/ 3863471 w 4384220"/>
              <a:gd name="connsiteY2251" fmla="*/ 3206398 h 4384220"/>
              <a:gd name="connsiteX2252" fmla="*/ 3816518 w 4384220"/>
              <a:gd name="connsiteY2252" fmla="*/ 3263755 h 4384220"/>
              <a:gd name="connsiteX2253" fmla="*/ 3806914 w 4384220"/>
              <a:gd name="connsiteY2253" fmla="*/ 3255752 h 4384220"/>
              <a:gd name="connsiteX2254" fmla="*/ 3767698 w 4384220"/>
              <a:gd name="connsiteY2254" fmla="*/ 3244281 h 4384220"/>
              <a:gd name="connsiteX2255" fmla="*/ 3722346 w 4384220"/>
              <a:gd name="connsiteY2255" fmla="*/ 3292034 h 4384220"/>
              <a:gd name="connsiteX2256" fmla="*/ 3688198 w 4384220"/>
              <a:gd name="connsiteY2256" fmla="*/ 3277895 h 4384220"/>
              <a:gd name="connsiteX2257" fmla="*/ 3679128 w 4384220"/>
              <a:gd name="connsiteY2257" fmla="*/ 3278428 h 4384220"/>
              <a:gd name="connsiteX2258" fmla="*/ 3741020 w 4384220"/>
              <a:gd name="connsiteY2258" fmla="*/ 3187724 h 4384220"/>
              <a:gd name="connsiteX2259" fmla="*/ 3807714 w 4384220"/>
              <a:gd name="connsiteY2259" fmla="*/ 3172784 h 4384220"/>
              <a:gd name="connsiteX2260" fmla="*/ 3863471 w 4384220"/>
              <a:gd name="connsiteY2260" fmla="*/ 3206398 h 4384220"/>
              <a:gd name="connsiteX2261" fmla="*/ 3902954 w 4384220"/>
              <a:gd name="connsiteY2261" fmla="*/ 3472909 h 4384220"/>
              <a:gd name="connsiteX2262" fmla="*/ 3905622 w 4384220"/>
              <a:gd name="connsiteY2262" fmla="*/ 3456369 h 4384220"/>
              <a:gd name="connsiteX2263" fmla="*/ 3904555 w 4384220"/>
              <a:gd name="connsiteY2263" fmla="*/ 3427290 h 4384220"/>
              <a:gd name="connsiteX2264" fmla="*/ 3918160 w 4384220"/>
              <a:gd name="connsiteY2264" fmla="*/ 3371533 h 4384220"/>
              <a:gd name="connsiteX2265" fmla="*/ 3906956 w 4384220"/>
              <a:gd name="connsiteY2265" fmla="*/ 3328316 h 4384220"/>
              <a:gd name="connsiteX2266" fmla="*/ 3900020 w 4384220"/>
              <a:gd name="connsiteY2266" fmla="*/ 3314977 h 4384220"/>
              <a:gd name="connsiteX2267" fmla="*/ 3888281 w 4384220"/>
              <a:gd name="connsiteY2267" fmla="*/ 3300037 h 4384220"/>
              <a:gd name="connsiteX2268" fmla="*/ 3879478 w 4384220"/>
              <a:gd name="connsiteY2268" fmla="*/ 3289366 h 4384220"/>
              <a:gd name="connsiteX2269" fmla="*/ 3871208 w 4384220"/>
              <a:gd name="connsiteY2269" fmla="*/ 3273626 h 4384220"/>
              <a:gd name="connsiteX2270" fmla="*/ 3870141 w 4384220"/>
              <a:gd name="connsiteY2270" fmla="*/ 3262421 h 4384220"/>
              <a:gd name="connsiteX2271" fmla="*/ 3876009 w 4384220"/>
              <a:gd name="connsiteY2271" fmla="*/ 3253084 h 4384220"/>
              <a:gd name="connsiteX2272" fmla="*/ 3877877 w 4384220"/>
              <a:gd name="connsiteY2272" fmla="*/ 3252551 h 4384220"/>
              <a:gd name="connsiteX2273" fmla="*/ 3875743 w 4384220"/>
              <a:gd name="connsiteY2273" fmla="*/ 3257619 h 4384220"/>
              <a:gd name="connsiteX2274" fmla="*/ 3879478 w 4384220"/>
              <a:gd name="connsiteY2274" fmla="*/ 3277628 h 4384220"/>
              <a:gd name="connsiteX2275" fmla="*/ 3909624 w 4384220"/>
              <a:gd name="connsiteY2275" fmla="*/ 3295235 h 4384220"/>
              <a:gd name="connsiteX2276" fmla="*/ 3940036 w 4384220"/>
              <a:gd name="connsiteY2276" fmla="*/ 3269358 h 4384220"/>
              <a:gd name="connsiteX2277" fmla="*/ 3937102 w 4384220"/>
              <a:gd name="connsiteY2277" fmla="*/ 3251217 h 4384220"/>
              <a:gd name="connsiteX2278" fmla="*/ 4019269 w 4384220"/>
              <a:gd name="connsiteY2278" fmla="*/ 3301104 h 4384220"/>
              <a:gd name="connsiteX2279" fmla="*/ 3963246 w 4384220"/>
              <a:gd name="connsiteY2279" fmla="*/ 3388607 h 4384220"/>
              <a:gd name="connsiteX2280" fmla="*/ 3902954 w 4384220"/>
              <a:gd name="connsiteY2280" fmla="*/ 3472909 h 4384220"/>
              <a:gd name="connsiteX2281" fmla="*/ 3897885 w 4384220"/>
              <a:gd name="connsiteY2281" fmla="*/ 3405414 h 4384220"/>
              <a:gd name="connsiteX2282" fmla="*/ 3880278 w 4384220"/>
              <a:gd name="connsiteY2282" fmla="*/ 3380604 h 4384220"/>
              <a:gd name="connsiteX2283" fmla="*/ 3846130 w 4384220"/>
              <a:gd name="connsiteY2283" fmla="*/ 3303505 h 4384220"/>
              <a:gd name="connsiteX2284" fmla="*/ 3829590 w 4384220"/>
              <a:gd name="connsiteY2284" fmla="*/ 3266690 h 4384220"/>
              <a:gd name="connsiteX2285" fmla="*/ 3867206 w 4384220"/>
              <a:gd name="connsiteY2285" fmla="*/ 3218403 h 4384220"/>
              <a:gd name="connsiteX2286" fmla="*/ 3894150 w 4384220"/>
              <a:gd name="connsiteY2286" fmla="*/ 3225339 h 4384220"/>
              <a:gd name="connsiteX2287" fmla="*/ 3926164 w 4384220"/>
              <a:gd name="connsiteY2287" fmla="*/ 3266957 h 4384220"/>
              <a:gd name="connsiteX2288" fmla="*/ 3910157 w 4384220"/>
              <a:gd name="connsiteY2288" fmla="*/ 3281896 h 4384220"/>
              <a:gd name="connsiteX2289" fmla="*/ 3890149 w 4384220"/>
              <a:gd name="connsiteY2289" fmla="*/ 3270691 h 4384220"/>
              <a:gd name="connsiteX2290" fmla="*/ 3888548 w 4384220"/>
              <a:gd name="connsiteY2290" fmla="*/ 3261621 h 4384220"/>
              <a:gd name="connsiteX2291" fmla="*/ 3894951 w 4384220"/>
              <a:gd name="connsiteY2291" fmla="*/ 3254952 h 4384220"/>
              <a:gd name="connsiteX2292" fmla="*/ 3908556 w 4384220"/>
              <a:gd name="connsiteY2292" fmla="*/ 3250150 h 4384220"/>
              <a:gd name="connsiteX2293" fmla="*/ 3894951 w 4384220"/>
              <a:gd name="connsiteY2293" fmla="*/ 3243213 h 4384220"/>
              <a:gd name="connsiteX2294" fmla="*/ 3869607 w 4384220"/>
              <a:gd name="connsiteY2294" fmla="*/ 3241079 h 4384220"/>
              <a:gd name="connsiteX2295" fmla="*/ 3856802 w 4384220"/>
              <a:gd name="connsiteY2295" fmla="*/ 3258953 h 4384220"/>
              <a:gd name="connsiteX2296" fmla="*/ 3858135 w 4384220"/>
              <a:gd name="connsiteY2296" fmla="*/ 3276294 h 4384220"/>
              <a:gd name="connsiteX2297" fmla="*/ 3868273 w 4384220"/>
              <a:gd name="connsiteY2297" fmla="*/ 3296035 h 4384220"/>
              <a:gd name="connsiteX2298" fmla="*/ 3878144 w 4384220"/>
              <a:gd name="connsiteY2298" fmla="*/ 3308307 h 4384220"/>
              <a:gd name="connsiteX2299" fmla="*/ 3888281 w 4384220"/>
              <a:gd name="connsiteY2299" fmla="*/ 3321112 h 4384220"/>
              <a:gd name="connsiteX2300" fmla="*/ 3894417 w 4384220"/>
              <a:gd name="connsiteY2300" fmla="*/ 3333384 h 4384220"/>
              <a:gd name="connsiteX2301" fmla="*/ 3904288 w 4384220"/>
              <a:gd name="connsiteY2301" fmla="*/ 3372067 h 4384220"/>
              <a:gd name="connsiteX2302" fmla="*/ 3898686 w 4384220"/>
              <a:gd name="connsiteY2302" fmla="*/ 3408349 h 4384220"/>
              <a:gd name="connsiteX2303" fmla="*/ 3897885 w 4384220"/>
              <a:gd name="connsiteY2303" fmla="*/ 3405414 h 4384220"/>
              <a:gd name="connsiteX2304" fmla="*/ 3843996 w 4384220"/>
              <a:gd name="connsiteY2304" fmla="*/ 3523597 h 4384220"/>
              <a:gd name="connsiteX2305" fmla="*/ 3799444 w 4384220"/>
              <a:gd name="connsiteY2305" fmla="*/ 3500387 h 4384220"/>
              <a:gd name="connsiteX2306" fmla="*/ 3810116 w 4384220"/>
              <a:gd name="connsiteY2306" fmla="*/ 3467573 h 4384220"/>
              <a:gd name="connsiteX2307" fmla="*/ 3827189 w 4384220"/>
              <a:gd name="connsiteY2307" fmla="*/ 3466773 h 4384220"/>
              <a:gd name="connsiteX2308" fmla="*/ 3829323 w 4384220"/>
              <a:gd name="connsiteY2308" fmla="*/ 3477977 h 4384220"/>
              <a:gd name="connsiteX2309" fmla="*/ 3828256 w 4384220"/>
              <a:gd name="connsiteY2309" fmla="*/ 3485181 h 4384220"/>
              <a:gd name="connsiteX2310" fmla="*/ 3827990 w 4384220"/>
              <a:gd name="connsiteY2310" fmla="*/ 3493184 h 4384220"/>
              <a:gd name="connsiteX2311" fmla="*/ 3835993 w 4384220"/>
              <a:gd name="connsiteY2311" fmla="*/ 3492650 h 4384220"/>
              <a:gd name="connsiteX2312" fmla="*/ 3861070 w 4384220"/>
              <a:gd name="connsiteY2312" fmla="*/ 3479311 h 4384220"/>
              <a:gd name="connsiteX2313" fmla="*/ 3861337 w 4384220"/>
              <a:gd name="connsiteY2313" fmla="*/ 3478778 h 4384220"/>
              <a:gd name="connsiteX2314" fmla="*/ 3869607 w 4384220"/>
              <a:gd name="connsiteY2314" fmla="*/ 3433159 h 4384220"/>
              <a:gd name="connsiteX2315" fmla="*/ 3837327 w 4384220"/>
              <a:gd name="connsiteY2315" fmla="*/ 3389141 h 4384220"/>
              <a:gd name="connsiteX2316" fmla="*/ 3799711 w 4384220"/>
              <a:gd name="connsiteY2316" fmla="*/ 3388874 h 4384220"/>
              <a:gd name="connsiteX2317" fmla="*/ 3765831 w 4384220"/>
              <a:gd name="connsiteY2317" fmla="*/ 3414218 h 4384220"/>
              <a:gd name="connsiteX2318" fmla="*/ 3735151 w 4384220"/>
              <a:gd name="connsiteY2318" fmla="*/ 3511058 h 4384220"/>
              <a:gd name="connsiteX2319" fmla="*/ 3716744 w 4384220"/>
              <a:gd name="connsiteY2319" fmla="*/ 3498519 h 4384220"/>
              <a:gd name="connsiteX2320" fmla="*/ 3720745 w 4384220"/>
              <a:gd name="connsiteY2320" fmla="*/ 3457703 h 4384220"/>
              <a:gd name="connsiteX2321" fmla="*/ 3734351 w 4384220"/>
              <a:gd name="connsiteY2321" fmla="*/ 3420887 h 4384220"/>
              <a:gd name="connsiteX2322" fmla="*/ 3788773 w 4384220"/>
              <a:gd name="connsiteY2322" fmla="*/ 3370733 h 4384220"/>
              <a:gd name="connsiteX2323" fmla="*/ 3839995 w 4384220"/>
              <a:gd name="connsiteY2323" fmla="*/ 3368866 h 4384220"/>
              <a:gd name="connsiteX2324" fmla="*/ 3885613 w 4384220"/>
              <a:gd name="connsiteY2324" fmla="*/ 3411016 h 4384220"/>
              <a:gd name="connsiteX2325" fmla="*/ 3892016 w 4384220"/>
              <a:gd name="connsiteY2325" fmla="*/ 3455035 h 4384220"/>
              <a:gd name="connsiteX2326" fmla="*/ 3843996 w 4384220"/>
              <a:gd name="connsiteY2326" fmla="*/ 3523597 h 4384220"/>
              <a:gd name="connsiteX2327" fmla="*/ 3767165 w 4384220"/>
              <a:gd name="connsiteY2327" fmla="*/ 3609766 h 4384220"/>
              <a:gd name="connsiteX2328" fmla="*/ 3740220 w 4384220"/>
              <a:gd name="connsiteY2328" fmla="*/ 3602029 h 4384220"/>
              <a:gd name="connsiteX2329" fmla="*/ 3742621 w 4384220"/>
              <a:gd name="connsiteY2329" fmla="*/ 3597761 h 4384220"/>
              <a:gd name="connsiteX2330" fmla="*/ 3749557 w 4384220"/>
              <a:gd name="connsiteY2330" fmla="*/ 3531333 h 4384220"/>
              <a:gd name="connsiteX2331" fmla="*/ 3754893 w 4384220"/>
              <a:gd name="connsiteY2331" fmla="*/ 3466773 h 4384220"/>
              <a:gd name="connsiteX2332" fmla="*/ 3773834 w 4384220"/>
              <a:gd name="connsiteY2332" fmla="*/ 3427023 h 4384220"/>
              <a:gd name="connsiteX2333" fmla="*/ 3795176 w 4384220"/>
              <a:gd name="connsiteY2333" fmla="*/ 3406748 h 4384220"/>
              <a:gd name="connsiteX2334" fmla="*/ 3802646 w 4384220"/>
              <a:gd name="connsiteY2334" fmla="*/ 3402213 h 4384220"/>
              <a:gd name="connsiteX2335" fmla="*/ 3805580 w 4384220"/>
              <a:gd name="connsiteY2335" fmla="*/ 3400879 h 4384220"/>
              <a:gd name="connsiteX2336" fmla="*/ 3831991 w 4384220"/>
              <a:gd name="connsiteY2336" fmla="*/ 3400612 h 4384220"/>
              <a:gd name="connsiteX2337" fmla="*/ 3850666 w 4384220"/>
              <a:gd name="connsiteY2337" fmla="*/ 3421154 h 4384220"/>
              <a:gd name="connsiteX2338" fmla="*/ 3856535 w 4384220"/>
              <a:gd name="connsiteY2338" fmla="*/ 3435560 h 4384220"/>
              <a:gd name="connsiteX2339" fmla="*/ 3850132 w 4384220"/>
              <a:gd name="connsiteY2339" fmla="*/ 3470508 h 4384220"/>
              <a:gd name="connsiteX2340" fmla="*/ 3843196 w 4384220"/>
              <a:gd name="connsiteY2340" fmla="*/ 3476644 h 4384220"/>
              <a:gd name="connsiteX2341" fmla="*/ 3834926 w 4384220"/>
              <a:gd name="connsiteY2341" fmla="*/ 3456636 h 4384220"/>
              <a:gd name="connsiteX2342" fmla="*/ 3801845 w 4384220"/>
              <a:gd name="connsiteY2342" fmla="*/ 3456369 h 4384220"/>
              <a:gd name="connsiteX2343" fmla="*/ 3786639 w 4384220"/>
              <a:gd name="connsiteY2343" fmla="*/ 3504655 h 4384220"/>
              <a:gd name="connsiteX2344" fmla="*/ 3847464 w 4384220"/>
              <a:gd name="connsiteY2344" fmla="*/ 3536935 h 4384220"/>
              <a:gd name="connsiteX2345" fmla="*/ 3854134 w 4384220"/>
              <a:gd name="connsiteY2345" fmla="*/ 3534535 h 4384220"/>
              <a:gd name="connsiteX2346" fmla="*/ 3815718 w 4384220"/>
              <a:gd name="connsiteY2346" fmla="*/ 3580420 h 4384220"/>
              <a:gd name="connsiteX2347" fmla="*/ 3776501 w 4384220"/>
              <a:gd name="connsiteY2347" fmla="*/ 3625772 h 4384220"/>
              <a:gd name="connsiteX2348" fmla="*/ 3767165 w 4384220"/>
              <a:gd name="connsiteY2348" fmla="*/ 3609766 h 4384220"/>
              <a:gd name="connsiteX2349" fmla="*/ 3734884 w 4384220"/>
              <a:gd name="connsiteY2349" fmla="*/ 3644447 h 4384220"/>
              <a:gd name="connsiteX2350" fmla="*/ 3733550 w 4384220"/>
              <a:gd name="connsiteY2350" fmla="*/ 3620170 h 4384220"/>
              <a:gd name="connsiteX2351" fmla="*/ 3758361 w 4384220"/>
              <a:gd name="connsiteY2351" fmla="*/ 3619903 h 4384220"/>
              <a:gd name="connsiteX2352" fmla="*/ 3759694 w 4384220"/>
              <a:gd name="connsiteY2352" fmla="*/ 3644180 h 4384220"/>
              <a:gd name="connsiteX2353" fmla="*/ 3734884 w 4384220"/>
              <a:gd name="connsiteY2353" fmla="*/ 3644447 h 4384220"/>
              <a:gd name="connsiteX2354" fmla="*/ 3654051 w 4384220"/>
              <a:gd name="connsiteY2354" fmla="*/ 3725814 h 4384220"/>
              <a:gd name="connsiteX2355" fmla="*/ 3632175 w 4384220"/>
              <a:gd name="connsiteY2355" fmla="*/ 3715676 h 4384220"/>
              <a:gd name="connsiteX2356" fmla="*/ 3658052 w 4384220"/>
              <a:gd name="connsiteY2356" fmla="*/ 3658853 h 4384220"/>
              <a:gd name="connsiteX2357" fmla="*/ 3658586 w 4384220"/>
              <a:gd name="connsiteY2357" fmla="*/ 3658586 h 4384220"/>
              <a:gd name="connsiteX2358" fmla="*/ 3658586 w 4384220"/>
              <a:gd name="connsiteY2358" fmla="*/ 3658586 h 4384220"/>
              <a:gd name="connsiteX2359" fmla="*/ 3658853 w 4384220"/>
              <a:gd name="connsiteY2359" fmla="*/ 3658319 h 4384220"/>
              <a:gd name="connsiteX2360" fmla="*/ 3715676 w 4384220"/>
              <a:gd name="connsiteY2360" fmla="*/ 3632442 h 4384220"/>
              <a:gd name="connsiteX2361" fmla="*/ 3725814 w 4384220"/>
              <a:gd name="connsiteY2361" fmla="*/ 3654317 h 4384220"/>
              <a:gd name="connsiteX2362" fmla="*/ 3742354 w 4384220"/>
              <a:gd name="connsiteY2362" fmla="*/ 3662587 h 4384220"/>
              <a:gd name="connsiteX2363" fmla="*/ 3703405 w 4384220"/>
              <a:gd name="connsiteY2363" fmla="*/ 3703405 h 4384220"/>
              <a:gd name="connsiteX2364" fmla="*/ 3662587 w 4384220"/>
              <a:gd name="connsiteY2364" fmla="*/ 3742354 h 4384220"/>
              <a:gd name="connsiteX2365" fmla="*/ 3654051 w 4384220"/>
              <a:gd name="connsiteY2365" fmla="*/ 3725814 h 4384220"/>
              <a:gd name="connsiteX2366" fmla="*/ 3619636 w 4384220"/>
              <a:gd name="connsiteY2366" fmla="*/ 3758361 h 4384220"/>
              <a:gd name="connsiteX2367" fmla="*/ 3619903 w 4384220"/>
              <a:gd name="connsiteY2367" fmla="*/ 3733550 h 4384220"/>
              <a:gd name="connsiteX2368" fmla="*/ 3644180 w 4384220"/>
              <a:gd name="connsiteY2368" fmla="*/ 3734884 h 4384220"/>
              <a:gd name="connsiteX2369" fmla="*/ 3643913 w 4384220"/>
              <a:gd name="connsiteY2369" fmla="*/ 3759694 h 4384220"/>
              <a:gd name="connsiteX2370" fmla="*/ 3619636 w 4384220"/>
              <a:gd name="connsiteY2370" fmla="*/ 3758361 h 4384220"/>
              <a:gd name="connsiteX2371" fmla="*/ 3534535 w 4384220"/>
              <a:gd name="connsiteY2371" fmla="*/ 3854667 h 4384220"/>
              <a:gd name="connsiteX2372" fmla="*/ 3536935 w 4384220"/>
              <a:gd name="connsiteY2372" fmla="*/ 3847998 h 4384220"/>
              <a:gd name="connsiteX2373" fmla="*/ 3504655 w 4384220"/>
              <a:gd name="connsiteY2373" fmla="*/ 3787173 h 4384220"/>
              <a:gd name="connsiteX2374" fmla="*/ 3456369 w 4384220"/>
              <a:gd name="connsiteY2374" fmla="*/ 3802379 h 4384220"/>
              <a:gd name="connsiteX2375" fmla="*/ 3456636 w 4384220"/>
              <a:gd name="connsiteY2375" fmla="*/ 3835459 h 4384220"/>
              <a:gd name="connsiteX2376" fmla="*/ 3476644 w 4384220"/>
              <a:gd name="connsiteY2376" fmla="*/ 3843730 h 4384220"/>
              <a:gd name="connsiteX2377" fmla="*/ 3470508 w 4384220"/>
              <a:gd name="connsiteY2377" fmla="*/ 3850666 h 4384220"/>
              <a:gd name="connsiteX2378" fmla="*/ 3435293 w 4384220"/>
              <a:gd name="connsiteY2378" fmla="*/ 3857068 h 4384220"/>
              <a:gd name="connsiteX2379" fmla="*/ 3400612 w 4384220"/>
              <a:gd name="connsiteY2379" fmla="*/ 3832525 h 4384220"/>
              <a:gd name="connsiteX2380" fmla="*/ 3400879 w 4384220"/>
              <a:gd name="connsiteY2380" fmla="*/ 3806114 h 4384220"/>
              <a:gd name="connsiteX2381" fmla="*/ 3427557 w 4384220"/>
              <a:gd name="connsiteY2381" fmla="*/ 3773300 h 4384220"/>
              <a:gd name="connsiteX2382" fmla="*/ 3467307 w 4384220"/>
              <a:gd name="connsiteY2382" fmla="*/ 3754893 h 4384220"/>
              <a:gd name="connsiteX2383" fmla="*/ 3531333 w 4384220"/>
              <a:gd name="connsiteY2383" fmla="*/ 3749557 h 4384220"/>
              <a:gd name="connsiteX2384" fmla="*/ 3597761 w 4384220"/>
              <a:gd name="connsiteY2384" fmla="*/ 3742621 h 4384220"/>
              <a:gd name="connsiteX2385" fmla="*/ 3602029 w 4384220"/>
              <a:gd name="connsiteY2385" fmla="*/ 3740220 h 4384220"/>
              <a:gd name="connsiteX2386" fmla="*/ 3609766 w 4384220"/>
              <a:gd name="connsiteY2386" fmla="*/ 3767165 h 4384220"/>
              <a:gd name="connsiteX2387" fmla="*/ 3625772 w 4384220"/>
              <a:gd name="connsiteY2387" fmla="*/ 3776769 h 4384220"/>
              <a:gd name="connsiteX2388" fmla="*/ 3580420 w 4384220"/>
              <a:gd name="connsiteY2388" fmla="*/ 3815984 h 4384220"/>
              <a:gd name="connsiteX2389" fmla="*/ 3534535 w 4384220"/>
              <a:gd name="connsiteY2389" fmla="*/ 3854667 h 4384220"/>
              <a:gd name="connsiteX2390" fmla="*/ 3454768 w 4384220"/>
              <a:gd name="connsiteY2390" fmla="*/ 3892283 h 4384220"/>
              <a:gd name="connsiteX2391" fmla="*/ 3410750 w 4384220"/>
              <a:gd name="connsiteY2391" fmla="*/ 3885880 h 4384220"/>
              <a:gd name="connsiteX2392" fmla="*/ 3368599 w 4384220"/>
              <a:gd name="connsiteY2392" fmla="*/ 3840261 h 4384220"/>
              <a:gd name="connsiteX2393" fmla="*/ 3370466 w 4384220"/>
              <a:gd name="connsiteY2393" fmla="*/ 3789040 h 4384220"/>
              <a:gd name="connsiteX2394" fmla="*/ 3420620 w 4384220"/>
              <a:gd name="connsiteY2394" fmla="*/ 3734618 h 4384220"/>
              <a:gd name="connsiteX2395" fmla="*/ 3457436 w 4384220"/>
              <a:gd name="connsiteY2395" fmla="*/ 3721012 h 4384220"/>
              <a:gd name="connsiteX2396" fmla="*/ 3498253 w 4384220"/>
              <a:gd name="connsiteY2396" fmla="*/ 3717010 h 4384220"/>
              <a:gd name="connsiteX2397" fmla="*/ 3510791 w 4384220"/>
              <a:gd name="connsiteY2397" fmla="*/ 3735418 h 4384220"/>
              <a:gd name="connsiteX2398" fmla="*/ 3413951 w 4384220"/>
              <a:gd name="connsiteY2398" fmla="*/ 3766097 h 4384220"/>
              <a:gd name="connsiteX2399" fmla="*/ 3388607 w 4384220"/>
              <a:gd name="connsiteY2399" fmla="*/ 3799978 h 4384220"/>
              <a:gd name="connsiteX2400" fmla="*/ 3388874 w 4384220"/>
              <a:gd name="connsiteY2400" fmla="*/ 3837594 h 4384220"/>
              <a:gd name="connsiteX2401" fmla="*/ 3432625 w 4384220"/>
              <a:gd name="connsiteY2401" fmla="*/ 3869874 h 4384220"/>
              <a:gd name="connsiteX2402" fmla="*/ 3478511 w 4384220"/>
              <a:gd name="connsiteY2402" fmla="*/ 3861604 h 4384220"/>
              <a:gd name="connsiteX2403" fmla="*/ 3492384 w 4384220"/>
              <a:gd name="connsiteY2403" fmla="*/ 3836260 h 4384220"/>
              <a:gd name="connsiteX2404" fmla="*/ 3492917 w 4384220"/>
              <a:gd name="connsiteY2404" fmla="*/ 3828256 h 4384220"/>
              <a:gd name="connsiteX2405" fmla="*/ 3484914 w 4384220"/>
              <a:gd name="connsiteY2405" fmla="*/ 3828523 h 4384220"/>
              <a:gd name="connsiteX2406" fmla="*/ 3477711 w 4384220"/>
              <a:gd name="connsiteY2406" fmla="*/ 3829590 h 4384220"/>
              <a:gd name="connsiteX2407" fmla="*/ 3466506 w 4384220"/>
              <a:gd name="connsiteY2407" fmla="*/ 3827456 h 4384220"/>
              <a:gd name="connsiteX2408" fmla="*/ 3467307 w 4384220"/>
              <a:gd name="connsiteY2408" fmla="*/ 3810382 h 4384220"/>
              <a:gd name="connsiteX2409" fmla="*/ 3500120 w 4384220"/>
              <a:gd name="connsiteY2409" fmla="*/ 3799711 h 4384220"/>
              <a:gd name="connsiteX2410" fmla="*/ 3523330 w 4384220"/>
              <a:gd name="connsiteY2410" fmla="*/ 3844263 h 4384220"/>
              <a:gd name="connsiteX2411" fmla="*/ 3454768 w 4384220"/>
              <a:gd name="connsiteY2411" fmla="*/ 3892283 h 4384220"/>
              <a:gd name="connsiteX2412" fmla="*/ 3250950 w 4384220"/>
              <a:gd name="connsiteY2412" fmla="*/ 3937102 h 4384220"/>
              <a:gd name="connsiteX2413" fmla="*/ 3269091 w 4384220"/>
              <a:gd name="connsiteY2413" fmla="*/ 3940036 h 4384220"/>
              <a:gd name="connsiteX2414" fmla="*/ 3294968 w 4384220"/>
              <a:gd name="connsiteY2414" fmla="*/ 3909624 h 4384220"/>
              <a:gd name="connsiteX2415" fmla="*/ 3277361 w 4384220"/>
              <a:gd name="connsiteY2415" fmla="*/ 3879478 h 4384220"/>
              <a:gd name="connsiteX2416" fmla="*/ 3257353 w 4384220"/>
              <a:gd name="connsiteY2416" fmla="*/ 3875743 h 4384220"/>
              <a:gd name="connsiteX2417" fmla="*/ 3252284 w 4384220"/>
              <a:gd name="connsiteY2417" fmla="*/ 3877877 h 4384220"/>
              <a:gd name="connsiteX2418" fmla="*/ 3252817 w 4384220"/>
              <a:gd name="connsiteY2418" fmla="*/ 3876009 h 4384220"/>
              <a:gd name="connsiteX2419" fmla="*/ 3262155 w 4384220"/>
              <a:gd name="connsiteY2419" fmla="*/ 3870141 h 4384220"/>
              <a:gd name="connsiteX2420" fmla="*/ 3273359 w 4384220"/>
              <a:gd name="connsiteY2420" fmla="*/ 3871208 h 4384220"/>
              <a:gd name="connsiteX2421" fmla="*/ 3289099 w 4384220"/>
              <a:gd name="connsiteY2421" fmla="*/ 3879478 h 4384220"/>
              <a:gd name="connsiteX2422" fmla="*/ 3299770 w 4384220"/>
              <a:gd name="connsiteY2422" fmla="*/ 3888281 h 4384220"/>
              <a:gd name="connsiteX2423" fmla="*/ 3314710 w 4384220"/>
              <a:gd name="connsiteY2423" fmla="*/ 3900020 h 4384220"/>
              <a:gd name="connsiteX2424" fmla="*/ 3328049 w 4384220"/>
              <a:gd name="connsiteY2424" fmla="*/ 3906956 h 4384220"/>
              <a:gd name="connsiteX2425" fmla="*/ 3371267 w 4384220"/>
              <a:gd name="connsiteY2425" fmla="*/ 3918160 h 4384220"/>
              <a:gd name="connsiteX2426" fmla="*/ 3427023 w 4384220"/>
              <a:gd name="connsiteY2426" fmla="*/ 3904555 h 4384220"/>
              <a:gd name="connsiteX2427" fmla="*/ 3456102 w 4384220"/>
              <a:gd name="connsiteY2427" fmla="*/ 3905622 h 4384220"/>
              <a:gd name="connsiteX2428" fmla="*/ 3472642 w 4384220"/>
              <a:gd name="connsiteY2428" fmla="*/ 3902954 h 4384220"/>
              <a:gd name="connsiteX2429" fmla="*/ 3388074 w 4384220"/>
              <a:gd name="connsiteY2429" fmla="*/ 3963246 h 4384220"/>
              <a:gd name="connsiteX2430" fmla="*/ 3300571 w 4384220"/>
              <a:gd name="connsiteY2430" fmla="*/ 4019269 h 4384220"/>
              <a:gd name="connsiteX2431" fmla="*/ 3250950 w 4384220"/>
              <a:gd name="connsiteY2431" fmla="*/ 3937102 h 4384220"/>
              <a:gd name="connsiteX2432" fmla="*/ 3218670 w 4384220"/>
              <a:gd name="connsiteY2432" fmla="*/ 3867473 h 4384220"/>
              <a:gd name="connsiteX2433" fmla="*/ 3266957 w 4384220"/>
              <a:gd name="connsiteY2433" fmla="*/ 3829590 h 4384220"/>
              <a:gd name="connsiteX2434" fmla="*/ 3303772 w 4384220"/>
              <a:gd name="connsiteY2434" fmla="*/ 3846130 h 4384220"/>
              <a:gd name="connsiteX2435" fmla="*/ 3380871 w 4384220"/>
              <a:gd name="connsiteY2435" fmla="*/ 3880278 h 4384220"/>
              <a:gd name="connsiteX2436" fmla="*/ 3405681 w 4384220"/>
              <a:gd name="connsiteY2436" fmla="*/ 3897885 h 4384220"/>
              <a:gd name="connsiteX2437" fmla="*/ 3408082 w 4384220"/>
              <a:gd name="connsiteY2437" fmla="*/ 3898952 h 4384220"/>
              <a:gd name="connsiteX2438" fmla="*/ 3371800 w 4384220"/>
              <a:gd name="connsiteY2438" fmla="*/ 3904555 h 4384220"/>
              <a:gd name="connsiteX2439" fmla="*/ 3333118 w 4384220"/>
              <a:gd name="connsiteY2439" fmla="*/ 3894684 h 4384220"/>
              <a:gd name="connsiteX2440" fmla="*/ 3320846 w 4384220"/>
              <a:gd name="connsiteY2440" fmla="*/ 3888548 h 4384220"/>
              <a:gd name="connsiteX2441" fmla="*/ 3308040 w 4384220"/>
              <a:gd name="connsiteY2441" fmla="*/ 3878411 h 4384220"/>
              <a:gd name="connsiteX2442" fmla="*/ 3295769 w 4384220"/>
              <a:gd name="connsiteY2442" fmla="*/ 3868540 h 4384220"/>
              <a:gd name="connsiteX2443" fmla="*/ 3276027 w 4384220"/>
              <a:gd name="connsiteY2443" fmla="*/ 3858402 h 4384220"/>
              <a:gd name="connsiteX2444" fmla="*/ 3258687 w 4384220"/>
              <a:gd name="connsiteY2444" fmla="*/ 3857068 h 4384220"/>
              <a:gd name="connsiteX2445" fmla="*/ 3240813 w 4384220"/>
              <a:gd name="connsiteY2445" fmla="*/ 3869874 h 4384220"/>
              <a:gd name="connsiteX2446" fmla="*/ 3242947 w 4384220"/>
              <a:gd name="connsiteY2446" fmla="*/ 3895217 h 4384220"/>
              <a:gd name="connsiteX2447" fmla="*/ 3249883 w 4384220"/>
              <a:gd name="connsiteY2447" fmla="*/ 3908823 h 4384220"/>
              <a:gd name="connsiteX2448" fmla="*/ 3254685 w 4384220"/>
              <a:gd name="connsiteY2448" fmla="*/ 3895217 h 4384220"/>
              <a:gd name="connsiteX2449" fmla="*/ 3261354 w 4384220"/>
              <a:gd name="connsiteY2449" fmla="*/ 3888815 h 4384220"/>
              <a:gd name="connsiteX2450" fmla="*/ 3270425 w 4384220"/>
              <a:gd name="connsiteY2450" fmla="*/ 3890416 h 4384220"/>
              <a:gd name="connsiteX2451" fmla="*/ 3281629 w 4384220"/>
              <a:gd name="connsiteY2451" fmla="*/ 3910424 h 4384220"/>
              <a:gd name="connsiteX2452" fmla="*/ 3266690 w 4384220"/>
              <a:gd name="connsiteY2452" fmla="*/ 3926430 h 4384220"/>
              <a:gd name="connsiteX2453" fmla="*/ 3225073 w 4384220"/>
              <a:gd name="connsiteY2453" fmla="*/ 3894417 h 4384220"/>
              <a:gd name="connsiteX2454" fmla="*/ 3218670 w 4384220"/>
              <a:gd name="connsiteY2454" fmla="*/ 3867473 h 4384220"/>
              <a:gd name="connsiteX2455" fmla="*/ 3172517 w 4384220"/>
              <a:gd name="connsiteY2455" fmla="*/ 3807981 h 4384220"/>
              <a:gd name="connsiteX2456" fmla="*/ 3187457 w 4384220"/>
              <a:gd name="connsiteY2456" fmla="*/ 3741287 h 4384220"/>
              <a:gd name="connsiteX2457" fmla="*/ 3278161 w 4384220"/>
              <a:gd name="connsiteY2457" fmla="*/ 3679395 h 4384220"/>
              <a:gd name="connsiteX2458" fmla="*/ 3277628 w 4384220"/>
              <a:gd name="connsiteY2458" fmla="*/ 3688465 h 4384220"/>
              <a:gd name="connsiteX2459" fmla="*/ 3291767 w 4384220"/>
              <a:gd name="connsiteY2459" fmla="*/ 3722612 h 4384220"/>
              <a:gd name="connsiteX2460" fmla="*/ 3244014 w 4384220"/>
              <a:gd name="connsiteY2460" fmla="*/ 3767965 h 4384220"/>
              <a:gd name="connsiteX2461" fmla="*/ 3255485 w 4384220"/>
              <a:gd name="connsiteY2461" fmla="*/ 3807181 h 4384220"/>
              <a:gd name="connsiteX2462" fmla="*/ 3263489 w 4384220"/>
              <a:gd name="connsiteY2462" fmla="*/ 3816785 h 4384220"/>
              <a:gd name="connsiteX2463" fmla="*/ 3206131 w 4384220"/>
              <a:gd name="connsiteY2463" fmla="*/ 3863738 h 4384220"/>
              <a:gd name="connsiteX2464" fmla="*/ 3172517 w 4384220"/>
              <a:gd name="connsiteY2464" fmla="*/ 3807981 h 4384220"/>
              <a:gd name="connsiteX2465" fmla="*/ 4071291 w 4384220"/>
              <a:gd name="connsiteY2465" fmla="*/ 3238411 h 4384220"/>
              <a:gd name="connsiteX2466" fmla="*/ 4102504 w 4384220"/>
              <a:gd name="connsiteY2466" fmla="*/ 3179987 h 4384220"/>
              <a:gd name="connsiteX2467" fmla="*/ 4132382 w 4384220"/>
              <a:gd name="connsiteY2467" fmla="*/ 3121029 h 4384220"/>
              <a:gd name="connsiteX2468" fmla="*/ 4159594 w 4384220"/>
              <a:gd name="connsiteY2468" fmla="*/ 3060738 h 4384220"/>
              <a:gd name="connsiteX2469" fmla="*/ 4173199 w 4384220"/>
              <a:gd name="connsiteY2469" fmla="*/ 3030592 h 4384220"/>
              <a:gd name="connsiteX2470" fmla="*/ 4185471 w 4384220"/>
              <a:gd name="connsiteY2470" fmla="*/ 2999912 h 4384220"/>
              <a:gd name="connsiteX2471" fmla="*/ 4209748 w 4384220"/>
              <a:gd name="connsiteY2471" fmla="*/ 2938287 h 4384220"/>
              <a:gd name="connsiteX2472" fmla="*/ 4231357 w 4384220"/>
              <a:gd name="connsiteY2472" fmla="*/ 2875594 h 4384220"/>
              <a:gd name="connsiteX2473" fmla="*/ 4269773 w 4384220"/>
              <a:gd name="connsiteY2473" fmla="*/ 2748875 h 4384220"/>
              <a:gd name="connsiteX2474" fmla="*/ 4285780 w 4384220"/>
              <a:gd name="connsiteY2474" fmla="*/ 2684581 h 4384220"/>
              <a:gd name="connsiteX2475" fmla="*/ 4300452 w 4384220"/>
              <a:gd name="connsiteY2475" fmla="*/ 2620021 h 4384220"/>
              <a:gd name="connsiteX2476" fmla="*/ 4312191 w 4384220"/>
              <a:gd name="connsiteY2476" fmla="*/ 2554928 h 4384220"/>
              <a:gd name="connsiteX2477" fmla="*/ 4318060 w 4384220"/>
              <a:gd name="connsiteY2477" fmla="*/ 2522381 h 4384220"/>
              <a:gd name="connsiteX2478" fmla="*/ 4322328 w 4384220"/>
              <a:gd name="connsiteY2478" fmla="*/ 2489567 h 4384220"/>
              <a:gd name="connsiteX2479" fmla="*/ 4330598 w 4384220"/>
              <a:gd name="connsiteY2479" fmla="*/ 2423940 h 4384220"/>
              <a:gd name="connsiteX2480" fmla="*/ 4336201 w 4384220"/>
              <a:gd name="connsiteY2480" fmla="*/ 2358046 h 4384220"/>
              <a:gd name="connsiteX2481" fmla="*/ 4340736 w 4384220"/>
              <a:gd name="connsiteY2481" fmla="*/ 2292152 h 4384220"/>
              <a:gd name="connsiteX2482" fmla="*/ 4342337 w 4384220"/>
              <a:gd name="connsiteY2482" fmla="*/ 2225991 h 4384220"/>
              <a:gd name="connsiteX2483" fmla="*/ 4069156 w 4384220"/>
              <a:gd name="connsiteY2483" fmla="*/ 2221723 h 4384220"/>
              <a:gd name="connsiteX2484" fmla="*/ 4068623 w 4384220"/>
              <a:gd name="connsiteY2484" fmla="*/ 2227058 h 4384220"/>
              <a:gd name="connsiteX2485" fmla="*/ 4061153 w 4384220"/>
              <a:gd name="connsiteY2485" fmla="*/ 2242798 h 4384220"/>
              <a:gd name="connsiteX2486" fmla="*/ 4021670 w 4384220"/>
              <a:gd name="connsiteY2486" fmla="*/ 2271610 h 4384220"/>
              <a:gd name="connsiteX2487" fmla="*/ 4018202 w 4384220"/>
              <a:gd name="connsiteY2487" fmla="*/ 2273211 h 4384220"/>
              <a:gd name="connsiteX2488" fmla="*/ 4013400 w 4384220"/>
              <a:gd name="connsiteY2488" fmla="*/ 2344707 h 4384220"/>
              <a:gd name="connsiteX2489" fmla="*/ 4010732 w 4384220"/>
              <a:gd name="connsiteY2489" fmla="*/ 2380455 h 4384220"/>
              <a:gd name="connsiteX2490" fmla="*/ 4006197 w 4384220"/>
              <a:gd name="connsiteY2490" fmla="*/ 2415937 h 4384220"/>
              <a:gd name="connsiteX2491" fmla="*/ 4005663 w 4384220"/>
              <a:gd name="connsiteY2491" fmla="*/ 2418071 h 4384220"/>
              <a:gd name="connsiteX2492" fmla="*/ 4004863 w 4384220"/>
              <a:gd name="connsiteY2492" fmla="*/ 2426074 h 4384220"/>
              <a:gd name="connsiteX2493" fmla="*/ 3998193 w 4384220"/>
              <a:gd name="connsiteY2493" fmla="*/ 2477295 h 4384220"/>
              <a:gd name="connsiteX2494" fmla="*/ 3989123 w 4384220"/>
              <a:gd name="connsiteY2494" fmla="*/ 2528250 h 4384220"/>
              <a:gd name="connsiteX2495" fmla="*/ 3967514 w 4384220"/>
              <a:gd name="connsiteY2495" fmla="*/ 2629358 h 4384220"/>
              <a:gd name="connsiteX2496" fmla="*/ 3992858 w 4384220"/>
              <a:gd name="connsiteY2496" fmla="*/ 2653369 h 4384220"/>
              <a:gd name="connsiteX2497" fmla="*/ 4035009 w 4384220"/>
              <a:gd name="connsiteY2497" fmla="*/ 2664040 h 4384220"/>
              <a:gd name="connsiteX2498" fmla="*/ 4037410 w 4384220"/>
              <a:gd name="connsiteY2498" fmla="*/ 2660038 h 4384220"/>
              <a:gd name="connsiteX2499" fmla="*/ 4047014 w 4384220"/>
              <a:gd name="connsiteY2499" fmla="*/ 2649367 h 4384220"/>
              <a:gd name="connsiteX2500" fmla="*/ 4075826 w 4384220"/>
              <a:gd name="connsiteY2500" fmla="*/ 2635761 h 4384220"/>
              <a:gd name="connsiteX2501" fmla="*/ 4144121 w 4384220"/>
              <a:gd name="connsiteY2501" fmla="*/ 2657370 h 4384220"/>
              <a:gd name="connsiteX2502" fmla="*/ 4164663 w 4384220"/>
              <a:gd name="connsiteY2502" fmla="*/ 2680580 h 4384220"/>
              <a:gd name="connsiteX2503" fmla="*/ 4182270 w 4384220"/>
              <a:gd name="connsiteY2503" fmla="*/ 2725665 h 4384220"/>
              <a:gd name="connsiteX2504" fmla="*/ 4182270 w 4384220"/>
              <a:gd name="connsiteY2504" fmla="*/ 2725665 h 4384220"/>
              <a:gd name="connsiteX2505" fmla="*/ 4115309 w 4384220"/>
              <a:gd name="connsiteY2505" fmla="*/ 2765949 h 4384220"/>
              <a:gd name="connsiteX2506" fmla="*/ 4045147 w 4384220"/>
              <a:gd name="connsiteY2506" fmla="*/ 2750475 h 4384220"/>
              <a:gd name="connsiteX2507" fmla="*/ 4026739 w 4384220"/>
              <a:gd name="connsiteY2507" fmla="*/ 2724065 h 4384220"/>
              <a:gd name="connsiteX2508" fmla="*/ 4023538 w 4384220"/>
              <a:gd name="connsiteY2508" fmla="*/ 2709925 h 4384220"/>
              <a:gd name="connsiteX2509" fmla="*/ 4023271 w 4384220"/>
              <a:gd name="connsiteY2509" fmla="*/ 2705390 h 4384220"/>
              <a:gd name="connsiteX2510" fmla="*/ 3981387 w 4384220"/>
              <a:gd name="connsiteY2510" fmla="*/ 2693652 h 4384220"/>
              <a:gd name="connsiteX2511" fmla="*/ 3947773 w 4384220"/>
              <a:gd name="connsiteY2511" fmla="*/ 2701922 h 4384220"/>
              <a:gd name="connsiteX2512" fmla="*/ 3879478 w 4384220"/>
              <a:gd name="connsiteY2512" fmla="*/ 2896936 h 4384220"/>
              <a:gd name="connsiteX2513" fmla="*/ 3876276 w 4384220"/>
              <a:gd name="connsiteY2513" fmla="*/ 2904406 h 4384220"/>
              <a:gd name="connsiteX2514" fmla="*/ 3875743 w 4384220"/>
              <a:gd name="connsiteY2514" fmla="*/ 2906540 h 4384220"/>
              <a:gd name="connsiteX2515" fmla="*/ 3846130 w 4384220"/>
              <a:gd name="connsiteY2515" fmla="*/ 2971634 h 4384220"/>
              <a:gd name="connsiteX2516" fmla="*/ 3814117 w 4384220"/>
              <a:gd name="connsiteY2516" fmla="*/ 3035661 h 4384220"/>
              <a:gd name="connsiteX2517" fmla="*/ 3816518 w 4384220"/>
              <a:gd name="connsiteY2517" fmla="*/ 3038862 h 4384220"/>
              <a:gd name="connsiteX2518" fmla="*/ 3837060 w 4384220"/>
              <a:gd name="connsiteY2518" fmla="*/ 3083947 h 4384220"/>
              <a:gd name="connsiteX2519" fmla="*/ 3835459 w 4384220"/>
              <a:gd name="connsiteY2519" fmla="*/ 3101021 h 4384220"/>
              <a:gd name="connsiteX2520" fmla="*/ 3833325 w 4384220"/>
              <a:gd name="connsiteY2520" fmla="*/ 3105823 h 4384220"/>
              <a:gd name="connsiteX2521" fmla="*/ 3838661 w 4384220"/>
              <a:gd name="connsiteY2521" fmla="*/ 3109024 h 4384220"/>
              <a:gd name="connsiteX2522" fmla="*/ 4071291 w 4384220"/>
              <a:gd name="connsiteY2522" fmla="*/ 3238411 h 4384220"/>
              <a:gd name="connsiteX2523" fmla="*/ 3941903 w 4384220"/>
              <a:gd name="connsiteY2523" fmla="*/ 3073010 h 4384220"/>
              <a:gd name="connsiteX2524" fmla="*/ 3981920 w 4384220"/>
              <a:gd name="connsiteY2524" fmla="*/ 3069008 h 4384220"/>
              <a:gd name="connsiteX2525" fmla="*/ 4065955 w 4384220"/>
              <a:gd name="connsiteY2525" fmla="*/ 3060204 h 4384220"/>
              <a:gd name="connsiteX2526" fmla="*/ 4096101 w 4384220"/>
              <a:gd name="connsiteY2526" fmla="*/ 3062872 h 4384220"/>
              <a:gd name="connsiteX2527" fmla="*/ 4098502 w 4384220"/>
              <a:gd name="connsiteY2527" fmla="*/ 3062605 h 4384220"/>
              <a:gd name="connsiteX2528" fmla="*/ 4070224 w 4384220"/>
              <a:gd name="connsiteY2528" fmla="*/ 3085548 h 4384220"/>
              <a:gd name="connsiteX2529" fmla="*/ 4031541 w 4384220"/>
              <a:gd name="connsiteY2529" fmla="*/ 3095952 h 4384220"/>
              <a:gd name="connsiteX2530" fmla="*/ 4017935 w 4384220"/>
              <a:gd name="connsiteY2530" fmla="*/ 3096753 h 4384220"/>
              <a:gd name="connsiteX2531" fmla="*/ 4001928 w 4384220"/>
              <a:gd name="connsiteY2531" fmla="*/ 3094352 h 4384220"/>
              <a:gd name="connsiteX2532" fmla="*/ 3986455 w 4384220"/>
              <a:gd name="connsiteY2532" fmla="*/ 3091951 h 4384220"/>
              <a:gd name="connsiteX2533" fmla="*/ 3964313 w 4384220"/>
              <a:gd name="connsiteY2533" fmla="*/ 3093018 h 4384220"/>
              <a:gd name="connsiteX2534" fmla="*/ 3948840 w 4384220"/>
              <a:gd name="connsiteY2534" fmla="*/ 3100488 h 4384220"/>
              <a:gd name="connsiteX2535" fmla="*/ 3939769 w 4384220"/>
              <a:gd name="connsiteY2535" fmla="*/ 3120496 h 4384220"/>
              <a:gd name="connsiteX2536" fmla="*/ 3954442 w 4384220"/>
              <a:gd name="connsiteY2536" fmla="*/ 3141304 h 4384220"/>
              <a:gd name="connsiteX2537" fmla="*/ 3967248 w 4384220"/>
              <a:gd name="connsiteY2537" fmla="*/ 3149841 h 4384220"/>
              <a:gd name="connsiteX2538" fmla="*/ 3964580 w 4384220"/>
              <a:gd name="connsiteY2538" fmla="*/ 3135702 h 4384220"/>
              <a:gd name="connsiteX2539" fmla="*/ 3967248 w 4384220"/>
              <a:gd name="connsiteY2539" fmla="*/ 3126898 h 4384220"/>
              <a:gd name="connsiteX2540" fmla="*/ 3975784 w 4384220"/>
              <a:gd name="connsiteY2540" fmla="*/ 3123697 h 4384220"/>
              <a:gd name="connsiteX2541" fmla="*/ 3995526 w 4384220"/>
              <a:gd name="connsiteY2541" fmla="*/ 3135435 h 4384220"/>
              <a:gd name="connsiteX2542" fmla="*/ 3990724 w 4384220"/>
              <a:gd name="connsiteY2542" fmla="*/ 3156778 h 4384220"/>
              <a:gd name="connsiteX2543" fmla="*/ 3938436 w 4384220"/>
              <a:gd name="connsiteY2543" fmla="*/ 3149575 h 4384220"/>
              <a:gd name="connsiteX2544" fmla="*/ 3919228 w 4384220"/>
              <a:gd name="connsiteY2544" fmla="*/ 3129833 h 4384220"/>
              <a:gd name="connsiteX2545" fmla="*/ 3941903 w 4384220"/>
              <a:gd name="connsiteY2545" fmla="*/ 3073010 h 4384220"/>
              <a:gd name="connsiteX2546" fmla="*/ 3926697 w 4384220"/>
              <a:gd name="connsiteY2546" fmla="*/ 3020721 h 4384220"/>
              <a:gd name="connsiteX2547" fmla="*/ 3928298 w 4384220"/>
              <a:gd name="connsiteY2547" fmla="*/ 3037528 h 4384220"/>
              <a:gd name="connsiteX2548" fmla="*/ 3938969 w 4384220"/>
              <a:gd name="connsiteY2548" fmla="*/ 3024989 h 4384220"/>
              <a:gd name="connsiteX2549" fmla="*/ 3950974 w 4384220"/>
              <a:gd name="connsiteY2549" fmla="*/ 3023389 h 4384220"/>
              <a:gd name="connsiteX2550" fmla="*/ 3961111 w 4384220"/>
              <a:gd name="connsiteY2550" fmla="*/ 3028458 h 4384220"/>
              <a:gd name="connsiteX2551" fmla="*/ 3965914 w 4384220"/>
              <a:gd name="connsiteY2551" fmla="*/ 3035927 h 4384220"/>
              <a:gd name="connsiteX2552" fmla="*/ 3961645 w 4384220"/>
              <a:gd name="connsiteY2552" fmla="*/ 3048466 h 4384220"/>
              <a:gd name="connsiteX2553" fmla="*/ 3926164 w 4384220"/>
              <a:gd name="connsiteY2553" fmla="*/ 3048199 h 4384220"/>
              <a:gd name="connsiteX2554" fmla="*/ 3903488 w 4384220"/>
              <a:gd name="connsiteY2554" fmla="*/ 3027124 h 4384220"/>
              <a:gd name="connsiteX2555" fmla="*/ 3928832 w 4384220"/>
              <a:gd name="connsiteY2555" fmla="*/ 2972168 h 4384220"/>
              <a:gd name="connsiteX2556" fmla="*/ 3953108 w 4384220"/>
              <a:gd name="connsiteY2556" fmla="*/ 2966299 h 4384220"/>
              <a:gd name="connsiteX2557" fmla="*/ 3997393 w 4384220"/>
              <a:gd name="connsiteY2557" fmla="*/ 2971901 h 4384220"/>
              <a:gd name="connsiteX2558" fmla="*/ 3997927 w 4384220"/>
              <a:gd name="connsiteY2558" fmla="*/ 2986040 h 4384220"/>
              <a:gd name="connsiteX2559" fmla="*/ 3998193 w 4384220"/>
              <a:gd name="connsiteY2559" fmla="*/ 2987907 h 4384220"/>
              <a:gd name="connsiteX2560" fmla="*/ 3938169 w 4384220"/>
              <a:gd name="connsiteY2560" fmla="*/ 2995377 h 4384220"/>
              <a:gd name="connsiteX2561" fmla="*/ 3926697 w 4384220"/>
              <a:gd name="connsiteY2561" fmla="*/ 3020721 h 4384220"/>
              <a:gd name="connsiteX2562" fmla="*/ 3937902 w 4384220"/>
              <a:gd name="connsiteY2562" fmla="*/ 2923614 h 4384220"/>
              <a:gd name="connsiteX2563" fmla="*/ 3926964 w 4384220"/>
              <a:gd name="connsiteY2563" fmla="*/ 2920680 h 4384220"/>
              <a:gd name="connsiteX2564" fmla="*/ 3924830 w 4384220"/>
              <a:gd name="connsiteY2564" fmla="*/ 2916945 h 4384220"/>
              <a:gd name="connsiteX2565" fmla="*/ 3935768 w 4384220"/>
              <a:gd name="connsiteY2565" fmla="*/ 2914010 h 4384220"/>
              <a:gd name="connsiteX2566" fmla="*/ 4000328 w 4384220"/>
              <a:gd name="connsiteY2566" fmla="*/ 2946023 h 4384220"/>
              <a:gd name="connsiteX2567" fmla="*/ 3998193 w 4384220"/>
              <a:gd name="connsiteY2567" fmla="*/ 2959362 h 4384220"/>
              <a:gd name="connsiteX2568" fmla="*/ 3963513 w 4384220"/>
              <a:gd name="connsiteY2568" fmla="*/ 2953226 h 4384220"/>
              <a:gd name="connsiteX2569" fmla="*/ 3964313 w 4384220"/>
              <a:gd name="connsiteY2569" fmla="*/ 2939354 h 4384220"/>
              <a:gd name="connsiteX2570" fmla="*/ 3937902 w 4384220"/>
              <a:gd name="connsiteY2570" fmla="*/ 2923614 h 4384220"/>
              <a:gd name="connsiteX2571" fmla="*/ 4000861 w 4384220"/>
              <a:gd name="connsiteY2571" fmla="*/ 3000979 h 4384220"/>
              <a:gd name="connsiteX2572" fmla="*/ 4027005 w 4384220"/>
              <a:gd name="connsiteY2572" fmla="*/ 3040463 h 4384220"/>
              <a:gd name="connsiteX2573" fmla="*/ 4049148 w 4384220"/>
              <a:gd name="connsiteY2573" fmla="*/ 3054335 h 4384220"/>
              <a:gd name="connsiteX2574" fmla="*/ 3984588 w 4384220"/>
              <a:gd name="connsiteY2574" fmla="*/ 3056736 h 4384220"/>
              <a:gd name="connsiteX2575" fmla="*/ 3973917 w 4384220"/>
              <a:gd name="connsiteY2575" fmla="*/ 3055135 h 4384220"/>
              <a:gd name="connsiteX2576" fmla="*/ 3979519 w 4384220"/>
              <a:gd name="connsiteY2576" fmla="*/ 3035127 h 4384220"/>
              <a:gd name="connsiteX2577" fmla="*/ 3969115 w 4384220"/>
              <a:gd name="connsiteY2577" fmla="*/ 3019120 h 4384220"/>
              <a:gd name="connsiteX2578" fmla="*/ 3954976 w 4384220"/>
              <a:gd name="connsiteY2578" fmla="*/ 3011917 h 4384220"/>
              <a:gd name="connsiteX2579" fmla="*/ 3943237 w 4384220"/>
              <a:gd name="connsiteY2579" fmla="*/ 3010050 h 4384220"/>
              <a:gd name="connsiteX2580" fmla="*/ 3947773 w 4384220"/>
              <a:gd name="connsiteY2580" fmla="*/ 3005248 h 4384220"/>
              <a:gd name="connsiteX2581" fmla="*/ 4000861 w 4384220"/>
              <a:gd name="connsiteY2581" fmla="*/ 3000979 h 4384220"/>
              <a:gd name="connsiteX2582" fmla="*/ 3909890 w 4384220"/>
              <a:gd name="connsiteY2582" fmla="*/ 2967366 h 4384220"/>
              <a:gd name="connsiteX2583" fmla="*/ 3890949 w 4384220"/>
              <a:gd name="connsiteY2583" fmla="*/ 3030325 h 4384220"/>
              <a:gd name="connsiteX2584" fmla="*/ 3920562 w 4384220"/>
              <a:gd name="connsiteY2584" fmla="*/ 3058604 h 4384220"/>
              <a:gd name="connsiteX2585" fmla="*/ 3932299 w 4384220"/>
              <a:gd name="connsiteY2585" fmla="*/ 3062872 h 4384220"/>
              <a:gd name="connsiteX2586" fmla="*/ 3905889 w 4384220"/>
              <a:gd name="connsiteY2586" fmla="*/ 3131967 h 4384220"/>
              <a:gd name="connsiteX2587" fmla="*/ 3849065 w 4384220"/>
              <a:gd name="connsiteY2587" fmla="*/ 3100754 h 4384220"/>
              <a:gd name="connsiteX2588" fmla="*/ 3829057 w 4384220"/>
              <a:gd name="connsiteY2588" fmla="*/ 3035394 h 4384220"/>
              <a:gd name="connsiteX2589" fmla="*/ 3853867 w 4384220"/>
              <a:gd name="connsiteY2589" fmla="*/ 2986573 h 4384220"/>
              <a:gd name="connsiteX2590" fmla="*/ 3876543 w 4384220"/>
              <a:gd name="connsiteY2590" fmla="*/ 2936686 h 4384220"/>
              <a:gd name="connsiteX2591" fmla="*/ 3880545 w 4384220"/>
              <a:gd name="connsiteY2591" fmla="*/ 2944689 h 4384220"/>
              <a:gd name="connsiteX2592" fmla="*/ 3909890 w 4384220"/>
              <a:gd name="connsiteY2592" fmla="*/ 2967366 h 4384220"/>
              <a:gd name="connsiteX2593" fmla="*/ 3908556 w 4384220"/>
              <a:gd name="connsiteY2593" fmla="*/ 2888666 h 4384220"/>
              <a:gd name="connsiteX2594" fmla="*/ 4010999 w 4384220"/>
              <a:gd name="connsiteY2594" fmla="*/ 2915878 h 4384220"/>
              <a:gd name="connsiteX2595" fmla="*/ 4004063 w 4384220"/>
              <a:gd name="connsiteY2595" fmla="*/ 2932418 h 4384220"/>
              <a:gd name="connsiteX2596" fmla="*/ 3935501 w 4384220"/>
              <a:gd name="connsiteY2596" fmla="*/ 2901738 h 4384220"/>
              <a:gd name="connsiteX2597" fmla="*/ 3912291 w 4384220"/>
              <a:gd name="connsiteY2597" fmla="*/ 2910809 h 4384220"/>
              <a:gd name="connsiteX2598" fmla="*/ 3916827 w 4384220"/>
              <a:gd name="connsiteY2598" fmla="*/ 2927616 h 4384220"/>
              <a:gd name="connsiteX2599" fmla="*/ 3937635 w 4384220"/>
              <a:gd name="connsiteY2599" fmla="*/ 2935619 h 4384220"/>
              <a:gd name="connsiteX2600" fmla="*/ 3951507 w 4384220"/>
              <a:gd name="connsiteY2600" fmla="*/ 2942022 h 4384220"/>
              <a:gd name="connsiteX2601" fmla="*/ 3945105 w 4384220"/>
              <a:gd name="connsiteY2601" fmla="*/ 2955894 h 4384220"/>
              <a:gd name="connsiteX2602" fmla="*/ 3922429 w 4384220"/>
              <a:gd name="connsiteY2602" fmla="*/ 2959095 h 4384220"/>
              <a:gd name="connsiteX2603" fmla="*/ 3892016 w 4384220"/>
              <a:gd name="connsiteY2603" fmla="*/ 2940154 h 4384220"/>
              <a:gd name="connsiteX2604" fmla="*/ 3888015 w 4384220"/>
              <a:gd name="connsiteY2604" fmla="*/ 2911076 h 4384220"/>
              <a:gd name="connsiteX2605" fmla="*/ 3891750 w 4384220"/>
              <a:gd name="connsiteY2605" fmla="*/ 2902005 h 4384220"/>
              <a:gd name="connsiteX2606" fmla="*/ 3908556 w 4384220"/>
              <a:gd name="connsiteY2606" fmla="*/ 2888666 h 4384220"/>
              <a:gd name="connsiteX2607" fmla="*/ 3961378 w 4384220"/>
              <a:gd name="connsiteY2607" fmla="*/ 2844114 h 4384220"/>
              <a:gd name="connsiteX2608" fmla="*/ 3971516 w 4384220"/>
              <a:gd name="connsiteY2608" fmla="*/ 2852918 h 4384220"/>
              <a:gd name="connsiteX2609" fmla="*/ 3977652 w 4384220"/>
              <a:gd name="connsiteY2609" fmla="*/ 2863322 h 4384220"/>
              <a:gd name="connsiteX2610" fmla="*/ 3971783 w 4384220"/>
              <a:gd name="connsiteY2610" fmla="*/ 2872660 h 4384220"/>
              <a:gd name="connsiteX2611" fmla="*/ 3945905 w 4384220"/>
              <a:gd name="connsiteY2611" fmla="*/ 2865990 h 4384220"/>
              <a:gd name="connsiteX2612" fmla="*/ 3940570 w 4384220"/>
              <a:gd name="connsiteY2612" fmla="*/ 2843581 h 4384220"/>
              <a:gd name="connsiteX2613" fmla="*/ 3986989 w 4384220"/>
              <a:gd name="connsiteY2613" fmla="*/ 2822506 h 4384220"/>
              <a:gd name="connsiteX2614" fmla="*/ 4045413 w 4384220"/>
              <a:gd name="connsiteY2614" fmla="*/ 2872393 h 4384220"/>
              <a:gd name="connsiteX2615" fmla="*/ 4033675 w 4384220"/>
              <a:gd name="connsiteY2615" fmla="*/ 2883864 h 4384220"/>
              <a:gd name="connsiteX2616" fmla="*/ 4015534 w 4384220"/>
              <a:gd name="connsiteY2616" fmla="*/ 2854519 h 4384220"/>
              <a:gd name="connsiteX2617" fmla="*/ 3974717 w 4384220"/>
              <a:gd name="connsiteY2617" fmla="*/ 2843047 h 4384220"/>
              <a:gd name="connsiteX2618" fmla="*/ 3961378 w 4384220"/>
              <a:gd name="connsiteY2618" fmla="*/ 2844114 h 4384220"/>
              <a:gd name="connsiteX2619" fmla="*/ 4021937 w 4384220"/>
              <a:gd name="connsiteY2619" fmla="*/ 2897737 h 4384220"/>
              <a:gd name="connsiteX2620" fmla="*/ 4017401 w 4384220"/>
              <a:gd name="connsiteY2620" fmla="*/ 2904673 h 4384220"/>
              <a:gd name="connsiteX2621" fmla="*/ 3981120 w 4384220"/>
              <a:gd name="connsiteY2621" fmla="*/ 2882264 h 4384220"/>
              <a:gd name="connsiteX2622" fmla="*/ 3991257 w 4384220"/>
              <a:gd name="connsiteY2622" fmla="*/ 2864656 h 4384220"/>
              <a:gd name="connsiteX2623" fmla="*/ 3989390 w 4384220"/>
              <a:gd name="connsiteY2623" fmla="*/ 2855586 h 4384220"/>
              <a:gd name="connsiteX2624" fmla="*/ 4007264 w 4384220"/>
              <a:gd name="connsiteY2624" fmla="*/ 2863322 h 4384220"/>
              <a:gd name="connsiteX2625" fmla="*/ 4021937 w 4384220"/>
              <a:gd name="connsiteY2625" fmla="*/ 2897737 h 4384220"/>
              <a:gd name="connsiteX2626" fmla="*/ 4076092 w 4384220"/>
              <a:gd name="connsiteY2626" fmla="*/ 2776620 h 4384220"/>
              <a:gd name="connsiteX2627" fmla="*/ 4059019 w 4384220"/>
              <a:gd name="connsiteY2627" fmla="*/ 2805965 h 4384220"/>
              <a:gd name="connsiteX2628" fmla="*/ 4072358 w 4384220"/>
              <a:gd name="connsiteY2628" fmla="*/ 2846782 h 4384220"/>
              <a:gd name="connsiteX2629" fmla="*/ 4075826 w 4384220"/>
              <a:gd name="connsiteY2629" fmla="*/ 2850517 h 4384220"/>
              <a:gd name="connsiteX2630" fmla="*/ 4056618 w 4384220"/>
              <a:gd name="connsiteY2630" fmla="*/ 2863056 h 4384220"/>
              <a:gd name="connsiteX2631" fmla="*/ 3987523 w 4384220"/>
              <a:gd name="connsiteY2631" fmla="*/ 2810500 h 4384220"/>
              <a:gd name="connsiteX2632" fmla="*/ 3927231 w 4384220"/>
              <a:gd name="connsiteY2632" fmla="*/ 2838512 h 4384220"/>
              <a:gd name="connsiteX2633" fmla="*/ 3935501 w 4384220"/>
              <a:gd name="connsiteY2633" fmla="*/ 2872926 h 4384220"/>
              <a:gd name="connsiteX2634" fmla="*/ 3902420 w 4384220"/>
              <a:gd name="connsiteY2634" fmla="*/ 2877462 h 4384220"/>
              <a:gd name="connsiteX2635" fmla="*/ 3901354 w 4384220"/>
              <a:gd name="connsiteY2635" fmla="*/ 2877995 h 4384220"/>
              <a:gd name="connsiteX2636" fmla="*/ 3932299 w 4384220"/>
              <a:gd name="connsiteY2636" fmla="*/ 2795294 h 4384220"/>
              <a:gd name="connsiteX2637" fmla="*/ 3959244 w 4384220"/>
              <a:gd name="connsiteY2637" fmla="*/ 2711259 h 4384220"/>
              <a:gd name="connsiteX2638" fmla="*/ 3982187 w 4384220"/>
              <a:gd name="connsiteY2638" fmla="*/ 2705657 h 4384220"/>
              <a:gd name="connsiteX2639" fmla="*/ 4009932 w 4384220"/>
              <a:gd name="connsiteY2639" fmla="*/ 2713660 h 4384220"/>
              <a:gd name="connsiteX2640" fmla="*/ 4036076 w 4384220"/>
              <a:gd name="connsiteY2640" fmla="*/ 2758746 h 4384220"/>
              <a:gd name="connsiteX2641" fmla="*/ 4076092 w 4384220"/>
              <a:gd name="connsiteY2641" fmla="*/ 2776620 h 4384220"/>
              <a:gd name="connsiteX2642" fmla="*/ 4150790 w 4384220"/>
              <a:gd name="connsiteY2642" fmla="*/ 2766749 h 4384220"/>
              <a:gd name="connsiteX2643" fmla="*/ 4136117 w 4384220"/>
              <a:gd name="connsiteY2643" fmla="*/ 2804898 h 4384220"/>
              <a:gd name="connsiteX2644" fmla="*/ 4116910 w 4384220"/>
              <a:gd name="connsiteY2644" fmla="*/ 2816103 h 4384220"/>
              <a:gd name="connsiteX2645" fmla="*/ 4113174 w 4384220"/>
              <a:gd name="connsiteY2645" fmla="*/ 2816103 h 4384220"/>
              <a:gd name="connsiteX2646" fmla="*/ 4113708 w 4384220"/>
              <a:gd name="connsiteY2646" fmla="*/ 2809967 h 4384220"/>
              <a:gd name="connsiteX2647" fmla="*/ 4113975 w 4384220"/>
              <a:gd name="connsiteY2647" fmla="*/ 2806499 h 4384220"/>
              <a:gd name="connsiteX2648" fmla="*/ 4099302 w 4384220"/>
              <a:gd name="connsiteY2648" fmla="*/ 2779287 h 4384220"/>
              <a:gd name="connsiteX2649" fmla="*/ 4097702 w 4384220"/>
              <a:gd name="connsiteY2649" fmla="*/ 2778487 h 4384220"/>
              <a:gd name="connsiteX2650" fmla="*/ 4117443 w 4384220"/>
              <a:gd name="connsiteY2650" fmla="*/ 2777687 h 4384220"/>
              <a:gd name="connsiteX2651" fmla="*/ 4118243 w 4384220"/>
              <a:gd name="connsiteY2651" fmla="*/ 2777687 h 4384220"/>
              <a:gd name="connsiteX2652" fmla="*/ 4150790 w 4384220"/>
              <a:gd name="connsiteY2652" fmla="*/ 2766749 h 4384220"/>
              <a:gd name="connsiteX2653" fmla="*/ 4186538 w 4384220"/>
              <a:gd name="connsiteY2653" fmla="*/ 2741672 h 4384220"/>
              <a:gd name="connsiteX2654" fmla="*/ 4173199 w 4384220"/>
              <a:gd name="connsiteY2654" fmla="*/ 2824906 h 4384220"/>
              <a:gd name="connsiteX2655" fmla="*/ 4116376 w 4384220"/>
              <a:gd name="connsiteY2655" fmla="*/ 2858787 h 4384220"/>
              <a:gd name="connsiteX2656" fmla="*/ 4083029 w 4384220"/>
              <a:gd name="connsiteY2656" fmla="*/ 2839579 h 4384220"/>
              <a:gd name="connsiteX2657" fmla="*/ 4072625 w 4384220"/>
              <a:gd name="connsiteY2657" fmla="*/ 2808100 h 4384220"/>
              <a:gd name="connsiteX2658" fmla="*/ 4082762 w 4384220"/>
              <a:gd name="connsiteY2658" fmla="*/ 2787558 h 4384220"/>
              <a:gd name="connsiteX2659" fmla="*/ 4092366 w 4384220"/>
              <a:gd name="connsiteY2659" fmla="*/ 2789692 h 4384220"/>
              <a:gd name="connsiteX2660" fmla="*/ 4100369 w 4384220"/>
              <a:gd name="connsiteY2660" fmla="*/ 2804898 h 4384220"/>
              <a:gd name="connsiteX2661" fmla="*/ 4100103 w 4384220"/>
              <a:gd name="connsiteY2661" fmla="*/ 2808100 h 4384220"/>
              <a:gd name="connsiteX2662" fmla="*/ 4103571 w 4384220"/>
              <a:gd name="connsiteY2662" fmla="*/ 2824640 h 4384220"/>
              <a:gd name="connsiteX2663" fmla="*/ 4118777 w 4384220"/>
              <a:gd name="connsiteY2663" fmla="*/ 2828908 h 4384220"/>
              <a:gd name="connsiteX2664" fmla="*/ 4147322 w 4384220"/>
              <a:gd name="connsiteY2664" fmla="*/ 2812902 h 4384220"/>
              <a:gd name="connsiteX2665" fmla="*/ 4165997 w 4384220"/>
              <a:gd name="connsiteY2665" fmla="*/ 2758479 h 4384220"/>
              <a:gd name="connsiteX2666" fmla="*/ 4186538 w 4384220"/>
              <a:gd name="connsiteY2666" fmla="*/ 2741672 h 4384220"/>
              <a:gd name="connsiteX2667" fmla="*/ 4135050 w 4384220"/>
              <a:gd name="connsiteY2667" fmla="*/ 2636828 h 4384220"/>
              <a:gd name="connsiteX2668" fmla="*/ 4136918 w 4384220"/>
              <a:gd name="connsiteY2668" fmla="*/ 2636828 h 4384220"/>
              <a:gd name="connsiteX2669" fmla="*/ 4163596 w 4384220"/>
              <a:gd name="connsiteY2669" fmla="*/ 2620555 h 4384220"/>
              <a:gd name="connsiteX2670" fmla="*/ 4164929 w 4384220"/>
              <a:gd name="connsiteY2670" fmla="*/ 2617354 h 4384220"/>
              <a:gd name="connsiteX2671" fmla="*/ 4167864 w 4384220"/>
              <a:gd name="connsiteY2671" fmla="*/ 2612018 h 4384220"/>
              <a:gd name="connsiteX2672" fmla="*/ 4171066 w 4384220"/>
              <a:gd name="connsiteY2672" fmla="*/ 2613886 h 4384220"/>
              <a:gd name="connsiteX2673" fmla="*/ 4181470 w 4384220"/>
              <a:gd name="connsiteY2673" fmla="*/ 2633093 h 4384220"/>
              <a:gd name="connsiteX2674" fmla="*/ 4175601 w 4384220"/>
              <a:gd name="connsiteY2674" fmla="*/ 2673644 h 4384220"/>
              <a:gd name="connsiteX2675" fmla="*/ 4152391 w 4384220"/>
              <a:gd name="connsiteY2675" fmla="*/ 2647766 h 4384220"/>
              <a:gd name="connsiteX2676" fmla="*/ 4151858 w 4384220"/>
              <a:gd name="connsiteY2676" fmla="*/ 2647233 h 4384220"/>
              <a:gd name="connsiteX2677" fmla="*/ 4135050 w 4384220"/>
              <a:gd name="connsiteY2677" fmla="*/ 2636828 h 4384220"/>
              <a:gd name="connsiteX2678" fmla="*/ 4128915 w 4384220"/>
              <a:gd name="connsiteY2678" fmla="*/ 2598946 h 4384220"/>
              <a:gd name="connsiteX2679" fmla="*/ 4153458 w 4384220"/>
              <a:gd name="connsiteY2679" fmla="*/ 2577070 h 4384220"/>
              <a:gd name="connsiteX2680" fmla="*/ 4191607 w 4384220"/>
              <a:gd name="connsiteY2680" fmla="*/ 2577070 h 4384220"/>
              <a:gd name="connsiteX2681" fmla="*/ 4223887 w 4384220"/>
              <a:gd name="connsiteY2681" fmla="*/ 2634694 h 4384220"/>
              <a:gd name="connsiteX2682" fmla="*/ 4194542 w 4384220"/>
              <a:gd name="connsiteY2682" fmla="*/ 2713660 h 4384220"/>
              <a:gd name="connsiteX2683" fmla="*/ 4184938 w 4384220"/>
              <a:gd name="connsiteY2683" fmla="*/ 2688316 h 4384220"/>
              <a:gd name="connsiteX2684" fmla="*/ 4195342 w 4384220"/>
              <a:gd name="connsiteY2684" fmla="*/ 2631760 h 4384220"/>
              <a:gd name="connsiteX2685" fmla="*/ 4179336 w 4384220"/>
              <a:gd name="connsiteY2685" fmla="*/ 2604015 h 4384220"/>
              <a:gd name="connsiteX2686" fmla="*/ 4164129 w 4384220"/>
              <a:gd name="connsiteY2686" fmla="*/ 2600013 h 4384220"/>
              <a:gd name="connsiteX2687" fmla="*/ 4152391 w 4384220"/>
              <a:gd name="connsiteY2687" fmla="*/ 2612552 h 4384220"/>
              <a:gd name="connsiteX2688" fmla="*/ 4151057 w 4384220"/>
              <a:gd name="connsiteY2688" fmla="*/ 2615486 h 4384220"/>
              <a:gd name="connsiteX2689" fmla="*/ 4136117 w 4384220"/>
              <a:gd name="connsiteY2689" fmla="*/ 2624556 h 4384220"/>
              <a:gd name="connsiteX2690" fmla="*/ 4126780 w 4384220"/>
              <a:gd name="connsiteY2690" fmla="*/ 2621622 h 4384220"/>
              <a:gd name="connsiteX2691" fmla="*/ 4128915 w 4384220"/>
              <a:gd name="connsiteY2691" fmla="*/ 2598946 h 4384220"/>
              <a:gd name="connsiteX2692" fmla="*/ 4042745 w 4384220"/>
              <a:gd name="connsiteY2692" fmla="*/ 2474628 h 4384220"/>
              <a:gd name="connsiteX2693" fmla="*/ 4017669 w 4384220"/>
              <a:gd name="connsiteY2693" fmla="*/ 2500238 h 4384220"/>
              <a:gd name="connsiteX2694" fmla="*/ 4056351 w 4384220"/>
              <a:gd name="connsiteY2694" fmla="*/ 2554661 h 4384220"/>
              <a:gd name="connsiteX2695" fmla="*/ 4141720 w 4384220"/>
              <a:gd name="connsiteY2695" fmla="*/ 2543456 h 4384220"/>
              <a:gd name="connsiteX2696" fmla="*/ 4152391 w 4384220"/>
              <a:gd name="connsiteY2696" fmla="*/ 2563731 h 4384220"/>
              <a:gd name="connsiteX2697" fmla="*/ 4147589 w 4384220"/>
              <a:gd name="connsiteY2697" fmla="*/ 2565332 h 4384220"/>
              <a:gd name="connsiteX2698" fmla="*/ 4115842 w 4384220"/>
              <a:gd name="connsiteY2698" fmla="*/ 2594144 h 4384220"/>
              <a:gd name="connsiteX2699" fmla="*/ 4115042 w 4384220"/>
              <a:gd name="connsiteY2699" fmla="*/ 2628025 h 4384220"/>
              <a:gd name="connsiteX2700" fmla="*/ 4071557 w 4384220"/>
              <a:gd name="connsiteY2700" fmla="*/ 2623489 h 4384220"/>
              <a:gd name="connsiteX2701" fmla="*/ 4027005 w 4384220"/>
              <a:gd name="connsiteY2701" fmla="*/ 2649634 h 4384220"/>
              <a:gd name="connsiteX2702" fmla="*/ 3998994 w 4384220"/>
              <a:gd name="connsiteY2702" fmla="*/ 2642697 h 4384220"/>
              <a:gd name="connsiteX2703" fmla="*/ 3981653 w 4384220"/>
              <a:gd name="connsiteY2703" fmla="*/ 2626424 h 4384220"/>
              <a:gd name="connsiteX2704" fmla="*/ 4014734 w 4384220"/>
              <a:gd name="connsiteY2704" fmla="*/ 2453285 h 4384220"/>
              <a:gd name="connsiteX2705" fmla="*/ 4015534 w 4384220"/>
              <a:gd name="connsiteY2705" fmla="*/ 2454353 h 4384220"/>
              <a:gd name="connsiteX2706" fmla="*/ 4042745 w 4384220"/>
              <a:gd name="connsiteY2706" fmla="*/ 2474628 h 4384220"/>
              <a:gd name="connsiteX2707" fmla="*/ 4165463 w 4384220"/>
              <a:gd name="connsiteY2707" fmla="*/ 2335370 h 4384220"/>
              <a:gd name="connsiteX2708" fmla="*/ 4175334 w 4384220"/>
              <a:gd name="connsiteY2708" fmla="*/ 2339372 h 4384220"/>
              <a:gd name="connsiteX2709" fmla="*/ 4230824 w 4384220"/>
              <a:gd name="connsiteY2709" fmla="*/ 2373786 h 4384220"/>
              <a:gd name="connsiteX2710" fmla="*/ 4204946 w 4384220"/>
              <a:gd name="connsiteY2710" fmla="*/ 2374853 h 4384220"/>
              <a:gd name="connsiteX2711" fmla="*/ 4163062 w 4384220"/>
              <a:gd name="connsiteY2711" fmla="*/ 2396195 h 4384220"/>
              <a:gd name="connsiteX2712" fmla="*/ 4118510 w 4384220"/>
              <a:gd name="connsiteY2712" fmla="*/ 2366049 h 4384220"/>
              <a:gd name="connsiteX2713" fmla="*/ 4116910 w 4384220"/>
              <a:gd name="connsiteY2713" fmla="*/ 2359646 h 4384220"/>
              <a:gd name="connsiteX2714" fmla="*/ 4128381 w 4384220"/>
              <a:gd name="connsiteY2714" fmla="*/ 2363915 h 4384220"/>
              <a:gd name="connsiteX2715" fmla="*/ 4143854 w 4384220"/>
              <a:gd name="connsiteY2715" fmla="*/ 2364715 h 4384220"/>
              <a:gd name="connsiteX2716" fmla="*/ 4160661 w 4384220"/>
              <a:gd name="connsiteY2716" fmla="*/ 2355912 h 4384220"/>
              <a:gd name="connsiteX2717" fmla="*/ 4165463 w 4384220"/>
              <a:gd name="connsiteY2717" fmla="*/ 2335370 h 4384220"/>
              <a:gd name="connsiteX2718" fmla="*/ 4153992 w 4384220"/>
              <a:gd name="connsiteY2718" fmla="*/ 2406066 h 4384220"/>
              <a:gd name="connsiteX2719" fmla="*/ 4152658 w 4384220"/>
              <a:gd name="connsiteY2719" fmla="*/ 2407667 h 4384220"/>
              <a:gd name="connsiteX2720" fmla="*/ 4144921 w 4384220"/>
              <a:gd name="connsiteY2720" fmla="*/ 2419671 h 4384220"/>
              <a:gd name="connsiteX2721" fmla="*/ 4104371 w 4384220"/>
              <a:gd name="connsiteY2721" fmla="*/ 2402331 h 4384220"/>
              <a:gd name="connsiteX2722" fmla="*/ 4086497 w 4384220"/>
              <a:gd name="connsiteY2722" fmla="*/ 2385257 h 4384220"/>
              <a:gd name="connsiteX2723" fmla="*/ 4091032 w 4384220"/>
              <a:gd name="connsiteY2723" fmla="*/ 2324699 h 4384220"/>
              <a:gd name="connsiteX2724" fmla="*/ 4121445 w 4384220"/>
              <a:gd name="connsiteY2724" fmla="*/ 2317762 h 4384220"/>
              <a:gd name="connsiteX2725" fmla="*/ 4151858 w 4384220"/>
              <a:gd name="connsiteY2725" fmla="*/ 2335103 h 4384220"/>
              <a:gd name="connsiteX2726" fmla="*/ 4149456 w 4384220"/>
              <a:gd name="connsiteY2726" fmla="*/ 2348175 h 4384220"/>
              <a:gd name="connsiteX2727" fmla="*/ 4141720 w 4384220"/>
              <a:gd name="connsiteY2727" fmla="*/ 2352177 h 4384220"/>
              <a:gd name="connsiteX2728" fmla="*/ 4130515 w 4384220"/>
              <a:gd name="connsiteY2728" fmla="*/ 2351643 h 4384220"/>
              <a:gd name="connsiteX2729" fmla="*/ 4120645 w 4384220"/>
              <a:gd name="connsiteY2729" fmla="*/ 2344174 h 4384220"/>
              <a:gd name="connsiteX2730" fmla="*/ 4117710 w 4384220"/>
              <a:gd name="connsiteY2730" fmla="*/ 2327900 h 4384220"/>
              <a:gd name="connsiteX2731" fmla="*/ 4107839 w 4384220"/>
              <a:gd name="connsiteY2731" fmla="*/ 2341506 h 4384220"/>
              <a:gd name="connsiteX2732" fmla="*/ 4105438 w 4384220"/>
              <a:gd name="connsiteY2732" fmla="*/ 2369250 h 4384220"/>
              <a:gd name="connsiteX2733" fmla="*/ 4153992 w 4384220"/>
              <a:gd name="connsiteY2733" fmla="*/ 2406066 h 4384220"/>
              <a:gd name="connsiteX2734" fmla="*/ 4086497 w 4384220"/>
              <a:gd name="connsiteY2734" fmla="*/ 2488767 h 4384220"/>
              <a:gd name="connsiteX2735" fmla="*/ 4129181 w 4384220"/>
              <a:gd name="connsiteY2735" fmla="*/ 2487433 h 4384220"/>
              <a:gd name="connsiteX2736" fmla="*/ 4129715 w 4384220"/>
              <a:gd name="connsiteY2736" fmla="*/ 2495703 h 4384220"/>
              <a:gd name="connsiteX2737" fmla="*/ 4098769 w 4384220"/>
              <a:gd name="connsiteY2737" fmla="*/ 2518112 h 4384220"/>
              <a:gd name="connsiteX2738" fmla="*/ 4079294 w 4384220"/>
              <a:gd name="connsiteY2738" fmla="*/ 2515978 h 4384220"/>
              <a:gd name="connsiteX2739" fmla="*/ 4085696 w 4384220"/>
              <a:gd name="connsiteY2739" fmla="*/ 2509042 h 4384220"/>
              <a:gd name="connsiteX2740" fmla="*/ 4086497 w 4384220"/>
              <a:gd name="connsiteY2740" fmla="*/ 2488767 h 4384220"/>
              <a:gd name="connsiteX2741" fmla="*/ 4132382 w 4384220"/>
              <a:gd name="connsiteY2741" fmla="*/ 2513844 h 4384220"/>
              <a:gd name="connsiteX2742" fmla="*/ 4136384 w 4384220"/>
              <a:gd name="connsiteY2742" fmla="*/ 2529584 h 4384220"/>
              <a:gd name="connsiteX2743" fmla="*/ 4061153 w 4384220"/>
              <a:gd name="connsiteY2743" fmla="*/ 2543723 h 4384220"/>
              <a:gd name="connsiteX2744" fmla="*/ 4031274 w 4384220"/>
              <a:gd name="connsiteY2744" fmla="*/ 2502106 h 4384220"/>
              <a:gd name="connsiteX2745" fmla="*/ 4047814 w 4384220"/>
              <a:gd name="connsiteY2745" fmla="*/ 2485299 h 4384220"/>
              <a:gd name="connsiteX2746" fmla="*/ 4073425 w 4384220"/>
              <a:gd name="connsiteY2746" fmla="*/ 2492235 h 4384220"/>
              <a:gd name="connsiteX2747" fmla="*/ 4073425 w 4384220"/>
              <a:gd name="connsiteY2747" fmla="*/ 2503173 h 4384220"/>
              <a:gd name="connsiteX2748" fmla="*/ 4062754 w 4384220"/>
              <a:gd name="connsiteY2748" fmla="*/ 2509042 h 4384220"/>
              <a:gd name="connsiteX2749" fmla="*/ 4049415 w 4384220"/>
              <a:gd name="connsiteY2749" fmla="*/ 2511710 h 4384220"/>
              <a:gd name="connsiteX2750" fmla="*/ 4060353 w 4384220"/>
              <a:gd name="connsiteY2750" fmla="*/ 2519446 h 4384220"/>
              <a:gd name="connsiteX2751" fmla="*/ 4101437 w 4384220"/>
              <a:gd name="connsiteY2751" fmla="*/ 2529851 h 4384220"/>
              <a:gd name="connsiteX2752" fmla="*/ 4132382 w 4384220"/>
              <a:gd name="connsiteY2752" fmla="*/ 2513844 h 4384220"/>
              <a:gd name="connsiteX2753" fmla="*/ 4083829 w 4384220"/>
              <a:gd name="connsiteY2753" fmla="*/ 2444749 h 4384220"/>
              <a:gd name="connsiteX2754" fmla="*/ 4068089 w 4384220"/>
              <a:gd name="connsiteY2754" fmla="*/ 2441014 h 4384220"/>
              <a:gd name="connsiteX2755" fmla="*/ 4062220 w 4384220"/>
              <a:gd name="connsiteY2755" fmla="*/ 2438879 h 4384220"/>
              <a:gd name="connsiteX2756" fmla="*/ 4054484 w 4384220"/>
              <a:gd name="connsiteY2756" fmla="*/ 2430876 h 4384220"/>
              <a:gd name="connsiteX2757" fmla="*/ 4054484 w 4384220"/>
              <a:gd name="connsiteY2757" fmla="*/ 2430876 h 4384220"/>
              <a:gd name="connsiteX2758" fmla="*/ 4058218 w 4384220"/>
              <a:gd name="connsiteY2758" fmla="*/ 2428742 h 4384220"/>
              <a:gd name="connsiteX2759" fmla="*/ 4069156 w 4384220"/>
              <a:gd name="connsiteY2759" fmla="*/ 2431677 h 4384220"/>
              <a:gd name="connsiteX2760" fmla="*/ 4099836 w 4384220"/>
              <a:gd name="connsiteY2760" fmla="*/ 2431410 h 4384220"/>
              <a:gd name="connsiteX2761" fmla="*/ 4106505 w 4384220"/>
              <a:gd name="connsiteY2761" fmla="*/ 2418871 h 4384220"/>
              <a:gd name="connsiteX2762" fmla="*/ 4139586 w 4384220"/>
              <a:gd name="connsiteY2762" fmla="*/ 2430876 h 4384220"/>
              <a:gd name="connsiteX2763" fmla="*/ 4134784 w 4384220"/>
              <a:gd name="connsiteY2763" fmla="*/ 2443681 h 4384220"/>
              <a:gd name="connsiteX2764" fmla="*/ 4083829 w 4384220"/>
              <a:gd name="connsiteY2764" fmla="*/ 2444749 h 4384220"/>
              <a:gd name="connsiteX2765" fmla="*/ 4038210 w 4384220"/>
              <a:gd name="connsiteY2765" fmla="*/ 2394328 h 4384220"/>
              <a:gd name="connsiteX2766" fmla="*/ 4074225 w 4384220"/>
              <a:gd name="connsiteY2766" fmla="*/ 2392994 h 4384220"/>
              <a:gd name="connsiteX2767" fmla="*/ 4091833 w 4384220"/>
              <a:gd name="connsiteY2767" fmla="*/ 2407133 h 4384220"/>
              <a:gd name="connsiteX2768" fmla="*/ 4089965 w 4384220"/>
              <a:gd name="connsiteY2768" fmla="*/ 2422339 h 4384220"/>
              <a:gd name="connsiteX2769" fmla="*/ 4074759 w 4384220"/>
              <a:gd name="connsiteY2769" fmla="*/ 2421005 h 4384220"/>
              <a:gd name="connsiteX2770" fmla="*/ 4052616 w 4384220"/>
              <a:gd name="connsiteY2770" fmla="*/ 2417537 h 4384220"/>
              <a:gd name="connsiteX2771" fmla="*/ 4040344 w 4384220"/>
              <a:gd name="connsiteY2771" fmla="*/ 2429809 h 4384220"/>
              <a:gd name="connsiteX2772" fmla="*/ 4055817 w 4384220"/>
              <a:gd name="connsiteY2772" fmla="*/ 2449284 h 4384220"/>
              <a:gd name="connsiteX2773" fmla="*/ 4130782 w 4384220"/>
              <a:gd name="connsiteY2773" fmla="*/ 2457020 h 4384220"/>
              <a:gd name="connsiteX2774" fmla="*/ 4128915 w 4384220"/>
              <a:gd name="connsiteY2774" fmla="*/ 2474894 h 4384220"/>
              <a:gd name="connsiteX2775" fmla="*/ 4026205 w 4384220"/>
              <a:gd name="connsiteY2775" fmla="*/ 2447150 h 4384220"/>
              <a:gd name="connsiteX2776" fmla="*/ 4017935 w 4384220"/>
              <a:gd name="connsiteY2776" fmla="*/ 2427141 h 4384220"/>
              <a:gd name="connsiteX2777" fmla="*/ 4019269 w 4384220"/>
              <a:gd name="connsiteY2777" fmla="*/ 2417537 h 4384220"/>
              <a:gd name="connsiteX2778" fmla="*/ 4038210 w 4384220"/>
              <a:gd name="connsiteY2778" fmla="*/ 2394328 h 4384220"/>
              <a:gd name="connsiteX2779" fmla="*/ 4145721 w 4384220"/>
              <a:gd name="connsiteY2779" fmla="*/ 2234795 h 4384220"/>
              <a:gd name="connsiteX2780" fmla="*/ 4127047 w 4384220"/>
              <a:gd name="connsiteY2780" fmla="*/ 2269743 h 4384220"/>
              <a:gd name="connsiteX2781" fmla="*/ 4134517 w 4384220"/>
              <a:gd name="connsiteY2781" fmla="*/ 2307892 h 4384220"/>
              <a:gd name="connsiteX2782" fmla="*/ 4122245 w 4384220"/>
              <a:gd name="connsiteY2782" fmla="*/ 2305758 h 4384220"/>
              <a:gd name="connsiteX2783" fmla="*/ 4081962 w 4384220"/>
              <a:gd name="connsiteY2783" fmla="*/ 2315362 h 4384220"/>
              <a:gd name="connsiteX2784" fmla="*/ 4067556 w 4384220"/>
              <a:gd name="connsiteY2784" fmla="*/ 2379388 h 4384220"/>
              <a:gd name="connsiteX2785" fmla="*/ 4031007 w 4384220"/>
              <a:gd name="connsiteY2785" fmla="*/ 2384190 h 4384220"/>
              <a:gd name="connsiteX2786" fmla="*/ 4023271 w 4384220"/>
              <a:gd name="connsiteY2786" fmla="*/ 2389259 h 4384220"/>
              <a:gd name="connsiteX2787" fmla="*/ 4027806 w 4384220"/>
              <a:gd name="connsiteY2787" fmla="*/ 2334570 h 4384220"/>
              <a:gd name="connsiteX2788" fmla="*/ 4031541 w 4384220"/>
              <a:gd name="connsiteY2788" fmla="*/ 2279880 h 4384220"/>
              <a:gd name="connsiteX2789" fmla="*/ 4080628 w 4384220"/>
              <a:gd name="connsiteY2789" fmla="*/ 2233461 h 4384220"/>
              <a:gd name="connsiteX2790" fmla="*/ 4145721 w 4384220"/>
              <a:gd name="connsiteY2790" fmla="*/ 2234795 h 4384220"/>
              <a:gd name="connsiteX2791" fmla="*/ 4231091 w 4384220"/>
              <a:gd name="connsiteY2791" fmla="*/ 2255870 h 4384220"/>
              <a:gd name="connsiteX2792" fmla="*/ 4224954 w 4384220"/>
              <a:gd name="connsiteY2792" fmla="*/ 2276679 h 4384220"/>
              <a:gd name="connsiteX2793" fmla="*/ 4202012 w 4384220"/>
              <a:gd name="connsiteY2793" fmla="*/ 2276946 h 4384220"/>
              <a:gd name="connsiteX2794" fmla="*/ 4195876 w 4384220"/>
              <a:gd name="connsiteY2794" fmla="*/ 2270009 h 4384220"/>
              <a:gd name="connsiteX2795" fmla="*/ 4197743 w 4384220"/>
              <a:gd name="connsiteY2795" fmla="*/ 2260939 h 4384220"/>
              <a:gd name="connsiteX2796" fmla="*/ 4206814 w 4384220"/>
              <a:gd name="connsiteY2796" fmla="*/ 2250001 h 4384220"/>
              <a:gd name="connsiteX2797" fmla="*/ 4191607 w 4384220"/>
              <a:gd name="connsiteY2797" fmla="*/ 2250801 h 4384220"/>
              <a:gd name="connsiteX2798" fmla="*/ 4168664 w 4384220"/>
              <a:gd name="connsiteY2798" fmla="*/ 2261472 h 4384220"/>
              <a:gd name="connsiteX2799" fmla="*/ 4167064 w 4384220"/>
              <a:gd name="connsiteY2799" fmla="*/ 2283348 h 4384220"/>
              <a:gd name="connsiteX2800" fmla="*/ 4176935 w 4384220"/>
              <a:gd name="connsiteY2800" fmla="*/ 2297488 h 4384220"/>
              <a:gd name="connsiteX2801" fmla="*/ 4195075 w 4384220"/>
              <a:gd name="connsiteY2801" fmla="*/ 2309492 h 4384220"/>
              <a:gd name="connsiteX2802" fmla="*/ 4209748 w 4384220"/>
              <a:gd name="connsiteY2802" fmla="*/ 2315095 h 4384220"/>
              <a:gd name="connsiteX2803" fmla="*/ 4224688 w 4384220"/>
              <a:gd name="connsiteY2803" fmla="*/ 2321231 h 4384220"/>
              <a:gd name="connsiteX2804" fmla="*/ 4235892 w 4384220"/>
              <a:gd name="connsiteY2804" fmla="*/ 2328700 h 4384220"/>
              <a:gd name="connsiteX2805" fmla="*/ 4263904 w 4384220"/>
              <a:gd name="connsiteY2805" fmla="*/ 2357246 h 4384220"/>
              <a:gd name="connsiteX2806" fmla="*/ 4277777 w 4384220"/>
              <a:gd name="connsiteY2806" fmla="*/ 2391393 h 4384220"/>
              <a:gd name="connsiteX2807" fmla="*/ 4275642 w 4384220"/>
              <a:gd name="connsiteY2807" fmla="*/ 2389792 h 4384220"/>
              <a:gd name="connsiteX2808" fmla="*/ 4247897 w 4384220"/>
              <a:gd name="connsiteY2808" fmla="*/ 2376987 h 4384220"/>
              <a:gd name="connsiteX2809" fmla="*/ 4179336 w 4384220"/>
              <a:gd name="connsiteY2809" fmla="*/ 2327366 h 4384220"/>
              <a:gd name="connsiteX2810" fmla="*/ 4147322 w 4384220"/>
              <a:gd name="connsiteY2810" fmla="*/ 2303890 h 4384220"/>
              <a:gd name="connsiteX2811" fmla="*/ 4155059 w 4384220"/>
              <a:gd name="connsiteY2811" fmla="*/ 2243332 h 4384220"/>
              <a:gd name="connsiteX2812" fmla="*/ 4181736 w 4384220"/>
              <a:gd name="connsiteY2812" fmla="*/ 2235862 h 4384220"/>
              <a:gd name="connsiteX2813" fmla="*/ 4231091 w 4384220"/>
              <a:gd name="connsiteY2813" fmla="*/ 2255870 h 4384220"/>
              <a:gd name="connsiteX2814" fmla="*/ 4308189 w 4384220"/>
              <a:gd name="connsiteY2814" fmla="*/ 2430076 h 4384220"/>
              <a:gd name="connsiteX2815" fmla="*/ 4293249 w 4384220"/>
              <a:gd name="connsiteY2815" fmla="*/ 2405532 h 4384220"/>
              <a:gd name="connsiteX2816" fmla="*/ 4276176 w 4384220"/>
              <a:gd name="connsiteY2816" fmla="*/ 2350309 h 4384220"/>
              <a:gd name="connsiteX2817" fmla="*/ 4244963 w 4384220"/>
              <a:gd name="connsiteY2817" fmla="*/ 2318830 h 4384220"/>
              <a:gd name="connsiteX2818" fmla="*/ 4232424 w 4384220"/>
              <a:gd name="connsiteY2818" fmla="*/ 2310560 h 4384220"/>
              <a:gd name="connsiteX2819" fmla="*/ 4215084 w 4384220"/>
              <a:gd name="connsiteY2819" fmla="*/ 2303356 h 4384220"/>
              <a:gd name="connsiteX2820" fmla="*/ 4202279 w 4384220"/>
              <a:gd name="connsiteY2820" fmla="*/ 2298555 h 4384220"/>
              <a:gd name="connsiteX2821" fmla="*/ 4187339 w 4384220"/>
              <a:gd name="connsiteY2821" fmla="*/ 2288951 h 4384220"/>
              <a:gd name="connsiteX2822" fmla="*/ 4180670 w 4384220"/>
              <a:gd name="connsiteY2822" fmla="*/ 2279880 h 4384220"/>
              <a:gd name="connsiteX2823" fmla="*/ 4180670 w 4384220"/>
              <a:gd name="connsiteY2823" fmla="*/ 2268675 h 4384220"/>
              <a:gd name="connsiteX2824" fmla="*/ 4182003 w 4384220"/>
              <a:gd name="connsiteY2824" fmla="*/ 2267342 h 4384220"/>
              <a:gd name="connsiteX2825" fmla="*/ 4182803 w 4384220"/>
              <a:gd name="connsiteY2825" fmla="*/ 2272677 h 4384220"/>
              <a:gd name="connsiteX2826" fmla="*/ 4196409 w 4384220"/>
              <a:gd name="connsiteY2826" fmla="*/ 2288150 h 4384220"/>
              <a:gd name="connsiteX2827" fmla="*/ 4231091 w 4384220"/>
              <a:gd name="connsiteY2827" fmla="*/ 2288150 h 4384220"/>
              <a:gd name="connsiteX2828" fmla="*/ 4243629 w 4384220"/>
              <a:gd name="connsiteY2828" fmla="*/ 2250535 h 4384220"/>
              <a:gd name="connsiteX2829" fmla="*/ 4231624 w 4384220"/>
              <a:gd name="connsiteY2829" fmla="*/ 2236395 h 4384220"/>
              <a:gd name="connsiteX2830" fmla="*/ 4327664 w 4384220"/>
              <a:gd name="connsiteY2830" fmla="*/ 2238530 h 4384220"/>
              <a:gd name="connsiteX2831" fmla="*/ 4326330 w 4384220"/>
              <a:gd name="connsiteY2831" fmla="*/ 2290284 h 4384220"/>
              <a:gd name="connsiteX2832" fmla="*/ 4323129 w 4384220"/>
              <a:gd name="connsiteY2832" fmla="*/ 2342039 h 4384220"/>
              <a:gd name="connsiteX2833" fmla="*/ 4313525 w 4384220"/>
              <a:gd name="connsiteY2833" fmla="*/ 2445282 h 4384220"/>
              <a:gd name="connsiteX2834" fmla="*/ 4308189 w 4384220"/>
              <a:gd name="connsiteY2834" fmla="*/ 2430076 h 4384220"/>
              <a:gd name="connsiteX2835" fmla="*/ 4288981 w 4384220"/>
              <a:gd name="connsiteY2835" fmla="*/ 2519446 h 4384220"/>
              <a:gd name="connsiteX2836" fmla="*/ 4238560 w 4384220"/>
              <a:gd name="connsiteY2836" fmla="*/ 2521580 h 4384220"/>
              <a:gd name="connsiteX2837" fmla="*/ 4229757 w 4384220"/>
              <a:gd name="connsiteY2837" fmla="*/ 2506107 h 4384220"/>
              <a:gd name="connsiteX2838" fmla="*/ 4231624 w 4384220"/>
              <a:gd name="connsiteY2838" fmla="*/ 2487967 h 4384220"/>
              <a:gd name="connsiteX2839" fmla="*/ 4246030 w 4384220"/>
              <a:gd name="connsiteY2839" fmla="*/ 2478629 h 4384220"/>
              <a:gd name="connsiteX2840" fmla="*/ 4253766 w 4384220"/>
              <a:gd name="connsiteY2840" fmla="*/ 2487166 h 4384220"/>
              <a:gd name="connsiteX2841" fmla="*/ 4256701 w 4384220"/>
              <a:gd name="connsiteY2841" fmla="*/ 2493836 h 4384220"/>
              <a:gd name="connsiteX2842" fmla="*/ 4260436 w 4384220"/>
              <a:gd name="connsiteY2842" fmla="*/ 2501039 h 4384220"/>
              <a:gd name="connsiteX2843" fmla="*/ 4267105 w 4384220"/>
              <a:gd name="connsiteY2843" fmla="*/ 2496503 h 4384220"/>
              <a:gd name="connsiteX2844" fmla="*/ 4281778 w 4384220"/>
              <a:gd name="connsiteY2844" fmla="*/ 2472227 h 4384220"/>
              <a:gd name="connsiteX2845" fmla="*/ 4281778 w 4384220"/>
              <a:gd name="connsiteY2845" fmla="*/ 2471693 h 4384220"/>
              <a:gd name="connsiteX2846" fmla="*/ 4266038 w 4384220"/>
              <a:gd name="connsiteY2846" fmla="*/ 2427942 h 4384220"/>
              <a:gd name="connsiteX2847" fmla="*/ 4216684 w 4384220"/>
              <a:gd name="connsiteY2847" fmla="*/ 2406066 h 4384220"/>
              <a:gd name="connsiteX2848" fmla="*/ 4183337 w 4384220"/>
              <a:gd name="connsiteY2848" fmla="*/ 2424740 h 4384220"/>
              <a:gd name="connsiteX2849" fmla="*/ 4167331 w 4384220"/>
              <a:gd name="connsiteY2849" fmla="*/ 2463690 h 4384220"/>
              <a:gd name="connsiteX2850" fmla="*/ 4167864 w 4384220"/>
              <a:gd name="connsiteY2850" fmla="*/ 2506374 h 4384220"/>
              <a:gd name="connsiteX2851" fmla="*/ 4189206 w 4384220"/>
              <a:gd name="connsiteY2851" fmla="*/ 2562931 h 4384220"/>
              <a:gd name="connsiteX2852" fmla="*/ 4167064 w 4384220"/>
              <a:gd name="connsiteY2852" fmla="*/ 2561330 h 4384220"/>
              <a:gd name="connsiteX2853" fmla="*/ 4143588 w 4384220"/>
              <a:gd name="connsiteY2853" fmla="*/ 2485565 h 4384220"/>
              <a:gd name="connsiteX2854" fmla="*/ 4164929 w 4384220"/>
              <a:gd name="connsiteY2854" fmla="*/ 2414869 h 4384220"/>
              <a:gd name="connsiteX2855" fmla="*/ 4208681 w 4384220"/>
              <a:gd name="connsiteY2855" fmla="*/ 2387658 h 4384220"/>
              <a:gd name="connsiteX2856" fmla="*/ 4269506 w 4384220"/>
              <a:gd name="connsiteY2856" fmla="*/ 2401264 h 4384220"/>
              <a:gd name="connsiteX2857" fmla="*/ 4296184 w 4384220"/>
              <a:gd name="connsiteY2857" fmla="*/ 2435945 h 4384220"/>
              <a:gd name="connsiteX2858" fmla="*/ 4288981 w 4384220"/>
              <a:gd name="connsiteY2858" fmla="*/ 2519446 h 4384220"/>
              <a:gd name="connsiteX2859" fmla="*/ 4281512 w 4384220"/>
              <a:gd name="connsiteY2859" fmla="*/ 2641364 h 4384220"/>
              <a:gd name="connsiteX2860" fmla="*/ 4265238 w 4384220"/>
              <a:gd name="connsiteY2860" fmla="*/ 2632560 h 4384220"/>
              <a:gd name="connsiteX2861" fmla="*/ 4237760 w 4384220"/>
              <a:gd name="connsiteY2861" fmla="*/ 2639229 h 4384220"/>
              <a:gd name="connsiteX2862" fmla="*/ 4237760 w 4384220"/>
              <a:gd name="connsiteY2862" fmla="*/ 2634427 h 4384220"/>
              <a:gd name="connsiteX2863" fmla="*/ 4210815 w 4384220"/>
              <a:gd name="connsiteY2863" fmla="*/ 2573335 h 4384220"/>
              <a:gd name="connsiteX2864" fmla="*/ 4179602 w 4384220"/>
              <a:gd name="connsiteY2864" fmla="*/ 2470893 h 4384220"/>
              <a:gd name="connsiteX2865" fmla="*/ 4187606 w 4384220"/>
              <a:gd name="connsiteY2865" fmla="*/ 2442614 h 4384220"/>
              <a:gd name="connsiteX2866" fmla="*/ 4191874 w 4384220"/>
              <a:gd name="connsiteY2866" fmla="*/ 2434878 h 4384220"/>
              <a:gd name="connsiteX2867" fmla="*/ 4193741 w 4384220"/>
              <a:gd name="connsiteY2867" fmla="*/ 2432210 h 4384220"/>
              <a:gd name="connsiteX2868" fmla="*/ 4216684 w 4384220"/>
              <a:gd name="connsiteY2868" fmla="*/ 2418871 h 4384220"/>
              <a:gd name="connsiteX2869" fmla="*/ 4243095 w 4384220"/>
              <a:gd name="connsiteY2869" fmla="*/ 2427141 h 4384220"/>
              <a:gd name="connsiteX2870" fmla="*/ 4255100 w 4384220"/>
              <a:gd name="connsiteY2870" fmla="*/ 2436479 h 4384220"/>
              <a:gd name="connsiteX2871" fmla="*/ 4267372 w 4384220"/>
              <a:gd name="connsiteY2871" fmla="*/ 2469826 h 4384220"/>
              <a:gd name="connsiteX2872" fmla="*/ 4264438 w 4384220"/>
              <a:gd name="connsiteY2872" fmla="*/ 2478629 h 4384220"/>
              <a:gd name="connsiteX2873" fmla="*/ 4247097 w 4384220"/>
              <a:gd name="connsiteY2873" fmla="*/ 2465557 h 4384220"/>
              <a:gd name="connsiteX2874" fmla="*/ 4218819 w 4384220"/>
              <a:gd name="connsiteY2874" fmla="*/ 2481831 h 4384220"/>
              <a:gd name="connsiteX2875" fmla="*/ 4229223 w 4384220"/>
              <a:gd name="connsiteY2875" fmla="*/ 2531184 h 4384220"/>
              <a:gd name="connsiteX2876" fmla="*/ 4298585 w 4384220"/>
              <a:gd name="connsiteY2876" fmla="*/ 2528517 h 4384220"/>
              <a:gd name="connsiteX2877" fmla="*/ 4303387 w 4384220"/>
              <a:gd name="connsiteY2877" fmla="*/ 2523181 h 4384220"/>
              <a:gd name="connsiteX2878" fmla="*/ 4292983 w 4384220"/>
              <a:gd name="connsiteY2878" fmla="*/ 2582139 h 4384220"/>
              <a:gd name="connsiteX2879" fmla="*/ 4281512 w 4384220"/>
              <a:gd name="connsiteY2879" fmla="*/ 2641364 h 4384220"/>
              <a:gd name="connsiteX2880" fmla="*/ 4254567 w 4384220"/>
              <a:gd name="connsiteY2880" fmla="*/ 2678446 h 4384220"/>
              <a:gd name="connsiteX2881" fmla="*/ 4240961 w 4384220"/>
              <a:gd name="connsiteY2881" fmla="*/ 2657904 h 4384220"/>
              <a:gd name="connsiteX2882" fmla="*/ 4262036 w 4384220"/>
              <a:gd name="connsiteY2882" fmla="*/ 2645098 h 4384220"/>
              <a:gd name="connsiteX2883" fmla="*/ 4275642 w 4384220"/>
              <a:gd name="connsiteY2883" fmla="*/ 2665640 h 4384220"/>
              <a:gd name="connsiteX2884" fmla="*/ 4254567 w 4384220"/>
              <a:gd name="connsiteY2884" fmla="*/ 2678446 h 4384220"/>
              <a:gd name="connsiteX2885" fmla="*/ 4240961 w 4384220"/>
              <a:gd name="connsiteY2885" fmla="*/ 2799563 h 4384220"/>
              <a:gd name="connsiteX2886" fmla="*/ 4225488 w 4384220"/>
              <a:gd name="connsiteY2886" fmla="*/ 2789425 h 4384220"/>
              <a:gd name="connsiteX2887" fmla="*/ 4201745 w 4384220"/>
              <a:gd name="connsiteY2887" fmla="*/ 2791559 h 4384220"/>
              <a:gd name="connsiteX2888" fmla="*/ 4195075 w 4384220"/>
              <a:gd name="connsiteY2888" fmla="*/ 2729133 h 4384220"/>
              <a:gd name="connsiteX2889" fmla="*/ 4195342 w 4384220"/>
              <a:gd name="connsiteY2889" fmla="*/ 2728600 h 4384220"/>
              <a:gd name="connsiteX2890" fmla="*/ 4195342 w 4384220"/>
              <a:gd name="connsiteY2890" fmla="*/ 2728600 h 4384220"/>
              <a:gd name="connsiteX2891" fmla="*/ 4195342 w 4384220"/>
              <a:gd name="connsiteY2891" fmla="*/ 2728066 h 4384220"/>
              <a:gd name="connsiteX2892" fmla="*/ 4231891 w 4384220"/>
              <a:gd name="connsiteY2892" fmla="*/ 2677379 h 4384220"/>
              <a:gd name="connsiteX2893" fmla="*/ 4251632 w 4384220"/>
              <a:gd name="connsiteY2893" fmla="*/ 2691251 h 4384220"/>
              <a:gd name="connsiteX2894" fmla="*/ 4270040 w 4384220"/>
              <a:gd name="connsiteY2894" fmla="*/ 2690184 h 4384220"/>
              <a:gd name="connsiteX2895" fmla="*/ 4256434 w 4384220"/>
              <a:gd name="connsiteY2895" fmla="*/ 2744873 h 4384220"/>
              <a:gd name="connsiteX2896" fmla="*/ 4240961 w 4384220"/>
              <a:gd name="connsiteY2896" fmla="*/ 2799563 h 4384220"/>
              <a:gd name="connsiteX2897" fmla="*/ 4211883 w 4384220"/>
              <a:gd name="connsiteY2897" fmla="*/ 2834777 h 4384220"/>
              <a:gd name="connsiteX2898" fmla="*/ 4200144 w 4384220"/>
              <a:gd name="connsiteY2898" fmla="*/ 2813435 h 4384220"/>
              <a:gd name="connsiteX2899" fmla="*/ 4221753 w 4384220"/>
              <a:gd name="connsiteY2899" fmla="*/ 2802230 h 4384220"/>
              <a:gd name="connsiteX2900" fmla="*/ 4234025 w 4384220"/>
              <a:gd name="connsiteY2900" fmla="*/ 2823839 h 4384220"/>
              <a:gd name="connsiteX2901" fmla="*/ 4211883 w 4384220"/>
              <a:gd name="connsiteY2901" fmla="*/ 2834777 h 4384220"/>
              <a:gd name="connsiteX2902" fmla="*/ 4126513 w 4384220"/>
              <a:gd name="connsiteY2902" fmla="*/ 2917211 h 4384220"/>
              <a:gd name="connsiteX2903" fmla="*/ 4092633 w 4384220"/>
              <a:gd name="connsiteY2903" fmla="*/ 2954560 h 4384220"/>
              <a:gd name="connsiteX2904" fmla="*/ 4109440 w 4384220"/>
              <a:gd name="connsiteY2904" fmla="*/ 2983105 h 4384220"/>
              <a:gd name="connsiteX2905" fmla="*/ 4130782 w 4384220"/>
              <a:gd name="connsiteY2905" fmla="*/ 2980438 h 4384220"/>
              <a:gd name="connsiteX2906" fmla="*/ 4128915 w 4384220"/>
              <a:gd name="connsiteY2906" fmla="*/ 2989508 h 4384220"/>
              <a:gd name="connsiteX2907" fmla="*/ 4101170 w 4384220"/>
              <a:gd name="connsiteY2907" fmla="*/ 3012451 h 4384220"/>
              <a:gd name="connsiteX2908" fmla="*/ 4059019 w 4384220"/>
              <a:gd name="connsiteY2908" fmla="*/ 3008449 h 4384220"/>
              <a:gd name="connsiteX2909" fmla="*/ 4046213 w 4384220"/>
              <a:gd name="connsiteY2909" fmla="*/ 2985507 h 4384220"/>
              <a:gd name="connsiteX2910" fmla="*/ 4053150 w 4384220"/>
              <a:gd name="connsiteY2910" fmla="*/ 2943889 h 4384220"/>
              <a:gd name="connsiteX2911" fmla="*/ 4077960 w 4384220"/>
              <a:gd name="connsiteY2911" fmla="*/ 2907874 h 4384220"/>
              <a:gd name="connsiteX2912" fmla="*/ 4100636 w 4384220"/>
              <a:gd name="connsiteY2912" fmla="*/ 2889467 h 4384220"/>
              <a:gd name="connsiteX2913" fmla="*/ 4131049 w 4384220"/>
              <a:gd name="connsiteY2913" fmla="*/ 2871326 h 4384220"/>
              <a:gd name="connsiteX2914" fmla="*/ 4184671 w 4384220"/>
              <a:gd name="connsiteY2914" fmla="*/ 2831843 h 4384220"/>
              <a:gd name="connsiteX2915" fmla="*/ 4187339 w 4384220"/>
              <a:gd name="connsiteY2915" fmla="*/ 2827574 h 4384220"/>
              <a:gd name="connsiteX2916" fmla="*/ 4207614 w 4384220"/>
              <a:gd name="connsiteY2916" fmla="*/ 2847049 h 4384220"/>
              <a:gd name="connsiteX2917" fmla="*/ 4226288 w 4384220"/>
              <a:gd name="connsiteY2917" fmla="*/ 2847582 h 4384220"/>
              <a:gd name="connsiteX2918" fmla="*/ 4186272 w 4384220"/>
              <a:gd name="connsiteY2918" fmla="*/ 2960696 h 4384220"/>
              <a:gd name="connsiteX2919" fmla="*/ 4184938 w 4384220"/>
              <a:gd name="connsiteY2919" fmla="*/ 2953760 h 4384220"/>
              <a:gd name="connsiteX2920" fmla="*/ 4126513 w 4384220"/>
              <a:gd name="connsiteY2920" fmla="*/ 2917211 h 4384220"/>
              <a:gd name="connsiteX2921" fmla="*/ 4135851 w 4384220"/>
              <a:gd name="connsiteY2921" fmla="*/ 3033260 h 4384220"/>
              <a:gd name="connsiteX2922" fmla="*/ 4094767 w 4384220"/>
              <a:gd name="connsiteY2922" fmla="*/ 3049800 h 4384220"/>
              <a:gd name="connsiteX2923" fmla="*/ 4035543 w 4384220"/>
              <a:gd name="connsiteY2923" fmla="*/ 3031392 h 4384220"/>
              <a:gd name="connsiteX2924" fmla="*/ 4011532 w 4384220"/>
              <a:gd name="connsiteY2924" fmla="*/ 2986040 h 4384220"/>
              <a:gd name="connsiteX2925" fmla="*/ 4027806 w 4384220"/>
              <a:gd name="connsiteY2925" fmla="*/ 2913743 h 4384220"/>
              <a:gd name="connsiteX2926" fmla="*/ 4086497 w 4384220"/>
              <a:gd name="connsiteY2926" fmla="*/ 2859854 h 4384220"/>
              <a:gd name="connsiteX2927" fmla="*/ 4106505 w 4384220"/>
              <a:gd name="connsiteY2927" fmla="*/ 2869458 h 4384220"/>
              <a:gd name="connsiteX2928" fmla="*/ 4059552 w 4384220"/>
              <a:gd name="connsiteY2928" fmla="*/ 2907607 h 4384220"/>
              <a:gd name="connsiteX2929" fmla="*/ 4038210 w 4384220"/>
              <a:gd name="connsiteY2929" fmla="*/ 2944423 h 4384220"/>
              <a:gd name="connsiteX2930" fmla="*/ 4032875 w 4384220"/>
              <a:gd name="connsiteY2930" fmla="*/ 2986307 h 4384220"/>
              <a:gd name="connsiteX2931" fmla="*/ 4052083 w 4384220"/>
              <a:gd name="connsiteY2931" fmla="*/ 3018854 h 4384220"/>
              <a:gd name="connsiteX2932" fmla="*/ 4105972 w 4384220"/>
              <a:gd name="connsiteY2932" fmla="*/ 3024989 h 4384220"/>
              <a:gd name="connsiteX2933" fmla="*/ 4141986 w 4384220"/>
              <a:gd name="connsiteY2933" fmla="*/ 2995110 h 4384220"/>
              <a:gd name="connsiteX2934" fmla="*/ 4141186 w 4384220"/>
              <a:gd name="connsiteY2934" fmla="*/ 2966032 h 4384220"/>
              <a:gd name="connsiteX2935" fmla="*/ 4137718 w 4384220"/>
              <a:gd name="connsiteY2935" fmla="*/ 2958829 h 4384220"/>
              <a:gd name="connsiteX2936" fmla="*/ 4131049 w 4384220"/>
              <a:gd name="connsiteY2936" fmla="*/ 2963097 h 4384220"/>
              <a:gd name="connsiteX2937" fmla="*/ 4125446 w 4384220"/>
              <a:gd name="connsiteY2937" fmla="*/ 2967366 h 4384220"/>
              <a:gd name="connsiteX2938" fmla="*/ 4114508 w 4384220"/>
              <a:gd name="connsiteY2938" fmla="*/ 2971101 h 4384220"/>
              <a:gd name="connsiteX2939" fmla="*/ 4106505 w 4384220"/>
              <a:gd name="connsiteY2939" fmla="*/ 2955894 h 4384220"/>
              <a:gd name="connsiteX2940" fmla="*/ 4129448 w 4384220"/>
              <a:gd name="connsiteY2940" fmla="*/ 2930017 h 4384220"/>
              <a:gd name="connsiteX2941" fmla="*/ 4171866 w 4384220"/>
              <a:gd name="connsiteY2941" fmla="*/ 2956961 h 4384220"/>
              <a:gd name="connsiteX2942" fmla="*/ 4165463 w 4384220"/>
              <a:gd name="connsiteY2942" fmla="*/ 2999112 h 4384220"/>
              <a:gd name="connsiteX2943" fmla="*/ 4135851 w 4384220"/>
              <a:gd name="connsiteY2943" fmla="*/ 3033260 h 4384220"/>
              <a:gd name="connsiteX2944" fmla="*/ 4065955 w 4384220"/>
              <a:gd name="connsiteY2944" fmla="*/ 3220271 h 4384220"/>
              <a:gd name="connsiteX2945" fmla="*/ 3981653 w 4384220"/>
              <a:gd name="connsiteY2945" fmla="*/ 3173851 h 4384220"/>
              <a:gd name="connsiteX2946" fmla="*/ 3999261 w 4384220"/>
              <a:gd name="connsiteY2946" fmla="*/ 3167715 h 4384220"/>
              <a:gd name="connsiteX2947" fmla="*/ 4006197 w 4384220"/>
              <a:gd name="connsiteY2947" fmla="*/ 3128232 h 4384220"/>
              <a:gd name="connsiteX2948" fmla="*/ 3976051 w 4384220"/>
              <a:gd name="connsiteY2948" fmla="*/ 3110892 h 4384220"/>
              <a:gd name="connsiteX2949" fmla="*/ 3956843 w 4384220"/>
              <a:gd name="connsiteY2949" fmla="*/ 3117561 h 4384220"/>
              <a:gd name="connsiteX2950" fmla="*/ 3953642 w 4384220"/>
              <a:gd name="connsiteY2950" fmla="*/ 3121830 h 4384220"/>
              <a:gd name="connsiteX2951" fmla="*/ 3953108 w 4384220"/>
              <a:gd name="connsiteY2951" fmla="*/ 3119962 h 4384220"/>
              <a:gd name="connsiteX2952" fmla="*/ 3958444 w 4384220"/>
              <a:gd name="connsiteY2952" fmla="*/ 3110092 h 4384220"/>
              <a:gd name="connsiteX2953" fmla="*/ 3968581 w 4384220"/>
              <a:gd name="connsiteY2953" fmla="*/ 3105290 h 4384220"/>
              <a:gd name="connsiteX2954" fmla="*/ 3986455 w 4384220"/>
              <a:gd name="connsiteY2954" fmla="*/ 3104489 h 4384220"/>
              <a:gd name="connsiteX2955" fmla="*/ 4000061 w 4384220"/>
              <a:gd name="connsiteY2955" fmla="*/ 3106890 h 4384220"/>
              <a:gd name="connsiteX2956" fmla="*/ 4018735 w 4384220"/>
              <a:gd name="connsiteY2956" fmla="*/ 3109558 h 4384220"/>
              <a:gd name="connsiteX2957" fmla="*/ 4033942 w 4384220"/>
              <a:gd name="connsiteY2957" fmla="*/ 3108758 h 4384220"/>
              <a:gd name="connsiteX2958" fmla="*/ 4077426 w 4384220"/>
              <a:gd name="connsiteY2958" fmla="*/ 3097286 h 4384220"/>
              <a:gd name="connsiteX2959" fmla="*/ 4118777 w 4384220"/>
              <a:gd name="connsiteY2959" fmla="*/ 3057536 h 4384220"/>
              <a:gd name="connsiteX2960" fmla="*/ 4144388 w 4384220"/>
              <a:gd name="connsiteY2960" fmla="*/ 3043931 h 4384220"/>
              <a:gd name="connsiteX2961" fmla="*/ 4157460 w 4384220"/>
              <a:gd name="connsiteY2961" fmla="*/ 3033260 h 4384220"/>
              <a:gd name="connsiteX2962" fmla="*/ 4114242 w 4384220"/>
              <a:gd name="connsiteY2962" fmla="*/ 3127699 h 4384220"/>
              <a:gd name="connsiteX2963" fmla="*/ 4065955 w 4384220"/>
              <a:gd name="connsiteY2963" fmla="*/ 3220271 h 4384220"/>
              <a:gd name="connsiteX2964" fmla="*/ 4061153 w 4384220"/>
              <a:gd name="connsiteY2964" fmla="*/ 2141956 h 4384220"/>
              <a:gd name="connsiteX2965" fmla="*/ 4068623 w 4384220"/>
              <a:gd name="connsiteY2965" fmla="*/ 2157696 h 4384220"/>
              <a:gd name="connsiteX2966" fmla="*/ 4069423 w 4384220"/>
              <a:gd name="connsiteY2966" fmla="*/ 2163032 h 4384220"/>
              <a:gd name="connsiteX2967" fmla="*/ 4075826 w 4384220"/>
              <a:gd name="connsiteY2967" fmla="*/ 2163032 h 4384220"/>
              <a:gd name="connsiteX2968" fmla="*/ 4342603 w 4384220"/>
              <a:gd name="connsiteY2968" fmla="*/ 2159030 h 4384220"/>
              <a:gd name="connsiteX2969" fmla="*/ 4341003 w 4384220"/>
              <a:gd name="connsiteY2969" fmla="*/ 2092869 h 4384220"/>
              <a:gd name="connsiteX2970" fmla="*/ 4336468 w 4384220"/>
              <a:gd name="connsiteY2970" fmla="*/ 2026975 h 4384220"/>
              <a:gd name="connsiteX2971" fmla="*/ 4330865 w 4384220"/>
              <a:gd name="connsiteY2971" fmla="*/ 1961081 h 4384220"/>
              <a:gd name="connsiteX2972" fmla="*/ 4322595 w 4384220"/>
              <a:gd name="connsiteY2972" fmla="*/ 1895454 h 4384220"/>
              <a:gd name="connsiteX2973" fmla="*/ 4318327 w 4384220"/>
              <a:gd name="connsiteY2973" fmla="*/ 1862640 h 4384220"/>
              <a:gd name="connsiteX2974" fmla="*/ 4312457 w 4384220"/>
              <a:gd name="connsiteY2974" fmla="*/ 1830093 h 4384220"/>
              <a:gd name="connsiteX2975" fmla="*/ 4300720 w 4384220"/>
              <a:gd name="connsiteY2975" fmla="*/ 1765000 h 4384220"/>
              <a:gd name="connsiteX2976" fmla="*/ 4286047 w 4384220"/>
              <a:gd name="connsiteY2976" fmla="*/ 1700440 h 4384220"/>
              <a:gd name="connsiteX2977" fmla="*/ 4270040 w 4384220"/>
              <a:gd name="connsiteY2977" fmla="*/ 1636146 h 4384220"/>
              <a:gd name="connsiteX2978" fmla="*/ 4231624 w 4384220"/>
              <a:gd name="connsiteY2978" fmla="*/ 1509427 h 4384220"/>
              <a:gd name="connsiteX2979" fmla="*/ 4210015 w 4384220"/>
              <a:gd name="connsiteY2979" fmla="*/ 1446734 h 4384220"/>
              <a:gd name="connsiteX2980" fmla="*/ 4185738 w 4384220"/>
              <a:gd name="connsiteY2980" fmla="*/ 1385108 h 4384220"/>
              <a:gd name="connsiteX2981" fmla="*/ 4173466 w 4384220"/>
              <a:gd name="connsiteY2981" fmla="*/ 1354429 h 4384220"/>
              <a:gd name="connsiteX2982" fmla="*/ 4159861 w 4384220"/>
              <a:gd name="connsiteY2982" fmla="*/ 1324283 h 4384220"/>
              <a:gd name="connsiteX2983" fmla="*/ 4132650 w 4384220"/>
              <a:gd name="connsiteY2983" fmla="*/ 1263992 h 4384220"/>
              <a:gd name="connsiteX2984" fmla="*/ 4102770 w 4384220"/>
              <a:gd name="connsiteY2984" fmla="*/ 1205034 h 4384220"/>
              <a:gd name="connsiteX2985" fmla="*/ 4071557 w 4384220"/>
              <a:gd name="connsiteY2985" fmla="*/ 1146609 h 4384220"/>
              <a:gd name="connsiteX2986" fmla="*/ 3833058 w 4384220"/>
              <a:gd name="connsiteY2986" fmla="*/ 1279731 h 4384220"/>
              <a:gd name="connsiteX2987" fmla="*/ 3835192 w 4384220"/>
              <a:gd name="connsiteY2987" fmla="*/ 1284533 h 4384220"/>
              <a:gd name="connsiteX2988" fmla="*/ 3836793 w 4384220"/>
              <a:gd name="connsiteY2988" fmla="*/ 1301607 h 4384220"/>
              <a:gd name="connsiteX2989" fmla="*/ 3816251 w 4384220"/>
              <a:gd name="connsiteY2989" fmla="*/ 1346693 h 4384220"/>
              <a:gd name="connsiteX2990" fmla="*/ 3813851 w 4384220"/>
              <a:gd name="connsiteY2990" fmla="*/ 1349894 h 4384220"/>
              <a:gd name="connsiteX2991" fmla="*/ 3845864 w 4384220"/>
              <a:gd name="connsiteY2991" fmla="*/ 1413920 h 4384220"/>
              <a:gd name="connsiteX2992" fmla="*/ 3875476 w 4384220"/>
              <a:gd name="connsiteY2992" fmla="*/ 1479014 h 4384220"/>
              <a:gd name="connsiteX2993" fmla="*/ 3876009 w 4384220"/>
              <a:gd name="connsiteY2993" fmla="*/ 1481148 h 4384220"/>
              <a:gd name="connsiteX2994" fmla="*/ 3879211 w 4384220"/>
              <a:gd name="connsiteY2994" fmla="*/ 1488618 h 4384220"/>
              <a:gd name="connsiteX2995" fmla="*/ 3947506 w 4384220"/>
              <a:gd name="connsiteY2995" fmla="*/ 1683632 h 4384220"/>
              <a:gd name="connsiteX2996" fmla="*/ 3981120 w 4384220"/>
              <a:gd name="connsiteY2996" fmla="*/ 1691903 h 4384220"/>
              <a:gd name="connsiteX2997" fmla="*/ 4023004 w 4384220"/>
              <a:gd name="connsiteY2997" fmla="*/ 1680164 h 4384220"/>
              <a:gd name="connsiteX2998" fmla="*/ 4023271 w 4384220"/>
              <a:gd name="connsiteY2998" fmla="*/ 1675629 h 4384220"/>
              <a:gd name="connsiteX2999" fmla="*/ 4026472 w 4384220"/>
              <a:gd name="connsiteY2999" fmla="*/ 1661490 h 4384220"/>
              <a:gd name="connsiteX3000" fmla="*/ 4045147 w 4384220"/>
              <a:gd name="connsiteY3000" fmla="*/ 1635079 h 4384220"/>
              <a:gd name="connsiteX3001" fmla="*/ 4115042 w 4384220"/>
              <a:gd name="connsiteY3001" fmla="*/ 1619873 h 4384220"/>
              <a:gd name="connsiteX3002" fmla="*/ 4182003 w 4384220"/>
              <a:gd name="connsiteY3002" fmla="*/ 1660156 h 4384220"/>
              <a:gd name="connsiteX3003" fmla="*/ 4182003 w 4384220"/>
              <a:gd name="connsiteY3003" fmla="*/ 1660156 h 4384220"/>
              <a:gd name="connsiteX3004" fmla="*/ 4164396 w 4384220"/>
              <a:gd name="connsiteY3004" fmla="*/ 1705241 h 4384220"/>
              <a:gd name="connsiteX3005" fmla="*/ 4143854 w 4384220"/>
              <a:gd name="connsiteY3005" fmla="*/ 1728451 h 4384220"/>
              <a:gd name="connsiteX3006" fmla="*/ 4075292 w 4384220"/>
              <a:gd name="connsiteY3006" fmla="*/ 1750060 h 4384220"/>
              <a:gd name="connsiteX3007" fmla="*/ 4046480 w 4384220"/>
              <a:gd name="connsiteY3007" fmla="*/ 1736454 h 4384220"/>
              <a:gd name="connsiteX3008" fmla="*/ 4037143 w 4384220"/>
              <a:gd name="connsiteY3008" fmla="*/ 1725783 h 4384220"/>
              <a:gd name="connsiteX3009" fmla="*/ 4034742 w 4384220"/>
              <a:gd name="connsiteY3009" fmla="*/ 1721782 h 4384220"/>
              <a:gd name="connsiteX3010" fmla="*/ 3992591 w 4384220"/>
              <a:gd name="connsiteY3010" fmla="*/ 1732453 h 4384220"/>
              <a:gd name="connsiteX3011" fmla="*/ 3967248 w 4384220"/>
              <a:gd name="connsiteY3011" fmla="*/ 1756463 h 4384220"/>
              <a:gd name="connsiteX3012" fmla="*/ 3988857 w 4384220"/>
              <a:gd name="connsiteY3012" fmla="*/ 1857571 h 4384220"/>
              <a:gd name="connsiteX3013" fmla="*/ 3997927 w 4384220"/>
              <a:gd name="connsiteY3013" fmla="*/ 1908526 h 4384220"/>
              <a:gd name="connsiteX3014" fmla="*/ 4004596 w 4384220"/>
              <a:gd name="connsiteY3014" fmla="*/ 1959747 h 4384220"/>
              <a:gd name="connsiteX3015" fmla="*/ 4005397 w 4384220"/>
              <a:gd name="connsiteY3015" fmla="*/ 1967751 h 4384220"/>
              <a:gd name="connsiteX3016" fmla="*/ 4005930 w 4384220"/>
              <a:gd name="connsiteY3016" fmla="*/ 1969885 h 4384220"/>
              <a:gd name="connsiteX3017" fmla="*/ 4010465 w 4384220"/>
              <a:gd name="connsiteY3017" fmla="*/ 2005366 h 4384220"/>
              <a:gd name="connsiteX3018" fmla="*/ 4013133 w 4384220"/>
              <a:gd name="connsiteY3018" fmla="*/ 2041114 h 4384220"/>
              <a:gd name="connsiteX3019" fmla="*/ 4017935 w 4384220"/>
              <a:gd name="connsiteY3019" fmla="*/ 2112611 h 4384220"/>
              <a:gd name="connsiteX3020" fmla="*/ 4021403 w 4384220"/>
              <a:gd name="connsiteY3020" fmla="*/ 2114211 h 4384220"/>
              <a:gd name="connsiteX3021" fmla="*/ 4061153 w 4384220"/>
              <a:gd name="connsiteY3021" fmla="*/ 2141956 h 4384220"/>
              <a:gd name="connsiteX3022" fmla="*/ 4018469 w 4384220"/>
              <a:gd name="connsiteY3022" fmla="*/ 1957079 h 4384220"/>
              <a:gd name="connsiteX3023" fmla="*/ 4026739 w 4384220"/>
              <a:gd name="connsiteY3023" fmla="*/ 1937071 h 4384220"/>
              <a:gd name="connsiteX3024" fmla="*/ 4129448 w 4384220"/>
              <a:gd name="connsiteY3024" fmla="*/ 1909326 h 4384220"/>
              <a:gd name="connsiteX3025" fmla="*/ 4131316 w 4384220"/>
              <a:gd name="connsiteY3025" fmla="*/ 1927200 h 4384220"/>
              <a:gd name="connsiteX3026" fmla="*/ 4056618 w 4384220"/>
              <a:gd name="connsiteY3026" fmla="*/ 1934937 h 4384220"/>
              <a:gd name="connsiteX3027" fmla="*/ 4040611 w 4384220"/>
              <a:gd name="connsiteY3027" fmla="*/ 1954412 h 4384220"/>
              <a:gd name="connsiteX3028" fmla="*/ 4052883 w 4384220"/>
              <a:gd name="connsiteY3028" fmla="*/ 1966683 h 4384220"/>
              <a:gd name="connsiteX3029" fmla="*/ 4075026 w 4384220"/>
              <a:gd name="connsiteY3029" fmla="*/ 1963215 h 4384220"/>
              <a:gd name="connsiteX3030" fmla="*/ 4090232 w 4384220"/>
              <a:gd name="connsiteY3030" fmla="*/ 1961881 h 4384220"/>
              <a:gd name="connsiteX3031" fmla="*/ 4092099 w 4384220"/>
              <a:gd name="connsiteY3031" fmla="*/ 1977088 h 4384220"/>
              <a:gd name="connsiteX3032" fmla="*/ 4074492 w 4384220"/>
              <a:gd name="connsiteY3032" fmla="*/ 1991227 h 4384220"/>
              <a:gd name="connsiteX3033" fmla="*/ 4038477 w 4384220"/>
              <a:gd name="connsiteY3033" fmla="*/ 1989893 h 4384220"/>
              <a:gd name="connsiteX3034" fmla="*/ 4019802 w 4384220"/>
              <a:gd name="connsiteY3034" fmla="*/ 1966683 h 4384220"/>
              <a:gd name="connsiteX3035" fmla="*/ 4018469 w 4384220"/>
              <a:gd name="connsiteY3035" fmla="*/ 1957079 h 4384220"/>
              <a:gd name="connsiteX3036" fmla="*/ 4160661 w 4384220"/>
              <a:gd name="connsiteY3036" fmla="*/ 2028576 h 4384220"/>
              <a:gd name="connsiteX3037" fmla="*/ 4143854 w 4384220"/>
              <a:gd name="connsiteY3037" fmla="*/ 2019772 h 4384220"/>
              <a:gd name="connsiteX3038" fmla="*/ 4128114 w 4384220"/>
              <a:gd name="connsiteY3038" fmla="*/ 2020572 h 4384220"/>
              <a:gd name="connsiteX3039" fmla="*/ 4116910 w 4384220"/>
              <a:gd name="connsiteY3039" fmla="*/ 2024574 h 4384220"/>
              <a:gd name="connsiteX3040" fmla="*/ 4118510 w 4384220"/>
              <a:gd name="connsiteY3040" fmla="*/ 2018171 h 4384220"/>
              <a:gd name="connsiteX3041" fmla="*/ 4163062 w 4384220"/>
              <a:gd name="connsiteY3041" fmla="*/ 1988025 h 4384220"/>
              <a:gd name="connsiteX3042" fmla="*/ 4204946 w 4384220"/>
              <a:gd name="connsiteY3042" fmla="*/ 2009368 h 4384220"/>
              <a:gd name="connsiteX3043" fmla="*/ 4230824 w 4384220"/>
              <a:gd name="connsiteY3043" fmla="*/ 2010435 h 4384220"/>
              <a:gd name="connsiteX3044" fmla="*/ 4175334 w 4384220"/>
              <a:gd name="connsiteY3044" fmla="*/ 2044849 h 4384220"/>
              <a:gd name="connsiteX3045" fmla="*/ 4165463 w 4384220"/>
              <a:gd name="connsiteY3045" fmla="*/ 2048851 h 4384220"/>
              <a:gd name="connsiteX3046" fmla="*/ 4160661 w 4384220"/>
              <a:gd name="connsiteY3046" fmla="*/ 2028576 h 4384220"/>
              <a:gd name="connsiteX3047" fmla="*/ 4151858 w 4384220"/>
              <a:gd name="connsiteY3047" fmla="*/ 2049118 h 4384220"/>
              <a:gd name="connsiteX3048" fmla="*/ 4121445 w 4384220"/>
              <a:gd name="connsiteY3048" fmla="*/ 2066458 h 4384220"/>
              <a:gd name="connsiteX3049" fmla="*/ 4091032 w 4384220"/>
              <a:gd name="connsiteY3049" fmla="*/ 2059522 h 4384220"/>
              <a:gd name="connsiteX3050" fmla="*/ 4086497 w 4384220"/>
              <a:gd name="connsiteY3050" fmla="*/ 1998963 h 4384220"/>
              <a:gd name="connsiteX3051" fmla="*/ 4104371 w 4384220"/>
              <a:gd name="connsiteY3051" fmla="*/ 1981890 h 4384220"/>
              <a:gd name="connsiteX3052" fmla="*/ 4144921 w 4384220"/>
              <a:gd name="connsiteY3052" fmla="*/ 1964549 h 4384220"/>
              <a:gd name="connsiteX3053" fmla="*/ 4152658 w 4384220"/>
              <a:gd name="connsiteY3053" fmla="*/ 1976554 h 4384220"/>
              <a:gd name="connsiteX3054" fmla="*/ 4153992 w 4384220"/>
              <a:gd name="connsiteY3054" fmla="*/ 1978155 h 4384220"/>
              <a:gd name="connsiteX3055" fmla="*/ 4105438 w 4384220"/>
              <a:gd name="connsiteY3055" fmla="*/ 2014703 h 4384220"/>
              <a:gd name="connsiteX3056" fmla="*/ 4107839 w 4384220"/>
              <a:gd name="connsiteY3056" fmla="*/ 2042448 h 4384220"/>
              <a:gd name="connsiteX3057" fmla="*/ 4117710 w 4384220"/>
              <a:gd name="connsiteY3057" fmla="*/ 2056054 h 4384220"/>
              <a:gd name="connsiteX3058" fmla="*/ 4120645 w 4384220"/>
              <a:gd name="connsiteY3058" fmla="*/ 2039780 h 4384220"/>
              <a:gd name="connsiteX3059" fmla="*/ 4130515 w 4384220"/>
              <a:gd name="connsiteY3059" fmla="*/ 2032311 h 4384220"/>
              <a:gd name="connsiteX3060" fmla="*/ 4141986 w 4384220"/>
              <a:gd name="connsiteY3060" fmla="*/ 2031777 h 4384220"/>
              <a:gd name="connsiteX3061" fmla="*/ 4149723 w 4384220"/>
              <a:gd name="connsiteY3061" fmla="*/ 2035779 h 4384220"/>
              <a:gd name="connsiteX3062" fmla="*/ 4151858 w 4384220"/>
              <a:gd name="connsiteY3062" fmla="*/ 2049118 h 4384220"/>
              <a:gd name="connsiteX3063" fmla="*/ 4049682 w 4384220"/>
              <a:gd name="connsiteY3063" fmla="*/ 1871977 h 4384220"/>
              <a:gd name="connsiteX3064" fmla="*/ 4063021 w 4384220"/>
              <a:gd name="connsiteY3064" fmla="*/ 1874645 h 4384220"/>
              <a:gd name="connsiteX3065" fmla="*/ 4073692 w 4384220"/>
              <a:gd name="connsiteY3065" fmla="*/ 1880514 h 4384220"/>
              <a:gd name="connsiteX3066" fmla="*/ 4073692 w 4384220"/>
              <a:gd name="connsiteY3066" fmla="*/ 1891452 h 4384220"/>
              <a:gd name="connsiteX3067" fmla="*/ 4048081 w 4384220"/>
              <a:gd name="connsiteY3067" fmla="*/ 1898388 h 4384220"/>
              <a:gd name="connsiteX3068" fmla="*/ 4031541 w 4384220"/>
              <a:gd name="connsiteY3068" fmla="*/ 1881581 h 4384220"/>
              <a:gd name="connsiteX3069" fmla="*/ 4061420 w 4384220"/>
              <a:gd name="connsiteY3069" fmla="*/ 1839964 h 4384220"/>
              <a:gd name="connsiteX3070" fmla="*/ 4136651 w 4384220"/>
              <a:gd name="connsiteY3070" fmla="*/ 1854103 h 4384220"/>
              <a:gd name="connsiteX3071" fmla="*/ 4132650 w 4384220"/>
              <a:gd name="connsiteY3071" fmla="*/ 1869843 h 4384220"/>
              <a:gd name="connsiteX3072" fmla="*/ 4101970 w 4384220"/>
              <a:gd name="connsiteY3072" fmla="*/ 1853570 h 4384220"/>
              <a:gd name="connsiteX3073" fmla="*/ 4060886 w 4384220"/>
              <a:gd name="connsiteY3073" fmla="*/ 1863974 h 4384220"/>
              <a:gd name="connsiteX3074" fmla="*/ 4049682 w 4384220"/>
              <a:gd name="connsiteY3074" fmla="*/ 1871977 h 4384220"/>
              <a:gd name="connsiteX3075" fmla="*/ 4085963 w 4384220"/>
              <a:gd name="connsiteY3075" fmla="*/ 1875179 h 4384220"/>
              <a:gd name="connsiteX3076" fmla="*/ 4079561 w 4384220"/>
              <a:gd name="connsiteY3076" fmla="*/ 1868242 h 4384220"/>
              <a:gd name="connsiteX3077" fmla="*/ 4099035 w 4384220"/>
              <a:gd name="connsiteY3077" fmla="*/ 1866108 h 4384220"/>
              <a:gd name="connsiteX3078" fmla="*/ 4129715 w 4384220"/>
              <a:gd name="connsiteY3078" fmla="*/ 1888518 h 4384220"/>
              <a:gd name="connsiteX3079" fmla="*/ 4129181 w 4384220"/>
              <a:gd name="connsiteY3079" fmla="*/ 1896788 h 4384220"/>
              <a:gd name="connsiteX3080" fmla="*/ 4086497 w 4384220"/>
              <a:gd name="connsiteY3080" fmla="*/ 1895454 h 4384220"/>
              <a:gd name="connsiteX3081" fmla="*/ 4085963 w 4384220"/>
              <a:gd name="connsiteY3081" fmla="*/ 1875179 h 4384220"/>
              <a:gd name="connsiteX3082" fmla="*/ 4139052 w 4384220"/>
              <a:gd name="connsiteY3082" fmla="*/ 1953345 h 4384220"/>
              <a:gd name="connsiteX3083" fmla="*/ 4105972 w 4384220"/>
              <a:gd name="connsiteY3083" fmla="*/ 1965349 h 4384220"/>
              <a:gd name="connsiteX3084" fmla="*/ 4099302 w 4384220"/>
              <a:gd name="connsiteY3084" fmla="*/ 1952811 h 4384220"/>
              <a:gd name="connsiteX3085" fmla="*/ 4068623 w 4384220"/>
              <a:gd name="connsiteY3085" fmla="*/ 1952544 h 4384220"/>
              <a:gd name="connsiteX3086" fmla="*/ 4057685 w 4384220"/>
              <a:gd name="connsiteY3086" fmla="*/ 1955479 h 4384220"/>
              <a:gd name="connsiteX3087" fmla="*/ 4053950 w 4384220"/>
              <a:gd name="connsiteY3087" fmla="*/ 1953078 h 4384220"/>
              <a:gd name="connsiteX3088" fmla="*/ 4062220 w 4384220"/>
              <a:gd name="connsiteY3088" fmla="*/ 1944808 h 4384220"/>
              <a:gd name="connsiteX3089" fmla="*/ 4133983 w 4384220"/>
              <a:gd name="connsiteY3089" fmla="*/ 1940272 h 4384220"/>
              <a:gd name="connsiteX3090" fmla="*/ 4139052 w 4384220"/>
              <a:gd name="connsiteY3090" fmla="*/ 1953345 h 4384220"/>
              <a:gd name="connsiteX3091" fmla="*/ 4116109 w 4384220"/>
              <a:gd name="connsiteY3091" fmla="*/ 1790343 h 4384220"/>
              <a:gd name="connsiteX3092" fmla="*/ 4147856 w 4384220"/>
              <a:gd name="connsiteY3092" fmla="*/ 1819155 h 4384220"/>
              <a:gd name="connsiteX3093" fmla="*/ 4152658 w 4384220"/>
              <a:gd name="connsiteY3093" fmla="*/ 1820756 h 4384220"/>
              <a:gd name="connsiteX3094" fmla="*/ 4141986 w 4384220"/>
              <a:gd name="connsiteY3094" fmla="*/ 1841031 h 4384220"/>
              <a:gd name="connsiteX3095" fmla="*/ 4056618 w 4384220"/>
              <a:gd name="connsiteY3095" fmla="*/ 1829826 h 4384220"/>
              <a:gd name="connsiteX3096" fmla="*/ 4017935 w 4384220"/>
              <a:gd name="connsiteY3096" fmla="*/ 1884249 h 4384220"/>
              <a:gd name="connsiteX3097" fmla="*/ 4043012 w 4384220"/>
              <a:gd name="connsiteY3097" fmla="*/ 1909860 h 4384220"/>
              <a:gd name="connsiteX3098" fmla="*/ 4016335 w 4384220"/>
              <a:gd name="connsiteY3098" fmla="*/ 1930402 h 4384220"/>
              <a:gd name="connsiteX3099" fmla="*/ 4015534 w 4384220"/>
              <a:gd name="connsiteY3099" fmla="*/ 1931469 h 4384220"/>
              <a:gd name="connsiteX3100" fmla="*/ 3982454 w 4384220"/>
              <a:gd name="connsiteY3100" fmla="*/ 1758330 h 4384220"/>
              <a:gd name="connsiteX3101" fmla="*/ 3999794 w 4384220"/>
              <a:gd name="connsiteY3101" fmla="*/ 1742057 h 4384220"/>
              <a:gd name="connsiteX3102" fmla="*/ 4027806 w 4384220"/>
              <a:gd name="connsiteY3102" fmla="*/ 1735121 h 4384220"/>
              <a:gd name="connsiteX3103" fmla="*/ 4072358 w 4384220"/>
              <a:gd name="connsiteY3103" fmla="*/ 1761265 h 4384220"/>
              <a:gd name="connsiteX3104" fmla="*/ 4115842 w 4384220"/>
              <a:gd name="connsiteY3104" fmla="*/ 1756729 h 4384220"/>
              <a:gd name="connsiteX3105" fmla="*/ 4116109 w 4384220"/>
              <a:gd name="connsiteY3105" fmla="*/ 1790343 h 4384220"/>
              <a:gd name="connsiteX3106" fmla="*/ 4126780 w 4384220"/>
              <a:gd name="connsiteY3106" fmla="*/ 1762865 h 4384220"/>
              <a:gd name="connsiteX3107" fmla="*/ 4136117 w 4384220"/>
              <a:gd name="connsiteY3107" fmla="*/ 1759931 h 4384220"/>
              <a:gd name="connsiteX3108" fmla="*/ 4151057 w 4384220"/>
              <a:gd name="connsiteY3108" fmla="*/ 1769001 h 4384220"/>
              <a:gd name="connsiteX3109" fmla="*/ 4152391 w 4384220"/>
              <a:gd name="connsiteY3109" fmla="*/ 1771936 h 4384220"/>
              <a:gd name="connsiteX3110" fmla="*/ 4163862 w 4384220"/>
              <a:gd name="connsiteY3110" fmla="*/ 1784474 h 4384220"/>
              <a:gd name="connsiteX3111" fmla="*/ 4179069 w 4384220"/>
              <a:gd name="connsiteY3111" fmla="*/ 1780473 h 4384220"/>
              <a:gd name="connsiteX3112" fmla="*/ 4195075 w 4384220"/>
              <a:gd name="connsiteY3112" fmla="*/ 1752728 h 4384220"/>
              <a:gd name="connsiteX3113" fmla="*/ 4184671 w 4384220"/>
              <a:gd name="connsiteY3113" fmla="*/ 1696171 h 4384220"/>
              <a:gd name="connsiteX3114" fmla="*/ 4194275 w 4384220"/>
              <a:gd name="connsiteY3114" fmla="*/ 1670827 h 4384220"/>
              <a:gd name="connsiteX3115" fmla="*/ 4223621 w 4384220"/>
              <a:gd name="connsiteY3115" fmla="*/ 1749793 h 4384220"/>
              <a:gd name="connsiteX3116" fmla="*/ 4191340 w 4384220"/>
              <a:gd name="connsiteY3116" fmla="*/ 1807417 h 4384220"/>
              <a:gd name="connsiteX3117" fmla="*/ 4153191 w 4384220"/>
              <a:gd name="connsiteY3117" fmla="*/ 1807417 h 4384220"/>
              <a:gd name="connsiteX3118" fmla="*/ 4128648 w 4384220"/>
              <a:gd name="connsiteY3118" fmla="*/ 1785275 h 4384220"/>
              <a:gd name="connsiteX3119" fmla="*/ 4126780 w 4384220"/>
              <a:gd name="connsiteY3119" fmla="*/ 1762865 h 4384220"/>
              <a:gd name="connsiteX3120" fmla="*/ 4181736 w 4384220"/>
              <a:gd name="connsiteY3120" fmla="*/ 1751127 h 4384220"/>
              <a:gd name="connsiteX3121" fmla="*/ 4171332 w 4384220"/>
              <a:gd name="connsiteY3121" fmla="*/ 1770335 h 4384220"/>
              <a:gd name="connsiteX3122" fmla="*/ 4168131 w 4384220"/>
              <a:gd name="connsiteY3122" fmla="*/ 1772203 h 4384220"/>
              <a:gd name="connsiteX3123" fmla="*/ 4165196 w 4384220"/>
              <a:gd name="connsiteY3123" fmla="*/ 1766867 h 4384220"/>
              <a:gd name="connsiteX3124" fmla="*/ 4163596 w 4384220"/>
              <a:gd name="connsiteY3124" fmla="*/ 1763666 h 4384220"/>
              <a:gd name="connsiteX3125" fmla="*/ 4136918 w 4384220"/>
              <a:gd name="connsiteY3125" fmla="*/ 1747392 h 4384220"/>
              <a:gd name="connsiteX3126" fmla="*/ 4135050 w 4384220"/>
              <a:gd name="connsiteY3126" fmla="*/ 1747392 h 4384220"/>
              <a:gd name="connsiteX3127" fmla="*/ 4151858 w 4384220"/>
              <a:gd name="connsiteY3127" fmla="*/ 1736988 h 4384220"/>
              <a:gd name="connsiteX3128" fmla="*/ 4152391 w 4384220"/>
              <a:gd name="connsiteY3128" fmla="*/ 1736454 h 4384220"/>
              <a:gd name="connsiteX3129" fmla="*/ 4175601 w 4384220"/>
              <a:gd name="connsiteY3129" fmla="*/ 1710577 h 4384220"/>
              <a:gd name="connsiteX3130" fmla="*/ 4181736 w 4384220"/>
              <a:gd name="connsiteY3130" fmla="*/ 1751127 h 4384220"/>
              <a:gd name="connsiteX3131" fmla="*/ 4097702 w 4384220"/>
              <a:gd name="connsiteY3131" fmla="*/ 1605467 h 4384220"/>
              <a:gd name="connsiteX3132" fmla="*/ 4099302 w 4384220"/>
              <a:gd name="connsiteY3132" fmla="*/ 1604666 h 4384220"/>
              <a:gd name="connsiteX3133" fmla="*/ 4113975 w 4384220"/>
              <a:gd name="connsiteY3133" fmla="*/ 1577455 h 4384220"/>
              <a:gd name="connsiteX3134" fmla="*/ 4113708 w 4384220"/>
              <a:gd name="connsiteY3134" fmla="*/ 1573987 h 4384220"/>
              <a:gd name="connsiteX3135" fmla="*/ 4113174 w 4384220"/>
              <a:gd name="connsiteY3135" fmla="*/ 1567851 h 4384220"/>
              <a:gd name="connsiteX3136" fmla="*/ 4116910 w 4384220"/>
              <a:gd name="connsiteY3136" fmla="*/ 1567851 h 4384220"/>
              <a:gd name="connsiteX3137" fmla="*/ 4136117 w 4384220"/>
              <a:gd name="connsiteY3137" fmla="*/ 1579056 h 4384220"/>
              <a:gd name="connsiteX3138" fmla="*/ 4150790 w 4384220"/>
              <a:gd name="connsiteY3138" fmla="*/ 1617205 h 4384220"/>
              <a:gd name="connsiteX3139" fmla="*/ 4118243 w 4384220"/>
              <a:gd name="connsiteY3139" fmla="*/ 1606000 h 4384220"/>
              <a:gd name="connsiteX3140" fmla="*/ 4117443 w 4384220"/>
              <a:gd name="connsiteY3140" fmla="*/ 1606000 h 4384220"/>
              <a:gd name="connsiteX3141" fmla="*/ 4097702 w 4384220"/>
              <a:gd name="connsiteY3141" fmla="*/ 1605467 h 4384220"/>
              <a:gd name="connsiteX3142" fmla="*/ 4072625 w 4384220"/>
              <a:gd name="connsiteY3142" fmla="*/ 1576121 h 4384220"/>
              <a:gd name="connsiteX3143" fmla="*/ 4083029 w 4384220"/>
              <a:gd name="connsiteY3143" fmla="*/ 1544641 h 4384220"/>
              <a:gd name="connsiteX3144" fmla="*/ 4116376 w 4384220"/>
              <a:gd name="connsiteY3144" fmla="*/ 1525433 h 4384220"/>
              <a:gd name="connsiteX3145" fmla="*/ 4173199 w 4384220"/>
              <a:gd name="connsiteY3145" fmla="*/ 1559314 h 4384220"/>
              <a:gd name="connsiteX3146" fmla="*/ 4186538 w 4384220"/>
              <a:gd name="connsiteY3146" fmla="*/ 1642549 h 4384220"/>
              <a:gd name="connsiteX3147" fmla="*/ 4165730 w 4384220"/>
              <a:gd name="connsiteY3147" fmla="*/ 1625475 h 4384220"/>
              <a:gd name="connsiteX3148" fmla="*/ 4147055 w 4384220"/>
              <a:gd name="connsiteY3148" fmla="*/ 1571052 h 4384220"/>
              <a:gd name="connsiteX3149" fmla="*/ 4118510 w 4384220"/>
              <a:gd name="connsiteY3149" fmla="*/ 1555046 h 4384220"/>
              <a:gd name="connsiteX3150" fmla="*/ 4103304 w 4384220"/>
              <a:gd name="connsiteY3150" fmla="*/ 1559314 h 4384220"/>
              <a:gd name="connsiteX3151" fmla="*/ 4099836 w 4384220"/>
              <a:gd name="connsiteY3151" fmla="*/ 1575854 h 4384220"/>
              <a:gd name="connsiteX3152" fmla="*/ 4100103 w 4384220"/>
              <a:gd name="connsiteY3152" fmla="*/ 1579056 h 4384220"/>
              <a:gd name="connsiteX3153" fmla="*/ 4092099 w 4384220"/>
              <a:gd name="connsiteY3153" fmla="*/ 1594262 h 4384220"/>
              <a:gd name="connsiteX3154" fmla="*/ 4082495 w 4384220"/>
              <a:gd name="connsiteY3154" fmla="*/ 1596396 h 4384220"/>
              <a:gd name="connsiteX3155" fmla="*/ 4072625 w 4384220"/>
              <a:gd name="connsiteY3155" fmla="*/ 1576121 h 4384220"/>
              <a:gd name="connsiteX3156" fmla="*/ 3901354 w 4384220"/>
              <a:gd name="connsiteY3156" fmla="*/ 1506225 h 4384220"/>
              <a:gd name="connsiteX3157" fmla="*/ 3902420 w 4384220"/>
              <a:gd name="connsiteY3157" fmla="*/ 1506759 h 4384220"/>
              <a:gd name="connsiteX3158" fmla="*/ 3935501 w 4384220"/>
              <a:gd name="connsiteY3158" fmla="*/ 1511294 h 4384220"/>
              <a:gd name="connsiteX3159" fmla="*/ 3927231 w 4384220"/>
              <a:gd name="connsiteY3159" fmla="*/ 1545709 h 4384220"/>
              <a:gd name="connsiteX3160" fmla="*/ 3987523 w 4384220"/>
              <a:gd name="connsiteY3160" fmla="*/ 1573720 h 4384220"/>
              <a:gd name="connsiteX3161" fmla="*/ 4056618 w 4384220"/>
              <a:gd name="connsiteY3161" fmla="*/ 1521165 h 4384220"/>
              <a:gd name="connsiteX3162" fmla="*/ 4075826 w 4384220"/>
              <a:gd name="connsiteY3162" fmla="*/ 1533704 h 4384220"/>
              <a:gd name="connsiteX3163" fmla="*/ 4072358 w 4384220"/>
              <a:gd name="connsiteY3163" fmla="*/ 1537438 h 4384220"/>
              <a:gd name="connsiteX3164" fmla="*/ 4059019 w 4384220"/>
              <a:gd name="connsiteY3164" fmla="*/ 1578255 h 4384220"/>
              <a:gd name="connsiteX3165" fmla="*/ 4076092 w 4384220"/>
              <a:gd name="connsiteY3165" fmla="*/ 1607601 h 4384220"/>
              <a:gd name="connsiteX3166" fmla="*/ 4036076 w 4384220"/>
              <a:gd name="connsiteY3166" fmla="*/ 1625208 h 4384220"/>
              <a:gd name="connsiteX3167" fmla="*/ 4009932 w 4384220"/>
              <a:gd name="connsiteY3167" fmla="*/ 1670294 h 4384220"/>
              <a:gd name="connsiteX3168" fmla="*/ 3982187 w 4384220"/>
              <a:gd name="connsiteY3168" fmla="*/ 1678297 h 4384220"/>
              <a:gd name="connsiteX3169" fmla="*/ 3959244 w 4384220"/>
              <a:gd name="connsiteY3169" fmla="*/ 1672695 h 4384220"/>
              <a:gd name="connsiteX3170" fmla="*/ 3932299 w 4384220"/>
              <a:gd name="connsiteY3170" fmla="*/ 1588660 h 4384220"/>
              <a:gd name="connsiteX3171" fmla="*/ 3901354 w 4384220"/>
              <a:gd name="connsiteY3171" fmla="*/ 1506225 h 4384220"/>
              <a:gd name="connsiteX3172" fmla="*/ 3990991 w 4384220"/>
              <a:gd name="connsiteY3172" fmla="*/ 1519564 h 4384220"/>
              <a:gd name="connsiteX3173" fmla="*/ 3980853 w 4384220"/>
              <a:gd name="connsiteY3173" fmla="*/ 1501957 h 4384220"/>
              <a:gd name="connsiteX3174" fmla="*/ 4017135 w 4384220"/>
              <a:gd name="connsiteY3174" fmla="*/ 1479548 h 4384220"/>
              <a:gd name="connsiteX3175" fmla="*/ 4021670 w 4384220"/>
              <a:gd name="connsiteY3175" fmla="*/ 1486484 h 4384220"/>
              <a:gd name="connsiteX3176" fmla="*/ 4006997 w 4384220"/>
              <a:gd name="connsiteY3176" fmla="*/ 1520898 h 4384220"/>
              <a:gd name="connsiteX3177" fmla="*/ 3989123 w 4384220"/>
              <a:gd name="connsiteY3177" fmla="*/ 1528635 h 4384220"/>
              <a:gd name="connsiteX3178" fmla="*/ 3990991 w 4384220"/>
              <a:gd name="connsiteY3178" fmla="*/ 1519564 h 4384220"/>
              <a:gd name="connsiteX3179" fmla="*/ 4033675 w 4384220"/>
              <a:gd name="connsiteY3179" fmla="*/ 1500623 h 4384220"/>
              <a:gd name="connsiteX3180" fmla="*/ 4045413 w 4384220"/>
              <a:gd name="connsiteY3180" fmla="*/ 1512095 h 4384220"/>
              <a:gd name="connsiteX3181" fmla="*/ 3986989 w 4384220"/>
              <a:gd name="connsiteY3181" fmla="*/ 1561982 h 4384220"/>
              <a:gd name="connsiteX3182" fmla="*/ 3940570 w 4384220"/>
              <a:gd name="connsiteY3182" fmla="*/ 1540907 h 4384220"/>
              <a:gd name="connsiteX3183" fmla="*/ 3945905 w 4384220"/>
              <a:gd name="connsiteY3183" fmla="*/ 1518497 h 4384220"/>
              <a:gd name="connsiteX3184" fmla="*/ 3971783 w 4384220"/>
              <a:gd name="connsiteY3184" fmla="*/ 1511828 h 4384220"/>
              <a:gd name="connsiteX3185" fmla="*/ 3977652 w 4384220"/>
              <a:gd name="connsiteY3185" fmla="*/ 1521165 h 4384220"/>
              <a:gd name="connsiteX3186" fmla="*/ 3971516 w 4384220"/>
              <a:gd name="connsiteY3186" fmla="*/ 1531569 h 4384220"/>
              <a:gd name="connsiteX3187" fmla="*/ 3961378 w 4384220"/>
              <a:gd name="connsiteY3187" fmla="*/ 1540373 h 4384220"/>
              <a:gd name="connsiteX3188" fmla="*/ 3974717 w 4384220"/>
              <a:gd name="connsiteY3188" fmla="*/ 1541707 h 4384220"/>
              <a:gd name="connsiteX3189" fmla="*/ 4015534 w 4384220"/>
              <a:gd name="connsiteY3189" fmla="*/ 1530235 h 4384220"/>
              <a:gd name="connsiteX3190" fmla="*/ 4033675 w 4384220"/>
              <a:gd name="connsiteY3190" fmla="*/ 1500623 h 4384220"/>
              <a:gd name="connsiteX3191" fmla="*/ 3892016 w 4384220"/>
              <a:gd name="connsiteY3191" fmla="*/ 1444066 h 4384220"/>
              <a:gd name="connsiteX3192" fmla="*/ 3922429 w 4384220"/>
              <a:gd name="connsiteY3192" fmla="*/ 1425125 h 4384220"/>
              <a:gd name="connsiteX3193" fmla="*/ 3945105 w 4384220"/>
              <a:gd name="connsiteY3193" fmla="*/ 1428326 h 4384220"/>
              <a:gd name="connsiteX3194" fmla="*/ 3951507 w 4384220"/>
              <a:gd name="connsiteY3194" fmla="*/ 1442199 h 4384220"/>
              <a:gd name="connsiteX3195" fmla="*/ 3937635 w 4384220"/>
              <a:gd name="connsiteY3195" fmla="*/ 1448602 h 4384220"/>
              <a:gd name="connsiteX3196" fmla="*/ 3916827 w 4384220"/>
              <a:gd name="connsiteY3196" fmla="*/ 1456605 h 4384220"/>
              <a:gd name="connsiteX3197" fmla="*/ 3912558 w 4384220"/>
              <a:gd name="connsiteY3197" fmla="*/ 1473412 h 4384220"/>
              <a:gd name="connsiteX3198" fmla="*/ 3935234 w 4384220"/>
              <a:gd name="connsiteY3198" fmla="*/ 1482482 h 4384220"/>
              <a:gd name="connsiteX3199" fmla="*/ 4004063 w 4384220"/>
              <a:gd name="connsiteY3199" fmla="*/ 1451803 h 4384220"/>
              <a:gd name="connsiteX3200" fmla="*/ 4010999 w 4384220"/>
              <a:gd name="connsiteY3200" fmla="*/ 1468343 h 4384220"/>
              <a:gd name="connsiteX3201" fmla="*/ 3908556 w 4384220"/>
              <a:gd name="connsiteY3201" fmla="*/ 1495554 h 4384220"/>
              <a:gd name="connsiteX3202" fmla="*/ 3892016 w 4384220"/>
              <a:gd name="connsiteY3202" fmla="*/ 1482216 h 4384220"/>
              <a:gd name="connsiteX3203" fmla="*/ 3888281 w 4384220"/>
              <a:gd name="connsiteY3203" fmla="*/ 1473145 h 4384220"/>
              <a:gd name="connsiteX3204" fmla="*/ 3892016 w 4384220"/>
              <a:gd name="connsiteY3204" fmla="*/ 1444066 h 4384220"/>
              <a:gd name="connsiteX3205" fmla="*/ 3973650 w 4384220"/>
              <a:gd name="connsiteY3205" fmla="*/ 1329085 h 4384220"/>
              <a:gd name="connsiteX3206" fmla="*/ 3984321 w 4384220"/>
              <a:gd name="connsiteY3206" fmla="*/ 1327485 h 4384220"/>
              <a:gd name="connsiteX3207" fmla="*/ 4048881 w 4384220"/>
              <a:gd name="connsiteY3207" fmla="*/ 1329886 h 4384220"/>
              <a:gd name="connsiteX3208" fmla="*/ 4027005 w 4384220"/>
              <a:gd name="connsiteY3208" fmla="*/ 1343758 h 4384220"/>
              <a:gd name="connsiteX3209" fmla="*/ 4000861 w 4384220"/>
              <a:gd name="connsiteY3209" fmla="*/ 1383241 h 4384220"/>
              <a:gd name="connsiteX3210" fmla="*/ 3947773 w 4384220"/>
              <a:gd name="connsiteY3210" fmla="*/ 1379239 h 4384220"/>
              <a:gd name="connsiteX3211" fmla="*/ 3943237 w 4384220"/>
              <a:gd name="connsiteY3211" fmla="*/ 1374437 h 4384220"/>
              <a:gd name="connsiteX3212" fmla="*/ 3954976 w 4384220"/>
              <a:gd name="connsiteY3212" fmla="*/ 1372303 h 4384220"/>
              <a:gd name="connsiteX3213" fmla="*/ 3968848 w 4384220"/>
              <a:gd name="connsiteY3213" fmla="*/ 1365100 h 4384220"/>
              <a:gd name="connsiteX3214" fmla="*/ 3979253 w 4384220"/>
              <a:gd name="connsiteY3214" fmla="*/ 1349094 h 4384220"/>
              <a:gd name="connsiteX3215" fmla="*/ 3973650 w 4384220"/>
              <a:gd name="connsiteY3215" fmla="*/ 1329085 h 4384220"/>
              <a:gd name="connsiteX3216" fmla="*/ 3963513 w 4384220"/>
              <a:gd name="connsiteY3216" fmla="*/ 1430994 h 4384220"/>
              <a:gd name="connsiteX3217" fmla="*/ 3998193 w 4384220"/>
              <a:gd name="connsiteY3217" fmla="*/ 1424858 h 4384220"/>
              <a:gd name="connsiteX3218" fmla="*/ 4000328 w 4384220"/>
              <a:gd name="connsiteY3218" fmla="*/ 1438197 h 4384220"/>
              <a:gd name="connsiteX3219" fmla="*/ 3957110 w 4384220"/>
              <a:gd name="connsiteY3219" fmla="*/ 1464608 h 4384220"/>
              <a:gd name="connsiteX3220" fmla="*/ 3941637 w 4384220"/>
              <a:gd name="connsiteY3220" fmla="*/ 1469143 h 4384220"/>
              <a:gd name="connsiteX3221" fmla="*/ 3935501 w 4384220"/>
              <a:gd name="connsiteY3221" fmla="*/ 1470211 h 4384220"/>
              <a:gd name="connsiteX3222" fmla="*/ 3924830 w 4384220"/>
              <a:gd name="connsiteY3222" fmla="*/ 1467276 h 4384220"/>
              <a:gd name="connsiteX3223" fmla="*/ 3924830 w 4384220"/>
              <a:gd name="connsiteY3223" fmla="*/ 1467276 h 4384220"/>
              <a:gd name="connsiteX3224" fmla="*/ 3926964 w 4384220"/>
              <a:gd name="connsiteY3224" fmla="*/ 1463541 h 4384220"/>
              <a:gd name="connsiteX3225" fmla="*/ 3937902 w 4384220"/>
              <a:gd name="connsiteY3225" fmla="*/ 1460607 h 4384220"/>
              <a:gd name="connsiteX3226" fmla="*/ 3964313 w 4384220"/>
              <a:gd name="connsiteY3226" fmla="*/ 1444867 h 4384220"/>
              <a:gd name="connsiteX3227" fmla="*/ 3963513 w 4384220"/>
              <a:gd name="connsiteY3227" fmla="*/ 1430994 h 4384220"/>
              <a:gd name="connsiteX3228" fmla="*/ 3953108 w 4384220"/>
              <a:gd name="connsiteY3228" fmla="*/ 1417922 h 4384220"/>
              <a:gd name="connsiteX3229" fmla="*/ 3928832 w 4384220"/>
              <a:gd name="connsiteY3229" fmla="*/ 1412053 h 4384220"/>
              <a:gd name="connsiteX3230" fmla="*/ 3903488 w 4384220"/>
              <a:gd name="connsiteY3230" fmla="*/ 1357097 h 4384220"/>
              <a:gd name="connsiteX3231" fmla="*/ 3926164 w 4384220"/>
              <a:gd name="connsiteY3231" fmla="*/ 1336022 h 4384220"/>
              <a:gd name="connsiteX3232" fmla="*/ 3961645 w 4384220"/>
              <a:gd name="connsiteY3232" fmla="*/ 1335755 h 4384220"/>
              <a:gd name="connsiteX3233" fmla="*/ 3965914 w 4384220"/>
              <a:gd name="connsiteY3233" fmla="*/ 1348293 h 4384220"/>
              <a:gd name="connsiteX3234" fmla="*/ 3961111 w 4384220"/>
              <a:gd name="connsiteY3234" fmla="*/ 1355763 h 4384220"/>
              <a:gd name="connsiteX3235" fmla="*/ 3950974 w 4384220"/>
              <a:gd name="connsiteY3235" fmla="*/ 1360832 h 4384220"/>
              <a:gd name="connsiteX3236" fmla="*/ 3938702 w 4384220"/>
              <a:gd name="connsiteY3236" fmla="*/ 1359231 h 4384220"/>
              <a:gd name="connsiteX3237" fmla="*/ 3928031 w 4384220"/>
              <a:gd name="connsiteY3237" fmla="*/ 1346693 h 4384220"/>
              <a:gd name="connsiteX3238" fmla="*/ 3926430 w 4384220"/>
              <a:gd name="connsiteY3238" fmla="*/ 1363500 h 4384220"/>
              <a:gd name="connsiteX3239" fmla="*/ 3937635 w 4384220"/>
              <a:gd name="connsiteY3239" fmla="*/ 1389110 h 4384220"/>
              <a:gd name="connsiteX3240" fmla="*/ 3997660 w 4384220"/>
              <a:gd name="connsiteY3240" fmla="*/ 1396580 h 4384220"/>
              <a:gd name="connsiteX3241" fmla="*/ 3997393 w 4384220"/>
              <a:gd name="connsiteY3241" fmla="*/ 1398447 h 4384220"/>
              <a:gd name="connsiteX3242" fmla="*/ 3996860 w 4384220"/>
              <a:gd name="connsiteY3242" fmla="*/ 1412587 h 4384220"/>
              <a:gd name="connsiteX3243" fmla="*/ 3953108 w 4384220"/>
              <a:gd name="connsiteY3243" fmla="*/ 1417922 h 4384220"/>
              <a:gd name="connsiteX3244" fmla="*/ 3906155 w 4384220"/>
              <a:gd name="connsiteY3244" fmla="*/ 1251987 h 4384220"/>
              <a:gd name="connsiteX3245" fmla="*/ 3932566 w 4384220"/>
              <a:gd name="connsiteY3245" fmla="*/ 1321082 h 4384220"/>
              <a:gd name="connsiteX3246" fmla="*/ 3920828 w 4384220"/>
              <a:gd name="connsiteY3246" fmla="*/ 1325350 h 4384220"/>
              <a:gd name="connsiteX3247" fmla="*/ 3891216 w 4384220"/>
              <a:gd name="connsiteY3247" fmla="*/ 1353629 h 4384220"/>
              <a:gd name="connsiteX3248" fmla="*/ 3910157 w 4384220"/>
              <a:gd name="connsiteY3248" fmla="*/ 1416588 h 4384220"/>
              <a:gd name="connsiteX3249" fmla="*/ 3880812 w 4384220"/>
              <a:gd name="connsiteY3249" fmla="*/ 1438998 h 4384220"/>
              <a:gd name="connsiteX3250" fmla="*/ 3876810 w 4384220"/>
              <a:gd name="connsiteY3250" fmla="*/ 1447001 h 4384220"/>
              <a:gd name="connsiteX3251" fmla="*/ 3854134 w 4384220"/>
              <a:gd name="connsiteY3251" fmla="*/ 1397113 h 4384220"/>
              <a:gd name="connsiteX3252" fmla="*/ 3829323 w 4384220"/>
              <a:gd name="connsiteY3252" fmla="*/ 1348293 h 4384220"/>
              <a:gd name="connsiteX3253" fmla="*/ 3849332 w 4384220"/>
              <a:gd name="connsiteY3253" fmla="*/ 1282933 h 4384220"/>
              <a:gd name="connsiteX3254" fmla="*/ 3906155 w 4384220"/>
              <a:gd name="connsiteY3254" fmla="*/ 1251987 h 4384220"/>
              <a:gd name="connsiteX3255" fmla="*/ 3990724 w 4384220"/>
              <a:gd name="connsiteY3255" fmla="*/ 1227443 h 4384220"/>
              <a:gd name="connsiteX3256" fmla="*/ 3995526 w 4384220"/>
              <a:gd name="connsiteY3256" fmla="*/ 1248785 h 4384220"/>
              <a:gd name="connsiteX3257" fmla="*/ 3975784 w 4384220"/>
              <a:gd name="connsiteY3257" fmla="*/ 1260523 h 4384220"/>
              <a:gd name="connsiteX3258" fmla="*/ 3967248 w 4384220"/>
              <a:gd name="connsiteY3258" fmla="*/ 1257322 h 4384220"/>
              <a:gd name="connsiteX3259" fmla="*/ 3964580 w 4384220"/>
              <a:gd name="connsiteY3259" fmla="*/ 1248518 h 4384220"/>
              <a:gd name="connsiteX3260" fmla="*/ 3967248 w 4384220"/>
              <a:gd name="connsiteY3260" fmla="*/ 1234379 h 4384220"/>
              <a:gd name="connsiteX3261" fmla="*/ 3954442 w 4384220"/>
              <a:gd name="connsiteY3261" fmla="*/ 1242916 h 4384220"/>
              <a:gd name="connsiteX3262" fmla="*/ 3939769 w 4384220"/>
              <a:gd name="connsiteY3262" fmla="*/ 1263725 h 4384220"/>
              <a:gd name="connsiteX3263" fmla="*/ 3948840 w 4384220"/>
              <a:gd name="connsiteY3263" fmla="*/ 1283733 h 4384220"/>
              <a:gd name="connsiteX3264" fmla="*/ 3964313 w 4384220"/>
              <a:gd name="connsiteY3264" fmla="*/ 1291203 h 4384220"/>
              <a:gd name="connsiteX3265" fmla="*/ 3986455 w 4384220"/>
              <a:gd name="connsiteY3265" fmla="*/ 1292270 h 4384220"/>
              <a:gd name="connsiteX3266" fmla="*/ 4001928 w 4384220"/>
              <a:gd name="connsiteY3266" fmla="*/ 1289869 h 4384220"/>
              <a:gd name="connsiteX3267" fmla="*/ 4017935 w 4384220"/>
              <a:gd name="connsiteY3267" fmla="*/ 1287468 h 4384220"/>
              <a:gd name="connsiteX3268" fmla="*/ 4031541 w 4384220"/>
              <a:gd name="connsiteY3268" fmla="*/ 1288268 h 4384220"/>
              <a:gd name="connsiteX3269" fmla="*/ 4070224 w 4384220"/>
              <a:gd name="connsiteY3269" fmla="*/ 1298673 h 4384220"/>
              <a:gd name="connsiteX3270" fmla="*/ 4098502 w 4384220"/>
              <a:gd name="connsiteY3270" fmla="*/ 1321616 h 4384220"/>
              <a:gd name="connsiteX3271" fmla="*/ 4096101 w 4384220"/>
              <a:gd name="connsiteY3271" fmla="*/ 1321349 h 4384220"/>
              <a:gd name="connsiteX3272" fmla="*/ 4065955 w 4384220"/>
              <a:gd name="connsiteY3272" fmla="*/ 1324017 h 4384220"/>
              <a:gd name="connsiteX3273" fmla="*/ 3981920 w 4384220"/>
              <a:gd name="connsiteY3273" fmla="*/ 1315213 h 4384220"/>
              <a:gd name="connsiteX3274" fmla="*/ 3941903 w 4384220"/>
              <a:gd name="connsiteY3274" fmla="*/ 1311211 h 4384220"/>
              <a:gd name="connsiteX3275" fmla="*/ 3919228 w 4384220"/>
              <a:gd name="connsiteY3275" fmla="*/ 1254388 h 4384220"/>
              <a:gd name="connsiteX3276" fmla="*/ 3938436 w 4384220"/>
              <a:gd name="connsiteY3276" fmla="*/ 1234646 h 4384220"/>
              <a:gd name="connsiteX3277" fmla="*/ 3990724 w 4384220"/>
              <a:gd name="connsiteY3277" fmla="*/ 1227443 h 4384220"/>
              <a:gd name="connsiteX3278" fmla="*/ 4156926 w 4384220"/>
              <a:gd name="connsiteY3278" fmla="*/ 1350694 h 4384220"/>
              <a:gd name="connsiteX3279" fmla="*/ 4143854 w 4384220"/>
              <a:gd name="connsiteY3279" fmla="*/ 1340023 h 4384220"/>
              <a:gd name="connsiteX3280" fmla="*/ 4118243 w 4384220"/>
              <a:gd name="connsiteY3280" fmla="*/ 1326418 h 4384220"/>
              <a:gd name="connsiteX3281" fmla="*/ 4076893 w 4384220"/>
              <a:gd name="connsiteY3281" fmla="*/ 1286668 h 4384220"/>
              <a:gd name="connsiteX3282" fmla="*/ 4033408 w 4384220"/>
              <a:gd name="connsiteY3282" fmla="*/ 1275196 h 4384220"/>
              <a:gd name="connsiteX3283" fmla="*/ 4018202 w 4384220"/>
              <a:gd name="connsiteY3283" fmla="*/ 1274396 h 4384220"/>
              <a:gd name="connsiteX3284" fmla="*/ 3999527 w 4384220"/>
              <a:gd name="connsiteY3284" fmla="*/ 1277064 h 4384220"/>
              <a:gd name="connsiteX3285" fmla="*/ 3985922 w 4384220"/>
              <a:gd name="connsiteY3285" fmla="*/ 1279465 h 4384220"/>
              <a:gd name="connsiteX3286" fmla="*/ 3968048 w 4384220"/>
              <a:gd name="connsiteY3286" fmla="*/ 1278664 h 4384220"/>
              <a:gd name="connsiteX3287" fmla="*/ 3957910 w 4384220"/>
              <a:gd name="connsiteY3287" fmla="*/ 1273862 h 4384220"/>
              <a:gd name="connsiteX3288" fmla="*/ 3952575 w 4384220"/>
              <a:gd name="connsiteY3288" fmla="*/ 1263992 h 4384220"/>
              <a:gd name="connsiteX3289" fmla="*/ 3953108 w 4384220"/>
              <a:gd name="connsiteY3289" fmla="*/ 1262124 h 4384220"/>
              <a:gd name="connsiteX3290" fmla="*/ 3956310 w 4384220"/>
              <a:gd name="connsiteY3290" fmla="*/ 1266393 h 4384220"/>
              <a:gd name="connsiteX3291" fmla="*/ 3975518 w 4384220"/>
              <a:gd name="connsiteY3291" fmla="*/ 1273062 h 4384220"/>
              <a:gd name="connsiteX3292" fmla="*/ 4005663 w 4384220"/>
              <a:gd name="connsiteY3292" fmla="*/ 1255721 h 4384220"/>
              <a:gd name="connsiteX3293" fmla="*/ 3998727 w 4384220"/>
              <a:gd name="connsiteY3293" fmla="*/ 1216238 h 4384220"/>
              <a:gd name="connsiteX3294" fmla="*/ 3981120 w 4384220"/>
              <a:gd name="connsiteY3294" fmla="*/ 1210103 h 4384220"/>
              <a:gd name="connsiteX3295" fmla="*/ 4065422 w 4384220"/>
              <a:gd name="connsiteY3295" fmla="*/ 1163683 h 4384220"/>
              <a:gd name="connsiteX3296" fmla="*/ 4113174 w 4384220"/>
              <a:gd name="connsiteY3296" fmla="*/ 1255988 h 4384220"/>
              <a:gd name="connsiteX3297" fmla="*/ 4156926 w 4384220"/>
              <a:gd name="connsiteY3297" fmla="*/ 1350694 h 4384220"/>
              <a:gd name="connsiteX3298" fmla="*/ 4171599 w 4384220"/>
              <a:gd name="connsiteY3298" fmla="*/ 1427259 h 4384220"/>
              <a:gd name="connsiteX3299" fmla="*/ 4129181 w 4384220"/>
              <a:gd name="connsiteY3299" fmla="*/ 1454204 h 4384220"/>
              <a:gd name="connsiteX3300" fmla="*/ 4106238 w 4384220"/>
              <a:gd name="connsiteY3300" fmla="*/ 1428326 h 4384220"/>
              <a:gd name="connsiteX3301" fmla="*/ 4114242 w 4384220"/>
              <a:gd name="connsiteY3301" fmla="*/ 1413120 h 4384220"/>
              <a:gd name="connsiteX3302" fmla="*/ 4125180 w 4384220"/>
              <a:gd name="connsiteY3302" fmla="*/ 1416855 h 4384220"/>
              <a:gd name="connsiteX3303" fmla="*/ 4130782 w 4384220"/>
              <a:gd name="connsiteY3303" fmla="*/ 1421123 h 4384220"/>
              <a:gd name="connsiteX3304" fmla="*/ 4137451 w 4384220"/>
              <a:gd name="connsiteY3304" fmla="*/ 1425392 h 4384220"/>
              <a:gd name="connsiteX3305" fmla="*/ 4140920 w 4384220"/>
              <a:gd name="connsiteY3305" fmla="*/ 1418189 h 4384220"/>
              <a:gd name="connsiteX3306" fmla="*/ 4141986 w 4384220"/>
              <a:gd name="connsiteY3306" fmla="*/ 1389644 h 4384220"/>
              <a:gd name="connsiteX3307" fmla="*/ 4141720 w 4384220"/>
              <a:gd name="connsiteY3307" fmla="*/ 1389110 h 4384220"/>
              <a:gd name="connsiteX3308" fmla="*/ 4105972 w 4384220"/>
              <a:gd name="connsiteY3308" fmla="*/ 1359231 h 4384220"/>
              <a:gd name="connsiteX3309" fmla="*/ 4051816 w 4384220"/>
              <a:gd name="connsiteY3309" fmla="*/ 1365100 h 4384220"/>
              <a:gd name="connsiteX3310" fmla="*/ 4032608 w 4384220"/>
              <a:gd name="connsiteY3310" fmla="*/ 1397647 h 4384220"/>
              <a:gd name="connsiteX3311" fmla="*/ 4037943 w 4384220"/>
              <a:gd name="connsiteY3311" fmla="*/ 1439531 h 4384220"/>
              <a:gd name="connsiteX3312" fmla="*/ 4059286 w 4384220"/>
              <a:gd name="connsiteY3312" fmla="*/ 1476346 h 4384220"/>
              <a:gd name="connsiteX3313" fmla="*/ 4106238 w 4384220"/>
              <a:gd name="connsiteY3313" fmla="*/ 1514496 h 4384220"/>
              <a:gd name="connsiteX3314" fmla="*/ 4086230 w 4384220"/>
              <a:gd name="connsiteY3314" fmla="*/ 1524100 h 4384220"/>
              <a:gd name="connsiteX3315" fmla="*/ 4027539 w 4384220"/>
              <a:gd name="connsiteY3315" fmla="*/ 1470211 h 4384220"/>
              <a:gd name="connsiteX3316" fmla="*/ 4011266 w 4384220"/>
              <a:gd name="connsiteY3316" fmla="*/ 1397914 h 4384220"/>
              <a:gd name="connsiteX3317" fmla="*/ 4035276 w 4384220"/>
              <a:gd name="connsiteY3317" fmla="*/ 1352562 h 4384220"/>
              <a:gd name="connsiteX3318" fmla="*/ 4094500 w 4384220"/>
              <a:gd name="connsiteY3318" fmla="*/ 1334154 h 4384220"/>
              <a:gd name="connsiteX3319" fmla="*/ 4135584 w 4384220"/>
              <a:gd name="connsiteY3319" fmla="*/ 1350694 h 4384220"/>
              <a:gd name="connsiteX3320" fmla="*/ 4164929 w 4384220"/>
              <a:gd name="connsiteY3320" fmla="*/ 1384842 h 4384220"/>
              <a:gd name="connsiteX3321" fmla="*/ 4171599 w 4384220"/>
              <a:gd name="connsiteY3321" fmla="*/ 1427259 h 4384220"/>
              <a:gd name="connsiteX3322" fmla="*/ 4226288 w 4384220"/>
              <a:gd name="connsiteY3322" fmla="*/ 1536371 h 4384220"/>
              <a:gd name="connsiteX3323" fmla="*/ 4207614 w 4384220"/>
              <a:gd name="connsiteY3323" fmla="*/ 1536905 h 4384220"/>
              <a:gd name="connsiteX3324" fmla="*/ 4187339 w 4384220"/>
              <a:gd name="connsiteY3324" fmla="*/ 1556380 h 4384220"/>
              <a:gd name="connsiteX3325" fmla="*/ 4184671 w 4384220"/>
              <a:gd name="connsiteY3325" fmla="*/ 1552111 h 4384220"/>
              <a:gd name="connsiteX3326" fmla="*/ 4131049 w 4384220"/>
              <a:gd name="connsiteY3326" fmla="*/ 1512628 h 4384220"/>
              <a:gd name="connsiteX3327" fmla="*/ 4100369 w 4384220"/>
              <a:gd name="connsiteY3327" fmla="*/ 1494487 h 4384220"/>
              <a:gd name="connsiteX3328" fmla="*/ 4077693 w 4384220"/>
              <a:gd name="connsiteY3328" fmla="*/ 1475813 h 4384220"/>
              <a:gd name="connsiteX3329" fmla="*/ 4052883 w 4384220"/>
              <a:gd name="connsiteY3329" fmla="*/ 1439531 h 4384220"/>
              <a:gd name="connsiteX3330" fmla="*/ 4046213 w 4384220"/>
              <a:gd name="connsiteY3330" fmla="*/ 1410719 h 4384220"/>
              <a:gd name="connsiteX3331" fmla="*/ 4045947 w 4384220"/>
              <a:gd name="connsiteY3331" fmla="*/ 1402182 h 4384220"/>
              <a:gd name="connsiteX3332" fmla="*/ 4046213 w 4384220"/>
              <a:gd name="connsiteY3332" fmla="*/ 1398981 h 4384220"/>
              <a:gd name="connsiteX3333" fmla="*/ 4059019 w 4384220"/>
              <a:gd name="connsiteY3333" fmla="*/ 1376038 h 4384220"/>
              <a:gd name="connsiteX3334" fmla="*/ 4086230 w 4384220"/>
              <a:gd name="connsiteY3334" fmla="*/ 1370169 h 4384220"/>
              <a:gd name="connsiteX3335" fmla="*/ 4101437 w 4384220"/>
              <a:gd name="connsiteY3335" fmla="*/ 1372303 h 4384220"/>
              <a:gd name="connsiteX3336" fmla="*/ 4128915 w 4384220"/>
              <a:gd name="connsiteY3336" fmla="*/ 1394979 h 4384220"/>
              <a:gd name="connsiteX3337" fmla="*/ 4130782 w 4384220"/>
              <a:gd name="connsiteY3337" fmla="*/ 1404050 h 4384220"/>
              <a:gd name="connsiteX3338" fmla="*/ 4109440 w 4384220"/>
              <a:gd name="connsiteY3338" fmla="*/ 1401115 h 4384220"/>
              <a:gd name="connsiteX3339" fmla="*/ 4092633 w 4384220"/>
              <a:gd name="connsiteY3339" fmla="*/ 1429660 h 4384220"/>
              <a:gd name="connsiteX3340" fmla="*/ 4126513 w 4384220"/>
              <a:gd name="connsiteY3340" fmla="*/ 1467009 h 4384220"/>
              <a:gd name="connsiteX3341" fmla="*/ 4184938 w 4384220"/>
              <a:gd name="connsiteY3341" fmla="*/ 1430461 h 4384220"/>
              <a:gd name="connsiteX3342" fmla="*/ 4186272 w 4384220"/>
              <a:gd name="connsiteY3342" fmla="*/ 1423524 h 4384220"/>
              <a:gd name="connsiteX3343" fmla="*/ 4226288 w 4384220"/>
              <a:gd name="connsiteY3343" fmla="*/ 1536371 h 4384220"/>
              <a:gd name="connsiteX3344" fmla="*/ 4221753 w 4384220"/>
              <a:gd name="connsiteY3344" fmla="*/ 1581990 h 4384220"/>
              <a:gd name="connsiteX3345" fmla="*/ 4200144 w 4384220"/>
              <a:gd name="connsiteY3345" fmla="*/ 1570786 h 4384220"/>
              <a:gd name="connsiteX3346" fmla="*/ 4211883 w 4384220"/>
              <a:gd name="connsiteY3346" fmla="*/ 1549443 h 4384220"/>
              <a:gd name="connsiteX3347" fmla="*/ 4234025 w 4384220"/>
              <a:gd name="connsiteY3347" fmla="*/ 1560381 h 4384220"/>
              <a:gd name="connsiteX3348" fmla="*/ 4221753 w 4384220"/>
              <a:gd name="connsiteY3348" fmla="*/ 1581990 h 4384220"/>
              <a:gd name="connsiteX3349" fmla="*/ 4270040 w 4384220"/>
              <a:gd name="connsiteY3349" fmla="*/ 1693770 h 4384220"/>
              <a:gd name="connsiteX3350" fmla="*/ 4251632 w 4384220"/>
              <a:gd name="connsiteY3350" fmla="*/ 1692703 h 4384220"/>
              <a:gd name="connsiteX3351" fmla="*/ 4231891 w 4384220"/>
              <a:gd name="connsiteY3351" fmla="*/ 1706575 h 4384220"/>
              <a:gd name="connsiteX3352" fmla="*/ 4195342 w 4384220"/>
              <a:gd name="connsiteY3352" fmla="*/ 1655888 h 4384220"/>
              <a:gd name="connsiteX3353" fmla="*/ 4195342 w 4384220"/>
              <a:gd name="connsiteY3353" fmla="*/ 1655354 h 4384220"/>
              <a:gd name="connsiteX3354" fmla="*/ 4195342 w 4384220"/>
              <a:gd name="connsiteY3354" fmla="*/ 1655354 h 4384220"/>
              <a:gd name="connsiteX3355" fmla="*/ 4195075 w 4384220"/>
              <a:gd name="connsiteY3355" fmla="*/ 1654820 h 4384220"/>
              <a:gd name="connsiteX3356" fmla="*/ 4201745 w 4384220"/>
              <a:gd name="connsiteY3356" fmla="*/ 1592395 h 4384220"/>
              <a:gd name="connsiteX3357" fmla="*/ 4225488 w 4384220"/>
              <a:gd name="connsiteY3357" fmla="*/ 1594529 h 4384220"/>
              <a:gd name="connsiteX3358" fmla="*/ 4240961 w 4384220"/>
              <a:gd name="connsiteY3358" fmla="*/ 1584391 h 4384220"/>
              <a:gd name="connsiteX3359" fmla="*/ 4256434 w 4384220"/>
              <a:gd name="connsiteY3359" fmla="*/ 1638814 h 4384220"/>
              <a:gd name="connsiteX3360" fmla="*/ 4270040 w 4384220"/>
              <a:gd name="connsiteY3360" fmla="*/ 1693770 h 4384220"/>
              <a:gd name="connsiteX3361" fmla="*/ 4262304 w 4384220"/>
              <a:gd name="connsiteY3361" fmla="*/ 1738855 h 4384220"/>
              <a:gd name="connsiteX3362" fmla="*/ 4241228 w 4384220"/>
              <a:gd name="connsiteY3362" fmla="*/ 1726050 h 4384220"/>
              <a:gd name="connsiteX3363" fmla="*/ 4254834 w 4384220"/>
              <a:gd name="connsiteY3363" fmla="*/ 1705508 h 4384220"/>
              <a:gd name="connsiteX3364" fmla="*/ 4275909 w 4384220"/>
              <a:gd name="connsiteY3364" fmla="*/ 1718314 h 4384220"/>
              <a:gd name="connsiteX3365" fmla="*/ 4262304 w 4384220"/>
              <a:gd name="connsiteY3365" fmla="*/ 1738855 h 4384220"/>
              <a:gd name="connsiteX3366" fmla="*/ 4303387 w 4384220"/>
              <a:gd name="connsiteY3366" fmla="*/ 1861040 h 4384220"/>
              <a:gd name="connsiteX3367" fmla="*/ 4298585 w 4384220"/>
              <a:gd name="connsiteY3367" fmla="*/ 1855704 h 4384220"/>
              <a:gd name="connsiteX3368" fmla="*/ 4229223 w 4384220"/>
              <a:gd name="connsiteY3368" fmla="*/ 1853036 h 4384220"/>
              <a:gd name="connsiteX3369" fmla="*/ 4218819 w 4384220"/>
              <a:gd name="connsiteY3369" fmla="*/ 1902390 h 4384220"/>
              <a:gd name="connsiteX3370" fmla="*/ 4247097 w 4384220"/>
              <a:gd name="connsiteY3370" fmla="*/ 1918663 h 4384220"/>
              <a:gd name="connsiteX3371" fmla="*/ 4264438 w 4384220"/>
              <a:gd name="connsiteY3371" fmla="*/ 1905591 h 4384220"/>
              <a:gd name="connsiteX3372" fmla="*/ 4267372 w 4384220"/>
              <a:gd name="connsiteY3372" fmla="*/ 1914395 h 4384220"/>
              <a:gd name="connsiteX3373" fmla="*/ 4254834 w 4384220"/>
              <a:gd name="connsiteY3373" fmla="*/ 1948009 h 4384220"/>
              <a:gd name="connsiteX3374" fmla="*/ 4216684 w 4384220"/>
              <a:gd name="connsiteY3374" fmla="*/ 1965616 h 4384220"/>
              <a:gd name="connsiteX3375" fmla="*/ 4193741 w 4384220"/>
              <a:gd name="connsiteY3375" fmla="*/ 1952277 h 4384220"/>
              <a:gd name="connsiteX3376" fmla="*/ 4179336 w 4384220"/>
              <a:gd name="connsiteY3376" fmla="*/ 1912794 h 4384220"/>
              <a:gd name="connsiteX3377" fmla="*/ 4210815 w 4384220"/>
              <a:gd name="connsiteY3377" fmla="*/ 1811152 h 4384220"/>
              <a:gd name="connsiteX3378" fmla="*/ 4237760 w 4384220"/>
              <a:gd name="connsiteY3378" fmla="*/ 1750060 h 4384220"/>
              <a:gd name="connsiteX3379" fmla="*/ 4237760 w 4384220"/>
              <a:gd name="connsiteY3379" fmla="*/ 1745258 h 4384220"/>
              <a:gd name="connsiteX3380" fmla="*/ 4265238 w 4384220"/>
              <a:gd name="connsiteY3380" fmla="*/ 1751927 h 4384220"/>
              <a:gd name="connsiteX3381" fmla="*/ 4281512 w 4384220"/>
              <a:gd name="connsiteY3381" fmla="*/ 1743124 h 4384220"/>
              <a:gd name="connsiteX3382" fmla="*/ 4292983 w 4384220"/>
              <a:gd name="connsiteY3382" fmla="*/ 1802082 h 4384220"/>
              <a:gd name="connsiteX3383" fmla="*/ 4303387 w 4384220"/>
              <a:gd name="connsiteY3383" fmla="*/ 1861040 h 4384220"/>
              <a:gd name="connsiteX3384" fmla="*/ 4295651 w 4384220"/>
              <a:gd name="connsiteY3384" fmla="*/ 1948809 h 4384220"/>
              <a:gd name="connsiteX3385" fmla="*/ 4268973 w 4384220"/>
              <a:gd name="connsiteY3385" fmla="*/ 1983490 h 4384220"/>
              <a:gd name="connsiteX3386" fmla="*/ 4208148 w 4384220"/>
              <a:gd name="connsiteY3386" fmla="*/ 1997096 h 4384220"/>
              <a:gd name="connsiteX3387" fmla="*/ 4164396 w 4384220"/>
              <a:gd name="connsiteY3387" fmla="*/ 1969885 h 4384220"/>
              <a:gd name="connsiteX3388" fmla="*/ 4143054 w 4384220"/>
              <a:gd name="connsiteY3388" fmla="*/ 1899189 h 4384220"/>
              <a:gd name="connsiteX3389" fmla="*/ 4166530 w 4384220"/>
              <a:gd name="connsiteY3389" fmla="*/ 1823424 h 4384220"/>
              <a:gd name="connsiteX3390" fmla="*/ 4188673 w 4384220"/>
              <a:gd name="connsiteY3390" fmla="*/ 1821823 h 4384220"/>
              <a:gd name="connsiteX3391" fmla="*/ 4167331 w 4384220"/>
              <a:gd name="connsiteY3391" fmla="*/ 1878380 h 4384220"/>
              <a:gd name="connsiteX3392" fmla="*/ 4166797 w 4384220"/>
              <a:gd name="connsiteY3392" fmla="*/ 1921064 h 4384220"/>
              <a:gd name="connsiteX3393" fmla="*/ 4182803 w 4384220"/>
              <a:gd name="connsiteY3393" fmla="*/ 1960014 h 4384220"/>
              <a:gd name="connsiteX3394" fmla="*/ 4216151 w 4384220"/>
              <a:gd name="connsiteY3394" fmla="*/ 1978688 h 4384220"/>
              <a:gd name="connsiteX3395" fmla="*/ 4265505 w 4384220"/>
              <a:gd name="connsiteY3395" fmla="*/ 1957079 h 4384220"/>
              <a:gd name="connsiteX3396" fmla="*/ 4281512 w 4384220"/>
              <a:gd name="connsiteY3396" fmla="*/ 1913328 h 4384220"/>
              <a:gd name="connsiteX3397" fmla="*/ 4266839 w 4384220"/>
              <a:gd name="connsiteY3397" fmla="*/ 1888518 h 4384220"/>
              <a:gd name="connsiteX3398" fmla="*/ 4260169 w 4384220"/>
              <a:gd name="connsiteY3398" fmla="*/ 1883982 h 4384220"/>
              <a:gd name="connsiteX3399" fmla="*/ 4256434 w 4384220"/>
              <a:gd name="connsiteY3399" fmla="*/ 1891185 h 4384220"/>
              <a:gd name="connsiteX3400" fmla="*/ 4253500 w 4384220"/>
              <a:gd name="connsiteY3400" fmla="*/ 1897855 h 4384220"/>
              <a:gd name="connsiteX3401" fmla="*/ 4245763 w 4384220"/>
              <a:gd name="connsiteY3401" fmla="*/ 1906392 h 4384220"/>
              <a:gd name="connsiteX3402" fmla="*/ 4231357 w 4384220"/>
              <a:gd name="connsiteY3402" fmla="*/ 1897054 h 4384220"/>
              <a:gd name="connsiteX3403" fmla="*/ 4229490 w 4384220"/>
              <a:gd name="connsiteY3403" fmla="*/ 1878914 h 4384220"/>
              <a:gd name="connsiteX3404" fmla="*/ 4238293 w 4384220"/>
              <a:gd name="connsiteY3404" fmla="*/ 1863440 h 4384220"/>
              <a:gd name="connsiteX3405" fmla="*/ 4288714 w 4384220"/>
              <a:gd name="connsiteY3405" fmla="*/ 1865575 h 4384220"/>
              <a:gd name="connsiteX3406" fmla="*/ 4295651 w 4384220"/>
              <a:gd name="connsiteY3406" fmla="*/ 1948809 h 4384220"/>
              <a:gd name="connsiteX3407" fmla="*/ 4231891 w 4384220"/>
              <a:gd name="connsiteY3407" fmla="*/ 2147559 h 4384220"/>
              <a:gd name="connsiteX3408" fmla="*/ 4243896 w 4384220"/>
              <a:gd name="connsiteY3408" fmla="*/ 2133419 h 4384220"/>
              <a:gd name="connsiteX3409" fmla="*/ 4231357 w 4384220"/>
              <a:gd name="connsiteY3409" fmla="*/ 2095804 h 4384220"/>
              <a:gd name="connsiteX3410" fmla="*/ 4196676 w 4384220"/>
              <a:gd name="connsiteY3410" fmla="*/ 2095804 h 4384220"/>
              <a:gd name="connsiteX3411" fmla="*/ 4183070 w 4384220"/>
              <a:gd name="connsiteY3411" fmla="*/ 2111277 h 4384220"/>
              <a:gd name="connsiteX3412" fmla="*/ 4182270 w 4384220"/>
              <a:gd name="connsiteY3412" fmla="*/ 2116612 h 4384220"/>
              <a:gd name="connsiteX3413" fmla="*/ 4180936 w 4384220"/>
              <a:gd name="connsiteY3413" fmla="*/ 2115278 h 4384220"/>
              <a:gd name="connsiteX3414" fmla="*/ 4180936 w 4384220"/>
              <a:gd name="connsiteY3414" fmla="*/ 2104074 h 4384220"/>
              <a:gd name="connsiteX3415" fmla="*/ 4187606 w 4384220"/>
              <a:gd name="connsiteY3415" fmla="*/ 2095003 h 4384220"/>
              <a:gd name="connsiteX3416" fmla="*/ 4202545 w 4384220"/>
              <a:gd name="connsiteY3416" fmla="*/ 2085399 h 4384220"/>
              <a:gd name="connsiteX3417" fmla="*/ 4215350 w 4384220"/>
              <a:gd name="connsiteY3417" fmla="*/ 2080597 h 4384220"/>
              <a:gd name="connsiteX3418" fmla="*/ 4232691 w 4384220"/>
              <a:gd name="connsiteY3418" fmla="*/ 2073394 h 4384220"/>
              <a:gd name="connsiteX3419" fmla="*/ 4245230 w 4384220"/>
              <a:gd name="connsiteY3419" fmla="*/ 2065124 h 4384220"/>
              <a:gd name="connsiteX3420" fmla="*/ 4276443 w 4384220"/>
              <a:gd name="connsiteY3420" fmla="*/ 2033645 h 4384220"/>
              <a:gd name="connsiteX3421" fmla="*/ 4293516 w 4384220"/>
              <a:gd name="connsiteY3421" fmla="*/ 1978422 h 4384220"/>
              <a:gd name="connsiteX3422" fmla="*/ 4308456 w 4384220"/>
              <a:gd name="connsiteY3422" fmla="*/ 1953878 h 4384220"/>
              <a:gd name="connsiteX3423" fmla="*/ 4314058 w 4384220"/>
              <a:gd name="connsiteY3423" fmla="*/ 1938138 h 4384220"/>
              <a:gd name="connsiteX3424" fmla="*/ 4323662 w 4384220"/>
              <a:gd name="connsiteY3424" fmla="*/ 2041381 h 4384220"/>
              <a:gd name="connsiteX3425" fmla="*/ 4326864 w 4384220"/>
              <a:gd name="connsiteY3425" fmla="*/ 2093136 h 4384220"/>
              <a:gd name="connsiteX3426" fmla="*/ 4328198 w 4384220"/>
              <a:gd name="connsiteY3426" fmla="*/ 2144891 h 4384220"/>
              <a:gd name="connsiteX3427" fmla="*/ 4231891 w 4384220"/>
              <a:gd name="connsiteY3427" fmla="*/ 2147559 h 4384220"/>
              <a:gd name="connsiteX3428" fmla="*/ 4147856 w 4384220"/>
              <a:gd name="connsiteY3428" fmla="*/ 2080331 h 4384220"/>
              <a:gd name="connsiteX3429" fmla="*/ 4179869 w 4384220"/>
              <a:gd name="connsiteY3429" fmla="*/ 2056854 h 4384220"/>
              <a:gd name="connsiteX3430" fmla="*/ 4248431 w 4384220"/>
              <a:gd name="connsiteY3430" fmla="*/ 2007233 h 4384220"/>
              <a:gd name="connsiteX3431" fmla="*/ 4276176 w 4384220"/>
              <a:gd name="connsiteY3431" fmla="*/ 1994428 h 4384220"/>
              <a:gd name="connsiteX3432" fmla="*/ 4278310 w 4384220"/>
              <a:gd name="connsiteY3432" fmla="*/ 1992827 h 4384220"/>
              <a:gd name="connsiteX3433" fmla="*/ 4264438 w 4384220"/>
              <a:gd name="connsiteY3433" fmla="*/ 2026975 h 4384220"/>
              <a:gd name="connsiteX3434" fmla="*/ 4236426 w 4384220"/>
              <a:gd name="connsiteY3434" fmla="*/ 2055520 h 4384220"/>
              <a:gd name="connsiteX3435" fmla="*/ 4225221 w 4384220"/>
              <a:gd name="connsiteY3435" fmla="*/ 2062990 h 4384220"/>
              <a:gd name="connsiteX3436" fmla="*/ 4210282 w 4384220"/>
              <a:gd name="connsiteY3436" fmla="*/ 2069126 h 4384220"/>
              <a:gd name="connsiteX3437" fmla="*/ 4195609 w 4384220"/>
              <a:gd name="connsiteY3437" fmla="*/ 2074728 h 4384220"/>
              <a:gd name="connsiteX3438" fmla="*/ 4177468 w 4384220"/>
              <a:gd name="connsiteY3438" fmla="*/ 2086733 h 4384220"/>
              <a:gd name="connsiteX3439" fmla="*/ 4167597 w 4384220"/>
              <a:gd name="connsiteY3439" fmla="*/ 2100872 h 4384220"/>
              <a:gd name="connsiteX3440" fmla="*/ 4169198 w 4384220"/>
              <a:gd name="connsiteY3440" fmla="*/ 2122748 h 4384220"/>
              <a:gd name="connsiteX3441" fmla="*/ 4192141 w 4384220"/>
              <a:gd name="connsiteY3441" fmla="*/ 2133419 h 4384220"/>
              <a:gd name="connsiteX3442" fmla="*/ 4207080 w 4384220"/>
              <a:gd name="connsiteY3442" fmla="*/ 2134220 h 4384220"/>
              <a:gd name="connsiteX3443" fmla="*/ 4198010 w 4384220"/>
              <a:gd name="connsiteY3443" fmla="*/ 2123282 h 4384220"/>
              <a:gd name="connsiteX3444" fmla="*/ 4196142 w 4384220"/>
              <a:gd name="connsiteY3444" fmla="*/ 2114211 h 4384220"/>
              <a:gd name="connsiteX3445" fmla="*/ 4202279 w 4384220"/>
              <a:gd name="connsiteY3445" fmla="*/ 2107275 h 4384220"/>
              <a:gd name="connsiteX3446" fmla="*/ 4225221 w 4384220"/>
              <a:gd name="connsiteY3446" fmla="*/ 2107542 h 4384220"/>
              <a:gd name="connsiteX3447" fmla="*/ 4231357 w 4384220"/>
              <a:gd name="connsiteY3447" fmla="*/ 2128351 h 4384220"/>
              <a:gd name="connsiteX3448" fmla="*/ 4182270 w 4384220"/>
              <a:gd name="connsiteY3448" fmla="*/ 2148359 h 4384220"/>
              <a:gd name="connsiteX3449" fmla="*/ 4155592 w 4384220"/>
              <a:gd name="connsiteY3449" fmla="*/ 2140889 h 4384220"/>
              <a:gd name="connsiteX3450" fmla="*/ 4147856 w 4384220"/>
              <a:gd name="connsiteY3450" fmla="*/ 2080331 h 4384220"/>
              <a:gd name="connsiteX3451" fmla="*/ 4031541 w 4384220"/>
              <a:gd name="connsiteY3451" fmla="*/ 2104340 h 4384220"/>
              <a:gd name="connsiteX3452" fmla="*/ 4027806 w 4384220"/>
              <a:gd name="connsiteY3452" fmla="*/ 2049651 h 4384220"/>
              <a:gd name="connsiteX3453" fmla="*/ 4023271 w 4384220"/>
              <a:gd name="connsiteY3453" fmla="*/ 1994962 h 4384220"/>
              <a:gd name="connsiteX3454" fmla="*/ 4031007 w 4384220"/>
              <a:gd name="connsiteY3454" fmla="*/ 2000031 h 4384220"/>
              <a:gd name="connsiteX3455" fmla="*/ 4067556 w 4384220"/>
              <a:gd name="connsiteY3455" fmla="*/ 2004833 h 4384220"/>
              <a:gd name="connsiteX3456" fmla="*/ 4081962 w 4384220"/>
              <a:gd name="connsiteY3456" fmla="*/ 2068859 h 4384220"/>
              <a:gd name="connsiteX3457" fmla="*/ 4122245 w 4384220"/>
              <a:gd name="connsiteY3457" fmla="*/ 2078463 h 4384220"/>
              <a:gd name="connsiteX3458" fmla="*/ 4134517 w 4384220"/>
              <a:gd name="connsiteY3458" fmla="*/ 2076329 h 4384220"/>
              <a:gd name="connsiteX3459" fmla="*/ 4127047 w 4384220"/>
              <a:gd name="connsiteY3459" fmla="*/ 2114478 h 4384220"/>
              <a:gd name="connsiteX3460" fmla="*/ 4145721 w 4384220"/>
              <a:gd name="connsiteY3460" fmla="*/ 2149426 h 4384220"/>
              <a:gd name="connsiteX3461" fmla="*/ 4080895 w 4384220"/>
              <a:gd name="connsiteY3461" fmla="*/ 2150760 h 4384220"/>
              <a:gd name="connsiteX3462" fmla="*/ 4031541 w 4384220"/>
              <a:gd name="connsiteY3462" fmla="*/ 2104340 h 4384220"/>
              <a:gd name="connsiteX3463" fmla="*/ 3803713 w 4384220"/>
              <a:gd name="connsiteY3463" fmla="*/ 1227977 h 4384220"/>
              <a:gd name="connsiteX3464" fmla="*/ 3809048 w 4384220"/>
              <a:gd name="connsiteY3464" fmla="*/ 1224775 h 4384220"/>
              <a:gd name="connsiteX3465" fmla="*/ 4037677 w 4384220"/>
              <a:gd name="connsiteY3465" fmla="*/ 1087652 h 4384220"/>
              <a:gd name="connsiteX3466" fmla="*/ 3712742 w 4384220"/>
              <a:gd name="connsiteY3466" fmla="*/ 671212 h 4384220"/>
              <a:gd name="connsiteX3467" fmla="*/ 3296302 w 4384220"/>
              <a:gd name="connsiteY3467" fmla="*/ 346277 h 4384220"/>
              <a:gd name="connsiteX3468" fmla="*/ 3155977 w 4384220"/>
              <a:gd name="connsiteY3468" fmla="*/ 580508 h 4384220"/>
              <a:gd name="connsiteX3469" fmla="*/ 3160512 w 4384220"/>
              <a:gd name="connsiteY3469" fmla="*/ 583709 h 4384220"/>
              <a:gd name="connsiteX3470" fmla="*/ 3170383 w 4384220"/>
              <a:gd name="connsiteY3470" fmla="*/ 598115 h 4384220"/>
              <a:gd name="connsiteX3471" fmla="*/ 3175185 w 4384220"/>
              <a:gd name="connsiteY3471" fmla="*/ 647202 h 4384220"/>
              <a:gd name="connsiteX3472" fmla="*/ 3174652 w 4384220"/>
              <a:gd name="connsiteY3472" fmla="*/ 650937 h 4384220"/>
              <a:gd name="connsiteX3473" fmla="*/ 3292567 w 4384220"/>
              <a:gd name="connsiteY3473" fmla="*/ 732304 h 4384220"/>
              <a:gd name="connsiteX3474" fmla="*/ 3294168 w 4384220"/>
              <a:gd name="connsiteY3474" fmla="*/ 733905 h 4384220"/>
              <a:gd name="connsiteX3475" fmla="*/ 3300571 w 4384220"/>
              <a:gd name="connsiteY3475" fmla="*/ 738707 h 4384220"/>
              <a:gd name="connsiteX3476" fmla="*/ 3380871 w 4384220"/>
              <a:gd name="connsiteY3476" fmla="*/ 803800 h 4384220"/>
              <a:gd name="connsiteX3477" fmla="*/ 3420087 w 4384220"/>
              <a:gd name="connsiteY3477" fmla="*/ 837681 h 4384220"/>
              <a:gd name="connsiteX3478" fmla="*/ 3457436 w 4384220"/>
              <a:gd name="connsiteY3478" fmla="*/ 873429 h 4384220"/>
              <a:gd name="connsiteX3479" fmla="*/ 3490783 w 4384220"/>
              <a:gd name="connsiteY3479" fmla="*/ 863559 h 4384220"/>
              <a:gd name="connsiteX3480" fmla="*/ 3521196 w 4384220"/>
              <a:gd name="connsiteY3480" fmla="*/ 832612 h 4384220"/>
              <a:gd name="connsiteX3481" fmla="*/ 3519061 w 4384220"/>
              <a:gd name="connsiteY3481" fmla="*/ 828611 h 4384220"/>
              <a:gd name="connsiteX3482" fmla="*/ 3514793 w 4384220"/>
              <a:gd name="connsiteY3482" fmla="*/ 815005 h 4384220"/>
              <a:gd name="connsiteX3483" fmla="*/ 3517461 w 4384220"/>
              <a:gd name="connsiteY3483" fmla="*/ 782992 h 4384220"/>
              <a:gd name="connsiteX3484" fmla="*/ 3570283 w 4384220"/>
              <a:gd name="connsiteY3484" fmla="*/ 734705 h 4384220"/>
              <a:gd name="connsiteX3485" fmla="*/ 3648715 w 4384220"/>
              <a:gd name="connsiteY3485" fmla="*/ 735772 h 4384220"/>
              <a:gd name="connsiteX3486" fmla="*/ 3648715 w 4384220"/>
              <a:gd name="connsiteY3486" fmla="*/ 735772 h 4384220"/>
              <a:gd name="connsiteX3487" fmla="*/ 3649782 w 4384220"/>
              <a:gd name="connsiteY3487" fmla="*/ 814205 h 4384220"/>
              <a:gd name="connsiteX3488" fmla="*/ 3601496 w 4384220"/>
              <a:gd name="connsiteY3488" fmla="*/ 867293 h 4384220"/>
              <a:gd name="connsiteX3489" fmla="*/ 3569482 w 4384220"/>
              <a:gd name="connsiteY3489" fmla="*/ 869961 h 4384220"/>
              <a:gd name="connsiteX3490" fmla="*/ 3555876 w 4384220"/>
              <a:gd name="connsiteY3490" fmla="*/ 865426 h 4384220"/>
              <a:gd name="connsiteX3491" fmla="*/ 3551875 w 4384220"/>
              <a:gd name="connsiteY3491" fmla="*/ 863292 h 4384220"/>
              <a:gd name="connsiteX3492" fmla="*/ 3520929 w 4384220"/>
              <a:gd name="connsiteY3492" fmla="*/ 893704 h 4384220"/>
              <a:gd name="connsiteX3493" fmla="*/ 3511058 w 4384220"/>
              <a:gd name="connsiteY3493" fmla="*/ 927052 h 4384220"/>
              <a:gd name="connsiteX3494" fmla="*/ 3546806 w 4384220"/>
              <a:gd name="connsiteY3494" fmla="*/ 964401 h 4384220"/>
              <a:gd name="connsiteX3495" fmla="*/ 3580687 w 4384220"/>
              <a:gd name="connsiteY3495" fmla="*/ 1003617 h 4384220"/>
              <a:gd name="connsiteX3496" fmla="*/ 3645781 w 4384220"/>
              <a:gd name="connsiteY3496" fmla="*/ 1083917 h 4384220"/>
              <a:gd name="connsiteX3497" fmla="*/ 3650583 w 4384220"/>
              <a:gd name="connsiteY3497" fmla="*/ 1090319 h 4384220"/>
              <a:gd name="connsiteX3498" fmla="*/ 3652183 w 4384220"/>
              <a:gd name="connsiteY3498" fmla="*/ 1091920 h 4384220"/>
              <a:gd name="connsiteX3499" fmla="*/ 3733550 w 4384220"/>
              <a:gd name="connsiteY3499" fmla="*/ 1209836 h 4384220"/>
              <a:gd name="connsiteX3500" fmla="*/ 3737285 w 4384220"/>
              <a:gd name="connsiteY3500" fmla="*/ 1209302 h 4384220"/>
              <a:gd name="connsiteX3501" fmla="*/ 3786372 w 4384220"/>
              <a:gd name="connsiteY3501" fmla="*/ 1214104 h 4384220"/>
              <a:gd name="connsiteX3502" fmla="*/ 3800778 w 4384220"/>
              <a:gd name="connsiteY3502" fmla="*/ 1223975 h 4384220"/>
              <a:gd name="connsiteX3503" fmla="*/ 3803713 w 4384220"/>
              <a:gd name="connsiteY3503" fmla="*/ 1227977 h 4384220"/>
              <a:gd name="connsiteX3504" fmla="*/ 3653250 w 4384220"/>
              <a:gd name="connsiteY3504" fmla="*/ 1054571 h 4384220"/>
              <a:gd name="connsiteX3505" fmla="*/ 3727948 w 4384220"/>
              <a:gd name="connsiteY3505" fmla="*/ 979340 h 4384220"/>
              <a:gd name="connsiteX3506" fmla="*/ 3738886 w 4384220"/>
              <a:gd name="connsiteY3506" fmla="*/ 993479 h 4384220"/>
              <a:gd name="connsiteX3507" fmla="*/ 3678061 w 4384220"/>
              <a:gd name="connsiteY3507" fmla="*/ 1037497 h 4384220"/>
              <a:gd name="connsiteX3508" fmla="*/ 3674326 w 4384220"/>
              <a:gd name="connsiteY3508" fmla="*/ 1062308 h 4384220"/>
              <a:gd name="connsiteX3509" fmla="*/ 3691133 w 4384220"/>
              <a:gd name="connsiteY3509" fmla="*/ 1066576 h 4384220"/>
              <a:gd name="connsiteX3510" fmla="*/ 3708473 w 4384220"/>
              <a:gd name="connsiteY3510" fmla="*/ 1052437 h 4384220"/>
              <a:gd name="connsiteX3511" fmla="*/ 3720745 w 4384220"/>
              <a:gd name="connsiteY3511" fmla="*/ 1043633 h 4384220"/>
              <a:gd name="connsiteX3512" fmla="*/ 3729815 w 4384220"/>
              <a:gd name="connsiteY3512" fmla="*/ 1055905 h 4384220"/>
              <a:gd name="connsiteX3513" fmla="*/ 3721279 w 4384220"/>
              <a:gd name="connsiteY3513" fmla="*/ 1077247 h 4384220"/>
              <a:gd name="connsiteX3514" fmla="*/ 3689532 w 4384220"/>
              <a:gd name="connsiteY3514" fmla="*/ 1094054 h 4384220"/>
              <a:gd name="connsiteX3515" fmla="*/ 3662054 w 4384220"/>
              <a:gd name="connsiteY3515" fmla="*/ 1083116 h 4384220"/>
              <a:gd name="connsiteX3516" fmla="*/ 3655918 w 4384220"/>
              <a:gd name="connsiteY3516" fmla="*/ 1075380 h 4384220"/>
              <a:gd name="connsiteX3517" fmla="*/ 3653250 w 4384220"/>
              <a:gd name="connsiteY3517" fmla="*/ 1054571 h 4384220"/>
              <a:gd name="connsiteX3518" fmla="*/ 3800512 w 4384220"/>
              <a:gd name="connsiteY3518" fmla="*/ 1118598 h 4384220"/>
              <a:gd name="connsiteX3519" fmla="*/ 3771166 w 4384220"/>
              <a:gd name="connsiteY3519" fmla="*/ 1127668 h 4384220"/>
              <a:gd name="connsiteX3520" fmla="*/ 3735951 w 4384220"/>
              <a:gd name="connsiteY3520" fmla="*/ 1078314 h 4384220"/>
              <a:gd name="connsiteX3521" fmla="*/ 3743154 w 4384220"/>
              <a:gd name="connsiteY3521" fmla="*/ 1054305 h 4384220"/>
              <a:gd name="connsiteX3522" fmla="*/ 3770099 w 4384220"/>
              <a:gd name="connsiteY3522" fmla="*/ 1018823 h 4384220"/>
              <a:gd name="connsiteX3523" fmla="*/ 3782637 w 4384220"/>
              <a:gd name="connsiteY3523" fmla="*/ 1025492 h 4384220"/>
              <a:gd name="connsiteX3524" fmla="*/ 3784505 w 4384220"/>
              <a:gd name="connsiteY3524" fmla="*/ 1026293 h 4384220"/>
              <a:gd name="connsiteX3525" fmla="*/ 3760762 w 4384220"/>
              <a:gd name="connsiteY3525" fmla="*/ 1082316 h 4384220"/>
              <a:gd name="connsiteX3526" fmla="*/ 3777035 w 4384220"/>
              <a:gd name="connsiteY3526" fmla="*/ 1104992 h 4384220"/>
              <a:gd name="connsiteX3527" fmla="*/ 3792508 w 4384220"/>
              <a:gd name="connsiteY3527" fmla="*/ 1111928 h 4384220"/>
              <a:gd name="connsiteX3528" fmla="*/ 3786639 w 4384220"/>
              <a:gd name="connsiteY3528" fmla="*/ 1096722 h 4384220"/>
              <a:gd name="connsiteX3529" fmla="*/ 3791174 w 4384220"/>
              <a:gd name="connsiteY3529" fmla="*/ 1085517 h 4384220"/>
              <a:gd name="connsiteX3530" fmla="*/ 3800778 w 4384220"/>
              <a:gd name="connsiteY3530" fmla="*/ 1079382 h 4384220"/>
              <a:gd name="connsiteX3531" fmla="*/ 3809582 w 4384220"/>
              <a:gd name="connsiteY3531" fmla="*/ 1078848 h 4384220"/>
              <a:gd name="connsiteX3532" fmla="*/ 3818386 w 4384220"/>
              <a:gd name="connsiteY3532" fmla="*/ 1088719 h 4384220"/>
              <a:gd name="connsiteX3533" fmla="*/ 3800512 w 4384220"/>
              <a:gd name="connsiteY3533" fmla="*/ 1118598 h 4384220"/>
              <a:gd name="connsiteX3534" fmla="*/ 3815451 w 4384220"/>
              <a:gd name="connsiteY3534" fmla="*/ 1066310 h 4384220"/>
              <a:gd name="connsiteX3535" fmla="*/ 3796510 w 4384220"/>
              <a:gd name="connsiteY3535" fmla="*/ 1067110 h 4384220"/>
              <a:gd name="connsiteX3536" fmla="*/ 3783438 w 4384220"/>
              <a:gd name="connsiteY3536" fmla="*/ 1075647 h 4384220"/>
              <a:gd name="connsiteX3537" fmla="*/ 3775968 w 4384220"/>
              <a:gd name="connsiteY3537" fmla="*/ 1084717 h 4384220"/>
              <a:gd name="connsiteX3538" fmla="*/ 3774101 w 4384220"/>
              <a:gd name="connsiteY3538" fmla="*/ 1078581 h 4384220"/>
              <a:gd name="connsiteX3539" fmla="*/ 3797310 w 4384220"/>
              <a:gd name="connsiteY3539" fmla="*/ 1030294 h 4384220"/>
              <a:gd name="connsiteX3540" fmla="*/ 3844530 w 4384220"/>
              <a:gd name="connsiteY3540" fmla="*/ 1027627 h 4384220"/>
              <a:gd name="connsiteX3541" fmla="*/ 3867473 w 4384220"/>
              <a:gd name="connsiteY3541" fmla="*/ 1015355 h 4384220"/>
              <a:gd name="connsiteX3542" fmla="*/ 3837327 w 4384220"/>
              <a:gd name="connsiteY3542" fmla="*/ 1072712 h 4384220"/>
              <a:gd name="connsiteX3543" fmla="*/ 3830657 w 4384220"/>
              <a:gd name="connsiteY3543" fmla="*/ 1080982 h 4384220"/>
              <a:gd name="connsiteX3544" fmla="*/ 3815451 w 4384220"/>
              <a:gd name="connsiteY3544" fmla="*/ 1066310 h 4384220"/>
              <a:gd name="connsiteX3545" fmla="*/ 3724747 w 4384220"/>
              <a:gd name="connsiteY3545" fmla="*/ 1031362 h 4384220"/>
              <a:gd name="connsiteX3546" fmla="*/ 3698069 w 4384220"/>
              <a:gd name="connsiteY3546" fmla="*/ 1046568 h 4384220"/>
              <a:gd name="connsiteX3547" fmla="*/ 3690066 w 4384220"/>
              <a:gd name="connsiteY3547" fmla="*/ 1054571 h 4384220"/>
              <a:gd name="connsiteX3548" fmla="*/ 3685797 w 4384220"/>
              <a:gd name="connsiteY3548" fmla="*/ 1054571 h 4384220"/>
              <a:gd name="connsiteX3549" fmla="*/ 3688732 w 4384220"/>
              <a:gd name="connsiteY3549" fmla="*/ 1043367 h 4384220"/>
              <a:gd name="connsiteX3550" fmla="*/ 3748757 w 4384220"/>
              <a:gd name="connsiteY3550" fmla="*/ 1003350 h 4384220"/>
              <a:gd name="connsiteX3551" fmla="*/ 3759428 w 4384220"/>
              <a:gd name="connsiteY3551" fmla="*/ 1011887 h 4384220"/>
              <a:gd name="connsiteX3552" fmla="*/ 3737019 w 4384220"/>
              <a:gd name="connsiteY3552" fmla="*/ 1038831 h 4384220"/>
              <a:gd name="connsiteX3553" fmla="*/ 3724747 w 4384220"/>
              <a:gd name="connsiteY3553" fmla="*/ 1031362 h 4384220"/>
              <a:gd name="connsiteX3554" fmla="*/ 3707140 w 4384220"/>
              <a:gd name="connsiteY3554" fmla="*/ 809936 h 4384220"/>
              <a:gd name="connsiteX3555" fmla="*/ 3669257 w 4384220"/>
              <a:gd name="connsiteY3555" fmla="*/ 766718 h 4384220"/>
              <a:gd name="connsiteX3556" fmla="*/ 3664989 w 4384220"/>
              <a:gd name="connsiteY3556" fmla="*/ 740041 h 4384220"/>
              <a:gd name="connsiteX3557" fmla="*/ 3730349 w 4384220"/>
              <a:gd name="connsiteY3557" fmla="*/ 793129 h 4384220"/>
              <a:gd name="connsiteX3558" fmla="*/ 3730883 w 4384220"/>
              <a:gd name="connsiteY3558" fmla="*/ 859557 h 4384220"/>
              <a:gd name="connsiteX3559" fmla="*/ 3697802 w 4384220"/>
              <a:gd name="connsiteY3559" fmla="*/ 878765 h 4384220"/>
              <a:gd name="connsiteX3560" fmla="*/ 3665522 w 4384220"/>
              <a:gd name="connsiteY3560" fmla="*/ 872095 h 4384220"/>
              <a:gd name="connsiteX3561" fmla="*/ 3652717 w 4384220"/>
              <a:gd name="connsiteY3561" fmla="*/ 853421 h 4384220"/>
              <a:gd name="connsiteX3562" fmla="*/ 3659386 w 4384220"/>
              <a:gd name="connsiteY3562" fmla="*/ 846218 h 4384220"/>
              <a:gd name="connsiteX3563" fmla="*/ 3676727 w 4384220"/>
              <a:gd name="connsiteY3563" fmla="*/ 846485 h 4384220"/>
              <a:gd name="connsiteX3564" fmla="*/ 3679128 w 4384220"/>
              <a:gd name="connsiteY3564" fmla="*/ 848352 h 4384220"/>
              <a:gd name="connsiteX3565" fmla="*/ 3695134 w 4384220"/>
              <a:gd name="connsiteY3565" fmla="*/ 853688 h 4384220"/>
              <a:gd name="connsiteX3566" fmla="*/ 3706339 w 4384220"/>
              <a:gd name="connsiteY3566" fmla="*/ 842750 h 4384220"/>
              <a:gd name="connsiteX3567" fmla="*/ 3707140 w 4384220"/>
              <a:gd name="connsiteY3567" fmla="*/ 809936 h 4384220"/>
              <a:gd name="connsiteX3568" fmla="*/ 3711675 w 4384220"/>
              <a:gd name="connsiteY3568" fmla="*/ 943325 h 4384220"/>
              <a:gd name="connsiteX3569" fmla="*/ 3676727 w 4384220"/>
              <a:gd name="connsiteY3569" fmla="*/ 944659 h 4384220"/>
              <a:gd name="connsiteX3570" fmla="*/ 3646314 w 4384220"/>
              <a:gd name="connsiteY3570" fmla="*/ 974271 h 4384220"/>
              <a:gd name="connsiteX3571" fmla="*/ 3640978 w 4384220"/>
              <a:gd name="connsiteY3571" fmla="*/ 986276 h 4384220"/>
              <a:gd name="connsiteX3572" fmla="*/ 3653784 w 4384220"/>
              <a:gd name="connsiteY3572" fmla="*/ 981741 h 4384220"/>
              <a:gd name="connsiteX3573" fmla="*/ 3666056 w 4384220"/>
              <a:gd name="connsiteY3573" fmla="*/ 981474 h 4384220"/>
              <a:gd name="connsiteX3574" fmla="*/ 3671124 w 4384220"/>
              <a:gd name="connsiteY3574" fmla="*/ 991345 h 4384220"/>
              <a:gd name="connsiteX3575" fmla="*/ 3652450 w 4384220"/>
              <a:gd name="connsiteY3575" fmla="*/ 1010286 h 4384220"/>
              <a:gd name="connsiteX3576" fmla="*/ 3630308 w 4384220"/>
              <a:gd name="connsiteY3576" fmla="*/ 1003617 h 4384220"/>
              <a:gd name="connsiteX3577" fmla="*/ 3635109 w 4384220"/>
              <a:gd name="connsiteY3577" fmla="*/ 952929 h 4384220"/>
              <a:gd name="connsiteX3578" fmla="*/ 3707406 w 4384220"/>
              <a:gd name="connsiteY3578" fmla="*/ 927318 h 4384220"/>
              <a:gd name="connsiteX3579" fmla="*/ 3711675 w 4384220"/>
              <a:gd name="connsiteY3579" fmla="*/ 943325 h 4384220"/>
              <a:gd name="connsiteX3580" fmla="*/ 3718077 w 4384220"/>
              <a:gd name="connsiteY3580" fmla="*/ 960666 h 4384220"/>
              <a:gd name="connsiteX3581" fmla="*/ 3721545 w 4384220"/>
              <a:gd name="connsiteY3581" fmla="*/ 968135 h 4384220"/>
              <a:gd name="connsiteX3582" fmla="*/ 3683930 w 4384220"/>
              <a:gd name="connsiteY3582" fmla="*/ 988410 h 4384220"/>
              <a:gd name="connsiteX3583" fmla="*/ 3674059 w 4384220"/>
              <a:gd name="connsiteY3583" fmla="*/ 970803 h 4384220"/>
              <a:gd name="connsiteX3584" fmla="*/ 3664989 w 4384220"/>
              <a:gd name="connsiteY3584" fmla="*/ 968135 h 4384220"/>
              <a:gd name="connsiteX3585" fmla="*/ 3680728 w 4384220"/>
              <a:gd name="connsiteY3585" fmla="*/ 956397 h 4384220"/>
              <a:gd name="connsiteX3586" fmla="*/ 3718077 w 4384220"/>
              <a:gd name="connsiteY3586" fmla="*/ 960666 h 4384220"/>
              <a:gd name="connsiteX3587" fmla="*/ 3656985 w 4384220"/>
              <a:gd name="connsiteY3587" fmla="*/ 882500 h 4384220"/>
              <a:gd name="connsiteX3588" fmla="*/ 3698869 w 4384220"/>
              <a:gd name="connsiteY3588" fmla="*/ 891303 h 4384220"/>
              <a:gd name="connsiteX3589" fmla="*/ 3703671 w 4384220"/>
              <a:gd name="connsiteY3589" fmla="*/ 890236 h 4384220"/>
              <a:gd name="connsiteX3590" fmla="*/ 3704738 w 4384220"/>
              <a:gd name="connsiteY3590" fmla="*/ 913179 h 4384220"/>
              <a:gd name="connsiteX3591" fmla="*/ 3624972 w 4384220"/>
              <a:gd name="connsiteY3591" fmla="*/ 946526 h 4384220"/>
              <a:gd name="connsiteX3592" fmla="*/ 3619370 w 4384220"/>
              <a:gd name="connsiteY3592" fmla="*/ 1012687 h 4384220"/>
              <a:gd name="connsiteX3593" fmla="*/ 3653250 w 4384220"/>
              <a:gd name="connsiteY3593" fmla="*/ 1022825 h 4384220"/>
              <a:gd name="connsiteX3594" fmla="*/ 3640445 w 4384220"/>
              <a:gd name="connsiteY3594" fmla="*/ 1053771 h 4384220"/>
              <a:gd name="connsiteX3595" fmla="*/ 3640178 w 4384220"/>
              <a:gd name="connsiteY3595" fmla="*/ 1055105 h 4384220"/>
              <a:gd name="connsiteX3596" fmla="*/ 3612967 w 4384220"/>
              <a:gd name="connsiteY3596" fmla="*/ 1020424 h 4384220"/>
              <a:gd name="connsiteX3597" fmla="*/ 3584155 w 4384220"/>
              <a:gd name="connsiteY3597" fmla="*/ 987077 h 4384220"/>
              <a:gd name="connsiteX3598" fmla="*/ 3555343 w 4384220"/>
              <a:gd name="connsiteY3598" fmla="*/ 953729 h 4384220"/>
              <a:gd name="connsiteX3599" fmla="*/ 3524931 w 4384220"/>
              <a:gd name="connsiteY3599" fmla="*/ 921716 h 4384220"/>
              <a:gd name="connsiteX3600" fmla="*/ 3531600 w 4384220"/>
              <a:gd name="connsiteY3600" fmla="*/ 899040 h 4384220"/>
              <a:gd name="connsiteX3601" fmla="*/ 3552409 w 4384220"/>
              <a:gd name="connsiteY3601" fmla="*/ 879032 h 4384220"/>
              <a:gd name="connsiteX3602" fmla="*/ 3604430 w 4384220"/>
              <a:gd name="connsiteY3602" fmla="*/ 879298 h 4384220"/>
              <a:gd name="connsiteX3603" fmla="*/ 3639912 w 4384220"/>
              <a:gd name="connsiteY3603" fmla="*/ 853421 h 4384220"/>
              <a:gd name="connsiteX3604" fmla="*/ 3646047 w 4384220"/>
              <a:gd name="connsiteY3604" fmla="*/ 871295 h 4384220"/>
              <a:gd name="connsiteX3605" fmla="*/ 3656985 w 4384220"/>
              <a:gd name="connsiteY3605" fmla="*/ 882500 h 4384220"/>
              <a:gd name="connsiteX3606" fmla="*/ 3661520 w 4384220"/>
              <a:gd name="connsiteY3606" fmla="*/ 818206 h 4384220"/>
              <a:gd name="connsiteX3607" fmla="*/ 3661787 w 4384220"/>
              <a:gd name="connsiteY3607" fmla="*/ 817406 h 4384220"/>
              <a:gd name="connsiteX3608" fmla="*/ 3668724 w 4384220"/>
              <a:gd name="connsiteY3608" fmla="*/ 783525 h 4384220"/>
              <a:gd name="connsiteX3609" fmla="*/ 3694334 w 4384220"/>
              <a:gd name="connsiteY3609" fmla="*/ 815272 h 4384220"/>
              <a:gd name="connsiteX3610" fmla="*/ 3694868 w 4384220"/>
              <a:gd name="connsiteY3610" fmla="*/ 837148 h 4384220"/>
              <a:gd name="connsiteX3611" fmla="*/ 3693000 w 4384220"/>
              <a:gd name="connsiteY3611" fmla="*/ 840349 h 4384220"/>
              <a:gd name="connsiteX3612" fmla="*/ 3687932 w 4384220"/>
              <a:gd name="connsiteY3612" fmla="*/ 836881 h 4384220"/>
              <a:gd name="connsiteX3613" fmla="*/ 3685264 w 4384220"/>
              <a:gd name="connsiteY3613" fmla="*/ 834747 h 4384220"/>
              <a:gd name="connsiteX3614" fmla="*/ 3653784 w 4384220"/>
              <a:gd name="connsiteY3614" fmla="*/ 834213 h 4384220"/>
              <a:gd name="connsiteX3615" fmla="*/ 3652183 w 4384220"/>
              <a:gd name="connsiteY3615" fmla="*/ 835280 h 4384220"/>
              <a:gd name="connsiteX3616" fmla="*/ 3661520 w 4384220"/>
              <a:gd name="connsiteY3616" fmla="*/ 818206 h 4384220"/>
              <a:gd name="connsiteX3617" fmla="*/ 3543605 w 4384220"/>
              <a:gd name="connsiteY3617" fmla="*/ 691220 h 4384220"/>
              <a:gd name="connsiteX3618" fmla="*/ 3546806 w 4384220"/>
              <a:gd name="connsiteY3618" fmla="*/ 689353 h 4384220"/>
              <a:gd name="connsiteX3619" fmla="*/ 3568682 w 4384220"/>
              <a:gd name="connsiteY3619" fmla="*/ 689887 h 4384220"/>
              <a:gd name="connsiteX3620" fmla="*/ 3600429 w 4384220"/>
              <a:gd name="connsiteY3620" fmla="*/ 715497 h 4384220"/>
              <a:gd name="connsiteX3621" fmla="*/ 3566548 w 4384220"/>
              <a:gd name="connsiteY3621" fmla="*/ 722433 h 4384220"/>
              <a:gd name="connsiteX3622" fmla="*/ 3565747 w 4384220"/>
              <a:gd name="connsiteY3622" fmla="*/ 722700 h 4384220"/>
              <a:gd name="connsiteX3623" fmla="*/ 3548140 w 4384220"/>
              <a:gd name="connsiteY3623" fmla="*/ 732037 h 4384220"/>
              <a:gd name="connsiteX3624" fmla="*/ 3549207 w 4384220"/>
              <a:gd name="connsiteY3624" fmla="*/ 730437 h 4384220"/>
              <a:gd name="connsiteX3625" fmla="*/ 3548674 w 4384220"/>
              <a:gd name="connsiteY3625" fmla="*/ 698957 h 4384220"/>
              <a:gd name="connsiteX3626" fmla="*/ 3546539 w 4384220"/>
              <a:gd name="connsiteY3626" fmla="*/ 696289 h 4384220"/>
              <a:gd name="connsiteX3627" fmla="*/ 3543605 w 4384220"/>
              <a:gd name="connsiteY3627" fmla="*/ 691220 h 4384220"/>
              <a:gd name="connsiteX3628" fmla="*/ 3531066 w 4384220"/>
              <a:gd name="connsiteY3628" fmla="*/ 731504 h 4384220"/>
              <a:gd name="connsiteX3629" fmla="*/ 3512392 w 4384220"/>
              <a:gd name="connsiteY3629" fmla="*/ 718698 h 4384220"/>
              <a:gd name="connsiteX3630" fmla="*/ 3505723 w 4384220"/>
              <a:gd name="connsiteY3630" fmla="*/ 686418 h 4384220"/>
              <a:gd name="connsiteX3631" fmla="*/ 3524931 w 4384220"/>
              <a:gd name="connsiteY3631" fmla="*/ 653338 h 4384220"/>
              <a:gd name="connsiteX3632" fmla="*/ 3591358 w 4384220"/>
              <a:gd name="connsiteY3632" fmla="*/ 653872 h 4384220"/>
              <a:gd name="connsiteX3633" fmla="*/ 3644447 w 4384220"/>
              <a:gd name="connsiteY3633" fmla="*/ 719232 h 4384220"/>
              <a:gd name="connsiteX3634" fmla="*/ 3617769 w 4384220"/>
              <a:gd name="connsiteY3634" fmla="*/ 714964 h 4384220"/>
              <a:gd name="connsiteX3635" fmla="*/ 3574551 w 4384220"/>
              <a:gd name="connsiteY3635" fmla="*/ 677081 h 4384220"/>
              <a:gd name="connsiteX3636" fmla="*/ 3542004 w 4384220"/>
              <a:gd name="connsiteY3636" fmla="*/ 677615 h 4384220"/>
              <a:gd name="connsiteX3637" fmla="*/ 3531066 w 4384220"/>
              <a:gd name="connsiteY3637" fmla="*/ 688819 h 4384220"/>
              <a:gd name="connsiteX3638" fmla="*/ 3536402 w 4384220"/>
              <a:gd name="connsiteY3638" fmla="*/ 704826 h 4384220"/>
              <a:gd name="connsiteX3639" fmla="*/ 3538269 w 4384220"/>
              <a:gd name="connsiteY3639" fmla="*/ 707227 h 4384220"/>
              <a:gd name="connsiteX3640" fmla="*/ 3538536 w 4384220"/>
              <a:gd name="connsiteY3640" fmla="*/ 724568 h 4384220"/>
              <a:gd name="connsiteX3641" fmla="*/ 3531066 w 4384220"/>
              <a:gd name="connsiteY3641" fmla="*/ 731504 h 4384220"/>
              <a:gd name="connsiteX3642" fmla="*/ 3329116 w 4384220"/>
              <a:gd name="connsiteY3642" fmla="*/ 743776 h 4384220"/>
              <a:gd name="connsiteX3643" fmla="*/ 3330450 w 4384220"/>
              <a:gd name="connsiteY3643" fmla="*/ 743509 h 4384220"/>
              <a:gd name="connsiteX3644" fmla="*/ 3361396 w 4384220"/>
              <a:gd name="connsiteY3644" fmla="*/ 730703 h 4384220"/>
              <a:gd name="connsiteX3645" fmla="*/ 3371533 w 4384220"/>
              <a:gd name="connsiteY3645" fmla="*/ 764584 h 4384220"/>
              <a:gd name="connsiteX3646" fmla="*/ 3437694 w 4384220"/>
              <a:gd name="connsiteY3646" fmla="*/ 758982 h 4384220"/>
              <a:gd name="connsiteX3647" fmla="*/ 3471041 w 4384220"/>
              <a:gd name="connsiteY3647" fmla="*/ 679215 h 4384220"/>
              <a:gd name="connsiteX3648" fmla="*/ 3493984 w 4384220"/>
              <a:gd name="connsiteY3648" fmla="*/ 680283 h 4384220"/>
              <a:gd name="connsiteX3649" fmla="*/ 3492917 w 4384220"/>
              <a:gd name="connsiteY3649" fmla="*/ 685085 h 4384220"/>
              <a:gd name="connsiteX3650" fmla="*/ 3501721 w 4384220"/>
              <a:gd name="connsiteY3650" fmla="*/ 726969 h 4384220"/>
              <a:gd name="connsiteX3651" fmla="*/ 3513192 w 4384220"/>
              <a:gd name="connsiteY3651" fmla="*/ 738173 h 4384220"/>
              <a:gd name="connsiteX3652" fmla="*/ 3531066 w 4384220"/>
              <a:gd name="connsiteY3652" fmla="*/ 744309 h 4384220"/>
              <a:gd name="connsiteX3653" fmla="*/ 3505189 w 4384220"/>
              <a:gd name="connsiteY3653" fmla="*/ 779790 h 4384220"/>
              <a:gd name="connsiteX3654" fmla="*/ 3505456 w 4384220"/>
              <a:gd name="connsiteY3654" fmla="*/ 831812 h 4384220"/>
              <a:gd name="connsiteX3655" fmla="*/ 3485447 w 4384220"/>
              <a:gd name="connsiteY3655" fmla="*/ 852621 h 4384220"/>
              <a:gd name="connsiteX3656" fmla="*/ 3462771 w 4384220"/>
              <a:gd name="connsiteY3656" fmla="*/ 859290 h 4384220"/>
              <a:gd name="connsiteX3657" fmla="*/ 3430758 w 4384220"/>
              <a:gd name="connsiteY3657" fmla="*/ 828878 h 4384220"/>
              <a:gd name="connsiteX3658" fmla="*/ 3397411 w 4384220"/>
              <a:gd name="connsiteY3658" fmla="*/ 800066 h 4384220"/>
              <a:gd name="connsiteX3659" fmla="*/ 3364064 w 4384220"/>
              <a:gd name="connsiteY3659" fmla="*/ 771254 h 4384220"/>
              <a:gd name="connsiteX3660" fmla="*/ 3329116 w 4384220"/>
              <a:gd name="connsiteY3660" fmla="*/ 743776 h 4384220"/>
              <a:gd name="connsiteX3661" fmla="*/ 3440895 w 4384220"/>
              <a:gd name="connsiteY3661" fmla="*/ 672546 h 4384220"/>
              <a:gd name="connsiteX3662" fmla="*/ 3456636 w 4384220"/>
              <a:gd name="connsiteY3662" fmla="*/ 676814 h 4384220"/>
              <a:gd name="connsiteX3663" fmla="*/ 3431025 w 4384220"/>
              <a:gd name="connsiteY3663" fmla="*/ 749111 h 4384220"/>
              <a:gd name="connsiteX3664" fmla="*/ 3380337 w 4384220"/>
              <a:gd name="connsiteY3664" fmla="*/ 753913 h 4384220"/>
              <a:gd name="connsiteX3665" fmla="*/ 3373668 w 4384220"/>
              <a:gd name="connsiteY3665" fmla="*/ 731771 h 4384220"/>
              <a:gd name="connsiteX3666" fmla="*/ 3392609 w 4384220"/>
              <a:gd name="connsiteY3666" fmla="*/ 713096 h 4384220"/>
              <a:gd name="connsiteX3667" fmla="*/ 3402480 w 4384220"/>
              <a:gd name="connsiteY3667" fmla="*/ 718165 h 4384220"/>
              <a:gd name="connsiteX3668" fmla="*/ 3402213 w 4384220"/>
              <a:gd name="connsiteY3668" fmla="*/ 730437 h 4384220"/>
              <a:gd name="connsiteX3669" fmla="*/ 3397678 w 4384220"/>
              <a:gd name="connsiteY3669" fmla="*/ 743242 h 4384220"/>
              <a:gd name="connsiteX3670" fmla="*/ 3409683 w 4384220"/>
              <a:gd name="connsiteY3670" fmla="*/ 737906 h 4384220"/>
              <a:gd name="connsiteX3671" fmla="*/ 3439295 w 4384220"/>
              <a:gd name="connsiteY3671" fmla="*/ 707494 h 4384220"/>
              <a:gd name="connsiteX3672" fmla="*/ 3440895 w 4384220"/>
              <a:gd name="connsiteY3672" fmla="*/ 672546 h 4384220"/>
              <a:gd name="connsiteX3673" fmla="*/ 3427824 w 4384220"/>
              <a:gd name="connsiteY3673" fmla="*/ 703759 h 4384220"/>
              <a:gd name="connsiteX3674" fmla="*/ 3416085 w 4384220"/>
              <a:gd name="connsiteY3674" fmla="*/ 719499 h 4384220"/>
              <a:gd name="connsiteX3675" fmla="*/ 3413417 w 4384220"/>
              <a:gd name="connsiteY3675" fmla="*/ 710428 h 4384220"/>
              <a:gd name="connsiteX3676" fmla="*/ 3395810 w 4384220"/>
              <a:gd name="connsiteY3676" fmla="*/ 700558 h 4384220"/>
              <a:gd name="connsiteX3677" fmla="*/ 3416085 w 4384220"/>
              <a:gd name="connsiteY3677" fmla="*/ 662942 h 4384220"/>
              <a:gd name="connsiteX3678" fmla="*/ 3423555 w 4384220"/>
              <a:gd name="connsiteY3678" fmla="*/ 666410 h 4384220"/>
              <a:gd name="connsiteX3679" fmla="*/ 3427824 w 4384220"/>
              <a:gd name="connsiteY3679" fmla="*/ 703759 h 4384220"/>
              <a:gd name="connsiteX3680" fmla="*/ 3290166 w 4384220"/>
              <a:gd name="connsiteY3680" fmla="*/ 694422 h 4384220"/>
              <a:gd name="connsiteX3681" fmla="*/ 3306973 w 4384220"/>
              <a:gd name="connsiteY3681" fmla="*/ 662675 h 4384220"/>
              <a:gd name="connsiteX3682" fmla="*/ 3328316 w 4384220"/>
              <a:gd name="connsiteY3682" fmla="*/ 654138 h 4384220"/>
              <a:gd name="connsiteX3683" fmla="*/ 3340587 w 4384220"/>
              <a:gd name="connsiteY3683" fmla="*/ 663209 h 4384220"/>
              <a:gd name="connsiteX3684" fmla="*/ 3331784 w 4384220"/>
              <a:gd name="connsiteY3684" fmla="*/ 675480 h 4384220"/>
              <a:gd name="connsiteX3685" fmla="*/ 3317644 w 4384220"/>
              <a:gd name="connsiteY3685" fmla="*/ 692821 h 4384220"/>
              <a:gd name="connsiteX3686" fmla="*/ 3321913 w 4384220"/>
              <a:gd name="connsiteY3686" fmla="*/ 709628 h 4384220"/>
              <a:gd name="connsiteX3687" fmla="*/ 3346190 w 4384220"/>
              <a:gd name="connsiteY3687" fmla="*/ 706160 h 4384220"/>
              <a:gd name="connsiteX3688" fmla="*/ 3390474 w 4384220"/>
              <a:gd name="connsiteY3688" fmla="*/ 645068 h 4384220"/>
              <a:gd name="connsiteX3689" fmla="*/ 3404614 w 4384220"/>
              <a:gd name="connsiteY3689" fmla="*/ 656006 h 4384220"/>
              <a:gd name="connsiteX3690" fmla="*/ 3329383 w 4384220"/>
              <a:gd name="connsiteY3690" fmla="*/ 730703 h 4384220"/>
              <a:gd name="connsiteX3691" fmla="*/ 3308307 w 4384220"/>
              <a:gd name="connsiteY3691" fmla="*/ 727502 h 4384220"/>
              <a:gd name="connsiteX3692" fmla="*/ 3300571 w 4384220"/>
              <a:gd name="connsiteY3692" fmla="*/ 721366 h 4384220"/>
              <a:gd name="connsiteX3693" fmla="*/ 3290166 w 4384220"/>
              <a:gd name="connsiteY3693" fmla="*/ 694422 h 4384220"/>
              <a:gd name="connsiteX3694" fmla="*/ 3317911 w 4384220"/>
              <a:gd name="connsiteY3694" fmla="*/ 569036 h 4384220"/>
              <a:gd name="connsiteX3695" fmla="*/ 3302972 w 4384220"/>
              <a:gd name="connsiteY3695" fmla="*/ 554364 h 4384220"/>
              <a:gd name="connsiteX3696" fmla="*/ 3311242 w 4384220"/>
              <a:gd name="connsiteY3696" fmla="*/ 547694 h 4384220"/>
              <a:gd name="connsiteX3697" fmla="*/ 3368599 w 4384220"/>
              <a:gd name="connsiteY3697" fmla="*/ 517548 h 4384220"/>
              <a:gd name="connsiteX3698" fmla="*/ 3356327 w 4384220"/>
              <a:gd name="connsiteY3698" fmla="*/ 540491 h 4384220"/>
              <a:gd name="connsiteX3699" fmla="*/ 3353659 w 4384220"/>
              <a:gd name="connsiteY3699" fmla="*/ 587711 h 4384220"/>
              <a:gd name="connsiteX3700" fmla="*/ 3305373 w 4384220"/>
              <a:gd name="connsiteY3700" fmla="*/ 610920 h 4384220"/>
              <a:gd name="connsiteX3701" fmla="*/ 3298970 w 4384220"/>
              <a:gd name="connsiteY3701" fmla="*/ 609053 h 4384220"/>
              <a:gd name="connsiteX3702" fmla="*/ 3308307 w 4384220"/>
              <a:gd name="connsiteY3702" fmla="*/ 601316 h 4384220"/>
              <a:gd name="connsiteX3703" fmla="*/ 3316844 w 4384220"/>
              <a:gd name="connsiteY3703" fmla="*/ 588244 h 4384220"/>
              <a:gd name="connsiteX3704" fmla="*/ 3317911 w 4384220"/>
              <a:gd name="connsiteY3704" fmla="*/ 569036 h 4384220"/>
              <a:gd name="connsiteX3705" fmla="*/ 3358728 w 4384220"/>
              <a:gd name="connsiteY3705" fmla="*/ 601850 h 4384220"/>
              <a:gd name="connsiteX3706" fmla="*/ 3365398 w 4384220"/>
              <a:gd name="connsiteY3706" fmla="*/ 614388 h 4384220"/>
              <a:gd name="connsiteX3707" fmla="*/ 3329916 w 4384220"/>
              <a:gd name="connsiteY3707" fmla="*/ 641333 h 4384220"/>
              <a:gd name="connsiteX3708" fmla="*/ 3305906 w 4384220"/>
              <a:gd name="connsiteY3708" fmla="*/ 648536 h 4384220"/>
              <a:gd name="connsiteX3709" fmla="*/ 3256552 w 4384220"/>
              <a:gd name="connsiteY3709" fmla="*/ 613321 h 4384220"/>
              <a:gd name="connsiteX3710" fmla="*/ 3265623 w 4384220"/>
              <a:gd name="connsiteY3710" fmla="*/ 583976 h 4384220"/>
              <a:gd name="connsiteX3711" fmla="*/ 3296035 w 4384220"/>
              <a:gd name="connsiteY3711" fmla="*/ 566102 h 4384220"/>
              <a:gd name="connsiteX3712" fmla="*/ 3305906 w 4384220"/>
              <a:gd name="connsiteY3712" fmla="*/ 574905 h 4384220"/>
              <a:gd name="connsiteX3713" fmla="*/ 3305373 w 4384220"/>
              <a:gd name="connsiteY3713" fmla="*/ 583709 h 4384220"/>
              <a:gd name="connsiteX3714" fmla="*/ 3299237 w 4384220"/>
              <a:gd name="connsiteY3714" fmla="*/ 593046 h 4384220"/>
              <a:gd name="connsiteX3715" fmla="*/ 3287765 w 4384220"/>
              <a:gd name="connsiteY3715" fmla="*/ 597848 h 4384220"/>
              <a:gd name="connsiteX3716" fmla="*/ 3272559 w 4384220"/>
              <a:gd name="connsiteY3716" fmla="*/ 591979 h 4384220"/>
              <a:gd name="connsiteX3717" fmla="*/ 3279495 w 4384220"/>
              <a:gd name="connsiteY3717" fmla="*/ 607452 h 4384220"/>
              <a:gd name="connsiteX3718" fmla="*/ 3302171 w 4384220"/>
              <a:gd name="connsiteY3718" fmla="*/ 623726 h 4384220"/>
              <a:gd name="connsiteX3719" fmla="*/ 3358194 w 4384220"/>
              <a:gd name="connsiteY3719" fmla="*/ 599982 h 4384220"/>
              <a:gd name="connsiteX3720" fmla="*/ 3358728 w 4384220"/>
              <a:gd name="connsiteY3720" fmla="*/ 601850 h 4384220"/>
              <a:gd name="connsiteX3721" fmla="*/ 3372600 w 4384220"/>
              <a:gd name="connsiteY3721" fmla="*/ 625060 h 4384220"/>
              <a:gd name="connsiteX3722" fmla="*/ 3381137 w 4384220"/>
              <a:gd name="connsiteY3722" fmla="*/ 635731 h 4384220"/>
              <a:gd name="connsiteX3723" fmla="*/ 3356861 w 4384220"/>
              <a:gd name="connsiteY3723" fmla="*/ 680016 h 4384220"/>
              <a:gd name="connsiteX3724" fmla="*/ 3345656 w 4384220"/>
              <a:gd name="connsiteY3724" fmla="*/ 691754 h 4384220"/>
              <a:gd name="connsiteX3725" fmla="*/ 3340854 w 4384220"/>
              <a:gd name="connsiteY3725" fmla="*/ 695756 h 4384220"/>
              <a:gd name="connsiteX3726" fmla="*/ 3330183 w 4384220"/>
              <a:gd name="connsiteY3726" fmla="*/ 698423 h 4384220"/>
              <a:gd name="connsiteX3727" fmla="*/ 3330183 w 4384220"/>
              <a:gd name="connsiteY3727" fmla="*/ 698423 h 4384220"/>
              <a:gd name="connsiteX3728" fmla="*/ 3330183 w 4384220"/>
              <a:gd name="connsiteY3728" fmla="*/ 694155 h 4384220"/>
              <a:gd name="connsiteX3729" fmla="*/ 3338186 w 4384220"/>
              <a:gd name="connsiteY3729" fmla="*/ 686152 h 4384220"/>
              <a:gd name="connsiteX3730" fmla="*/ 3353392 w 4384220"/>
              <a:gd name="connsiteY3730" fmla="*/ 659474 h 4384220"/>
              <a:gd name="connsiteX3731" fmla="*/ 3345923 w 4384220"/>
              <a:gd name="connsiteY3731" fmla="*/ 647469 h 4384220"/>
              <a:gd name="connsiteX3732" fmla="*/ 3372600 w 4384220"/>
              <a:gd name="connsiteY3732" fmla="*/ 625060 h 4384220"/>
              <a:gd name="connsiteX3733" fmla="*/ 3206398 w 4384220"/>
              <a:gd name="connsiteY3733" fmla="*/ 520750 h 4384220"/>
              <a:gd name="connsiteX3734" fmla="*/ 3263755 w 4384220"/>
              <a:gd name="connsiteY3734" fmla="*/ 567702 h 4384220"/>
              <a:gd name="connsiteX3735" fmla="*/ 3255752 w 4384220"/>
              <a:gd name="connsiteY3735" fmla="*/ 577306 h 4384220"/>
              <a:gd name="connsiteX3736" fmla="*/ 3244281 w 4384220"/>
              <a:gd name="connsiteY3736" fmla="*/ 616523 h 4384220"/>
              <a:gd name="connsiteX3737" fmla="*/ 3292034 w 4384220"/>
              <a:gd name="connsiteY3737" fmla="*/ 661875 h 4384220"/>
              <a:gd name="connsiteX3738" fmla="*/ 3277895 w 4384220"/>
              <a:gd name="connsiteY3738" fmla="*/ 696022 h 4384220"/>
              <a:gd name="connsiteX3739" fmla="*/ 3278428 w 4384220"/>
              <a:gd name="connsiteY3739" fmla="*/ 705093 h 4384220"/>
              <a:gd name="connsiteX3740" fmla="*/ 3187724 w 4384220"/>
              <a:gd name="connsiteY3740" fmla="*/ 643200 h 4384220"/>
              <a:gd name="connsiteX3741" fmla="*/ 3172784 w 4384220"/>
              <a:gd name="connsiteY3741" fmla="*/ 576506 h 4384220"/>
              <a:gd name="connsiteX3742" fmla="*/ 3206398 w 4384220"/>
              <a:gd name="connsiteY3742" fmla="*/ 520750 h 4384220"/>
              <a:gd name="connsiteX3743" fmla="*/ 3267223 w 4384220"/>
              <a:gd name="connsiteY3743" fmla="*/ 457790 h 4384220"/>
              <a:gd name="connsiteX3744" fmla="*/ 3282163 w 4384220"/>
              <a:gd name="connsiteY3744" fmla="*/ 473797 h 4384220"/>
              <a:gd name="connsiteX3745" fmla="*/ 3270958 w 4384220"/>
              <a:gd name="connsiteY3745" fmla="*/ 493805 h 4384220"/>
              <a:gd name="connsiteX3746" fmla="*/ 3261888 w 4384220"/>
              <a:gd name="connsiteY3746" fmla="*/ 495406 h 4384220"/>
              <a:gd name="connsiteX3747" fmla="*/ 3255218 w 4384220"/>
              <a:gd name="connsiteY3747" fmla="*/ 489003 h 4384220"/>
              <a:gd name="connsiteX3748" fmla="*/ 3250416 w 4384220"/>
              <a:gd name="connsiteY3748" fmla="*/ 475397 h 4384220"/>
              <a:gd name="connsiteX3749" fmla="*/ 3243480 w 4384220"/>
              <a:gd name="connsiteY3749" fmla="*/ 489003 h 4384220"/>
              <a:gd name="connsiteX3750" fmla="*/ 3241346 w 4384220"/>
              <a:gd name="connsiteY3750" fmla="*/ 514347 h 4384220"/>
              <a:gd name="connsiteX3751" fmla="*/ 3259220 w 4384220"/>
              <a:gd name="connsiteY3751" fmla="*/ 527152 h 4384220"/>
              <a:gd name="connsiteX3752" fmla="*/ 3276561 w 4384220"/>
              <a:gd name="connsiteY3752" fmla="*/ 525818 h 4384220"/>
              <a:gd name="connsiteX3753" fmla="*/ 3296302 w 4384220"/>
              <a:gd name="connsiteY3753" fmla="*/ 515681 h 4384220"/>
              <a:gd name="connsiteX3754" fmla="*/ 3308574 w 4384220"/>
              <a:gd name="connsiteY3754" fmla="*/ 505810 h 4384220"/>
              <a:gd name="connsiteX3755" fmla="*/ 3321379 w 4384220"/>
              <a:gd name="connsiteY3755" fmla="*/ 495672 h 4384220"/>
              <a:gd name="connsiteX3756" fmla="*/ 3333651 w 4384220"/>
              <a:gd name="connsiteY3756" fmla="*/ 489537 h 4384220"/>
              <a:gd name="connsiteX3757" fmla="*/ 3372334 w 4384220"/>
              <a:gd name="connsiteY3757" fmla="*/ 479666 h 4384220"/>
              <a:gd name="connsiteX3758" fmla="*/ 3408615 w 4384220"/>
              <a:gd name="connsiteY3758" fmla="*/ 485268 h 4384220"/>
              <a:gd name="connsiteX3759" fmla="*/ 3406214 w 4384220"/>
              <a:gd name="connsiteY3759" fmla="*/ 486335 h 4384220"/>
              <a:gd name="connsiteX3760" fmla="*/ 3381404 w 4384220"/>
              <a:gd name="connsiteY3760" fmla="*/ 503943 h 4384220"/>
              <a:gd name="connsiteX3761" fmla="*/ 3304306 w 4384220"/>
              <a:gd name="connsiteY3761" fmla="*/ 538090 h 4384220"/>
              <a:gd name="connsiteX3762" fmla="*/ 3267490 w 4384220"/>
              <a:gd name="connsiteY3762" fmla="*/ 554630 h 4384220"/>
              <a:gd name="connsiteX3763" fmla="*/ 3219203 w 4384220"/>
              <a:gd name="connsiteY3763" fmla="*/ 517015 h 4384220"/>
              <a:gd name="connsiteX3764" fmla="*/ 3226140 w 4384220"/>
              <a:gd name="connsiteY3764" fmla="*/ 490070 h 4384220"/>
              <a:gd name="connsiteX3765" fmla="*/ 3267223 w 4384220"/>
              <a:gd name="connsiteY3765" fmla="*/ 457790 h 4384220"/>
              <a:gd name="connsiteX3766" fmla="*/ 3472909 w 4384220"/>
              <a:gd name="connsiteY3766" fmla="*/ 481267 h 4384220"/>
              <a:gd name="connsiteX3767" fmla="*/ 3456369 w 4384220"/>
              <a:gd name="connsiteY3767" fmla="*/ 478599 h 4384220"/>
              <a:gd name="connsiteX3768" fmla="*/ 3427290 w 4384220"/>
              <a:gd name="connsiteY3768" fmla="*/ 479666 h 4384220"/>
              <a:gd name="connsiteX3769" fmla="*/ 3371533 w 4384220"/>
              <a:gd name="connsiteY3769" fmla="*/ 466060 h 4384220"/>
              <a:gd name="connsiteX3770" fmla="*/ 3328316 w 4384220"/>
              <a:gd name="connsiteY3770" fmla="*/ 477265 h 4384220"/>
              <a:gd name="connsiteX3771" fmla="*/ 3314977 w 4384220"/>
              <a:gd name="connsiteY3771" fmla="*/ 484201 h 4384220"/>
              <a:gd name="connsiteX3772" fmla="*/ 3300037 w 4384220"/>
              <a:gd name="connsiteY3772" fmla="*/ 495939 h 4384220"/>
              <a:gd name="connsiteX3773" fmla="*/ 3289366 w 4384220"/>
              <a:gd name="connsiteY3773" fmla="*/ 504743 h 4384220"/>
              <a:gd name="connsiteX3774" fmla="*/ 3273626 w 4384220"/>
              <a:gd name="connsiteY3774" fmla="*/ 513013 h 4384220"/>
              <a:gd name="connsiteX3775" fmla="*/ 3262421 w 4384220"/>
              <a:gd name="connsiteY3775" fmla="*/ 514080 h 4384220"/>
              <a:gd name="connsiteX3776" fmla="*/ 3253084 w 4384220"/>
              <a:gd name="connsiteY3776" fmla="*/ 508211 h 4384220"/>
              <a:gd name="connsiteX3777" fmla="*/ 3252551 w 4384220"/>
              <a:gd name="connsiteY3777" fmla="*/ 506344 h 4384220"/>
              <a:gd name="connsiteX3778" fmla="*/ 3257619 w 4384220"/>
              <a:gd name="connsiteY3778" fmla="*/ 508478 h 4384220"/>
              <a:gd name="connsiteX3779" fmla="*/ 3277628 w 4384220"/>
              <a:gd name="connsiteY3779" fmla="*/ 504743 h 4384220"/>
              <a:gd name="connsiteX3780" fmla="*/ 3295235 w 4384220"/>
              <a:gd name="connsiteY3780" fmla="*/ 474597 h 4384220"/>
              <a:gd name="connsiteX3781" fmla="*/ 3269358 w 4384220"/>
              <a:gd name="connsiteY3781" fmla="*/ 444184 h 4384220"/>
              <a:gd name="connsiteX3782" fmla="*/ 3251217 w 4384220"/>
              <a:gd name="connsiteY3782" fmla="*/ 447119 h 4384220"/>
              <a:gd name="connsiteX3783" fmla="*/ 3301104 w 4384220"/>
              <a:gd name="connsiteY3783" fmla="*/ 364952 h 4384220"/>
              <a:gd name="connsiteX3784" fmla="*/ 3388607 w 4384220"/>
              <a:gd name="connsiteY3784" fmla="*/ 420975 h 4384220"/>
              <a:gd name="connsiteX3785" fmla="*/ 3472909 w 4384220"/>
              <a:gd name="connsiteY3785" fmla="*/ 481267 h 4384220"/>
              <a:gd name="connsiteX3786" fmla="*/ 3500387 w 4384220"/>
              <a:gd name="connsiteY3786" fmla="*/ 584776 h 4384220"/>
              <a:gd name="connsiteX3787" fmla="*/ 3467573 w 4384220"/>
              <a:gd name="connsiteY3787" fmla="*/ 574105 h 4384220"/>
              <a:gd name="connsiteX3788" fmla="*/ 3466773 w 4384220"/>
              <a:gd name="connsiteY3788" fmla="*/ 557031 h 4384220"/>
              <a:gd name="connsiteX3789" fmla="*/ 3477977 w 4384220"/>
              <a:gd name="connsiteY3789" fmla="*/ 554897 h 4384220"/>
              <a:gd name="connsiteX3790" fmla="*/ 3485181 w 4384220"/>
              <a:gd name="connsiteY3790" fmla="*/ 555964 h 4384220"/>
              <a:gd name="connsiteX3791" fmla="*/ 3493184 w 4384220"/>
              <a:gd name="connsiteY3791" fmla="*/ 556231 h 4384220"/>
              <a:gd name="connsiteX3792" fmla="*/ 3492650 w 4384220"/>
              <a:gd name="connsiteY3792" fmla="*/ 548228 h 4384220"/>
              <a:gd name="connsiteX3793" fmla="*/ 3479311 w 4384220"/>
              <a:gd name="connsiteY3793" fmla="*/ 523151 h 4384220"/>
              <a:gd name="connsiteX3794" fmla="*/ 3478778 w 4384220"/>
              <a:gd name="connsiteY3794" fmla="*/ 522884 h 4384220"/>
              <a:gd name="connsiteX3795" fmla="*/ 3433159 w 4384220"/>
              <a:gd name="connsiteY3795" fmla="*/ 514614 h 4384220"/>
              <a:gd name="connsiteX3796" fmla="*/ 3389141 w 4384220"/>
              <a:gd name="connsiteY3796" fmla="*/ 546894 h 4384220"/>
              <a:gd name="connsiteX3797" fmla="*/ 3388874 w 4384220"/>
              <a:gd name="connsiteY3797" fmla="*/ 584509 h 4384220"/>
              <a:gd name="connsiteX3798" fmla="*/ 3414218 w 4384220"/>
              <a:gd name="connsiteY3798" fmla="*/ 618390 h 4384220"/>
              <a:gd name="connsiteX3799" fmla="*/ 3511058 w 4384220"/>
              <a:gd name="connsiteY3799" fmla="*/ 649070 h 4384220"/>
              <a:gd name="connsiteX3800" fmla="*/ 3498519 w 4384220"/>
              <a:gd name="connsiteY3800" fmla="*/ 667477 h 4384220"/>
              <a:gd name="connsiteX3801" fmla="*/ 3457703 w 4384220"/>
              <a:gd name="connsiteY3801" fmla="*/ 663476 h 4384220"/>
              <a:gd name="connsiteX3802" fmla="*/ 3420887 w 4384220"/>
              <a:gd name="connsiteY3802" fmla="*/ 649870 h 4384220"/>
              <a:gd name="connsiteX3803" fmla="*/ 3370733 w 4384220"/>
              <a:gd name="connsiteY3803" fmla="*/ 595447 h 4384220"/>
              <a:gd name="connsiteX3804" fmla="*/ 3368866 w 4384220"/>
              <a:gd name="connsiteY3804" fmla="*/ 544226 h 4384220"/>
              <a:gd name="connsiteX3805" fmla="*/ 3411016 w 4384220"/>
              <a:gd name="connsiteY3805" fmla="*/ 498607 h 4384220"/>
              <a:gd name="connsiteX3806" fmla="*/ 3455035 w 4384220"/>
              <a:gd name="connsiteY3806" fmla="*/ 492204 h 4384220"/>
              <a:gd name="connsiteX3807" fmla="*/ 3523863 w 4384220"/>
              <a:gd name="connsiteY3807" fmla="*/ 540491 h 4384220"/>
              <a:gd name="connsiteX3808" fmla="*/ 3500387 w 4384220"/>
              <a:gd name="connsiteY3808" fmla="*/ 584776 h 4384220"/>
              <a:gd name="connsiteX3809" fmla="*/ 3625772 w 4384220"/>
              <a:gd name="connsiteY3809" fmla="*/ 607452 h 4384220"/>
              <a:gd name="connsiteX3810" fmla="*/ 3609766 w 4384220"/>
              <a:gd name="connsiteY3810" fmla="*/ 617056 h 4384220"/>
              <a:gd name="connsiteX3811" fmla="*/ 3602029 w 4384220"/>
              <a:gd name="connsiteY3811" fmla="*/ 644001 h 4384220"/>
              <a:gd name="connsiteX3812" fmla="*/ 3597761 w 4384220"/>
              <a:gd name="connsiteY3812" fmla="*/ 641600 h 4384220"/>
              <a:gd name="connsiteX3813" fmla="*/ 3531333 w 4384220"/>
              <a:gd name="connsiteY3813" fmla="*/ 634664 h 4384220"/>
              <a:gd name="connsiteX3814" fmla="*/ 3466773 w 4384220"/>
              <a:gd name="connsiteY3814" fmla="*/ 629328 h 4384220"/>
              <a:gd name="connsiteX3815" fmla="*/ 3427023 w 4384220"/>
              <a:gd name="connsiteY3815" fmla="*/ 610387 h 4384220"/>
              <a:gd name="connsiteX3816" fmla="*/ 3406748 w 4384220"/>
              <a:gd name="connsiteY3816" fmla="*/ 589045 h 4384220"/>
              <a:gd name="connsiteX3817" fmla="*/ 3402213 w 4384220"/>
              <a:gd name="connsiteY3817" fmla="*/ 581575 h 4384220"/>
              <a:gd name="connsiteX3818" fmla="*/ 3400879 w 4384220"/>
              <a:gd name="connsiteY3818" fmla="*/ 578640 h 4384220"/>
              <a:gd name="connsiteX3819" fmla="*/ 3400612 w 4384220"/>
              <a:gd name="connsiteY3819" fmla="*/ 552229 h 4384220"/>
              <a:gd name="connsiteX3820" fmla="*/ 3421154 w 4384220"/>
              <a:gd name="connsiteY3820" fmla="*/ 533555 h 4384220"/>
              <a:gd name="connsiteX3821" fmla="*/ 3435560 w 4384220"/>
              <a:gd name="connsiteY3821" fmla="*/ 527686 h 4384220"/>
              <a:gd name="connsiteX3822" fmla="*/ 3470508 w 4384220"/>
              <a:gd name="connsiteY3822" fmla="*/ 534088 h 4384220"/>
              <a:gd name="connsiteX3823" fmla="*/ 3476644 w 4384220"/>
              <a:gd name="connsiteY3823" fmla="*/ 541025 h 4384220"/>
              <a:gd name="connsiteX3824" fmla="*/ 3456636 w 4384220"/>
              <a:gd name="connsiteY3824" fmla="*/ 549295 h 4384220"/>
              <a:gd name="connsiteX3825" fmla="*/ 3456369 w 4384220"/>
              <a:gd name="connsiteY3825" fmla="*/ 582375 h 4384220"/>
              <a:gd name="connsiteX3826" fmla="*/ 3504655 w 4384220"/>
              <a:gd name="connsiteY3826" fmla="*/ 597581 h 4384220"/>
              <a:gd name="connsiteX3827" fmla="*/ 3536935 w 4384220"/>
              <a:gd name="connsiteY3827" fmla="*/ 536756 h 4384220"/>
              <a:gd name="connsiteX3828" fmla="*/ 3534535 w 4384220"/>
              <a:gd name="connsiteY3828" fmla="*/ 530087 h 4384220"/>
              <a:gd name="connsiteX3829" fmla="*/ 3580420 w 4384220"/>
              <a:gd name="connsiteY3829" fmla="*/ 568503 h 4384220"/>
              <a:gd name="connsiteX3830" fmla="*/ 3625772 w 4384220"/>
              <a:gd name="connsiteY3830" fmla="*/ 607452 h 4384220"/>
              <a:gd name="connsiteX3831" fmla="*/ 3644447 w 4384220"/>
              <a:gd name="connsiteY3831" fmla="*/ 649336 h 4384220"/>
              <a:gd name="connsiteX3832" fmla="*/ 3620170 w 4384220"/>
              <a:gd name="connsiteY3832" fmla="*/ 650670 h 4384220"/>
              <a:gd name="connsiteX3833" fmla="*/ 3619903 w 4384220"/>
              <a:gd name="connsiteY3833" fmla="*/ 625860 h 4384220"/>
              <a:gd name="connsiteX3834" fmla="*/ 3644180 w 4384220"/>
              <a:gd name="connsiteY3834" fmla="*/ 624526 h 4384220"/>
              <a:gd name="connsiteX3835" fmla="*/ 3644447 w 4384220"/>
              <a:gd name="connsiteY3835" fmla="*/ 649336 h 4384220"/>
              <a:gd name="connsiteX3836" fmla="*/ 3742354 w 4384220"/>
              <a:gd name="connsiteY3836" fmla="*/ 721900 h 4384220"/>
              <a:gd name="connsiteX3837" fmla="*/ 3725814 w 4384220"/>
              <a:gd name="connsiteY3837" fmla="*/ 730170 h 4384220"/>
              <a:gd name="connsiteX3838" fmla="*/ 3715676 w 4384220"/>
              <a:gd name="connsiteY3838" fmla="*/ 752046 h 4384220"/>
              <a:gd name="connsiteX3839" fmla="*/ 3658853 w 4384220"/>
              <a:gd name="connsiteY3839" fmla="*/ 726168 h 4384220"/>
              <a:gd name="connsiteX3840" fmla="*/ 3658586 w 4384220"/>
              <a:gd name="connsiteY3840" fmla="*/ 725635 h 4384220"/>
              <a:gd name="connsiteX3841" fmla="*/ 3658586 w 4384220"/>
              <a:gd name="connsiteY3841" fmla="*/ 725635 h 4384220"/>
              <a:gd name="connsiteX3842" fmla="*/ 3658319 w 4384220"/>
              <a:gd name="connsiteY3842" fmla="*/ 725368 h 4384220"/>
              <a:gd name="connsiteX3843" fmla="*/ 3632442 w 4384220"/>
              <a:gd name="connsiteY3843" fmla="*/ 668544 h 4384220"/>
              <a:gd name="connsiteX3844" fmla="*/ 3654317 w 4384220"/>
              <a:gd name="connsiteY3844" fmla="*/ 658407 h 4384220"/>
              <a:gd name="connsiteX3845" fmla="*/ 3662587 w 4384220"/>
              <a:gd name="connsiteY3845" fmla="*/ 641867 h 4384220"/>
              <a:gd name="connsiteX3846" fmla="*/ 3703405 w 4384220"/>
              <a:gd name="connsiteY3846" fmla="*/ 680816 h 4384220"/>
              <a:gd name="connsiteX3847" fmla="*/ 3742354 w 4384220"/>
              <a:gd name="connsiteY3847" fmla="*/ 721900 h 4384220"/>
              <a:gd name="connsiteX3848" fmla="*/ 3758361 w 4384220"/>
              <a:gd name="connsiteY3848" fmla="*/ 764584 h 4384220"/>
              <a:gd name="connsiteX3849" fmla="*/ 3733550 w 4384220"/>
              <a:gd name="connsiteY3849" fmla="*/ 764317 h 4384220"/>
              <a:gd name="connsiteX3850" fmla="*/ 3734884 w 4384220"/>
              <a:gd name="connsiteY3850" fmla="*/ 740041 h 4384220"/>
              <a:gd name="connsiteX3851" fmla="*/ 3759694 w 4384220"/>
              <a:gd name="connsiteY3851" fmla="*/ 740307 h 4384220"/>
              <a:gd name="connsiteX3852" fmla="*/ 3758361 w 4384220"/>
              <a:gd name="connsiteY3852" fmla="*/ 764584 h 4384220"/>
              <a:gd name="connsiteX3853" fmla="*/ 3854667 w 4384220"/>
              <a:gd name="connsiteY3853" fmla="*/ 849686 h 4384220"/>
              <a:gd name="connsiteX3854" fmla="*/ 3847998 w 4384220"/>
              <a:gd name="connsiteY3854" fmla="*/ 847285 h 4384220"/>
              <a:gd name="connsiteX3855" fmla="*/ 3787173 w 4384220"/>
              <a:gd name="connsiteY3855" fmla="*/ 879565 h 4384220"/>
              <a:gd name="connsiteX3856" fmla="*/ 3802379 w 4384220"/>
              <a:gd name="connsiteY3856" fmla="*/ 927852 h 4384220"/>
              <a:gd name="connsiteX3857" fmla="*/ 3835459 w 4384220"/>
              <a:gd name="connsiteY3857" fmla="*/ 927585 h 4384220"/>
              <a:gd name="connsiteX3858" fmla="*/ 3843730 w 4384220"/>
              <a:gd name="connsiteY3858" fmla="*/ 907577 h 4384220"/>
              <a:gd name="connsiteX3859" fmla="*/ 3850666 w 4384220"/>
              <a:gd name="connsiteY3859" fmla="*/ 913713 h 4384220"/>
              <a:gd name="connsiteX3860" fmla="*/ 3857068 w 4384220"/>
              <a:gd name="connsiteY3860" fmla="*/ 948927 h 4384220"/>
              <a:gd name="connsiteX3861" fmla="*/ 3832525 w 4384220"/>
              <a:gd name="connsiteY3861" fmla="*/ 983608 h 4384220"/>
              <a:gd name="connsiteX3862" fmla="*/ 3806114 w 4384220"/>
              <a:gd name="connsiteY3862" fmla="*/ 983342 h 4384220"/>
              <a:gd name="connsiteX3863" fmla="*/ 3773300 w 4384220"/>
              <a:gd name="connsiteY3863" fmla="*/ 956664 h 4384220"/>
              <a:gd name="connsiteX3864" fmla="*/ 3754893 w 4384220"/>
              <a:gd name="connsiteY3864" fmla="*/ 916914 h 4384220"/>
              <a:gd name="connsiteX3865" fmla="*/ 3749557 w 4384220"/>
              <a:gd name="connsiteY3865" fmla="*/ 852887 h 4384220"/>
              <a:gd name="connsiteX3866" fmla="*/ 3742621 w 4384220"/>
              <a:gd name="connsiteY3866" fmla="*/ 786460 h 4384220"/>
              <a:gd name="connsiteX3867" fmla="*/ 3740220 w 4384220"/>
              <a:gd name="connsiteY3867" fmla="*/ 782191 h 4384220"/>
              <a:gd name="connsiteX3868" fmla="*/ 3767165 w 4384220"/>
              <a:gd name="connsiteY3868" fmla="*/ 774455 h 4384220"/>
              <a:gd name="connsiteX3869" fmla="*/ 3776769 w 4384220"/>
              <a:gd name="connsiteY3869" fmla="*/ 758448 h 4384220"/>
              <a:gd name="connsiteX3870" fmla="*/ 3815984 w 4384220"/>
              <a:gd name="connsiteY3870" fmla="*/ 803800 h 4384220"/>
              <a:gd name="connsiteX3871" fmla="*/ 3854667 w 4384220"/>
              <a:gd name="connsiteY3871" fmla="*/ 849686 h 4384220"/>
              <a:gd name="connsiteX3872" fmla="*/ 3885880 w 4384220"/>
              <a:gd name="connsiteY3872" fmla="*/ 973204 h 4384220"/>
              <a:gd name="connsiteX3873" fmla="*/ 3840261 w 4384220"/>
              <a:gd name="connsiteY3873" fmla="*/ 1015355 h 4384220"/>
              <a:gd name="connsiteX3874" fmla="*/ 3789040 w 4384220"/>
              <a:gd name="connsiteY3874" fmla="*/ 1013488 h 4384220"/>
              <a:gd name="connsiteX3875" fmla="*/ 3734618 w 4384220"/>
              <a:gd name="connsiteY3875" fmla="*/ 963333 h 4384220"/>
              <a:gd name="connsiteX3876" fmla="*/ 3721012 w 4384220"/>
              <a:gd name="connsiteY3876" fmla="*/ 926518 h 4384220"/>
              <a:gd name="connsiteX3877" fmla="*/ 3717010 w 4384220"/>
              <a:gd name="connsiteY3877" fmla="*/ 885701 h 4384220"/>
              <a:gd name="connsiteX3878" fmla="*/ 3735418 w 4384220"/>
              <a:gd name="connsiteY3878" fmla="*/ 873163 h 4384220"/>
              <a:gd name="connsiteX3879" fmla="*/ 3766097 w 4384220"/>
              <a:gd name="connsiteY3879" fmla="*/ 970003 h 4384220"/>
              <a:gd name="connsiteX3880" fmla="*/ 3799978 w 4384220"/>
              <a:gd name="connsiteY3880" fmla="*/ 995347 h 4384220"/>
              <a:gd name="connsiteX3881" fmla="*/ 3837594 w 4384220"/>
              <a:gd name="connsiteY3881" fmla="*/ 995080 h 4384220"/>
              <a:gd name="connsiteX3882" fmla="*/ 3869874 w 4384220"/>
              <a:gd name="connsiteY3882" fmla="*/ 951328 h 4384220"/>
              <a:gd name="connsiteX3883" fmla="*/ 3861604 w 4384220"/>
              <a:gd name="connsiteY3883" fmla="*/ 905443 h 4384220"/>
              <a:gd name="connsiteX3884" fmla="*/ 3836260 w 4384220"/>
              <a:gd name="connsiteY3884" fmla="*/ 891570 h 4384220"/>
              <a:gd name="connsiteX3885" fmla="*/ 3828256 w 4384220"/>
              <a:gd name="connsiteY3885" fmla="*/ 891037 h 4384220"/>
              <a:gd name="connsiteX3886" fmla="*/ 3828523 w 4384220"/>
              <a:gd name="connsiteY3886" fmla="*/ 899040 h 4384220"/>
              <a:gd name="connsiteX3887" fmla="*/ 3829590 w 4384220"/>
              <a:gd name="connsiteY3887" fmla="*/ 906243 h 4384220"/>
              <a:gd name="connsiteX3888" fmla="*/ 3827456 w 4384220"/>
              <a:gd name="connsiteY3888" fmla="*/ 917448 h 4384220"/>
              <a:gd name="connsiteX3889" fmla="*/ 3810382 w 4384220"/>
              <a:gd name="connsiteY3889" fmla="*/ 916647 h 4384220"/>
              <a:gd name="connsiteX3890" fmla="*/ 3799711 w 4384220"/>
              <a:gd name="connsiteY3890" fmla="*/ 883834 h 4384220"/>
              <a:gd name="connsiteX3891" fmla="*/ 3844263 w 4384220"/>
              <a:gd name="connsiteY3891" fmla="*/ 860624 h 4384220"/>
              <a:gd name="connsiteX3892" fmla="*/ 3892550 w 4384220"/>
              <a:gd name="connsiteY3892" fmla="*/ 929453 h 4384220"/>
              <a:gd name="connsiteX3893" fmla="*/ 3885880 w 4384220"/>
              <a:gd name="connsiteY3893" fmla="*/ 973204 h 4384220"/>
              <a:gd name="connsiteX3894" fmla="*/ 3940036 w 4384220"/>
              <a:gd name="connsiteY3894" fmla="*/ 1115130 h 4384220"/>
              <a:gd name="connsiteX3895" fmla="*/ 3909624 w 4384220"/>
              <a:gd name="connsiteY3895" fmla="*/ 1089252 h 4384220"/>
              <a:gd name="connsiteX3896" fmla="*/ 3879478 w 4384220"/>
              <a:gd name="connsiteY3896" fmla="*/ 1106860 h 4384220"/>
              <a:gd name="connsiteX3897" fmla="*/ 3875743 w 4384220"/>
              <a:gd name="connsiteY3897" fmla="*/ 1126868 h 4384220"/>
              <a:gd name="connsiteX3898" fmla="*/ 3877877 w 4384220"/>
              <a:gd name="connsiteY3898" fmla="*/ 1131937 h 4384220"/>
              <a:gd name="connsiteX3899" fmla="*/ 3876009 w 4384220"/>
              <a:gd name="connsiteY3899" fmla="*/ 1131403 h 4384220"/>
              <a:gd name="connsiteX3900" fmla="*/ 3870141 w 4384220"/>
              <a:gd name="connsiteY3900" fmla="*/ 1122066 h 4384220"/>
              <a:gd name="connsiteX3901" fmla="*/ 3871208 w 4384220"/>
              <a:gd name="connsiteY3901" fmla="*/ 1110861 h 4384220"/>
              <a:gd name="connsiteX3902" fmla="*/ 3879478 w 4384220"/>
              <a:gd name="connsiteY3902" fmla="*/ 1095121 h 4384220"/>
              <a:gd name="connsiteX3903" fmla="*/ 3888281 w 4384220"/>
              <a:gd name="connsiteY3903" fmla="*/ 1084450 h 4384220"/>
              <a:gd name="connsiteX3904" fmla="*/ 3900020 w 4384220"/>
              <a:gd name="connsiteY3904" fmla="*/ 1069511 h 4384220"/>
              <a:gd name="connsiteX3905" fmla="*/ 3906956 w 4384220"/>
              <a:gd name="connsiteY3905" fmla="*/ 1056172 h 4384220"/>
              <a:gd name="connsiteX3906" fmla="*/ 3918160 w 4384220"/>
              <a:gd name="connsiteY3906" fmla="*/ 1012954 h 4384220"/>
              <a:gd name="connsiteX3907" fmla="*/ 3904555 w 4384220"/>
              <a:gd name="connsiteY3907" fmla="*/ 957198 h 4384220"/>
              <a:gd name="connsiteX3908" fmla="*/ 3905622 w 4384220"/>
              <a:gd name="connsiteY3908" fmla="*/ 928119 h 4384220"/>
              <a:gd name="connsiteX3909" fmla="*/ 3902954 w 4384220"/>
              <a:gd name="connsiteY3909" fmla="*/ 911578 h 4384220"/>
              <a:gd name="connsiteX3910" fmla="*/ 3963246 w 4384220"/>
              <a:gd name="connsiteY3910" fmla="*/ 996147 h 4384220"/>
              <a:gd name="connsiteX3911" fmla="*/ 4019269 w 4384220"/>
              <a:gd name="connsiteY3911" fmla="*/ 1083650 h 4384220"/>
              <a:gd name="connsiteX3912" fmla="*/ 3937102 w 4384220"/>
              <a:gd name="connsiteY3912" fmla="*/ 1133537 h 4384220"/>
              <a:gd name="connsiteX3913" fmla="*/ 3940036 w 4384220"/>
              <a:gd name="connsiteY3913" fmla="*/ 1115130 h 4384220"/>
              <a:gd name="connsiteX3914" fmla="*/ 3867473 w 4384220"/>
              <a:gd name="connsiteY3914" fmla="*/ 1165817 h 4384220"/>
              <a:gd name="connsiteX3915" fmla="*/ 3829857 w 4384220"/>
              <a:gd name="connsiteY3915" fmla="*/ 1117531 h 4384220"/>
              <a:gd name="connsiteX3916" fmla="*/ 3846397 w 4384220"/>
              <a:gd name="connsiteY3916" fmla="*/ 1080715 h 4384220"/>
              <a:gd name="connsiteX3917" fmla="*/ 3880545 w 4384220"/>
              <a:gd name="connsiteY3917" fmla="*/ 1003617 h 4384220"/>
              <a:gd name="connsiteX3918" fmla="*/ 3898152 w 4384220"/>
              <a:gd name="connsiteY3918" fmla="*/ 978806 h 4384220"/>
              <a:gd name="connsiteX3919" fmla="*/ 3899219 w 4384220"/>
              <a:gd name="connsiteY3919" fmla="*/ 976405 h 4384220"/>
              <a:gd name="connsiteX3920" fmla="*/ 3904821 w 4384220"/>
              <a:gd name="connsiteY3920" fmla="*/ 1012687 h 4384220"/>
              <a:gd name="connsiteX3921" fmla="*/ 3894951 w 4384220"/>
              <a:gd name="connsiteY3921" fmla="*/ 1051370 h 4384220"/>
              <a:gd name="connsiteX3922" fmla="*/ 3888815 w 4384220"/>
              <a:gd name="connsiteY3922" fmla="*/ 1063642 h 4384220"/>
              <a:gd name="connsiteX3923" fmla="*/ 3878677 w 4384220"/>
              <a:gd name="connsiteY3923" fmla="*/ 1076447 h 4384220"/>
              <a:gd name="connsiteX3924" fmla="*/ 3868807 w 4384220"/>
              <a:gd name="connsiteY3924" fmla="*/ 1088719 h 4384220"/>
              <a:gd name="connsiteX3925" fmla="*/ 3858669 w 4384220"/>
              <a:gd name="connsiteY3925" fmla="*/ 1108460 h 4384220"/>
              <a:gd name="connsiteX3926" fmla="*/ 3857335 w 4384220"/>
              <a:gd name="connsiteY3926" fmla="*/ 1125801 h 4384220"/>
              <a:gd name="connsiteX3927" fmla="*/ 3870141 w 4384220"/>
              <a:gd name="connsiteY3927" fmla="*/ 1143675 h 4384220"/>
              <a:gd name="connsiteX3928" fmla="*/ 3895484 w 4384220"/>
              <a:gd name="connsiteY3928" fmla="*/ 1141541 h 4384220"/>
              <a:gd name="connsiteX3929" fmla="*/ 3909090 w 4384220"/>
              <a:gd name="connsiteY3929" fmla="*/ 1134604 h 4384220"/>
              <a:gd name="connsiteX3930" fmla="*/ 3895484 w 4384220"/>
              <a:gd name="connsiteY3930" fmla="*/ 1129802 h 4384220"/>
              <a:gd name="connsiteX3931" fmla="*/ 3889082 w 4384220"/>
              <a:gd name="connsiteY3931" fmla="*/ 1123133 h 4384220"/>
              <a:gd name="connsiteX3932" fmla="*/ 3890682 w 4384220"/>
              <a:gd name="connsiteY3932" fmla="*/ 1114063 h 4384220"/>
              <a:gd name="connsiteX3933" fmla="*/ 3910691 w 4384220"/>
              <a:gd name="connsiteY3933" fmla="*/ 1102858 h 4384220"/>
              <a:gd name="connsiteX3934" fmla="*/ 3926697 w 4384220"/>
              <a:gd name="connsiteY3934" fmla="*/ 1117798 h 4384220"/>
              <a:gd name="connsiteX3935" fmla="*/ 3894684 w 4384220"/>
              <a:gd name="connsiteY3935" fmla="*/ 1159415 h 4384220"/>
              <a:gd name="connsiteX3936" fmla="*/ 3867473 w 4384220"/>
              <a:gd name="connsiteY3936" fmla="*/ 1165817 h 4384220"/>
              <a:gd name="connsiteX3937" fmla="*/ 3807981 w 4384220"/>
              <a:gd name="connsiteY3937" fmla="*/ 1211703 h 4384220"/>
              <a:gd name="connsiteX3938" fmla="*/ 3741287 w 4384220"/>
              <a:gd name="connsiteY3938" fmla="*/ 1196764 h 4384220"/>
              <a:gd name="connsiteX3939" fmla="*/ 3679395 w 4384220"/>
              <a:gd name="connsiteY3939" fmla="*/ 1106059 h 4384220"/>
              <a:gd name="connsiteX3940" fmla="*/ 3688465 w 4384220"/>
              <a:gd name="connsiteY3940" fmla="*/ 1106593 h 4384220"/>
              <a:gd name="connsiteX3941" fmla="*/ 3722612 w 4384220"/>
              <a:gd name="connsiteY3941" fmla="*/ 1092454 h 4384220"/>
              <a:gd name="connsiteX3942" fmla="*/ 3767965 w 4384220"/>
              <a:gd name="connsiteY3942" fmla="*/ 1140207 h 4384220"/>
              <a:gd name="connsiteX3943" fmla="*/ 3807181 w 4384220"/>
              <a:gd name="connsiteY3943" fmla="*/ 1128735 h 4384220"/>
              <a:gd name="connsiteX3944" fmla="*/ 3816785 w 4384220"/>
              <a:gd name="connsiteY3944" fmla="*/ 1120732 h 4384220"/>
              <a:gd name="connsiteX3945" fmla="*/ 3863738 w 4384220"/>
              <a:gd name="connsiteY3945" fmla="*/ 1178089 h 4384220"/>
              <a:gd name="connsiteX3946" fmla="*/ 3807981 w 4384220"/>
              <a:gd name="connsiteY3946" fmla="*/ 1211703 h 4384220"/>
              <a:gd name="connsiteX3947" fmla="*/ 3108491 w 4384220"/>
              <a:gd name="connsiteY3947" fmla="*/ 545827 h 4384220"/>
              <a:gd name="connsiteX3948" fmla="*/ 3238411 w 4384220"/>
              <a:gd name="connsiteY3948" fmla="*/ 312930 h 4384220"/>
              <a:gd name="connsiteX3949" fmla="*/ 3179987 w 4384220"/>
              <a:gd name="connsiteY3949" fmla="*/ 281717 h 4384220"/>
              <a:gd name="connsiteX3950" fmla="*/ 3121029 w 4384220"/>
              <a:gd name="connsiteY3950" fmla="*/ 251838 h 4384220"/>
              <a:gd name="connsiteX3951" fmla="*/ 3060738 w 4384220"/>
              <a:gd name="connsiteY3951" fmla="*/ 224627 h 4384220"/>
              <a:gd name="connsiteX3952" fmla="*/ 3030592 w 4384220"/>
              <a:gd name="connsiteY3952" fmla="*/ 211021 h 4384220"/>
              <a:gd name="connsiteX3953" fmla="*/ 2999912 w 4384220"/>
              <a:gd name="connsiteY3953" fmla="*/ 198749 h 4384220"/>
              <a:gd name="connsiteX3954" fmla="*/ 2938287 w 4384220"/>
              <a:gd name="connsiteY3954" fmla="*/ 174472 h 4384220"/>
              <a:gd name="connsiteX3955" fmla="*/ 2875594 w 4384220"/>
              <a:gd name="connsiteY3955" fmla="*/ 152863 h 4384220"/>
              <a:gd name="connsiteX3956" fmla="*/ 2748875 w 4384220"/>
              <a:gd name="connsiteY3956" fmla="*/ 114448 h 4384220"/>
              <a:gd name="connsiteX3957" fmla="*/ 2684581 w 4384220"/>
              <a:gd name="connsiteY3957" fmla="*/ 98441 h 4384220"/>
              <a:gd name="connsiteX3958" fmla="*/ 2620021 w 4384220"/>
              <a:gd name="connsiteY3958" fmla="*/ 83768 h 4384220"/>
              <a:gd name="connsiteX3959" fmla="*/ 2554928 w 4384220"/>
              <a:gd name="connsiteY3959" fmla="*/ 72030 h 4384220"/>
              <a:gd name="connsiteX3960" fmla="*/ 2522381 w 4384220"/>
              <a:gd name="connsiteY3960" fmla="*/ 66161 h 4384220"/>
              <a:gd name="connsiteX3961" fmla="*/ 2489567 w 4384220"/>
              <a:gd name="connsiteY3961" fmla="*/ 61892 h 4384220"/>
              <a:gd name="connsiteX3962" fmla="*/ 2423940 w 4384220"/>
              <a:gd name="connsiteY3962" fmla="*/ 53622 h 4384220"/>
              <a:gd name="connsiteX3963" fmla="*/ 2358046 w 4384220"/>
              <a:gd name="connsiteY3963" fmla="*/ 48020 h 4384220"/>
              <a:gd name="connsiteX3964" fmla="*/ 2292152 w 4384220"/>
              <a:gd name="connsiteY3964" fmla="*/ 43485 h 4384220"/>
              <a:gd name="connsiteX3965" fmla="*/ 2225991 w 4384220"/>
              <a:gd name="connsiteY3965" fmla="*/ 41884 h 4384220"/>
              <a:gd name="connsiteX3966" fmla="*/ 2221723 w 4384220"/>
              <a:gd name="connsiteY3966" fmla="*/ 315064 h 4384220"/>
              <a:gd name="connsiteX3967" fmla="*/ 2227058 w 4384220"/>
              <a:gd name="connsiteY3967" fmla="*/ 315598 h 4384220"/>
              <a:gd name="connsiteX3968" fmla="*/ 2242798 w 4384220"/>
              <a:gd name="connsiteY3968" fmla="*/ 323067 h 4384220"/>
              <a:gd name="connsiteX3969" fmla="*/ 2271610 w 4384220"/>
              <a:gd name="connsiteY3969" fmla="*/ 362551 h 4384220"/>
              <a:gd name="connsiteX3970" fmla="*/ 2273211 w 4384220"/>
              <a:gd name="connsiteY3970" fmla="*/ 366019 h 4384220"/>
              <a:gd name="connsiteX3971" fmla="*/ 2344707 w 4384220"/>
              <a:gd name="connsiteY3971" fmla="*/ 370821 h 4384220"/>
              <a:gd name="connsiteX3972" fmla="*/ 2380455 w 4384220"/>
              <a:gd name="connsiteY3972" fmla="*/ 373488 h 4384220"/>
              <a:gd name="connsiteX3973" fmla="*/ 2415937 w 4384220"/>
              <a:gd name="connsiteY3973" fmla="*/ 378024 h 4384220"/>
              <a:gd name="connsiteX3974" fmla="*/ 2418071 w 4384220"/>
              <a:gd name="connsiteY3974" fmla="*/ 378557 h 4384220"/>
              <a:gd name="connsiteX3975" fmla="*/ 2426074 w 4384220"/>
              <a:gd name="connsiteY3975" fmla="*/ 379358 h 4384220"/>
              <a:gd name="connsiteX3976" fmla="*/ 2477295 w 4384220"/>
              <a:gd name="connsiteY3976" fmla="*/ 386027 h 4384220"/>
              <a:gd name="connsiteX3977" fmla="*/ 2528250 w 4384220"/>
              <a:gd name="connsiteY3977" fmla="*/ 395097 h 4384220"/>
              <a:gd name="connsiteX3978" fmla="*/ 2629358 w 4384220"/>
              <a:gd name="connsiteY3978" fmla="*/ 416706 h 4384220"/>
              <a:gd name="connsiteX3979" fmla="*/ 2653369 w 4384220"/>
              <a:gd name="connsiteY3979" fmla="*/ 391363 h 4384220"/>
              <a:gd name="connsiteX3980" fmla="*/ 2664040 w 4384220"/>
              <a:gd name="connsiteY3980" fmla="*/ 349212 h 4384220"/>
              <a:gd name="connsiteX3981" fmla="*/ 2660038 w 4384220"/>
              <a:gd name="connsiteY3981" fmla="*/ 346811 h 4384220"/>
              <a:gd name="connsiteX3982" fmla="*/ 2649367 w 4384220"/>
              <a:gd name="connsiteY3982" fmla="*/ 337207 h 4384220"/>
              <a:gd name="connsiteX3983" fmla="*/ 2635761 w 4384220"/>
              <a:gd name="connsiteY3983" fmla="*/ 308395 h 4384220"/>
              <a:gd name="connsiteX3984" fmla="*/ 2657370 w 4384220"/>
              <a:gd name="connsiteY3984" fmla="*/ 240100 h 4384220"/>
              <a:gd name="connsiteX3985" fmla="*/ 2680580 w 4384220"/>
              <a:gd name="connsiteY3985" fmla="*/ 219558 h 4384220"/>
              <a:gd name="connsiteX3986" fmla="*/ 2725665 w 4384220"/>
              <a:gd name="connsiteY3986" fmla="*/ 201951 h 4384220"/>
              <a:gd name="connsiteX3987" fmla="*/ 2725665 w 4384220"/>
              <a:gd name="connsiteY3987" fmla="*/ 201951 h 4384220"/>
              <a:gd name="connsiteX3988" fmla="*/ 2765949 w 4384220"/>
              <a:gd name="connsiteY3988" fmla="*/ 268912 h 4384220"/>
              <a:gd name="connsiteX3989" fmla="*/ 2750475 w 4384220"/>
              <a:gd name="connsiteY3989" fmla="*/ 339074 h 4384220"/>
              <a:gd name="connsiteX3990" fmla="*/ 2724065 w 4384220"/>
              <a:gd name="connsiteY3990" fmla="*/ 357482 h 4384220"/>
              <a:gd name="connsiteX3991" fmla="*/ 2709925 w 4384220"/>
              <a:gd name="connsiteY3991" fmla="*/ 360683 h 4384220"/>
              <a:gd name="connsiteX3992" fmla="*/ 2705390 w 4384220"/>
              <a:gd name="connsiteY3992" fmla="*/ 360950 h 4384220"/>
              <a:gd name="connsiteX3993" fmla="*/ 2693652 w 4384220"/>
              <a:gd name="connsiteY3993" fmla="*/ 402834 h 4384220"/>
              <a:gd name="connsiteX3994" fmla="*/ 2701922 w 4384220"/>
              <a:gd name="connsiteY3994" fmla="*/ 436448 h 4384220"/>
              <a:gd name="connsiteX3995" fmla="*/ 2896936 w 4384220"/>
              <a:gd name="connsiteY3995" fmla="*/ 504743 h 4384220"/>
              <a:gd name="connsiteX3996" fmla="*/ 2904406 w 4384220"/>
              <a:gd name="connsiteY3996" fmla="*/ 507944 h 4384220"/>
              <a:gd name="connsiteX3997" fmla="*/ 2906540 w 4384220"/>
              <a:gd name="connsiteY3997" fmla="*/ 508478 h 4384220"/>
              <a:gd name="connsiteX3998" fmla="*/ 2971634 w 4384220"/>
              <a:gd name="connsiteY3998" fmla="*/ 538090 h 4384220"/>
              <a:gd name="connsiteX3999" fmla="*/ 3035661 w 4384220"/>
              <a:gd name="connsiteY3999" fmla="*/ 570103 h 4384220"/>
              <a:gd name="connsiteX4000" fmla="*/ 3038862 w 4384220"/>
              <a:gd name="connsiteY4000" fmla="*/ 567702 h 4384220"/>
              <a:gd name="connsiteX4001" fmla="*/ 3083947 w 4384220"/>
              <a:gd name="connsiteY4001" fmla="*/ 547161 h 4384220"/>
              <a:gd name="connsiteX4002" fmla="*/ 3101021 w 4384220"/>
              <a:gd name="connsiteY4002" fmla="*/ 548761 h 4384220"/>
              <a:gd name="connsiteX4003" fmla="*/ 3105823 w 4384220"/>
              <a:gd name="connsiteY4003" fmla="*/ 550895 h 4384220"/>
              <a:gd name="connsiteX4004" fmla="*/ 3108491 w 4384220"/>
              <a:gd name="connsiteY4004" fmla="*/ 545827 h 4384220"/>
              <a:gd name="connsiteX4005" fmla="*/ 2915878 w 4384220"/>
              <a:gd name="connsiteY4005" fmla="*/ 373222 h 4384220"/>
              <a:gd name="connsiteX4006" fmla="*/ 2932418 w 4384220"/>
              <a:gd name="connsiteY4006" fmla="*/ 380158 h 4384220"/>
              <a:gd name="connsiteX4007" fmla="*/ 2901738 w 4384220"/>
              <a:gd name="connsiteY4007" fmla="*/ 448720 h 4384220"/>
              <a:gd name="connsiteX4008" fmla="*/ 2910809 w 4384220"/>
              <a:gd name="connsiteY4008" fmla="*/ 471929 h 4384220"/>
              <a:gd name="connsiteX4009" fmla="*/ 2927616 w 4384220"/>
              <a:gd name="connsiteY4009" fmla="*/ 467394 h 4384220"/>
              <a:gd name="connsiteX4010" fmla="*/ 2935619 w 4384220"/>
              <a:gd name="connsiteY4010" fmla="*/ 446585 h 4384220"/>
              <a:gd name="connsiteX4011" fmla="*/ 2942022 w 4384220"/>
              <a:gd name="connsiteY4011" fmla="*/ 432713 h 4384220"/>
              <a:gd name="connsiteX4012" fmla="*/ 2955894 w 4384220"/>
              <a:gd name="connsiteY4012" fmla="*/ 439116 h 4384220"/>
              <a:gd name="connsiteX4013" fmla="*/ 2959095 w 4384220"/>
              <a:gd name="connsiteY4013" fmla="*/ 461792 h 4384220"/>
              <a:gd name="connsiteX4014" fmla="*/ 2940154 w 4384220"/>
              <a:gd name="connsiteY4014" fmla="*/ 492204 h 4384220"/>
              <a:gd name="connsiteX4015" fmla="*/ 2911076 w 4384220"/>
              <a:gd name="connsiteY4015" fmla="*/ 496206 h 4384220"/>
              <a:gd name="connsiteX4016" fmla="*/ 2902005 w 4384220"/>
              <a:gd name="connsiteY4016" fmla="*/ 492471 h 4384220"/>
              <a:gd name="connsiteX4017" fmla="*/ 2888666 w 4384220"/>
              <a:gd name="connsiteY4017" fmla="*/ 475931 h 4384220"/>
              <a:gd name="connsiteX4018" fmla="*/ 2915878 w 4384220"/>
              <a:gd name="connsiteY4018" fmla="*/ 373222 h 4384220"/>
              <a:gd name="connsiteX4019" fmla="*/ 2953226 w 4384220"/>
              <a:gd name="connsiteY4019" fmla="*/ 420708 h 4384220"/>
              <a:gd name="connsiteX4020" fmla="*/ 2939354 w 4384220"/>
              <a:gd name="connsiteY4020" fmla="*/ 419908 h 4384220"/>
              <a:gd name="connsiteX4021" fmla="*/ 2923614 w 4384220"/>
              <a:gd name="connsiteY4021" fmla="*/ 446319 h 4384220"/>
              <a:gd name="connsiteX4022" fmla="*/ 2920680 w 4384220"/>
              <a:gd name="connsiteY4022" fmla="*/ 457257 h 4384220"/>
              <a:gd name="connsiteX4023" fmla="*/ 2916945 w 4384220"/>
              <a:gd name="connsiteY4023" fmla="*/ 459391 h 4384220"/>
              <a:gd name="connsiteX4024" fmla="*/ 2914010 w 4384220"/>
              <a:gd name="connsiteY4024" fmla="*/ 448453 h 4384220"/>
              <a:gd name="connsiteX4025" fmla="*/ 2946023 w 4384220"/>
              <a:gd name="connsiteY4025" fmla="*/ 383893 h 4384220"/>
              <a:gd name="connsiteX4026" fmla="*/ 2959362 w 4384220"/>
              <a:gd name="connsiteY4026" fmla="*/ 386027 h 4384220"/>
              <a:gd name="connsiteX4027" fmla="*/ 2953226 w 4384220"/>
              <a:gd name="connsiteY4027" fmla="*/ 420708 h 4384220"/>
              <a:gd name="connsiteX4028" fmla="*/ 2864923 w 4384220"/>
              <a:gd name="connsiteY4028" fmla="*/ 393230 h 4384220"/>
              <a:gd name="connsiteX4029" fmla="*/ 2855853 w 4384220"/>
              <a:gd name="connsiteY4029" fmla="*/ 395097 h 4384220"/>
              <a:gd name="connsiteX4030" fmla="*/ 2863589 w 4384220"/>
              <a:gd name="connsiteY4030" fmla="*/ 377223 h 4384220"/>
              <a:gd name="connsiteX4031" fmla="*/ 2898003 w 4384220"/>
              <a:gd name="connsiteY4031" fmla="*/ 362551 h 4384220"/>
              <a:gd name="connsiteX4032" fmla="*/ 2904940 w 4384220"/>
              <a:gd name="connsiteY4032" fmla="*/ 367086 h 4384220"/>
              <a:gd name="connsiteX4033" fmla="*/ 2882530 w 4384220"/>
              <a:gd name="connsiteY4033" fmla="*/ 403368 h 4384220"/>
              <a:gd name="connsiteX4034" fmla="*/ 2864923 w 4384220"/>
              <a:gd name="connsiteY4034" fmla="*/ 393230 h 4384220"/>
              <a:gd name="connsiteX4035" fmla="*/ 2842780 w 4384220"/>
              <a:gd name="connsiteY4035" fmla="*/ 409503 h 4384220"/>
              <a:gd name="connsiteX4036" fmla="*/ 2844114 w 4384220"/>
              <a:gd name="connsiteY4036" fmla="*/ 422842 h 4384220"/>
              <a:gd name="connsiteX4037" fmla="*/ 2852918 w 4384220"/>
              <a:gd name="connsiteY4037" fmla="*/ 412705 h 4384220"/>
              <a:gd name="connsiteX4038" fmla="*/ 2863322 w 4384220"/>
              <a:gd name="connsiteY4038" fmla="*/ 406569 h 4384220"/>
              <a:gd name="connsiteX4039" fmla="*/ 2872660 w 4384220"/>
              <a:gd name="connsiteY4039" fmla="*/ 412438 h 4384220"/>
              <a:gd name="connsiteX4040" fmla="*/ 2865990 w 4384220"/>
              <a:gd name="connsiteY4040" fmla="*/ 438315 h 4384220"/>
              <a:gd name="connsiteX4041" fmla="*/ 2843581 w 4384220"/>
              <a:gd name="connsiteY4041" fmla="*/ 443651 h 4384220"/>
              <a:gd name="connsiteX4042" fmla="*/ 2822506 w 4384220"/>
              <a:gd name="connsiteY4042" fmla="*/ 397232 h 4384220"/>
              <a:gd name="connsiteX4043" fmla="*/ 2872393 w 4384220"/>
              <a:gd name="connsiteY4043" fmla="*/ 338807 h 4384220"/>
              <a:gd name="connsiteX4044" fmla="*/ 2883864 w 4384220"/>
              <a:gd name="connsiteY4044" fmla="*/ 350546 h 4384220"/>
              <a:gd name="connsiteX4045" fmla="*/ 2854519 w 4384220"/>
              <a:gd name="connsiteY4045" fmla="*/ 368686 h 4384220"/>
              <a:gd name="connsiteX4046" fmla="*/ 2842780 w 4384220"/>
              <a:gd name="connsiteY4046" fmla="*/ 409503 h 4384220"/>
              <a:gd name="connsiteX4047" fmla="*/ 2776620 w 4384220"/>
              <a:gd name="connsiteY4047" fmla="*/ 308128 h 4384220"/>
              <a:gd name="connsiteX4048" fmla="*/ 2805965 w 4384220"/>
              <a:gd name="connsiteY4048" fmla="*/ 325202 h 4384220"/>
              <a:gd name="connsiteX4049" fmla="*/ 2846782 w 4384220"/>
              <a:gd name="connsiteY4049" fmla="*/ 311863 h 4384220"/>
              <a:gd name="connsiteX4050" fmla="*/ 2850517 w 4384220"/>
              <a:gd name="connsiteY4050" fmla="*/ 308395 h 4384220"/>
              <a:gd name="connsiteX4051" fmla="*/ 2863056 w 4384220"/>
              <a:gd name="connsiteY4051" fmla="*/ 327603 h 4384220"/>
              <a:gd name="connsiteX4052" fmla="*/ 2810500 w 4384220"/>
              <a:gd name="connsiteY4052" fmla="*/ 396698 h 4384220"/>
              <a:gd name="connsiteX4053" fmla="*/ 2838512 w 4384220"/>
              <a:gd name="connsiteY4053" fmla="*/ 456990 h 4384220"/>
              <a:gd name="connsiteX4054" fmla="*/ 2872926 w 4384220"/>
              <a:gd name="connsiteY4054" fmla="*/ 448720 h 4384220"/>
              <a:gd name="connsiteX4055" fmla="*/ 2877462 w 4384220"/>
              <a:gd name="connsiteY4055" fmla="*/ 481800 h 4384220"/>
              <a:gd name="connsiteX4056" fmla="*/ 2877995 w 4384220"/>
              <a:gd name="connsiteY4056" fmla="*/ 482867 h 4384220"/>
              <a:gd name="connsiteX4057" fmla="*/ 2795294 w 4384220"/>
              <a:gd name="connsiteY4057" fmla="*/ 451921 h 4384220"/>
              <a:gd name="connsiteX4058" fmla="*/ 2711259 w 4384220"/>
              <a:gd name="connsiteY4058" fmla="*/ 424976 h 4384220"/>
              <a:gd name="connsiteX4059" fmla="*/ 2705657 w 4384220"/>
              <a:gd name="connsiteY4059" fmla="*/ 402034 h 4384220"/>
              <a:gd name="connsiteX4060" fmla="*/ 2713660 w 4384220"/>
              <a:gd name="connsiteY4060" fmla="*/ 374289 h 4384220"/>
              <a:gd name="connsiteX4061" fmla="*/ 2758746 w 4384220"/>
              <a:gd name="connsiteY4061" fmla="*/ 348145 h 4384220"/>
              <a:gd name="connsiteX4062" fmla="*/ 2776620 w 4384220"/>
              <a:gd name="connsiteY4062" fmla="*/ 308128 h 4384220"/>
              <a:gd name="connsiteX4063" fmla="*/ 2779554 w 4384220"/>
              <a:gd name="connsiteY4063" fmla="*/ 284918 h 4384220"/>
              <a:gd name="connsiteX4064" fmla="*/ 2778754 w 4384220"/>
              <a:gd name="connsiteY4064" fmla="*/ 286519 h 4384220"/>
              <a:gd name="connsiteX4065" fmla="*/ 2777954 w 4384220"/>
              <a:gd name="connsiteY4065" fmla="*/ 266777 h 4384220"/>
              <a:gd name="connsiteX4066" fmla="*/ 2777954 w 4384220"/>
              <a:gd name="connsiteY4066" fmla="*/ 265977 h 4384220"/>
              <a:gd name="connsiteX4067" fmla="*/ 2766749 w 4384220"/>
              <a:gd name="connsiteY4067" fmla="*/ 233430 h 4384220"/>
              <a:gd name="connsiteX4068" fmla="*/ 2804898 w 4384220"/>
              <a:gd name="connsiteY4068" fmla="*/ 248103 h 4384220"/>
              <a:gd name="connsiteX4069" fmla="*/ 2816103 w 4384220"/>
              <a:gd name="connsiteY4069" fmla="*/ 267311 h 4384220"/>
              <a:gd name="connsiteX4070" fmla="*/ 2816103 w 4384220"/>
              <a:gd name="connsiteY4070" fmla="*/ 271046 h 4384220"/>
              <a:gd name="connsiteX4071" fmla="*/ 2809967 w 4384220"/>
              <a:gd name="connsiteY4071" fmla="*/ 270512 h 4384220"/>
              <a:gd name="connsiteX4072" fmla="*/ 2806499 w 4384220"/>
              <a:gd name="connsiteY4072" fmla="*/ 270246 h 4384220"/>
              <a:gd name="connsiteX4073" fmla="*/ 2779554 w 4384220"/>
              <a:gd name="connsiteY4073" fmla="*/ 284918 h 4384220"/>
              <a:gd name="connsiteX4074" fmla="*/ 2741672 w 4384220"/>
              <a:gd name="connsiteY4074" fmla="*/ 197682 h 4384220"/>
              <a:gd name="connsiteX4075" fmla="*/ 2824906 w 4384220"/>
              <a:gd name="connsiteY4075" fmla="*/ 211021 h 4384220"/>
              <a:gd name="connsiteX4076" fmla="*/ 2858787 w 4384220"/>
              <a:gd name="connsiteY4076" fmla="*/ 267845 h 4384220"/>
              <a:gd name="connsiteX4077" fmla="*/ 2839579 w 4384220"/>
              <a:gd name="connsiteY4077" fmla="*/ 301192 h 4384220"/>
              <a:gd name="connsiteX4078" fmla="*/ 2808100 w 4384220"/>
              <a:gd name="connsiteY4078" fmla="*/ 311596 h 4384220"/>
              <a:gd name="connsiteX4079" fmla="*/ 2787558 w 4384220"/>
              <a:gd name="connsiteY4079" fmla="*/ 301459 h 4384220"/>
              <a:gd name="connsiteX4080" fmla="*/ 2789692 w 4384220"/>
              <a:gd name="connsiteY4080" fmla="*/ 291855 h 4384220"/>
              <a:gd name="connsiteX4081" fmla="*/ 2804898 w 4384220"/>
              <a:gd name="connsiteY4081" fmla="*/ 283851 h 4384220"/>
              <a:gd name="connsiteX4082" fmla="*/ 2808100 w 4384220"/>
              <a:gd name="connsiteY4082" fmla="*/ 284118 h 4384220"/>
              <a:gd name="connsiteX4083" fmla="*/ 2824640 w 4384220"/>
              <a:gd name="connsiteY4083" fmla="*/ 280650 h 4384220"/>
              <a:gd name="connsiteX4084" fmla="*/ 2828908 w 4384220"/>
              <a:gd name="connsiteY4084" fmla="*/ 265444 h 4384220"/>
              <a:gd name="connsiteX4085" fmla="*/ 2812902 w 4384220"/>
              <a:gd name="connsiteY4085" fmla="*/ 236898 h 4384220"/>
              <a:gd name="connsiteX4086" fmla="*/ 2758479 w 4384220"/>
              <a:gd name="connsiteY4086" fmla="*/ 218224 h 4384220"/>
              <a:gd name="connsiteX4087" fmla="*/ 2741672 w 4384220"/>
              <a:gd name="connsiteY4087" fmla="*/ 197682 h 4384220"/>
              <a:gd name="connsiteX4088" fmla="*/ 2631493 w 4384220"/>
              <a:gd name="connsiteY4088" fmla="*/ 189145 h 4384220"/>
              <a:gd name="connsiteX4089" fmla="*/ 2603748 w 4384220"/>
              <a:gd name="connsiteY4089" fmla="*/ 205152 h 4384220"/>
              <a:gd name="connsiteX4090" fmla="*/ 2599746 w 4384220"/>
              <a:gd name="connsiteY4090" fmla="*/ 220358 h 4384220"/>
              <a:gd name="connsiteX4091" fmla="*/ 2612285 w 4384220"/>
              <a:gd name="connsiteY4091" fmla="*/ 232096 h 4384220"/>
              <a:gd name="connsiteX4092" fmla="*/ 2615219 w 4384220"/>
              <a:gd name="connsiteY4092" fmla="*/ 233430 h 4384220"/>
              <a:gd name="connsiteX4093" fmla="*/ 2624290 w 4384220"/>
              <a:gd name="connsiteY4093" fmla="*/ 248103 h 4384220"/>
              <a:gd name="connsiteX4094" fmla="*/ 2621355 w 4384220"/>
              <a:gd name="connsiteY4094" fmla="*/ 257440 h 4384220"/>
              <a:gd name="connsiteX4095" fmla="*/ 2598679 w 4384220"/>
              <a:gd name="connsiteY4095" fmla="*/ 255306 h 4384220"/>
              <a:gd name="connsiteX4096" fmla="*/ 2576803 w 4384220"/>
              <a:gd name="connsiteY4096" fmla="*/ 230762 h 4384220"/>
              <a:gd name="connsiteX4097" fmla="*/ 2576803 w 4384220"/>
              <a:gd name="connsiteY4097" fmla="*/ 192613 h 4384220"/>
              <a:gd name="connsiteX4098" fmla="*/ 2634427 w 4384220"/>
              <a:gd name="connsiteY4098" fmla="*/ 160333 h 4384220"/>
              <a:gd name="connsiteX4099" fmla="*/ 2713393 w 4384220"/>
              <a:gd name="connsiteY4099" fmla="*/ 189679 h 4384220"/>
              <a:gd name="connsiteX4100" fmla="*/ 2688050 w 4384220"/>
              <a:gd name="connsiteY4100" fmla="*/ 199283 h 4384220"/>
              <a:gd name="connsiteX4101" fmla="*/ 2631493 w 4384220"/>
              <a:gd name="connsiteY4101" fmla="*/ 189145 h 4384220"/>
              <a:gd name="connsiteX4102" fmla="*/ 2636828 w 4384220"/>
              <a:gd name="connsiteY4102" fmla="*/ 247303 h 4384220"/>
              <a:gd name="connsiteX4103" fmla="*/ 2620555 w 4384220"/>
              <a:gd name="connsiteY4103" fmla="*/ 220625 h 4384220"/>
              <a:gd name="connsiteX4104" fmla="*/ 2617354 w 4384220"/>
              <a:gd name="connsiteY4104" fmla="*/ 219291 h 4384220"/>
              <a:gd name="connsiteX4105" fmla="*/ 2612018 w 4384220"/>
              <a:gd name="connsiteY4105" fmla="*/ 216357 h 4384220"/>
              <a:gd name="connsiteX4106" fmla="*/ 2613886 w 4384220"/>
              <a:gd name="connsiteY4106" fmla="*/ 213155 h 4384220"/>
              <a:gd name="connsiteX4107" fmla="*/ 2633093 w 4384220"/>
              <a:gd name="connsiteY4107" fmla="*/ 202751 h 4384220"/>
              <a:gd name="connsiteX4108" fmla="*/ 2673644 w 4384220"/>
              <a:gd name="connsiteY4108" fmla="*/ 208620 h 4384220"/>
              <a:gd name="connsiteX4109" fmla="*/ 2647766 w 4384220"/>
              <a:gd name="connsiteY4109" fmla="*/ 231830 h 4384220"/>
              <a:gd name="connsiteX4110" fmla="*/ 2647233 w 4384220"/>
              <a:gd name="connsiteY4110" fmla="*/ 232363 h 4384220"/>
              <a:gd name="connsiteX4111" fmla="*/ 2636828 w 4384220"/>
              <a:gd name="connsiteY4111" fmla="*/ 249170 h 4384220"/>
              <a:gd name="connsiteX4112" fmla="*/ 2636828 w 4384220"/>
              <a:gd name="connsiteY4112" fmla="*/ 247303 h 4384220"/>
              <a:gd name="connsiteX4113" fmla="*/ 2453019 w 4384220"/>
              <a:gd name="connsiteY4113" fmla="*/ 369220 h 4384220"/>
              <a:gd name="connsiteX4114" fmla="*/ 2454086 w 4384220"/>
              <a:gd name="connsiteY4114" fmla="*/ 368420 h 4384220"/>
              <a:gd name="connsiteX4115" fmla="*/ 2474628 w 4384220"/>
              <a:gd name="connsiteY4115" fmla="*/ 341742 h 4384220"/>
              <a:gd name="connsiteX4116" fmla="*/ 2500238 w 4384220"/>
              <a:gd name="connsiteY4116" fmla="*/ 366819 h 4384220"/>
              <a:gd name="connsiteX4117" fmla="*/ 2554661 w 4384220"/>
              <a:gd name="connsiteY4117" fmla="*/ 328136 h 4384220"/>
              <a:gd name="connsiteX4118" fmla="*/ 2543456 w 4384220"/>
              <a:gd name="connsiteY4118" fmla="*/ 242767 h 4384220"/>
              <a:gd name="connsiteX4119" fmla="*/ 2563731 w 4384220"/>
              <a:gd name="connsiteY4119" fmla="*/ 232096 h 4384220"/>
              <a:gd name="connsiteX4120" fmla="*/ 2565332 w 4384220"/>
              <a:gd name="connsiteY4120" fmla="*/ 236898 h 4384220"/>
              <a:gd name="connsiteX4121" fmla="*/ 2594144 w 4384220"/>
              <a:gd name="connsiteY4121" fmla="*/ 268645 h 4384220"/>
              <a:gd name="connsiteX4122" fmla="*/ 2628025 w 4384220"/>
              <a:gd name="connsiteY4122" fmla="*/ 269445 h 4384220"/>
              <a:gd name="connsiteX4123" fmla="*/ 2623489 w 4384220"/>
              <a:gd name="connsiteY4123" fmla="*/ 312930 h 4384220"/>
              <a:gd name="connsiteX4124" fmla="*/ 2649634 w 4384220"/>
              <a:gd name="connsiteY4124" fmla="*/ 357482 h 4384220"/>
              <a:gd name="connsiteX4125" fmla="*/ 2642697 w 4384220"/>
              <a:gd name="connsiteY4125" fmla="*/ 385493 h 4384220"/>
              <a:gd name="connsiteX4126" fmla="*/ 2626424 w 4384220"/>
              <a:gd name="connsiteY4126" fmla="*/ 402834 h 4384220"/>
              <a:gd name="connsiteX4127" fmla="*/ 2453019 w 4384220"/>
              <a:gd name="connsiteY4127" fmla="*/ 369220 h 4384220"/>
              <a:gd name="connsiteX4128" fmla="*/ 2487700 w 4384220"/>
              <a:gd name="connsiteY4128" fmla="*/ 255039 h 4384220"/>
              <a:gd name="connsiteX4129" fmla="*/ 2495970 w 4384220"/>
              <a:gd name="connsiteY4129" fmla="*/ 254506 h 4384220"/>
              <a:gd name="connsiteX4130" fmla="*/ 2518379 w 4384220"/>
              <a:gd name="connsiteY4130" fmla="*/ 285452 h 4384220"/>
              <a:gd name="connsiteX4131" fmla="*/ 2516245 w 4384220"/>
              <a:gd name="connsiteY4131" fmla="*/ 304927 h 4384220"/>
              <a:gd name="connsiteX4132" fmla="*/ 2509309 w 4384220"/>
              <a:gd name="connsiteY4132" fmla="*/ 298524 h 4384220"/>
              <a:gd name="connsiteX4133" fmla="*/ 2489034 w 4384220"/>
              <a:gd name="connsiteY4133" fmla="*/ 297990 h 4384220"/>
              <a:gd name="connsiteX4134" fmla="*/ 2487700 w 4384220"/>
              <a:gd name="connsiteY4134" fmla="*/ 255039 h 4384220"/>
              <a:gd name="connsiteX4135" fmla="*/ 2513844 w 4384220"/>
              <a:gd name="connsiteY4135" fmla="*/ 251838 h 4384220"/>
              <a:gd name="connsiteX4136" fmla="*/ 2529584 w 4384220"/>
              <a:gd name="connsiteY4136" fmla="*/ 247836 h 4384220"/>
              <a:gd name="connsiteX4137" fmla="*/ 2543723 w 4384220"/>
              <a:gd name="connsiteY4137" fmla="*/ 323067 h 4384220"/>
              <a:gd name="connsiteX4138" fmla="*/ 2502106 w 4384220"/>
              <a:gd name="connsiteY4138" fmla="*/ 352947 h 4384220"/>
              <a:gd name="connsiteX4139" fmla="*/ 2485299 w 4384220"/>
              <a:gd name="connsiteY4139" fmla="*/ 336406 h 4384220"/>
              <a:gd name="connsiteX4140" fmla="*/ 2492235 w 4384220"/>
              <a:gd name="connsiteY4140" fmla="*/ 310796 h 4384220"/>
              <a:gd name="connsiteX4141" fmla="*/ 2503173 w 4384220"/>
              <a:gd name="connsiteY4141" fmla="*/ 310796 h 4384220"/>
              <a:gd name="connsiteX4142" fmla="*/ 2509042 w 4384220"/>
              <a:gd name="connsiteY4142" fmla="*/ 321467 h 4384220"/>
              <a:gd name="connsiteX4143" fmla="*/ 2511710 w 4384220"/>
              <a:gd name="connsiteY4143" fmla="*/ 334806 h 4384220"/>
              <a:gd name="connsiteX4144" fmla="*/ 2519446 w 4384220"/>
              <a:gd name="connsiteY4144" fmla="*/ 323868 h 4384220"/>
              <a:gd name="connsiteX4145" fmla="*/ 2529851 w 4384220"/>
              <a:gd name="connsiteY4145" fmla="*/ 282784 h 4384220"/>
              <a:gd name="connsiteX4146" fmla="*/ 2513844 w 4384220"/>
              <a:gd name="connsiteY4146" fmla="*/ 251838 h 4384220"/>
              <a:gd name="connsiteX4147" fmla="*/ 2393261 w 4384220"/>
              <a:gd name="connsiteY4147" fmla="*/ 309995 h 4384220"/>
              <a:gd name="connsiteX4148" fmla="*/ 2407400 w 4384220"/>
              <a:gd name="connsiteY4148" fmla="*/ 292388 h 4384220"/>
              <a:gd name="connsiteX4149" fmla="*/ 2422606 w 4384220"/>
              <a:gd name="connsiteY4149" fmla="*/ 294256 h 4384220"/>
              <a:gd name="connsiteX4150" fmla="*/ 2421272 w 4384220"/>
              <a:gd name="connsiteY4150" fmla="*/ 309462 h 4384220"/>
              <a:gd name="connsiteX4151" fmla="*/ 2417804 w 4384220"/>
              <a:gd name="connsiteY4151" fmla="*/ 331604 h 4384220"/>
              <a:gd name="connsiteX4152" fmla="*/ 2430076 w 4384220"/>
              <a:gd name="connsiteY4152" fmla="*/ 343876 h 4384220"/>
              <a:gd name="connsiteX4153" fmla="*/ 2449551 w 4384220"/>
              <a:gd name="connsiteY4153" fmla="*/ 328403 h 4384220"/>
              <a:gd name="connsiteX4154" fmla="*/ 2457287 w 4384220"/>
              <a:gd name="connsiteY4154" fmla="*/ 253439 h 4384220"/>
              <a:gd name="connsiteX4155" fmla="*/ 2475161 w 4384220"/>
              <a:gd name="connsiteY4155" fmla="*/ 255306 h 4384220"/>
              <a:gd name="connsiteX4156" fmla="*/ 2447416 w 4384220"/>
              <a:gd name="connsiteY4156" fmla="*/ 358015 h 4384220"/>
              <a:gd name="connsiteX4157" fmla="*/ 2427408 w 4384220"/>
              <a:gd name="connsiteY4157" fmla="*/ 366285 h 4384220"/>
              <a:gd name="connsiteX4158" fmla="*/ 2417804 w 4384220"/>
              <a:gd name="connsiteY4158" fmla="*/ 364952 h 4384220"/>
              <a:gd name="connsiteX4159" fmla="*/ 2394594 w 4384220"/>
              <a:gd name="connsiteY4159" fmla="*/ 346277 h 4384220"/>
              <a:gd name="connsiteX4160" fmla="*/ 2393261 w 4384220"/>
              <a:gd name="connsiteY4160" fmla="*/ 309995 h 4384220"/>
              <a:gd name="connsiteX4161" fmla="*/ 2374586 w 4384220"/>
              <a:gd name="connsiteY4161" fmla="*/ 179274 h 4384220"/>
              <a:gd name="connsiteX4162" fmla="*/ 2395928 w 4384220"/>
              <a:gd name="connsiteY4162" fmla="*/ 221159 h 4384220"/>
              <a:gd name="connsiteX4163" fmla="*/ 2365782 w 4384220"/>
              <a:gd name="connsiteY4163" fmla="*/ 265710 h 4384220"/>
              <a:gd name="connsiteX4164" fmla="*/ 2359380 w 4384220"/>
              <a:gd name="connsiteY4164" fmla="*/ 267311 h 4384220"/>
              <a:gd name="connsiteX4165" fmla="*/ 2363648 w 4384220"/>
              <a:gd name="connsiteY4165" fmla="*/ 255840 h 4384220"/>
              <a:gd name="connsiteX4166" fmla="*/ 2364448 w 4384220"/>
              <a:gd name="connsiteY4166" fmla="*/ 240366 h 4384220"/>
              <a:gd name="connsiteX4167" fmla="*/ 2355645 w 4384220"/>
              <a:gd name="connsiteY4167" fmla="*/ 223560 h 4384220"/>
              <a:gd name="connsiteX4168" fmla="*/ 2335370 w 4384220"/>
              <a:gd name="connsiteY4168" fmla="*/ 218491 h 4384220"/>
              <a:gd name="connsiteX4169" fmla="*/ 2339372 w 4384220"/>
              <a:gd name="connsiteY4169" fmla="*/ 208620 h 4384220"/>
              <a:gd name="connsiteX4170" fmla="*/ 2373786 w 4384220"/>
              <a:gd name="connsiteY4170" fmla="*/ 153130 h 4384220"/>
              <a:gd name="connsiteX4171" fmla="*/ 2374586 w 4384220"/>
              <a:gd name="connsiteY4171" fmla="*/ 179274 h 4384220"/>
              <a:gd name="connsiteX4172" fmla="*/ 2406066 w 4384220"/>
              <a:gd name="connsiteY4172" fmla="*/ 230229 h 4384220"/>
              <a:gd name="connsiteX4173" fmla="*/ 2407667 w 4384220"/>
              <a:gd name="connsiteY4173" fmla="*/ 231563 h 4384220"/>
              <a:gd name="connsiteX4174" fmla="*/ 2419671 w 4384220"/>
              <a:gd name="connsiteY4174" fmla="*/ 239299 h 4384220"/>
              <a:gd name="connsiteX4175" fmla="*/ 2402331 w 4384220"/>
              <a:gd name="connsiteY4175" fmla="*/ 279850 h 4384220"/>
              <a:gd name="connsiteX4176" fmla="*/ 2385257 w 4384220"/>
              <a:gd name="connsiteY4176" fmla="*/ 297724 h 4384220"/>
              <a:gd name="connsiteX4177" fmla="*/ 2324699 w 4384220"/>
              <a:gd name="connsiteY4177" fmla="*/ 293188 h 4384220"/>
              <a:gd name="connsiteX4178" fmla="*/ 2317762 w 4384220"/>
              <a:gd name="connsiteY4178" fmla="*/ 262776 h 4384220"/>
              <a:gd name="connsiteX4179" fmla="*/ 2335103 w 4384220"/>
              <a:gd name="connsiteY4179" fmla="*/ 232363 h 4384220"/>
              <a:gd name="connsiteX4180" fmla="*/ 2348175 w 4384220"/>
              <a:gd name="connsiteY4180" fmla="*/ 234764 h 4384220"/>
              <a:gd name="connsiteX4181" fmla="*/ 2352177 w 4384220"/>
              <a:gd name="connsiteY4181" fmla="*/ 242501 h 4384220"/>
              <a:gd name="connsiteX4182" fmla="*/ 2351643 w 4384220"/>
              <a:gd name="connsiteY4182" fmla="*/ 253705 h 4384220"/>
              <a:gd name="connsiteX4183" fmla="*/ 2344174 w 4384220"/>
              <a:gd name="connsiteY4183" fmla="*/ 263576 h 4384220"/>
              <a:gd name="connsiteX4184" fmla="*/ 2327900 w 4384220"/>
              <a:gd name="connsiteY4184" fmla="*/ 266777 h 4384220"/>
              <a:gd name="connsiteX4185" fmla="*/ 2341506 w 4384220"/>
              <a:gd name="connsiteY4185" fmla="*/ 276648 h 4384220"/>
              <a:gd name="connsiteX4186" fmla="*/ 2369250 w 4384220"/>
              <a:gd name="connsiteY4186" fmla="*/ 279049 h 4384220"/>
              <a:gd name="connsiteX4187" fmla="*/ 2406066 w 4384220"/>
              <a:gd name="connsiteY4187" fmla="*/ 230229 h 4384220"/>
              <a:gd name="connsiteX4188" fmla="*/ 2430876 w 4384220"/>
              <a:gd name="connsiteY4188" fmla="*/ 245168 h 4384220"/>
              <a:gd name="connsiteX4189" fmla="*/ 2443681 w 4384220"/>
              <a:gd name="connsiteY4189" fmla="*/ 249970 h 4384220"/>
              <a:gd name="connsiteX4190" fmla="*/ 2445015 w 4384220"/>
              <a:gd name="connsiteY4190" fmla="*/ 300391 h 4384220"/>
              <a:gd name="connsiteX4191" fmla="*/ 2441281 w 4384220"/>
              <a:gd name="connsiteY4191" fmla="*/ 316131 h 4384220"/>
              <a:gd name="connsiteX4192" fmla="*/ 2439146 w 4384220"/>
              <a:gd name="connsiteY4192" fmla="*/ 322000 h 4384220"/>
              <a:gd name="connsiteX4193" fmla="*/ 2431143 w 4384220"/>
              <a:gd name="connsiteY4193" fmla="*/ 329737 h 4384220"/>
              <a:gd name="connsiteX4194" fmla="*/ 2431143 w 4384220"/>
              <a:gd name="connsiteY4194" fmla="*/ 329737 h 4384220"/>
              <a:gd name="connsiteX4195" fmla="*/ 2429009 w 4384220"/>
              <a:gd name="connsiteY4195" fmla="*/ 326002 h 4384220"/>
              <a:gd name="connsiteX4196" fmla="*/ 2431943 w 4384220"/>
              <a:gd name="connsiteY4196" fmla="*/ 315064 h 4384220"/>
              <a:gd name="connsiteX4197" fmla="*/ 2431677 w 4384220"/>
              <a:gd name="connsiteY4197" fmla="*/ 284385 h 4384220"/>
              <a:gd name="connsiteX4198" fmla="*/ 2419138 w 4384220"/>
              <a:gd name="connsiteY4198" fmla="*/ 277715 h 4384220"/>
              <a:gd name="connsiteX4199" fmla="*/ 2430876 w 4384220"/>
              <a:gd name="connsiteY4199" fmla="*/ 245168 h 4384220"/>
              <a:gd name="connsiteX4200" fmla="*/ 2234795 w 4384220"/>
              <a:gd name="connsiteY4200" fmla="*/ 238499 h 4384220"/>
              <a:gd name="connsiteX4201" fmla="*/ 2269743 w 4384220"/>
              <a:gd name="connsiteY4201" fmla="*/ 257173 h 4384220"/>
              <a:gd name="connsiteX4202" fmla="*/ 2307892 w 4384220"/>
              <a:gd name="connsiteY4202" fmla="*/ 249704 h 4384220"/>
              <a:gd name="connsiteX4203" fmla="*/ 2305758 w 4384220"/>
              <a:gd name="connsiteY4203" fmla="*/ 261975 h 4384220"/>
              <a:gd name="connsiteX4204" fmla="*/ 2315362 w 4384220"/>
              <a:gd name="connsiteY4204" fmla="*/ 302259 h 4384220"/>
              <a:gd name="connsiteX4205" fmla="*/ 2379388 w 4384220"/>
              <a:gd name="connsiteY4205" fmla="*/ 316665 h 4384220"/>
              <a:gd name="connsiteX4206" fmla="*/ 2384190 w 4384220"/>
              <a:gd name="connsiteY4206" fmla="*/ 353213 h 4384220"/>
              <a:gd name="connsiteX4207" fmla="*/ 2389259 w 4384220"/>
              <a:gd name="connsiteY4207" fmla="*/ 360950 h 4384220"/>
              <a:gd name="connsiteX4208" fmla="*/ 2334570 w 4384220"/>
              <a:gd name="connsiteY4208" fmla="*/ 356415 h 4384220"/>
              <a:gd name="connsiteX4209" fmla="*/ 2279880 w 4384220"/>
              <a:gd name="connsiteY4209" fmla="*/ 352680 h 4384220"/>
              <a:gd name="connsiteX4210" fmla="*/ 2233461 w 4384220"/>
              <a:gd name="connsiteY4210" fmla="*/ 303593 h 4384220"/>
              <a:gd name="connsiteX4211" fmla="*/ 2234795 w 4384220"/>
              <a:gd name="connsiteY4211" fmla="*/ 238499 h 4384220"/>
              <a:gd name="connsiteX4212" fmla="*/ 2235862 w 4384220"/>
              <a:gd name="connsiteY4212" fmla="*/ 201951 h 4384220"/>
              <a:gd name="connsiteX4213" fmla="*/ 2255870 w 4384220"/>
              <a:gd name="connsiteY4213" fmla="*/ 152863 h 4384220"/>
              <a:gd name="connsiteX4214" fmla="*/ 2276679 w 4384220"/>
              <a:gd name="connsiteY4214" fmla="*/ 158999 h 4384220"/>
              <a:gd name="connsiteX4215" fmla="*/ 2276946 w 4384220"/>
              <a:gd name="connsiteY4215" fmla="*/ 181942 h 4384220"/>
              <a:gd name="connsiteX4216" fmla="*/ 2270009 w 4384220"/>
              <a:gd name="connsiteY4216" fmla="*/ 188078 h 4384220"/>
              <a:gd name="connsiteX4217" fmla="*/ 2260939 w 4384220"/>
              <a:gd name="connsiteY4217" fmla="*/ 186211 h 4384220"/>
              <a:gd name="connsiteX4218" fmla="*/ 2250001 w 4384220"/>
              <a:gd name="connsiteY4218" fmla="*/ 177140 h 4384220"/>
              <a:gd name="connsiteX4219" fmla="*/ 2250801 w 4384220"/>
              <a:gd name="connsiteY4219" fmla="*/ 192347 h 4384220"/>
              <a:gd name="connsiteX4220" fmla="*/ 2261472 w 4384220"/>
              <a:gd name="connsiteY4220" fmla="*/ 215289 h 4384220"/>
              <a:gd name="connsiteX4221" fmla="*/ 2283615 w 4384220"/>
              <a:gd name="connsiteY4221" fmla="*/ 216623 h 4384220"/>
              <a:gd name="connsiteX4222" fmla="*/ 2297754 w 4384220"/>
              <a:gd name="connsiteY4222" fmla="*/ 206753 h 4384220"/>
              <a:gd name="connsiteX4223" fmla="*/ 2309759 w 4384220"/>
              <a:gd name="connsiteY4223" fmla="*/ 188612 h 4384220"/>
              <a:gd name="connsiteX4224" fmla="*/ 2315362 w 4384220"/>
              <a:gd name="connsiteY4224" fmla="*/ 173939 h 4384220"/>
              <a:gd name="connsiteX4225" fmla="*/ 2321497 w 4384220"/>
              <a:gd name="connsiteY4225" fmla="*/ 158999 h 4384220"/>
              <a:gd name="connsiteX4226" fmla="*/ 2328967 w 4384220"/>
              <a:gd name="connsiteY4226" fmla="*/ 147795 h 4384220"/>
              <a:gd name="connsiteX4227" fmla="*/ 2357512 w 4384220"/>
              <a:gd name="connsiteY4227" fmla="*/ 119783 h 4384220"/>
              <a:gd name="connsiteX4228" fmla="*/ 2391660 w 4384220"/>
              <a:gd name="connsiteY4228" fmla="*/ 105911 h 4384220"/>
              <a:gd name="connsiteX4229" fmla="*/ 2390059 w 4384220"/>
              <a:gd name="connsiteY4229" fmla="*/ 108045 h 4384220"/>
              <a:gd name="connsiteX4230" fmla="*/ 2377254 w 4384220"/>
              <a:gd name="connsiteY4230" fmla="*/ 135790 h 4384220"/>
              <a:gd name="connsiteX4231" fmla="*/ 2327633 w 4384220"/>
              <a:gd name="connsiteY4231" fmla="*/ 204352 h 4384220"/>
              <a:gd name="connsiteX4232" fmla="*/ 2304157 w 4384220"/>
              <a:gd name="connsiteY4232" fmla="*/ 236365 h 4384220"/>
              <a:gd name="connsiteX4233" fmla="*/ 2243598 w 4384220"/>
              <a:gd name="connsiteY4233" fmla="*/ 228628 h 4384220"/>
              <a:gd name="connsiteX4234" fmla="*/ 2235862 w 4384220"/>
              <a:gd name="connsiteY4234" fmla="*/ 201951 h 4384220"/>
              <a:gd name="connsiteX4235" fmla="*/ 2445549 w 4384220"/>
              <a:gd name="connsiteY4235" fmla="*/ 70429 h 4384220"/>
              <a:gd name="connsiteX4236" fmla="*/ 2429809 w 4384220"/>
              <a:gd name="connsiteY4236" fmla="*/ 76032 h 4384220"/>
              <a:gd name="connsiteX4237" fmla="*/ 2405266 w 4384220"/>
              <a:gd name="connsiteY4237" fmla="*/ 90971 h 4384220"/>
              <a:gd name="connsiteX4238" fmla="*/ 2350042 w 4384220"/>
              <a:gd name="connsiteY4238" fmla="*/ 108045 h 4384220"/>
              <a:gd name="connsiteX4239" fmla="*/ 2318563 w 4384220"/>
              <a:gd name="connsiteY4239" fmla="*/ 139258 h 4384220"/>
              <a:gd name="connsiteX4240" fmla="*/ 2310293 w 4384220"/>
              <a:gd name="connsiteY4240" fmla="*/ 151796 h 4384220"/>
              <a:gd name="connsiteX4241" fmla="*/ 2303090 w 4384220"/>
              <a:gd name="connsiteY4241" fmla="*/ 169137 h 4384220"/>
              <a:gd name="connsiteX4242" fmla="*/ 2298288 w 4384220"/>
              <a:gd name="connsiteY4242" fmla="*/ 181942 h 4384220"/>
              <a:gd name="connsiteX4243" fmla="*/ 2288684 w 4384220"/>
              <a:gd name="connsiteY4243" fmla="*/ 196882 h 4384220"/>
              <a:gd name="connsiteX4244" fmla="*/ 2279613 w 4384220"/>
              <a:gd name="connsiteY4244" fmla="*/ 203551 h 4384220"/>
              <a:gd name="connsiteX4245" fmla="*/ 2268409 w 4384220"/>
              <a:gd name="connsiteY4245" fmla="*/ 203551 h 4384220"/>
              <a:gd name="connsiteX4246" fmla="*/ 2267608 w 4384220"/>
              <a:gd name="connsiteY4246" fmla="*/ 202217 h 4384220"/>
              <a:gd name="connsiteX4247" fmla="*/ 2273211 w 4384220"/>
              <a:gd name="connsiteY4247" fmla="*/ 201417 h 4384220"/>
              <a:gd name="connsiteX4248" fmla="*/ 2288684 w 4384220"/>
              <a:gd name="connsiteY4248" fmla="*/ 187811 h 4384220"/>
              <a:gd name="connsiteX4249" fmla="*/ 2288684 w 4384220"/>
              <a:gd name="connsiteY4249" fmla="*/ 153130 h 4384220"/>
              <a:gd name="connsiteX4250" fmla="*/ 2251068 w 4384220"/>
              <a:gd name="connsiteY4250" fmla="*/ 140592 h 4384220"/>
              <a:gd name="connsiteX4251" fmla="*/ 2236929 w 4384220"/>
              <a:gd name="connsiteY4251" fmla="*/ 152597 h 4384220"/>
              <a:gd name="connsiteX4252" fmla="*/ 2239063 w 4384220"/>
              <a:gd name="connsiteY4252" fmla="*/ 56557 h 4384220"/>
              <a:gd name="connsiteX4253" fmla="*/ 2290818 w 4384220"/>
              <a:gd name="connsiteY4253" fmla="*/ 57891 h 4384220"/>
              <a:gd name="connsiteX4254" fmla="*/ 2342573 w 4384220"/>
              <a:gd name="connsiteY4254" fmla="*/ 61092 h 4384220"/>
              <a:gd name="connsiteX4255" fmla="*/ 2445549 w 4384220"/>
              <a:gd name="connsiteY4255" fmla="*/ 70429 h 4384220"/>
              <a:gd name="connsiteX4256" fmla="*/ 2521580 w 4384220"/>
              <a:gd name="connsiteY4256" fmla="*/ 145660 h 4384220"/>
              <a:gd name="connsiteX4257" fmla="*/ 2506107 w 4384220"/>
              <a:gd name="connsiteY4257" fmla="*/ 154464 h 4384220"/>
              <a:gd name="connsiteX4258" fmla="*/ 2487967 w 4384220"/>
              <a:gd name="connsiteY4258" fmla="*/ 152597 h 4384220"/>
              <a:gd name="connsiteX4259" fmla="*/ 2478629 w 4384220"/>
              <a:gd name="connsiteY4259" fmla="*/ 138191 h 4384220"/>
              <a:gd name="connsiteX4260" fmla="*/ 2487166 w 4384220"/>
              <a:gd name="connsiteY4260" fmla="*/ 130454 h 4384220"/>
              <a:gd name="connsiteX4261" fmla="*/ 2493836 w 4384220"/>
              <a:gd name="connsiteY4261" fmla="*/ 127520 h 4384220"/>
              <a:gd name="connsiteX4262" fmla="*/ 2501039 w 4384220"/>
              <a:gd name="connsiteY4262" fmla="*/ 123785 h 4384220"/>
              <a:gd name="connsiteX4263" fmla="*/ 2496503 w 4384220"/>
              <a:gd name="connsiteY4263" fmla="*/ 117115 h 4384220"/>
              <a:gd name="connsiteX4264" fmla="*/ 2472227 w 4384220"/>
              <a:gd name="connsiteY4264" fmla="*/ 102443 h 4384220"/>
              <a:gd name="connsiteX4265" fmla="*/ 2471693 w 4384220"/>
              <a:gd name="connsiteY4265" fmla="*/ 102443 h 4384220"/>
              <a:gd name="connsiteX4266" fmla="*/ 2427675 w 4384220"/>
              <a:gd name="connsiteY4266" fmla="*/ 118716 h 4384220"/>
              <a:gd name="connsiteX4267" fmla="*/ 2405799 w 4384220"/>
              <a:gd name="connsiteY4267" fmla="*/ 168070 h 4384220"/>
              <a:gd name="connsiteX4268" fmla="*/ 2424473 w 4384220"/>
              <a:gd name="connsiteY4268" fmla="*/ 201417 h 4384220"/>
              <a:gd name="connsiteX4269" fmla="*/ 2463423 w 4384220"/>
              <a:gd name="connsiteY4269" fmla="*/ 217424 h 4384220"/>
              <a:gd name="connsiteX4270" fmla="*/ 2506107 w 4384220"/>
              <a:gd name="connsiteY4270" fmla="*/ 216890 h 4384220"/>
              <a:gd name="connsiteX4271" fmla="*/ 2562664 w 4384220"/>
              <a:gd name="connsiteY4271" fmla="*/ 195548 h 4384220"/>
              <a:gd name="connsiteX4272" fmla="*/ 2561064 w 4384220"/>
              <a:gd name="connsiteY4272" fmla="*/ 217957 h 4384220"/>
              <a:gd name="connsiteX4273" fmla="*/ 2485299 w 4384220"/>
              <a:gd name="connsiteY4273" fmla="*/ 241434 h 4384220"/>
              <a:gd name="connsiteX4274" fmla="*/ 2414603 w 4384220"/>
              <a:gd name="connsiteY4274" fmla="*/ 220091 h 4384220"/>
              <a:gd name="connsiteX4275" fmla="*/ 2387391 w 4384220"/>
              <a:gd name="connsiteY4275" fmla="*/ 176340 h 4384220"/>
              <a:gd name="connsiteX4276" fmla="*/ 2400997 w 4384220"/>
              <a:gd name="connsiteY4276" fmla="*/ 115515 h 4384220"/>
              <a:gd name="connsiteX4277" fmla="*/ 2435678 w 4384220"/>
              <a:gd name="connsiteY4277" fmla="*/ 88837 h 4384220"/>
              <a:gd name="connsiteX4278" fmla="*/ 2519713 w 4384220"/>
              <a:gd name="connsiteY4278" fmla="*/ 95506 h 4384220"/>
              <a:gd name="connsiteX4279" fmla="*/ 2521580 w 4384220"/>
              <a:gd name="connsiteY4279" fmla="*/ 145660 h 4384220"/>
              <a:gd name="connsiteX4280" fmla="*/ 2641364 w 4384220"/>
              <a:gd name="connsiteY4280" fmla="*/ 102709 h 4384220"/>
              <a:gd name="connsiteX4281" fmla="*/ 2632560 w 4384220"/>
              <a:gd name="connsiteY4281" fmla="*/ 118983 h 4384220"/>
              <a:gd name="connsiteX4282" fmla="*/ 2639229 w 4384220"/>
              <a:gd name="connsiteY4282" fmla="*/ 146461 h 4384220"/>
              <a:gd name="connsiteX4283" fmla="*/ 2634427 w 4384220"/>
              <a:gd name="connsiteY4283" fmla="*/ 146461 h 4384220"/>
              <a:gd name="connsiteX4284" fmla="*/ 2573335 w 4384220"/>
              <a:gd name="connsiteY4284" fmla="*/ 173405 h 4384220"/>
              <a:gd name="connsiteX4285" fmla="*/ 2470893 w 4384220"/>
              <a:gd name="connsiteY4285" fmla="*/ 204618 h 4384220"/>
              <a:gd name="connsiteX4286" fmla="*/ 2442614 w 4384220"/>
              <a:gd name="connsiteY4286" fmla="*/ 196615 h 4384220"/>
              <a:gd name="connsiteX4287" fmla="*/ 2434878 w 4384220"/>
              <a:gd name="connsiteY4287" fmla="*/ 192347 h 4384220"/>
              <a:gd name="connsiteX4288" fmla="*/ 2432210 w 4384220"/>
              <a:gd name="connsiteY4288" fmla="*/ 190479 h 4384220"/>
              <a:gd name="connsiteX4289" fmla="*/ 2418871 w 4384220"/>
              <a:gd name="connsiteY4289" fmla="*/ 167536 h 4384220"/>
              <a:gd name="connsiteX4290" fmla="*/ 2427141 w 4384220"/>
              <a:gd name="connsiteY4290" fmla="*/ 141125 h 4384220"/>
              <a:gd name="connsiteX4291" fmla="*/ 2436479 w 4384220"/>
              <a:gd name="connsiteY4291" fmla="*/ 129120 h 4384220"/>
              <a:gd name="connsiteX4292" fmla="*/ 2469826 w 4384220"/>
              <a:gd name="connsiteY4292" fmla="*/ 116849 h 4384220"/>
              <a:gd name="connsiteX4293" fmla="*/ 2478629 w 4384220"/>
              <a:gd name="connsiteY4293" fmla="*/ 119783 h 4384220"/>
              <a:gd name="connsiteX4294" fmla="*/ 2465557 w 4384220"/>
              <a:gd name="connsiteY4294" fmla="*/ 137124 h 4384220"/>
              <a:gd name="connsiteX4295" fmla="*/ 2481831 w 4384220"/>
              <a:gd name="connsiteY4295" fmla="*/ 165402 h 4384220"/>
              <a:gd name="connsiteX4296" fmla="*/ 2531184 w 4384220"/>
              <a:gd name="connsiteY4296" fmla="*/ 154998 h 4384220"/>
              <a:gd name="connsiteX4297" fmla="*/ 2528517 w 4384220"/>
              <a:gd name="connsiteY4297" fmla="*/ 85636 h 4384220"/>
              <a:gd name="connsiteX4298" fmla="*/ 2523181 w 4384220"/>
              <a:gd name="connsiteY4298" fmla="*/ 80834 h 4384220"/>
              <a:gd name="connsiteX4299" fmla="*/ 2582139 w 4384220"/>
              <a:gd name="connsiteY4299" fmla="*/ 91238 h 4384220"/>
              <a:gd name="connsiteX4300" fmla="*/ 2641364 w 4384220"/>
              <a:gd name="connsiteY4300" fmla="*/ 102709 h 4384220"/>
              <a:gd name="connsiteX4301" fmla="*/ 2678446 w 4384220"/>
              <a:gd name="connsiteY4301" fmla="*/ 129654 h 4384220"/>
              <a:gd name="connsiteX4302" fmla="*/ 2657904 w 4384220"/>
              <a:gd name="connsiteY4302" fmla="*/ 143259 h 4384220"/>
              <a:gd name="connsiteX4303" fmla="*/ 2645098 w 4384220"/>
              <a:gd name="connsiteY4303" fmla="*/ 122184 h 4384220"/>
              <a:gd name="connsiteX4304" fmla="*/ 2665640 w 4384220"/>
              <a:gd name="connsiteY4304" fmla="*/ 108578 h 4384220"/>
              <a:gd name="connsiteX4305" fmla="*/ 2678446 w 4384220"/>
              <a:gd name="connsiteY4305" fmla="*/ 129654 h 4384220"/>
              <a:gd name="connsiteX4306" fmla="*/ 2799563 w 4384220"/>
              <a:gd name="connsiteY4306" fmla="*/ 143259 h 4384220"/>
              <a:gd name="connsiteX4307" fmla="*/ 2789425 w 4384220"/>
              <a:gd name="connsiteY4307" fmla="*/ 158733 h 4384220"/>
              <a:gd name="connsiteX4308" fmla="*/ 2791559 w 4384220"/>
              <a:gd name="connsiteY4308" fmla="*/ 182476 h 4384220"/>
              <a:gd name="connsiteX4309" fmla="*/ 2729133 w 4384220"/>
              <a:gd name="connsiteY4309" fmla="*/ 189145 h 4384220"/>
              <a:gd name="connsiteX4310" fmla="*/ 2728600 w 4384220"/>
              <a:gd name="connsiteY4310" fmla="*/ 188878 h 4384220"/>
              <a:gd name="connsiteX4311" fmla="*/ 2728600 w 4384220"/>
              <a:gd name="connsiteY4311" fmla="*/ 188878 h 4384220"/>
              <a:gd name="connsiteX4312" fmla="*/ 2728066 w 4384220"/>
              <a:gd name="connsiteY4312" fmla="*/ 188878 h 4384220"/>
              <a:gd name="connsiteX4313" fmla="*/ 2677379 w 4384220"/>
              <a:gd name="connsiteY4313" fmla="*/ 152330 h 4384220"/>
              <a:gd name="connsiteX4314" fmla="*/ 2691251 w 4384220"/>
              <a:gd name="connsiteY4314" fmla="*/ 132588 h 4384220"/>
              <a:gd name="connsiteX4315" fmla="*/ 2690184 w 4384220"/>
              <a:gd name="connsiteY4315" fmla="*/ 114181 h 4384220"/>
              <a:gd name="connsiteX4316" fmla="*/ 2744873 w 4384220"/>
              <a:gd name="connsiteY4316" fmla="*/ 127786 h 4384220"/>
              <a:gd name="connsiteX4317" fmla="*/ 2799563 w 4384220"/>
              <a:gd name="connsiteY4317" fmla="*/ 143259 h 4384220"/>
              <a:gd name="connsiteX4318" fmla="*/ 2834777 w 4384220"/>
              <a:gd name="connsiteY4318" fmla="*/ 172338 h 4384220"/>
              <a:gd name="connsiteX4319" fmla="*/ 2813435 w 4384220"/>
              <a:gd name="connsiteY4319" fmla="*/ 184076 h 4384220"/>
              <a:gd name="connsiteX4320" fmla="*/ 2802230 w 4384220"/>
              <a:gd name="connsiteY4320" fmla="*/ 162467 h 4384220"/>
              <a:gd name="connsiteX4321" fmla="*/ 2823839 w 4384220"/>
              <a:gd name="connsiteY4321" fmla="*/ 150196 h 4384220"/>
              <a:gd name="connsiteX4322" fmla="*/ 2834777 w 4384220"/>
              <a:gd name="connsiteY4322" fmla="*/ 172338 h 4384220"/>
              <a:gd name="connsiteX4323" fmla="*/ 2960963 w 4384220"/>
              <a:gd name="connsiteY4323" fmla="*/ 198216 h 4384220"/>
              <a:gd name="connsiteX4324" fmla="*/ 2954027 w 4384220"/>
              <a:gd name="connsiteY4324" fmla="*/ 199550 h 4384220"/>
              <a:gd name="connsiteX4325" fmla="*/ 2917478 w 4384220"/>
              <a:gd name="connsiteY4325" fmla="*/ 257974 h 4384220"/>
              <a:gd name="connsiteX4326" fmla="*/ 2954827 w 4384220"/>
              <a:gd name="connsiteY4326" fmla="*/ 291855 h 4384220"/>
              <a:gd name="connsiteX4327" fmla="*/ 2983372 w 4384220"/>
              <a:gd name="connsiteY4327" fmla="*/ 275048 h 4384220"/>
              <a:gd name="connsiteX4328" fmla="*/ 2980705 w 4384220"/>
              <a:gd name="connsiteY4328" fmla="*/ 253705 h 4384220"/>
              <a:gd name="connsiteX4329" fmla="*/ 2989775 w 4384220"/>
              <a:gd name="connsiteY4329" fmla="*/ 255573 h 4384220"/>
              <a:gd name="connsiteX4330" fmla="*/ 3012718 w 4384220"/>
              <a:gd name="connsiteY4330" fmla="*/ 283318 h 4384220"/>
              <a:gd name="connsiteX4331" fmla="*/ 3008716 w 4384220"/>
              <a:gd name="connsiteY4331" fmla="*/ 325468 h 4384220"/>
              <a:gd name="connsiteX4332" fmla="*/ 2985773 w 4384220"/>
              <a:gd name="connsiteY4332" fmla="*/ 338274 h 4384220"/>
              <a:gd name="connsiteX4333" fmla="*/ 2944156 w 4384220"/>
              <a:gd name="connsiteY4333" fmla="*/ 331338 h 4384220"/>
              <a:gd name="connsiteX4334" fmla="*/ 2908141 w 4384220"/>
              <a:gd name="connsiteY4334" fmla="*/ 306527 h 4384220"/>
              <a:gd name="connsiteX4335" fmla="*/ 2889733 w 4384220"/>
              <a:gd name="connsiteY4335" fmla="*/ 283851 h 4384220"/>
              <a:gd name="connsiteX4336" fmla="*/ 2871592 w 4384220"/>
              <a:gd name="connsiteY4336" fmla="*/ 253439 h 4384220"/>
              <a:gd name="connsiteX4337" fmla="*/ 2832110 w 4384220"/>
              <a:gd name="connsiteY4337" fmla="*/ 199816 h 4384220"/>
              <a:gd name="connsiteX4338" fmla="*/ 2827841 w 4384220"/>
              <a:gd name="connsiteY4338" fmla="*/ 196882 h 4384220"/>
              <a:gd name="connsiteX4339" fmla="*/ 2847316 w 4384220"/>
              <a:gd name="connsiteY4339" fmla="*/ 176607 h 4384220"/>
              <a:gd name="connsiteX4340" fmla="*/ 2847849 w 4384220"/>
              <a:gd name="connsiteY4340" fmla="*/ 157932 h 4384220"/>
              <a:gd name="connsiteX4341" fmla="*/ 2960963 w 4384220"/>
              <a:gd name="connsiteY4341" fmla="*/ 198216 h 4384220"/>
              <a:gd name="connsiteX4342" fmla="*/ 3033260 w 4384220"/>
              <a:gd name="connsiteY4342" fmla="*/ 248370 h 4384220"/>
              <a:gd name="connsiteX4343" fmla="*/ 3049800 w 4384220"/>
              <a:gd name="connsiteY4343" fmla="*/ 289454 h 4384220"/>
              <a:gd name="connsiteX4344" fmla="*/ 3031392 w 4384220"/>
              <a:gd name="connsiteY4344" fmla="*/ 348678 h 4384220"/>
              <a:gd name="connsiteX4345" fmla="*/ 2986040 w 4384220"/>
              <a:gd name="connsiteY4345" fmla="*/ 372688 h 4384220"/>
              <a:gd name="connsiteX4346" fmla="*/ 2913743 w 4384220"/>
              <a:gd name="connsiteY4346" fmla="*/ 356415 h 4384220"/>
              <a:gd name="connsiteX4347" fmla="*/ 2859854 w 4384220"/>
              <a:gd name="connsiteY4347" fmla="*/ 297724 h 4384220"/>
              <a:gd name="connsiteX4348" fmla="*/ 2869458 w 4384220"/>
              <a:gd name="connsiteY4348" fmla="*/ 277715 h 4384220"/>
              <a:gd name="connsiteX4349" fmla="*/ 2907607 w 4384220"/>
              <a:gd name="connsiteY4349" fmla="*/ 324668 h 4384220"/>
              <a:gd name="connsiteX4350" fmla="*/ 2944423 w 4384220"/>
              <a:gd name="connsiteY4350" fmla="*/ 346010 h 4384220"/>
              <a:gd name="connsiteX4351" fmla="*/ 2986307 w 4384220"/>
              <a:gd name="connsiteY4351" fmla="*/ 351346 h 4384220"/>
              <a:gd name="connsiteX4352" fmla="*/ 3018854 w 4384220"/>
              <a:gd name="connsiteY4352" fmla="*/ 332138 h 4384220"/>
              <a:gd name="connsiteX4353" fmla="*/ 3024989 w 4384220"/>
              <a:gd name="connsiteY4353" fmla="*/ 278249 h 4384220"/>
              <a:gd name="connsiteX4354" fmla="*/ 2995110 w 4384220"/>
              <a:gd name="connsiteY4354" fmla="*/ 242234 h 4384220"/>
              <a:gd name="connsiteX4355" fmla="*/ 2966032 w 4384220"/>
              <a:gd name="connsiteY4355" fmla="*/ 243034 h 4384220"/>
              <a:gd name="connsiteX4356" fmla="*/ 2958829 w 4384220"/>
              <a:gd name="connsiteY4356" fmla="*/ 246502 h 4384220"/>
              <a:gd name="connsiteX4357" fmla="*/ 2963097 w 4384220"/>
              <a:gd name="connsiteY4357" fmla="*/ 253172 h 4384220"/>
              <a:gd name="connsiteX4358" fmla="*/ 2967366 w 4384220"/>
              <a:gd name="connsiteY4358" fmla="*/ 258774 h 4384220"/>
              <a:gd name="connsiteX4359" fmla="*/ 2971101 w 4384220"/>
              <a:gd name="connsiteY4359" fmla="*/ 269712 h 4384220"/>
              <a:gd name="connsiteX4360" fmla="*/ 2955894 w 4384220"/>
              <a:gd name="connsiteY4360" fmla="*/ 277715 h 4384220"/>
              <a:gd name="connsiteX4361" fmla="*/ 2930017 w 4384220"/>
              <a:gd name="connsiteY4361" fmla="*/ 254772 h 4384220"/>
              <a:gd name="connsiteX4362" fmla="*/ 2956961 w 4384220"/>
              <a:gd name="connsiteY4362" fmla="*/ 212355 h 4384220"/>
              <a:gd name="connsiteX4363" fmla="*/ 2999112 w 4384220"/>
              <a:gd name="connsiteY4363" fmla="*/ 218758 h 4384220"/>
              <a:gd name="connsiteX4364" fmla="*/ 3033260 w 4384220"/>
              <a:gd name="connsiteY4364" fmla="*/ 248370 h 4384220"/>
              <a:gd name="connsiteX4365" fmla="*/ 2966299 w 4384220"/>
              <a:gd name="connsiteY4365" fmla="*/ 431112 h 4384220"/>
              <a:gd name="connsiteX4366" fmla="*/ 2971901 w 4384220"/>
              <a:gd name="connsiteY4366" fmla="*/ 386827 h 4384220"/>
              <a:gd name="connsiteX4367" fmla="*/ 2986040 w 4384220"/>
              <a:gd name="connsiteY4367" fmla="*/ 386294 h 4384220"/>
              <a:gd name="connsiteX4368" fmla="*/ 2987907 w 4384220"/>
              <a:gd name="connsiteY4368" fmla="*/ 386027 h 4384220"/>
              <a:gd name="connsiteX4369" fmla="*/ 2995377 w 4384220"/>
              <a:gd name="connsiteY4369" fmla="*/ 446052 h 4384220"/>
              <a:gd name="connsiteX4370" fmla="*/ 3020721 w 4384220"/>
              <a:gd name="connsiteY4370" fmla="*/ 457257 h 4384220"/>
              <a:gd name="connsiteX4371" fmla="*/ 3037528 w 4384220"/>
              <a:gd name="connsiteY4371" fmla="*/ 455656 h 4384220"/>
              <a:gd name="connsiteX4372" fmla="*/ 3024989 w 4384220"/>
              <a:gd name="connsiteY4372" fmla="*/ 444985 h 4384220"/>
              <a:gd name="connsiteX4373" fmla="*/ 3023389 w 4384220"/>
              <a:gd name="connsiteY4373" fmla="*/ 432980 h 4384220"/>
              <a:gd name="connsiteX4374" fmla="*/ 3028458 w 4384220"/>
              <a:gd name="connsiteY4374" fmla="*/ 422842 h 4384220"/>
              <a:gd name="connsiteX4375" fmla="*/ 3035927 w 4384220"/>
              <a:gd name="connsiteY4375" fmla="*/ 418040 h 4384220"/>
              <a:gd name="connsiteX4376" fmla="*/ 3048466 w 4384220"/>
              <a:gd name="connsiteY4376" fmla="*/ 422309 h 4384220"/>
              <a:gd name="connsiteX4377" fmla="*/ 3048199 w 4384220"/>
              <a:gd name="connsiteY4377" fmla="*/ 457790 h 4384220"/>
              <a:gd name="connsiteX4378" fmla="*/ 3027124 w 4384220"/>
              <a:gd name="connsiteY4378" fmla="*/ 480466 h 4384220"/>
              <a:gd name="connsiteX4379" fmla="*/ 2972168 w 4384220"/>
              <a:gd name="connsiteY4379" fmla="*/ 455122 h 4384220"/>
              <a:gd name="connsiteX4380" fmla="*/ 2966299 w 4384220"/>
              <a:gd name="connsiteY4380" fmla="*/ 431112 h 4384220"/>
              <a:gd name="connsiteX4381" fmla="*/ 3035127 w 4384220"/>
              <a:gd name="connsiteY4381" fmla="*/ 404968 h 4384220"/>
              <a:gd name="connsiteX4382" fmla="*/ 3019120 w 4384220"/>
              <a:gd name="connsiteY4382" fmla="*/ 415372 h 4384220"/>
              <a:gd name="connsiteX4383" fmla="*/ 3011917 w 4384220"/>
              <a:gd name="connsiteY4383" fmla="*/ 429512 h 4384220"/>
              <a:gd name="connsiteX4384" fmla="*/ 3010050 w 4384220"/>
              <a:gd name="connsiteY4384" fmla="*/ 441250 h 4384220"/>
              <a:gd name="connsiteX4385" fmla="*/ 3005248 w 4384220"/>
              <a:gd name="connsiteY4385" fmla="*/ 436715 h 4384220"/>
              <a:gd name="connsiteX4386" fmla="*/ 3001246 w 4384220"/>
              <a:gd name="connsiteY4386" fmla="*/ 383626 h 4384220"/>
              <a:gd name="connsiteX4387" fmla="*/ 3040729 w 4384220"/>
              <a:gd name="connsiteY4387" fmla="*/ 357482 h 4384220"/>
              <a:gd name="connsiteX4388" fmla="*/ 3054602 w 4384220"/>
              <a:gd name="connsiteY4388" fmla="*/ 335339 h 4384220"/>
              <a:gd name="connsiteX4389" fmla="*/ 3057003 w 4384220"/>
              <a:gd name="connsiteY4389" fmla="*/ 399899 h 4384220"/>
              <a:gd name="connsiteX4390" fmla="*/ 3055402 w 4384220"/>
              <a:gd name="connsiteY4390" fmla="*/ 410571 h 4384220"/>
              <a:gd name="connsiteX4391" fmla="*/ 3035127 w 4384220"/>
              <a:gd name="connsiteY4391" fmla="*/ 404968 h 4384220"/>
              <a:gd name="connsiteX4392" fmla="*/ 3128232 w 4384220"/>
              <a:gd name="connsiteY4392" fmla="*/ 378024 h 4384220"/>
              <a:gd name="connsiteX4393" fmla="*/ 3110892 w 4384220"/>
              <a:gd name="connsiteY4393" fmla="*/ 408170 h 4384220"/>
              <a:gd name="connsiteX4394" fmla="*/ 3117561 w 4384220"/>
              <a:gd name="connsiteY4394" fmla="*/ 427377 h 4384220"/>
              <a:gd name="connsiteX4395" fmla="*/ 3121830 w 4384220"/>
              <a:gd name="connsiteY4395" fmla="*/ 430579 h 4384220"/>
              <a:gd name="connsiteX4396" fmla="*/ 3119962 w 4384220"/>
              <a:gd name="connsiteY4396" fmla="*/ 431112 h 4384220"/>
              <a:gd name="connsiteX4397" fmla="*/ 3110092 w 4384220"/>
              <a:gd name="connsiteY4397" fmla="*/ 425777 h 4384220"/>
              <a:gd name="connsiteX4398" fmla="*/ 3105290 w 4384220"/>
              <a:gd name="connsiteY4398" fmla="*/ 415639 h 4384220"/>
              <a:gd name="connsiteX4399" fmla="*/ 3104489 w 4384220"/>
              <a:gd name="connsiteY4399" fmla="*/ 397765 h 4384220"/>
              <a:gd name="connsiteX4400" fmla="*/ 3106890 w 4384220"/>
              <a:gd name="connsiteY4400" fmla="*/ 384160 h 4384220"/>
              <a:gd name="connsiteX4401" fmla="*/ 3109558 w 4384220"/>
              <a:gd name="connsiteY4401" fmla="*/ 365485 h 4384220"/>
              <a:gd name="connsiteX4402" fmla="*/ 3108758 w 4384220"/>
              <a:gd name="connsiteY4402" fmla="*/ 350279 h 4384220"/>
              <a:gd name="connsiteX4403" fmla="*/ 3097286 w 4384220"/>
              <a:gd name="connsiteY4403" fmla="*/ 306794 h 4384220"/>
              <a:gd name="connsiteX4404" fmla="*/ 3057536 w 4384220"/>
              <a:gd name="connsiteY4404" fmla="*/ 265444 h 4384220"/>
              <a:gd name="connsiteX4405" fmla="*/ 3043931 w 4384220"/>
              <a:gd name="connsiteY4405" fmla="*/ 239833 h 4384220"/>
              <a:gd name="connsiteX4406" fmla="*/ 3033260 w 4384220"/>
              <a:gd name="connsiteY4406" fmla="*/ 226761 h 4384220"/>
              <a:gd name="connsiteX4407" fmla="*/ 3127699 w 4384220"/>
              <a:gd name="connsiteY4407" fmla="*/ 269979 h 4384220"/>
              <a:gd name="connsiteX4408" fmla="*/ 3220004 w 4384220"/>
              <a:gd name="connsiteY4408" fmla="*/ 317732 h 4384220"/>
              <a:gd name="connsiteX4409" fmla="*/ 3173585 w 4384220"/>
              <a:gd name="connsiteY4409" fmla="*/ 402034 h 4384220"/>
              <a:gd name="connsiteX4410" fmla="*/ 3167449 w 4384220"/>
              <a:gd name="connsiteY4410" fmla="*/ 384426 h 4384220"/>
              <a:gd name="connsiteX4411" fmla="*/ 3128232 w 4384220"/>
              <a:gd name="connsiteY4411" fmla="*/ 378024 h 4384220"/>
              <a:gd name="connsiteX4412" fmla="*/ 3129833 w 4384220"/>
              <a:gd name="connsiteY4412" fmla="*/ 465260 h 4384220"/>
              <a:gd name="connsiteX4413" fmla="*/ 3073010 w 4384220"/>
              <a:gd name="connsiteY4413" fmla="*/ 442584 h 4384220"/>
              <a:gd name="connsiteX4414" fmla="*/ 3069008 w 4384220"/>
              <a:gd name="connsiteY4414" fmla="*/ 402567 h 4384220"/>
              <a:gd name="connsiteX4415" fmla="*/ 3060204 w 4384220"/>
              <a:gd name="connsiteY4415" fmla="*/ 318532 h 4384220"/>
              <a:gd name="connsiteX4416" fmla="*/ 3062872 w 4384220"/>
              <a:gd name="connsiteY4416" fmla="*/ 288386 h 4384220"/>
              <a:gd name="connsiteX4417" fmla="*/ 3062605 w 4384220"/>
              <a:gd name="connsiteY4417" fmla="*/ 285985 h 4384220"/>
              <a:gd name="connsiteX4418" fmla="*/ 3085548 w 4384220"/>
              <a:gd name="connsiteY4418" fmla="*/ 314264 h 4384220"/>
              <a:gd name="connsiteX4419" fmla="*/ 3095952 w 4384220"/>
              <a:gd name="connsiteY4419" fmla="*/ 352947 h 4384220"/>
              <a:gd name="connsiteX4420" fmla="*/ 3096753 w 4384220"/>
              <a:gd name="connsiteY4420" fmla="*/ 366552 h 4384220"/>
              <a:gd name="connsiteX4421" fmla="*/ 3094352 w 4384220"/>
              <a:gd name="connsiteY4421" fmla="*/ 382559 h 4384220"/>
              <a:gd name="connsiteX4422" fmla="*/ 3091951 w 4384220"/>
              <a:gd name="connsiteY4422" fmla="*/ 398032 h 4384220"/>
              <a:gd name="connsiteX4423" fmla="*/ 3093018 w 4384220"/>
              <a:gd name="connsiteY4423" fmla="*/ 420174 h 4384220"/>
              <a:gd name="connsiteX4424" fmla="*/ 3100488 w 4384220"/>
              <a:gd name="connsiteY4424" fmla="*/ 435648 h 4384220"/>
              <a:gd name="connsiteX4425" fmla="*/ 3120496 w 4384220"/>
              <a:gd name="connsiteY4425" fmla="*/ 444718 h 4384220"/>
              <a:gd name="connsiteX4426" fmla="*/ 3141304 w 4384220"/>
              <a:gd name="connsiteY4426" fmla="*/ 430045 h 4384220"/>
              <a:gd name="connsiteX4427" fmla="*/ 3149841 w 4384220"/>
              <a:gd name="connsiteY4427" fmla="*/ 417240 h 4384220"/>
              <a:gd name="connsiteX4428" fmla="*/ 3135702 w 4384220"/>
              <a:gd name="connsiteY4428" fmla="*/ 419908 h 4384220"/>
              <a:gd name="connsiteX4429" fmla="*/ 3126898 w 4384220"/>
              <a:gd name="connsiteY4429" fmla="*/ 417240 h 4384220"/>
              <a:gd name="connsiteX4430" fmla="*/ 3123697 w 4384220"/>
              <a:gd name="connsiteY4430" fmla="*/ 408703 h 4384220"/>
              <a:gd name="connsiteX4431" fmla="*/ 3135435 w 4384220"/>
              <a:gd name="connsiteY4431" fmla="*/ 388962 h 4384220"/>
              <a:gd name="connsiteX4432" fmla="*/ 3156778 w 4384220"/>
              <a:gd name="connsiteY4432" fmla="*/ 393764 h 4384220"/>
              <a:gd name="connsiteX4433" fmla="*/ 3149575 w 4384220"/>
              <a:gd name="connsiteY4433" fmla="*/ 446052 h 4384220"/>
              <a:gd name="connsiteX4434" fmla="*/ 3129833 w 4384220"/>
              <a:gd name="connsiteY4434" fmla="*/ 465260 h 4384220"/>
              <a:gd name="connsiteX4435" fmla="*/ 3132234 w 4384220"/>
              <a:gd name="connsiteY4435" fmla="*/ 478065 h 4384220"/>
              <a:gd name="connsiteX4436" fmla="*/ 3101021 w 4384220"/>
              <a:gd name="connsiteY4436" fmla="*/ 534889 h 4384220"/>
              <a:gd name="connsiteX4437" fmla="*/ 3035661 w 4384220"/>
              <a:gd name="connsiteY4437" fmla="*/ 554897 h 4384220"/>
              <a:gd name="connsiteX4438" fmla="*/ 2986840 w 4384220"/>
              <a:gd name="connsiteY4438" fmla="*/ 530087 h 4384220"/>
              <a:gd name="connsiteX4439" fmla="*/ 2936953 w 4384220"/>
              <a:gd name="connsiteY4439" fmla="*/ 507411 h 4384220"/>
              <a:gd name="connsiteX4440" fmla="*/ 2944956 w 4384220"/>
              <a:gd name="connsiteY4440" fmla="*/ 503409 h 4384220"/>
              <a:gd name="connsiteX4441" fmla="*/ 2967366 w 4384220"/>
              <a:gd name="connsiteY4441" fmla="*/ 474064 h 4384220"/>
              <a:gd name="connsiteX4442" fmla="*/ 3030325 w 4384220"/>
              <a:gd name="connsiteY4442" fmla="*/ 493005 h 4384220"/>
              <a:gd name="connsiteX4443" fmla="*/ 3058604 w 4384220"/>
              <a:gd name="connsiteY4443" fmla="*/ 463392 h 4384220"/>
              <a:gd name="connsiteX4444" fmla="*/ 3062872 w 4384220"/>
              <a:gd name="connsiteY4444" fmla="*/ 451654 h 4384220"/>
              <a:gd name="connsiteX4445" fmla="*/ 3132234 w 4384220"/>
              <a:gd name="connsiteY4445" fmla="*/ 478065 h 4384220"/>
              <a:gd name="connsiteX4446" fmla="*/ 2141956 w 4384220"/>
              <a:gd name="connsiteY4446" fmla="*/ 323334 h 4384220"/>
              <a:gd name="connsiteX4447" fmla="*/ 2157696 w 4384220"/>
              <a:gd name="connsiteY4447" fmla="*/ 315865 h 4384220"/>
              <a:gd name="connsiteX4448" fmla="*/ 2163032 w 4384220"/>
              <a:gd name="connsiteY4448" fmla="*/ 315064 h 4384220"/>
              <a:gd name="connsiteX4449" fmla="*/ 2163032 w 4384220"/>
              <a:gd name="connsiteY4449" fmla="*/ 308662 h 4384220"/>
              <a:gd name="connsiteX4450" fmla="*/ 2159030 w 4384220"/>
              <a:gd name="connsiteY4450" fmla="*/ 41884 h 4384220"/>
              <a:gd name="connsiteX4451" fmla="*/ 2092869 w 4384220"/>
              <a:gd name="connsiteY4451" fmla="*/ 43485 h 4384220"/>
              <a:gd name="connsiteX4452" fmla="*/ 2026975 w 4384220"/>
              <a:gd name="connsiteY4452" fmla="*/ 48020 h 4384220"/>
              <a:gd name="connsiteX4453" fmla="*/ 1961081 w 4384220"/>
              <a:gd name="connsiteY4453" fmla="*/ 53622 h 4384220"/>
              <a:gd name="connsiteX4454" fmla="*/ 1895454 w 4384220"/>
              <a:gd name="connsiteY4454" fmla="*/ 61892 h 4384220"/>
              <a:gd name="connsiteX4455" fmla="*/ 1862640 w 4384220"/>
              <a:gd name="connsiteY4455" fmla="*/ 66161 h 4384220"/>
              <a:gd name="connsiteX4456" fmla="*/ 1830093 w 4384220"/>
              <a:gd name="connsiteY4456" fmla="*/ 72030 h 4384220"/>
              <a:gd name="connsiteX4457" fmla="*/ 1765000 w 4384220"/>
              <a:gd name="connsiteY4457" fmla="*/ 83768 h 4384220"/>
              <a:gd name="connsiteX4458" fmla="*/ 1700440 w 4384220"/>
              <a:gd name="connsiteY4458" fmla="*/ 98441 h 4384220"/>
              <a:gd name="connsiteX4459" fmla="*/ 1636146 w 4384220"/>
              <a:gd name="connsiteY4459" fmla="*/ 114448 h 4384220"/>
              <a:gd name="connsiteX4460" fmla="*/ 1509427 w 4384220"/>
              <a:gd name="connsiteY4460" fmla="*/ 152863 h 4384220"/>
              <a:gd name="connsiteX4461" fmla="*/ 1446201 w 4384220"/>
              <a:gd name="connsiteY4461" fmla="*/ 174472 h 4384220"/>
              <a:gd name="connsiteX4462" fmla="*/ 1384575 w 4384220"/>
              <a:gd name="connsiteY4462" fmla="*/ 198749 h 4384220"/>
              <a:gd name="connsiteX4463" fmla="*/ 1353896 w 4384220"/>
              <a:gd name="connsiteY4463" fmla="*/ 211021 h 4384220"/>
              <a:gd name="connsiteX4464" fmla="*/ 1323750 w 4384220"/>
              <a:gd name="connsiteY4464" fmla="*/ 224627 h 4384220"/>
              <a:gd name="connsiteX4465" fmla="*/ 1263458 w 4384220"/>
              <a:gd name="connsiteY4465" fmla="*/ 251838 h 4384220"/>
              <a:gd name="connsiteX4466" fmla="*/ 1204500 w 4384220"/>
              <a:gd name="connsiteY4466" fmla="*/ 281717 h 4384220"/>
              <a:gd name="connsiteX4467" fmla="*/ 1146076 w 4384220"/>
              <a:gd name="connsiteY4467" fmla="*/ 312930 h 4384220"/>
              <a:gd name="connsiteX4468" fmla="*/ 1279198 w 4384220"/>
              <a:gd name="connsiteY4468" fmla="*/ 551429 h 4384220"/>
              <a:gd name="connsiteX4469" fmla="*/ 1284000 w 4384220"/>
              <a:gd name="connsiteY4469" fmla="*/ 549295 h 4384220"/>
              <a:gd name="connsiteX4470" fmla="*/ 1301074 w 4384220"/>
              <a:gd name="connsiteY4470" fmla="*/ 547694 h 4384220"/>
              <a:gd name="connsiteX4471" fmla="*/ 1346159 w 4384220"/>
              <a:gd name="connsiteY4471" fmla="*/ 568236 h 4384220"/>
              <a:gd name="connsiteX4472" fmla="*/ 1349360 w 4384220"/>
              <a:gd name="connsiteY4472" fmla="*/ 570637 h 4384220"/>
              <a:gd name="connsiteX4473" fmla="*/ 1413387 w 4384220"/>
              <a:gd name="connsiteY4473" fmla="*/ 538624 h 4384220"/>
              <a:gd name="connsiteX4474" fmla="*/ 1478481 w 4384220"/>
              <a:gd name="connsiteY4474" fmla="*/ 509011 h 4384220"/>
              <a:gd name="connsiteX4475" fmla="*/ 1480615 w 4384220"/>
              <a:gd name="connsiteY4475" fmla="*/ 508478 h 4384220"/>
              <a:gd name="connsiteX4476" fmla="*/ 1488085 w 4384220"/>
              <a:gd name="connsiteY4476" fmla="*/ 505276 h 4384220"/>
              <a:gd name="connsiteX4477" fmla="*/ 1683099 w 4384220"/>
              <a:gd name="connsiteY4477" fmla="*/ 436981 h 4384220"/>
              <a:gd name="connsiteX4478" fmla="*/ 1691369 w 4384220"/>
              <a:gd name="connsiteY4478" fmla="*/ 403368 h 4384220"/>
              <a:gd name="connsiteX4479" fmla="*/ 1679631 w 4384220"/>
              <a:gd name="connsiteY4479" fmla="*/ 361483 h 4384220"/>
              <a:gd name="connsiteX4480" fmla="*/ 1675096 w 4384220"/>
              <a:gd name="connsiteY4480" fmla="*/ 361217 h 4384220"/>
              <a:gd name="connsiteX4481" fmla="*/ 1660956 w 4384220"/>
              <a:gd name="connsiteY4481" fmla="*/ 358015 h 4384220"/>
              <a:gd name="connsiteX4482" fmla="*/ 1634545 w 4384220"/>
              <a:gd name="connsiteY4482" fmla="*/ 339341 h 4384220"/>
              <a:gd name="connsiteX4483" fmla="*/ 1619339 w 4384220"/>
              <a:gd name="connsiteY4483" fmla="*/ 269445 h 4384220"/>
              <a:gd name="connsiteX4484" fmla="*/ 1659622 w 4384220"/>
              <a:gd name="connsiteY4484" fmla="*/ 202484 h 4384220"/>
              <a:gd name="connsiteX4485" fmla="*/ 1659622 w 4384220"/>
              <a:gd name="connsiteY4485" fmla="*/ 202484 h 4384220"/>
              <a:gd name="connsiteX4486" fmla="*/ 1704708 w 4384220"/>
              <a:gd name="connsiteY4486" fmla="*/ 220091 h 4384220"/>
              <a:gd name="connsiteX4487" fmla="*/ 1727917 w 4384220"/>
              <a:gd name="connsiteY4487" fmla="*/ 240633 h 4384220"/>
              <a:gd name="connsiteX4488" fmla="*/ 1749527 w 4384220"/>
              <a:gd name="connsiteY4488" fmla="*/ 309195 h 4384220"/>
              <a:gd name="connsiteX4489" fmla="*/ 1735921 w 4384220"/>
              <a:gd name="connsiteY4489" fmla="*/ 338007 h 4384220"/>
              <a:gd name="connsiteX4490" fmla="*/ 1725250 w 4384220"/>
              <a:gd name="connsiteY4490" fmla="*/ 347344 h 4384220"/>
              <a:gd name="connsiteX4491" fmla="*/ 1721248 w 4384220"/>
              <a:gd name="connsiteY4491" fmla="*/ 349745 h 4384220"/>
              <a:gd name="connsiteX4492" fmla="*/ 1731919 w 4384220"/>
              <a:gd name="connsiteY4492" fmla="*/ 391896 h 4384220"/>
              <a:gd name="connsiteX4493" fmla="*/ 1755929 w 4384220"/>
              <a:gd name="connsiteY4493" fmla="*/ 417240 h 4384220"/>
              <a:gd name="connsiteX4494" fmla="*/ 1857038 w 4384220"/>
              <a:gd name="connsiteY4494" fmla="*/ 395631 h 4384220"/>
              <a:gd name="connsiteX4495" fmla="*/ 1907992 w 4384220"/>
              <a:gd name="connsiteY4495" fmla="*/ 386561 h 4384220"/>
              <a:gd name="connsiteX4496" fmla="*/ 1959214 w 4384220"/>
              <a:gd name="connsiteY4496" fmla="*/ 379891 h 4384220"/>
              <a:gd name="connsiteX4497" fmla="*/ 1967217 w 4384220"/>
              <a:gd name="connsiteY4497" fmla="*/ 379091 h 4384220"/>
              <a:gd name="connsiteX4498" fmla="*/ 1969351 w 4384220"/>
              <a:gd name="connsiteY4498" fmla="*/ 378557 h 4384220"/>
              <a:gd name="connsiteX4499" fmla="*/ 2004833 w 4384220"/>
              <a:gd name="connsiteY4499" fmla="*/ 374022 h 4384220"/>
              <a:gd name="connsiteX4500" fmla="*/ 2040581 w 4384220"/>
              <a:gd name="connsiteY4500" fmla="*/ 371354 h 4384220"/>
              <a:gd name="connsiteX4501" fmla="*/ 2112077 w 4384220"/>
              <a:gd name="connsiteY4501" fmla="*/ 366552 h 4384220"/>
              <a:gd name="connsiteX4502" fmla="*/ 2113678 w 4384220"/>
              <a:gd name="connsiteY4502" fmla="*/ 363084 h 4384220"/>
              <a:gd name="connsiteX4503" fmla="*/ 2141956 w 4384220"/>
              <a:gd name="connsiteY4503" fmla="*/ 323334 h 4384220"/>
              <a:gd name="connsiteX4504" fmla="*/ 1937071 w 4384220"/>
              <a:gd name="connsiteY4504" fmla="*/ 357749 h 4384220"/>
              <a:gd name="connsiteX4505" fmla="*/ 1909326 w 4384220"/>
              <a:gd name="connsiteY4505" fmla="*/ 255039 h 4384220"/>
              <a:gd name="connsiteX4506" fmla="*/ 1927200 w 4384220"/>
              <a:gd name="connsiteY4506" fmla="*/ 253172 h 4384220"/>
              <a:gd name="connsiteX4507" fmla="*/ 1934937 w 4384220"/>
              <a:gd name="connsiteY4507" fmla="*/ 327869 h 4384220"/>
              <a:gd name="connsiteX4508" fmla="*/ 1954412 w 4384220"/>
              <a:gd name="connsiteY4508" fmla="*/ 343876 h 4384220"/>
              <a:gd name="connsiteX4509" fmla="*/ 1966683 w 4384220"/>
              <a:gd name="connsiteY4509" fmla="*/ 331604 h 4384220"/>
              <a:gd name="connsiteX4510" fmla="*/ 1963215 w 4384220"/>
              <a:gd name="connsiteY4510" fmla="*/ 309462 h 4384220"/>
              <a:gd name="connsiteX4511" fmla="*/ 1961881 w 4384220"/>
              <a:gd name="connsiteY4511" fmla="*/ 294256 h 4384220"/>
              <a:gd name="connsiteX4512" fmla="*/ 1977088 w 4384220"/>
              <a:gd name="connsiteY4512" fmla="*/ 292388 h 4384220"/>
              <a:gd name="connsiteX4513" fmla="*/ 1991227 w 4384220"/>
              <a:gd name="connsiteY4513" fmla="*/ 309995 h 4384220"/>
              <a:gd name="connsiteX4514" fmla="*/ 1989893 w 4384220"/>
              <a:gd name="connsiteY4514" fmla="*/ 346010 h 4384220"/>
              <a:gd name="connsiteX4515" fmla="*/ 1966683 w 4384220"/>
              <a:gd name="connsiteY4515" fmla="*/ 364685 h 4384220"/>
              <a:gd name="connsiteX4516" fmla="*/ 1957079 w 4384220"/>
              <a:gd name="connsiteY4516" fmla="*/ 366019 h 4384220"/>
              <a:gd name="connsiteX4517" fmla="*/ 1937071 w 4384220"/>
              <a:gd name="connsiteY4517" fmla="*/ 357749 h 4384220"/>
              <a:gd name="connsiteX4518" fmla="*/ 2010435 w 4384220"/>
              <a:gd name="connsiteY4518" fmla="*/ 153397 h 4384220"/>
              <a:gd name="connsiteX4519" fmla="*/ 2044849 w 4384220"/>
              <a:gd name="connsiteY4519" fmla="*/ 208887 h 4384220"/>
              <a:gd name="connsiteX4520" fmla="*/ 2048851 w 4384220"/>
              <a:gd name="connsiteY4520" fmla="*/ 218758 h 4384220"/>
              <a:gd name="connsiteX4521" fmla="*/ 2028576 w 4384220"/>
              <a:gd name="connsiteY4521" fmla="*/ 223826 h 4384220"/>
              <a:gd name="connsiteX4522" fmla="*/ 2019772 w 4384220"/>
              <a:gd name="connsiteY4522" fmla="*/ 240633 h 4384220"/>
              <a:gd name="connsiteX4523" fmla="*/ 2020572 w 4384220"/>
              <a:gd name="connsiteY4523" fmla="*/ 256373 h 4384220"/>
              <a:gd name="connsiteX4524" fmla="*/ 2024574 w 4384220"/>
              <a:gd name="connsiteY4524" fmla="*/ 267578 h 4384220"/>
              <a:gd name="connsiteX4525" fmla="*/ 2018171 w 4384220"/>
              <a:gd name="connsiteY4525" fmla="*/ 265977 h 4384220"/>
              <a:gd name="connsiteX4526" fmla="*/ 1988025 w 4384220"/>
              <a:gd name="connsiteY4526" fmla="*/ 221425 h 4384220"/>
              <a:gd name="connsiteX4527" fmla="*/ 2009368 w 4384220"/>
              <a:gd name="connsiteY4527" fmla="*/ 179541 h 4384220"/>
              <a:gd name="connsiteX4528" fmla="*/ 2010435 w 4384220"/>
              <a:gd name="connsiteY4528" fmla="*/ 153397 h 4384220"/>
              <a:gd name="connsiteX4529" fmla="*/ 2049118 w 4384220"/>
              <a:gd name="connsiteY4529" fmla="*/ 232630 h 4384220"/>
              <a:gd name="connsiteX4530" fmla="*/ 2066458 w 4384220"/>
              <a:gd name="connsiteY4530" fmla="*/ 263043 h 4384220"/>
              <a:gd name="connsiteX4531" fmla="*/ 2059522 w 4384220"/>
              <a:gd name="connsiteY4531" fmla="*/ 293455 h 4384220"/>
              <a:gd name="connsiteX4532" fmla="*/ 1998963 w 4384220"/>
              <a:gd name="connsiteY4532" fmla="*/ 297990 h 4384220"/>
              <a:gd name="connsiteX4533" fmla="*/ 1981890 w 4384220"/>
              <a:gd name="connsiteY4533" fmla="*/ 280116 h 4384220"/>
              <a:gd name="connsiteX4534" fmla="*/ 1964549 w 4384220"/>
              <a:gd name="connsiteY4534" fmla="*/ 239566 h 4384220"/>
              <a:gd name="connsiteX4535" fmla="*/ 1976554 w 4384220"/>
              <a:gd name="connsiteY4535" fmla="*/ 231830 h 4384220"/>
              <a:gd name="connsiteX4536" fmla="*/ 1978155 w 4384220"/>
              <a:gd name="connsiteY4536" fmla="*/ 230496 h 4384220"/>
              <a:gd name="connsiteX4537" fmla="*/ 2014703 w 4384220"/>
              <a:gd name="connsiteY4537" fmla="*/ 279049 h 4384220"/>
              <a:gd name="connsiteX4538" fmla="*/ 2042448 w 4384220"/>
              <a:gd name="connsiteY4538" fmla="*/ 276648 h 4384220"/>
              <a:gd name="connsiteX4539" fmla="*/ 2056321 w 4384220"/>
              <a:gd name="connsiteY4539" fmla="*/ 266777 h 4384220"/>
              <a:gd name="connsiteX4540" fmla="*/ 2040047 w 4384220"/>
              <a:gd name="connsiteY4540" fmla="*/ 263843 h 4384220"/>
              <a:gd name="connsiteX4541" fmla="*/ 2032577 w 4384220"/>
              <a:gd name="connsiteY4541" fmla="*/ 253972 h 4384220"/>
              <a:gd name="connsiteX4542" fmla="*/ 2032044 w 4384220"/>
              <a:gd name="connsiteY4542" fmla="*/ 242501 h 4384220"/>
              <a:gd name="connsiteX4543" fmla="*/ 2036045 w 4384220"/>
              <a:gd name="connsiteY4543" fmla="*/ 234764 h 4384220"/>
              <a:gd name="connsiteX4544" fmla="*/ 2049118 w 4384220"/>
              <a:gd name="connsiteY4544" fmla="*/ 232630 h 4384220"/>
              <a:gd name="connsiteX4545" fmla="*/ 1952811 w 4384220"/>
              <a:gd name="connsiteY4545" fmla="*/ 315331 h 4384220"/>
              <a:gd name="connsiteX4546" fmla="*/ 1955745 w 4384220"/>
              <a:gd name="connsiteY4546" fmla="*/ 326269 h 4384220"/>
              <a:gd name="connsiteX4547" fmla="*/ 1953345 w 4384220"/>
              <a:gd name="connsiteY4547" fmla="*/ 330004 h 4384220"/>
              <a:gd name="connsiteX4548" fmla="*/ 1945074 w 4384220"/>
              <a:gd name="connsiteY4548" fmla="*/ 321734 h 4384220"/>
              <a:gd name="connsiteX4549" fmla="*/ 1940539 w 4384220"/>
              <a:gd name="connsiteY4549" fmla="*/ 249970 h 4384220"/>
              <a:gd name="connsiteX4550" fmla="*/ 1953345 w 4384220"/>
              <a:gd name="connsiteY4550" fmla="*/ 245168 h 4384220"/>
              <a:gd name="connsiteX4551" fmla="*/ 1965349 w 4384220"/>
              <a:gd name="connsiteY4551" fmla="*/ 278249 h 4384220"/>
              <a:gd name="connsiteX4552" fmla="*/ 1952811 w 4384220"/>
              <a:gd name="connsiteY4552" fmla="*/ 284918 h 4384220"/>
              <a:gd name="connsiteX4553" fmla="*/ 1952811 w 4384220"/>
              <a:gd name="connsiteY4553" fmla="*/ 315331 h 4384220"/>
              <a:gd name="connsiteX4554" fmla="*/ 1760998 w 4384220"/>
              <a:gd name="connsiteY4554" fmla="*/ 312396 h 4384220"/>
              <a:gd name="connsiteX4555" fmla="*/ 1756463 w 4384220"/>
              <a:gd name="connsiteY4555" fmla="*/ 268912 h 4384220"/>
              <a:gd name="connsiteX4556" fmla="*/ 1790343 w 4384220"/>
              <a:gd name="connsiteY4556" fmla="*/ 268111 h 4384220"/>
              <a:gd name="connsiteX4557" fmla="*/ 1819155 w 4384220"/>
              <a:gd name="connsiteY4557" fmla="*/ 236365 h 4384220"/>
              <a:gd name="connsiteX4558" fmla="*/ 1820756 w 4384220"/>
              <a:gd name="connsiteY4558" fmla="*/ 231563 h 4384220"/>
              <a:gd name="connsiteX4559" fmla="*/ 1841031 w 4384220"/>
              <a:gd name="connsiteY4559" fmla="*/ 242234 h 4384220"/>
              <a:gd name="connsiteX4560" fmla="*/ 1829826 w 4384220"/>
              <a:gd name="connsiteY4560" fmla="*/ 327603 h 4384220"/>
              <a:gd name="connsiteX4561" fmla="*/ 1884249 w 4384220"/>
              <a:gd name="connsiteY4561" fmla="*/ 366285 h 4384220"/>
              <a:gd name="connsiteX4562" fmla="*/ 1909860 w 4384220"/>
              <a:gd name="connsiteY4562" fmla="*/ 341208 h 4384220"/>
              <a:gd name="connsiteX4563" fmla="*/ 1930402 w 4384220"/>
              <a:gd name="connsiteY4563" fmla="*/ 367886 h 4384220"/>
              <a:gd name="connsiteX4564" fmla="*/ 1931469 w 4384220"/>
              <a:gd name="connsiteY4564" fmla="*/ 368686 h 4384220"/>
              <a:gd name="connsiteX4565" fmla="*/ 1758330 w 4384220"/>
              <a:gd name="connsiteY4565" fmla="*/ 401767 h 4384220"/>
              <a:gd name="connsiteX4566" fmla="*/ 1742057 w 4384220"/>
              <a:gd name="connsiteY4566" fmla="*/ 384426 h 4384220"/>
              <a:gd name="connsiteX4567" fmla="*/ 1735121 w 4384220"/>
              <a:gd name="connsiteY4567" fmla="*/ 356415 h 4384220"/>
              <a:gd name="connsiteX4568" fmla="*/ 1760998 w 4384220"/>
              <a:gd name="connsiteY4568" fmla="*/ 312396 h 4384220"/>
              <a:gd name="connsiteX4569" fmla="*/ 1895454 w 4384220"/>
              <a:gd name="connsiteY4569" fmla="*/ 297724 h 4384220"/>
              <a:gd name="connsiteX4570" fmla="*/ 1875179 w 4384220"/>
              <a:gd name="connsiteY4570" fmla="*/ 298257 h 4384220"/>
              <a:gd name="connsiteX4571" fmla="*/ 1868242 w 4384220"/>
              <a:gd name="connsiteY4571" fmla="*/ 304660 h 4384220"/>
              <a:gd name="connsiteX4572" fmla="*/ 1866108 w 4384220"/>
              <a:gd name="connsiteY4572" fmla="*/ 285185 h 4384220"/>
              <a:gd name="connsiteX4573" fmla="*/ 1888518 w 4384220"/>
              <a:gd name="connsiteY4573" fmla="*/ 254506 h 4384220"/>
              <a:gd name="connsiteX4574" fmla="*/ 1896788 w 4384220"/>
              <a:gd name="connsiteY4574" fmla="*/ 255039 h 4384220"/>
              <a:gd name="connsiteX4575" fmla="*/ 1895454 w 4384220"/>
              <a:gd name="connsiteY4575" fmla="*/ 297724 h 4384220"/>
              <a:gd name="connsiteX4576" fmla="*/ 1898655 w 4384220"/>
              <a:gd name="connsiteY4576" fmla="*/ 336406 h 4384220"/>
              <a:gd name="connsiteX4577" fmla="*/ 1881848 w 4384220"/>
              <a:gd name="connsiteY4577" fmla="*/ 352947 h 4384220"/>
              <a:gd name="connsiteX4578" fmla="*/ 1840231 w 4384220"/>
              <a:gd name="connsiteY4578" fmla="*/ 323067 h 4384220"/>
              <a:gd name="connsiteX4579" fmla="*/ 1854370 w 4384220"/>
              <a:gd name="connsiteY4579" fmla="*/ 247836 h 4384220"/>
              <a:gd name="connsiteX4580" fmla="*/ 1870110 w 4384220"/>
              <a:gd name="connsiteY4580" fmla="*/ 251838 h 4384220"/>
              <a:gd name="connsiteX4581" fmla="*/ 1853836 w 4384220"/>
              <a:gd name="connsiteY4581" fmla="*/ 282517 h 4384220"/>
              <a:gd name="connsiteX4582" fmla="*/ 1864241 w 4384220"/>
              <a:gd name="connsiteY4582" fmla="*/ 323601 h 4384220"/>
              <a:gd name="connsiteX4583" fmla="*/ 1871977 w 4384220"/>
              <a:gd name="connsiteY4583" fmla="*/ 334539 h 4384220"/>
              <a:gd name="connsiteX4584" fmla="*/ 1874645 w 4384220"/>
              <a:gd name="connsiteY4584" fmla="*/ 321200 h 4384220"/>
              <a:gd name="connsiteX4585" fmla="*/ 1880514 w 4384220"/>
              <a:gd name="connsiteY4585" fmla="*/ 310529 h 4384220"/>
              <a:gd name="connsiteX4586" fmla="*/ 1891452 w 4384220"/>
              <a:gd name="connsiteY4586" fmla="*/ 310529 h 4384220"/>
              <a:gd name="connsiteX4587" fmla="*/ 1898655 w 4384220"/>
              <a:gd name="connsiteY4587" fmla="*/ 336406 h 4384220"/>
              <a:gd name="connsiteX4588" fmla="*/ 1710577 w 4384220"/>
              <a:gd name="connsiteY4588" fmla="*/ 208620 h 4384220"/>
              <a:gd name="connsiteX4589" fmla="*/ 1751127 w 4384220"/>
              <a:gd name="connsiteY4589" fmla="*/ 202751 h 4384220"/>
              <a:gd name="connsiteX4590" fmla="*/ 1770335 w 4384220"/>
              <a:gd name="connsiteY4590" fmla="*/ 213155 h 4384220"/>
              <a:gd name="connsiteX4591" fmla="*/ 1772203 w 4384220"/>
              <a:gd name="connsiteY4591" fmla="*/ 216357 h 4384220"/>
              <a:gd name="connsiteX4592" fmla="*/ 1766867 w 4384220"/>
              <a:gd name="connsiteY4592" fmla="*/ 219291 h 4384220"/>
              <a:gd name="connsiteX4593" fmla="*/ 1763666 w 4384220"/>
              <a:gd name="connsiteY4593" fmla="*/ 220892 h 4384220"/>
              <a:gd name="connsiteX4594" fmla="*/ 1747392 w 4384220"/>
              <a:gd name="connsiteY4594" fmla="*/ 247569 h 4384220"/>
              <a:gd name="connsiteX4595" fmla="*/ 1747392 w 4384220"/>
              <a:gd name="connsiteY4595" fmla="*/ 249437 h 4384220"/>
              <a:gd name="connsiteX4596" fmla="*/ 1736988 w 4384220"/>
              <a:gd name="connsiteY4596" fmla="*/ 232630 h 4384220"/>
              <a:gd name="connsiteX4597" fmla="*/ 1736454 w 4384220"/>
              <a:gd name="connsiteY4597" fmla="*/ 232096 h 4384220"/>
              <a:gd name="connsiteX4598" fmla="*/ 1710577 w 4384220"/>
              <a:gd name="connsiteY4598" fmla="*/ 208620 h 4384220"/>
              <a:gd name="connsiteX4599" fmla="*/ 1670827 w 4384220"/>
              <a:gd name="connsiteY4599" fmla="*/ 189679 h 4384220"/>
              <a:gd name="connsiteX4600" fmla="*/ 1749793 w 4384220"/>
              <a:gd name="connsiteY4600" fmla="*/ 160333 h 4384220"/>
              <a:gd name="connsiteX4601" fmla="*/ 1807417 w 4384220"/>
              <a:gd name="connsiteY4601" fmla="*/ 192613 h 4384220"/>
              <a:gd name="connsiteX4602" fmla="*/ 1807417 w 4384220"/>
              <a:gd name="connsiteY4602" fmla="*/ 230762 h 4384220"/>
              <a:gd name="connsiteX4603" fmla="*/ 1785275 w 4384220"/>
              <a:gd name="connsiteY4603" fmla="*/ 255306 h 4384220"/>
              <a:gd name="connsiteX4604" fmla="*/ 1762599 w 4384220"/>
              <a:gd name="connsiteY4604" fmla="*/ 257440 h 4384220"/>
              <a:gd name="connsiteX4605" fmla="*/ 1759931 w 4384220"/>
              <a:gd name="connsiteY4605" fmla="*/ 248103 h 4384220"/>
              <a:gd name="connsiteX4606" fmla="*/ 1769001 w 4384220"/>
              <a:gd name="connsiteY4606" fmla="*/ 233163 h 4384220"/>
              <a:gd name="connsiteX4607" fmla="*/ 1771936 w 4384220"/>
              <a:gd name="connsiteY4607" fmla="*/ 231830 h 4384220"/>
              <a:gd name="connsiteX4608" fmla="*/ 1784474 w 4384220"/>
              <a:gd name="connsiteY4608" fmla="*/ 220358 h 4384220"/>
              <a:gd name="connsiteX4609" fmla="*/ 1780473 w 4384220"/>
              <a:gd name="connsiteY4609" fmla="*/ 205152 h 4384220"/>
              <a:gd name="connsiteX4610" fmla="*/ 1752728 w 4384220"/>
              <a:gd name="connsiteY4610" fmla="*/ 189145 h 4384220"/>
              <a:gd name="connsiteX4611" fmla="*/ 1696171 w 4384220"/>
              <a:gd name="connsiteY4611" fmla="*/ 199550 h 4384220"/>
              <a:gd name="connsiteX4612" fmla="*/ 1670827 w 4384220"/>
              <a:gd name="connsiteY4612" fmla="*/ 189679 h 4384220"/>
              <a:gd name="connsiteX4613" fmla="*/ 1571052 w 4384220"/>
              <a:gd name="connsiteY4613" fmla="*/ 237432 h 4384220"/>
              <a:gd name="connsiteX4614" fmla="*/ 1555046 w 4384220"/>
              <a:gd name="connsiteY4614" fmla="*/ 265977 h 4384220"/>
              <a:gd name="connsiteX4615" fmla="*/ 1559314 w 4384220"/>
              <a:gd name="connsiteY4615" fmla="*/ 281183 h 4384220"/>
              <a:gd name="connsiteX4616" fmla="*/ 1575854 w 4384220"/>
              <a:gd name="connsiteY4616" fmla="*/ 284652 h 4384220"/>
              <a:gd name="connsiteX4617" fmla="*/ 1579056 w 4384220"/>
              <a:gd name="connsiteY4617" fmla="*/ 284385 h 4384220"/>
              <a:gd name="connsiteX4618" fmla="*/ 1594262 w 4384220"/>
              <a:gd name="connsiteY4618" fmla="*/ 292388 h 4384220"/>
              <a:gd name="connsiteX4619" fmla="*/ 1596396 w 4384220"/>
              <a:gd name="connsiteY4619" fmla="*/ 301992 h 4384220"/>
              <a:gd name="connsiteX4620" fmla="*/ 1575854 w 4384220"/>
              <a:gd name="connsiteY4620" fmla="*/ 312130 h 4384220"/>
              <a:gd name="connsiteX4621" fmla="*/ 1544375 w 4384220"/>
              <a:gd name="connsiteY4621" fmla="*/ 301725 h 4384220"/>
              <a:gd name="connsiteX4622" fmla="*/ 1525167 w 4384220"/>
              <a:gd name="connsiteY4622" fmla="*/ 268378 h 4384220"/>
              <a:gd name="connsiteX4623" fmla="*/ 1559047 w 4384220"/>
              <a:gd name="connsiteY4623" fmla="*/ 211555 h 4384220"/>
              <a:gd name="connsiteX4624" fmla="*/ 1642282 w 4384220"/>
              <a:gd name="connsiteY4624" fmla="*/ 198216 h 4384220"/>
              <a:gd name="connsiteX4625" fmla="*/ 1625208 w 4384220"/>
              <a:gd name="connsiteY4625" fmla="*/ 219024 h 4384220"/>
              <a:gd name="connsiteX4626" fmla="*/ 1571052 w 4384220"/>
              <a:gd name="connsiteY4626" fmla="*/ 237432 h 4384220"/>
              <a:gd name="connsiteX4627" fmla="*/ 1577455 w 4384220"/>
              <a:gd name="connsiteY4627" fmla="*/ 270246 h 4384220"/>
              <a:gd name="connsiteX4628" fmla="*/ 1573987 w 4384220"/>
              <a:gd name="connsiteY4628" fmla="*/ 270512 h 4384220"/>
              <a:gd name="connsiteX4629" fmla="*/ 1567851 w 4384220"/>
              <a:gd name="connsiteY4629" fmla="*/ 271046 h 4384220"/>
              <a:gd name="connsiteX4630" fmla="*/ 1567851 w 4384220"/>
              <a:gd name="connsiteY4630" fmla="*/ 267311 h 4384220"/>
              <a:gd name="connsiteX4631" fmla="*/ 1579056 w 4384220"/>
              <a:gd name="connsiteY4631" fmla="*/ 248103 h 4384220"/>
              <a:gd name="connsiteX4632" fmla="*/ 1617205 w 4384220"/>
              <a:gd name="connsiteY4632" fmla="*/ 233430 h 4384220"/>
              <a:gd name="connsiteX4633" fmla="*/ 1606000 w 4384220"/>
              <a:gd name="connsiteY4633" fmla="*/ 265977 h 4384220"/>
              <a:gd name="connsiteX4634" fmla="*/ 1606000 w 4384220"/>
              <a:gd name="connsiteY4634" fmla="*/ 266777 h 4384220"/>
              <a:gd name="connsiteX4635" fmla="*/ 1605200 w 4384220"/>
              <a:gd name="connsiteY4635" fmla="*/ 286519 h 4384220"/>
              <a:gd name="connsiteX4636" fmla="*/ 1604400 w 4384220"/>
              <a:gd name="connsiteY4636" fmla="*/ 284918 h 4384220"/>
              <a:gd name="connsiteX4637" fmla="*/ 1577455 w 4384220"/>
              <a:gd name="connsiteY4637" fmla="*/ 270246 h 4384220"/>
              <a:gd name="connsiteX4638" fmla="*/ 1506225 w 4384220"/>
              <a:gd name="connsiteY4638" fmla="*/ 482867 h 4384220"/>
              <a:gd name="connsiteX4639" fmla="*/ 1506759 w 4384220"/>
              <a:gd name="connsiteY4639" fmla="*/ 481800 h 4384220"/>
              <a:gd name="connsiteX4640" fmla="*/ 1511294 w 4384220"/>
              <a:gd name="connsiteY4640" fmla="*/ 448720 h 4384220"/>
              <a:gd name="connsiteX4641" fmla="*/ 1545709 w 4384220"/>
              <a:gd name="connsiteY4641" fmla="*/ 456990 h 4384220"/>
              <a:gd name="connsiteX4642" fmla="*/ 1573720 w 4384220"/>
              <a:gd name="connsiteY4642" fmla="*/ 396698 h 4384220"/>
              <a:gd name="connsiteX4643" fmla="*/ 1521165 w 4384220"/>
              <a:gd name="connsiteY4643" fmla="*/ 327603 h 4384220"/>
              <a:gd name="connsiteX4644" fmla="*/ 1533704 w 4384220"/>
              <a:gd name="connsiteY4644" fmla="*/ 308395 h 4384220"/>
              <a:gd name="connsiteX4645" fmla="*/ 1537438 w 4384220"/>
              <a:gd name="connsiteY4645" fmla="*/ 311863 h 4384220"/>
              <a:gd name="connsiteX4646" fmla="*/ 1578255 w 4384220"/>
              <a:gd name="connsiteY4646" fmla="*/ 325202 h 4384220"/>
              <a:gd name="connsiteX4647" fmla="*/ 1607601 w 4384220"/>
              <a:gd name="connsiteY4647" fmla="*/ 308128 h 4384220"/>
              <a:gd name="connsiteX4648" fmla="*/ 1625208 w 4384220"/>
              <a:gd name="connsiteY4648" fmla="*/ 348145 h 4384220"/>
              <a:gd name="connsiteX4649" fmla="*/ 1670294 w 4384220"/>
              <a:gd name="connsiteY4649" fmla="*/ 374289 h 4384220"/>
              <a:gd name="connsiteX4650" fmla="*/ 1678297 w 4384220"/>
              <a:gd name="connsiteY4650" fmla="*/ 402034 h 4384220"/>
              <a:gd name="connsiteX4651" fmla="*/ 1672695 w 4384220"/>
              <a:gd name="connsiteY4651" fmla="*/ 424976 h 4384220"/>
              <a:gd name="connsiteX4652" fmla="*/ 1588660 w 4384220"/>
              <a:gd name="connsiteY4652" fmla="*/ 451921 h 4384220"/>
              <a:gd name="connsiteX4653" fmla="*/ 1506225 w 4384220"/>
              <a:gd name="connsiteY4653" fmla="*/ 482867 h 4384220"/>
              <a:gd name="connsiteX4654" fmla="*/ 1529969 w 4384220"/>
              <a:gd name="connsiteY4654" fmla="*/ 368686 h 4384220"/>
              <a:gd name="connsiteX4655" fmla="*/ 1500623 w 4384220"/>
              <a:gd name="connsiteY4655" fmla="*/ 350546 h 4384220"/>
              <a:gd name="connsiteX4656" fmla="*/ 1512095 w 4384220"/>
              <a:gd name="connsiteY4656" fmla="*/ 338807 h 4384220"/>
              <a:gd name="connsiteX4657" fmla="*/ 1561982 w 4384220"/>
              <a:gd name="connsiteY4657" fmla="*/ 397232 h 4384220"/>
              <a:gd name="connsiteX4658" fmla="*/ 1540907 w 4384220"/>
              <a:gd name="connsiteY4658" fmla="*/ 443651 h 4384220"/>
              <a:gd name="connsiteX4659" fmla="*/ 1518497 w 4384220"/>
              <a:gd name="connsiteY4659" fmla="*/ 438315 h 4384220"/>
              <a:gd name="connsiteX4660" fmla="*/ 1511828 w 4384220"/>
              <a:gd name="connsiteY4660" fmla="*/ 412438 h 4384220"/>
              <a:gd name="connsiteX4661" fmla="*/ 1521165 w 4384220"/>
              <a:gd name="connsiteY4661" fmla="*/ 406569 h 4384220"/>
              <a:gd name="connsiteX4662" fmla="*/ 1531569 w 4384220"/>
              <a:gd name="connsiteY4662" fmla="*/ 412705 h 4384220"/>
              <a:gd name="connsiteX4663" fmla="*/ 1540373 w 4384220"/>
              <a:gd name="connsiteY4663" fmla="*/ 422842 h 4384220"/>
              <a:gd name="connsiteX4664" fmla="*/ 1541707 w 4384220"/>
              <a:gd name="connsiteY4664" fmla="*/ 409503 h 4384220"/>
              <a:gd name="connsiteX4665" fmla="*/ 1529969 w 4384220"/>
              <a:gd name="connsiteY4665" fmla="*/ 368686 h 4384220"/>
              <a:gd name="connsiteX4666" fmla="*/ 1501957 w 4384220"/>
              <a:gd name="connsiteY4666" fmla="*/ 403368 h 4384220"/>
              <a:gd name="connsiteX4667" fmla="*/ 1479548 w 4384220"/>
              <a:gd name="connsiteY4667" fmla="*/ 367086 h 4384220"/>
              <a:gd name="connsiteX4668" fmla="*/ 1486484 w 4384220"/>
              <a:gd name="connsiteY4668" fmla="*/ 362551 h 4384220"/>
              <a:gd name="connsiteX4669" fmla="*/ 1520898 w 4384220"/>
              <a:gd name="connsiteY4669" fmla="*/ 377223 h 4384220"/>
              <a:gd name="connsiteX4670" fmla="*/ 1528635 w 4384220"/>
              <a:gd name="connsiteY4670" fmla="*/ 395097 h 4384220"/>
              <a:gd name="connsiteX4671" fmla="*/ 1519564 w 4384220"/>
              <a:gd name="connsiteY4671" fmla="*/ 393230 h 4384220"/>
              <a:gd name="connsiteX4672" fmla="*/ 1501957 w 4384220"/>
              <a:gd name="connsiteY4672" fmla="*/ 403368 h 4384220"/>
              <a:gd name="connsiteX4673" fmla="*/ 1444066 w 4384220"/>
              <a:gd name="connsiteY4673" fmla="*/ 492204 h 4384220"/>
              <a:gd name="connsiteX4674" fmla="*/ 1425125 w 4384220"/>
              <a:gd name="connsiteY4674" fmla="*/ 461792 h 4384220"/>
              <a:gd name="connsiteX4675" fmla="*/ 1428326 w 4384220"/>
              <a:gd name="connsiteY4675" fmla="*/ 439116 h 4384220"/>
              <a:gd name="connsiteX4676" fmla="*/ 1442199 w 4384220"/>
              <a:gd name="connsiteY4676" fmla="*/ 432713 h 4384220"/>
              <a:gd name="connsiteX4677" fmla="*/ 1448602 w 4384220"/>
              <a:gd name="connsiteY4677" fmla="*/ 446585 h 4384220"/>
              <a:gd name="connsiteX4678" fmla="*/ 1456605 w 4384220"/>
              <a:gd name="connsiteY4678" fmla="*/ 467394 h 4384220"/>
              <a:gd name="connsiteX4679" fmla="*/ 1473412 w 4384220"/>
              <a:gd name="connsiteY4679" fmla="*/ 471663 h 4384220"/>
              <a:gd name="connsiteX4680" fmla="*/ 1482482 w 4384220"/>
              <a:gd name="connsiteY4680" fmla="*/ 448986 h 4384220"/>
              <a:gd name="connsiteX4681" fmla="*/ 1451803 w 4384220"/>
              <a:gd name="connsiteY4681" fmla="*/ 380158 h 4384220"/>
              <a:gd name="connsiteX4682" fmla="*/ 1468343 w 4384220"/>
              <a:gd name="connsiteY4682" fmla="*/ 373222 h 4384220"/>
              <a:gd name="connsiteX4683" fmla="*/ 1495554 w 4384220"/>
              <a:gd name="connsiteY4683" fmla="*/ 475664 h 4384220"/>
              <a:gd name="connsiteX4684" fmla="*/ 1482216 w 4384220"/>
              <a:gd name="connsiteY4684" fmla="*/ 492204 h 4384220"/>
              <a:gd name="connsiteX4685" fmla="*/ 1473145 w 4384220"/>
              <a:gd name="connsiteY4685" fmla="*/ 495939 h 4384220"/>
              <a:gd name="connsiteX4686" fmla="*/ 1444066 w 4384220"/>
              <a:gd name="connsiteY4686" fmla="*/ 492204 h 4384220"/>
              <a:gd name="connsiteX4687" fmla="*/ 1464875 w 4384220"/>
              <a:gd name="connsiteY4687" fmla="*/ 427111 h 4384220"/>
              <a:gd name="connsiteX4688" fmla="*/ 1469410 w 4384220"/>
              <a:gd name="connsiteY4688" fmla="*/ 442584 h 4384220"/>
              <a:gd name="connsiteX4689" fmla="*/ 1470477 w 4384220"/>
              <a:gd name="connsiteY4689" fmla="*/ 448720 h 4384220"/>
              <a:gd name="connsiteX4690" fmla="*/ 1467543 w 4384220"/>
              <a:gd name="connsiteY4690" fmla="*/ 459391 h 4384220"/>
              <a:gd name="connsiteX4691" fmla="*/ 1467543 w 4384220"/>
              <a:gd name="connsiteY4691" fmla="*/ 459391 h 4384220"/>
              <a:gd name="connsiteX4692" fmla="*/ 1463808 w 4384220"/>
              <a:gd name="connsiteY4692" fmla="*/ 457257 h 4384220"/>
              <a:gd name="connsiteX4693" fmla="*/ 1460873 w 4384220"/>
              <a:gd name="connsiteY4693" fmla="*/ 446319 h 4384220"/>
              <a:gd name="connsiteX4694" fmla="*/ 1445133 w 4384220"/>
              <a:gd name="connsiteY4694" fmla="*/ 419908 h 4384220"/>
              <a:gd name="connsiteX4695" fmla="*/ 1431261 w 4384220"/>
              <a:gd name="connsiteY4695" fmla="*/ 420708 h 4384220"/>
              <a:gd name="connsiteX4696" fmla="*/ 1425125 w 4384220"/>
              <a:gd name="connsiteY4696" fmla="*/ 386027 h 4384220"/>
              <a:gd name="connsiteX4697" fmla="*/ 1438464 w 4384220"/>
              <a:gd name="connsiteY4697" fmla="*/ 383893 h 4384220"/>
              <a:gd name="connsiteX4698" fmla="*/ 1464875 w 4384220"/>
              <a:gd name="connsiteY4698" fmla="*/ 427111 h 4384220"/>
              <a:gd name="connsiteX4699" fmla="*/ 1251987 w 4384220"/>
              <a:gd name="connsiteY4699" fmla="*/ 478065 h 4384220"/>
              <a:gd name="connsiteX4700" fmla="*/ 1321082 w 4384220"/>
              <a:gd name="connsiteY4700" fmla="*/ 451654 h 4384220"/>
              <a:gd name="connsiteX4701" fmla="*/ 1325350 w 4384220"/>
              <a:gd name="connsiteY4701" fmla="*/ 463392 h 4384220"/>
              <a:gd name="connsiteX4702" fmla="*/ 1353629 w 4384220"/>
              <a:gd name="connsiteY4702" fmla="*/ 493005 h 4384220"/>
              <a:gd name="connsiteX4703" fmla="*/ 1416588 w 4384220"/>
              <a:gd name="connsiteY4703" fmla="*/ 474064 h 4384220"/>
              <a:gd name="connsiteX4704" fmla="*/ 1438998 w 4384220"/>
              <a:gd name="connsiteY4704" fmla="*/ 503409 h 4384220"/>
              <a:gd name="connsiteX4705" fmla="*/ 1447001 w 4384220"/>
              <a:gd name="connsiteY4705" fmla="*/ 507411 h 4384220"/>
              <a:gd name="connsiteX4706" fmla="*/ 1397113 w 4384220"/>
              <a:gd name="connsiteY4706" fmla="*/ 530087 h 4384220"/>
              <a:gd name="connsiteX4707" fmla="*/ 1348293 w 4384220"/>
              <a:gd name="connsiteY4707" fmla="*/ 554897 h 4384220"/>
              <a:gd name="connsiteX4708" fmla="*/ 1282933 w 4384220"/>
              <a:gd name="connsiteY4708" fmla="*/ 534889 h 4384220"/>
              <a:gd name="connsiteX4709" fmla="*/ 1251987 w 4384220"/>
              <a:gd name="connsiteY4709" fmla="*/ 478065 h 4384220"/>
              <a:gd name="connsiteX4710" fmla="*/ 1396313 w 4384220"/>
              <a:gd name="connsiteY4710" fmla="*/ 386027 h 4384220"/>
              <a:gd name="connsiteX4711" fmla="*/ 1398181 w 4384220"/>
              <a:gd name="connsiteY4711" fmla="*/ 386294 h 4384220"/>
              <a:gd name="connsiteX4712" fmla="*/ 1412320 w 4384220"/>
              <a:gd name="connsiteY4712" fmla="*/ 386827 h 4384220"/>
              <a:gd name="connsiteX4713" fmla="*/ 1417922 w 4384220"/>
              <a:gd name="connsiteY4713" fmla="*/ 431112 h 4384220"/>
              <a:gd name="connsiteX4714" fmla="*/ 1412053 w 4384220"/>
              <a:gd name="connsiteY4714" fmla="*/ 455389 h 4384220"/>
              <a:gd name="connsiteX4715" fmla="*/ 1357097 w 4384220"/>
              <a:gd name="connsiteY4715" fmla="*/ 480733 h 4384220"/>
              <a:gd name="connsiteX4716" fmla="*/ 1336022 w 4384220"/>
              <a:gd name="connsiteY4716" fmla="*/ 458057 h 4384220"/>
              <a:gd name="connsiteX4717" fmla="*/ 1335755 w 4384220"/>
              <a:gd name="connsiteY4717" fmla="*/ 422575 h 4384220"/>
              <a:gd name="connsiteX4718" fmla="*/ 1348293 w 4384220"/>
              <a:gd name="connsiteY4718" fmla="*/ 418307 h 4384220"/>
              <a:gd name="connsiteX4719" fmla="*/ 1355763 w 4384220"/>
              <a:gd name="connsiteY4719" fmla="*/ 423109 h 4384220"/>
              <a:gd name="connsiteX4720" fmla="*/ 1360832 w 4384220"/>
              <a:gd name="connsiteY4720" fmla="*/ 433247 h 4384220"/>
              <a:gd name="connsiteX4721" fmla="*/ 1359231 w 4384220"/>
              <a:gd name="connsiteY4721" fmla="*/ 445518 h 4384220"/>
              <a:gd name="connsiteX4722" fmla="*/ 1346693 w 4384220"/>
              <a:gd name="connsiteY4722" fmla="*/ 456189 h 4384220"/>
              <a:gd name="connsiteX4723" fmla="*/ 1363500 w 4384220"/>
              <a:gd name="connsiteY4723" fmla="*/ 457790 h 4384220"/>
              <a:gd name="connsiteX4724" fmla="*/ 1389110 w 4384220"/>
              <a:gd name="connsiteY4724" fmla="*/ 446585 h 4384220"/>
              <a:gd name="connsiteX4725" fmla="*/ 1396313 w 4384220"/>
              <a:gd name="connsiteY4725" fmla="*/ 386027 h 4384220"/>
              <a:gd name="connsiteX4726" fmla="*/ 1379239 w 4384220"/>
              <a:gd name="connsiteY4726" fmla="*/ 436715 h 4384220"/>
              <a:gd name="connsiteX4727" fmla="*/ 1374437 w 4384220"/>
              <a:gd name="connsiteY4727" fmla="*/ 441250 h 4384220"/>
              <a:gd name="connsiteX4728" fmla="*/ 1372303 w 4384220"/>
              <a:gd name="connsiteY4728" fmla="*/ 429512 h 4384220"/>
              <a:gd name="connsiteX4729" fmla="*/ 1365100 w 4384220"/>
              <a:gd name="connsiteY4729" fmla="*/ 415639 h 4384220"/>
              <a:gd name="connsiteX4730" fmla="*/ 1349094 w 4384220"/>
              <a:gd name="connsiteY4730" fmla="*/ 405235 h 4384220"/>
              <a:gd name="connsiteX4731" fmla="*/ 1329085 w 4384220"/>
              <a:gd name="connsiteY4731" fmla="*/ 410837 h 4384220"/>
              <a:gd name="connsiteX4732" fmla="*/ 1327485 w 4384220"/>
              <a:gd name="connsiteY4732" fmla="*/ 400166 h 4384220"/>
              <a:gd name="connsiteX4733" fmla="*/ 1329886 w 4384220"/>
              <a:gd name="connsiteY4733" fmla="*/ 335606 h 4384220"/>
              <a:gd name="connsiteX4734" fmla="*/ 1343758 w 4384220"/>
              <a:gd name="connsiteY4734" fmla="*/ 357482 h 4384220"/>
              <a:gd name="connsiteX4735" fmla="*/ 1383241 w 4384220"/>
              <a:gd name="connsiteY4735" fmla="*/ 383626 h 4384220"/>
              <a:gd name="connsiteX4736" fmla="*/ 1379239 w 4384220"/>
              <a:gd name="connsiteY4736" fmla="*/ 436715 h 4384220"/>
              <a:gd name="connsiteX4737" fmla="*/ 1227443 w 4384220"/>
              <a:gd name="connsiteY4737" fmla="*/ 393764 h 4384220"/>
              <a:gd name="connsiteX4738" fmla="*/ 1248785 w 4384220"/>
              <a:gd name="connsiteY4738" fmla="*/ 388962 h 4384220"/>
              <a:gd name="connsiteX4739" fmla="*/ 1260523 w 4384220"/>
              <a:gd name="connsiteY4739" fmla="*/ 408703 h 4384220"/>
              <a:gd name="connsiteX4740" fmla="*/ 1257322 w 4384220"/>
              <a:gd name="connsiteY4740" fmla="*/ 417240 h 4384220"/>
              <a:gd name="connsiteX4741" fmla="*/ 1248518 w 4384220"/>
              <a:gd name="connsiteY4741" fmla="*/ 419908 h 4384220"/>
              <a:gd name="connsiteX4742" fmla="*/ 1234379 w 4384220"/>
              <a:gd name="connsiteY4742" fmla="*/ 417240 h 4384220"/>
              <a:gd name="connsiteX4743" fmla="*/ 1242916 w 4384220"/>
              <a:gd name="connsiteY4743" fmla="*/ 430045 h 4384220"/>
              <a:gd name="connsiteX4744" fmla="*/ 1263725 w 4384220"/>
              <a:gd name="connsiteY4744" fmla="*/ 444718 h 4384220"/>
              <a:gd name="connsiteX4745" fmla="*/ 1283733 w 4384220"/>
              <a:gd name="connsiteY4745" fmla="*/ 435648 h 4384220"/>
              <a:gd name="connsiteX4746" fmla="*/ 1291203 w 4384220"/>
              <a:gd name="connsiteY4746" fmla="*/ 420174 h 4384220"/>
              <a:gd name="connsiteX4747" fmla="*/ 1292270 w 4384220"/>
              <a:gd name="connsiteY4747" fmla="*/ 398032 h 4384220"/>
              <a:gd name="connsiteX4748" fmla="*/ 1289869 w 4384220"/>
              <a:gd name="connsiteY4748" fmla="*/ 382559 h 4384220"/>
              <a:gd name="connsiteX4749" fmla="*/ 1287468 w 4384220"/>
              <a:gd name="connsiteY4749" fmla="*/ 366552 h 4384220"/>
              <a:gd name="connsiteX4750" fmla="*/ 1288268 w 4384220"/>
              <a:gd name="connsiteY4750" fmla="*/ 352947 h 4384220"/>
              <a:gd name="connsiteX4751" fmla="*/ 1298673 w 4384220"/>
              <a:gd name="connsiteY4751" fmla="*/ 314264 h 4384220"/>
              <a:gd name="connsiteX4752" fmla="*/ 1321616 w 4384220"/>
              <a:gd name="connsiteY4752" fmla="*/ 285985 h 4384220"/>
              <a:gd name="connsiteX4753" fmla="*/ 1321349 w 4384220"/>
              <a:gd name="connsiteY4753" fmla="*/ 288386 h 4384220"/>
              <a:gd name="connsiteX4754" fmla="*/ 1324017 w 4384220"/>
              <a:gd name="connsiteY4754" fmla="*/ 318532 h 4384220"/>
              <a:gd name="connsiteX4755" fmla="*/ 1315213 w 4384220"/>
              <a:gd name="connsiteY4755" fmla="*/ 402567 h 4384220"/>
              <a:gd name="connsiteX4756" fmla="*/ 1311211 w 4384220"/>
              <a:gd name="connsiteY4756" fmla="*/ 442584 h 4384220"/>
              <a:gd name="connsiteX4757" fmla="*/ 1254388 w 4384220"/>
              <a:gd name="connsiteY4757" fmla="*/ 465260 h 4384220"/>
              <a:gd name="connsiteX4758" fmla="*/ 1234646 w 4384220"/>
              <a:gd name="connsiteY4758" fmla="*/ 446052 h 4384220"/>
              <a:gd name="connsiteX4759" fmla="*/ 1227443 w 4384220"/>
              <a:gd name="connsiteY4759" fmla="*/ 393764 h 4384220"/>
              <a:gd name="connsiteX4760" fmla="*/ 1350694 w 4384220"/>
              <a:gd name="connsiteY4760" fmla="*/ 227294 h 4384220"/>
              <a:gd name="connsiteX4761" fmla="*/ 1340023 w 4384220"/>
              <a:gd name="connsiteY4761" fmla="*/ 240366 h 4384220"/>
              <a:gd name="connsiteX4762" fmla="*/ 1326418 w 4384220"/>
              <a:gd name="connsiteY4762" fmla="*/ 265977 h 4384220"/>
              <a:gd name="connsiteX4763" fmla="*/ 1286668 w 4384220"/>
              <a:gd name="connsiteY4763" fmla="*/ 307328 h 4384220"/>
              <a:gd name="connsiteX4764" fmla="*/ 1275196 w 4384220"/>
              <a:gd name="connsiteY4764" fmla="*/ 350546 h 4384220"/>
              <a:gd name="connsiteX4765" fmla="*/ 1274396 w 4384220"/>
              <a:gd name="connsiteY4765" fmla="*/ 365752 h 4384220"/>
              <a:gd name="connsiteX4766" fmla="*/ 1277064 w 4384220"/>
              <a:gd name="connsiteY4766" fmla="*/ 384426 h 4384220"/>
              <a:gd name="connsiteX4767" fmla="*/ 1279465 w 4384220"/>
              <a:gd name="connsiteY4767" fmla="*/ 398032 h 4384220"/>
              <a:gd name="connsiteX4768" fmla="*/ 1278664 w 4384220"/>
              <a:gd name="connsiteY4768" fmla="*/ 415906 h 4384220"/>
              <a:gd name="connsiteX4769" fmla="*/ 1273862 w 4384220"/>
              <a:gd name="connsiteY4769" fmla="*/ 426044 h 4384220"/>
              <a:gd name="connsiteX4770" fmla="*/ 1263992 w 4384220"/>
              <a:gd name="connsiteY4770" fmla="*/ 431379 h 4384220"/>
              <a:gd name="connsiteX4771" fmla="*/ 1262124 w 4384220"/>
              <a:gd name="connsiteY4771" fmla="*/ 430846 h 4384220"/>
              <a:gd name="connsiteX4772" fmla="*/ 1266393 w 4384220"/>
              <a:gd name="connsiteY4772" fmla="*/ 427644 h 4384220"/>
              <a:gd name="connsiteX4773" fmla="*/ 1273062 w 4384220"/>
              <a:gd name="connsiteY4773" fmla="*/ 408436 h 4384220"/>
              <a:gd name="connsiteX4774" fmla="*/ 1255721 w 4384220"/>
              <a:gd name="connsiteY4774" fmla="*/ 378290 h 4384220"/>
              <a:gd name="connsiteX4775" fmla="*/ 1216238 w 4384220"/>
              <a:gd name="connsiteY4775" fmla="*/ 385227 h 4384220"/>
              <a:gd name="connsiteX4776" fmla="*/ 1210103 w 4384220"/>
              <a:gd name="connsiteY4776" fmla="*/ 402834 h 4384220"/>
              <a:gd name="connsiteX4777" fmla="*/ 1163683 w 4384220"/>
              <a:gd name="connsiteY4777" fmla="*/ 318532 h 4384220"/>
              <a:gd name="connsiteX4778" fmla="*/ 1255988 w 4384220"/>
              <a:gd name="connsiteY4778" fmla="*/ 270779 h 4384220"/>
              <a:gd name="connsiteX4779" fmla="*/ 1350694 w 4384220"/>
              <a:gd name="connsiteY4779" fmla="*/ 227294 h 4384220"/>
              <a:gd name="connsiteX4780" fmla="*/ 1427259 w 4384220"/>
              <a:gd name="connsiteY4780" fmla="*/ 212888 h 4384220"/>
              <a:gd name="connsiteX4781" fmla="*/ 1454204 w 4384220"/>
              <a:gd name="connsiteY4781" fmla="*/ 255306 h 4384220"/>
              <a:gd name="connsiteX4782" fmla="*/ 1428326 w 4384220"/>
              <a:gd name="connsiteY4782" fmla="*/ 278249 h 4384220"/>
              <a:gd name="connsiteX4783" fmla="*/ 1413120 w 4384220"/>
              <a:gd name="connsiteY4783" fmla="*/ 270246 h 4384220"/>
              <a:gd name="connsiteX4784" fmla="*/ 1416855 w 4384220"/>
              <a:gd name="connsiteY4784" fmla="*/ 259308 h 4384220"/>
              <a:gd name="connsiteX4785" fmla="*/ 1421123 w 4384220"/>
              <a:gd name="connsiteY4785" fmla="*/ 253705 h 4384220"/>
              <a:gd name="connsiteX4786" fmla="*/ 1425392 w 4384220"/>
              <a:gd name="connsiteY4786" fmla="*/ 247036 h 4384220"/>
              <a:gd name="connsiteX4787" fmla="*/ 1418189 w 4384220"/>
              <a:gd name="connsiteY4787" fmla="*/ 243568 h 4384220"/>
              <a:gd name="connsiteX4788" fmla="*/ 1389644 w 4384220"/>
              <a:gd name="connsiteY4788" fmla="*/ 242501 h 4384220"/>
              <a:gd name="connsiteX4789" fmla="*/ 1389377 w 4384220"/>
              <a:gd name="connsiteY4789" fmla="*/ 242767 h 4384220"/>
              <a:gd name="connsiteX4790" fmla="*/ 1359498 w 4384220"/>
              <a:gd name="connsiteY4790" fmla="*/ 278516 h 4384220"/>
              <a:gd name="connsiteX4791" fmla="*/ 1365367 w 4384220"/>
              <a:gd name="connsiteY4791" fmla="*/ 332671 h 4384220"/>
              <a:gd name="connsiteX4792" fmla="*/ 1397914 w 4384220"/>
              <a:gd name="connsiteY4792" fmla="*/ 351879 h 4384220"/>
              <a:gd name="connsiteX4793" fmla="*/ 1439798 w 4384220"/>
              <a:gd name="connsiteY4793" fmla="*/ 346544 h 4384220"/>
              <a:gd name="connsiteX4794" fmla="*/ 1476613 w 4384220"/>
              <a:gd name="connsiteY4794" fmla="*/ 325202 h 4384220"/>
              <a:gd name="connsiteX4795" fmla="*/ 1514762 w 4384220"/>
              <a:gd name="connsiteY4795" fmla="*/ 278249 h 4384220"/>
              <a:gd name="connsiteX4796" fmla="*/ 1524366 w 4384220"/>
              <a:gd name="connsiteY4796" fmla="*/ 298257 h 4384220"/>
              <a:gd name="connsiteX4797" fmla="*/ 1470477 w 4384220"/>
              <a:gd name="connsiteY4797" fmla="*/ 356948 h 4384220"/>
              <a:gd name="connsiteX4798" fmla="*/ 1398181 w 4384220"/>
              <a:gd name="connsiteY4798" fmla="*/ 373222 h 4384220"/>
              <a:gd name="connsiteX4799" fmla="*/ 1352828 w 4384220"/>
              <a:gd name="connsiteY4799" fmla="*/ 349212 h 4384220"/>
              <a:gd name="connsiteX4800" fmla="*/ 1334421 w 4384220"/>
              <a:gd name="connsiteY4800" fmla="*/ 289987 h 4384220"/>
              <a:gd name="connsiteX4801" fmla="*/ 1350961 w 4384220"/>
              <a:gd name="connsiteY4801" fmla="*/ 248903 h 4384220"/>
              <a:gd name="connsiteX4802" fmla="*/ 1385108 w 4384220"/>
              <a:gd name="connsiteY4802" fmla="*/ 219558 h 4384220"/>
              <a:gd name="connsiteX4803" fmla="*/ 1427259 w 4384220"/>
              <a:gd name="connsiteY4803" fmla="*/ 212888 h 4384220"/>
              <a:gd name="connsiteX4804" fmla="*/ 1556380 w 4384220"/>
              <a:gd name="connsiteY4804" fmla="*/ 196882 h 4384220"/>
              <a:gd name="connsiteX4805" fmla="*/ 1552111 w 4384220"/>
              <a:gd name="connsiteY4805" fmla="*/ 199550 h 4384220"/>
              <a:gd name="connsiteX4806" fmla="*/ 1512628 w 4384220"/>
              <a:gd name="connsiteY4806" fmla="*/ 253172 h 4384220"/>
              <a:gd name="connsiteX4807" fmla="*/ 1494487 w 4384220"/>
              <a:gd name="connsiteY4807" fmla="*/ 283851 h 4384220"/>
              <a:gd name="connsiteX4808" fmla="*/ 1475813 w 4384220"/>
              <a:gd name="connsiteY4808" fmla="*/ 306527 h 4384220"/>
              <a:gd name="connsiteX4809" fmla="*/ 1439531 w 4384220"/>
              <a:gd name="connsiteY4809" fmla="*/ 331338 h 4384220"/>
              <a:gd name="connsiteX4810" fmla="*/ 1410719 w 4384220"/>
              <a:gd name="connsiteY4810" fmla="*/ 338007 h 4384220"/>
              <a:gd name="connsiteX4811" fmla="*/ 1402182 w 4384220"/>
              <a:gd name="connsiteY4811" fmla="*/ 338274 h 4384220"/>
              <a:gd name="connsiteX4812" fmla="*/ 1398981 w 4384220"/>
              <a:gd name="connsiteY4812" fmla="*/ 338007 h 4384220"/>
              <a:gd name="connsiteX4813" fmla="*/ 1376038 w 4384220"/>
              <a:gd name="connsiteY4813" fmla="*/ 325202 h 4384220"/>
              <a:gd name="connsiteX4814" fmla="*/ 1370169 w 4384220"/>
              <a:gd name="connsiteY4814" fmla="*/ 297990 h 4384220"/>
              <a:gd name="connsiteX4815" fmla="*/ 1372303 w 4384220"/>
              <a:gd name="connsiteY4815" fmla="*/ 282784 h 4384220"/>
              <a:gd name="connsiteX4816" fmla="*/ 1394979 w 4384220"/>
              <a:gd name="connsiteY4816" fmla="*/ 255306 h 4384220"/>
              <a:gd name="connsiteX4817" fmla="*/ 1404050 w 4384220"/>
              <a:gd name="connsiteY4817" fmla="*/ 253439 h 4384220"/>
              <a:gd name="connsiteX4818" fmla="*/ 1401382 w 4384220"/>
              <a:gd name="connsiteY4818" fmla="*/ 274781 h 4384220"/>
              <a:gd name="connsiteX4819" fmla="*/ 1429927 w 4384220"/>
              <a:gd name="connsiteY4819" fmla="*/ 291588 h 4384220"/>
              <a:gd name="connsiteX4820" fmla="*/ 1467276 w 4384220"/>
              <a:gd name="connsiteY4820" fmla="*/ 257707 h 4384220"/>
              <a:gd name="connsiteX4821" fmla="*/ 1430727 w 4384220"/>
              <a:gd name="connsiteY4821" fmla="*/ 199283 h 4384220"/>
              <a:gd name="connsiteX4822" fmla="*/ 1423791 w 4384220"/>
              <a:gd name="connsiteY4822" fmla="*/ 197949 h 4384220"/>
              <a:gd name="connsiteX4823" fmla="*/ 1536905 w 4384220"/>
              <a:gd name="connsiteY4823" fmla="*/ 157932 h 4384220"/>
              <a:gd name="connsiteX4824" fmla="*/ 1537438 w 4384220"/>
              <a:gd name="connsiteY4824" fmla="*/ 176607 h 4384220"/>
              <a:gd name="connsiteX4825" fmla="*/ 1556380 w 4384220"/>
              <a:gd name="connsiteY4825" fmla="*/ 196882 h 4384220"/>
              <a:gd name="connsiteX4826" fmla="*/ 1571052 w 4384220"/>
              <a:gd name="connsiteY4826" fmla="*/ 184076 h 4384220"/>
              <a:gd name="connsiteX4827" fmla="*/ 1549710 w 4384220"/>
              <a:gd name="connsiteY4827" fmla="*/ 172338 h 4384220"/>
              <a:gd name="connsiteX4828" fmla="*/ 1560648 w 4384220"/>
              <a:gd name="connsiteY4828" fmla="*/ 150196 h 4384220"/>
              <a:gd name="connsiteX4829" fmla="*/ 1582257 w 4384220"/>
              <a:gd name="connsiteY4829" fmla="*/ 162467 h 4384220"/>
              <a:gd name="connsiteX4830" fmla="*/ 1571052 w 4384220"/>
              <a:gd name="connsiteY4830" fmla="*/ 184076 h 4384220"/>
              <a:gd name="connsiteX4831" fmla="*/ 1706575 w 4384220"/>
              <a:gd name="connsiteY4831" fmla="*/ 152330 h 4384220"/>
              <a:gd name="connsiteX4832" fmla="*/ 1655888 w 4384220"/>
              <a:gd name="connsiteY4832" fmla="*/ 188878 h 4384220"/>
              <a:gd name="connsiteX4833" fmla="*/ 1655354 w 4384220"/>
              <a:gd name="connsiteY4833" fmla="*/ 188878 h 4384220"/>
              <a:gd name="connsiteX4834" fmla="*/ 1655354 w 4384220"/>
              <a:gd name="connsiteY4834" fmla="*/ 188878 h 4384220"/>
              <a:gd name="connsiteX4835" fmla="*/ 1654820 w 4384220"/>
              <a:gd name="connsiteY4835" fmla="*/ 189145 h 4384220"/>
              <a:gd name="connsiteX4836" fmla="*/ 1592395 w 4384220"/>
              <a:gd name="connsiteY4836" fmla="*/ 182476 h 4384220"/>
              <a:gd name="connsiteX4837" fmla="*/ 1594529 w 4384220"/>
              <a:gd name="connsiteY4837" fmla="*/ 158733 h 4384220"/>
              <a:gd name="connsiteX4838" fmla="*/ 1584391 w 4384220"/>
              <a:gd name="connsiteY4838" fmla="*/ 143259 h 4384220"/>
              <a:gd name="connsiteX4839" fmla="*/ 1638814 w 4384220"/>
              <a:gd name="connsiteY4839" fmla="*/ 127786 h 4384220"/>
              <a:gd name="connsiteX4840" fmla="*/ 1693503 w 4384220"/>
              <a:gd name="connsiteY4840" fmla="*/ 114181 h 4384220"/>
              <a:gd name="connsiteX4841" fmla="*/ 1692436 w 4384220"/>
              <a:gd name="connsiteY4841" fmla="*/ 132588 h 4384220"/>
              <a:gd name="connsiteX4842" fmla="*/ 1706575 w 4384220"/>
              <a:gd name="connsiteY4842" fmla="*/ 152330 h 4384220"/>
              <a:gd name="connsiteX4843" fmla="*/ 1726317 w 4384220"/>
              <a:gd name="connsiteY4843" fmla="*/ 142993 h 4384220"/>
              <a:gd name="connsiteX4844" fmla="*/ 1705775 w 4384220"/>
              <a:gd name="connsiteY4844" fmla="*/ 129387 h 4384220"/>
              <a:gd name="connsiteX4845" fmla="*/ 1718580 w 4384220"/>
              <a:gd name="connsiteY4845" fmla="*/ 108312 h 4384220"/>
              <a:gd name="connsiteX4846" fmla="*/ 1739122 w 4384220"/>
              <a:gd name="connsiteY4846" fmla="*/ 121917 h 4384220"/>
              <a:gd name="connsiteX4847" fmla="*/ 1726317 w 4384220"/>
              <a:gd name="connsiteY4847" fmla="*/ 142993 h 4384220"/>
              <a:gd name="connsiteX4848" fmla="*/ 1861040 w 4384220"/>
              <a:gd name="connsiteY4848" fmla="*/ 80834 h 4384220"/>
              <a:gd name="connsiteX4849" fmla="*/ 1855704 w 4384220"/>
              <a:gd name="connsiteY4849" fmla="*/ 85636 h 4384220"/>
              <a:gd name="connsiteX4850" fmla="*/ 1853036 w 4384220"/>
              <a:gd name="connsiteY4850" fmla="*/ 154998 h 4384220"/>
              <a:gd name="connsiteX4851" fmla="*/ 1902390 w 4384220"/>
              <a:gd name="connsiteY4851" fmla="*/ 165402 h 4384220"/>
              <a:gd name="connsiteX4852" fmla="*/ 1918663 w 4384220"/>
              <a:gd name="connsiteY4852" fmla="*/ 137124 h 4384220"/>
              <a:gd name="connsiteX4853" fmla="*/ 1905591 w 4384220"/>
              <a:gd name="connsiteY4853" fmla="*/ 119783 h 4384220"/>
              <a:gd name="connsiteX4854" fmla="*/ 1914395 w 4384220"/>
              <a:gd name="connsiteY4854" fmla="*/ 116849 h 4384220"/>
              <a:gd name="connsiteX4855" fmla="*/ 1948009 w 4384220"/>
              <a:gd name="connsiteY4855" fmla="*/ 129387 h 4384220"/>
              <a:gd name="connsiteX4856" fmla="*/ 1965616 w 4384220"/>
              <a:gd name="connsiteY4856" fmla="*/ 167536 h 4384220"/>
              <a:gd name="connsiteX4857" fmla="*/ 1952277 w 4384220"/>
              <a:gd name="connsiteY4857" fmla="*/ 190479 h 4384220"/>
              <a:gd name="connsiteX4858" fmla="*/ 1912794 w 4384220"/>
              <a:gd name="connsiteY4858" fmla="*/ 204885 h 4384220"/>
              <a:gd name="connsiteX4859" fmla="*/ 1811152 w 4384220"/>
              <a:gd name="connsiteY4859" fmla="*/ 173405 h 4384220"/>
              <a:gd name="connsiteX4860" fmla="*/ 1750060 w 4384220"/>
              <a:gd name="connsiteY4860" fmla="*/ 146461 h 4384220"/>
              <a:gd name="connsiteX4861" fmla="*/ 1745258 w 4384220"/>
              <a:gd name="connsiteY4861" fmla="*/ 146461 h 4384220"/>
              <a:gd name="connsiteX4862" fmla="*/ 1751927 w 4384220"/>
              <a:gd name="connsiteY4862" fmla="*/ 118983 h 4384220"/>
              <a:gd name="connsiteX4863" fmla="*/ 1743124 w 4384220"/>
              <a:gd name="connsiteY4863" fmla="*/ 102709 h 4384220"/>
              <a:gd name="connsiteX4864" fmla="*/ 1802082 w 4384220"/>
              <a:gd name="connsiteY4864" fmla="*/ 91238 h 4384220"/>
              <a:gd name="connsiteX4865" fmla="*/ 1861040 w 4384220"/>
              <a:gd name="connsiteY4865" fmla="*/ 80834 h 4384220"/>
              <a:gd name="connsiteX4866" fmla="*/ 1948809 w 4384220"/>
              <a:gd name="connsiteY4866" fmla="*/ 88837 h 4384220"/>
              <a:gd name="connsiteX4867" fmla="*/ 1983490 w 4384220"/>
              <a:gd name="connsiteY4867" fmla="*/ 115515 h 4384220"/>
              <a:gd name="connsiteX4868" fmla="*/ 1997096 w 4384220"/>
              <a:gd name="connsiteY4868" fmla="*/ 176340 h 4384220"/>
              <a:gd name="connsiteX4869" fmla="*/ 1969885 w 4384220"/>
              <a:gd name="connsiteY4869" fmla="*/ 220091 h 4384220"/>
              <a:gd name="connsiteX4870" fmla="*/ 1899189 w 4384220"/>
              <a:gd name="connsiteY4870" fmla="*/ 241434 h 4384220"/>
              <a:gd name="connsiteX4871" fmla="*/ 1823424 w 4384220"/>
              <a:gd name="connsiteY4871" fmla="*/ 217957 h 4384220"/>
              <a:gd name="connsiteX4872" fmla="*/ 1821823 w 4384220"/>
              <a:gd name="connsiteY4872" fmla="*/ 195815 h 4384220"/>
              <a:gd name="connsiteX4873" fmla="*/ 1878380 w 4384220"/>
              <a:gd name="connsiteY4873" fmla="*/ 217157 h 4384220"/>
              <a:gd name="connsiteX4874" fmla="*/ 1921064 w 4384220"/>
              <a:gd name="connsiteY4874" fmla="*/ 217690 h 4384220"/>
              <a:gd name="connsiteX4875" fmla="*/ 1960014 w 4384220"/>
              <a:gd name="connsiteY4875" fmla="*/ 201684 h 4384220"/>
              <a:gd name="connsiteX4876" fmla="*/ 1978688 w 4384220"/>
              <a:gd name="connsiteY4876" fmla="*/ 168337 h 4384220"/>
              <a:gd name="connsiteX4877" fmla="*/ 1957079 w 4384220"/>
              <a:gd name="connsiteY4877" fmla="*/ 118983 h 4384220"/>
              <a:gd name="connsiteX4878" fmla="*/ 1913328 w 4384220"/>
              <a:gd name="connsiteY4878" fmla="*/ 102976 h 4384220"/>
              <a:gd name="connsiteX4879" fmla="*/ 1888518 w 4384220"/>
              <a:gd name="connsiteY4879" fmla="*/ 117649 h 4384220"/>
              <a:gd name="connsiteX4880" fmla="*/ 1883449 w 4384220"/>
              <a:gd name="connsiteY4880" fmla="*/ 124318 h 4384220"/>
              <a:gd name="connsiteX4881" fmla="*/ 1890652 w 4384220"/>
              <a:gd name="connsiteY4881" fmla="*/ 128053 h 4384220"/>
              <a:gd name="connsiteX4882" fmla="*/ 1897321 w 4384220"/>
              <a:gd name="connsiteY4882" fmla="*/ 130988 h 4384220"/>
              <a:gd name="connsiteX4883" fmla="*/ 1905858 w 4384220"/>
              <a:gd name="connsiteY4883" fmla="*/ 138724 h 4384220"/>
              <a:gd name="connsiteX4884" fmla="*/ 1896521 w 4384220"/>
              <a:gd name="connsiteY4884" fmla="*/ 153130 h 4384220"/>
              <a:gd name="connsiteX4885" fmla="*/ 1878380 w 4384220"/>
              <a:gd name="connsiteY4885" fmla="*/ 154998 h 4384220"/>
              <a:gd name="connsiteX4886" fmla="*/ 1862907 w 4384220"/>
              <a:gd name="connsiteY4886" fmla="*/ 146194 h 4384220"/>
              <a:gd name="connsiteX4887" fmla="*/ 1865041 w 4384220"/>
              <a:gd name="connsiteY4887" fmla="*/ 95773 h 4384220"/>
              <a:gd name="connsiteX4888" fmla="*/ 1948809 w 4384220"/>
              <a:gd name="connsiteY4888" fmla="*/ 88837 h 4384220"/>
              <a:gd name="connsiteX4889" fmla="*/ 2147559 w 4384220"/>
              <a:gd name="connsiteY4889" fmla="*/ 152330 h 4384220"/>
              <a:gd name="connsiteX4890" fmla="*/ 2133419 w 4384220"/>
              <a:gd name="connsiteY4890" fmla="*/ 140325 h 4384220"/>
              <a:gd name="connsiteX4891" fmla="*/ 2095804 w 4384220"/>
              <a:gd name="connsiteY4891" fmla="*/ 152863 h 4384220"/>
              <a:gd name="connsiteX4892" fmla="*/ 2095804 w 4384220"/>
              <a:gd name="connsiteY4892" fmla="*/ 187545 h 4384220"/>
              <a:gd name="connsiteX4893" fmla="*/ 2111277 w 4384220"/>
              <a:gd name="connsiteY4893" fmla="*/ 201150 h 4384220"/>
              <a:gd name="connsiteX4894" fmla="*/ 2116612 w 4384220"/>
              <a:gd name="connsiteY4894" fmla="*/ 201951 h 4384220"/>
              <a:gd name="connsiteX4895" fmla="*/ 2115278 w 4384220"/>
              <a:gd name="connsiteY4895" fmla="*/ 203284 h 4384220"/>
              <a:gd name="connsiteX4896" fmla="*/ 2104074 w 4384220"/>
              <a:gd name="connsiteY4896" fmla="*/ 203284 h 4384220"/>
              <a:gd name="connsiteX4897" fmla="*/ 2095003 w 4384220"/>
              <a:gd name="connsiteY4897" fmla="*/ 196615 h 4384220"/>
              <a:gd name="connsiteX4898" fmla="*/ 2085399 w 4384220"/>
              <a:gd name="connsiteY4898" fmla="*/ 181675 h 4384220"/>
              <a:gd name="connsiteX4899" fmla="*/ 2080597 w 4384220"/>
              <a:gd name="connsiteY4899" fmla="*/ 168870 h 4384220"/>
              <a:gd name="connsiteX4900" fmla="*/ 2073394 w 4384220"/>
              <a:gd name="connsiteY4900" fmla="*/ 151530 h 4384220"/>
              <a:gd name="connsiteX4901" fmla="*/ 2065124 w 4384220"/>
              <a:gd name="connsiteY4901" fmla="*/ 138991 h 4384220"/>
              <a:gd name="connsiteX4902" fmla="*/ 2033645 w 4384220"/>
              <a:gd name="connsiteY4902" fmla="*/ 107778 h 4384220"/>
              <a:gd name="connsiteX4903" fmla="*/ 1978422 w 4384220"/>
              <a:gd name="connsiteY4903" fmla="*/ 90704 h 4384220"/>
              <a:gd name="connsiteX4904" fmla="*/ 1953878 w 4384220"/>
              <a:gd name="connsiteY4904" fmla="*/ 75765 h 4384220"/>
              <a:gd name="connsiteX4905" fmla="*/ 1938138 w 4384220"/>
              <a:gd name="connsiteY4905" fmla="*/ 70162 h 4384220"/>
              <a:gd name="connsiteX4906" fmla="*/ 2041381 w 4384220"/>
              <a:gd name="connsiteY4906" fmla="*/ 60558 h 4384220"/>
              <a:gd name="connsiteX4907" fmla="*/ 2093136 w 4384220"/>
              <a:gd name="connsiteY4907" fmla="*/ 57357 h 4384220"/>
              <a:gd name="connsiteX4908" fmla="*/ 2144891 w 4384220"/>
              <a:gd name="connsiteY4908" fmla="*/ 56023 h 4384220"/>
              <a:gd name="connsiteX4909" fmla="*/ 2147559 w 4384220"/>
              <a:gd name="connsiteY4909" fmla="*/ 152330 h 4384220"/>
              <a:gd name="connsiteX4910" fmla="*/ 2148359 w 4384220"/>
              <a:gd name="connsiteY4910" fmla="*/ 201951 h 4384220"/>
              <a:gd name="connsiteX4911" fmla="*/ 2140889 w 4384220"/>
              <a:gd name="connsiteY4911" fmla="*/ 228628 h 4384220"/>
              <a:gd name="connsiteX4912" fmla="*/ 2080331 w 4384220"/>
              <a:gd name="connsiteY4912" fmla="*/ 236365 h 4384220"/>
              <a:gd name="connsiteX4913" fmla="*/ 2056854 w 4384220"/>
              <a:gd name="connsiteY4913" fmla="*/ 204352 h 4384220"/>
              <a:gd name="connsiteX4914" fmla="*/ 2007233 w 4384220"/>
              <a:gd name="connsiteY4914" fmla="*/ 135790 h 4384220"/>
              <a:gd name="connsiteX4915" fmla="*/ 1994428 w 4384220"/>
              <a:gd name="connsiteY4915" fmla="*/ 108045 h 4384220"/>
              <a:gd name="connsiteX4916" fmla="*/ 1992827 w 4384220"/>
              <a:gd name="connsiteY4916" fmla="*/ 105911 h 4384220"/>
              <a:gd name="connsiteX4917" fmla="*/ 2026975 w 4384220"/>
              <a:gd name="connsiteY4917" fmla="*/ 119783 h 4384220"/>
              <a:gd name="connsiteX4918" fmla="*/ 2055520 w 4384220"/>
              <a:gd name="connsiteY4918" fmla="*/ 147795 h 4384220"/>
              <a:gd name="connsiteX4919" fmla="*/ 2062990 w 4384220"/>
              <a:gd name="connsiteY4919" fmla="*/ 158999 h 4384220"/>
              <a:gd name="connsiteX4920" fmla="*/ 2069126 w 4384220"/>
              <a:gd name="connsiteY4920" fmla="*/ 173939 h 4384220"/>
              <a:gd name="connsiteX4921" fmla="*/ 2074728 w 4384220"/>
              <a:gd name="connsiteY4921" fmla="*/ 188612 h 4384220"/>
              <a:gd name="connsiteX4922" fmla="*/ 2086733 w 4384220"/>
              <a:gd name="connsiteY4922" fmla="*/ 206753 h 4384220"/>
              <a:gd name="connsiteX4923" fmla="*/ 2100872 w 4384220"/>
              <a:gd name="connsiteY4923" fmla="*/ 216623 h 4384220"/>
              <a:gd name="connsiteX4924" fmla="*/ 2122748 w 4384220"/>
              <a:gd name="connsiteY4924" fmla="*/ 215023 h 4384220"/>
              <a:gd name="connsiteX4925" fmla="*/ 2133419 w 4384220"/>
              <a:gd name="connsiteY4925" fmla="*/ 192080 h 4384220"/>
              <a:gd name="connsiteX4926" fmla="*/ 2134220 w 4384220"/>
              <a:gd name="connsiteY4926" fmla="*/ 177140 h 4384220"/>
              <a:gd name="connsiteX4927" fmla="*/ 2123282 w 4384220"/>
              <a:gd name="connsiteY4927" fmla="*/ 186211 h 4384220"/>
              <a:gd name="connsiteX4928" fmla="*/ 2114211 w 4384220"/>
              <a:gd name="connsiteY4928" fmla="*/ 188078 h 4384220"/>
              <a:gd name="connsiteX4929" fmla="*/ 2107275 w 4384220"/>
              <a:gd name="connsiteY4929" fmla="*/ 181942 h 4384220"/>
              <a:gd name="connsiteX4930" fmla="*/ 2107542 w 4384220"/>
              <a:gd name="connsiteY4930" fmla="*/ 158999 h 4384220"/>
              <a:gd name="connsiteX4931" fmla="*/ 2128351 w 4384220"/>
              <a:gd name="connsiteY4931" fmla="*/ 152863 h 4384220"/>
              <a:gd name="connsiteX4932" fmla="*/ 2148359 w 4384220"/>
              <a:gd name="connsiteY4932" fmla="*/ 201951 h 4384220"/>
              <a:gd name="connsiteX4933" fmla="*/ 2150760 w 4384220"/>
              <a:gd name="connsiteY4933" fmla="*/ 303326 h 4384220"/>
              <a:gd name="connsiteX4934" fmla="*/ 2104340 w 4384220"/>
              <a:gd name="connsiteY4934" fmla="*/ 352413 h 4384220"/>
              <a:gd name="connsiteX4935" fmla="*/ 2049651 w 4384220"/>
              <a:gd name="connsiteY4935" fmla="*/ 356148 h 4384220"/>
              <a:gd name="connsiteX4936" fmla="*/ 1994962 w 4384220"/>
              <a:gd name="connsiteY4936" fmla="*/ 360683 h 4384220"/>
              <a:gd name="connsiteX4937" fmla="*/ 2000031 w 4384220"/>
              <a:gd name="connsiteY4937" fmla="*/ 352947 h 4384220"/>
              <a:gd name="connsiteX4938" fmla="*/ 2004833 w 4384220"/>
              <a:gd name="connsiteY4938" fmla="*/ 316398 h 4384220"/>
              <a:gd name="connsiteX4939" fmla="*/ 2068859 w 4384220"/>
              <a:gd name="connsiteY4939" fmla="*/ 301992 h 4384220"/>
              <a:gd name="connsiteX4940" fmla="*/ 2078463 w 4384220"/>
              <a:gd name="connsiteY4940" fmla="*/ 261709 h 4384220"/>
              <a:gd name="connsiteX4941" fmla="*/ 2076329 w 4384220"/>
              <a:gd name="connsiteY4941" fmla="*/ 249437 h 4384220"/>
              <a:gd name="connsiteX4942" fmla="*/ 2114478 w 4384220"/>
              <a:gd name="connsiteY4942" fmla="*/ 256907 h 4384220"/>
              <a:gd name="connsiteX4943" fmla="*/ 2149426 w 4384220"/>
              <a:gd name="connsiteY4943" fmla="*/ 238232 h 4384220"/>
              <a:gd name="connsiteX4944" fmla="*/ 2150760 w 4384220"/>
              <a:gd name="connsiteY4944" fmla="*/ 303326 h 4384220"/>
              <a:gd name="connsiteX4945" fmla="*/ 1224775 w 4384220"/>
              <a:gd name="connsiteY4945" fmla="*/ 575172 h 4384220"/>
              <a:gd name="connsiteX4946" fmla="*/ 1087652 w 4384220"/>
              <a:gd name="connsiteY4946" fmla="*/ 346544 h 4384220"/>
              <a:gd name="connsiteX4947" fmla="*/ 671212 w 4384220"/>
              <a:gd name="connsiteY4947" fmla="*/ 671479 h 4384220"/>
              <a:gd name="connsiteX4948" fmla="*/ 346277 w 4384220"/>
              <a:gd name="connsiteY4948" fmla="*/ 1087918 h 4384220"/>
              <a:gd name="connsiteX4949" fmla="*/ 580508 w 4384220"/>
              <a:gd name="connsiteY4949" fmla="*/ 1228243 h 4384220"/>
              <a:gd name="connsiteX4950" fmla="*/ 583709 w 4384220"/>
              <a:gd name="connsiteY4950" fmla="*/ 1223708 h 4384220"/>
              <a:gd name="connsiteX4951" fmla="*/ 598115 w 4384220"/>
              <a:gd name="connsiteY4951" fmla="*/ 1213837 h 4384220"/>
              <a:gd name="connsiteX4952" fmla="*/ 647202 w 4384220"/>
              <a:gd name="connsiteY4952" fmla="*/ 1209035 h 4384220"/>
              <a:gd name="connsiteX4953" fmla="*/ 650937 w 4384220"/>
              <a:gd name="connsiteY4953" fmla="*/ 1209569 h 4384220"/>
              <a:gd name="connsiteX4954" fmla="*/ 732304 w 4384220"/>
              <a:gd name="connsiteY4954" fmla="*/ 1091653 h 4384220"/>
              <a:gd name="connsiteX4955" fmla="*/ 733905 w 4384220"/>
              <a:gd name="connsiteY4955" fmla="*/ 1090053 h 4384220"/>
              <a:gd name="connsiteX4956" fmla="*/ 738707 w 4384220"/>
              <a:gd name="connsiteY4956" fmla="*/ 1083650 h 4384220"/>
              <a:gd name="connsiteX4957" fmla="*/ 803800 w 4384220"/>
              <a:gd name="connsiteY4957" fmla="*/ 1003350 h 4384220"/>
              <a:gd name="connsiteX4958" fmla="*/ 837681 w 4384220"/>
              <a:gd name="connsiteY4958" fmla="*/ 964134 h 4384220"/>
              <a:gd name="connsiteX4959" fmla="*/ 873429 w 4384220"/>
              <a:gd name="connsiteY4959" fmla="*/ 926785 h 4384220"/>
              <a:gd name="connsiteX4960" fmla="*/ 863559 w 4384220"/>
              <a:gd name="connsiteY4960" fmla="*/ 893438 h 4384220"/>
              <a:gd name="connsiteX4961" fmla="*/ 832612 w 4384220"/>
              <a:gd name="connsiteY4961" fmla="*/ 863025 h 4384220"/>
              <a:gd name="connsiteX4962" fmla="*/ 828611 w 4384220"/>
              <a:gd name="connsiteY4962" fmla="*/ 865159 h 4384220"/>
              <a:gd name="connsiteX4963" fmla="*/ 815005 w 4384220"/>
              <a:gd name="connsiteY4963" fmla="*/ 869428 h 4384220"/>
              <a:gd name="connsiteX4964" fmla="*/ 782992 w 4384220"/>
              <a:gd name="connsiteY4964" fmla="*/ 866760 h 4384220"/>
              <a:gd name="connsiteX4965" fmla="*/ 734705 w 4384220"/>
              <a:gd name="connsiteY4965" fmla="*/ 813938 h 4384220"/>
              <a:gd name="connsiteX4966" fmla="*/ 735772 w 4384220"/>
              <a:gd name="connsiteY4966" fmla="*/ 735505 h 4384220"/>
              <a:gd name="connsiteX4967" fmla="*/ 735772 w 4384220"/>
              <a:gd name="connsiteY4967" fmla="*/ 735505 h 4384220"/>
              <a:gd name="connsiteX4968" fmla="*/ 814205 w 4384220"/>
              <a:gd name="connsiteY4968" fmla="*/ 734438 h 4384220"/>
              <a:gd name="connsiteX4969" fmla="*/ 867293 w 4384220"/>
              <a:gd name="connsiteY4969" fmla="*/ 782725 h 4384220"/>
              <a:gd name="connsiteX4970" fmla="*/ 869961 w 4384220"/>
              <a:gd name="connsiteY4970" fmla="*/ 814738 h 4384220"/>
              <a:gd name="connsiteX4971" fmla="*/ 865426 w 4384220"/>
              <a:gd name="connsiteY4971" fmla="*/ 828344 h 4384220"/>
              <a:gd name="connsiteX4972" fmla="*/ 863292 w 4384220"/>
              <a:gd name="connsiteY4972" fmla="*/ 832346 h 4384220"/>
              <a:gd name="connsiteX4973" fmla="*/ 893704 w 4384220"/>
              <a:gd name="connsiteY4973" fmla="*/ 863292 h 4384220"/>
              <a:gd name="connsiteX4974" fmla="*/ 927052 w 4384220"/>
              <a:gd name="connsiteY4974" fmla="*/ 873163 h 4384220"/>
              <a:gd name="connsiteX4975" fmla="*/ 964401 w 4384220"/>
              <a:gd name="connsiteY4975" fmla="*/ 837414 h 4384220"/>
              <a:gd name="connsiteX4976" fmla="*/ 1003617 w 4384220"/>
              <a:gd name="connsiteY4976" fmla="*/ 803534 h 4384220"/>
              <a:gd name="connsiteX4977" fmla="*/ 1083917 w 4384220"/>
              <a:gd name="connsiteY4977" fmla="*/ 738440 h 4384220"/>
              <a:gd name="connsiteX4978" fmla="*/ 1090319 w 4384220"/>
              <a:gd name="connsiteY4978" fmla="*/ 733638 h 4384220"/>
              <a:gd name="connsiteX4979" fmla="*/ 1091920 w 4384220"/>
              <a:gd name="connsiteY4979" fmla="*/ 732037 h 4384220"/>
              <a:gd name="connsiteX4980" fmla="*/ 1209836 w 4384220"/>
              <a:gd name="connsiteY4980" fmla="*/ 650670 h 4384220"/>
              <a:gd name="connsiteX4981" fmla="*/ 1209302 w 4384220"/>
              <a:gd name="connsiteY4981" fmla="*/ 646935 h 4384220"/>
              <a:gd name="connsiteX4982" fmla="*/ 1214104 w 4384220"/>
              <a:gd name="connsiteY4982" fmla="*/ 597848 h 4384220"/>
              <a:gd name="connsiteX4983" fmla="*/ 1223975 w 4384220"/>
              <a:gd name="connsiteY4983" fmla="*/ 583442 h 4384220"/>
              <a:gd name="connsiteX4984" fmla="*/ 1228243 w 4384220"/>
              <a:gd name="connsiteY4984" fmla="*/ 580241 h 4384220"/>
              <a:gd name="connsiteX4985" fmla="*/ 1224775 w 4384220"/>
              <a:gd name="connsiteY4985" fmla="*/ 575172 h 4384220"/>
              <a:gd name="connsiteX4986" fmla="*/ 1054571 w 4384220"/>
              <a:gd name="connsiteY4986" fmla="*/ 730970 h 4384220"/>
              <a:gd name="connsiteX4987" fmla="*/ 979340 w 4384220"/>
              <a:gd name="connsiteY4987" fmla="*/ 656273 h 4384220"/>
              <a:gd name="connsiteX4988" fmla="*/ 993479 w 4384220"/>
              <a:gd name="connsiteY4988" fmla="*/ 645335 h 4384220"/>
              <a:gd name="connsiteX4989" fmla="*/ 1037497 w 4384220"/>
              <a:gd name="connsiteY4989" fmla="*/ 706160 h 4384220"/>
              <a:gd name="connsiteX4990" fmla="*/ 1062308 w 4384220"/>
              <a:gd name="connsiteY4990" fmla="*/ 709895 h 4384220"/>
              <a:gd name="connsiteX4991" fmla="*/ 1066576 w 4384220"/>
              <a:gd name="connsiteY4991" fmla="*/ 693088 h 4384220"/>
              <a:gd name="connsiteX4992" fmla="*/ 1052437 w 4384220"/>
              <a:gd name="connsiteY4992" fmla="*/ 675747 h 4384220"/>
              <a:gd name="connsiteX4993" fmla="*/ 1043633 w 4384220"/>
              <a:gd name="connsiteY4993" fmla="*/ 663476 h 4384220"/>
              <a:gd name="connsiteX4994" fmla="*/ 1055905 w 4384220"/>
              <a:gd name="connsiteY4994" fmla="*/ 654405 h 4384220"/>
              <a:gd name="connsiteX4995" fmla="*/ 1077247 w 4384220"/>
              <a:gd name="connsiteY4995" fmla="*/ 662942 h 4384220"/>
              <a:gd name="connsiteX4996" fmla="*/ 1094054 w 4384220"/>
              <a:gd name="connsiteY4996" fmla="*/ 694689 h 4384220"/>
              <a:gd name="connsiteX4997" fmla="*/ 1083116 w 4384220"/>
              <a:gd name="connsiteY4997" fmla="*/ 722167 h 4384220"/>
              <a:gd name="connsiteX4998" fmla="*/ 1075380 w 4384220"/>
              <a:gd name="connsiteY4998" fmla="*/ 728302 h 4384220"/>
              <a:gd name="connsiteX4999" fmla="*/ 1054571 w 4384220"/>
              <a:gd name="connsiteY4999" fmla="*/ 730970 h 4384220"/>
              <a:gd name="connsiteX5000" fmla="*/ 1027627 w 4384220"/>
              <a:gd name="connsiteY5000" fmla="*/ 540224 h 4384220"/>
              <a:gd name="connsiteX5001" fmla="*/ 1015355 w 4384220"/>
              <a:gd name="connsiteY5001" fmla="*/ 517281 h 4384220"/>
              <a:gd name="connsiteX5002" fmla="*/ 1072712 w 4384220"/>
              <a:gd name="connsiteY5002" fmla="*/ 547427 h 4384220"/>
              <a:gd name="connsiteX5003" fmla="*/ 1080982 w 4384220"/>
              <a:gd name="connsiteY5003" fmla="*/ 554097 h 4384220"/>
              <a:gd name="connsiteX5004" fmla="*/ 1066043 w 4384220"/>
              <a:gd name="connsiteY5004" fmla="*/ 568770 h 4384220"/>
              <a:gd name="connsiteX5005" fmla="*/ 1066843 w 4384220"/>
              <a:gd name="connsiteY5005" fmla="*/ 587711 h 4384220"/>
              <a:gd name="connsiteX5006" fmla="*/ 1075380 w 4384220"/>
              <a:gd name="connsiteY5006" fmla="*/ 600783 h 4384220"/>
              <a:gd name="connsiteX5007" fmla="*/ 1084450 w 4384220"/>
              <a:gd name="connsiteY5007" fmla="*/ 608253 h 4384220"/>
              <a:gd name="connsiteX5008" fmla="*/ 1078314 w 4384220"/>
              <a:gd name="connsiteY5008" fmla="*/ 610120 h 4384220"/>
              <a:gd name="connsiteX5009" fmla="*/ 1030028 w 4384220"/>
              <a:gd name="connsiteY5009" fmla="*/ 586910 h 4384220"/>
              <a:gd name="connsiteX5010" fmla="*/ 1027627 w 4384220"/>
              <a:gd name="connsiteY5010" fmla="*/ 540224 h 4384220"/>
              <a:gd name="connsiteX5011" fmla="*/ 1088185 w 4384220"/>
              <a:gd name="connsiteY5011" fmla="*/ 566102 h 4384220"/>
              <a:gd name="connsiteX5012" fmla="*/ 1118598 w 4384220"/>
              <a:gd name="connsiteY5012" fmla="*/ 583976 h 4384220"/>
              <a:gd name="connsiteX5013" fmla="*/ 1127668 w 4384220"/>
              <a:gd name="connsiteY5013" fmla="*/ 613321 h 4384220"/>
              <a:gd name="connsiteX5014" fmla="*/ 1078314 w 4384220"/>
              <a:gd name="connsiteY5014" fmla="*/ 648536 h 4384220"/>
              <a:gd name="connsiteX5015" fmla="*/ 1054305 w 4384220"/>
              <a:gd name="connsiteY5015" fmla="*/ 641333 h 4384220"/>
              <a:gd name="connsiteX5016" fmla="*/ 1018823 w 4384220"/>
              <a:gd name="connsiteY5016" fmla="*/ 614388 h 4384220"/>
              <a:gd name="connsiteX5017" fmla="*/ 1025492 w 4384220"/>
              <a:gd name="connsiteY5017" fmla="*/ 601850 h 4384220"/>
              <a:gd name="connsiteX5018" fmla="*/ 1026293 w 4384220"/>
              <a:gd name="connsiteY5018" fmla="*/ 599982 h 4384220"/>
              <a:gd name="connsiteX5019" fmla="*/ 1082316 w 4384220"/>
              <a:gd name="connsiteY5019" fmla="*/ 623726 h 4384220"/>
              <a:gd name="connsiteX5020" fmla="*/ 1104992 w 4384220"/>
              <a:gd name="connsiteY5020" fmla="*/ 607452 h 4384220"/>
              <a:gd name="connsiteX5021" fmla="*/ 1111928 w 4384220"/>
              <a:gd name="connsiteY5021" fmla="*/ 591979 h 4384220"/>
              <a:gd name="connsiteX5022" fmla="*/ 1096722 w 4384220"/>
              <a:gd name="connsiteY5022" fmla="*/ 597848 h 4384220"/>
              <a:gd name="connsiteX5023" fmla="*/ 1085517 w 4384220"/>
              <a:gd name="connsiteY5023" fmla="*/ 593313 h 4384220"/>
              <a:gd name="connsiteX5024" fmla="*/ 1079382 w 4384220"/>
              <a:gd name="connsiteY5024" fmla="*/ 583709 h 4384220"/>
              <a:gd name="connsiteX5025" fmla="*/ 1078848 w 4384220"/>
              <a:gd name="connsiteY5025" fmla="*/ 574905 h 4384220"/>
              <a:gd name="connsiteX5026" fmla="*/ 1088185 w 4384220"/>
              <a:gd name="connsiteY5026" fmla="*/ 566102 h 4384220"/>
              <a:gd name="connsiteX5027" fmla="*/ 1046568 w 4384220"/>
              <a:gd name="connsiteY5027" fmla="*/ 686152 h 4384220"/>
              <a:gd name="connsiteX5028" fmla="*/ 1054571 w 4384220"/>
              <a:gd name="connsiteY5028" fmla="*/ 694155 h 4384220"/>
              <a:gd name="connsiteX5029" fmla="*/ 1054571 w 4384220"/>
              <a:gd name="connsiteY5029" fmla="*/ 698423 h 4384220"/>
              <a:gd name="connsiteX5030" fmla="*/ 1043367 w 4384220"/>
              <a:gd name="connsiteY5030" fmla="*/ 695489 h 4384220"/>
              <a:gd name="connsiteX5031" fmla="*/ 1003350 w 4384220"/>
              <a:gd name="connsiteY5031" fmla="*/ 635464 h 4384220"/>
              <a:gd name="connsiteX5032" fmla="*/ 1011887 w 4384220"/>
              <a:gd name="connsiteY5032" fmla="*/ 624793 h 4384220"/>
              <a:gd name="connsiteX5033" fmla="*/ 1038831 w 4384220"/>
              <a:gd name="connsiteY5033" fmla="*/ 647202 h 4384220"/>
              <a:gd name="connsiteX5034" fmla="*/ 1031628 w 4384220"/>
              <a:gd name="connsiteY5034" fmla="*/ 659207 h 4384220"/>
              <a:gd name="connsiteX5035" fmla="*/ 1046568 w 4384220"/>
              <a:gd name="connsiteY5035" fmla="*/ 686152 h 4384220"/>
              <a:gd name="connsiteX5036" fmla="*/ 944659 w 4384220"/>
              <a:gd name="connsiteY5036" fmla="*/ 707494 h 4384220"/>
              <a:gd name="connsiteX5037" fmla="*/ 974271 w 4384220"/>
              <a:gd name="connsiteY5037" fmla="*/ 737906 h 4384220"/>
              <a:gd name="connsiteX5038" fmla="*/ 986276 w 4384220"/>
              <a:gd name="connsiteY5038" fmla="*/ 743242 h 4384220"/>
              <a:gd name="connsiteX5039" fmla="*/ 981741 w 4384220"/>
              <a:gd name="connsiteY5039" fmla="*/ 730437 h 4384220"/>
              <a:gd name="connsiteX5040" fmla="*/ 981474 w 4384220"/>
              <a:gd name="connsiteY5040" fmla="*/ 718165 h 4384220"/>
              <a:gd name="connsiteX5041" fmla="*/ 991345 w 4384220"/>
              <a:gd name="connsiteY5041" fmla="*/ 713096 h 4384220"/>
              <a:gd name="connsiteX5042" fmla="*/ 1010286 w 4384220"/>
              <a:gd name="connsiteY5042" fmla="*/ 731771 h 4384220"/>
              <a:gd name="connsiteX5043" fmla="*/ 1003617 w 4384220"/>
              <a:gd name="connsiteY5043" fmla="*/ 753913 h 4384220"/>
              <a:gd name="connsiteX5044" fmla="*/ 952929 w 4384220"/>
              <a:gd name="connsiteY5044" fmla="*/ 749111 h 4384220"/>
              <a:gd name="connsiteX5045" fmla="*/ 927318 w 4384220"/>
              <a:gd name="connsiteY5045" fmla="*/ 676814 h 4384220"/>
              <a:gd name="connsiteX5046" fmla="*/ 943058 w 4384220"/>
              <a:gd name="connsiteY5046" fmla="*/ 672546 h 4384220"/>
              <a:gd name="connsiteX5047" fmla="*/ 944659 w 4384220"/>
              <a:gd name="connsiteY5047" fmla="*/ 707494 h 4384220"/>
              <a:gd name="connsiteX5048" fmla="*/ 960666 w 4384220"/>
              <a:gd name="connsiteY5048" fmla="*/ 666410 h 4384220"/>
              <a:gd name="connsiteX5049" fmla="*/ 968135 w 4384220"/>
              <a:gd name="connsiteY5049" fmla="*/ 662942 h 4384220"/>
              <a:gd name="connsiteX5050" fmla="*/ 988410 w 4384220"/>
              <a:gd name="connsiteY5050" fmla="*/ 700558 h 4384220"/>
              <a:gd name="connsiteX5051" fmla="*/ 970803 w 4384220"/>
              <a:gd name="connsiteY5051" fmla="*/ 710428 h 4384220"/>
              <a:gd name="connsiteX5052" fmla="*/ 968135 w 4384220"/>
              <a:gd name="connsiteY5052" fmla="*/ 719499 h 4384220"/>
              <a:gd name="connsiteX5053" fmla="*/ 956397 w 4384220"/>
              <a:gd name="connsiteY5053" fmla="*/ 703759 h 4384220"/>
              <a:gd name="connsiteX5054" fmla="*/ 960666 w 4384220"/>
              <a:gd name="connsiteY5054" fmla="*/ 666410 h 4384220"/>
              <a:gd name="connsiteX5055" fmla="*/ 853154 w 4384220"/>
              <a:gd name="connsiteY5055" fmla="*/ 744576 h 4384220"/>
              <a:gd name="connsiteX5056" fmla="*/ 871028 w 4384220"/>
              <a:gd name="connsiteY5056" fmla="*/ 738440 h 4384220"/>
              <a:gd name="connsiteX5057" fmla="*/ 882500 w 4384220"/>
              <a:gd name="connsiteY5057" fmla="*/ 727235 h 4384220"/>
              <a:gd name="connsiteX5058" fmla="*/ 891303 w 4384220"/>
              <a:gd name="connsiteY5058" fmla="*/ 685351 h 4384220"/>
              <a:gd name="connsiteX5059" fmla="*/ 890236 w 4384220"/>
              <a:gd name="connsiteY5059" fmla="*/ 680549 h 4384220"/>
              <a:gd name="connsiteX5060" fmla="*/ 913179 w 4384220"/>
              <a:gd name="connsiteY5060" fmla="*/ 679482 h 4384220"/>
              <a:gd name="connsiteX5061" fmla="*/ 946526 w 4384220"/>
              <a:gd name="connsiteY5061" fmla="*/ 759249 h 4384220"/>
              <a:gd name="connsiteX5062" fmla="*/ 1012687 w 4384220"/>
              <a:gd name="connsiteY5062" fmla="*/ 764851 h 4384220"/>
              <a:gd name="connsiteX5063" fmla="*/ 1022825 w 4384220"/>
              <a:gd name="connsiteY5063" fmla="*/ 730970 h 4384220"/>
              <a:gd name="connsiteX5064" fmla="*/ 1053771 w 4384220"/>
              <a:gd name="connsiteY5064" fmla="*/ 743776 h 4384220"/>
              <a:gd name="connsiteX5065" fmla="*/ 1055105 w 4384220"/>
              <a:gd name="connsiteY5065" fmla="*/ 744042 h 4384220"/>
              <a:gd name="connsiteX5066" fmla="*/ 1020424 w 4384220"/>
              <a:gd name="connsiteY5066" fmla="*/ 771254 h 4384220"/>
              <a:gd name="connsiteX5067" fmla="*/ 987077 w 4384220"/>
              <a:gd name="connsiteY5067" fmla="*/ 800066 h 4384220"/>
              <a:gd name="connsiteX5068" fmla="*/ 953729 w 4384220"/>
              <a:gd name="connsiteY5068" fmla="*/ 828878 h 4384220"/>
              <a:gd name="connsiteX5069" fmla="*/ 921716 w 4384220"/>
              <a:gd name="connsiteY5069" fmla="*/ 859290 h 4384220"/>
              <a:gd name="connsiteX5070" fmla="*/ 899040 w 4384220"/>
              <a:gd name="connsiteY5070" fmla="*/ 852621 h 4384220"/>
              <a:gd name="connsiteX5071" fmla="*/ 879032 w 4384220"/>
              <a:gd name="connsiteY5071" fmla="*/ 831812 h 4384220"/>
              <a:gd name="connsiteX5072" fmla="*/ 879298 w 4384220"/>
              <a:gd name="connsiteY5072" fmla="*/ 779790 h 4384220"/>
              <a:gd name="connsiteX5073" fmla="*/ 853154 w 4384220"/>
              <a:gd name="connsiteY5073" fmla="*/ 744576 h 4384220"/>
              <a:gd name="connsiteX5074" fmla="*/ 783525 w 4384220"/>
              <a:gd name="connsiteY5074" fmla="*/ 715497 h 4384220"/>
              <a:gd name="connsiteX5075" fmla="*/ 815272 w 4384220"/>
              <a:gd name="connsiteY5075" fmla="*/ 689887 h 4384220"/>
              <a:gd name="connsiteX5076" fmla="*/ 837148 w 4384220"/>
              <a:gd name="connsiteY5076" fmla="*/ 689353 h 4384220"/>
              <a:gd name="connsiteX5077" fmla="*/ 840349 w 4384220"/>
              <a:gd name="connsiteY5077" fmla="*/ 691220 h 4384220"/>
              <a:gd name="connsiteX5078" fmla="*/ 836881 w 4384220"/>
              <a:gd name="connsiteY5078" fmla="*/ 696289 h 4384220"/>
              <a:gd name="connsiteX5079" fmla="*/ 834747 w 4384220"/>
              <a:gd name="connsiteY5079" fmla="*/ 698957 h 4384220"/>
              <a:gd name="connsiteX5080" fmla="*/ 834213 w 4384220"/>
              <a:gd name="connsiteY5080" fmla="*/ 730437 h 4384220"/>
              <a:gd name="connsiteX5081" fmla="*/ 835280 w 4384220"/>
              <a:gd name="connsiteY5081" fmla="*/ 732037 h 4384220"/>
              <a:gd name="connsiteX5082" fmla="*/ 817673 w 4384220"/>
              <a:gd name="connsiteY5082" fmla="*/ 722700 h 4384220"/>
              <a:gd name="connsiteX5083" fmla="*/ 816873 w 4384220"/>
              <a:gd name="connsiteY5083" fmla="*/ 722433 h 4384220"/>
              <a:gd name="connsiteX5084" fmla="*/ 783525 w 4384220"/>
              <a:gd name="connsiteY5084" fmla="*/ 715497 h 4384220"/>
              <a:gd name="connsiteX5085" fmla="*/ 740041 w 4384220"/>
              <a:gd name="connsiteY5085" fmla="*/ 719232 h 4384220"/>
              <a:gd name="connsiteX5086" fmla="*/ 793129 w 4384220"/>
              <a:gd name="connsiteY5086" fmla="*/ 653872 h 4384220"/>
              <a:gd name="connsiteX5087" fmla="*/ 859557 w 4384220"/>
              <a:gd name="connsiteY5087" fmla="*/ 653338 h 4384220"/>
              <a:gd name="connsiteX5088" fmla="*/ 878765 w 4384220"/>
              <a:gd name="connsiteY5088" fmla="*/ 686418 h 4384220"/>
              <a:gd name="connsiteX5089" fmla="*/ 872095 w 4384220"/>
              <a:gd name="connsiteY5089" fmla="*/ 718698 h 4384220"/>
              <a:gd name="connsiteX5090" fmla="*/ 853421 w 4384220"/>
              <a:gd name="connsiteY5090" fmla="*/ 731504 h 4384220"/>
              <a:gd name="connsiteX5091" fmla="*/ 846218 w 4384220"/>
              <a:gd name="connsiteY5091" fmla="*/ 724834 h 4384220"/>
              <a:gd name="connsiteX5092" fmla="*/ 846485 w 4384220"/>
              <a:gd name="connsiteY5092" fmla="*/ 707494 h 4384220"/>
              <a:gd name="connsiteX5093" fmla="*/ 848352 w 4384220"/>
              <a:gd name="connsiteY5093" fmla="*/ 705093 h 4384220"/>
              <a:gd name="connsiteX5094" fmla="*/ 853688 w 4384220"/>
              <a:gd name="connsiteY5094" fmla="*/ 689086 h 4384220"/>
              <a:gd name="connsiteX5095" fmla="*/ 842750 w 4384220"/>
              <a:gd name="connsiteY5095" fmla="*/ 677881 h 4384220"/>
              <a:gd name="connsiteX5096" fmla="*/ 810203 w 4384220"/>
              <a:gd name="connsiteY5096" fmla="*/ 677348 h 4384220"/>
              <a:gd name="connsiteX5097" fmla="*/ 766985 w 4384220"/>
              <a:gd name="connsiteY5097" fmla="*/ 715230 h 4384220"/>
              <a:gd name="connsiteX5098" fmla="*/ 740041 w 4384220"/>
              <a:gd name="connsiteY5098" fmla="*/ 719232 h 4384220"/>
              <a:gd name="connsiteX5099" fmla="*/ 732037 w 4384220"/>
              <a:gd name="connsiteY5099" fmla="*/ 835814 h 4384220"/>
              <a:gd name="connsiteX5100" fmla="*/ 730437 w 4384220"/>
              <a:gd name="connsiteY5100" fmla="*/ 834747 h 4384220"/>
              <a:gd name="connsiteX5101" fmla="*/ 698957 w 4384220"/>
              <a:gd name="connsiteY5101" fmla="*/ 835280 h 4384220"/>
              <a:gd name="connsiteX5102" fmla="*/ 696289 w 4384220"/>
              <a:gd name="connsiteY5102" fmla="*/ 837414 h 4384220"/>
              <a:gd name="connsiteX5103" fmla="*/ 691220 w 4384220"/>
              <a:gd name="connsiteY5103" fmla="*/ 840883 h 4384220"/>
              <a:gd name="connsiteX5104" fmla="*/ 689353 w 4384220"/>
              <a:gd name="connsiteY5104" fmla="*/ 837681 h 4384220"/>
              <a:gd name="connsiteX5105" fmla="*/ 689887 w 4384220"/>
              <a:gd name="connsiteY5105" fmla="*/ 815805 h 4384220"/>
              <a:gd name="connsiteX5106" fmla="*/ 715497 w 4384220"/>
              <a:gd name="connsiteY5106" fmla="*/ 784059 h 4384220"/>
              <a:gd name="connsiteX5107" fmla="*/ 722433 w 4384220"/>
              <a:gd name="connsiteY5107" fmla="*/ 817940 h 4384220"/>
              <a:gd name="connsiteX5108" fmla="*/ 722700 w 4384220"/>
              <a:gd name="connsiteY5108" fmla="*/ 818740 h 4384220"/>
              <a:gd name="connsiteX5109" fmla="*/ 732037 w 4384220"/>
              <a:gd name="connsiteY5109" fmla="*/ 835814 h 4384220"/>
              <a:gd name="connsiteX5110" fmla="*/ 672546 w 4384220"/>
              <a:gd name="connsiteY5110" fmla="*/ 943325 h 4384220"/>
              <a:gd name="connsiteX5111" fmla="*/ 676814 w 4384220"/>
              <a:gd name="connsiteY5111" fmla="*/ 927585 h 4384220"/>
              <a:gd name="connsiteX5112" fmla="*/ 749111 w 4384220"/>
              <a:gd name="connsiteY5112" fmla="*/ 953196 h 4384220"/>
              <a:gd name="connsiteX5113" fmla="*/ 753913 w 4384220"/>
              <a:gd name="connsiteY5113" fmla="*/ 1003884 h 4384220"/>
              <a:gd name="connsiteX5114" fmla="*/ 731771 w 4384220"/>
              <a:gd name="connsiteY5114" fmla="*/ 1010553 h 4384220"/>
              <a:gd name="connsiteX5115" fmla="*/ 713096 w 4384220"/>
              <a:gd name="connsiteY5115" fmla="*/ 991612 h 4384220"/>
              <a:gd name="connsiteX5116" fmla="*/ 718165 w 4384220"/>
              <a:gd name="connsiteY5116" fmla="*/ 981741 h 4384220"/>
              <a:gd name="connsiteX5117" fmla="*/ 730437 w 4384220"/>
              <a:gd name="connsiteY5117" fmla="*/ 982008 h 4384220"/>
              <a:gd name="connsiteX5118" fmla="*/ 743242 w 4384220"/>
              <a:gd name="connsiteY5118" fmla="*/ 986543 h 4384220"/>
              <a:gd name="connsiteX5119" fmla="*/ 737906 w 4384220"/>
              <a:gd name="connsiteY5119" fmla="*/ 974538 h 4384220"/>
              <a:gd name="connsiteX5120" fmla="*/ 707494 w 4384220"/>
              <a:gd name="connsiteY5120" fmla="*/ 944926 h 4384220"/>
              <a:gd name="connsiteX5121" fmla="*/ 672546 w 4384220"/>
              <a:gd name="connsiteY5121" fmla="*/ 943325 h 4384220"/>
              <a:gd name="connsiteX5122" fmla="*/ 703759 w 4384220"/>
              <a:gd name="connsiteY5122" fmla="*/ 956397 h 4384220"/>
              <a:gd name="connsiteX5123" fmla="*/ 719499 w 4384220"/>
              <a:gd name="connsiteY5123" fmla="*/ 968135 h 4384220"/>
              <a:gd name="connsiteX5124" fmla="*/ 710428 w 4384220"/>
              <a:gd name="connsiteY5124" fmla="*/ 970803 h 4384220"/>
              <a:gd name="connsiteX5125" fmla="*/ 700558 w 4384220"/>
              <a:gd name="connsiteY5125" fmla="*/ 988410 h 4384220"/>
              <a:gd name="connsiteX5126" fmla="*/ 662942 w 4384220"/>
              <a:gd name="connsiteY5126" fmla="*/ 968135 h 4384220"/>
              <a:gd name="connsiteX5127" fmla="*/ 666410 w 4384220"/>
              <a:gd name="connsiteY5127" fmla="*/ 960666 h 4384220"/>
              <a:gd name="connsiteX5128" fmla="*/ 703759 w 4384220"/>
              <a:gd name="connsiteY5128" fmla="*/ 956397 h 4384220"/>
              <a:gd name="connsiteX5129" fmla="*/ 653071 w 4384220"/>
              <a:gd name="connsiteY5129" fmla="*/ 859290 h 4384220"/>
              <a:gd name="connsiteX5130" fmla="*/ 653605 w 4384220"/>
              <a:gd name="connsiteY5130" fmla="*/ 792863 h 4384220"/>
              <a:gd name="connsiteX5131" fmla="*/ 718965 w 4384220"/>
              <a:gd name="connsiteY5131" fmla="*/ 739774 h 4384220"/>
              <a:gd name="connsiteX5132" fmla="*/ 714697 w 4384220"/>
              <a:gd name="connsiteY5132" fmla="*/ 766452 h 4384220"/>
              <a:gd name="connsiteX5133" fmla="*/ 676814 w 4384220"/>
              <a:gd name="connsiteY5133" fmla="*/ 809670 h 4384220"/>
              <a:gd name="connsiteX5134" fmla="*/ 677348 w 4384220"/>
              <a:gd name="connsiteY5134" fmla="*/ 842216 h 4384220"/>
              <a:gd name="connsiteX5135" fmla="*/ 688553 w 4384220"/>
              <a:gd name="connsiteY5135" fmla="*/ 853154 h 4384220"/>
              <a:gd name="connsiteX5136" fmla="*/ 704559 w 4384220"/>
              <a:gd name="connsiteY5136" fmla="*/ 847819 h 4384220"/>
              <a:gd name="connsiteX5137" fmla="*/ 706960 w 4384220"/>
              <a:gd name="connsiteY5137" fmla="*/ 845951 h 4384220"/>
              <a:gd name="connsiteX5138" fmla="*/ 724301 w 4384220"/>
              <a:gd name="connsiteY5138" fmla="*/ 845685 h 4384220"/>
              <a:gd name="connsiteX5139" fmla="*/ 730970 w 4384220"/>
              <a:gd name="connsiteY5139" fmla="*/ 852887 h 4384220"/>
              <a:gd name="connsiteX5140" fmla="*/ 718165 w 4384220"/>
              <a:gd name="connsiteY5140" fmla="*/ 871562 h 4384220"/>
              <a:gd name="connsiteX5141" fmla="*/ 685885 w 4384220"/>
              <a:gd name="connsiteY5141" fmla="*/ 878231 h 4384220"/>
              <a:gd name="connsiteX5142" fmla="*/ 653071 w 4384220"/>
              <a:gd name="connsiteY5142" fmla="*/ 859290 h 4384220"/>
              <a:gd name="connsiteX5143" fmla="*/ 730970 w 4384220"/>
              <a:gd name="connsiteY5143" fmla="*/ 1022825 h 4384220"/>
              <a:gd name="connsiteX5144" fmla="*/ 764851 w 4384220"/>
              <a:gd name="connsiteY5144" fmla="*/ 1012687 h 4384220"/>
              <a:gd name="connsiteX5145" fmla="*/ 759249 w 4384220"/>
              <a:gd name="connsiteY5145" fmla="*/ 946526 h 4384220"/>
              <a:gd name="connsiteX5146" fmla="*/ 679482 w 4384220"/>
              <a:gd name="connsiteY5146" fmla="*/ 913179 h 4384220"/>
              <a:gd name="connsiteX5147" fmla="*/ 680549 w 4384220"/>
              <a:gd name="connsiteY5147" fmla="*/ 890236 h 4384220"/>
              <a:gd name="connsiteX5148" fmla="*/ 685351 w 4384220"/>
              <a:gd name="connsiteY5148" fmla="*/ 891303 h 4384220"/>
              <a:gd name="connsiteX5149" fmla="*/ 727235 w 4384220"/>
              <a:gd name="connsiteY5149" fmla="*/ 882500 h 4384220"/>
              <a:gd name="connsiteX5150" fmla="*/ 738440 w 4384220"/>
              <a:gd name="connsiteY5150" fmla="*/ 871028 h 4384220"/>
              <a:gd name="connsiteX5151" fmla="*/ 744576 w 4384220"/>
              <a:gd name="connsiteY5151" fmla="*/ 853154 h 4384220"/>
              <a:gd name="connsiteX5152" fmla="*/ 780057 w 4384220"/>
              <a:gd name="connsiteY5152" fmla="*/ 879032 h 4384220"/>
              <a:gd name="connsiteX5153" fmla="*/ 832079 w 4384220"/>
              <a:gd name="connsiteY5153" fmla="*/ 878765 h 4384220"/>
              <a:gd name="connsiteX5154" fmla="*/ 852887 w 4384220"/>
              <a:gd name="connsiteY5154" fmla="*/ 898773 h 4384220"/>
              <a:gd name="connsiteX5155" fmla="*/ 859557 w 4384220"/>
              <a:gd name="connsiteY5155" fmla="*/ 921449 h 4384220"/>
              <a:gd name="connsiteX5156" fmla="*/ 829144 w 4384220"/>
              <a:gd name="connsiteY5156" fmla="*/ 953463 h 4384220"/>
              <a:gd name="connsiteX5157" fmla="*/ 800066 w 4384220"/>
              <a:gd name="connsiteY5157" fmla="*/ 987077 h 4384220"/>
              <a:gd name="connsiteX5158" fmla="*/ 771254 w 4384220"/>
              <a:gd name="connsiteY5158" fmla="*/ 1020424 h 4384220"/>
              <a:gd name="connsiteX5159" fmla="*/ 744042 w 4384220"/>
              <a:gd name="connsiteY5159" fmla="*/ 1055105 h 4384220"/>
              <a:gd name="connsiteX5160" fmla="*/ 743776 w 4384220"/>
              <a:gd name="connsiteY5160" fmla="*/ 1053771 h 4384220"/>
              <a:gd name="connsiteX5161" fmla="*/ 730970 w 4384220"/>
              <a:gd name="connsiteY5161" fmla="*/ 1022825 h 4384220"/>
              <a:gd name="connsiteX5162" fmla="*/ 721633 w 4384220"/>
              <a:gd name="connsiteY5162" fmla="*/ 1083383 h 4384220"/>
              <a:gd name="connsiteX5163" fmla="*/ 694155 w 4384220"/>
              <a:gd name="connsiteY5163" fmla="*/ 1094321 h 4384220"/>
              <a:gd name="connsiteX5164" fmla="*/ 662675 w 4384220"/>
              <a:gd name="connsiteY5164" fmla="*/ 1077514 h 4384220"/>
              <a:gd name="connsiteX5165" fmla="*/ 654138 w 4384220"/>
              <a:gd name="connsiteY5165" fmla="*/ 1056172 h 4384220"/>
              <a:gd name="connsiteX5166" fmla="*/ 663209 w 4384220"/>
              <a:gd name="connsiteY5166" fmla="*/ 1043900 h 4384220"/>
              <a:gd name="connsiteX5167" fmla="*/ 675480 w 4384220"/>
              <a:gd name="connsiteY5167" fmla="*/ 1052704 h 4384220"/>
              <a:gd name="connsiteX5168" fmla="*/ 692821 w 4384220"/>
              <a:gd name="connsiteY5168" fmla="*/ 1066843 h 4384220"/>
              <a:gd name="connsiteX5169" fmla="*/ 709628 w 4384220"/>
              <a:gd name="connsiteY5169" fmla="*/ 1062575 h 4384220"/>
              <a:gd name="connsiteX5170" fmla="*/ 706160 w 4384220"/>
              <a:gd name="connsiteY5170" fmla="*/ 1038298 h 4384220"/>
              <a:gd name="connsiteX5171" fmla="*/ 645068 w 4384220"/>
              <a:gd name="connsiteY5171" fmla="*/ 994013 h 4384220"/>
              <a:gd name="connsiteX5172" fmla="*/ 656006 w 4384220"/>
              <a:gd name="connsiteY5172" fmla="*/ 979874 h 4384220"/>
              <a:gd name="connsiteX5173" fmla="*/ 730703 w 4384220"/>
              <a:gd name="connsiteY5173" fmla="*/ 1055105 h 4384220"/>
              <a:gd name="connsiteX5174" fmla="*/ 727502 w 4384220"/>
              <a:gd name="connsiteY5174" fmla="*/ 1076180 h 4384220"/>
              <a:gd name="connsiteX5175" fmla="*/ 721633 w 4384220"/>
              <a:gd name="connsiteY5175" fmla="*/ 1083383 h 4384220"/>
              <a:gd name="connsiteX5176" fmla="*/ 599982 w 4384220"/>
              <a:gd name="connsiteY5176" fmla="*/ 1026293 h 4384220"/>
              <a:gd name="connsiteX5177" fmla="*/ 601850 w 4384220"/>
              <a:gd name="connsiteY5177" fmla="*/ 1025492 h 4384220"/>
              <a:gd name="connsiteX5178" fmla="*/ 614388 w 4384220"/>
              <a:gd name="connsiteY5178" fmla="*/ 1018823 h 4384220"/>
              <a:gd name="connsiteX5179" fmla="*/ 641333 w 4384220"/>
              <a:gd name="connsiteY5179" fmla="*/ 1054305 h 4384220"/>
              <a:gd name="connsiteX5180" fmla="*/ 648536 w 4384220"/>
              <a:gd name="connsiteY5180" fmla="*/ 1078314 h 4384220"/>
              <a:gd name="connsiteX5181" fmla="*/ 613321 w 4384220"/>
              <a:gd name="connsiteY5181" fmla="*/ 1127668 h 4384220"/>
              <a:gd name="connsiteX5182" fmla="*/ 583976 w 4384220"/>
              <a:gd name="connsiteY5182" fmla="*/ 1118598 h 4384220"/>
              <a:gd name="connsiteX5183" fmla="*/ 566102 w 4384220"/>
              <a:gd name="connsiteY5183" fmla="*/ 1088185 h 4384220"/>
              <a:gd name="connsiteX5184" fmla="*/ 574905 w 4384220"/>
              <a:gd name="connsiteY5184" fmla="*/ 1078314 h 4384220"/>
              <a:gd name="connsiteX5185" fmla="*/ 583709 w 4384220"/>
              <a:gd name="connsiteY5185" fmla="*/ 1078848 h 4384220"/>
              <a:gd name="connsiteX5186" fmla="*/ 593046 w 4384220"/>
              <a:gd name="connsiteY5186" fmla="*/ 1084984 h 4384220"/>
              <a:gd name="connsiteX5187" fmla="*/ 597848 w 4384220"/>
              <a:gd name="connsiteY5187" fmla="*/ 1096455 h 4384220"/>
              <a:gd name="connsiteX5188" fmla="*/ 591979 w 4384220"/>
              <a:gd name="connsiteY5188" fmla="*/ 1111662 h 4384220"/>
              <a:gd name="connsiteX5189" fmla="*/ 607452 w 4384220"/>
              <a:gd name="connsiteY5189" fmla="*/ 1104725 h 4384220"/>
              <a:gd name="connsiteX5190" fmla="*/ 623726 w 4384220"/>
              <a:gd name="connsiteY5190" fmla="*/ 1082049 h 4384220"/>
              <a:gd name="connsiteX5191" fmla="*/ 599982 w 4384220"/>
              <a:gd name="connsiteY5191" fmla="*/ 1026293 h 4384220"/>
              <a:gd name="connsiteX5192" fmla="*/ 610654 w 4384220"/>
              <a:gd name="connsiteY5192" fmla="*/ 1078581 h 4384220"/>
              <a:gd name="connsiteX5193" fmla="*/ 608786 w 4384220"/>
              <a:gd name="connsiteY5193" fmla="*/ 1084984 h 4384220"/>
              <a:gd name="connsiteX5194" fmla="*/ 601050 w 4384220"/>
              <a:gd name="connsiteY5194" fmla="*/ 1075647 h 4384220"/>
              <a:gd name="connsiteX5195" fmla="*/ 587978 w 4384220"/>
              <a:gd name="connsiteY5195" fmla="*/ 1067110 h 4384220"/>
              <a:gd name="connsiteX5196" fmla="*/ 569036 w 4384220"/>
              <a:gd name="connsiteY5196" fmla="*/ 1066310 h 4384220"/>
              <a:gd name="connsiteX5197" fmla="*/ 554364 w 4384220"/>
              <a:gd name="connsiteY5197" fmla="*/ 1081249 h 4384220"/>
              <a:gd name="connsiteX5198" fmla="*/ 547694 w 4384220"/>
              <a:gd name="connsiteY5198" fmla="*/ 1072979 h 4384220"/>
              <a:gd name="connsiteX5199" fmla="*/ 517548 w 4384220"/>
              <a:gd name="connsiteY5199" fmla="*/ 1015622 h 4384220"/>
              <a:gd name="connsiteX5200" fmla="*/ 540491 w 4384220"/>
              <a:gd name="connsiteY5200" fmla="*/ 1027893 h 4384220"/>
              <a:gd name="connsiteX5201" fmla="*/ 587711 w 4384220"/>
              <a:gd name="connsiteY5201" fmla="*/ 1030561 h 4384220"/>
              <a:gd name="connsiteX5202" fmla="*/ 610654 w 4384220"/>
              <a:gd name="connsiteY5202" fmla="*/ 1078581 h 4384220"/>
              <a:gd name="connsiteX5203" fmla="*/ 625060 w 4384220"/>
              <a:gd name="connsiteY5203" fmla="*/ 1011887 h 4384220"/>
              <a:gd name="connsiteX5204" fmla="*/ 635731 w 4384220"/>
              <a:gd name="connsiteY5204" fmla="*/ 1003350 h 4384220"/>
              <a:gd name="connsiteX5205" fmla="*/ 680016 w 4384220"/>
              <a:gd name="connsiteY5205" fmla="*/ 1027627 h 4384220"/>
              <a:gd name="connsiteX5206" fmla="*/ 691754 w 4384220"/>
              <a:gd name="connsiteY5206" fmla="*/ 1038831 h 4384220"/>
              <a:gd name="connsiteX5207" fmla="*/ 695756 w 4384220"/>
              <a:gd name="connsiteY5207" fmla="*/ 1043633 h 4384220"/>
              <a:gd name="connsiteX5208" fmla="*/ 698423 w 4384220"/>
              <a:gd name="connsiteY5208" fmla="*/ 1054305 h 4384220"/>
              <a:gd name="connsiteX5209" fmla="*/ 698423 w 4384220"/>
              <a:gd name="connsiteY5209" fmla="*/ 1054305 h 4384220"/>
              <a:gd name="connsiteX5210" fmla="*/ 694155 w 4384220"/>
              <a:gd name="connsiteY5210" fmla="*/ 1054305 h 4384220"/>
              <a:gd name="connsiteX5211" fmla="*/ 686152 w 4384220"/>
              <a:gd name="connsiteY5211" fmla="*/ 1046301 h 4384220"/>
              <a:gd name="connsiteX5212" fmla="*/ 659474 w 4384220"/>
              <a:gd name="connsiteY5212" fmla="*/ 1031095 h 4384220"/>
              <a:gd name="connsiteX5213" fmla="*/ 647469 w 4384220"/>
              <a:gd name="connsiteY5213" fmla="*/ 1038565 h 4384220"/>
              <a:gd name="connsiteX5214" fmla="*/ 625060 w 4384220"/>
              <a:gd name="connsiteY5214" fmla="*/ 1011887 h 4384220"/>
              <a:gd name="connsiteX5215" fmla="*/ 520750 w 4384220"/>
              <a:gd name="connsiteY5215" fmla="*/ 1178089 h 4384220"/>
              <a:gd name="connsiteX5216" fmla="*/ 567702 w 4384220"/>
              <a:gd name="connsiteY5216" fmla="*/ 1120732 h 4384220"/>
              <a:gd name="connsiteX5217" fmla="*/ 577306 w 4384220"/>
              <a:gd name="connsiteY5217" fmla="*/ 1128735 h 4384220"/>
              <a:gd name="connsiteX5218" fmla="*/ 616523 w 4384220"/>
              <a:gd name="connsiteY5218" fmla="*/ 1140207 h 4384220"/>
              <a:gd name="connsiteX5219" fmla="*/ 661875 w 4384220"/>
              <a:gd name="connsiteY5219" fmla="*/ 1092454 h 4384220"/>
              <a:gd name="connsiteX5220" fmla="*/ 696022 w 4384220"/>
              <a:gd name="connsiteY5220" fmla="*/ 1106593 h 4384220"/>
              <a:gd name="connsiteX5221" fmla="*/ 705093 w 4384220"/>
              <a:gd name="connsiteY5221" fmla="*/ 1106059 h 4384220"/>
              <a:gd name="connsiteX5222" fmla="*/ 643200 w 4384220"/>
              <a:gd name="connsiteY5222" fmla="*/ 1196764 h 4384220"/>
              <a:gd name="connsiteX5223" fmla="*/ 576506 w 4384220"/>
              <a:gd name="connsiteY5223" fmla="*/ 1211703 h 4384220"/>
              <a:gd name="connsiteX5224" fmla="*/ 520750 w 4384220"/>
              <a:gd name="connsiteY5224" fmla="*/ 1178089 h 4384220"/>
              <a:gd name="connsiteX5225" fmla="*/ 481267 w 4384220"/>
              <a:gd name="connsiteY5225" fmla="*/ 911312 h 4384220"/>
              <a:gd name="connsiteX5226" fmla="*/ 478599 w 4384220"/>
              <a:gd name="connsiteY5226" fmla="*/ 927852 h 4384220"/>
              <a:gd name="connsiteX5227" fmla="*/ 479666 w 4384220"/>
              <a:gd name="connsiteY5227" fmla="*/ 956931 h 4384220"/>
              <a:gd name="connsiteX5228" fmla="*/ 466060 w 4384220"/>
              <a:gd name="connsiteY5228" fmla="*/ 1012687 h 4384220"/>
              <a:gd name="connsiteX5229" fmla="*/ 477265 w 4384220"/>
              <a:gd name="connsiteY5229" fmla="*/ 1055905 h 4384220"/>
              <a:gd name="connsiteX5230" fmla="*/ 484201 w 4384220"/>
              <a:gd name="connsiteY5230" fmla="*/ 1069244 h 4384220"/>
              <a:gd name="connsiteX5231" fmla="*/ 495939 w 4384220"/>
              <a:gd name="connsiteY5231" fmla="*/ 1084184 h 4384220"/>
              <a:gd name="connsiteX5232" fmla="*/ 504743 w 4384220"/>
              <a:gd name="connsiteY5232" fmla="*/ 1094855 h 4384220"/>
              <a:gd name="connsiteX5233" fmla="*/ 513013 w 4384220"/>
              <a:gd name="connsiteY5233" fmla="*/ 1110595 h 4384220"/>
              <a:gd name="connsiteX5234" fmla="*/ 514080 w 4384220"/>
              <a:gd name="connsiteY5234" fmla="*/ 1121799 h 4384220"/>
              <a:gd name="connsiteX5235" fmla="*/ 508211 w 4384220"/>
              <a:gd name="connsiteY5235" fmla="*/ 1131136 h 4384220"/>
              <a:gd name="connsiteX5236" fmla="*/ 506344 w 4384220"/>
              <a:gd name="connsiteY5236" fmla="*/ 1131670 h 4384220"/>
              <a:gd name="connsiteX5237" fmla="*/ 508478 w 4384220"/>
              <a:gd name="connsiteY5237" fmla="*/ 1126601 h 4384220"/>
              <a:gd name="connsiteX5238" fmla="*/ 504743 w 4384220"/>
              <a:gd name="connsiteY5238" fmla="*/ 1106593 h 4384220"/>
              <a:gd name="connsiteX5239" fmla="*/ 474597 w 4384220"/>
              <a:gd name="connsiteY5239" fmla="*/ 1088986 h 4384220"/>
              <a:gd name="connsiteX5240" fmla="*/ 444184 w 4384220"/>
              <a:gd name="connsiteY5240" fmla="*/ 1114863 h 4384220"/>
              <a:gd name="connsiteX5241" fmla="*/ 447119 w 4384220"/>
              <a:gd name="connsiteY5241" fmla="*/ 1133004 h 4384220"/>
              <a:gd name="connsiteX5242" fmla="*/ 364952 w 4384220"/>
              <a:gd name="connsiteY5242" fmla="*/ 1083116 h 4384220"/>
              <a:gd name="connsiteX5243" fmla="*/ 420975 w 4384220"/>
              <a:gd name="connsiteY5243" fmla="*/ 995613 h 4384220"/>
              <a:gd name="connsiteX5244" fmla="*/ 481267 w 4384220"/>
              <a:gd name="connsiteY5244" fmla="*/ 911312 h 4384220"/>
              <a:gd name="connsiteX5245" fmla="*/ 486335 w 4384220"/>
              <a:gd name="connsiteY5245" fmla="*/ 978806 h 4384220"/>
              <a:gd name="connsiteX5246" fmla="*/ 503943 w 4384220"/>
              <a:gd name="connsiteY5246" fmla="*/ 1003617 h 4384220"/>
              <a:gd name="connsiteX5247" fmla="*/ 538090 w 4384220"/>
              <a:gd name="connsiteY5247" fmla="*/ 1080715 h 4384220"/>
              <a:gd name="connsiteX5248" fmla="*/ 554630 w 4384220"/>
              <a:gd name="connsiteY5248" fmla="*/ 1117531 h 4384220"/>
              <a:gd name="connsiteX5249" fmla="*/ 517015 w 4384220"/>
              <a:gd name="connsiteY5249" fmla="*/ 1165817 h 4384220"/>
              <a:gd name="connsiteX5250" fmla="*/ 490070 w 4384220"/>
              <a:gd name="connsiteY5250" fmla="*/ 1158881 h 4384220"/>
              <a:gd name="connsiteX5251" fmla="*/ 458057 w 4384220"/>
              <a:gd name="connsiteY5251" fmla="*/ 1117264 h 4384220"/>
              <a:gd name="connsiteX5252" fmla="*/ 474064 w 4384220"/>
              <a:gd name="connsiteY5252" fmla="*/ 1102324 h 4384220"/>
              <a:gd name="connsiteX5253" fmla="*/ 494072 w 4384220"/>
              <a:gd name="connsiteY5253" fmla="*/ 1113529 h 4384220"/>
              <a:gd name="connsiteX5254" fmla="*/ 495672 w 4384220"/>
              <a:gd name="connsiteY5254" fmla="*/ 1122600 h 4384220"/>
              <a:gd name="connsiteX5255" fmla="*/ 489270 w 4384220"/>
              <a:gd name="connsiteY5255" fmla="*/ 1129269 h 4384220"/>
              <a:gd name="connsiteX5256" fmla="*/ 475664 w 4384220"/>
              <a:gd name="connsiteY5256" fmla="*/ 1134071 h 4384220"/>
              <a:gd name="connsiteX5257" fmla="*/ 489270 w 4384220"/>
              <a:gd name="connsiteY5257" fmla="*/ 1141007 h 4384220"/>
              <a:gd name="connsiteX5258" fmla="*/ 514614 w 4384220"/>
              <a:gd name="connsiteY5258" fmla="*/ 1143141 h 4384220"/>
              <a:gd name="connsiteX5259" fmla="*/ 527419 w 4384220"/>
              <a:gd name="connsiteY5259" fmla="*/ 1125267 h 4384220"/>
              <a:gd name="connsiteX5260" fmla="*/ 526085 w 4384220"/>
              <a:gd name="connsiteY5260" fmla="*/ 1107927 h 4384220"/>
              <a:gd name="connsiteX5261" fmla="*/ 515948 w 4384220"/>
              <a:gd name="connsiteY5261" fmla="*/ 1088185 h 4384220"/>
              <a:gd name="connsiteX5262" fmla="*/ 506077 w 4384220"/>
              <a:gd name="connsiteY5262" fmla="*/ 1075914 h 4384220"/>
              <a:gd name="connsiteX5263" fmla="*/ 495939 w 4384220"/>
              <a:gd name="connsiteY5263" fmla="*/ 1063108 h 4384220"/>
              <a:gd name="connsiteX5264" fmla="*/ 489803 w 4384220"/>
              <a:gd name="connsiteY5264" fmla="*/ 1050836 h 4384220"/>
              <a:gd name="connsiteX5265" fmla="*/ 479933 w 4384220"/>
              <a:gd name="connsiteY5265" fmla="*/ 1012154 h 4384220"/>
              <a:gd name="connsiteX5266" fmla="*/ 485535 w 4384220"/>
              <a:gd name="connsiteY5266" fmla="*/ 975872 h 4384220"/>
              <a:gd name="connsiteX5267" fmla="*/ 486335 w 4384220"/>
              <a:gd name="connsiteY5267" fmla="*/ 978806 h 4384220"/>
              <a:gd name="connsiteX5268" fmla="*/ 540491 w 4384220"/>
              <a:gd name="connsiteY5268" fmla="*/ 860624 h 4384220"/>
              <a:gd name="connsiteX5269" fmla="*/ 585043 w 4384220"/>
              <a:gd name="connsiteY5269" fmla="*/ 883834 h 4384220"/>
              <a:gd name="connsiteX5270" fmla="*/ 574372 w 4384220"/>
              <a:gd name="connsiteY5270" fmla="*/ 916647 h 4384220"/>
              <a:gd name="connsiteX5271" fmla="*/ 557298 w 4384220"/>
              <a:gd name="connsiteY5271" fmla="*/ 917448 h 4384220"/>
              <a:gd name="connsiteX5272" fmla="*/ 555164 w 4384220"/>
              <a:gd name="connsiteY5272" fmla="*/ 906243 h 4384220"/>
              <a:gd name="connsiteX5273" fmla="*/ 556231 w 4384220"/>
              <a:gd name="connsiteY5273" fmla="*/ 899040 h 4384220"/>
              <a:gd name="connsiteX5274" fmla="*/ 556498 w 4384220"/>
              <a:gd name="connsiteY5274" fmla="*/ 891037 h 4384220"/>
              <a:gd name="connsiteX5275" fmla="*/ 548494 w 4384220"/>
              <a:gd name="connsiteY5275" fmla="*/ 891570 h 4384220"/>
              <a:gd name="connsiteX5276" fmla="*/ 523417 w 4384220"/>
              <a:gd name="connsiteY5276" fmla="*/ 904909 h 4384220"/>
              <a:gd name="connsiteX5277" fmla="*/ 523151 w 4384220"/>
              <a:gd name="connsiteY5277" fmla="*/ 905443 h 4384220"/>
              <a:gd name="connsiteX5278" fmla="*/ 514880 w 4384220"/>
              <a:gd name="connsiteY5278" fmla="*/ 951062 h 4384220"/>
              <a:gd name="connsiteX5279" fmla="*/ 547161 w 4384220"/>
              <a:gd name="connsiteY5279" fmla="*/ 995080 h 4384220"/>
              <a:gd name="connsiteX5280" fmla="*/ 584776 w 4384220"/>
              <a:gd name="connsiteY5280" fmla="*/ 995347 h 4384220"/>
              <a:gd name="connsiteX5281" fmla="*/ 618657 w 4384220"/>
              <a:gd name="connsiteY5281" fmla="*/ 970003 h 4384220"/>
              <a:gd name="connsiteX5282" fmla="*/ 649336 w 4384220"/>
              <a:gd name="connsiteY5282" fmla="*/ 873163 h 4384220"/>
              <a:gd name="connsiteX5283" fmla="*/ 667744 w 4384220"/>
              <a:gd name="connsiteY5283" fmla="*/ 885701 h 4384220"/>
              <a:gd name="connsiteX5284" fmla="*/ 663742 w 4384220"/>
              <a:gd name="connsiteY5284" fmla="*/ 926518 h 4384220"/>
              <a:gd name="connsiteX5285" fmla="*/ 650137 w 4384220"/>
              <a:gd name="connsiteY5285" fmla="*/ 963333 h 4384220"/>
              <a:gd name="connsiteX5286" fmla="*/ 595714 w 4384220"/>
              <a:gd name="connsiteY5286" fmla="*/ 1013488 h 4384220"/>
              <a:gd name="connsiteX5287" fmla="*/ 544493 w 4384220"/>
              <a:gd name="connsiteY5287" fmla="*/ 1015355 h 4384220"/>
              <a:gd name="connsiteX5288" fmla="*/ 498874 w 4384220"/>
              <a:gd name="connsiteY5288" fmla="*/ 973204 h 4384220"/>
              <a:gd name="connsiteX5289" fmla="*/ 492471 w 4384220"/>
              <a:gd name="connsiteY5289" fmla="*/ 929186 h 4384220"/>
              <a:gd name="connsiteX5290" fmla="*/ 540491 w 4384220"/>
              <a:gd name="connsiteY5290" fmla="*/ 860624 h 4384220"/>
              <a:gd name="connsiteX5291" fmla="*/ 617056 w 4384220"/>
              <a:gd name="connsiteY5291" fmla="*/ 774455 h 4384220"/>
              <a:gd name="connsiteX5292" fmla="*/ 644001 w 4384220"/>
              <a:gd name="connsiteY5292" fmla="*/ 782191 h 4384220"/>
              <a:gd name="connsiteX5293" fmla="*/ 641600 w 4384220"/>
              <a:gd name="connsiteY5293" fmla="*/ 786460 h 4384220"/>
              <a:gd name="connsiteX5294" fmla="*/ 634664 w 4384220"/>
              <a:gd name="connsiteY5294" fmla="*/ 852887 h 4384220"/>
              <a:gd name="connsiteX5295" fmla="*/ 629328 w 4384220"/>
              <a:gd name="connsiteY5295" fmla="*/ 917448 h 4384220"/>
              <a:gd name="connsiteX5296" fmla="*/ 610387 w 4384220"/>
              <a:gd name="connsiteY5296" fmla="*/ 957198 h 4384220"/>
              <a:gd name="connsiteX5297" fmla="*/ 589045 w 4384220"/>
              <a:gd name="connsiteY5297" fmla="*/ 977473 h 4384220"/>
              <a:gd name="connsiteX5298" fmla="*/ 581575 w 4384220"/>
              <a:gd name="connsiteY5298" fmla="*/ 982008 h 4384220"/>
              <a:gd name="connsiteX5299" fmla="*/ 578640 w 4384220"/>
              <a:gd name="connsiteY5299" fmla="*/ 983342 h 4384220"/>
              <a:gd name="connsiteX5300" fmla="*/ 552229 w 4384220"/>
              <a:gd name="connsiteY5300" fmla="*/ 983608 h 4384220"/>
              <a:gd name="connsiteX5301" fmla="*/ 533555 w 4384220"/>
              <a:gd name="connsiteY5301" fmla="*/ 963067 h 4384220"/>
              <a:gd name="connsiteX5302" fmla="*/ 527686 w 4384220"/>
              <a:gd name="connsiteY5302" fmla="*/ 948661 h 4384220"/>
              <a:gd name="connsiteX5303" fmla="*/ 534088 w 4384220"/>
              <a:gd name="connsiteY5303" fmla="*/ 913713 h 4384220"/>
              <a:gd name="connsiteX5304" fmla="*/ 541025 w 4384220"/>
              <a:gd name="connsiteY5304" fmla="*/ 907577 h 4384220"/>
              <a:gd name="connsiteX5305" fmla="*/ 549295 w 4384220"/>
              <a:gd name="connsiteY5305" fmla="*/ 927585 h 4384220"/>
              <a:gd name="connsiteX5306" fmla="*/ 582375 w 4384220"/>
              <a:gd name="connsiteY5306" fmla="*/ 927852 h 4384220"/>
              <a:gd name="connsiteX5307" fmla="*/ 597581 w 4384220"/>
              <a:gd name="connsiteY5307" fmla="*/ 879565 h 4384220"/>
              <a:gd name="connsiteX5308" fmla="*/ 536756 w 4384220"/>
              <a:gd name="connsiteY5308" fmla="*/ 847285 h 4384220"/>
              <a:gd name="connsiteX5309" fmla="*/ 530087 w 4384220"/>
              <a:gd name="connsiteY5309" fmla="*/ 849686 h 4384220"/>
              <a:gd name="connsiteX5310" fmla="*/ 568503 w 4384220"/>
              <a:gd name="connsiteY5310" fmla="*/ 803800 h 4384220"/>
              <a:gd name="connsiteX5311" fmla="*/ 607719 w 4384220"/>
              <a:gd name="connsiteY5311" fmla="*/ 758448 h 4384220"/>
              <a:gd name="connsiteX5312" fmla="*/ 617056 w 4384220"/>
              <a:gd name="connsiteY5312" fmla="*/ 774455 h 4384220"/>
              <a:gd name="connsiteX5313" fmla="*/ 649336 w 4384220"/>
              <a:gd name="connsiteY5313" fmla="*/ 739774 h 4384220"/>
              <a:gd name="connsiteX5314" fmla="*/ 650670 w 4384220"/>
              <a:gd name="connsiteY5314" fmla="*/ 764051 h 4384220"/>
              <a:gd name="connsiteX5315" fmla="*/ 625860 w 4384220"/>
              <a:gd name="connsiteY5315" fmla="*/ 764317 h 4384220"/>
              <a:gd name="connsiteX5316" fmla="*/ 624526 w 4384220"/>
              <a:gd name="connsiteY5316" fmla="*/ 740041 h 4384220"/>
              <a:gd name="connsiteX5317" fmla="*/ 649336 w 4384220"/>
              <a:gd name="connsiteY5317" fmla="*/ 739774 h 4384220"/>
              <a:gd name="connsiteX5318" fmla="*/ 730170 w 4384220"/>
              <a:gd name="connsiteY5318" fmla="*/ 658674 h 4384220"/>
              <a:gd name="connsiteX5319" fmla="*/ 752046 w 4384220"/>
              <a:gd name="connsiteY5319" fmla="*/ 668811 h 4384220"/>
              <a:gd name="connsiteX5320" fmla="*/ 726168 w 4384220"/>
              <a:gd name="connsiteY5320" fmla="*/ 725635 h 4384220"/>
              <a:gd name="connsiteX5321" fmla="*/ 725635 w 4384220"/>
              <a:gd name="connsiteY5321" fmla="*/ 725901 h 4384220"/>
              <a:gd name="connsiteX5322" fmla="*/ 725635 w 4384220"/>
              <a:gd name="connsiteY5322" fmla="*/ 725901 h 4384220"/>
              <a:gd name="connsiteX5323" fmla="*/ 725368 w 4384220"/>
              <a:gd name="connsiteY5323" fmla="*/ 726168 h 4384220"/>
              <a:gd name="connsiteX5324" fmla="*/ 668544 w 4384220"/>
              <a:gd name="connsiteY5324" fmla="*/ 752046 h 4384220"/>
              <a:gd name="connsiteX5325" fmla="*/ 658407 w 4384220"/>
              <a:gd name="connsiteY5325" fmla="*/ 730170 h 4384220"/>
              <a:gd name="connsiteX5326" fmla="*/ 641867 w 4384220"/>
              <a:gd name="connsiteY5326" fmla="*/ 721900 h 4384220"/>
              <a:gd name="connsiteX5327" fmla="*/ 680816 w 4384220"/>
              <a:gd name="connsiteY5327" fmla="*/ 681083 h 4384220"/>
              <a:gd name="connsiteX5328" fmla="*/ 721633 w 4384220"/>
              <a:gd name="connsiteY5328" fmla="*/ 642133 h 4384220"/>
              <a:gd name="connsiteX5329" fmla="*/ 730170 w 4384220"/>
              <a:gd name="connsiteY5329" fmla="*/ 658674 h 4384220"/>
              <a:gd name="connsiteX5330" fmla="*/ 764584 w 4384220"/>
              <a:gd name="connsiteY5330" fmla="*/ 625860 h 4384220"/>
              <a:gd name="connsiteX5331" fmla="*/ 764317 w 4384220"/>
              <a:gd name="connsiteY5331" fmla="*/ 650670 h 4384220"/>
              <a:gd name="connsiteX5332" fmla="*/ 740041 w 4384220"/>
              <a:gd name="connsiteY5332" fmla="*/ 649336 h 4384220"/>
              <a:gd name="connsiteX5333" fmla="*/ 740307 w 4384220"/>
              <a:gd name="connsiteY5333" fmla="*/ 624526 h 4384220"/>
              <a:gd name="connsiteX5334" fmla="*/ 764584 w 4384220"/>
              <a:gd name="connsiteY5334" fmla="*/ 625860 h 4384220"/>
              <a:gd name="connsiteX5335" fmla="*/ 849686 w 4384220"/>
              <a:gd name="connsiteY5335" fmla="*/ 529820 h 4384220"/>
              <a:gd name="connsiteX5336" fmla="*/ 847285 w 4384220"/>
              <a:gd name="connsiteY5336" fmla="*/ 536489 h 4384220"/>
              <a:gd name="connsiteX5337" fmla="*/ 879565 w 4384220"/>
              <a:gd name="connsiteY5337" fmla="*/ 597315 h 4384220"/>
              <a:gd name="connsiteX5338" fmla="*/ 927852 w 4384220"/>
              <a:gd name="connsiteY5338" fmla="*/ 582108 h 4384220"/>
              <a:gd name="connsiteX5339" fmla="*/ 927585 w 4384220"/>
              <a:gd name="connsiteY5339" fmla="*/ 549028 h 4384220"/>
              <a:gd name="connsiteX5340" fmla="*/ 907577 w 4384220"/>
              <a:gd name="connsiteY5340" fmla="*/ 540758 h 4384220"/>
              <a:gd name="connsiteX5341" fmla="*/ 913713 w 4384220"/>
              <a:gd name="connsiteY5341" fmla="*/ 533822 h 4384220"/>
              <a:gd name="connsiteX5342" fmla="*/ 948927 w 4384220"/>
              <a:gd name="connsiteY5342" fmla="*/ 527419 h 4384220"/>
              <a:gd name="connsiteX5343" fmla="*/ 983608 w 4384220"/>
              <a:gd name="connsiteY5343" fmla="*/ 551963 h 4384220"/>
              <a:gd name="connsiteX5344" fmla="*/ 983342 w 4384220"/>
              <a:gd name="connsiteY5344" fmla="*/ 578374 h 4384220"/>
              <a:gd name="connsiteX5345" fmla="*/ 956664 w 4384220"/>
              <a:gd name="connsiteY5345" fmla="*/ 611187 h 4384220"/>
              <a:gd name="connsiteX5346" fmla="*/ 916914 w 4384220"/>
              <a:gd name="connsiteY5346" fmla="*/ 629595 h 4384220"/>
              <a:gd name="connsiteX5347" fmla="*/ 852887 w 4384220"/>
              <a:gd name="connsiteY5347" fmla="*/ 634930 h 4384220"/>
              <a:gd name="connsiteX5348" fmla="*/ 786460 w 4384220"/>
              <a:gd name="connsiteY5348" fmla="*/ 641867 h 4384220"/>
              <a:gd name="connsiteX5349" fmla="*/ 782191 w 4384220"/>
              <a:gd name="connsiteY5349" fmla="*/ 644268 h 4384220"/>
              <a:gd name="connsiteX5350" fmla="*/ 774455 w 4384220"/>
              <a:gd name="connsiteY5350" fmla="*/ 617323 h 4384220"/>
              <a:gd name="connsiteX5351" fmla="*/ 758448 w 4384220"/>
              <a:gd name="connsiteY5351" fmla="*/ 607719 h 4384220"/>
              <a:gd name="connsiteX5352" fmla="*/ 803800 w 4384220"/>
              <a:gd name="connsiteY5352" fmla="*/ 568503 h 4384220"/>
              <a:gd name="connsiteX5353" fmla="*/ 849686 w 4384220"/>
              <a:gd name="connsiteY5353" fmla="*/ 529820 h 4384220"/>
              <a:gd name="connsiteX5354" fmla="*/ 929453 w 4384220"/>
              <a:gd name="connsiteY5354" fmla="*/ 491938 h 4384220"/>
              <a:gd name="connsiteX5355" fmla="*/ 973471 w 4384220"/>
              <a:gd name="connsiteY5355" fmla="*/ 498340 h 4384220"/>
              <a:gd name="connsiteX5356" fmla="*/ 1015622 w 4384220"/>
              <a:gd name="connsiteY5356" fmla="*/ 543959 h 4384220"/>
              <a:gd name="connsiteX5357" fmla="*/ 1013754 w 4384220"/>
              <a:gd name="connsiteY5357" fmla="*/ 595180 h 4384220"/>
              <a:gd name="connsiteX5358" fmla="*/ 963600 w 4384220"/>
              <a:gd name="connsiteY5358" fmla="*/ 649603 h 4384220"/>
              <a:gd name="connsiteX5359" fmla="*/ 926785 w 4384220"/>
              <a:gd name="connsiteY5359" fmla="*/ 663209 h 4384220"/>
              <a:gd name="connsiteX5360" fmla="*/ 885968 w 4384220"/>
              <a:gd name="connsiteY5360" fmla="*/ 667210 h 4384220"/>
              <a:gd name="connsiteX5361" fmla="*/ 873429 w 4384220"/>
              <a:gd name="connsiteY5361" fmla="*/ 648803 h 4384220"/>
              <a:gd name="connsiteX5362" fmla="*/ 970270 w 4384220"/>
              <a:gd name="connsiteY5362" fmla="*/ 618123 h 4384220"/>
              <a:gd name="connsiteX5363" fmla="*/ 995613 w 4384220"/>
              <a:gd name="connsiteY5363" fmla="*/ 584243 h 4384220"/>
              <a:gd name="connsiteX5364" fmla="*/ 995347 w 4384220"/>
              <a:gd name="connsiteY5364" fmla="*/ 546627 h 4384220"/>
              <a:gd name="connsiteX5365" fmla="*/ 951595 w 4384220"/>
              <a:gd name="connsiteY5365" fmla="*/ 514347 h 4384220"/>
              <a:gd name="connsiteX5366" fmla="*/ 905709 w 4384220"/>
              <a:gd name="connsiteY5366" fmla="*/ 522617 h 4384220"/>
              <a:gd name="connsiteX5367" fmla="*/ 891837 w 4384220"/>
              <a:gd name="connsiteY5367" fmla="*/ 547961 h 4384220"/>
              <a:gd name="connsiteX5368" fmla="*/ 891303 w 4384220"/>
              <a:gd name="connsiteY5368" fmla="*/ 555964 h 4384220"/>
              <a:gd name="connsiteX5369" fmla="*/ 899307 w 4384220"/>
              <a:gd name="connsiteY5369" fmla="*/ 555697 h 4384220"/>
              <a:gd name="connsiteX5370" fmla="*/ 906510 w 4384220"/>
              <a:gd name="connsiteY5370" fmla="*/ 554630 h 4384220"/>
              <a:gd name="connsiteX5371" fmla="*/ 917714 w 4384220"/>
              <a:gd name="connsiteY5371" fmla="*/ 556765 h 4384220"/>
              <a:gd name="connsiteX5372" fmla="*/ 916914 w 4384220"/>
              <a:gd name="connsiteY5372" fmla="*/ 573838 h 4384220"/>
              <a:gd name="connsiteX5373" fmla="*/ 884100 w 4384220"/>
              <a:gd name="connsiteY5373" fmla="*/ 584509 h 4384220"/>
              <a:gd name="connsiteX5374" fmla="*/ 860891 w 4384220"/>
              <a:gd name="connsiteY5374" fmla="*/ 539958 h 4384220"/>
              <a:gd name="connsiteX5375" fmla="*/ 929453 w 4384220"/>
              <a:gd name="connsiteY5375" fmla="*/ 491938 h 4384220"/>
              <a:gd name="connsiteX5376" fmla="*/ 1133271 w 4384220"/>
              <a:gd name="connsiteY5376" fmla="*/ 447119 h 4384220"/>
              <a:gd name="connsiteX5377" fmla="*/ 1115130 w 4384220"/>
              <a:gd name="connsiteY5377" fmla="*/ 444184 h 4384220"/>
              <a:gd name="connsiteX5378" fmla="*/ 1089252 w 4384220"/>
              <a:gd name="connsiteY5378" fmla="*/ 474597 h 4384220"/>
              <a:gd name="connsiteX5379" fmla="*/ 1106860 w 4384220"/>
              <a:gd name="connsiteY5379" fmla="*/ 504743 h 4384220"/>
              <a:gd name="connsiteX5380" fmla="*/ 1126868 w 4384220"/>
              <a:gd name="connsiteY5380" fmla="*/ 508478 h 4384220"/>
              <a:gd name="connsiteX5381" fmla="*/ 1131937 w 4384220"/>
              <a:gd name="connsiteY5381" fmla="*/ 506344 h 4384220"/>
              <a:gd name="connsiteX5382" fmla="*/ 1131403 w 4384220"/>
              <a:gd name="connsiteY5382" fmla="*/ 508211 h 4384220"/>
              <a:gd name="connsiteX5383" fmla="*/ 1122066 w 4384220"/>
              <a:gd name="connsiteY5383" fmla="*/ 514080 h 4384220"/>
              <a:gd name="connsiteX5384" fmla="*/ 1110861 w 4384220"/>
              <a:gd name="connsiteY5384" fmla="*/ 513013 h 4384220"/>
              <a:gd name="connsiteX5385" fmla="*/ 1095121 w 4384220"/>
              <a:gd name="connsiteY5385" fmla="*/ 504743 h 4384220"/>
              <a:gd name="connsiteX5386" fmla="*/ 1084450 w 4384220"/>
              <a:gd name="connsiteY5386" fmla="*/ 495939 h 4384220"/>
              <a:gd name="connsiteX5387" fmla="*/ 1069511 w 4384220"/>
              <a:gd name="connsiteY5387" fmla="*/ 484201 h 4384220"/>
              <a:gd name="connsiteX5388" fmla="*/ 1056172 w 4384220"/>
              <a:gd name="connsiteY5388" fmla="*/ 477265 h 4384220"/>
              <a:gd name="connsiteX5389" fmla="*/ 1012954 w 4384220"/>
              <a:gd name="connsiteY5389" fmla="*/ 466060 h 4384220"/>
              <a:gd name="connsiteX5390" fmla="*/ 957198 w 4384220"/>
              <a:gd name="connsiteY5390" fmla="*/ 479666 h 4384220"/>
              <a:gd name="connsiteX5391" fmla="*/ 928119 w 4384220"/>
              <a:gd name="connsiteY5391" fmla="*/ 478599 h 4384220"/>
              <a:gd name="connsiteX5392" fmla="*/ 911578 w 4384220"/>
              <a:gd name="connsiteY5392" fmla="*/ 481267 h 4384220"/>
              <a:gd name="connsiteX5393" fmla="*/ 996147 w 4384220"/>
              <a:gd name="connsiteY5393" fmla="*/ 420975 h 4384220"/>
              <a:gd name="connsiteX5394" fmla="*/ 1083650 w 4384220"/>
              <a:gd name="connsiteY5394" fmla="*/ 364952 h 4384220"/>
              <a:gd name="connsiteX5395" fmla="*/ 1133271 w 4384220"/>
              <a:gd name="connsiteY5395" fmla="*/ 447119 h 4384220"/>
              <a:gd name="connsiteX5396" fmla="*/ 1165817 w 4384220"/>
              <a:gd name="connsiteY5396" fmla="*/ 516748 h 4384220"/>
              <a:gd name="connsiteX5397" fmla="*/ 1117531 w 4384220"/>
              <a:gd name="connsiteY5397" fmla="*/ 554364 h 4384220"/>
              <a:gd name="connsiteX5398" fmla="*/ 1080715 w 4384220"/>
              <a:gd name="connsiteY5398" fmla="*/ 537823 h 4384220"/>
              <a:gd name="connsiteX5399" fmla="*/ 1003617 w 4384220"/>
              <a:gd name="connsiteY5399" fmla="*/ 503676 h 4384220"/>
              <a:gd name="connsiteX5400" fmla="*/ 978806 w 4384220"/>
              <a:gd name="connsiteY5400" fmla="*/ 486068 h 4384220"/>
              <a:gd name="connsiteX5401" fmla="*/ 976405 w 4384220"/>
              <a:gd name="connsiteY5401" fmla="*/ 485001 h 4384220"/>
              <a:gd name="connsiteX5402" fmla="*/ 1012687 w 4384220"/>
              <a:gd name="connsiteY5402" fmla="*/ 479399 h 4384220"/>
              <a:gd name="connsiteX5403" fmla="*/ 1051370 w 4384220"/>
              <a:gd name="connsiteY5403" fmla="*/ 489270 h 4384220"/>
              <a:gd name="connsiteX5404" fmla="*/ 1063642 w 4384220"/>
              <a:gd name="connsiteY5404" fmla="*/ 495406 h 4384220"/>
              <a:gd name="connsiteX5405" fmla="*/ 1076447 w 4384220"/>
              <a:gd name="connsiteY5405" fmla="*/ 505543 h 4384220"/>
              <a:gd name="connsiteX5406" fmla="*/ 1088719 w 4384220"/>
              <a:gd name="connsiteY5406" fmla="*/ 515414 h 4384220"/>
              <a:gd name="connsiteX5407" fmla="*/ 1108460 w 4384220"/>
              <a:gd name="connsiteY5407" fmla="*/ 525552 h 4384220"/>
              <a:gd name="connsiteX5408" fmla="*/ 1125801 w 4384220"/>
              <a:gd name="connsiteY5408" fmla="*/ 526885 h 4384220"/>
              <a:gd name="connsiteX5409" fmla="*/ 1143675 w 4384220"/>
              <a:gd name="connsiteY5409" fmla="*/ 514080 h 4384220"/>
              <a:gd name="connsiteX5410" fmla="*/ 1141541 w 4384220"/>
              <a:gd name="connsiteY5410" fmla="*/ 488736 h 4384220"/>
              <a:gd name="connsiteX5411" fmla="*/ 1134604 w 4384220"/>
              <a:gd name="connsiteY5411" fmla="*/ 475131 h 4384220"/>
              <a:gd name="connsiteX5412" fmla="*/ 1129802 w 4384220"/>
              <a:gd name="connsiteY5412" fmla="*/ 488736 h 4384220"/>
              <a:gd name="connsiteX5413" fmla="*/ 1123133 w 4384220"/>
              <a:gd name="connsiteY5413" fmla="*/ 495139 h 4384220"/>
              <a:gd name="connsiteX5414" fmla="*/ 1114063 w 4384220"/>
              <a:gd name="connsiteY5414" fmla="*/ 493538 h 4384220"/>
              <a:gd name="connsiteX5415" fmla="*/ 1102858 w 4384220"/>
              <a:gd name="connsiteY5415" fmla="*/ 473530 h 4384220"/>
              <a:gd name="connsiteX5416" fmla="*/ 1117798 w 4384220"/>
              <a:gd name="connsiteY5416" fmla="*/ 457523 h 4384220"/>
              <a:gd name="connsiteX5417" fmla="*/ 1159415 w 4384220"/>
              <a:gd name="connsiteY5417" fmla="*/ 489537 h 4384220"/>
              <a:gd name="connsiteX5418" fmla="*/ 1165817 w 4384220"/>
              <a:gd name="connsiteY5418" fmla="*/ 516748 h 4384220"/>
              <a:gd name="connsiteX5419" fmla="*/ 1211703 w 4384220"/>
              <a:gd name="connsiteY5419" fmla="*/ 576239 h 4384220"/>
              <a:gd name="connsiteX5420" fmla="*/ 1196764 w 4384220"/>
              <a:gd name="connsiteY5420" fmla="*/ 642934 h 4384220"/>
              <a:gd name="connsiteX5421" fmla="*/ 1106059 w 4384220"/>
              <a:gd name="connsiteY5421" fmla="*/ 704826 h 4384220"/>
              <a:gd name="connsiteX5422" fmla="*/ 1106593 w 4384220"/>
              <a:gd name="connsiteY5422" fmla="*/ 695756 h 4384220"/>
              <a:gd name="connsiteX5423" fmla="*/ 1092454 w 4384220"/>
              <a:gd name="connsiteY5423" fmla="*/ 661608 h 4384220"/>
              <a:gd name="connsiteX5424" fmla="*/ 1140207 w 4384220"/>
              <a:gd name="connsiteY5424" fmla="*/ 616256 h 4384220"/>
              <a:gd name="connsiteX5425" fmla="*/ 1128735 w 4384220"/>
              <a:gd name="connsiteY5425" fmla="*/ 577040 h 4384220"/>
              <a:gd name="connsiteX5426" fmla="*/ 1120732 w 4384220"/>
              <a:gd name="connsiteY5426" fmla="*/ 567436 h 4384220"/>
              <a:gd name="connsiteX5427" fmla="*/ 1178089 w 4384220"/>
              <a:gd name="connsiteY5427" fmla="*/ 520483 h 4384220"/>
              <a:gd name="connsiteX5428" fmla="*/ 1211703 w 4384220"/>
              <a:gd name="connsiteY5428" fmla="*/ 576239 h 4384220"/>
              <a:gd name="connsiteX5429" fmla="*/ 312930 w 4384220"/>
              <a:gd name="connsiteY5429" fmla="*/ 1145809 h 4384220"/>
              <a:gd name="connsiteX5430" fmla="*/ 281717 w 4384220"/>
              <a:gd name="connsiteY5430" fmla="*/ 1204233 h 4384220"/>
              <a:gd name="connsiteX5431" fmla="*/ 251838 w 4384220"/>
              <a:gd name="connsiteY5431" fmla="*/ 1263191 h 4384220"/>
              <a:gd name="connsiteX5432" fmla="*/ 224627 w 4384220"/>
              <a:gd name="connsiteY5432" fmla="*/ 1323483 h 4384220"/>
              <a:gd name="connsiteX5433" fmla="*/ 211021 w 4384220"/>
              <a:gd name="connsiteY5433" fmla="*/ 1353629 h 4384220"/>
              <a:gd name="connsiteX5434" fmla="*/ 198749 w 4384220"/>
              <a:gd name="connsiteY5434" fmla="*/ 1384575 h 4384220"/>
              <a:gd name="connsiteX5435" fmla="*/ 174472 w 4384220"/>
              <a:gd name="connsiteY5435" fmla="*/ 1446201 h 4384220"/>
              <a:gd name="connsiteX5436" fmla="*/ 152863 w 4384220"/>
              <a:gd name="connsiteY5436" fmla="*/ 1508626 h 4384220"/>
              <a:gd name="connsiteX5437" fmla="*/ 114448 w 4384220"/>
              <a:gd name="connsiteY5437" fmla="*/ 1635346 h 4384220"/>
              <a:gd name="connsiteX5438" fmla="*/ 98441 w 4384220"/>
              <a:gd name="connsiteY5438" fmla="*/ 1699639 h 4384220"/>
              <a:gd name="connsiteX5439" fmla="*/ 83768 w 4384220"/>
              <a:gd name="connsiteY5439" fmla="*/ 1764199 h 4384220"/>
              <a:gd name="connsiteX5440" fmla="*/ 72030 w 4384220"/>
              <a:gd name="connsiteY5440" fmla="*/ 1829293 h 4384220"/>
              <a:gd name="connsiteX5441" fmla="*/ 66428 w 4384220"/>
              <a:gd name="connsiteY5441" fmla="*/ 1862107 h 4384220"/>
              <a:gd name="connsiteX5442" fmla="*/ 62159 w 4384220"/>
              <a:gd name="connsiteY5442" fmla="*/ 1894920 h 4384220"/>
              <a:gd name="connsiteX5443" fmla="*/ 53889 w 4384220"/>
              <a:gd name="connsiteY5443" fmla="*/ 1960547 h 4384220"/>
              <a:gd name="connsiteX5444" fmla="*/ 48287 w 4384220"/>
              <a:gd name="connsiteY5444" fmla="*/ 2026441 h 4384220"/>
              <a:gd name="connsiteX5445" fmla="*/ 43752 w 4384220"/>
              <a:gd name="connsiteY5445" fmla="*/ 2092336 h 4384220"/>
              <a:gd name="connsiteX5446" fmla="*/ 42151 w 4384220"/>
              <a:gd name="connsiteY5446" fmla="*/ 2158496 h 4384220"/>
              <a:gd name="connsiteX5447" fmla="*/ 315331 w 4384220"/>
              <a:gd name="connsiteY5447" fmla="*/ 2162765 h 4384220"/>
              <a:gd name="connsiteX5448" fmla="*/ 315865 w 4384220"/>
              <a:gd name="connsiteY5448" fmla="*/ 2157429 h 4384220"/>
              <a:gd name="connsiteX5449" fmla="*/ 323334 w 4384220"/>
              <a:gd name="connsiteY5449" fmla="*/ 2141689 h 4384220"/>
              <a:gd name="connsiteX5450" fmla="*/ 362817 w 4384220"/>
              <a:gd name="connsiteY5450" fmla="*/ 2112877 h 4384220"/>
              <a:gd name="connsiteX5451" fmla="*/ 366285 w 4384220"/>
              <a:gd name="connsiteY5451" fmla="*/ 2111277 h 4384220"/>
              <a:gd name="connsiteX5452" fmla="*/ 371087 w 4384220"/>
              <a:gd name="connsiteY5452" fmla="*/ 2039780 h 4384220"/>
              <a:gd name="connsiteX5453" fmla="*/ 373755 w 4384220"/>
              <a:gd name="connsiteY5453" fmla="*/ 2004032 h 4384220"/>
              <a:gd name="connsiteX5454" fmla="*/ 378290 w 4384220"/>
              <a:gd name="connsiteY5454" fmla="*/ 1968551 h 4384220"/>
              <a:gd name="connsiteX5455" fmla="*/ 378824 w 4384220"/>
              <a:gd name="connsiteY5455" fmla="*/ 1966417 h 4384220"/>
              <a:gd name="connsiteX5456" fmla="*/ 379624 w 4384220"/>
              <a:gd name="connsiteY5456" fmla="*/ 1958413 h 4384220"/>
              <a:gd name="connsiteX5457" fmla="*/ 386294 w 4384220"/>
              <a:gd name="connsiteY5457" fmla="*/ 1907192 h 4384220"/>
              <a:gd name="connsiteX5458" fmla="*/ 395364 w 4384220"/>
              <a:gd name="connsiteY5458" fmla="*/ 1856238 h 4384220"/>
              <a:gd name="connsiteX5459" fmla="*/ 416973 w 4384220"/>
              <a:gd name="connsiteY5459" fmla="*/ 1755129 h 4384220"/>
              <a:gd name="connsiteX5460" fmla="*/ 391629 w 4384220"/>
              <a:gd name="connsiteY5460" fmla="*/ 1731119 h 4384220"/>
              <a:gd name="connsiteX5461" fmla="*/ 349478 w 4384220"/>
              <a:gd name="connsiteY5461" fmla="*/ 1720448 h 4384220"/>
              <a:gd name="connsiteX5462" fmla="*/ 347077 w 4384220"/>
              <a:gd name="connsiteY5462" fmla="*/ 1724449 h 4384220"/>
              <a:gd name="connsiteX5463" fmla="*/ 337473 w 4384220"/>
              <a:gd name="connsiteY5463" fmla="*/ 1735121 h 4384220"/>
              <a:gd name="connsiteX5464" fmla="*/ 308662 w 4384220"/>
              <a:gd name="connsiteY5464" fmla="*/ 1748726 h 4384220"/>
              <a:gd name="connsiteX5465" fmla="*/ 240366 w 4384220"/>
              <a:gd name="connsiteY5465" fmla="*/ 1727117 h 4384220"/>
              <a:gd name="connsiteX5466" fmla="*/ 219825 w 4384220"/>
              <a:gd name="connsiteY5466" fmla="*/ 1703908 h 4384220"/>
              <a:gd name="connsiteX5467" fmla="*/ 202217 w 4384220"/>
              <a:gd name="connsiteY5467" fmla="*/ 1658822 h 4384220"/>
              <a:gd name="connsiteX5468" fmla="*/ 202217 w 4384220"/>
              <a:gd name="connsiteY5468" fmla="*/ 1658822 h 4384220"/>
              <a:gd name="connsiteX5469" fmla="*/ 269178 w 4384220"/>
              <a:gd name="connsiteY5469" fmla="*/ 1618539 h 4384220"/>
              <a:gd name="connsiteX5470" fmla="*/ 339341 w 4384220"/>
              <a:gd name="connsiteY5470" fmla="*/ 1634012 h 4384220"/>
              <a:gd name="connsiteX5471" fmla="*/ 357749 w 4384220"/>
              <a:gd name="connsiteY5471" fmla="*/ 1660423 h 4384220"/>
              <a:gd name="connsiteX5472" fmla="*/ 360950 w 4384220"/>
              <a:gd name="connsiteY5472" fmla="*/ 1674562 h 4384220"/>
              <a:gd name="connsiteX5473" fmla="*/ 361217 w 4384220"/>
              <a:gd name="connsiteY5473" fmla="*/ 1679097 h 4384220"/>
              <a:gd name="connsiteX5474" fmla="*/ 403101 w 4384220"/>
              <a:gd name="connsiteY5474" fmla="*/ 1690835 h 4384220"/>
              <a:gd name="connsiteX5475" fmla="*/ 436715 w 4384220"/>
              <a:gd name="connsiteY5475" fmla="*/ 1682565 h 4384220"/>
              <a:gd name="connsiteX5476" fmla="*/ 505010 w 4384220"/>
              <a:gd name="connsiteY5476" fmla="*/ 1487551 h 4384220"/>
              <a:gd name="connsiteX5477" fmla="*/ 508211 w 4384220"/>
              <a:gd name="connsiteY5477" fmla="*/ 1480081 h 4384220"/>
              <a:gd name="connsiteX5478" fmla="*/ 508745 w 4384220"/>
              <a:gd name="connsiteY5478" fmla="*/ 1477947 h 4384220"/>
              <a:gd name="connsiteX5479" fmla="*/ 538357 w 4384220"/>
              <a:gd name="connsiteY5479" fmla="*/ 1412853 h 4384220"/>
              <a:gd name="connsiteX5480" fmla="*/ 570370 w 4384220"/>
              <a:gd name="connsiteY5480" fmla="*/ 1348827 h 4384220"/>
              <a:gd name="connsiteX5481" fmla="*/ 567969 w 4384220"/>
              <a:gd name="connsiteY5481" fmla="*/ 1345625 h 4384220"/>
              <a:gd name="connsiteX5482" fmla="*/ 547427 w 4384220"/>
              <a:gd name="connsiteY5482" fmla="*/ 1300540 h 4384220"/>
              <a:gd name="connsiteX5483" fmla="*/ 549028 w 4384220"/>
              <a:gd name="connsiteY5483" fmla="*/ 1283466 h 4384220"/>
              <a:gd name="connsiteX5484" fmla="*/ 551162 w 4384220"/>
              <a:gd name="connsiteY5484" fmla="*/ 1278664 h 4384220"/>
              <a:gd name="connsiteX5485" fmla="*/ 545827 w 4384220"/>
              <a:gd name="connsiteY5485" fmla="*/ 1275463 h 4384220"/>
              <a:gd name="connsiteX5486" fmla="*/ 312930 w 4384220"/>
              <a:gd name="connsiteY5486" fmla="*/ 1145809 h 4384220"/>
              <a:gd name="connsiteX5487" fmla="*/ 442584 w 4384220"/>
              <a:gd name="connsiteY5487" fmla="*/ 1311211 h 4384220"/>
              <a:gd name="connsiteX5488" fmla="*/ 402567 w 4384220"/>
              <a:gd name="connsiteY5488" fmla="*/ 1315213 h 4384220"/>
              <a:gd name="connsiteX5489" fmla="*/ 318532 w 4384220"/>
              <a:gd name="connsiteY5489" fmla="*/ 1324017 h 4384220"/>
              <a:gd name="connsiteX5490" fmla="*/ 288386 w 4384220"/>
              <a:gd name="connsiteY5490" fmla="*/ 1321349 h 4384220"/>
              <a:gd name="connsiteX5491" fmla="*/ 285985 w 4384220"/>
              <a:gd name="connsiteY5491" fmla="*/ 1321616 h 4384220"/>
              <a:gd name="connsiteX5492" fmla="*/ 314264 w 4384220"/>
              <a:gd name="connsiteY5492" fmla="*/ 1298673 h 4384220"/>
              <a:gd name="connsiteX5493" fmla="*/ 352947 w 4384220"/>
              <a:gd name="connsiteY5493" fmla="*/ 1288268 h 4384220"/>
              <a:gd name="connsiteX5494" fmla="*/ 366552 w 4384220"/>
              <a:gd name="connsiteY5494" fmla="*/ 1287468 h 4384220"/>
              <a:gd name="connsiteX5495" fmla="*/ 382559 w 4384220"/>
              <a:gd name="connsiteY5495" fmla="*/ 1289869 h 4384220"/>
              <a:gd name="connsiteX5496" fmla="*/ 398032 w 4384220"/>
              <a:gd name="connsiteY5496" fmla="*/ 1292270 h 4384220"/>
              <a:gd name="connsiteX5497" fmla="*/ 420174 w 4384220"/>
              <a:gd name="connsiteY5497" fmla="*/ 1291203 h 4384220"/>
              <a:gd name="connsiteX5498" fmla="*/ 435648 w 4384220"/>
              <a:gd name="connsiteY5498" fmla="*/ 1283733 h 4384220"/>
              <a:gd name="connsiteX5499" fmla="*/ 444718 w 4384220"/>
              <a:gd name="connsiteY5499" fmla="*/ 1263725 h 4384220"/>
              <a:gd name="connsiteX5500" fmla="*/ 430045 w 4384220"/>
              <a:gd name="connsiteY5500" fmla="*/ 1242916 h 4384220"/>
              <a:gd name="connsiteX5501" fmla="*/ 417240 w 4384220"/>
              <a:gd name="connsiteY5501" fmla="*/ 1234379 h 4384220"/>
              <a:gd name="connsiteX5502" fmla="*/ 419908 w 4384220"/>
              <a:gd name="connsiteY5502" fmla="*/ 1248518 h 4384220"/>
              <a:gd name="connsiteX5503" fmla="*/ 417240 w 4384220"/>
              <a:gd name="connsiteY5503" fmla="*/ 1257322 h 4384220"/>
              <a:gd name="connsiteX5504" fmla="*/ 408703 w 4384220"/>
              <a:gd name="connsiteY5504" fmla="*/ 1260523 h 4384220"/>
              <a:gd name="connsiteX5505" fmla="*/ 388962 w 4384220"/>
              <a:gd name="connsiteY5505" fmla="*/ 1248785 h 4384220"/>
              <a:gd name="connsiteX5506" fmla="*/ 393764 w 4384220"/>
              <a:gd name="connsiteY5506" fmla="*/ 1227443 h 4384220"/>
              <a:gd name="connsiteX5507" fmla="*/ 446052 w 4384220"/>
              <a:gd name="connsiteY5507" fmla="*/ 1234646 h 4384220"/>
              <a:gd name="connsiteX5508" fmla="*/ 465260 w 4384220"/>
              <a:gd name="connsiteY5508" fmla="*/ 1254388 h 4384220"/>
              <a:gd name="connsiteX5509" fmla="*/ 442584 w 4384220"/>
              <a:gd name="connsiteY5509" fmla="*/ 1311211 h 4384220"/>
              <a:gd name="connsiteX5510" fmla="*/ 457523 w 4384220"/>
              <a:gd name="connsiteY5510" fmla="*/ 1363500 h 4384220"/>
              <a:gd name="connsiteX5511" fmla="*/ 455923 w 4384220"/>
              <a:gd name="connsiteY5511" fmla="*/ 1346693 h 4384220"/>
              <a:gd name="connsiteX5512" fmla="*/ 445252 w 4384220"/>
              <a:gd name="connsiteY5512" fmla="*/ 1359231 h 4384220"/>
              <a:gd name="connsiteX5513" fmla="*/ 433247 w 4384220"/>
              <a:gd name="connsiteY5513" fmla="*/ 1360832 h 4384220"/>
              <a:gd name="connsiteX5514" fmla="*/ 423109 w 4384220"/>
              <a:gd name="connsiteY5514" fmla="*/ 1355763 h 4384220"/>
              <a:gd name="connsiteX5515" fmla="*/ 418307 w 4384220"/>
              <a:gd name="connsiteY5515" fmla="*/ 1348293 h 4384220"/>
              <a:gd name="connsiteX5516" fmla="*/ 422575 w 4384220"/>
              <a:gd name="connsiteY5516" fmla="*/ 1335755 h 4384220"/>
              <a:gd name="connsiteX5517" fmla="*/ 458057 w 4384220"/>
              <a:gd name="connsiteY5517" fmla="*/ 1336022 h 4384220"/>
              <a:gd name="connsiteX5518" fmla="*/ 480733 w 4384220"/>
              <a:gd name="connsiteY5518" fmla="*/ 1357097 h 4384220"/>
              <a:gd name="connsiteX5519" fmla="*/ 455389 w 4384220"/>
              <a:gd name="connsiteY5519" fmla="*/ 1412053 h 4384220"/>
              <a:gd name="connsiteX5520" fmla="*/ 431112 w 4384220"/>
              <a:gd name="connsiteY5520" fmla="*/ 1417922 h 4384220"/>
              <a:gd name="connsiteX5521" fmla="*/ 386827 w 4384220"/>
              <a:gd name="connsiteY5521" fmla="*/ 1412320 h 4384220"/>
              <a:gd name="connsiteX5522" fmla="*/ 386294 w 4384220"/>
              <a:gd name="connsiteY5522" fmla="*/ 1398181 h 4384220"/>
              <a:gd name="connsiteX5523" fmla="*/ 386027 w 4384220"/>
              <a:gd name="connsiteY5523" fmla="*/ 1396313 h 4384220"/>
              <a:gd name="connsiteX5524" fmla="*/ 446052 w 4384220"/>
              <a:gd name="connsiteY5524" fmla="*/ 1388843 h 4384220"/>
              <a:gd name="connsiteX5525" fmla="*/ 457523 w 4384220"/>
              <a:gd name="connsiteY5525" fmla="*/ 1363500 h 4384220"/>
              <a:gd name="connsiteX5526" fmla="*/ 446319 w 4384220"/>
              <a:gd name="connsiteY5526" fmla="*/ 1460607 h 4384220"/>
              <a:gd name="connsiteX5527" fmla="*/ 457257 w 4384220"/>
              <a:gd name="connsiteY5527" fmla="*/ 1463541 h 4384220"/>
              <a:gd name="connsiteX5528" fmla="*/ 459391 w 4384220"/>
              <a:gd name="connsiteY5528" fmla="*/ 1467276 h 4384220"/>
              <a:gd name="connsiteX5529" fmla="*/ 448453 w 4384220"/>
              <a:gd name="connsiteY5529" fmla="*/ 1470211 h 4384220"/>
              <a:gd name="connsiteX5530" fmla="*/ 383893 w 4384220"/>
              <a:gd name="connsiteY5530" fmla="*/ 1438197 h 4384220"/>
              <a:gd name="connsiteX5531" fmla="*/ 386027 w 4384220"/>
              <a:gd name="connsiteY5531" fmla="*/ 1424858 h 4384220"/>
              <a:gd name="connsiteX5532" fmla="*/ 420708 w 4384220"/>
              <a:gd name="connsiteY5532" fmla="*/ 1430994 h 4384220"/>
              <a:gd name="connsiteX5533" fmla="*/ 419908 w 4384220"/>
              <a:gd name="connsiteY5533" fmla="*/ 1444867 h 4384220"/>
              <a:gd name="connsiteX5534" fmla="*/ 446319 w 4384220"/>
              <a:gd name="connsiteY5534" fmla="*/ 1460607 h 4384220"/>
              <a:gd name="connsiteX5535" fmla="*/ 383359 w 4384220"/>
              <a:gd name="connsiteY5535" fmla="*/ 1383241 h 4384220"/>
              <a:gd name="connsiteX5536" fmla="*/ 357215 w 4384220"/>
              <a:gd name="connsiteY5536" fmla="*/ 1343758 h 4384220"/>
              <a:gd name="connsiteX5537" fmla="*/ 335072 w 4384220"/>
              <a:gd name="connsiteY5537" fmla="*/ 1329886 h 4384220"/>
              <a:gd name="connsiteX5538" fmla="*/ 399633 w 4384220"/>
              <a:gd name="connsiteY5538" fmla="*/ 1327485 h 4384220"/>
              <a:gd name="connsiteX5539" fmla="*/ 410304 w 4384220"/>
              <a:gd name="connsiteY5539" fmla="*/ 1329085 h 4384220"/>
              <a:gd name="connsiteX5540" fmla="*/ 404701 w 4384220"/>
              <a:gd name="connsiteY5540" fmla="*/ 1349094 h 4384220"/>
              <a:gd name="connsiteX5541" fmla="*/ 415106 w 4384220"/>
              <a:gd name="connsiteY5541" fmla="*/ 1365100 h 4384220"/>
              <a:gd name="connsiteX5542" fmla="*/ 429245 w 4384220"/>
              <a:gd name="connsiteY5542" fmla="*/ 1372303 h 4384220"/>
              <a:gd name="connsiteX5543" fmla="*/ 440983 w 4384220"/>
              <a:gd name="connsiteY5543" fmla="*/ 1374171 h 4384220"/>
              <a:gd name="connsiteX5544" fmla="*/ 436448 w 4384220"/>
              <a:gd name="connsiteY5544" fmla="*/ 1378973 h 4384220"/>
              <a:gd name="connsiteX5545" fmla="*/ 383359 w 4384220"/>
              <a:gd name="connsiteY5545" fmla="*/ 1383241 h 4384220"/>
              <a:gd name="connsiteX5546" fmla="*/ 474330 w 4384220"/>
              <a:gd name="connsiteY5546" fmla="*/ 1416855 h 4384220"/>
              <a:gd name="connsiteX5547" fmla="*/ 493271 w 4384220"/>
              <a:gd name="connsiteY5547" fmla="*/ 1353896 h 4384220"/>
              <a:gd name="connsiteX5548" fmla="*/ 463659 w 4384220"/>
              <a:gd name="connsiteY5548" fmla="*/ 1325617 h 4384220"/>
              <a:gd name="connsiteX5549" fmla="*/ 451921 w 4384220"/>
              <a:gd name="connsiteY5549" fmla="*/ 1321349 h 4384220"/>
              <a:gd name="connsiteX5550" fmla="*/ 478332 w 4384220"/>
              <a:gd name="connsiteY5550" fmla="*/ 1252253 h 4384220"/>
              <a:gd name="connsiteX5551" fmla="*/ 535156 w 4384220"/>
              <a:gd name="connsiteY5551" fmla="*/ 1283466 h 4384220"/>
              <a:gd name="connsiteX5552" fmla="*/ 555164 w 4384220"/>
              <a:gd name="connsiteY5552" fmla="*/ 1348827 h 4384220"/>
              <a:gd name="connsiteX5553" fmla="*/ 530354 w 4384220"/>
              <a:gd name="connsiteY5553" fmla="*/ 1397647 h 4384220"/>
              <a:gd name="connsiteX5554" fmla="*/ 507678 w 4384220"/>
              <a:gd name="connsiteY5554" fmla="*/ 1447534 h 4384220"/>
              <a:gd name="connsiteX5555" fmla="*/ 503676 w 4384220"/>
              <a:gd name="connsiteY5555" fmla="*/ 1439531 h 4384220"/>
              <a:gd name="connsiteX5556" fmla="*/ 474330 w 4384220"/>
              <a:gd name="connsiteY5556" fmla="*/ 1416855 h 4384220"/>
              <a:gd name="connsiteX5557" fmla="*/ 475664 w 4384220"/>
              <a:gd name="connsiteY5557" fmla="*/ 1495554 h 4384220"/>
              <a:gd name="connsiteX5558" fmla="*/ 373222 w 4384220"/>
              <a:gd name="connsiteY5558" fmla="*/ 1468343 h 4384220"/>
              <a:gd name="connsiteX5559" fmla="*/ 380158 w 4384220"/>
              <a:gd name="connsiteY5559" fmla="*/ 1451803 h 4384220"/>
              <a:gd name="connsiteX5560" fmla="*/ 448720 w 4384220"/>
              <a:gd name="connsiteY5560" fmla="*/ 1482482 h 4384220"/>
              <a:gd name="connsiteX5561" fmla="*/ 471929 w 4384220"/>
              <a:gd name="connsiteY5561" fmla="*/ 1473412 h 4384220"/>
              <a:gd name="connsiteX5562" fmla="*/ 467394 w 4384220"/>
              <a:gd name="connsiteY5562" fmla="*/ 1456605 h 4384220"/>
              <a:gd name="connsiteX5563" fmla="*/ 446585 w 4384220"/>
              <a:gd name="connsiteY5563" fmla="*/ 1448602 h 4384220"/>
              <a:gd name="connsiteX5564" fmla="*/ 432713 w 4384220"/>
              <a:gd name="connsiteY5564" fmla="*/ 1442199 h 4384220"/>
              <a:gd name="connsiteX5565" fmla="*/ 439116 w 4384220"/>
              <a:gd name="connsiteY5565" fmla="*/ 1428326 h 4384220"/>
              <a:gd name="connsiteX5566" fmla="*/ 461792 w 4384220"/>
              <a:gd name="connsiteY5566" fmla="*/ 1425125 h 4384220"/>
              <a:gd name="connsiteX5567" fmla="*/ 492204 w 4384220"/>
              <a:gd name="connsiteY5567" fmla="*/ 1444066 h 4384220"/>
              <a:gd name="connsiteX5568" fmla="*/ 496206 w 4384220"/>
              <a:gd name="connsiteY5568" fmla="*/ 1473145 h 4384220"/>
              <a:gd name="connsiteX5569" fmla="*/ 492471 w 4384220"/>
              <a:gd name="connsiteY5569" fmla="*/ 1482216 h 4384220"/>
              <a:gd name="connsiteX5570" fmla="*/ 475664 w 4384220"/>
              <a:gd name="connsiteY5570" fmla="*/ 1495554 h 4384220"/>
              <a:gd name="connsiteX5571" fmla="*/ 422842 w 4384220"/>
              <a:gd name="connsiteY5571" fmla="*/ 1540106 h 4384220"/>
              <a:gd name="connsiteX5572" fmla="*/ 412705 w 4384220"/>
              <a:gd name="connsiteY5572" fmla="*/ 1531303 h 4384220"/>
              <a:gd name="connsiteX5573" fmla="*/ 406569 w 4384220"/>
              <a:gd name="connsiteY5573" fmla="*/ 1520898 h 4384220"/>
              <a:gd name="connsiteX5574" fmla="*/ 412438 w 4384220"/>
              <a:gd name="connsiteY5574" fmla="*/ 1511561 h 4384220"/>
              <a:gd name="connsiteX5575" fmla="*/ 438315 w 4384220"/>
              <a:gd name="connsiteY5575" fmla="*/ 1518230 h 4384220"/>
              <a:gd name="connsiteX5576" fmla="*/ 443651 w 4384220"/>
              <a:gd name="connsiteY5576" fmla="*/ 1540640 h 4384220"/>
              <a:gd name="connsiteX5577" fmla="*/ 397232 w 4384220"/>
              <a:gd name="connsiteY5577" fmla="*/ 1561715 h 4384220"/>
              <a:gd name="connsiteX5578" fmla="*/ 338807 w 4384220"/>
              <a:gd name="connsiteY5578" fmla="*/ 1511828 h 4384220"/>
              <a:gd name="connsiteX5579" fmla="*/ 350546 w 4384220"/>
              <a:gd name="connsiteY5579" fmla="*/ 1500356 h 4384220"/>
              <a:gd name="connsiteX5580" fmla="*/ 368686 w 4384220"/>
              <a:gd name="connsiteY5580" fmla="*/ 1529702 h 4384220"/>
              <a:gd name="connsiteX5581" fmla="*/ 409503 w 4384220"/>
              <a:gd name="connsiteY5581" fmla="*/ 1541173 h 4384220"/>
              <a:gd name="connsiteX5582" fmla="*/ 422842 w 4384220"/>
              <a:gd name="connsiteY5582" fmla="*/ 1540106 h 4384220"/>
              <a:gd name="connsiteX5583" fmla="*/ 362551 w 4384220"/>
              <a:gd name="connsiteY5583" fmla="*/ 1486484 h 4384220"/>
              <a:gd name="connsiteX5584" fmla="*/ 367086 w 4384220"/>
              <a:gd name="connsiteY5584" fmla="*/ 1479548 h 4384220"/>
              <a:gd name="connsiteX5585" fmla="*/ 403368 w 4384220"/>
              <a:gd name="connsiteY5585" fmla="*/ 1501957 h 4384220"/>
              <a:gd name="connsiteX5586" fmla="*/ 393230 w 4384220"/>
              <a:gd name="connsiteY5586" fmla="*/ 1519564 h 4384220"/>
              <a:gd name="connsiteX5587" fmla="*/ 395097 w 4384220"/>
              <a:gd name="connsiteY5587" fmla="*/ 1528635 h 4384220"/>
              <a:gd name="connsiteX5588" fmla="*/ 377223 w 4384220"/>
              <a:gd name="connsiteY5588" fmla="*/ 1520898 h 4384220"/>
              <a:gd name="connsiteX5589" fmla="*/ 362551 w 4384220"/>
              <a:gd name="connsiteY5589" fmla="*/ 1486484 h 4384220"/>
              <a:gd name="connsiteX5590" fmla="*/ 308128 w 4384220"/>
              <a:gd name="connsiteY5590" fmla="*/ 1607601 h 4384220"/>
              <a:gd name="connsiteX5591" fmla="*/ 325202 w 4384220"/>
              <a:gd name="connsiteY5591" fmla="*/ 1578255 h 4384220"/>
              <a:gd name="connsiteX5592" fmla="*/ 311863 w 4384220"/>
              <a:gd name="connsiteY5592" fmla="*/ 1537438 h 4384220"/>
              <a:gd name="connsiteX5593" fmla="*/ 308395 w 4384220"/>
              <a:gd name="connsiteY5593" fmla="*/ 1533704 h 4384220"/>
              <a:gd name="connsiteX5594" fmla="*/ 327603 w 4384220"/>
              <a:gd name="connsiteY5594" fmla="*/ 1521165 h 4384220"/>
              <a:gd name="connsiteX5595" fmla="*/ 396698 w 4384220"/>
              <a:gd name="connsiteY5595" fmla="*/ 1573720 h 4384220"/>
              <a:gd name="connsiteX5596" fmla="*/ 456990 w 4384220"/>
              <a:gd name="connsiteY5596" fmla="*/ 1545709 h 4384220"/>
              <a:gd name="connsiteX5597" fmla="*/ 448720 w 4384220"/>
              <a:gd name="connsiteY5597" fmla="*/ 1511294 h 4384220"/>
              <a:gd name="connsiteX5598" fmla="*/ 481800 w 4384220"/>
              <a:gd name="connsiteY5598" fmla="*/ 1506759 h 4384220"/>
              <a:gd name="connsiteX5599" fmla="*/ 482867 w 4384220"/>
              <a:gd name="connsiteY5599" fmla="*/ 1506225 h 4384220"/>
              <a:gd name="connsiteX5600" fmla="*/ 451921 w 4384220"/>
              <a:gd name="connsiteY5600" fmla="*/ 1588927 h 4384220"/>
              <a:gd name="connsiteX5601" fmla="*/ 424976 w 4384220"/>
              <a:gd name="connsiteY5601" fmla="*/ 1672961 h 4384220"/>
              <a:gd name="connsiteX5602" fmla="*/ 402034 w 4384220"/>
              <a:gd name="connsiteY5602" fmla="*/ 1678564 h 4384220"/>
              <a:gd name="connsiteX5603" fmla="*/ 374289 w 4384220"/>
              <a:gd name="connsiteY5603" fmla="*/ 1670560 h 4384220"/>
              <a:gd name="connsiteX5604" fmla="*/ 348145 w 4384220"/>
              <a:gd name="connsiteY5604" fmla="*/ 1625475 h 4384220"/>
              <a:gd name="connsiteX5605" fmla="*/ 308128 w 4384220"/>
              <a:gd name="connsiteY5605" fmla="*/ 1607601 h 4384220"/>
              <a:gd name="connsiteX5606" fmla="*/ 233430 w 4384220"/>
              <a:gd name="connsiteY5606" fmla="*/ 1617472 h 4384220"/>
              <a:gd name="connsiteX5607" fmla="*/ 248103 w 4384220"/>
              <a:gd name="connsiteY5607" fmla="*/ 1579323 h 4384220"/>
              <a:gd name="connsiteX5608" fmla="*/ 267311 w 4384220"/>
              <a:gd name="connsiteY5608" fmla="*/ 1568118 h 4384220"/>
              <a:gd name="connsiteX5609" fmla="*/ 271046 w 4384220"/>
              <a:gd name="connsiteY5609" fmla="*/ 1568118 h 4384220"/>
              <a:gd name="connsiteX5610" fmla="*/ 270512 w 4384220"/>
              <a:gd name="connsiteY5610" fmla="*/ 1574254 h 4384220"/>
              <a:gd name="connsiteX5611" fmla="*/ 270246 w 4384220"/>
              <a:gd name="connsiteY5611" fmla="*/ 1577722 h 4384220"/>
              <a:gd name="connsiteX5612" fmla="*/ 284918 w 4384220"/>
              <a:gd name="connsiteY5612" fmla="*/ 1604933 h 4384220"/>
              <a:gd name="connsiteX5613" fmla="*/ 286519 w 4384220"/>
              <a:gd name="connsiteY5613" fmla="*/ 1605733 h 4384220"/>
              <a:gd name="connsiteX5614" fmla="*/ 266777 w 4384220"/>
              <a:gd name="connsiteY5614" fmla="*/ 1606534 h 4384220"/>
              <a:gd name="connsiteX5615" fmla="*/ 265977 w 4384220"/>
              <a:gd name="connsiteY5615" fmla="*/ 1606534 h 4384220"/>
              <a:gd name="connsiteX5616" fmla="*/ 233430 w 4384220"/>
              <a:gd name="connsiteY5616" fmla="*/ 1617472 h 4384220"/>
              <a:gd name="connsiteX5617" fmla="*/ 197682 w 4384220"/>
              <a:gd name="connsiteY5617" fmla="*/ 1642549 h 4384220"/>
              <a:gd name="connsiteX5618" fmla="*/ 211021 w 4384220"/>
              <a:gd name="connsiteY5618" fmla="*/ 1559314 h 4384220"/>
              <a:gd name="connsiteX5619" fmla="*/ 267845 w 4384220"/>
              <a:gd name="connsiteY5619" fmla="*/ 1525433 h 4384220"/>
              <a:gd name="connsiteX5620" fmla="*/ 301192 w 4384220"/>
              <a:gd name="connsiteY5620" fmla="*/ 1544641 h 4384220"/>
              <a:gd name="connsiteX5621" fmla="*/ 311596 w 4384220"/>
              <a:gd name="connsiteY5621" fmla="*/ 1576121 h 4384220"/>
              <a:gd name="connsiteX5622" fmla="*/ 301459 w 4384220"/>
              <a:gd name="connsiteY5622" fmla="*/ 1596663 h 4384220"/>
              <a:gd name="connsiteX5623" fmla="*/ 291855 w 4384220"/>
              <a:gd name="connsiteY5623" fmla="*/ 1594529 h 4384220"/>
              <a:gd name="connsiteX5624" fmla="*/ 283851 w 4384220"/>
              <a:gd name="connsiteY5624" fmla="*/ 1579323 h 4384220"/>
              <a:gd name="connsiteX5625" fmla="*/ 284118 w 4384220"/>
              <a:gd name="connsiteY5625" fmla="*/ 1576121 h 4384220"/>
              <a:gd name="connsiteX5626" fmla="*/ 280650 w 4384220"/>
              <a:gd name="connsiteY5626" fmla="*/ 1559581 h 4384220"/>
              <a:gd name="connsiteX5627" fmla="*/ 265444 w 4384220"/>
              <a:gd name="connsiteY5627" fmla="*/ 1555313 h 4384220"/>
              <a:gd name="connsiteX5628" fmla="*/ 236898 w 4384220"/>
              <a:gd name="connsiteY5628" fmla="*/ 1571319 h 4384220"/>
              <a:gd name="connsiteX5629" fmla="*/ 218224 w 4384220"/>
              <a:gd name="connsiteY5629" fmla="*/ 1625742 h 4384220"/>
              <a:gd name="connsiteX5630" fmla="*/ 197682 w 4384220"/>
              <a:gd name="connsiteY5630" fmla="*/ 1642549 h 4384220"/>
              <a:gd name="connsiteX5631" fmla="*/ 249170 w 4384220"/>
              <a:gd name="connsiteY5631" fmla="*/ 1747392 h 4384220"/>
              <a:gd name="connsiteX5632" fmla="*/ 247303 w 4384220"/>
              <a:gd name="connsiteY5632" fmla="*/ 1747392 h 4384220"/>
              <a:gd name="connsiteX5633" fmla="*/ 220625 w 4384220"/>
              <a:gd name="connsiteY5633" fmla="*/ 1763666 h 4384220"/>
              <a:gd name="connsiteX5634" fmla="*/ 219291 w 4384220"/>
              <a:gd name="connsiteY5634" fmla="*/ 1766867 h 4384220"/>
              <a:gd name="connsiteX5635" fmla="*/ 216357 w 4384220"/>
              <a:gd name="connsiteY5635" fmla="*/ 1772203 h 4384220"/>
              <a:gd name="connsiteX5636" fmla="*/ 213155 w 4384220"/>
              <a:gd name="connsiteY5636" fmla="*/ 1770335 h 4384220"/>
              <a:gd name="connsiteX5637" fmla="*/ 202751 w 4384220"/>
              <a:gd name="connsiteY5637" fmla="*/ 1751127 h 4384220"/>
              <a:gd name="connsiteX5638" fmla="*/ 208620 w 4384220"/>
              <a:gd name="connsiteY5638" fmla="*/ 1710577 h 4384220"/>
              <a:gd name="connsiteX5639" fmla="*/ 231830 w 4384220"/>
              <a:gd name="connsiteY5639" fmla="*/ 1736454 h 4384220"/>
              <a:gd name="connsiteX5640" fmla="*/ 232363 w 4384220"/>
              <a:gd name="connsiteY5640" fmla="*/ 1736988 h 4384220"/>
              <a:gd name="connsiteX5641" fmla="*/ 249170 w 4384220"/>
              <a:gd name="connsiteY5641" fmla="*/ 1747392 h 4384220"/>
              <a:gd name="connsiteX5642" fmla="*/ 255306 w 4384220"/>
              <a:gd name="connsiteY5642" fmla="*/ 1785275 h 4384220"/>
              <a:gd name="connsiteX5643" fmla="*/ 230762 w 4384220"/>
              <a:gd name="connsiteY5643" fmla="*/ 1807150 h 4384220"/>
              <a:gd name="connsiteX5644" fmla="*/ 192613 w 4384220"/>
              <a:gd name="connsiteY5644" fmla="*/ 1807150 h 4384220"/>
              <a:gd name="connsiteX5645" fmla="*/ 160333 w 4384220"/>
              <a:gd name="connsiteY5645" fmla="*/ 1749527 h 4384220"/>
              <a:gd name="connsiteX5646" fmla="*/ 189679 w 4384220"/>
              <a:gd name="connsiteY5646" fmla="*/ 1670560 h 4384220"/>
              <a:gd name="connsiteX5647" fmla="*/ 199283 w 4384220"/>
              <a:gd name="connsiteY5647" fmla="*/ 1695904 h 4384220"/>
              <a:gd name="connsiteX5648" fmla="*/ 188878 w 4384220"/>
              <a:gd name="connsiteY5648" fmla="*/ 1752461 h 4384220"/>
              <a:gd name="connsiteX5649" fmla="*/ 204885 w 4384220"/>
              <a:gd name="connsiteY5649" fmla="*/ 1780206 h 4384220"/>
              <a:gd name="connsiteX5650" fmla="*/ 220091 w 4384220"/>
              <a:gd name="connsiteY5650" fmla="*/ 1784208 h 4384220"/>
              <a:gd name="connsiteX5651" fmla="*/ 231830 w 4384220"/>
              <a:gd name="connsiteY5651" fmla="*/ 1771669 h 4384220"/>
              <a:gd name="connsiteX5652" fmla="*/ 233163 w 4384220"/>
              <a:gd name="connsiteY5652" fmla="*/ 1768735 h 4384220"/>
              <a:gd name="connsiteX5653" fmla="*/ 248103 w 4384220"/>
              <a:gd name="connsiteY5653" fmla="*/ 1759931 h 4384220"/>
              <a:gd name="connsiteX5654" fmla="*/ 257440 w 4384220"/>
              <a:gd name="connsiteY5654" fmla="*/ 1762865 h 4384220"/>
              <a:gd name="connsiteX5655" fmla="*/ 255306 w 4384220"/>
              <a:gd name="connsiteY5655" fmla="*/ 1785275 h 4384220"/>
              <a:gd name="connsiteX5656" fmla="*/ 341475 w 4384220"/>
              <a:gd name="connsiteY5656" fmla="*/ 1909860 h 4384220"/>
              <a:gd name="connsiteX5657" fmla="*/ 366552 w 4384220"/>
              <a:gd name="connsiteY5657" fmla="*/ 1884249 h 4384220"/>
              <a:gd name="connsiteX5658" fmla="*/ 327869 w 4384220"/>
              <a:gd name="connsiteY5658" fmla="*/ 1829826 h 4384220"/>
              <a:gd name="connsiteX5659" fmla="*/ 242501 w 4384220"/>
              <a:gd name="connsiteY5659" fmla="*/ 1841031 h 4384220"/>
              <a:gd name="connsiteX5660" fmla="*/ 231830 w 4384220"/>
              <a:gd name="connsiteY5660" fmla="*/ 1820756 h 4384220"/>
              <a:gd name="connsiteX5661" fmla="*/ 236632 w 4384220"/>
              <a:gd name="connsiteY5661" fmla="*/ 1819155 h 4384220"/>
              <a:gd name="connsiteX5662" fmla="*/ 268378 w 4384220"/>
              <a:gd name="connsiteY5662" fmla="*/ 1790343 h 4384220"/>
              <a:gd name="connsiteX5663" fmla="*/ 269178 w 4384220"/>
              <a:gd name="connsiteY5663" fmla="*/ 1756463 h 4384220"/>
              <a:gd name="connsiteX5664" fmla="*/ 312663 w 4384220"/>
              <a:gd name="connsiteY5664" fmla="*/ 1760998 h 4384220"/>
              <a:gd name="connsiteX5665" fmla="*/ 357215 w 4384220"/>
              <a:gd name="connsiteY5665" fmla="*/ 1734854 h 4384220"/>
              <a:gd name="connsiteX5666" fmla="*/ 385227 w 4384220"/>
              <a:gd name="connsiteY5666" fmla="*/ 1741790 h 4384220"/>
              <a:gd name="connsiteX5667" fmla="*/ 402567 w 4384220"/>
              <a:gd name="connsiteY5667" fmla="*/ 1758063 h 4384220"/>
              <a:gd name="connsiteX5668" fmla="*/ 369487 w 4384220"/>
              <a:gd name="connsiteY5668" fmla="*/ 1931202 h 4384220"/>
              <a:gd name="connsiteX5669" fmla="*/ 368686 w 4384220"/>
              <a:gd name="connsiteY5669" fmla="*/ 1930135 h 4384220"/>
              <a:gd name="connsiteX5670" fmla="*/ 341475 w 4384220"/>
              <a:gd name="connsiteY5670" fmla="*/ 1909860 h 4384220"/>
              <a:gd name="connsiteX5671" fmla="*/ 218758 w 4384220"/>
              <a:gd name="connsiteY5671" fmla="*/ 2048851 h 4384220"/>
              <a:gd name="connsiteX5672" fmla="*/ 208887 w 4384220"/>
              <a:gd name="connsiteY5672" fmla="*/ 2044849 h 4384220"/>
              <a:gd name="connsiteX5673" fmla="*/ 153397 w 4384220"/>
              <a:gd name="connsiteY5673" fmla="*/ 2010435 h 4384220"/>
              <a:gd name="connsiteX5674" fmla="*/ 179274 w 4384220"/>
              <a:gd name="connsiteY5674" fmla="*/ 2009368 h 4384220"/>
              <a:gd name="connsiteX5675" fmla="*/ 221159 w 4384220"/>
              <a:gd name="connsiteY5675" fmla="*/ 1988025 h 4384220"/>
              <a:gd name="connsiteX5676" fmla="*/ 265710 w 4384220"/>
              <a:gd name="connsiteY5676" fmla="*/ 2018171 h 4384220"/>
              <a:gd name="connsiteX5677" fmla="*/ 267311 w 4384220"/>
              <a:gd name="connsiteY5677" fmla="*/ 2024574 h 4384220"/>
              <a:gd name="connsiteX5678" fmla="*/ 255840 w 4384220"/>
              <a:gd name="connsiteY5678" fmla="*/ 2020306 h 4384220"/>
              <a:gd name="connsiteX5679" fmla="*/ 240366 w 4384220"/>
              <a:gd name="connsiteY5679" fmla="*/ 2019505 h 4384220"/>
              <a:gd name="connsiteX5680" fmla="*/ 223560 w 4384220"/>
              <a:gd name="connsiteY5680" fmla="*/ 2028309 h 4384220"/>
              <a:gd name="connsiteX5681" fmla="*/ 218758 w 4384220"/>
              <a:gd name="connsiteY5681" fmla="*/ 2048851 h 4384220"/>
              <a:gd name="connsiteX5682" fmla="*/ 230229 w 4384220"/>
              <a:gd name="connsiteY5682" fmla="*/ 1978422 h 4384220"/>
              <a:gd name="connsiteX5683" fmla="*/ 231563 w 4384220"/>
              <a:gd name="connsiteY5683" fmla="*/ 1976821 h 4384220"/>
              <a:gd name="connsiteX5684" fmla="*/ 239299 w 4384220"/>
              <a:gd name="connsiteY5684" fmla="*/ 1964816 h 4384220"/>
              <a:gd name="connsiteX5685" fmla="*/ 279850 w 4384220"/>
              <a:gd name="connsiteY5685" fmla="*/ 1982157 h 4384220"/>
              <a:gd name="connsiteX5686" fmla="*/ 297724 w 4384220"/>
              <a:gd name="connsiteY5686" fmla="*/ 1999230 h 4384220"/>
              <a:gd name="connsiteX5687" fmla="*/ 293188 w 4384220"/>
              <a:gd name="connsiteY5687" fmla="*/ 2059789 h 4384220"/>
              <a:gd name="connsiteX5688" fmla="*/ 262776 w 4384220"/>
              <a:gd name="connsiteY5688" fmla="*/ 2066725 h 4384220"/>
              <a:gd name="connsiteX5689" fmla="*/ 232363 w 4384220"/>
              <a:gd name="connsiteY5689" fmla="*/ 2049384 h 4384220"/>
              <a:gd name="connsiteX5690" fmla="*/ 234764 w 4384220"/>
              <a:gd name="connsiteY5690" fmla="*/ 2036312 h 4384220"/>
              <a:gd name="connsiteX5691" fmla="*/ 242501 w 4384220"/>
              <a:gd name="connsiteY5691" fmla="*/ 2032311 h 4384220"/>
              <a:gd name="connsiteX5692" fmla="*/ 253705 w 4384220"/>
              <a:gd name="connsiteY5692" fmla="*/ 2032844 h 4384220"/>
              <a:gd name="connsiteX5693" fmla="*/ 263576 w 4384220"/>
              <a:gd name="connsiteY5693" fmla="*/ 2040314 h 4384220"/>
              <a:gd name="connsiteX5694" fmla="*/ 266777 w 4384220"/>
              <a:gd name="connsiteY5694" fmla="*/ 2056321 h 4384220"/>
              <a:gd name="connsiteX5695" fmla="*/ 276648 w 4384220"/>
              <a:gd name="connsiteY5695" fmla="*/ 2042715 h 4384220"/>
              <a:gd name="connsiteX5696" fmla="*/ 279049 w 4384220"/>
              <a:gd name="connsiteY5696" fmla="*/ 2014970 h 4384220"/>
              <a:gd name="connsiteX5697" fmla="*/ 230229 w 4384220"/>
              <a:gd name="connsiteY5697" fmla="*/ 1978422 h 4384220"/>
              <a:gd name="connsiteX5698" fmla="*/ 297724 w 4384220"/>
              <a:gd name="connsiteY5698" fmla="*/ 1895454 h 4384220"/>
              <a:gd name="connsiteX5699" fmla="*/ 255039 w 4384220"/>
              <a:gd name="connsiteY5699" fmla="*/ 1896788 h 4384220"/>
              <a:gd name="connsiteX5700" fmla="*/ 254506 w 4384220"/>
              <a:gd name="connsiteY5700" fmla="*/ 1888518 h 4384220"/>
              <a:gd name="connsiteX5701" fmla="*/ 285452 w 4384220"/>
              <a:gd name="connsiteY5701" fmla="*/ 1866108 h 4384220"/>
              <a:gd name="connsiteX5702" fmla="*/ 304927 w 4384220"/>
              <a:gd name="connsiteY5702" fmla="*/ 1868242 h 4384220"/>
              <a:gd name="connsiteX5703" fmla="*/ 298524 w 4384220"/>
              <a:gd name="connsiteY5703" fmla="*/ 1875179 h 4384220"/>
              <a:gd name="connsiteX5704" fmla="*/ 297724 w 4384220"/>
              <a:gd name="connsiteY5704" fmla="*/ 1895454 h 4384220"/>
              <a:gd name="connsiteX5705" fmla="*/ 251838 w 4384220"/>
              <a:gd name="connsiteY5705" fmla="*/ 1870377 h 4384220"/>
              <a:gd name="connsiteX5706" fmla="*/ 247836 w 4384220"/>
              <a:gd name="connsiteY5706" fmla="*/ 1854637 h 4384220"/>
              <a:gd name="connsiteX5707" fmla="*/ 323067 w 4384220"/>
              <a:gd name="connsiteY5707" fmla="*/ 1840498 h 4384220"/>
              <a:gd name="connsiteX5708" fmla="*/ 352947 w 4384220"/>
              <a:gd name="connsiteY5708" fmla="*/ 1882115 h 4384220"/>
              <a:gd name="connsiteX5709" fmla="*/ 336406 w 4384220"/>
              <a:gd name="connsiteY5709" fmla="*/ 1898922 h 4384220"/>
              <a:gd name="connsiteX5710" fmla="*/ 310796 w 4384220"/>
              <a:gd name="connsiteY5710" fmla="*/ 1891986 h 4384220"/>
              <a:gd name="connsiteX5711" fmla="*/ 310796 w 4384220"/>
              <a:gd name="connsiteY5711" fmla="*/ 1881048 h 4384220"/>
              <a:gd name="connsiteX5712" fmla="*/ 321467 w 4384220"/>
              <a:gd name="connsiteY5712" fmla="*/ 1875179 h 4384220"/>
              <a:gd name="connsiteX5713" fmla="*/ 334806 w 4384220"/>
              <a:gd name="connsiteY5713" fmla="*/ 1872511 h 4384220"/>
              <a:gd name="connsiteX5714" fmla="*/ 323868 w 4384220"/>
              <a:gd name="connsiteY5714" fmla="*/ 1864774 h 4384220"/>
              <a:gd name="connsiteX5715" fmla="*/ 282784 w 4384220"/>
              <a:gd name="connsiteY5715" fmla="*/ 1854370 h 4384220"/>
              <a:gd name="connsiteX5716" fmla="*/ 251838 w 4384220"/>
              <a:gd name="connsiteY5716" fmla="*/ 1870377 h 4384220"/>
              <a:gd name="connsiteX5717" fmla="*/ 300391 w 4384220"/>
              <a:gd name="connsiteY5717" fmla="*/ 1939472 h 4384220"/>
              <a:gd name="connsiteX5718" fmla="*/ 316131 w 4384220"/>
              <a:gd name="connsiteY5718" fmla="*/ 1943207 h 4384220"/>
              <a:gd name="connsiteX5719" fmla="*/ 322000 w 4384220"/>
              <a:gd name="connsiteY5719" fmla="*/ 1945341 h 4384220"/>
              <a:gd name="connsiteX5720" fmla="*/ 329737 w 4384220"/>
              <a:gd name="connsiteY5720" fmla="*/ 1953345 h 4384220"/>
              <a:gd name="connsiteX5721" fmla="*/ 329737 w 4384220"/>
              <a:gd name="connsiteY5721" fmla="*/ 1953345 h 4384220"/>
              <a:gd name="connsiteX5722" fmla="*/ 326002 w 4384220"/>
              <a:gd name="connsiteY5722" fmla="*/ 1955479 h 4384220"/>
              <a:gd name="connsiteX5723" fmla="*/ 315064 w 4384220"/>
              <a:gd name="connsiteY5723" fmla="*/ 1952544 h 4384220"/>
              <a:gd name="connsiteX5724" fmla="*/ 284385 w 4384220"/>
              <a:gd name="connsiteY5724" fmla="*/ 1952811 h 4384220"/>
              <a:gd name="connsiteX5725" fmla="*/ 277715 w 4384220"/>
              <a:gd name="connsiteY5725" fmla="*/ 1965349 h 4384220"/>
              <a:gd name="connsiteX5726" fmla="*/ 245168 w 4384220"/>
              <a:gd name="connsiteY5726" fmla="*/ 1953345 h 4384220"/>
              <a:gd name="connsiteX5727" fmla="*/ 249970 w 4384220"/>
              <a:gd name="connsiteY5727" fmla="*/ 1940539 h 4384220"/>
              <a:gd name="connsiteX5728" fmla="*/ 300391 w 4384220"/>
              <a:gd name="connsiteY5728" fmla="*/ 1939472 h 4384220"/>
              <a:gd name="connsiteX5729" fmla="*/ 346010 w 4384220"/>
              <a:gd name="connsiteY5729" fmla="*/ 1989893 h 4384220"/>
              <a:gd name="connsiteX5730" fmla="*/ 309995 w 4384220"/>
              <a:gd name="connsiteY5730" fmla="*/ 1991227 h 4384220"/>
              <a:gd name="connsiteX5731" fmla="*/ 292388 w 4384220"/>
              <a:gd name="connsiteY5731" fmla="*/ 1977088 h 4384220"/>
              <a:gd name="connsiteX5732" fmla="*/ 294256 w 4384220"/>
              <a:gd name="connsiteY5732" fmla="*/ 1961881 h 4384220"/>
              <a:gd name="connsiteX5733" fmla="*/ 309462 w 4384220"/>
              <a:gd name="connsiteY5733" fmla="*/ 1963215 h 4384220"/>
              <a:gd name="connsiteX5734" fmla="*/ 331604 w 4384220"/>
              <a:gd name="connsiteY5734" fmla="*/ 1966683 h 4384220"/>
              <a:gd name="connsiteX5735" fmla="*/ 343876 w 4384220"/>
              <a:gd name="connsiteY5735" fmla="*/ 1954412 h 4384220"/>
              <a:gd name="connsiteX5736" fmla="*/ 328403 w 4384220"/>
              <a:gd name="connsiteY5736" fmla="*/ 1934937 h 4384220"/>
              <a:gd name="connsiteX5737" fmla="*/ 253439 w 4384220"/>
              <a:gd name="connsiteY5737" fmla="*/ 1927200 h 4384220"/>
              <a:gd name="connsiteX5738" fmla="*/ 255306 w 4384220"/>
              <a:gd name="connsiteY5738" fmla="*/ 1909326 h 4384220"/>
              <a:gd name="connsiteX5739" fmla="*/ 358015 w 4384220"/>
              <a:gd name="connsiteY5739" fmla="*/ 1937071 h 4384220"/>
              <a:gd name="connsiteX5740" fmla="*/ 366285 w 4384220"/>
              <a:gd name="connsiteY5740" fmla="*/ 1957079 h 4384220"/>
              <a:gd name="connsiteX5741" fmla="*/ 364952 w 4384220"/>
              <a:gd name="connsiteY5741" fmla="*/ 1966683 h 4384220"/>
              <a:gd name="connsiteX5742" fmla="*/ 346010 w 4384220"/>
              <a:gd name="connsiteY5742" fmla="*/ 1989893 h 4384220"/>
              <a:gd name="connsiteX5743" fmla="*/ 238499 w 4384220"/>
              <a:gd name="connsiteY5743" fmla="*/ 2149426 h 4384220"/>
              <a:gd name="connsiteX5744" fmla="*/ 257173 w 4384220"/>
              <a:gd name="connsiteY5744" fmla="*/ 2114478 h 4384220"/>
              <a:gd name="connsiteX5745" fmla="*/ 249704 w 4384220"/>
              <a:gd name="connsiteY5745" fmla="*/ 2076329 h 4384220"/>
              <a:gd name="connsiteX5746" fmla="*/ 261975 w 4384220"/>
              <a:gd name="connsiteY5746" fmla="*/ 2078463 h 4384220"/>
              <a:gd name="connsiteX5747" fmla="*/ 302259 w 4384220"/>
              <a:gd name="connsiteY5747" fmla="*/ 2068859 h 4384220"/>
              <a:gd name="connsiteX5748" fmla="*/ 316665 w 4384220"/>
              <a:gd name="connsiteY5748" fmla="*/ 2004833 h 4384220"/>
              <a:gd name="connsiteX5749" fmla="*/ 353213 w 4384220"/>
              <a:gd name="connsiteY5749" fmla="*/ 2000031 h 4384220"/>
              <a:gd name="connsiteX5750" fmla="*/ 360950 w 4384220"/>
              <a:gd name="connsiteY5750" fmla="*/ 1994962 h 4384220"/>
              <a:gd name="connsiteX5751" fmla="*/ 356415 w 4384220"/>
              <a:gd name="connsiteY5751" fmla="*/ 2049651 h 4384220"/>
              <a:gd name="connsiteX5752" fmla="*/ 352680 w 4384220"/>
              <a:gd name="connsiteY5752" fmla="*/ 2104340 h 4384220"/>
              <a:gd name="connsiteX5753" fmla="*/ 303593 w 4384220"/>
              <a:gd name="connsiteY5753" fmla="*/ 2150760 h 4384220"/>
              <a:gd name="connsiteX5754" fmla="*/ 238499 w 4384220"/>
              <a:gd name="connsiteY5754" fmla="*/ 2149426 h 4384220"/>
              <a:gd name="connsiteX5755" fmla="*/ 153130 w 4384220"/>
              <a:gd name="connsiteY5755" fmla="*/ 2128351 h 4384220"/>
              <a:gd name="connsiteX5756" fmla="*/ 158999 w 4384220"/>
              <a:gd name="connsiteY5756" fmla="*/ 2107542 h 4384220"/>
              <a:gd name="connsiteX5757" fmla="*/ 181942 w 4384220"/>
              <a:gd name="connsiteY5757" fmla="*/ 2107275 h 4384220"/>
              <a:gd name="connsiteX5758" fmla="*/ 188078 w 4384220"/>
              <a:gd name="connsiteY5758" fmla="*/ 2114211 h 4384220"/>
              <a:gd name="connsiteX5759" fmla="*/ 186211 w 4384220"/>
              <a:gd name="connsiteY5759" fmla="*/ 2123282 h 4384220"/>
              <a:gd name="connsiteX5760" fmla="*/ 177140 w 4384220"/>
              <a:gd name="connsiteY5760" fmla="*/ 2134220 h 4384220"/>
              <a:gd name="connsiteX5761" fmla="*/ 192347 w 4384220"/>
              <a:gd name="connsiteY5761" fmla="*/ 2133419 h 4384220"/>
              <a:gd name="connsiteX5762" fmla="*/ 215289 w 4384220"/>
              <a:gd name="connsiteY5762" fmla="*/ 2122748 h 4384220"/>
              <a:gd name="connsiteX5763" fmla="*/ 216890 w 4384220"/>
              <a:gd name="connsiteY5763" fmla="*/ 2100872 h 4384220"/>
              <a:gd name="connsiteX5764" fmla="*/ 207019 w 4384220"/>
              <a:gd name="connsiteY5764" fmla="*/ 2086733 h 4384220"/>
              <a:gd name="connsiteX5765" fmla="*/ 188878 w 4384220"/>
              <a:gd name="connsiteY5765" fmla="*/ 2074728 h 4384220"/>
              <a:gd name="connsiteX5766" fmla="*/ 174206 w 4384220"/>
              <a:gd name="connsiteY5766" fmla="*/ 2069126 h 4384220"/>
              <a:gd name="connsiteX5767" fmla="*/ 159266 w 4384220"/>
              <a:gd name="connsiteY5767" fmla="*/ 2062990 h 4384220"/>
              <a:gd name="connsiteX5768" fmla="*/ 148061 w 4384220"/>
              <a:gd name="connsiteY5768" fmla="*/ 2055520 h 4384220"/>
              <a:gd name="connsiteX5769" fmla="*/ 120050 w 4384220"/>
              <a:gd name="connsiteY5769" fmla="*/ 2026975 h 4384220"/>
              <a:gd name="connsiteX5770" fmla="*/ 106177 w 4384220"/>
              <a:gd name="connsiteY5770" fmla="*/ 1992827 h 4384220"/>
              <a:gd name="connsiteX5771" fmla="*/ 108312 w 4384220"/>
              <a:gd name="connsiteY5771" fmla="*/ 1994428 h 4384220"/>
              <a:gd name="connsiteX5772" fmla="*/ 136056 w 4384220"/>
              <a:gd name="connsiteY5772" fmla="*/ 2007233 h 4384220"/>
              <a:gd name="connsiteX5773" fmla="*/ 204618 w 4384220"/>
              <a:gd name="connsiteY5773" fmla="*/ 2056854 h 4384220"/>
              <a:gd name="connsiteX5774" fmla="*/ 236632 w 4384220"/>
              <a:gd name="connsiteY5774" fmla="*/ 2080331 h 4384220"/>
              <a:gd name="connsiteX5775" fmla="*/ 228895 w 4384220"/>
              <a:gd name="connsiteY5775" fmla="*/ 2140889 h 4384220"/>
              <a:gd name="connsiteX5776" fmla="*/ 202217 w 4384220"/>
              <a:gd name="connsiteY5776" fmla="*/ 2148359 h 4384220"/>
              <a:gd name="connsiteX5777" fmla="*/ 153130 w 4384220"/>
              <a:gd name="connsiteY5777" fmla="*/ 2128351 h 4384220"/>
              <a:gd name="connsiteX5778" fmla="*/ 76032 w 4384220"/>
              <a:gd name="connsiteY5778" fmla="*/ 1954145 h 4384220"/>
              <a:gd name="connsiteX5779" fmla="*/ 90971 w 4384220"/>
              <a:gd name="connsiteY5779" fmla="*/ 1978688 h 4384220"/>
              <a:gd name="connsiteX5780" fmla="*/ 108045 w 4384220"/>
              <a:gd name="connsiteY5780" fmla="*/ 2033911 h 4384220"/>
              <a:gd name="connsiteX5781" fmla="*/ 139258 w 4384220"/>
              <a:gd name="connsiteY5781" fmla="*/ 2065391 h 4384220"/>
              <a:gd name="connsiteX5782" fmla="*/ 151796 w 4384220"/>
              <a:gd name="connsiteY5782" fmla="*/ 2073661 h 4384220"/>
              <a:gd name="connsiteX5783" fmla="*/ 169137 w 4384220"/>
              <a:gd name="connsiteY5783" fmla="*/ 2080864 h 4384220"/>
              <a:gd name="connsiteX5784" fmla="*/ 181942 w 4384220"/>
              <a:gd name="connsiteY5784" fmla="*/ 2085666 h 4384220"/>
              <a:gd name="connsiteX5785" fmla="*/ 196882 w 4384220"/>
              <a:gd name="connsiteY5785" fmla="*/ 2095270 h 4384220"/>
              <a:gd name="connsiteX5786" fmla="*/ 203551 w 4384220"/>
              <a:gd name="connsiteY5786" fmla="*/ 2104340 h 4384220"/>
              <a:gd name="connsiteX5787" fmla="*/ 203551 w 4384220"/>
              <a:gd name="connsiteY5787" fmla="*/ 2115545 h 4384220"/>
              <a:gd name="connsiteX5788" fmla="*/ 202217 w 4384220"/>
              <a:gd name="connsiteY5788" fmla="*/ 2116879 h 4384220"/>
              <a:gd name="connsiteX5789" fmla="*/ 201417 w 4384220"/>
              <a:gd name="connsiteY5789" fmla="*/ 2111544 h 4384220"/>
              <a:gd name="connsiteX5790" fmla="*/ 187811 w 4384220"/>
              <a:gd name="connsiteY5790" fmla="*/ 2096070 h 4384220"/>
              <a:gd name="connsiteX5791" fmla="*/ 153130 w 4384220"/>
              <a:gd name="connsiteY5791" fmla="*/ 2096070 h 4384220"/>
              <a:gd name="connsiteX5792" fmla="*/ 140592 w 4384220"/>
              <a:gd name="connsiteY5792" fmla="*/ 2133686 h 4384220"/>
              <a:gd name="connsiteX5793" fmla="*/ 152597 w 4384220"/>
              <a:gd name="connsiteY5793" fmla="*/ 2147825 h 4384220"/>
              <a:gd name="connsiteX5794" fmla="*/ 56557 w 4384220"/>
              <a:gd name="connsiteY5794" fmla="*/ 2145691 h 4384220"/>
              <a:gd name="connsiteX5795" fmla="*/ 57891 w 4384220"/>
              <a:gd name="connsiteY5795" fmla="*/ 2093936 h 4384220"/>
              <a:gd name="connsiteX5796" fmla="*/ 61092 w 4384220"/>
              <a:gd name="connsiteY5796" fmla="*/ 2042181 h 4384220"/>
              <a:gd name="connsiteX5797" fmla="*/ 70696 w 4384220"/>
              <a:gd name="connsiteY5797" fmla="*/ 1938938 h 4384220"/>
              <a:gd name="connsiteX5798" fmla="*/ 76032 w 4384220"/>
              <a:gd name="connsiteY5798" fmla="*/ 1954145 h 4384220"/>
              <a:gd name="connsiteX5799" fmla="*/ 95240 w 4384220"/>
              <a:gd name="connsiteY5799" fmla="*/ 1865041 h 4384220"/>
              <a:gd name="connsiteX5800" fmla="*/ 145660 w 4384220"/>
              <a:gd name="connsiteY5800" fmla="*/ 1862907 h 4384220"/>
              <a:gd name="connsiteX5801" fmla="*/ 154464 w 4384220"/>
              <a:gd name="connsiteY5801" fmla="*/ 1878380 h 4384220"/>
              <a:gd name="connsiteX5802" fmla="*/ 152597 w 4384220"/>
              <a:gd name="connsiteY5802" fmla="*/ 1896521 h 4384220"/>
              <a:gd name="connsiteX5803" fmla="*/ 138191 w 4384220"/>
              <a:gd name="connsiteY5803" fmla="*/ 1905858 h 4384220"/>
              <a:gd name="connsiteX5804" fmla="*/ 130454 w 4384220"/>
              <a:gd name="connsiteY5804" fmla="*/ 1897321 h 4384220"/>
              <a:gd name="connsiteX5805" fmla="*/ 127520 w 4384220"/>
              <a:gd name="connsiteY5805" fmla="*/ 1890652 h 4384220"/>
              <a:gd name="connsiteX5806" fmla="*/ 124318 w 4384220"/>
              <a:gd name="connsiteY5806" fmla="*/ 1883449 h 4384220"/>
              <a:gd name="connsiteX5807" fmla="*/ 117649 w 4384220"/>
              <a:gd name="connsiteY5807" fmla="*/ 1887984 h 4384220"/>
              <a:gd name="connsiteX5808" fmla="*/ 102976 w 4384220"/>
              <a:gd name="connsiteY5808" fmla="*/ 1912261 h 4384220"/>
              <a:gd name="connsiteX5809" fmla="*/ 102976 w 4384220"/>
              <a:gd name="connsiteY5809" fmla="*/ 1912794 h 4384220"/>
              <a:gd name="connsiteX5810" fmla="*/ 118716 w 4384220"/>
              <a:gd name="connsiteY5810" fmla="*/ 1956546 h 4384220"/>
              <a:gd name="connsiteX5811" fmla="*/ 168070 w 4384220"/>
              <a:gd name="connsiteY5811" fmla="*/ 1978422 h 4384220"/>
              <a:gd name="connsiteX5812" fmla="*/ 201417 w 4384220"/>
              <a:gd name="connsiteY5812" fmla="*/ 1959747 h 4384220"/>
              <a:gd name="connsiteX5813" fmla="*/ 217424 w 4384220"/>
              <a:gd name="connsiteY5813" fmla="*/ 1920798 h 4384220"/>
              <a:gd name="connsiteX5814" fmla="*/ 216890 w 4384220"/>
              <a:gd name="connsiteY5814" fmla="*/ 1878113 h 4384220"/>
              <a:gd name="connsiteX5815" fmla="*/ 195548 w 4384220"/>
              <a:gd name="connsiteY5815" fmla="*/ 1821556 h 4384220"/>
              <a:gd name="connsiteX5816" fmla="*/ 217690 w 4384220"/>
              <a:gd name="connsiteY5816" fmla="*/ 1823157 h 4384220"/>
              <a:gd name="connsiteX5817" fmla="*/ 241167 w 4384220"/>
              <a:gd name="connsiteY5817" fmla="*/ 1898922 h 4384220"/>
              <a:gd name="connsiteX5818" fmla="*/ 219825 w 4384220"/>
              <a:gd name="connsiteY5818" fmla="*/ 1969618 h 4384220"/>
              <a:gd name="connsiteX5819" fmla="*/ 176073 w 4384220"/>
              <a:gd name="connsiteY5819" fmla="*/ 1996829 h 4384220"/>
              <a:gd name="connsiteX5820" fmla="*/ 115515 w 4384220"/>
              <a:gd name="connsiteY5820" fmla="*/ 1983490 h 4384220"/>
              <a:gd name="connsiteX5821" fmla="*/ 88837 w 4384220"/>
              <a:gd name="connsiteY5821" fmla="*/ 1948809 h 4384220"/>
              <a:gd name="connsiteX5822" fmla="*/ 95240 w 4384220"/>
              <a:gd name="connsiteY5822" fmla="*/ 1865041 h 4384220"/>
              <a:gd name="connsiteX5823" fmla="*/ 102709 w 4384220"/>
              <a:gd name="connsiteY5823" fmla="*/ 1743124 h 4384220"/>
              <a:gd name="connsiteX5824" fmla="*/ 118983 w 4384220"/>
              <a:gd name="connsiteY5824" fmla="*/ 1751927 h 4384220"/>
              <a:gd name="connsiteX5825" fmla="*/ 146461 w 4384220"/>
              <a:gd name="connsiteY5825" fmla="*/ 1745258 h 4384220"/>
              <a:gd name="connsiteX5826" fmla="*/ 146461 w 4384220"/>
              <a:gd name="connsiteY5826" fmla="*/ 1750060 h 4384220"/>
              <a:gd name="connsiteX5827" fmla="*/ 173405 w 4384220"/>
              <a:gd name="connsiteY5827" fmla="*/ 1811152 h 4384220"/>
              <a:gd name="connsiteX5828" fmla="*/ 204618 w 4384220"/>
              <a:gd name="connsiteY5828" fmla="*/ 1913595 h 4384220"/>
              <a:gd name="connsiteX5829" fmla="*/ 196615 w 4384220"/>
              <a:gd name="connsiteY5829" fmla="*/ 1941873 h 4384220"/>
              <a:gd name="connsiteX5830" fmla="*/ 192347 w 4384220"/>
              <a:gd name="connsiteY5830" fmla="*/ 1949610 h 4384220"/>
              <a:gd name="connsiteX5831" fmla="*/ 190479 w 4384220"/>
              <a:gd name="connsiteY5831" fmla="*/ 1952277 h 4384220"/>
              <a:gd name="connsiteX5832" fmla="*/ 167536 w 4384220"/>
              <a:gd name="connsiteY5832" fmla="*/ 1965616 h 4384220"/>
              <a:gd name="connsiteX5833" fmla="*/ 141125 w 4384220"/>
              <a:gd name="connsiteY5833" fmla="*/ 1957346 h 4384220"/>
              <a:gd name="connsiteX5834" fmla="*/ 129120 w 4384220"/>
              <a:gd name="connsiteY5834" fmla="*/ 1948009 h 4384220"/>
              <a:gd name="connsiteX5835" fmla="*/ 116849 w 4384220"/>
              <a:gd name="connsiteY5835" fmla="*/ 1914662 h 4384220"/>
              <a:gd name="connsiteX5836" fmla="*/ 119783 w 4384220"/>
              <a:gd name="connsiteY5836" fmla="*/ 1905858 h 4384220"/>
              <a:gd name="connsiteX5837" fmla="*/ 137124 w 4384220"/>
              <a:gd name="connsiteY5837" fmla="*/ 1918930 h 4384220"/>
              <a:gd name="connsiteX5838" fmla="*/ 165402 w 4384220"/>
              <a:gd name="connsiteY5838" fmla="*/ 1902657 h 4384220"/>
              <a:gd name="connsiteX5839" fmla="*/ 154998 w 4384220"/>
              <a:gd name="connsiteY5839" fmla="*/ 1853303 h 4384220"/>
              <a:gd name="connsiteX5840" fmla="*/ 85636 w 4384220"/>
              <a:gd name="connsiteY5840" fmla="*/ 1855971 h 4384220"/>
              <a:gd name="connsiteX5841" fmla="*/ 80834 w 4384220"/>
              <a:gd name="connsiteY5841" fmla="*/ 1861306 h 4384220"/>
              <a:gd name="connsiteX5842" fmla="*/ 91238 w 4384220"/>
              <a:gd name="connsiteY5842" fmla="*/ 1802348 h 4384220"/>
              <a:gd name="connsiteX5843" fmla="*/ 102709 w 4384220"/>
              <a:gd name="connsiteY5843" fmla="*/ 1743124 h 4384220"/>
              <a:gd name="connsiteX5844" fmla="*/ 129654 w 4384220"/>
              <a:gd name="connsiteY5844" fmla="*/ 1705775 h 4384220"/>
              <a:gd name="connsiteX5845" fmla="*/ 143259 w 4384220"/>
              <a:gd name="connsiteY5845" fmla="*/ 1726317 h 4384220"/>
              <a:gd name="connsiteX5846" fmla="*/ 122184 w 4384220"/>
              <a:gd name="connsiteY5846" fmla="*/ 1739122 h 4384220"/>
              <a:gd name="connsiteX5847" fmla="*/ 108578 w 4384220"/>
              <a:gd name="connsiteY5847" fmla="*/ 1718580 h 4384220"/>
              <a:gd name="connsiteX5848" fmla="*/ 129654 w 4384220"/>
              <a:gd name="connsiteY5848" fmla="*/ 1705775 h 4384220"/>
              <a:gd name="connsiteX5849" fmla="*/ 143259 w 4384220"/>
              <a:gd name="connsiteY5849" fmla="*/ 1584658 h 4384220"/>
              <a:gd name="connsiteX5850" fmla="*/ 158733 w 4384220"/>
              <a:gd name="connsiteY5850" fmla="*/ 1594796 h 4384220"/>
              <a:gd name="connsiteX5851" fmla="*/ 182476 w 4384220"/>
              <a:gd name="connsiteY5851" fmla="*/ 1592661 h 4384220"/>
              <a:gd name="connsiteX5852" fmla="*/ 189145 w 4384220"/>
              <a:gd name="connsiteY5852" fmla="*/ 1655087 h 4384220"/>
              <a:gd name="connsiteX5853" fmla="*/ 188878 w 4384220"/>
              <a:gd name="connsiteY5853" fmla="*/ 1655621 h 4384220"/>
              <a:gd name="connsiteX5854" fmla="*/ 188878 w 4384220"/>
              <a:gd name="connsiteY5854" fmla="*/ 1655621 h 4384220"/>
              <a:gd name="connsiteX5855" fmla="*/ 188878 w 4384220"/>
              <a:gd name="connsiteY5855" fmla="*/ 1656154 h 4384220"/>
              <a:gd name="connsiteX5856" fmla="*/ 152330 w 4384220"/>
              <a:gd name="connsiteY5856" fmla="*/ 1706842 h 4384220"/>
              <a:gd name="connsiteX5857" fmla="*/ 132588 w 4384220"/>
              <a:gd name="connsiteY5857" fmla="*/ 1692970 h 4384220"/>
              <a:gd name="connsiteX5858" fmla="*/ 114181 w 4384220"/>
              <a:gd name="connsiteY5858" fmla="*/ 1694037 h 4384220"/>
              <a:gd name="connsiteX5859" fmla="*/ 127786 w 4384220"/>
              <a:gd name="connsiteY5859" fmla="*/ 1639347 h 4384220"/>
              <a:gd name="connsiteX5860" fmla="*/ 143259 w 4384220"/>
              <a:gd name="connsiteY5860" fmla="*/ 1584658 h 4384220"/>
              <a:gd name="connsiteX5861" fmla="*/ 172338 w 4384220"/>
              <a:gd name="connsiteY5861" fmla="*/ 1549443 h 4384220"/>
              <a:gd name="connsiteX5862" fmla="*/ 184076 w 4384220"/>
              <a:gd name="connsiteY5862" fmla="*/ 1570786 h 4384220"/>
              <a:gd name="connsiteX5863" fmla="*/ 162467 w 4384220"/>
              <a:gd name="connsiteY5863" fmla="*/ 1581990 h 4384220"/>
              <a:gd name="connsiteX5864" fmla="*/ 150196 w 4384220"/>
              <a:gd name="connsiteY5864" fmla="*/ 1560381 h 4384220"/>
              <a:gd name="connsiteX5865" fmla="*/ 172338 w 4384220"/>
              <a:gd name="connsiteY5865" fmla="*/ 1549443 h 4384220"/>
              <a:gd name="connsiteX5866" fmla="*/ 257974 w 4384220"/>
              <a:gd name="connsiteY5866" fmla="*/ 1467009 h 4384220"/>
              <a:gd name="connsiteX5867" fmla="*/ 291855 w 4384220"/>
              <a:gd name="connsiteY5867" fmla="*/ 1429660 h 4384220"/>
              <a:gd name="connsiteX5868" fmla="*/ 275048 w 4384220"/>
              <a:gd name="connsiteY5868" fmla="*/ 1401115 h 4384220"/>
              <a:gd name="connsiteX5869" fmla="*/ 253705 w 4384220"/>
              <a:gd name="connsiteY5869" fmla="*/ 1403783 h 4384220"/>
              <a:gd name="connsiteX5870" fmla="*/ 255573 w 4384220"/>
              <a:gd name="connsiteY5870" fmla="*/ 1394712 h 4384220"/>
              <a:gd name="connsiteX5871" fmla="*/ 283318 w 4384220"/>
              <a:gd name="connsiteY5871" fmla="*/ 1371770 h 4384220"/>
              <a:gd name="connsiteX5872" fmla="*/ 325468 w 4384220"/>
              <a:gd name="connsiteY5872" fmla="*/ 1375771 h 4384220"/>
              <a:gd name="connsiteX5873" fmla="*/ 338274 w 4384220"/>
              <a:gd name="connsiteY5873" fmla="*/ 1398714 h 4384220"/>
              <a:gd name="connsiteX5874" fmla="*/ 331338 w 4384220"/>
              <a:gd name="connsiteY5874" fmla="*/ 1440332 h 4384220"/>
              <a:gd name="connsiteX5875" fmla="*/ 306527 w 4384220"/>
              <a:gd name="connsiteY5875" fmla="*/ 1476346 h 4384220"/>
              <a:gd name="connsiteX5876" fmla="*/ 283851 w 4384220"/>
              <a:gd name="connsiteY5876" fmla="*/ 1494754 h 4384220"/>
              <a:gd name="connsiteX5877" fmla="*/ 253439 w 4384220"/>
              <a:gd name="connsiteY5877" fmla="*/ 1512895 h 4384220"/>
              <a:gd name="connsiteX5878" fmla="*/ 199816 w 4384220"/>
              <a:gd name="connsiteY5878" fmla="*/ 1552378 h 4384220"/>
              <a:gd name="connsiteX5879" fmla="*/ 197149 w 4384220"/>
              <a:gd name="connsiteY5879" fmla="*/ 1556646 h 4384220"/>
              <a:gd name="connsiteX5880" fmla="*/ 176873 w 4384220"/>
              <a:gd name="connsiteY5880" fmla="*/ 1537172 h 4384220"/>
              <a:gd name="connsiteX5881" fmla="*/ 158199 w 4384220"/>
              <a:gd name="connsiteY5881" fmla="*/ 1536638 h 4384220"/>
              <a:gd name="connsiteX5882" fmla="*/ 198216 w 4384220"/>
              <a:gd name="connsiteY5882" fmla="*/ 1423524 h 4384220"/>
              <a:gd name="connsiteX5883" fmla="*/ 199550 w 4384220"/>
              <a:gd name="connsiteY5883" fmla="*/ 1430461 h 4384220"/>
              <a:gd name="connsiteX5884" fmla="*/ 257974 w 4384220"/>
              <a:gd name="connsiteY5884" fmla="*/ 1467009 h 4384220"/>
              <a:gd name="connsiteX5885" fmla="*/ 248370 w 4384220"/>
              <a:gd name="connsiteY5885" fmla="*/ 1350961 h 4384220"/>
              <a:gd name="connsiteX5886" fmla="*/ 289454 w 4384220"/>
              <a:gd name="connsiteY5886" fmla="*/ 1334421 h 4384220"/>
              <a:gd name="connsiteX5887" fmla="*/ 348678 w 4384220"/>
              <a:gd name="connsiteY5887" fmla="*/ 1352828 h 4384220"/>
              <a:gd name="connsiteX5888" fmla="*/ 372688 w 4384220"/>
              <a:gd name="connsiteY5888" fmla="*/ 1398181 h 4384220"/>
              <a:gd name="connsiteX5889" fmla="*/ 356415 w 4384220"/>
              <a:gd name="connsiteY5889" fmla="*/ 1470477 h 4384220"/>
              <a:gd name="connsiteX5890" fmla="*/ 297724 w 4384220"/>
              <a:gd name="connsiteY5890" fmla="*/ 1524366 h 4384220"/>
              <a:gd name="connsiteX5891" fmla="*/ 277715 w 4384220"/>
              <a:gd name="connsiteY5891" fmla="*/ 1514762 h 4384220"/>
              <a:gd name="connsiteX5892" fmla="*/ 324668 w 4384220"/>
              <a:gd name="connsiteY5892" fmla="*/ 1476613 h 4384220"/>
              <a:gd name="connsiteX5893" fmla="*/ 346010 w 4384220"/>
              <a:gd name="connsiteY5893" fmla="*/ 1439798 h 4384220"/>
              <a:gd name="connsiteX5894" fmla="*/ 351346 w 4384220"/>
              <a:gd name="connsiteY5894" fmla="*/ 1397914 h 4384220"/>
              <a:gd name="connsiteX5895" fmla="*/ 332138 w 4384220"/>
              <a:gd name="connsiteY5895" fmla="*/ 1365367 h 4384220"/>
              <a:gd name="connsiteX5896" fmla="*/ 278249 w 4384220"/>
              <a:gd name="connsiteY5896" fmla="*/ 1359231 h 4384220"/>
              <a:gd name="connsiteX5897" fmla="*/ 242234 w 4384220"/>
              <a:gd name="connsiteY5897" fmla="*/ 1389110 h 4384220"/>
              <a:gd name="connsiteX5898" fmla="*/ 243034 w 4384220"/>
              <a:gd name="connsiteY5898" fmla="*/ 1418189 h 4384220"/>
              <a:gd name="connsiteX5899" fmla="*/ 246502 w 4384220"/>
              <a:gd name="connsiteY5899" fmla="*/ 1425392 h 4384220"/>
              <a:gd name="connsiteX5900" fmla="*/ 253172 w 4384220"/>
              <a:gd name="connsiteY5900" fmla="*/ 1421123 h 4384220"/>
              <a:gd name="connsiteX5901" fmla="*/ 258774 w 4384220"/>
              <a:gd name="connsiteY5901" fmla="*/ 1416855 h 4384220"/>
              <a:gd name="connsiteX5902" fmla="*/ 269712 w 4384220"/>
              <a:gd name="connsiteY5902" fmla="*/ 1413120 h 4384220"/>
              <a:gd name="connsiteX5903" fmla="*/ 277715 w 4384220"/>
              <a:gd name="connsiteY5903" fmla="*/ 1428326 h 4384220"/>
              <a:gd name="connsiteX5904" fmla="*/ 254772 w 4384220"/>
              <a:gd name="connsiteY5904" fmla="*/ 1454204 h 4384220"/>
              <a:gd name="connsiteX5905" fmla="*/ 212355 w 4384220"/>
              <a:gd name="connsiteY5905" fmla="*/ 1427259 h 4384220"/>
              <a:gd name="connsiteX5906" fmla="*/ 218758 w 4384220"/>
              <a:gd name="connsiteY5906" fmla="*/ 1385108 h 4384220"/>
              <a:gd name="connsiteX5907" fmla="*/ 248370 w 4384220"/>
              <a:gd name="connsiteY5907" fmla="*/ 1350961 h 4384220"/>
              <a:gd name="connsiteX5908" fmla="*/ 318532 w 4384220"/>
              <a:gd name="connsiteY5908" fmla="*/ 1164217 h 4384220"/>
              <a:gd name="connsiteX5909" fmla="*/ 402834 w 4384220"/>
              <a:gd name="connsiteY5909" fmla="*/ 1210636 h 4384220"/>
              <a:gd name="connsiteX5910" fmla="*/ 385227 w 4384220"/>
              <a:gd name="connsiteY5910" fmla="*/ 1216772 h 4384220"/>
              <a:gd name="connsiteX5911" fmla="*/ 378290 w 4384220"/>
              <a:gd name="connsiteY5911" fmla="*/ 1256255 h 4384220"/>
              <a:gd name="connsiteX5912" fmla="*/ 408436 w 4384220"/>
              <a:gd name="connsiteY5912" fmla="*/ 1273596 h 4384220"/>
              <a:gd name="connsiteX5913" fmla="*/ 427644 w 4384220"/>
              <a:gd name="connsiteY5913" fmla="*/ 1266926 h 4384220"/>
              <a:gd name="connsiteX5914" fmla="*/ 430846 w 4384220"/>
              <a:gd name="connsiteY5914" fmla="*/ 1262658 h 4384220"/>
              <a:gd name="connsiteX5915" fmla="*/ 431379 w 4384220"/>
              <a:gd name="connsiteY5915" fmla="*/ 1264525 h 4384220"/>
              <a:gd name="connsiteX5916" fmla="*/ 426044 w 4384220"/>
              <a:gd name="connsiteY5916" fmla="*/ 1274396 h 4384220"/>
              <a:gd name="connsiteX5917" fmla="*/ 415906 w 4384220"/>
              <a:gd name="connsiteY5917" fmla="*/ 1279198 h 4384220"/>
              <a:gd name="connsiteX5918" fmla="*/ 398032 w 4384220"/>
              <a:gd name="connsiteY5918" fmla="*/ 1279998 h 4384220"/>
              <a:gd name="connsiteX5919" fmla="*/ 384426 w 4384220"/>
              <a:gd name="connsiteY5919" fmla="*/ 1277597 h 4384220"/>
              <a:gd name="connsiteX5920" fmla="*/ 365752 w 4384220"/>
              <a:gd name="connsiteY5920" fmla="*/ 1274929 h 4384220"/>
              <a:gd name="connsiteX5921" fmla="*/ 350546 w 4384220"/>
              <a:gd name="connsiteY5921" fmla="*/ 1275730 h 4384220"/>
              <a:gd name="connsiteX5922" fmla="*/ 307061 w 4384220"/>
              <a:gd name="connsiteY5922" fmla="*/ 1287201 h 4384220"/>
              <a:gd name="connsiteX5923" fmla="*/ 265710 w 4384220"/>
              <a:gd name="connsiteY5923" fmla="*/ 1326951 h 4384220"/>
              <a:gd name="connsiteX5924" fmla="*/ 240100 w 4384220"/>
              <a:gd name="connsiteY5924" fmla="*/ 1340557 h 4384220"/>
              <a:gd name="connsiteX5925" fmla="*/ 227028 w 4384220"/>
              <a:gd name="connsiteY5925" fmla="*/ 1351228 h 4384220"/>
              <a:gd name="connsiteX5926" fmla="*/ 270246 w 4384220"/>
              <a:gd name="connsiteY5926" fmla="*/ 1256789 h 4384220"/>
              <a:gd name="connsiteX5927" fmla="*/ 318532 w 4384220"/>
              <a:gd name="connsiteY5927" fmla="*/ 1164217 h 4384220"/>
              <a:gd name="connsiteX5928" fmla="*/ 0 w 4384220"/>
              <a:gd name="connsiteY5928" fmla="*/ 2192110 h 4384220"/>
              <a:gd name="connsiteX5929" fmla="*/ 267 w 4384220"/>
              <a:gd name="connsiteY5929" fmla="*/ 2199047 h 4384220"/>
              <a:gd name="connsiteX5930" fmla="*/ 2134 w 4384220"/>
              <a:gd name="connsiteY5930" fmla="*/ 2269743 h 4384220"/>
              <a:gd name="connsiteX5931" fmla="*/ 3201 w 4384220"/>
              <a:gd name="connsiteY5931" fmla="*/ 2305224 h 4384220"/>
              <a:gd name="connsiteX5932" fmla="*/ 5869 w 4384220"/>
              <a:gd name="connsiteY5932" fmla="*/ 2340439 h 4384220"/>
              <a:gd name="connsiteX5933" fmla="*/ 11205 w 4384220"/>
              <a:gd name="connsiteY5933" fmla="*/ 2411135 h 4384220"/>
              <a:gd name="connsiteX5934" fmla="*/ 19742 w 4384220"/>
              <a:gd name="connsiteY5934" fmla="*/ 2481564 h 4384220"/>
              <a:gd name="connsiteX5935" fmla="*/ 42418 w 4384220"/>
              <a:gd name="connsiteY5935" fmla="*/ 2621622 h 4384220"/>
              <a:gd name="connsiteX5936" fmla="*/ 57624 w 4384220"/>
              <a:gd name="connsiteY5936" fmla="*/ 2690984 h 4384220"/>
              <a:gd name="connsiteX5937" fmla="*/ 74698 w 4384220"/>
              <a:gd name="connsiteY5937" fmla="*/ 2759813 h 4384220"/>
              <a:gd name="connsiteX5938" fmla="*/ 290787 w 4384220"/>
              <a:gd name="connsiteY5938" fmla="*/ 3282697 h 4384220"/>
              <a:gd name="connsiteX5939" fmla="*/ 294256 w 4384220"/>
              <a:gd name="connsiteY5939" fmla="*/ 3288566 h 4384220"/>
              <a:gd name="connsiteX5940" fmla="*/ 297724 w 4384220"/>
              <a:gd name="connsiteY5940" fmla="*/ 3294435 h 4384220"/>
              <a:gd name="connsiteX5941" fmla="*/ 315331 w 4384220"/>
              <a:gd name="connsiteY5941" fmla="*/ 3325114 h 4384220"/>
              <a:gd name="connsiteX5942" fmla="*/ 334272 w 4384220"/>
              <a:gd name="connsiteY5942" fmla="*/ 3354993 h 4384220"/>
              <a:gd name="connsiteX5943" fmla="*/ 372688 w 4384220"/>
              <a:gd name="connsiteY5943" fmla="*/ 3414751 h 4384220"/>
              <a:gd name="connsiteX5944" fmla="*/ 413505 w 4384220"/>
              <a:gd name="connsiteY5944" fmla="*/ 3472642 h 4384220"/>
              <a:gd name="connsiteX5945" fmla="*/ 434047 w 4384220"/>
              <a:gd name="connsiteY5945" fmla="*/ 3501454 h 4384220"/>
              <a:gd name="connsiteX5946" fmla="*/ 455656 w 4384220"/>
              <a:gd name="connsiteY5946" fmla="*/ 3529466 h 4384220"/>
              <a:gd name="connsiteX5947" fmla="*/ 499407 w 4384220"/>
              <a:gd name="connsiteY5947" fmla="*/ 3585222 h 4384220"/>
              <a:gd name="connsiteX5948" fmla="*/ 545560 w 4384220"/>
              <a:gd name="connsiteY5948" fmla="*/ 3638844 h 4384220"/>
              <a:gd name="connsiteX5949" fmla="*/ 568770 w 4384220"/>
              <a:gd name="connsiteY5949" fmla="*/ 3665522 h 4384220"/>
              <a:gd name="connsiteX5950" fmla="*/ 593046 w 4384220"/>
              <a:gd name="connsiteY5950" fmla="*/ 3691133 h 4384220"/>
              <a:gd name="connsiteX5951" fmla="*/ 641867 w 4384220"/>
              <a:gd name="connsiteY5951" fmla="*/ 3742354 h 4384220"/>
              <a:gd name="connsiteX5952" fmla="*/ 693088 w 4384220"/>
              <a:gd name="connsiteY5952" fmla="*/ 3791174 h 4384220"/>
              <a:gd name="connsiteX5953" fmla="*/ 718698 w 4384220"/>
              <a:gd name="connsiteY5953" fmla="*/ 3815451 h 4384220"/>
              <a:gd name="connsiteX5954" fmla="*/ 745376 w 4384220"/>
              <a:gd name="connsiteY5954" fmla="*/ 3838661 h 4384220"/>
              <a:gd name="connsiteX5955" fmla="*/ 798998 w 4384220"/>
              <a:gd name="connsiteY5955" fmla="*/ 3884813 h 4384220"/>
              <a:gd name="connsiteX5956" fmla="*/ 854755 w 4384220"/>
              <a:gd name="connsiteY5956" fmla="*/ 3928565 h 4384220"/>
              <a:gd name="connsiteX5957" fmla="*/ 882767 w 4384220"/>
              <a:gd name="connsiteY5957" fmla="*/ 3950174 h 4384220"/>
              <a:gd name="connsiteX5958" fmla="*/ 911578 w 4384220"/>
              <a:gd name="connsiteY5958" fmla="*/ 3970715 h 4384220"/>
              <a:gd name="connsiteX5959" fmla="*/ 969469 w 4384220"/>
              <a:gd name="connsiteY5959" fmla="*/ 4011532 h 4384220"/>
              <a:gd name="connsiteX5960" fmla="*/ 1029227 w 4384220"/>
              <a:gd name="connsiteY5960" fmla="*/ 4049948 h 4384220"/>
              <a:gd name="connsiteX5961" fmla="*/ 1059107 w 4384220"/>
              <a:gd name="connsiteY5961" fmla="*/ 4068890 h 4384220"/>
              <a:gd name="connsiteX5962" fmla="*/ 1089786 w 4384220"/>
              <a:gd name="connsiteY5962" fmla="*/ 4086497 h 4384220"/>
              <a:gd name="connsiteX5963" fmla="*/ 1095655 w 4384220"/>
              <a:gd name="connsiteY5963" fmla="*/ 4089965 h 4384220"/>
              <a:gd name="connsiteX5964" fmla="*/ 1101524 w 4384220"/>
              <a:gd name="connsiteY5964" fmla="*/ 4093433 h 4384220"/>
              <a:gd name="connsiteX5965" fmla="*/ 1624408 w 4384220"/>
              <a:gd name="connsiteY5965" fmla="*/ 4309523 h 4384220"/>
              <a:gd name="connsiteX5966" fmla="*/ 1693237 w 4384220"/>
              <a:gd name="connsiteY5966" fmla="*/ 4326597 h 4384220"/>
              <a:gd name="connsiteX5967" fmla="*/ 1762599 w 4384220"/>
              <a:gd name="connsiteY5967" fmla="*/ 4341803 h 4384220"/>
              <a:gd name="connsiteX5968" fmla="*/ 1902657 w 4384220"/>
              <a:gd name="connsiteY5968" fmla="*/ 4364479 h 4384220"/>
              <a:gd name="connsiteX5969" fmla="*/ 1973086 w 4384220"/>
              <a:gd name="connsiteY5969" fmla="*/ 4373016 h 4384220"/>
              <a:gd name="connsiteX5970" fmla="*/ 2043782 w 4384220"/>
              <a:gd name="connsiteY5970" fmla="*/ 4378351 h 4384220"/>
              <a:gd name="connsiteX5971" fmla="*/ 2078997 w 4384220"/>
              <a:gd name="connsiteY5971" fmla="*/ 4381019 h 4384220"/>
              <a:gd name="connsiteX5972" fmla="*/ 2114478 w 4384220"/>
              <a:gd name="connsiteY5972" fmla="*/ 4382086 h 4384220"/>
              <a:gd name="connsiteX5973" fmla="*/ 2185174 w 4384220"/>
              <a:gd name="connsiteY5973" fmla="*/ 4383954 h 4384220"/>
              <a:gd name="connsiteX5974" fmla="*/ 2192110 w 4384220"/>
              <a:gd name="connsiteY5974" fmla="*/ 4384221 h 4384220"/>
              <a:gd name="connsiteX5975" fmla="*/ 2199047 w 4384220"/>
              <a:gd name="connsiteY5975" fmla="*/ 4383954 h 4384220"/>
              <a:gd name="connsiteX5976" fmla="*/ 2269743 w 4384220"/>
              <a:gd name="connsiteY5976" fmla="*/ 4382086 h 4384220"/>
              <a:gd name="connsiteX5977" fmla="*/ 2305224 w 4384220"/>
              <a:gd name="connsiteY5977" fmla="*/ 4381019 h 4384220"/>
              <a:gd name="connsiteX5978" fmla="*/ 2340439 w 4384220"/>
              <a:gd name="connsiteY5978" fmla="*/ 4378351 h 4384220"/>
              <a:gd name="connsiteX5979" fmla="*/ 2411135 w 4384220"/>
              <a:gd name="connsiteY5979" fmla="*/ 4373016 h 4384220"/>
              <a:gd name="connsiteX5980" fmla="*/ 2481564 w 4384220"/>
              <a:gd name="connsiteY5980" fmla="*/ 4364479 h 4384220"/>
              <a:gd name="connsiteX5981" fmla="*/ 2621622 w 4384220"/>
              <a:gd name="connsiteY5981" fmla="*/ 4341803 h 4384220"/>
              <a:gd name="connsiteX5982" fmla="*/ 2690984 w 4384220"/>
              <a:gd name="connsiteY5982" fmla="*/ 4326597 h 4384220"/>
              <a:gd name="connsiteX5983" fmla="*/ 2759813 w 4384220"/>
              <a:gd name="connsiteY5983" fmla="*/ 4309523 h 4384220"/>
              <a:gd name="connsiteX5984" fmla="*/ 3282697 w 4384220"/>
              <a:gd name="connsiteY5984" fmla="*/ 4093433 h 4384220"/>
              <a:gd name="connsiteX5985" fmla="*/ 3288566 w 4384220"/>
              <a:gd name="connsiteY5985" fmla="*/ 4089965 h 4384220"/>
              <a:gd name="connsiteX5986" fmla="*/ 3294435 w 4384220"/>
              <a:gd name="connsiteY5986" fmla="*/ 4086497 h 4384220"/>
              <a:gd name="connsiteX5987" fmla="*/ 3325114 w 4384220"/>
              <a:gd name="connsiteY5987" fmla="*/ 4068890 h 4384220"/>
              <a:gd name="connsiteX5988" fmla="*/ 3354993 w 4384220"/>
              <a:gd name="connsiteY5988" fmla="*/ 4049948 h 4384220"/>
              <a:gd name="connsiteX5989" fmla="*/ 3414751 w 4384220"/>
              <a:gd name="connsiteY5989" fmla="*/ 4011532 h 4384220"/>
              <a:gd name="connsiteX5990" fmla="*/ 3472642 w 4384220"/>
              <a:gd name="connsiteY5990" fmla="*/ 3970715 h 4384220"/>
              <a:gd name="connsiteX5991" fmla="*/ 3501454 w 4384220"/>
              <a:gd name="connsiteY5991" fmla="*/ 3950174 h 4384220"/>
              <a:gd name="connsiteX5992" fmla="*/ 3529466 w 4384220"/>
              <a:gd name="connsiteY5992" fmla="*/ 3928565 h 4384220"/>
              <a:gd name="connsiteX5993" fmla="*/ 3585222 w 4384220"/>
              <a:gd name="connsiteY5993" fmla="*/ 3884813 h 4384220"/>
              <a:gd name="connsiteX5994" fmla="*/ 3638844 w 4384220"/>
              <a:gd name="connsiteY5994" fmla="*/ 3838661 h 4384220"/>
              <a:gd name="connsiteX5995" fmla="*/ 3665522 w 4384220"/>
              <a:gd name="connsiteY5995" fmla="*/ 3815451 h 4384220"/>
              <a:gd name="connsiteX5996" fmla="*/ 3691133 w 4384220"/>
              <a:gd name="connsiteY5996" fmla="*/ 3791174 h 4384220"/>
              <a:gd name="connsiteX5997" fmla="*/ 3742354 w 4384220"/>
              <a:gd name="connsiteY5997" fmla="*/ 3742354 h 4384220"/>
              <a:gd name="connsiteX5998" fmla="*/ 3791174 w 4384220"/>
              <a:gd name="connsiteY5998" fmla="*/ 3691133 h 4384220"/>
              <a:gd name="connsiteX5999" fmla="*/ 3815451 w 4384220"/>
              <a:gd name="connsiteY5999" fmla="*/ 3665522 h 4384220"/>
              <a:gd name="connsiteX6000" fmla="*/ 3838661 w 4384220"/>
              <a:gd name="connsiteY6000" fmla="*/ 3638844 h 4384220"/>
              <a:gd name="connsiteX6001" fmla="*/ 3884813 w 4384220"/>
              <a:gd name="connsiteY6001" fmla="*/ 3585222 h 4384220"/>
              <a:gd name="connsiteX6002" fmla="*/ 3928565 w 4384220"/>
              <a:gd name="connsiteY6002" fmla="*/ 3529466 h 4384220"/>
              <a:gd name="connsiteX6003" fmla="*/ 3950174 w 4384220"/>
              <a:gd name="connsiteY6003" fmla="*/ 3501454 h 4384220"/>
              <a:gd name="connsiteX6004" fmla="*/ 3970715 w 4384220"/>
              <a:gd name="connsiteY6004" fmla="*/ 3472642 h 4384220"/>
              <a:gd name="connsiteX6005" fmla="*/ 4011532 w 4384220"/>
              <a:gd name="connsiteY6005" fmla="*/ 3414751 h 4384220"/>
              <a:gd name="connsiteX6006" fmla="*/ 4049948 w 4384220"/>
              <a:gd name="connsiteY6006" fmla="*/ 3354993 h 4384220"/>
              <a:gd name="connsiteX6007" fmla="*/ 4068890 w 4384220"/>
              <a:gd name="connsiteY6007" fmla="*/ 3325114 h 4384220"/>
              <a:gd name="connsiteX6008" fmla="*/ 4086497 w 4384220"/>
              <a:gd name="connsiteY6008" fmla="*/ 3294435 h 4384220"/>
              <a:gd name="connsiteX6009" fmla="*/ 4089965 w 4384220"/>
              <a:gd name="connsiteY6009" fmla="*/ 3288566 h 4384220"/>
              <a:gd name="connsiteX6010" fmla="*/ 4093433 w 4384220"/>
              <a:gd name="connsiteY6010" fmla="*/ 3282697 h 4384220"/>
              <a:gd name="connsiteX6011" fmla="*/ 4309523 w 4384220"/>
              <a:gd name="connsiteY6011" fmla="*/ 2759813 h 4384220"/>
              <a:gd name="connsiteX6012" fmla="*/ 4326597 w 4384220"/>
              <a:gd name="connsiteY6012" fmla="*/ 2690984 h 4384220"/>
              <a:gd name="connsiteX6013" fmla="*/ 4341803 w 4384220"/>
              <a:gd name="connsiteY6013" fmla="*/ 2621622 h 4384220"/>
              <a:gd name="connsiteX6014" fmla="*/ 4364479 w 4384220"/>
              <a:gd name="connsiteY6014" fmla="*/ 2481564 h 4384220"/>
              <a:gd name="connsiteX6015" fmla="*/ 4373016 w 4384220"/>
              <a:gd name="connsiteY6015" fmla="*/ 2411135 h 4384220"/>
              <a:gd name="connsiteX6016" fmla="*/ 4378351 w 4384220"/>
              <a:gd name="connsiteY6016" fmla="*/ 2340439 h 4384220"/>
              <a:gd name="connsiteX6017" fmla="*/ 4381019 w 4384220"/>
              <a:gd name="connsiteY6017" fmla="*/ 2305224 h 4384220"/>
              <a:gd name="connsiteX6018" fmla="*/ 4382086 w 4384220"/>
              <a:gd name="connsiteY6018" fmla="*/ 2269743 h 4384220"/>
              <a:gd name="connsiteX6019" fmla="*/ 4383954 w 4384220"/>
              <a:gd name="connsiteY6019" fmla="*/ 2199047 h 4384220"/>
              <a:gd name="connsiteX6020" fmla="*/ 4384221 w 4384220"/>
              <a:gd name="connsiteY6020" fmla="*/ 2192110 h 4384220"/>
              <a:gd name="connsiteX6021" fmla="*/ 4383954 w 4384220"/>
              <a:gd name="connsiteY6021" fmla="*/ 2185174 h 4384220"/>
              <a:gd name="connsiteX6022" fmla="*/ 4382086 w 4384220"/>
              <a:gd name="connsiteY6022" fmla="*/ 2114478 h 4384220"/>
              <a:gd name="connsiteX6023" fmla="*/ 4381019 w 4384220"/>
              <a:gd name="connsiteY6023" fmla="*/ 2078997 h 4384220"/>
              <a:gd name="connsiteX6024" fmla="*/ 4378351 w 4384220"/>
              <a:gd name="connsiteY6024" fmla="*/ 2043782 h 4384220"/>
              <a:gd name="connsiteX6025" fmla="*/ 4373016 w 4384220"/>
              <a:gd name="connsiteY6025" fmla="*/ 1973086 h 4384220"/>
              <a:gd name="connsiteX6026" fmla="*/ 4364479 w 4384220"/>
              <a:gd name="connsiteY6026" fmla="*/ 1902657 h 4384220"/>
              <a:gd name="connsiteX6027" fmla="*/ 4341803 w 4384220"/>
              <a:gd name="connsiteY6027" fmla="*/ 1762599 h 4384220"/>
              <a:gd name="connsiteX6028" fmla="*/ 4326597 w 4384220"/>
              <a:gd name="connsiteY6028" fmla="*/ 1693237 h 4384220"/>
              <a:gd name="connsiteX6029" fmla="*/ 4309523 w 4384220"/>
              <a:gd name="connsiteY6029" fmla="*/ 1624408 h 4384220"/>
              <a:gd name="connsiteX6030" fmla="*/ 4093433 w 4384220"/>
              <a:gd name="connsiteY6030" fmla="*/ 1101524 h 4384220"/>
              <a:gd name="connsiteX6031" fmla="*/ 4089965 w 4384220"/>
              <a:gd name="connsiteY6031" fmla="*/ 1095655 h 4384220"/>
              <a:gd name="connsiteX6032" fmla="*/ 4086497 w 4384220"/>
              <a:gd name="connsiteY6032" fmla="*/ 1089786 h 4384220"/>
              <a:gd name="connsiteX6033" fmla="*/ 4068890 w 4384220"/>
              <a:gd name="connsiteY6033" fmla="*/ 1059107 h 4384220"/>
              <a:gd name="connsiteX6034" fmla="*/ 4049948 w 4384220"/>
              <a:gd name="connsiteY6034" fmla="*/ 1029227 h 4384220"/>
              <a:gd name="connsiteX6035" fmla="*/ 4011532 w 4384220"/>
              <a:gd name="connsiteY6035" fmla="*/ 969469 h 4384220"/>
              <a:gd name="connsiteX6036" fmla="*/ 3970715 w 4384220"/>
              <a:gd name="connsiteY6036" fmla="*/ 911578 h 4384220"/>
              <a:gd name="connsiteX6037" fmla="*/ 3950174 w 4384220"/>
              <a:gd name="connsiteY6037" fmla="*/ 882767 h 4384220"/>
              <a:gd name="connsiteX6038" fmla="*/ 3928565 w 4384220"/>
              <a:gd name="connsiteY6038" fmla="*/ 854755 h 4384220"/>
              <a:gd name="connsiteX6039" fmla="*/ 3884813 w 4384220"/>
              <a:gd name="connsiteY6039" fmla="*/ 798998 h 4384220"/>
              <a:gd name="connsiteX6040" fmla="*/ 3838661 w 4384220"/>
              <a:gd name="connsiteY6040" fmla="*/ 745376 h 4384220"/>
              <a:gd name="connsiteX6041" fmla="*/ 3815451 w 4384220"/>
              <a:gd name="connsiteY6041" fmla="*/ 718698 h 4384220"/>
              <a:gd name="connsiteX6042" fmla="*/ 3791174 w 4384220"/>
              <a:gd name="connsiteY6042" fmla="*/ 693088 h 4384220"/>
              <a:gd name="connsiteX6043" fmla="*/ 3742354 w 4384220"/>
              <a:gd name="connsiteY6043" fmla="*/ 641867 h 4384220"/>
              <a:gd name="connsiteX6044" fmla="*/ 3691133 w 4384220"/>
              <a:gd name="connsiteY6044" fmla="*/ 593046 h 4384220"/>
              <a:gd name="connsiteX6045" fmla="*/ 3665522 w 4384220"/>
              <a:gd name="connsiteY6045" fmla="*/ 568770 h 4384220"/>
              <a:gd name="connsiteX6046" fmla="*/ 3638844 w 4384220"/>
              <a:gd name="connsiteY6046" fmla="*/ 545560 h 4384220"/>
              <a:gd name="connsiteX6047" fmla="*/ 3585222 w 4384220"/>
              <a:gd name="connsiteY6047" fmla="*/ 499407 h 4384220"/>
              <a:gd name="connsiteX6048" fmla="*/ 3529466 w 4384220"/>
              <a:gd name="connsiteY6048" fmla="*/ 455656 h 4384220"/>
              <a:gd name="connsiteX6049" fmla="*/ 3501454 w 4384220"/>
              <a:gd name="connsiteY6049" fmla="*/ 434047 h 4384220"/>
              <a:gd name="connsiteX6050" fmla="*/ 3472642 w 4384220"/>
              <a:gd name="connsiteY6050" fmla="*/ 413505 h 4384220"/>
              <a:gd name="connsiteX6051" fmla="*/ 3414751 w 4384220"/>
              <a:gd name="connsiteY6051" fmla="*/ 372688 h 4384220"/>
              <a:gd name="connsiteX6052" fmla="*/ 3354993 w 4384220"/>
              <a:gd name="connsiteY6052" fmla="*/ 334272 h 4384220"/>
              <a:gd name="connsiteX6053" fmla="*/ 3325114 w 4384220"/>
              <a:gd name="connsiteY6053" fmla="*/ 315331 h 4384220"/>
              <a:gd name="connsiteX6054" fmla="*/ 3294435 w 4384220"/>
              <a:gd name="connsiteY6054" fmla="*/ 297724 h 4384220"/>
              <a:gd name="connsiteX6055" fmla="*/ 3288566 w 4384220"/>
              <a:gd name="connsiteY6055" fmla="*/ 294256 h 4384220"/>
              <a:gd name="connsiteX6056" fmla="*/ 3282697 w 4384220"/>
              <a:gd name="connsiteY6056" fmla="*/ 290787 h 4384220"/>
              <a:gd name="connsiteX6057" fmla="*/ 2759813 w 4384220"/>
              <a:gd name="connsiteY6057" fmla="*/ 74698 h 4384220"/>
              <a:gd name="connsiteX6058" fmla="*/ 2690984 w 4384220"/>
              <a:gd name="connsiteY6058" fmla="*/ 57624 h 4384220"/>
              <a:gd name="connsiteX6059" fmla="*/ 2621622 w 4384220"/>
              <a:gd name="connsiteY6059" fmla="*/ 42418 h 4384220"/>
              <a:gd name="connsiteX6060" fmla="*/ 2481564 w 4384220"/>
              <a:gd name="connsiteY6060" fmla="*/ 19742 h 4384220"/>
              <a:gd name="connsiteX6061" fmla="*/ 2411135 w 4384220"/>
              <a:gd name="connsiteY6061" fmla="*/ 11205 h 4384220"/>
              <a:gd name="connsiteX6062" fmla="*/ 2340439 w 4384220"/>
              <a:gd name="connsiteY6062" fmla="*/ 5869 h 4384220"/>
              <a:gd name="connsiteX6063" fmla="*/ 2305224 w 4384220"/>
              <a:gd name="connsiteY6063" fmla="*/ 3201 h 4384220"/>
              <a:gd name="connsiteX6064" fmla="*/ 2269743 w 4384220"/>
              <a:gd name="connsiteY6064" fmla="*/ 2134 h 4384220"/>
              <a:gd name="connsiteX6065" fmla="*/ 2199047 w 4384220"/>
              <a:gd name="connsiteY6065" fmla="*/ 267 h 4384220"/>
              <a:gd name="connsiteX6066" fmla="*/ 2192110 w 4384220"/>
              <a:gd name="connsiteY6066" fmla="*/ 0 h 4384220"/>
              <a:gd name="connsiteX6067" fmla="*/ 2185174 w 4384220"/>
              <a:gd name="connsiteY6067" fmla="*/ 267 h 4384220"/>
              <a:gd name="connsiteX6068" fmla="*/ 2114478 w 4384220"/>
              <a:gd name="connsiteY6068" fmla="*/ 2134 h 4384220"/>
              <a:gd name="connsiteX6069" fmla="*/ 2078997 w 4384220"/>
              <a:gd name="connsiteY6069" fmla="*/ 3201 h 4384220"/>
              <a:gd name="connsiteX6070" fmla="*/ 2043782 w 4384220"/>
              <a:gd name="connsiteY6070" fmla="*/ 5869 h 4384220"/>
              <a:gd name="connsiteX6071" fmla="*/ 1973086 w 4384220"/>
              <a:gd name="connsiteY6071" fmla="*/ 11205 h 4384220"/>
              <a:gd name="connsiteX6072" fmla="*/ 1902657 w 4384220"/>
              <a:gd name="connsiteY6072" fmla="*/ 19742 h 4384220"/>
              <a:gd name="connsiteX6073" fmla="*/ 1762599 w 4384220"/>
              <a:gd name="connsiteY6073" fmla="*/ 42418 h 4384220"/>
              <a:gd name="connsiteX6074" fmla="*/ 1693237 w 4384220"/>
              <a:gd name="connsiteY6074" fmla="*/ 57624 h 4384220"/>
              <a:gd name="connsiteX6075" fmla="*/ 1624408 w 4384220"/>
              <a:gd name="connsiteY6075" fmla="*/ 74698 h 4384220"/>
              <a:gd name="connsiteX6076" fmla="*/ 1101524 w 4384220"/>
              <a:gd name="connsiteY6076" fmla="*/ 290787 h 4384220"/>
              <a:gd name="connsiteX6077" fmla="*/ 1095655 w 4384220"/>
              <a:gd name="connsiteY6077" fmla="*/ 294256 h 4384220"/>
              <a:gd name="connsiteX6078" fmla="*/ 1089786 w 4384220"/>
              <a:gd name="connsiteY6078" fmla="*/ 297724 h 4384220"/>
              <a:gd name="connsiteX6079" fmla="*/ 1059107 w 4384220"/>
              <a:gd name="connsiteY6079" fmla="*/ 315331 h 4384220"/>
              <a:gd name="connsiteX6080" fmla="*/ 1029227 w 4384220"/>
              <a:gd name="connsiteY6080" fmla="*/ 334272 h 4384220"/>
              <a:gd name="connsiteX6081" fmla="*/ 969469 w 4384220"/>
              <a:gd name="connsiteY6081" fmla="*/ 372688 h 4384220"/>
              <a:gd name="connsiteX6082" fmla="*/ 911578 w 4384220"/>
              <a:gd name="connsiteY6082" fmla="*/ 413505 h 4384220"/>
              <a:gd name="connsiteX6083" fmla="*/ 882767 w 4384220"/>
              <a:gd name="connsiteY6083" fmla="*/ 434047 h 4384220"/>
              <a:gd name="connsiteX6084" fmla="*/ 854755 w 4384220"/>
              <a:gd name="connsiteY6084" fmla="*/ 455656 h 4384220"/>
              <a:gd name="connsiteX6085" fmla="*/ 798998 w 4384220"/>
              <a:gd name="connsiteY6085" fmla="*/ 499407 h 4384220"/>
              <a:gd name="connsiteX6086" fmla="*/ 745376 w 4384220"/>
              <a:gd name="connsiteY6086" fmla="*/ 545560 h 4384220"/>
              <a:gd name="connsiteX6087" fmla="*/ 718698 w 4384220"/>
              <a:gd name="connsiteY6087" fmla="*/ 568770 h 4384220"/>
              <a:gd name="connsiteX6088" fmla="*/ 693088 w 4384220"/>
              <a:gd name="connsiteY6088" fmla="*/ 593046 h 4384220"/>
              <a:gd name="connsiteX6089" fmla="*/ 641867 w 4384220"/>
              <a:gd name="connsiteY6089" fmla="*/ 641867 h 4384220"/>
              <a:gd name="connsiteX6090" fmla="*/ 593046 w 4384220"/>
              <a:gd name="connsiteY6090" fmla="*/ 693088 h 4384220"/>
              <a:gd name="connsiteX6091" fmla="*/ 568770 w 4384220"/>
              <a:gd name="connsiteY6091" fmla="*/ 718698 h 4384220"/>
              <a:gd name="connsiteX6092" fmla="*/ 545560 w 4384220"/>
              <a:gd name="connsiteY6092" fmla="*/ 745376 h 4384220"/>
              <a:gd name="connsiteX6093" fmla="*/ 499407 w 4384220"/>
              <a:gd name="connsiteY6093" fmla="*/ 798998 h 4384220"/>
              <a:gd name="connsiteX6094" fmla="*/ 455656 w 4384220"/>
              <a:gd name="connsiteY6094" fmla="*/ 854755 h 4384220"/>
              <a:gd name="connsiteX6095" fmla="*/ 434047 w 4384220"/>
              <a:gd name="connsiteY6095" fmla="*/ 882767 h 4384220"/>
              <a:gd name="connsiteX6096" fmla="*/ 413505 w 4384220"/>
              <a:gd name="connsiteY6096" fmla="*/ 911578 h 4384220"/>
              <a:gd name="connsiteX6097" fmla="*/ 372688 w 4384220"/>
              <a:gd name="connsiteY6097" fmla="*/ 969469 h 4384220"/>
              <a:gd name="connsiteX6098" fmla="*/ 334272 w 4384220"/>
              <a:gd name="connsiteY6098" fmla="*/ 1029227 h 4384220"/>
              <a:gd name="connsiteX6099" fmla="*/ 315331 w 4384220"/>
              <a:gd name="connsiteY6099" fmla="*/ 1059107 h 4384220"/>
              <a:gd name="connsiteX6100" fmla="*/ 297724 w 4384220"/>
              <a:gd name="connsiteY6100" fmla="*/ 1089786 h 4384220"/>
              <a:gd name="connsiteX6101" fmla="*/ 294256 w 4384220"/>
              <a:gd name="connsiteY6101" fmla="*/ 1095655 h 4384220"/>
              <a:gd name="connsiteX6102" fmla="*/ 290787 w 4384220"/>
              <a:gd name="connsiteY6102" fmla="*/ 1101524 h 4384220"/>
              <a:gd name="connsiteX6103" fmla="*/ 74698 w 4384220"/>
              <a:gd name="connsiteY6103" fmla="*/ 1624408 h 4384220"/>
              <a:gd name="connsiteX6104" fmla="*/ 57624 w 4384220"/>
              <a:gd name="connsiteY6104" fmla="*/ 1693237 h 4384220"/>
              <a:gd name="connsiteX6105" fmla="*/ 42418 w 4384220"/>
              <a:gd name="connsiteY6105" fmla="*/ 1762599 h 4384220"/>
              <a:gd name="connsiteX6106" fmla="*/ 19742 w 4384220"/>
              <a:gd name="connsiteY6106" fmla="*/ 1902657 h 4384220"/>
              <a:gd name="connsiteX6107" fmla="*/ 11205 w 4384220"/>
              <a:gd name="connsiteY6107" fmla="*/ 1973086 h 4384220"/>
              <a:gd name="connsiteX6108" fmla="*/ 5869 w 4384220"/>
              <a:gd name="connsiteY6108" fmla="*/ 2043782 h 4384220"/>
              <a:gd name="connsiteX6109" fmla="*/ 3201 w 4384220"/>
              <a:gd name="connsiteY6109" fmla="*/ 2078997 h 4384220"/>
              <a:gd name="connsiteX6110" fmla="*/ 2134 w 4384220"/>
              <a:gd name="connsiteY6110" fmla="*/ 2114478 h 4384220"/>
              <a:gd name="connsiteX6111" fmla="*/ 267 w 4384220"/>
              <a:gd name="connsiteY6111" fmla="*/ 2185174 h 4384220"/>
              <a:gd name="connsiteX6112" fmla="*/ 0 w 4384220"/>
              <a:gd name="connsiteY6112" fmla="*/ 2192110 h 4384220"/>
              <a:gd name="connsiteX6113" fmla="*/ 302526 w 4384220"/>
              <a:gd name="connsiteY6113" fmla="*/ 1108994 h 4384220"/>
              <a:gd name="connsiteX6114" fmla="*/ 570103 w 4384220"/>
              <a:gd name="connsiteY6114" fmla="*/ 1262658 h 4384220"/>
              <a:gd name="connsiteX6115" fmla="*/ 576239 w 4384220"/>
              <a:gd name="connsiteY6115" fmla="*/ 1315213 h 4384220"/>
              <a:gd name="connsiteX6116" fmla="*/ 598382 w 4384220"/>
              <a:gd name="connsiteY6116" fmla="*/ 1348026 h 4384220"/>
              <a:gd name="connsiteX6117" fmla="*/ 456723 w 4384220"/>
              <a:gd name="connsiteY6117" fmla="*/ 1701240 h 4384220"/>
              <a:gd name="connsiteX6118" fmla="*/ 415639 w 4384220"/>
              <a:gd name="connsiteY6118" fmla="*/ 1710043 h 4384220"/>
              <a:gd name="connsiteX6119" fmla="*/ 350546 w 4384220"/>
              <a:gd name="connsiteY6119" fmla="*/ 1692436 h 4384220"/>
              <a:gd name="connsiteX6120" fmla="*/ 327869 w 4384220"/>
              <a:gd name="connsiteY6120" fmla="*/ 1650552 h 4384220"/>
              <a:gd name="connsiteX6121" fmla="*/ 264110 w 4384220"/>
              <a:gd name="connsiteY6121" fmla="*/ 1646550 h 4384220"/>
              <a:gd name="connsiteX6122" fmla="*/ 231296 w 4384220"/>
              <a:gd name="connsiteY6122" fmla="*/ 1663091 h 4384220"/>
              <a:gd name="connsiteX6123" fmla="*/ 227561 w 4384220"/>
              <a:gd name="connsiteY6123" fmla="*/ 1665758 h 4384220"/>
              <a:gd name="connsiteX6124" fmla="*/ 227561 w 4384220"/>
              <a:gd name="connsiteY6124" fmla="*/ 1665758 h 4384220"/>
              <a:gd name="connsiteX6125" fmla="*/ 229162 w 4384220"/>
              <a:gd name="connsiteY6125" fmla="*/ 1670027 h 4384220"/>
              <a:gd name="connsiteX6126" fmla="*/ 248903 w 4384220"/>
              <a:gd name="connsiteY6126" fmla="*/ 1700440 h 4384220"/>
              <a:gd name="connsiteX6127" fmla="*/ 306527 w 4384220"/>
              <a:gd name="connsiteY6127" fmla="*/ 1728985 h 4384220"/>
              <a:gd name="connsiteX6128" fmla="*/ 347077 w 4384220"/>
              <a:gd name="connsiteY6128" fmla="*/ 1703908 h 4384220"/>
              <a:gd name="connsiteX6129" fmla="*/ 412438 w 4384220"/>
              <a:gd name="connsiteY6129" fmla="*/ 1721248 h 4384220"/>
              <a:gd name="connsiteX6130" fmla="*/ 443384 w 4384220"/>
              <a:gd name="connsiteY6130" fmla="*/ 1749260 h 4384220"/>
              <a:gd name="connsiteX6131" fmla="*/ 390029 w 4384220"/>
              <a:gd name="connsiteY6131" fmla="*/ 2126483 h 4384220"/>
              <a:gd name="connsiteX6132" fmla="*/ 322267 w 4384220"/>
              <a:gd name="connsiteY6132" fmla="*/ 2186508 h 4384220"/>
              <a:gd name="connsiteX6133" fmla="*/ 13872 w 4384220"/>
              <a:gd name="connsiteY6133" fmla="*/ 2185441 h 4384220"/>
              <a:gd name="connsiteX6134" fmla="*/ 15740 w 4384220"/>
              <a:gd name="connsiteY6134" fmla="*/ 2115012 h 4384220"/>
              <a:gd name="connsiteX6135" fmla="*/ 16807 w 4384220"/>
              <a:gd name="connsiteY6135" fmla="*/ 2079797 h 4384220"/>
              <a:gd name="connsiteX6136" fmla="*/ 19475 w 4384220"/>
              <a:gd name="connsiteY6136" fmla="*/ 2044582 h 4384220"/>
              <a:gd name="connsiteX6137" fmla="*/ 24810 w 4384220"/>
              <a:gd name="connsiteY6137" fmla="*/ 1974420 h 4384220"/>
              <a:gd name="connsiteX6138" fmla="*/ 33347 w 4384220"/>
              <a:gd name="connsiteY6138" fmla="*/ 1904524 h 4384220"/>
              <a:gd name="connsiteX6139" fmla="*/ 56023 w 4384220"/>
              <a:gd name="connsiteY6139" fmla="*/ 1765533 h 4384220"/>
              <a:gd name="connsiteX6140" fmla="*/ 71230 w 4384220"/>
              <a:gd name="connsiteY6140" fmla="*/ 1696705 h 4384220"/>
              <a:gd name="connsiteX6141" fmla="*/ 88037 w 4384220"/>
              <a:gd name="connsiteY6141" fmla="*/ 1628410 h 4384220"/>
              <a:gd name="connsiteX6142" fmla="*/ 302526 w 4384220"/>
              <a:gd name="connsiteY6142" fmla="*/ 1108994 h 4384220"/>
              <a:gd name="connsiteX6143" fmla="*/ 336940 w 4384220"/>
              <a:gd name="connsiteY6143" fmla="*/ 1694837 h 4384220"/>
              <a:gd name="connsiteX6144" fmla="*/ 304393 w 4384220"/>
              <a:gd name="connsiteY6144" fmla="*/ 1716446 h 4384220"/>
              <a:gd name="connsiteX6145" fmla="*/ 259308 w 4384220"/>
              <a:gd name="connsiteY6145" fmla="*/ 1692436 h 4384220"/>
              <a:gd name="connsiteX6146" fmla="*/ 244101 w 4384220"/>
              <a:gd name="connsiteY6146" fmla="*/ 1670027 h 4384220"/>
              <a:gd name="connsiteX6147" fmla="*/ 244101 w 4384220"/>
              <a:gd name="connsiteY6147" fmla="*/ 1670027 h 4384220"/>
              <a:gd name="connsiteX6148" fmla="*/ 244101 w 4384220"/>
              <a:gd name="connsiteY6148" fmla="*/ 1670027 h 4384220"/>
              <a:gd name="connsiteX6149" fmla="*/ 260642 w 4384220"/>
              <a:gd name="connsiteY6149" fmla="*/ 1661490 h 4384220"/>
              <a:gd name="connsiteX6150" fmla="*/ 268912 w 4384220"/>
              <a:gd name="connsiteY6150" fmla="*/ 1658289 h 4384220"/>
              <a:gd name="connsiteX6151" fmla="*/ 319599 w 4384220"/>
              <a:gd name="connsiteY6151" fmla="*/ 1659889 h 4384220"/>
              <a:gd name="connsiteX6152" fmla="*/ 336940 w 4384220"/>
              <a:gd name="connsiteY6152" fmla="*/ 1694837 h 4384220"/>
              <a:gd name="connsiteX6153" fmla="*/ 336940 w 4384220"/>
              <a:gd name="connsiteY6153" fmla="*/ 1694837 h 4384220"/>
              <a:gd name="connsiteX6154" fmla="*/ 1096989 w 4384220"/>
              <a:gd name="connsiteY6154" fmla="*/ 309195 h 4384220"/>
              <a:gd name="connsiteX6155" fmla="*/ 1252253 w 4384220"/>
              <a:gd name="connsiteY6155" fmla="*/ 575706 h 4384220"/>
              <a:gd name="connsiteX6156" fmla="*/ 1234112 w 4384220"/>
              <a:gd name="connsiteY6156" fmla="*/ 664009 h 4384220"/>
              <a:gd name="connsiteX6157" fmla="*/ 934521 w 4384220"/>
              <a:gd name="connsiteY6157" fmla="*/ 899574 h 4384220"/>
              <a:gd name="connsiteX6158" fmla="*/ 894505 w 4384220"/>
              <a:gd name="connsiteY6158" fmla="*/ 886501 h 4384220"/>
              <a:gd name="connsiteX6159" fmla="*/ 847018 w 4384220"/>
              <a:gd name="connsiteY6159" fmla="*/ 838748 h 4384220"/>
              <a:gd name="connsiteX6160" fmla="*/ 848619 w 4384220"/>
              <a:gd name="connsiteY6160" fmla="*/ 791262 h 4384220"/>
              <a:gd name="connsiteX6161" fmla="*/ 795530 w 4384220"/>
              <a:gd name="connsiteY6161" fmla="*/ 755781 h 4384220"/>
              <a:gd name="connsiteX6162" fmla="*/ 758715 w 4384220"/>
              <a:gd name="connsiteY6162" fmla="*/ 753646 h 4384220"/>
              <a:gd name="connsiteX6163" fmla="*/ 754180 w 4384220"/>
              <a:gd name="connsiteY6163" fmla="*/ 754180 h 4384220"/>
              <a:gd name="connsiteX6164" fmla="*/ 754180 w 4384220"/>
              <a:gd name="connsiteY6164" fmla="*/ 754180 h 4384220"/>
              <a:gd name="connsiteX6165" fmla="*/ 753646 w 4384220"/>
              <a:gd name="connsiteY6165" fmla="*/ 758715 h 4384220"/>
              <a:gd name="connsiteX6166" fmla="*/ 755781 w 4384220"/>
              <a:gd name="connsiteY6166" fmla="*/ 795264 h 4384220"/>
              <a:gd name="connsiteX6167" fmla="*/ 791262 w 4384220"/>
              <a:gd name="connsiteY6167" fmla="*/ 848619 h 4384220"/>
              <a:gd name="connsiteX6168" fmla="*/ 838748 w 4384220"/>
              <a:gd name="connsiteY6168" fmla="*/ 847018 h 4384220"/>
              <a:gd name="connsiteX6169" fmla="*/ 886501 w 4384220"/>
              <a:gd name="connsiteY6169" fmla="*/ 894505 h 4384220"/>
              <a:gd name="connsiteX6170" fmla="*/ 899574 w 4384220"/>
              <a:gd name="connsiteY6170" fmla="*/ 934521 h 4384220"/>
              <a:gd name="connsiteX6171" fmla="*/ 664009 w 4384220"/>
              <a:gd name="connsiteY6171" fmla="*/ 1234112 h 4384220"/>
              <a:gd name="connsiteX6172" fmla="*/ 575706 w 4384220"/>
              <a:gd name="connsiteY6172" fmla="*/ 1252253 h 4384220"/>
              <a:gd name="connsiteX6173" fmla="*/ 309195 w 4384220"/>
              <a:gd name="connsiteY6173" fmla="*/ 1096989 h 4384220"/>
              <a:gd name="connsiteX6174" fmla="*/ 326802 w 4384220"/>
              <a:gd name="connsiteY6174" fmla="*/ 1066576 h 4384220"/>
              <a:gd name="connsiteX6175" fmla="*/ 345477 w 4384220"/>
              <a:gd name="connsiteY6175" fmla="*/ 1036697 h 4384220"/>
              <a:gd name="connsiteX6176" fmla="*/ 383626 w 4384220"/>
              <a:gd name="connsiteY6176" fmla="*/ 977473 h 4384220"/>
              <a:gd name="connsiteX6177" fmla="*/ 424176 w 4384220"/>
              <a:gd name="connsiteY6177" fmla="*/ 919849 h 4384220"/>
              <a:gd name="connsiteX6178" fmla="*/ 444718 w 4384220"/>
              <a:gd name="connsiteY6178" fmla="*/ 891303 h 4384220"/>
              <a:gd name="connsiteX6179" fmla="*/ 466327 w 4384220"/>
              <a:gd name="connsiteY6179" fmla="*/ 863559 h 4384220"/>
              <a:gd name="connsiteX6180" fmla="*/ 509812 w 4384220"/>
              <a:gd name="connsiteY6180" fmla="*/ 808336 h 4384220"/>
              <a:gd name="connsiteX6181" fmla="*/ 555697 w 4384220"/>
              <a:gd name="connsiteY6181" fmla="*/ 754980 h 4384220"/>
              <a:gd name="connsiteX6182" fmla="*/ 578907 w 4384220"/>
              <a:gd name="connsiteY6182" fmla="*/ 728302 h 4384220"/>
              <a:gd name="connsiteX6183" fmla="*/ 603184 w 4384220"/>
              <a:gd name="connsiteY6183" fmla="*/ 702692 h 4384220"/>
              <a:gd name="connsiteX6184" fmla="*/ 651737 w 4384220"/>
              <a:gd name="connsiteY6184" fmla="*/ 651737 h 4384220"/>
              <a:gd name="connsiteX6185" fmla="*/ 702692 w 4384220"/>
              <a:gd name="connsiteY6185" fmla="*/ 603184 h 4384220"/>
              <a:gd name="connsiteX6186" fmla="*/ 728302 w 4384220"/>
              <a:gd name="connsiteY6186" fmla="*/ 578907 h 4384220"/>
              <a:gd name="connsiteX6187" fmla="*/ 754980 w 4384220"/>
              <a:gd name="connsiteY6187" fmla="*/ 555697 h 4384220"/>
              <a:gd name="connsiteX6188" fmla="*/ 808336 w 4384220"/>
              <a:gd name="connsiteY6188" fmla="*/ 509812 h 4384220"/>
              <a:gd name="connsiteX6189" fmla="*/ 863559 w 4384220"/>
              <a:gd name="connsiteY6189" fmla="*/ 466327 h 4384220"/>
              <a:gd name="connsiteX6190" fmla="*/ 891303 w 4384220"/>
              <a:gd name="connsiteY6190" fmla="*/ 444718 h 4384220"/>
              <a:gd name="connsiteX6191" fmla="*/ 919849 w 4384220"/>
              <a:gd name="connsiteY6191" fmla="*/ 424176 h 4384220"/>
              <a:gd name="connsiteX6192" fmla="*/ 977473 w 4384220"/>
              <a:gd name="connsiteY6192" fmla="*/ 383626 h 4384220"/>
              <a:gd name="connsiteX6193" fmla="*/ 1036697 w 4384220"/>
              <a:gd name="connsiteY6193" fmla="*/ 345477 h 4384220"/>
              <a:gd name="connsiteX6194" fmla="*/ 1066576 w 4384220"/>
              <a:gd name="connsiteY6194" fmla="*/ 326802 h 4384220"/>
              <a:gd name="connsiteX6195" fmla="*/ 1096989 w 4384220"/>
              <a:gd name="connsiteY6195" fmla="*/ 309195 h 4384220"/>
              <a:gd name="connsiteX6196" fmla="*/ 766185 w 4384220"/>
              <a:gd name="connsiteY6196" fmla="*/ 766185 h 4384220"/>
              <a:gd name="connsiteX6197" fmla="*/ 766185 w 4384220"/>
              <a:gd name="connsiteY6197" fmla="*/ 766185 h 4384220"/>
              <a:gd name="connsiteX6198" fmla="*/ 784859 w 4384220"/>
              <a:gd name="connsiteY6198" fmla="*/ 767252 h 4384220"/>
              <a:gd name="connsiteX6199" fmla="*/ 793663 w 4384220"/>
              <a:gd name="connsiteY6199" fmla="*/ 768586 h 4384220"/>
              <a:gd name="connsiteX6200" fmla="*/ 836881 w 4384220"/>
              <a:gd name="connsiteY6200" fmla="*/ 795530 h 4384220"/>
              <a:gd name="connsiteX6201" fmla="*/ 833946 w 4384220"/>
              <a:gd name="connsiteY6201" fmla="*/ 834213 h 4384220"/>
              <a:gd name="connsiteX6202" fmla="*/ 833946 w 4384220"/>
              <a:gd name="connsiteY6202" fmla="*/ 834213 h 4384220"/>
              <a:gd name="connsiteX6203" fmla="*/ 795264 w 4384220"/>
              <a:gd name="connsiteY6203" fmla="*/ 837148 h 4384220"/>
              <a:gd name="connsiteX6204" fmla="*/ 768319 w 4384220"/>
              <a:gd name="connsiteY6204" fmla="*/ 793930 h 4384220"/>
              <a:gd name="connsiteX6205" fmla="*/ 766185 w 4384220"/>
              <a:gd name="connsiteY6205" fmla="*/ 766185 h 4384220"/>
              <a:gd name="connsiteX6206" fmla="*/ 766185 w 4384220"/>
              <a:gd name="connsiteY6206" fmla="*/ 766185 h 4384220"/>
              <a:gd name="connsiteX6207" fmla="*/ 766185 w 4384220"/>
              <a:gd name="connsiteY6207" fmla="*/ 766185 h 4384220"/>
              <a:gd name="connsiteX6208" fmla="*/ 2186241 w 4384220"/>
              <a:gd name="connsiteY6208" fmla="*/ 322534 h 4384220"/>
              <a:gd name="connsiteX6209" fmla="*/ 2126216 w 4384220"/>
              <a:gd name="connsiteY6209" fmla="*/ 390295 h 4384220"/>
              <a:gd name="connsiteX6210" fmla="*/ 1748993 w 4384220"/>
              <a:gd name="connsiteY6210" fmla="*/ 443651 h 4384220"/>
              <a:gd name="connsiteX6211" fmla="*/ 1720981 w 4384220"/>
              <a:gd name="connsiteY6211" fmla="*/ 412705 h 4384220"/>
              <a:gd name="connsiteX6212" fmla="*/ 1703641 w 4384220"/>
              <a:gd name="connsiteY6212" fmla="*/ 347344 h 4384220"/>
              <a:gd name="connsiteX6213" fmla="*/ 1728718 w 4384220"/>
              <a:gd name="connsiteY6213" fmla="*/ 306794 h 4384220"/>
              <a:gd name="connsiteX6214" fmla="*/ 1700440 w 4384220"/>
              <a:gd name="connsiteY6214" fmla="*/ 249437 h 4384220"/>
              <a:gd name="connsiteX6215" fmla="*/ 1669760 w 4384220"/>
              <a:gd name="connsiteY6215" fmla="*/ 229695 h 4384220"/>
              <a:gd name="connsiteX6216" fmla="*/ 1665492 w 4384220"/>
              <a:gd name="connsiteY6216" fmla="*/ 228095 h 4384220"/>
              <a:gd name="connsiteX6217" fmla="*/ 1665492 w 4384220"/>
              <a:gd name="connsiteY6217" fmla="*/ 228095 h 4384220"/>
              <a:gd name="connsiteX6218" fmla="*/ 1662824 w 4384220"/>
              <a:gd name="connsiteY6218" fmla="*/ 231830 h 4384220"/>
              <a:gd name="connsiteX6219" fmla="*/ 1646284 w 4384220"/>
              <a:gd name="connsiteY6219" fmla="*/ 264376 h 4384220"/>
              <a:gd name="connsiteX6220" fmla="*/ 1650285 w 4384220"/>
              <a:gd name="connsiteY6220" fmla="*/ 328136 h 4384220"/>
              <a:gd name="connsiteX6221" fmla="*/ 1692169 w 4384220"/>
              <a:gd name="connsiteY6221" fmla="*/ 350812 h 4384220"/>
              <a:gd name="connsiteX6222" fmla="*/ 1709777 w 4384220"/>
              <a:gd name="connsiteY6222" fmla="*/ 415906 h 4384220"/>
              <a:gd name="connsiteX6223" fmla="*/ 1700973 w 4384220"/>
              <a:gd name="connsiteY6223" fmla="*/ 456990 h 4384220"/>
              <a:gd name="connsiteX6224" fmla="*/ 1347760 w 4384220"/>
              <a:gd name="connsiteY6224" fmla="*/ 598649 h 4384220"/>
              <a:gd name="connsiteX6225" fmla="*/ 1314946 w 4384220"/>
              <a:gd name="connsiteY6225" fmla="*/ 576506 h 4384220"/>
              <a:gd name="connsiteX6226" fmla="*/ 1262391 w 4384220"/>
              <a:gd name="connsiteY6226" fmla="*/ 570370 h 4384220"/>
              <a:gd name="connsiteX6227" fmla="*/ 1108727 w 4384220"/>
              <a:gd name="connsiteY6227" fmla="*/ 302792 h 4384220"/>
              <a:gd name="connsiteX6228" fmla="*/ 1628143 w 4384220"/>
              <a:gd name="connsiteY6228" fmla="*/ 88037 h 4384220"/>
              <a:gd name="connsiteX6229" fmla="*/ 1696438 w 4384220"/>
              <a:gd name="connsiteY6229" fmla="*/ 71230 h 4384220"/>
              <a:gd name="connsiteX6230" fmla="*/ 1765266 w 4384220"/>
              <a:gd name="connsiteY6230" fmla="*/ 56023 h 4384220"/>
              <a:gd name="connsiteX6231" fmla="*/ 1904257 w 4384220"/>
              <a:gd name="connsiteY6231" fmla="*/ 33347 h 4384220"/>
              <a:gd name="connsiteX6232" fmla="*/ 1974153 w 4384220"/>
              <a:gd name="connsiteY6232" fmla="*/ 24810 h 4384220"/>
              <a:gd name="connsiteX6233" fmla="*/ 2044316 w 4384220"/>
              <a:gd name="connsiteY6233" fmla="*/ 19475 h 4384220"/>
              <a:gd name="connsiteX6234" fmla="*/ 2079530 w 4384220"/>
              <a:gd name="connsiteY6234" fmla="*/ 16807 h 4384220"/>
              <a:gd name="connsiteX6235" fmla="*/ 2114745 w 4384220"/>
              <a:gd name="connsiteY6235" fmla="*/ 15740 h 4384220"/>
              <a:gd name="connsiteX6236" fmla="*/ 2185174 w 4384220"/>
              <a:gd name="connsiteY6236" fmla="*/ 13872 h 4384220"/>
              <a:gd name="connsiteX6237" fmla="*/ 2186241 w 4384220"/>
              <a:gd name="connsiteY6237" fmla="*/ 322534 h 4384220"/>
              <a:gd name="connsiteX6238" fmla="*/ 1694837 w 4384220"/>
              <a:gd name="connsiteY6238" fmla="*/ 336940 h 4384220"/>
              <a:gd name="connsiteX6239" fmla="*/ 1694837 w 4384220"/>
              <a:gd name="connsiteY6239" fmla="*/ 336940 h 4384220"/>
              <a:gd name="connsiteX6240" fmla="*/ 1659889 w 4384220"/>
              <a:gd name="connsiteY6240" fmla="*/ 319866 h 4384220"/>
              <a:gd name="connsiteX6241" fmla="*/ 1658289 w 4384220"/>
              <a:gd name="connsiteY6241" fmla="*/ 268912 h 4384220"/>
              <a:gd name="connsiteX6242" fmla="*/ 1670027 w 4384220"/>
              <a:gd name="connsiteY6242" fmla="*/ 244101 h 4384220"/>
              <a:gd name="connsiteX6243" fmla="*/ 1670027 w 4384220"/>
              <a:gd name="connsiteY6243" fmla="*/ 244101 h 4384220"/>
              <a:gd name="connsiteX6244" fmla="*/ 1670027 w 4384220"/>
              <a:gd name="connsiteY6244" fmla="*/ 244101 h 4384220"/>
              <a:gd name="connsiteX6245" fmla="*/ 1685500 w 4384220"/>
              <a:gd name="connsiteY6245" fmla="*/ 253705 h 4384220"/>
              <a:gd name="connsiteX6246" fmla="*/ 1692436 w 4384220"/>
              <a:gd name="connsiteY6246" fmla="*/ 259308 h 4384220"/>
              <a:gd name="connsiteX6247" fmla="*/ 1716446 w 4384220"/>
              <a:gd name="connsiteY6247" fmla="*/ 304393 h 4384220"/>
              <a:gd name="connsiteX6248" fmla="*/ 1694837 w 4384220"/>
              <a:gd name="connsiteY6248" fmla="*/ 336940 h 4384220"/>
              <a:gd name="connsiteX6249" fmla="*/ 3275493 w 4384220"/>
              <a:gd name="connsiteY6249" fmla="*/ 302526 h 4384220"/>
              <a:gd name="connsiteX6250" fmla="*/ 3121830 w 4384220"/>
              <a:gd name="connsiteY6250" fmla="*/ 570103 h 4384220"/>
              <a:gd name="connsiteX6251" fmla="*/ 3069275 w 4384220"/>
              <a:gd name="connsiteY6251" fmla="*/ 576239 h 4384220"/>
              <a:gd name="connsiteX6252" fmla="*/ 3036461 w 4384220"/>
              <a:gd name="connsiteY6252" fmla="*/ 598382 h 4384220"/>
              <a:gd name="connsiteX6253" fmla="*/ 2683248 w 4384220"/>
              <a:gd name="connsiteY6253" fmla="*/ 456723 h 4384220"/>
              <a:gd name="connsiteX6254" fmla="*/ 2674444 w 4384220"/>
              <a:gd name="connsiteY6254" fmla="*/ 415639 h 4384220"/>
              <a:gd name="connsiteX6255" fmla="*/ 2692051 w 4384220"/>
              <a:gd name="connsiteY6255" fmla="*/ 350546 h 4384220"/>
              <a:gd name="connsiteX6256" fmla="*/ 2733935 w 4384220"/>
              <a:gd name="connsiteY6256" fmla="*/ 327869 h 4384220"/>
              <a:gd name="connsiteX6257" fmla="*/ 2737937 w 4384220"/>
              <a:gd name="connsiteY6257" fmla="*/ 264110 h 4384220"/>
              <a:gd name="connsiteX6258" fmla="*/ 2721397 w 4384220"/>
              <a:gd name="connsiteY6258" fmla="*/ 231296 h 4384220"/>
              <a:gd name="connsiteX6259" fmla="*/ 2718729 w 4384220"/>
              <a:gd name="connsiteY6259" fmla="*/ 227561 h 4384220"/>
              <a:gd name="connsiteX6260" fmla="*/ 2718729 w 4384220"/>
              <a:gd name="connsiteY6260" fmla="*/ 227561 h 4384220"/>
              <a:gd name="connsiteX6261" fmla="*/ 2714461 w 4384220"/>
              <a:gd name="connsiteY6261" fmla="*/ 229162 h 4384220"/>
              <a:gd name="connsiteX6262" fmla="*/ 2684048 w 4384220"/>
              <a:gd name="connsiteY6262" fmla="*/ 248903 h 4384220"/>
              <a:gd name="connsiteX6263" fmla="*/ 2655503 w 4384220"/>
              <a:gd name="connsiteY6263" fmla="*/ 306527 h 4384220"/>
              <a:gd name="connsiteX6264" fmla="*/ 2680580 w 4384220"/>
              <a:gd name="connsiteY6264" fmla="*/ 347077 h 4384220"/>
              <a:gd name="connsiteX6265" fmla="*/ 2663239 w 4384220"/>
              <a:gd name="connsiteY6265" fmla="*/ 412438 h 4384220"/>
              <a:gd name="connsiteX6266" fmla="*/ 2635228 w 4384220"/>
              <a:gd name="connsiteY6266" fmla="*/ 443384 h 4384220"/>
              <a:gd name="connsiteX6267" fmla="*/ 2258004 w 4384220"/>
              <a:gd name="connsiteY6267" fmla="*/ 390029 h 4384220"/>
              <a:gd name="connsiteX6268" fmla="*/ 2197979 w 4384220"/>
              <a:gd name="connsiteY6268" fmla="*/ 322267 h 4384220"/>
              <a:gd name="connsiteX6269" fmla="*/ 2199047 w 4384220"/>
              <a:gd name="connsiteY6269" fmla="*/ 13872 h 4384220"/>
              <a:gd name="connsiteX6270" fmla="*/ 2269476 w 4384220"/>
              <a:gd name="connsiteY6270" fmla="*/ 15740 h 4384220"/>
              <a:gd name="connsiteX6271" fmla="*/ 2304690 w 4384220"/>
              <a:gd name="connsiteY6271" fmla="*/ 16807 h 4384220"/>
              <a:gd name="connsiteX6272" fmla="*/ 2339905 w 4384220"/>
              <a:gd name="connsiteY6272" fmla="*/ 19475 h 4384220"/>
              <a:gd name="connsiteX6273" fmla="*/ 2410067 w 4384220"/>
              <a:gd name="connsiteY6273" fmla="*/ 24810 h 4384220"/>
              <a:gd name="connsiteX6274" fmla="*/ 2479963 w 4384220"/>
              <a:gd name="connsiteY6274" fmla="*/ 33347 h 4384220"/>
              <a:gd name="connsiteX6275" fmla="*/ 2618954 w 4384220"/>
              <a:gd name="connsiteY6275" fmla="*/ 56023 h 4384220"/>
              <a:gd name="connsiteX6276" fmla="*/ 2687783 w 4384220"/>
              <a:gd name="connsiteY6276" fmla="*/ 71230 h 4384220"/>
              <a:gd name="connsiteX6277" fmla="*/ 2756078 w 4384220"/>
              <a:gd name="connsiteY6277" fmla="*/ 88037 h 4384220"/>
              <a:gd name="connsiteX6278" fmla="*/ 3275493 w 4384220"/>
              <a:gd name="connsiteY6278" fmla="*/ 302526 h 4384220"/>
              <a:gd name="connsiteX6279" fmla="*/ 2667508 w 4384220"/>
              <a:gd name="connsiteY6279" fmla="*/ 304126 h 4384220"/>
              <a:gd name="connsiteX6280" fmla="*/ 2691518 w 4384220"/>
              <a:gd name="connsiteY6280" fmla="*/ 259041 h 4384220"/>
              <a:gd name="connsiteX6281" fmla="*/ 2713927 w 4384220"/>
              <a:gd name="connsiteY6281" fmla="*/ 243835 h 4384220"/>
              <a:gd name="connsiteX6282" fmla="*/ 2713927 w 4384220"/>
              <a:gd name="connsiteY6282" fmla="*/ 243835 h 4384220"/>
              <a:gd name="connsiteX6283" fmla="*/ 2713927 w 4384220"/>
              <a:gd name="connsiteY6283" fmla="*/ 243835 h 4384220"/>
              <a:gd name="connsiteX6284" fmla="*/ 2713927 w 4384220"/>
              <a:gd name="connsiteY6284" fmla="*/ 243835 h 4384220"/>
              <a:gd name="connsiteX6285" fmla="*/ 2722464 w 4384220"/>
              <a:gd name="connsiteY6285" fmla="*/ 260375 h 4384220"/>
              <a:gd name="connsiteX6286" fmla="*/ 2725665 w 4384220"/>
              <a:gd name="connsiteY6286" fmla="*/ 268645 h 4384220"/>
              <a:gd name="connsiteX6287" fmla="*/ 2724065 w 4384220"/>
              <a:gd name="connsiteY6287" fmla="*/ 319333 h 4384220"/>
              <a:gd name="connsiteX6288" fmla="*/ 2689117 w 4384220"/>
              <a:gd name="connsiteY6288" fmla="*/ 336406 h 4384220"/>
              <a:gd name="connsiteX6289" fmla="*/ 2689117 w 4384220"/>
              <a:gd name="connsiteY6289" fmla="*/ 336406 h 4384220"/>
              <a:gd name="connsiteX6290" fmla="*/ 2667508 w 4384220"/>
              <a:gd name="connsiteY6290" fmla="*/ 304126 h 4384220"/>
              <a:gd name="connsiteX6291" fmla="*/ 4075026 w 4384220"/>
              <a:gd name="connsiteY6291" fmla="*/ 1096989 h 4384220"/>
              <a:gd name="connsiteX6292" fmla="*/ 3808515 w 4384220"/>
              <a:gd name="connsiteY6292" fmla="*/ 1252253 h 4384220"/>
              <a:gd name="connsiteX6293" fmla="*/ 3720211 w 4384220"/>
              <a:gd name="connsiteY6293" fmla="*/ 1234112 h 4384220"/>
              <a:gd name="connsiteX6294" fmla="*/ 3484647 w 4384220"/>
              <a:gd name="connsiteY6294" fmla="*/ 934521 h 4384220"/>
              <a:gd name="connsiteX6295" fmla="*/ 3497719 w 4384220"/>
              <a:gd name="connsiteY6295" fmla="*/ 894505 h 4384220"/>
              <a:gd name="connsiteX6296" fmla="*/ 3545472 w 4384220"/>
              <a:gd name="connsiteY6296" fmla="*/ 847018 h 4384220"/>
              <a:gd name="connsiteX6297" fmla="*/ 3592958 w 4384220"/>
              <a:gd name="connsiteY6297" fmla="*/ 848619 h 4384220"/>
              <a:gd name="connsiteX6298" fmla="*/ 3628440 w 4384220"/>
              <a:gd name="connsiteY6298" fmla="*/ 795530 h 4384220"/>
              <a:gd name="connsiteX6299" fmla="*/ 3630574 w 4384220"/>
              <a:gd name="connsiteY6299" fmla="*/ 758715 h 4384220"/>
              <a:gd name="connsiteX6300" fmla="*/ 3630041 w 4384220"/>
              <a:gd name="connsiteY6300" fmla="*/ 754180 h 4384220"/>
              <a:gd name="connsiteX6301" fmla="*/ 3630041 w 4384220"/>
              <a:gd name="connsiteY6301" fmla="*/ 754180 h 4384220"/>
              <a:gd name="connsiteX6302" fmla="*/ 3625505 w 4384220"/>
              <a:gd name="connsiteY6302" fmla="*/ 753646 h 4384220"/>
              <a:gd name="connsiteX6303" fmla="*/ 3588957 w 4384220"/>
              <a:gd name="connsiteY6303" fmla="*/ 755781 h 4384220"/>
              <a:gd name="connsiteX6304" fmla="*/ 3535601 w 4384220"/>
              <a:gd name="connsiteY6304" fmla="*/ 791262 h 4384220"/>
              <a:gd name="connsiteX6305" fmla="*/ 3537202 w 4384220"/>
              <a:gd name="connsiteY6305" fmla="*/ 838748 h 4384220"/>
              <a:gd name="connsiteX6306" fmla="*/ 3489716 w 4384220"/>
              <a:gd name="connsiteY6306" fmla="*/ 886501 h 4384220"/>
              <a:gd name="connsiteX6307" fmla="*/ 3449699 w 4384220"/>
              <a:gd name="connsiteY6307" fmla="*/ 899574 h 4384220"/>
              <a:gd name="connsiteX6308" fmla="*/ 3150108 w 4384220"/>
              <a:gd name="connsiteY6308" fmla="*/ 664009 h 4384220"/>
              <a:gd name="connsiteX6309" fmla="*/ 3131967 w 4384220"/>
              <a:gd name="connsiteY6309" fmla="*/ 575706 h 4384220"/>
              <a:gd name="connsiteX6310" fmla="*/ 3287232 w 4384220"/>
              <a:gd name="connsiteY6310" fmla="*/ 309195 h 4384220"/>
              <a:gd name="connsiteX6311" fmla="*/ 3317644 w 4384220"/>
              <a:gd name="connsiteY6311" fmla="*/ 326802 h 4384220"/>
              <a:gd name="connsiteX6312" fmla="*/ 3347524 w 4384220"/>
              <a:gd name="connsiteY6312" fmla="*/ 345477 h 4384220"/>
              <a:gd name="connsiteX6313" fmla="*/ 3406748 w 4384220"/>
              <a:gd name="connsiteY6313" fmla="*/ 383626 h 4384220"/>
              <a:gd name="connsiteX6314" fmla="*/ 3464372 w 4384220"/>
              <a:gd name="connsiteY6314" fmla="*/ 424176 h 4384220"/>
              <a:gd name="connsiteX6315" fmla="*/ 3492917 w 4384220"/>
              <a:gd name="connsiteY6315" fmla="*/ 444718 h 4384220"/>
              <a:gd name="connsiteX6316" fmla="*/ 3520662 w 4384220"/>
              <a:gd name="connsiteY6316" fmla="*/ 466327 h 4384220"/>
              <a:gd name="connsiteX6317" fmla="*/ 3575885 w 4384220"/>
              <a:gd name="connsiteY6317" fmla="*/ 509812 h 4384220"/>
              <a:gd name="connsiteX6318" fmla="*/ 3629240 w 4384220"/>
              <a:gd name="connsiteY6318" fmla="*/ 555697 h 4384220"/>
              <a:gd name="connsiteX6319" fmla="*/ 3655918 w 4384220"/>
              <a:gd name="connsiteY6319" fmla="*/ 578907 h 4384220"/>
              <a:gd name="connsiteX6320" fmla="*/ 3681529 w 4384220"/>
              <a:gd name="connsiteY6320" fmla="*/ 603184 h 4384220"/>
              <a:gd name="connsiteX6321" fmla="*/ 3732483 w 4384220"/>
              <a:gd name="connsiteY6321" fmla="*/ 651737 h 4384220"/>
              <a:gd name="connsiteX6322" fmla="*/ 3781037 w 4384220"/>
              <a:gd name="connsiteY6322" fmla="*/ 702692 h 4384220"/>
              <a:gd name="connsiteX6323" fmla="*/ 3805313 w 4384220"/>
              <a:gd name="connsiteY6323" fmla="*/ 728302 h 4384220"/>
              <a:gd name="connsiteX6324" fmla="*/ 3828523 w 4384220"/>
              <a:gd name="connsiteY6324" fmla="*/ 754980 h 4384220"/>
              <a:gd name="connsiteX6325" fmla="*/ 3874409 w 4384220"/>
              <a:gd name="connsiteY6325" fmla="*/ 808336 h 4384220"/>
              <a:gd name="connsiteX6326" fmla="*/ 3917894 w 4384220"/>
              <a:gd name="connsiteY6326" fmla="*/ 863559 h 4384220"/>
              <a:gd name="connsiteX6327" fmla="*/ 3939503 w 4384220"/>
              <a:gd name="connsiteY6327" fmla="*/ 891303 h 4384220"/>
              <a:gd name="connsiteX6328" fmla="*/ 3960044 w 4384220"/>
              <a:gd name="connsiteY6328" fmla="*/ 919849 h 4384220"/>
              <a:gd name="connsiteX6329" fmla="*/ 4000595 w 4384220"/>
              <a:gd name="connsiteY6329" fmla="*/ 977473 h 4384220"/>
              <a:gd name="connsiteX6330" fmla="*/ 4038744 w 4384220"/>
              <a:gd name="connsiteY6330" fmla="*/ 1036697 h 4384220"/>
              <a:gd name="connsiteX6331" fmla="*/ 4057418 w 4384220"/>
              <a:gd name="connsiteY6331" fmla="*/ 1066576 h 4384220"/>
              <a:gd name="connsiteX6332" fmla="*/ 4075026 w 4384220"/>
              <a:gd name="connsiteY6332" fmla="*/ 1096989 h 4384220"/>
              <a:gd name="connsiteX6333" fmla="*/ 3547340 w 4384220"/>
              <a:gd name="connsiteY6333" fmla="*/ 795264 h 4384220"/>
              <a:gd name="connsiteX6334" fmla="*/ 3590558 w 4384220"/>
              <a:gd name="connsiteY6334" fmla="*/ 768319 h 4384220"/>
              <a:gd name="connsiteX6335" fmla="*/ 3618036 w 4384220"/>
              <a:gd name="connsiteY6335" fmla="*/ 765918 h 4384220"/>
              <a:gd name="connsiteX6336" fmla="*/ 3618036 w 4384220"/>
              <a:gd name="connsiteY6336" fmla="*/ 765918 h 4384220"/>
              <a:gd name="connsiteX6337" fmla="*/ 3618036 w 4384220"/>
              <a:gd name="connsiteY6337" fmla="*/ 765918 h 4384220"/>
              <a:gd name="connsiteX6338" fmla="*/ 3616969 w 4384220"/>
              <a:gd name="connsiteY6338" fmla="*/ 784592 h 4384220"/>
              <a:gd name="connsiteX6339" fmla="*/ 3615635 w 4384220"/>
              <a:gd name="connsiteY6339" fmla="*/ 793396 h 4384220"/>
              <a:gd name="connsiteX6340" fmla="*/ 3588690 w 4384220"/>
              <a:gd name="connsiteY6340" fmla="*/ 836614 h 4384220"/>
              <a:gd name="connsiteX6341" fmla="*/ 3550008 w 4384220"/>
              <a:gd name="connsiteY6341" fmla="*/ 833680 h 4384220"/>
              <a:gd name="connsiteX6342" fmla="*/ 3550008 w 4384220"/>
              <a:gd name="connsiteY6342" fmla="*/ 833680 h 4384220"/>
              <a:gd name="connsiteX6343" fmla="*/ 3547340 w 4384220"/>
              <a:gd name="connsiteY6343" fmla="*/ 795264 h 4384220"/>
              <a:gd name="connsiteX6344" fmla="*/ 4370348 w 4384220"/>
              <a:gd name="connsiteY6344" fmla="*/ 2185441 h 4384220"/>
              <a:gd name="connsiteX6345" fmla="*/ 4061953 w 4384220"/>
              <a:gd name="connsiteY6345" fmla="*/ 2186508 h 4384220"/>
              <a:gd name="connsiteX6346" fmla="*/ 3994192 w 4384220"/>
              <a:gd name="connsiteY6346" fmla="*/ 2126483 h 4384220"/>
              <a:gd name="connsiteX6347" fmla="*/ 3940836 w 4384220"/>
              <a:gd name="connsiteY6347" fmla="*/ 1749260 h 4384220"/>
              <a:gd name="connsiteX6348" fmla="*/ 3971783 w 4384220"/>
              <a:gd name="connsiteY6348" fmla="*/ 1721248 h 4384220"/>
              <a:gd name="connsiteX6349" fmla="*/ 4037143 w 4384220"/>
              <a:gd name="connsiteY6349" fmla="*/ 1703908 h 4384220"/>
              <a:gd name="connsiteX6350" fmla="*/ 4077693 w 4384220"/>
              <a:gd name="connsiteY6350" fmla="*/ 1728985 h 4384220"/>
              <a:gd name="connsiteX6351" fmla="*/ 4135050 w 4384220"/>
              <a:gd name="connsiteY6351" fmla="*/ 1700706 h 4384220"/>
              <a:gd name="connsiteX6352" fmla="*/ 4154792 w 4384220"/>
              <a:gd name="connsiteY6352" fmla="*/ 1670027 h 4384220"/>
              <a:gd name="connsiteX6353" fmla="*/ 4156393 w 4384220"/>
              <a:gd name="connsiteY6353" fmla="*/ 1665758 h 4384220"/>
              <a:gd name="connsiteX6354" fmla="*/ 4156393 w 4384220"/>
              <a:gd name="connsiteY6354" fmla="*/ 1665758 h 4384220"/>
              <a:gd name="connsiteX6355" fmla="*/ 4152658 w 4384220"/>
              <a:gd name="connsiteY6355" fmla="*/ 1663091 h 4384220"/>
              <a:gd name="connsiteX6356" fmla="*/ 4120111 w 4384220"/>
              <a:gd name="connsiteY6356" fmla="*/ 1646550 h 4384220"/>
              <a:gd name="connsiteX6357" fmla="*/ 4056351 w 4384220"/>
              <a:gd name="connsiteY6357" fmla="*/ 1650552 h 4384220"/>
              <a:gd name="connsiteX6358" fmla="*/ 4033675 w 4384220"/>
              <a:gd name="connsiteY6358" fmla="*/ 1692436 h 4384220"/>
              <a:gd name="connsiteX6359" fmla="*/ 3968581 w 4384220"/>
              <a:gd name="connsiteY6359" fmla="*/ 1710043 h 4384220"/>
              <a:gd name="connsiteX6360" fmla="*/ 3927498 w 4384220"/>
              <a:gd name="connsiteY6360" fmla="*/ 1701240 h 4384220"/>
              <a:gd name="connsiteX6361" fmla="*/ 3785839 w 4384220"/>
              <a:gd name="connsiteY6361" fmla="*/ 1348026 h 4384220"/>
              <a:gd name="connsiteX6362" fmla="*/ 3807981 w 4384220"/>
              <a:gd name="connsiteY6362" fmla="*/ 1315213 h 4384220"/>
              <a:gd name="connsiteX6363" fmla="*/ 3814117 w 4384220"/>
              <a:gd name="connsiteY6363" fmla="*/ 1262658 h 4384220"/>
              <a:gd name="connsiteX6364" fmla="*/ 4081695 w 4384220"/>
              <a:gd name="connsiteY6364" fmla="*/ 1108994 h 4384220"/>
              <a:gd name="connsiteX6365" fmla="*/ 4296451 w 4384220"/>
              <a:gd name="connsiteY6365" fmla="*/ 1628410 h 4384220"/>
              <a:gd name="connsiteX6366" fmla="*/ 4313258 w 4384220"/>
              <a:gd name="connsiteY6366" fmla="*/ 1696705 h 4384220"/>
              <a:gd name="connsiteX6367" fmla="*/ 4328464 w 4384220"/>
              <a:gd name="connsiteY6367" fmla="*/ 1765533 h 4384220"/>
              <a:gd name="connsiteX6368" fmla="*/ 4351140 w 4384220"/>
              <a:gd name="connsiteY6368" fmla="*/ 1904524 h 4384220"/>
              <a:gd name="connsiteX6369" fmla="*/ 4359677 w 4384220"/>
              <a:gd name="connsiteY6369" fmla="*/ 1974420 h 4384220"/>
              <a:gd name="connsiteX6370" fmla="*/ 4365013 w 4384220"/>
              <a:gd name="connsiteY6370" fmla="*/ 2044582 h 4384220"/>
              <a:gd name="connsiteX6371" fmla="*/ 4367681 w 4384220"/>
              <a:gd name="connsiteY6371" fmla="*/ 2079797 h 4384220"/>
              <a:gd name="connsiteX6372" fmla="*/ 4368747 w 4384220"/>
              <a:gd name="connsiteY6372" fmla="*/ 2115012 h 4384220"/>
              <a:gd name="connsiteX6373" fmla="*/ 4370348 w 4384220"/>
              <a:gd name="connsiteY6373" fmla="*/ 2185441 h 4384220"/>
              <a:gd name="connsiteX6374" fmla="*/ 4064621 w 4384220"/>
              <a:gd name="connsiteY6374" fmla="*/ 1659889 h 4384220"/>
              <a:gd name="connsiteX6375" fmla="*/ 4115576 w 4384220"/>
              <a:gd name="connsiteY6375" fmla="*/ 1658289 h 4384220"/>
              <a:gd name="connsiteX6376" fmla="*/ 4140386 w 4384220"/>
              <a:gd name="connsiteY6376" fmla="*/ 1670027 h 4384220"/>
              <a:gd name="connsiteX6377" fmla="*/ 4140386 w 4384220"/>
              <a:gd name="connsiteY6377" fmla="*/ 1670027 h 4384220"/>
              <a:gd name="connsiteX6378" fmla="*/ 4140386 w 4384220"/>
              <a:gd name="connsiteY6378" fmla="*/ 1670027 h 4384220"/>
              <a:gd name="connsiteX6379" fmla="*/ 4130782 w 4384220"/>
              <a:gd name="connsiteY6379" fmla="*/ 1685500 h 4384220"/>
              <a:gd name="connsiteX6380" fmla="*/ 4125180 w 4384220"/>
              <a:gd name="connsiteY6380" fmla="*/ 1692436 h 4384220"/>
              <a:gd name="connsiteX6381" fmla="*/ 4080094 w 4384220"/>
              <a:gd name="connsiteY6381" fmla="*/ 1716446 h 4384220"/>
              <a:gd name="connsiteX6382" fmla="*/ 4047547 w 4384220"/>
              <a:gd name="connsiteY6382" fmla="*/ 1694837 h 4384220"/>
              <a:gd name="connsiteX6383" fmla="*/ 4047547 w 4384220"/>
              <a:gd name="connsiteY6383" fmla="*/ 1694837 h 4384220"/>
              <a:gd name="connsiteX6384" fmla="*/ 4064621 w 4384220"/>
              <a:gd name="connsiteY6384" fmla="*/ 1659889 h 4384220"/>
              <a:gd name="connsiteX6385" fmla="*/ 4081695 w 4384220"/>
              <a:gd name="connsiteY6385" fmla="*/ 3275493 h 4384220"/>
              <a:gd name="connsiteX6386" fmla="*/ 3814117 w 4384220"/>
              <a:gd name="connsiteY6386" fmla="*/ 3121830 h 4384220"/>
              <a:gd name="connsiteX6387" fmla="*/ 3807981 w 4384220"/>
              <a:gd name="connsiteY6387" fmla="*/ 3069275 h 4384220"/>
              <a:gd name="connsiteX6388" fmla="*/ 3785839 w 4384220"/>
              <a:gd name="connsiteY6388" fmla="*/ 3036461 h 4384220"/>
              <a:gd name="connsiteX6389" fmla="*/ 3927498 w 4384220"/>
              <a:gd name="connsiteY6389" fmla="*/ 2683248 h 4384220"/>
              <a:gd name="connsiteX6390" fmla="*/ 3968581 w 4384220"/>
              <a:gd name="connsiteY6390" fmla="*/ 2674444 h 4384220"/>
              <a:gd name="connsiteX6391" fmla="*/ 4033675 w 4384220"/>
              <a:gd name="connsiteY6391" fmla="*/ 2692051 h 4384220"/>
              <a:gd name="connsiteX6392" fmla="*/ 4056351 w 4384220"/>
              <a:gd name="connsiteY6392" fmla="*/ 2733935 h 4384220"/>
              <a:gd name="connsiteX6393" fmla="*/ 4120111 w 4384220"/>
              <a:gd name="connsiteY6393" fmla="*/ 2737937 h 4384220"/>
              <a:gd name="connsiteX6394" fmla="*/ 4152924 w 4384220"/>
              <a:gd name="connsiteY6394" fmla="*/ 2721397 h 4384220"/>
              <a:gd name="connsiteX6395" fmla="*/ 4156659 w 4384220"/>
              <a:gd name="connsiteY6395" fmla="*/ 2718729 h 4384220"/>
              <a:gd name="connsiteX6396" fmla="*/ 4156659 w 4384220"/>
              <a:gd name="connsiteY6396" fmla="*/ 2718729 h 4384220"/>
              <a:gd name="connsiteX6397" fmla="*/ 4155059 w 4384220"/>
              <a:gd name="connsiteY6397" fmla="*/ 2714461 h 4384220"/>
              <a:gd name="connsiteX6398" fmla="*/ 4135317 w 4384220"/>
              <a:gd name="connsiteY6398" fmla="*/ 2684048 h 4384220"/>
              <a:gd name="connsiteX6399" fmla="*/ 4077693 w 4384220"/>
              <a:gd name="connsiteY6399" fmla="*/ 2655503 h 4384220"/>
              <a:gd name="connsiteX6400" fmla="*/ 4037143 w 4384220"/>
              <a:gd name="connsiteY6400" fmla="*/ 2680580 h 4384220"/>
              <a:gd name="connsiteX6401" fmla="*/ 3971783 w 4384220"/>
              <a:gd name="connsiteY6401" fmla="*/ 2663239 h 4384220"/>
              <a:gd name="connsiteX6402" fmla="*/ 3940836 w 4384220"/>
              <a:gd name="connsiteY6402" fmla="*/ 2635228 h 4384220"/>
              <a:gd name="connsiteX6403" fmla="*/ 3994192 w 4384220"/>
              <a:gd name="connsiteY6403" fmla="*/ 2258004 h 4384220"/>
              <a:gd name="connsiteX6404" fmla="*/ 4061953 w 4384220"/>
              <a:gd name="connsiteY6404" fmla="*/ 2197979 h 4384220"/>
              <a:gd name="connsiteX6405" fmla="*/ 4370348 w 4384220"/>
              <a:gd name="connsiteY6405" fmla="*/ 2199047 h 4384220"/>
              <a:gd name="connsiteX6406" fmla="*/ 4368481 w 4384220"/>
              <a:gd name="connsiteY6406" fmla="*/ 2269476 h 4384220"/>
              <a:gd name="connsiteX6407" fmla="*/ 4367414 w 4384220"/>
              <a:gd name="connsiteY6407" fmla="*/ 2304690 h 4384220"/>
              <a:gd name="connsiteX6408" fmla="*/ 4364746 w 4384220"/>
              <a:gd name="connsiteY6408" fmla="*/ 2339905 h 4384220"/>
              <a:gd name="connsiteX6409" fmla="*/ 4359410 w 4384220"/>
              <a:gd name="connsiteY6409" fmla="*/ 2410067 h 4384220"/>
              <a:gd name="connsiteX6410" fmla="*/ 4350873 w 4384220"/>
              <a:gd name="connsiteY6410" fmla="*/ 2479963 h 4384220"/>
              <a:gd name="connsiteX6411" fmla="*/ 4328198 w 4384220"/>
              <a:gd name="connsiteY6411" fmla="*/ 2618954 h 4384220"/>
              <a:gd name="connsiteX6412" fmla="*/ 4312991 w 4384220"/>
              <a:gd name="connsiteY6412" fmla="*/ 2687783 h 4384220"/>
              <a:gd name="connsiteX6413" fmla="*/ 4296184 w 4384220"/>
              <a:gd name="connsiteY6413" fmla="*/ 2756078 h 4384220"/>
              <a:gd name="connsiteX6414" fmla="*/ 4081695 w 4384220"/>
              <a:gd name="connsiteY6414" fmla="*/ 3275493 h 4384220"/>
              <a:gd name="connsiteX6415" fmla="*/ 4047281 w 4384220"/>
              <a:gd name="connsiteY6415" fmla="*/ 2689383 h 4384220"/>
              <a:gd name="connsiteX6416" fmla="*/ 4079827 w 4384220"/>
              <a:gd name="connsiteY6416" fmla="*/ 2667775 h 4384220"/>
              <a:gd name="connsiteX6417" fmla="*/ 4124913 w 4384220"/>
              <a:gd name="connsiteY6417" fmla="*/ 2691785 h 4384220"/>
              <a:gd name="connsiteX6418" fmla="*/ 4140119 w 4384220"/>
              <a:gd name="connsiteY6418" fmla="*/ 2714194 h 4384220"/>
              <a:gd name="connsiteX6419" fmla="*/ 4140119 w 4384220"/>
              <a:gd name="connsiteY6419" fmla="*/ 2714194 h 4384220"/>
              <a:gd name="connsiteX6420" fmla="*/ 4140119 w 4384220"/>
              <a:gd name="connsiteY6420" fmla="*/ 2714194 h 4384220"/>
              <a:gd name="connsiteX6421" fmla="*/ 4123579 w 4384220"/>
              <a:gd name="connsiteY6421" fmla="*/ 2722731 h 4384220"/>
              <a:gd name="connsiteX6422" fmla="*/ 4115309 w 4384220"/>
              <a:gd name="connsiteY6422" fmla="*/ 2725932 h 4384220"/>
              <a:gd name="connsiteX6423" fmla="*/ 4064621 w 4384220"/>
              <a:gd name="connsiteY6423" fmla="*/ 2724331 h 4384220"/>
              <a:gd name="connsiteX6424" fmla="*/ 4047281 w 4384220"/>
              <a:gd name="connsiteY6424" fmla="*/ 2689383 h 4384220"/>
              <a:gd name="connsiteX6425" fmla="*/ 4047281 w 4384220"/>
              <a:gd name="connsiteY6425" fmla="*/ 2689383 h 4384220"/>
              <a:gd name="connsiteX6426" fmla="*/ 3287232 w 4384220"/>
              <a:gd name="connsiteY6426" fmla="*/ 4075026 h 4384220"/>
              <a:gd name="connsiteX6427" fmla="*/ 3131967 w 4384220"/>
              <a:gd name="connsiteY6427" fmla="*/ 3808515 h 4384220"/>
              <a:gd name="connsiteX6428" fmla="*/ 3150108 w 4384220"/>
              <a:gd name="connsiteY6428" fmla="*/ 3720211 h 4384220"/>
              <a:gd name="connsiteX6429" fmla="*/ 3449699 w 4384220"/>
              <a:gd name="connsiteY6429" fmla="*/ 3484647 h 4384220"/>
              <a:gd name="connsiteX6430" fmla="*/ 3489716 w 4384220"/>
              <a:gd name="connsiteY6430" fmla="*/ 3497719 h 4384220"/>
              <a:gd name="connsiteX6431" fmla="*/ 3537202 w 4384220"/>
              <a:gd name="connsiteY6431" fmla="*/ 3545472 h 4384220"/>
              <a:gd name="connsiteX6432" fmla="*/ 3535601 w 4384220"/>
              <a:gd name="connsiteY6432" fmla="*/ 3592958 h 4384220"/>
              <a:gd name="connsiteX6433" fmla="*/ 3588690 w 4384220"/>
              <a:gd name="connsiteY6433" fmla="*/ 3628440 h 4384220"/>
              <a:gd name="connsiteX6434" fmla="*/ 3625505 w 4384220"/>
              <a:gd name="connsiteY6434" fmla="*/ 3630574 h 4384220"/>
              <a:gd name="connsiteX6435" fmla="*/ 3630041 w 4384220"/>
              <a:gd name="connsiteY6435" fmla="*/ 3630041 h 4384220"/>
              <a:gd name="connsiteX6436" fmla="*/ 3630041 w 4384220"/>
              <a:gd name="connsiteY6436" fmla="*/ 3630041 h 4384220"/>
              <a:gd name="connsiteX6437" fmla="*/ 3630574 w 4384220"/>
              <a:gd name="connsiteY6437" fmla="*/ 3625505 h 4384220"/>
              <a:gd name="connsiteX6438" fmla="*/ 3628440 w 4384220"/>
              <a:gd name="connsiteY6438" fmla="*/ 3588957 h 4384220"/>
              <a:gd name="connsiteX6439" fmla="*/ 3592958 w 4384220"/>
              <a:gd name="connsiteY6439" fmla="*/ 3535601 h 4384220"/>
              <a:gd name="connsiteX6440" fmla="*/ 3545472 w 4384220"/>
              <a:gd name="connsiteY6440" fmla="*/ 3537202 h 4384220"/>
              <a:gd name="connsiteX6441" fmla="*/ 3497719 w 4384220"/>
              <a:gd name="connsiteY6441" fmla="*/ 3489716 h 4384220"/>
              <a:gd name="connsiteX6442" fmla="*/ 3484647 w 4384220"/>
              <a:gd name="connsiteY6442" fmla="*/ 3449699 h 4384220"/>
              <a:gd name="connsiteX6443" fmla="*/ 3720211 w 4384220"/>
              <a:gd name="connsiteY6443" fmla="*/ 3150108 h 4384220"/>
              <a:gd name="connsiteX6444" fmla="*/ 3808515 w 4384220"/>
              <a:gd name="connsiteY6444" fmla="*/ 3131967 h 4384220"/>
              <a:gd name="connsiteX6445" fmla="*/ 4075026 w 4384220"/>
              <a:gd name="connsiteY6445" fmla="*/ 3287232 h 4384220"/>
              <a:gd name="connsiteX6446" fmla="*/ 4057418 w 4384220"/>
              <a:gd name="connsiteY6446" fmla="*/ 3317644 h 4384220"/>
              <a:gd name="connsiteX6447" fmla="*/ 4038744 w 4384220"/>
              <a:gd name="connsiteY6447" fmla="*/ 3347524 h 4384220"/>
              <a:gd name="connsiteX6448" fmla="*/ 4000595 w 4384220"/>
              <a:gd name="connsiteY6448" fmla="*/ 3406748 h 4384220"/>
              <a:gd name="connsiteX6449" fmla="*/ 3960044 w 4384220"/>
              <a:gd name="connsiteY6449" fmla="*/ 3464372 h 4384220"/>
              <a:gd name="connsiteX6450" fmla="*/ 3939503 w 4384220"/>
              <a:gd name="connsiteY6450" fmla="*/ 3492917 h 4384220"/>
              <a:gd name="connsiteX6451" fmla="*/ 3917894 w 4384220"/>
              <a:gd name="connsiteY6451" fmla="*/ 3520662 h 4384220"/>
              <a:gd name="connsiteX6452" fmla="*/ 3874409 w 4384220"/>
              <a:gd name="connsiteY6452" fmla="*/ 3575885 h 4384220"/>
              <a:gd name="connsiteX6453" fmla="*/ 3828523 w 4384220"/>
              <a:gd name="connsiteY6453" fmla="*/ 3629240 h 4384220"/>
              <a:gd name="connsiteX6454" fmla="*/ 3805313 w 4384220"/>
              <a:gd name="connsiteY6454" fmla="*/ 3655918 h 4384220"/>
              <a:gd name="connsiteX6455" fmla="*/ 3781037 w 4384220"/>
              <a:gd name="connsiteY6455" fmla="*/ 3681529 h 4384220"/>
              <a:gd name="connsiteX6456" fmla="*/ 3732483 w 4384220"/>
              <a:gd name="connsiteY6456" fmla="*/ 3732483 h 4384220"/>
              <a:gd name="connsiteX6457" fmla="*/ 3681529 w 4384220"/>
              <a:gd name="connsiteY6457" fmla="*/ 3781037 h 4384220"/>
              <a:gd name="connsiteX6458" fmla="*/ 3655918 w 4384220"/>
              <a:gd name="connsiteY6458" fmla="*/ 3805313 h 4384220"/>
              <a:gd name="connsiteX6459" fmla="*/ 3629240 w 4384220"/>
              <a:gd name="connsiteY6459" fmla="*/ 3828523 h 4384220"/>
              <a:gd name="connsiteX6460" fmla="*/ 3575885 w 4384220"/>
              <a:gd name="connsiteY6460" fmla="*/ 3874409 h 4384220"/>
              <a:gd name="connsiteX6461" fmla="*/ 3520662 w 4384220"/>
              <a:gd name="connsiteY6461" fmla="*/ 3917894 h 4384220"/>
              <a:gd name="connsiteX6462" fmla="*/ 3492917 w 4384220"/>
              <a:gd name="connsiteY6462" fmla="*/ 3939503 h 4384220"/>
              <a:gd name="connsiteX6463" fmla="*/ 3464372 w 4384220"/>
              <a:gd name="connsiteY6463" fmla="*/ 3960044 h 4384220"/>
              <a:gd name="connsiteX6464" fmla="*/ 3406748 w 4384220"/>
              <a:gd name="connsiteY6464" fmla="*/ 4000595 h 4384220"/>
              <a:gd name="connsiteX6465" fmla="*/ 3347524 w 4384220"/>
              <a:gd name="connsiteY6465" fmla="*/ 4038744 h 4384220"/>
              <a:gd name="connsiteX6466" fmla="*/ 3317644 w 4384220"/>
              <a:gd name="connsiteY6466" fmla="*/ 4057418 h 4384220"/>
              <a:gd name="connsiteX6467" fmla="*/ 3287232 w 4384220"/>
              <a:gd name="connsiteY6467" fmla="*/ 4075026 h 4384220"/>
              <a:gd name="connsiteX6468" fmla="*/ 3618036 w 4384220"/>
              <a:gd name="connsiteY6468" fmla="*/ 3618036 h 4384220"/>
              <a:gd name="connsiteX6469" fmla="*/ 3618036 w 4384220"/>
              <a:gd name="connsiteY6469" fmla="*/ 3618036 h 4384220"/>
              <a:gd name="connsiteX6470" fmla="*/ 3599361 w 4384220"/>
              <a:gd name="connsiteY6470" fmla="*/ 3616969 h 4384220"/>
              <a:gd name="connsiteX6471" fmla="*/ 3590558 w 4384220"/>
              <a:gd name="connsiteY6471" fmla="*/ 3615635 h 4384220"/>
              <a:gd name="connsiteX6472" fmla="*/ 3547340 w 4384220"/>
              <a:gd name="connsiteY6472" fmla="*/ 3588690 h 4384220"/>
              <a:gd name="connsiteX6473" fmla="*/ 3550274 w 4384220"/>
              <a:gd name="connsiteY6473" fmla="*/ 3550008 h 4384220"/>
              <a:gd name="connsiteX6474" fmla="*/ 3550274 w 4384220"/>
              <a:gd name="connsiteY6474" fmla="*/ 3550008 h 4384220"/>
              <a:gd name="connsiteX6475" fmla="*/ 3588957 w 4384220"/>
              <a:gd name="connsiteY6475" fmla="*/ 3547073 h 4384220"/>
              <a:gd name="connsiteX6476" fmla="*/ 3615901 w 4384220"/>
              <a:gd name="connsiteY6476" fmla="*/ 3590291 h 4384220"/>
              <a:gd name="connsiteX6477" fmla="*/ 3618036 w 4384220"/>
              <a:gd name="connsiteY6477" fmla="*/ 3618036 h 4384220"/>
              <a:gd name="connsiteX6478" fmla="*/ 3618036 w 4384220"/>
              <a:gd name="connsiteY6478" fmla="*/ 3618036 h 4384220"/>
              <a:gd name="connsiteX6479" fmla="*/ 3618036 w 4384220"/>
              <a:gd name="connsiteY6479" fmla="*/ 3618036 h 4384220"/>
              <a:gd name="connsiteX6480" fmla="*/ 2197979 w 4384220"/>
              <a:gd name="connsiteY6480" fmla="*/ 4061953 h 4384220"/>
              <a:gd name="connsiteX6481" fmla="*/ 2258004 w 4384220"/>
              <a:gd name="connsiteY6481" fmla="*/ 3994192 h 4384220"/>
              <a:gd name="connsiteX6482" fmla="*/ 2635228 w 4384220"/>
              <a:gd name="connsiteY6482" fmla="*/ 3940836 h 4384220"/>
              <a:gd name="connsiteX6483" fmla="*/ 2663239 w 4384220"/>
              <a:gd name="connsiteY6483" fmla="*/ 3971783 h 4384220"/>
              <a:gd name="connsiteX6484" fmla="*/ 2680580 w 4384220"/>
              <a:gd name="connsiteY6484" fmla="*/ 4037143 h 4384220"/>
              <a:gd name="connsiteX6485" fmla="*/ 2655503 w 4384220"/>
              <a:gd name="connsiteY6485" fmla="*/ 4077693 h 4384220"/>
              <a:gd name="connsiteX6486" fmla="*/ 2683781 w 4384220"/>
              <a:gd name="connsiteY6486" fmla="*/ 4135050 h 4384220"/>
              <a:gd name="connsiteX6487" fmla="*/ 2714461 w 4384220"/>
              <a:gd name="connsiteY6487" fmla="*/ 4154792 h 4384220"/>
              <a:gd name="connsiteX6488" fmla="*/ 2718729 w 4384220"/>
              <a:gd name="connsiteY6488" fmla="*/ 4156393 h 4384220"/>
              <a:gd name="connsiteX6489" fmla="*/ 2718729 w 4384220"/>
              <a:gd name="connsiteY6489" fmla="*/ 4156393 h 4384220"/>
              <a:gd name="connsiteX6490" fmla="*/ 2721397 w 4384220"/>
              <a:gd name="connsiteY6490" fmla="*/ 4152658 h 4384220"/>
              <a:gd name="connsiteX6491" fmla="*/ 2737937 w 4384220"/>
              <a:gd name="connsiteY6491" fmla="*/ 4120111 h 4384220"/>
              <a:gd name="connsiteX6492" fmla="*/ 2733935 w 4384220"/>
              <a:gd name="connsiteY6492" fmla="*/ 4056351 h 4384220"/>
              <a:gd name="connsiteX6493" fmla="*/ 2692051 w 4384220"/>
              <a:gd name="connsiteY6493" fmla="*/ 4033675 h 4384220"/>
              <a:gd name="connsiteX6494" fmla="*/ 2674444 w 4384220"/>
              <a:gd name="connsiteY6494" fmla="*/ 3968581 h 4384220"/>
              <a:gd name="connsiteX6495" fmla="*/ 2683248 w 4384220"/>
              <a:gd name="connsiteY6495" fmla="*/ 3927498 h 4384220"/>
              <a:gd name="connsiteX6496" fmla="*/ 3036461 w 4384220"/>
              <a:gd name="connsiteY6496" fmla="*/ 3785839 h 4384220"/>
              <a:gd name="connsiteX6497" fmla="*/ 3069275 w 4384220"/>
              <a:gd name="connsiteY6497" fmla="*/ 3807981 h 4384220"/>
              <a:gd name="connsiteX6498" fmla="*/ 3121830 w 4384220"/>
              <a:gd name="connsiteY6498" fmla="*/ 3814117 h 4384220"/>
              <a:gd name="connsiteX6499" fmla="*/ 3275493 w 4384220"/>
              <a:gd name="connsiteY6499" fmla="*/ 4081695 h 4384220"/>
              <a:gd name="connsiteX6500" fmla="*/ 2756078 w 4384220"/>
              <a:gd name="connsiteY6500" fmla="*/ 4296451 h 4384220"/>
              <a:gd name="connsiteX6501" fmla="*/ 2687783 w 4384220"/>
              <a:gd name="connsiteY6501" fmla="*/ 4313258 h 4384220"/>
              <a:gd name="connsiteX6502" fmla="*/ 2618954 w 4384220"/>
              <a:gd name="connsiteY6502" fmla="*/ 4328464 h 4384220"/>
              <a:gd name="connsiteX6503" fmla="*/ 2479963 w 4384220"/>
              <a:gd name="connsiteY6503" fmla="*/ 4351140 h 4384220"/>
              <a:gd name="connsiteX6504" fmla="*/ 2410067 w 4384220"/>
              <a:gd name="connsiteY6504" fmla="*/ 4359677 h 4384220"/>
              <a:gd name="connsiteX6505" fmla="*/ 2339905 w 4384220"/>
              <a:gd name="connsiteY6505" fmla="*/ 4365013 h 4384220"/>
              <a:gd name="connsiteX6506" fmla="*/ 2304690 w 4384220"/>
              <a:gd name="connsiteY6506" fmla="*/ 4367681 h 4384220"/>
              <a:gd name="connsiteX6507" fmla="*/ 2269476 w 4384220"/>
              <a:gd name="connsiteY6507" fmla="*/ 4368747 h 4384220"/>
              <a:gd name="connsiteX6508" fmla="*/ 2199047 w 4384220"/>
              <a:gd name="connsiteY6508" fmla="*/ 4370615 h 4384220"/>
              <a:gd name="connsiteX6509" fmla="*/ 2197979 w 4384220"/>
              <a:gd name="connsiteY6509" fmla="*/ 4061953 h 4384220"/>
              <a:gd name="connsiteX6510" fmla="*/ 2689383 w 4384220"/>
              <a:gd name="connsiteY6510" fmla="*/ 4047281 h 4384220"/>
              <a:gd name="connsiteX6511" fmla="*/ 2689383 w 4384220"/>
              <a:gd name="connsiteY6511" fmla="*/ 4047281 h 4384220"/>
              <a:gd name="connsiteX6512" fmla="*/ 2724331 w 4384220"/>
              <a:gd name="connsiteY6512" fmla="*/ 4064355 h 4384220"/>
              <a:gd name="connsiteX6513" fmla="*/ 2725932 w 4384220"/>
              <a:gd name="connsiteY6513" fmla="*/ 4115309 h 4384220"/>
              <a:gd name="connsiteX6514" fmla="*/ 2714194 w 4384220"/>
              <a:gd name="connsiteY6514" fmla="*/ 4140119 h 4384220"/>
              <a:gd name="connsiteX6515" fmla="*/ 2714194 w 4384220"/>
              <a:gd name="connsiteY6515" fmla="*/ 4140119 h 4384220"/>
              <a:gd name="connsiteX6516" fmla="*/ 2714194 w 4384220"/>
              <a:gd name="connsiteY6516" fmla="*/ 4140119 h 4384220"/>
              <a:gd name="connsiteX6517" fmla="*/ 2714194 w 4384220"/>
              <a:gd name="connsiteY6517" fmla="*/ 4140119 h 4384220"/>
              <a:gd name="connsiteX6518" fmla="*/ 2698721 w 4384220"/>
              <a:gd name="connsiteY6518" fmla="*/ 4130515 h 4384220"/>
              <a:gd name="connsiteX6519" fmla="*/ 2691785 w 4384220"/>
              <a:gd name="connsiteY6519" fmla="*/ 4124913 h 4384220"/>
              <a:gd name="connsiteX6520" fmla="*/ 2667775 w 4384220"/>
              <a:gd name="connsiteY6520" fmla="*/ 4079827 h 4384220"/>
              <a:gd name="connsiteX6521" fmla="*/ 2689383 w 4384220"/>
              <a:gd name="connsiteY6521" fmla="*/ 4047281 h 4384220"/>
              <a:gd name="connsiteX6522" fmla="*/ 1108994 w 4384220"/>
              <a:gd name="connsiteY6522" fmla="*/ 4081695 h 4384220"/>
              <a:gd name="connsiteX6523" fmla="*/ 1262658 w 4384220"/>
              <a:gd name="connsiteY6523" fmla="*/ 3814117 h 4384220"/>
              <a:gd name="connsiteX6524" fmla="*/ 1315213 w 4384220"/>
              <a:gd name="connsiteY6524" fmla="*/ 3807981 h 4384220"/>
              <a:gd name="connsiteX6525" fmla="*/ 1348026 w 4384220"/>
              <a:gd name="connsiteY6525" fmla="*/ 3785839 h 4384220"/>
              <a:gd name="connsiteX6526" fmla="*/ 1701240 w 4384220"/>
              <a:gd name="connsiteY6526" fmla="*/ 3927498 h 4384220"/>
              <a:gd name="connsiteX6527" fmla="*/ 1710043 w 4384220"/>
              <a:gd name="connsiteY6527" fmla="*/ 3968581 h 4384220"/>
              <a:gd name="connsiteX6528" fmla="*/ 1692436 w 4384220"/>
              <a:gd name="connsiteY6528" fmla="*/ 4033675 h 4384220"/>
              <a:gd name="connsiteX6529" fmla="*/ 1650552 w 4384220"/>
              <a:gd name="connsiteY6529" fmla="*/ 4056351 h 4384220"/>
              <a:gd name="connsiteX6530" fmla="*/ 1646550 w 4384220"/>
              <a:gd name="connsiteY6530" fmla="*/ 4120111 h 4384220"/>
              <a:gd name="connsiteX6531" fmla="*/ 1663091 w 4384220"/>
              <a:gd name="connsiteY6531" fmla="*/ 4152924 h 4384220"/>
              <a:gd name="connsiteX6532" fmla="*/ 1665758 w 4384220"/>
              <a:gd name="connsiteY6532" fmla="*/ 4156659 h 4384220"/>
              <a:gd name="connsiteX6533" fmla="*/ 1665758 w 4384220"/>
              <a:gd name="connsiteY6533" fmla="*/ 4156659 h 4384220"/>
              <a:gd name="connsiteX6534" fmla="*/ 1670027 w 4384220"/>
              <a:gd name="connsiteY6534" fmla="*/ 4155059 h 4384220"/>
              <a:gd name="connsiteX6535" fmla="*/ 1700440 w 4384220"/>
              <a:gd name="connsiteY6535" fmla="*/ 4135317 h 4384220"/>
              <a:gd name="connsiteX6536" fmla="*/ 1728985 w 4384220"/>
              <a:gd name="connsiteY6536" fmla="*/ 4077693 h 4384220"/>
              <a:gd name="connsiteX6537" fmla="*/ 1703908 w 4384220"/>
              <a:gd name="connsiteY6537" fmla="*/ 4037143 h 4384220"/>
              <a:gd name="connsiteX6538" fmla="*/ 1721248 w 4384220"/>
              <a:gd name="connsiteY6538" fmla="*/ 3971783 h 4384220"/>
              <a:gd name="connsiteX6539" fmla="*/ 1749260 w 4384220"/>
              <a:gd name="connsiteY6539" fmla="*/ 3940836 h 4384220"/>
              <a:gd name="connsiteX6540" fmla="*/ 2126483 w 4384220"/>
              <a:gd name="connsiteY6540" fmla="*/ 3994192 h 4384220"/>
              <a:gd name="connsiteX6541" fmla="*/ 2186508 w 4384220"/>
              <a:gd name="connsiteY6541" fmla="*/ 4061953 h 4384220"/>
              <a:gd name="connsiteX6542" fmla="*/ 2185441 w 4384220"/>
              <a:gd name="connsiteY6542" fmla="*/ 4370348 h 4384220"/>
              <a:gd name="connsiteX6543" fmla="*/ 2115012 w 4384220"/>
              <a:gd name="connsiteY6543" fmla="*/ 4368481 h 4384220"/>
              <a:gd name="connsiteX6544" fmla="*/ 2079797 w 4384220"/>
              <a:gd name="connsiteY6544" fmla="*/ 4367414 h 4384220"/>
              <a:gd name="connsiteX6545" fmla="*/ 2044582 w 4384220"/>
              <a:gd name="connsiteY6545" fmla="*/ 4364746 h 4384220"/>
              <a:gd name="connsiteX6546" fmla="*/ 1974420 w 4384220"/>
              <a:gd name="connsiteY6546" fmla="*/ 4359410 h 4384220"/>
              <a:gd name="connsiteX6547" fmla="*/ 1904524 w 4384220"/>
              <a:gd name="connsiteY6547" fmla="*/ 4350873 h 4384220"/>
              <a:gd name="connsiteX6548" fmla="*/ 1765533 w 4384220"/>
              <a:gd name="connsiteY6548" fmla="*/ 4328198 h 4384220"/>
              <a:gd name="connsiteX6549" fmla="*/ 1696705 w 4384220"/>
              <a:gd name="connsiteY6549" fmla="*/ 4312991 h 4384220"/>
              <a:gd name="connsiteX6550" fmla="*/ 1628410 w 4384220"/>
              <a:gd name="connsiteY6550" fmla="*/ 4296184 h 4384220"/>
              <a:gd name="connsiteX6551" fmla="*/ 1108994 w 4384220"/>
              <a:gd name="connsiteY6551" fmla="*/ 4081695 h 4384220"/>
              <a:gd name="connsiteX6552" fmla="*/ 1716713 w 4384220"/>
              <a:gd name="connsiteY6552" fmla="*/ 4080094 h 4384220"/>
              <a:gd name="connsiteX6553" fmla="*/ 1692703 w 4384220"/>
              <a:gd name="connsiteY6553" fmla="*/ 4125180 h 4384220"/>
              <a:gd name="connsiteX6554" fmla="*/ 1670294 w 4384220"/>
              <a:gd name="connsiteY6554" fmla="*/ 4140386 h 4384220"/>
              <a:gd name="connsiteX6555" fmla="*/ 1670294 w 4384220"/>
              <a:gd name="connsiteY6555" fmla="*/ 4140386 h 4384220"/>
              <a:gd name="connsiteX6556" fmla="*/ 1670294 w 4384220"/>
              <a:gd name="connsiteY6556" fmla="*/ 4140386 h 4384220"/>
              <a:gd name="connsiteX6557" fmla="*/ 1670294 w 4384220"/>
              <a:gd name="connsiteY6557" fmla="*/ 4140386 h 4384220"/>
              <a:gd name="connsiteX6558" fmla="*/ 1661757 w 4384220"/>
              <a:gd name="connsiteY6558" fmla="*/ 4123846 h 4384220"/>
              <a:gd name="connsiteX6559" fmla="*/ 1658555 w 4384220"/>
              <a:gd name="connsiteY6559" fmla="*/ 4115576 h 4384220"/>
              <a:gd name="connsiteX6560" fmla="*/ 1660156 w 4384220"/>
              <a:gd name="connsiteY6560" fmla="*/ 4064888 h 4384220"/>
              <a:gd name="connsiteX6561" fmla="*/ 1695104 w 4384220"/>
              <a:gd name="connsiteY6561" fmla="*/ 4047814 h 4384220"/>
              <a:gd name="connsiteX6562" fmla="*/ 1695104 w 4384220"/>
              <a:gd name="connsiteY6562" fmla="*/ 4047814 h 4384220"/>
              <a:gd name="connsiteX6563" fmla="*/ 1716713 w 4384220"/>
              <a:gd name="connsiteY6563" fmla="*/ 4080094 h 4384220"/>
              <a:gd name="connsiteX6564" fmla="*/ 309195 w 4384220"/>
              <a:gd name="connsiteY6564" fmla="*/ 3287232 h 4384220"/>
              <a:gd name="connsiteX6565" fmla="*/ 575706 w 4384220"/>
              <a:gd name="connsiteY6565" fmla="*/ 3131967 h 4384220"/>
              <a:gd name="connsiteX6566" fmla="*/ 664009 w 4384220"/>
              <a:gd name="connsiteY6566" fmla="*/ 3150108 h 4384220"/>
              <a:gd name="connsiteX6567" fmla="*/ 899574 w 4384220"/>
              <a:gd name="connsiteY6567" fmla="*/ 3449699 h 4384220"/>
              <a:gd name="connsiteX6568" fmla="*/ 886501 w 4384220"/>
              <a:gd name="connsiteY6568" fmla="*/ 3489716 h 4384220"/>
              <a:gd name="connsiteX6569" fmla="*/ 838748 w 4384220"/>
              <a:gd name="connsiteY6569" fmla="*/ 3537202 h 4384220"/>
              <a:gd name="connsiteX6570" fmla="*/ 791262 w 4384220"/>
              <a:gd name="connsiteY6570" fmla="*/ 3535601 h 4384220"/>
              <a:gd name="connsiteX6571" fmla="*/ 755781 w 4384220"/>
              <a:gd name="connsiteY6571" fmla="*/ 3588690 h 4384220"/>
              <a:gd name="connsiteX6572" fmla="*/ 753646 w 4384220"/>
              <a:gd name="connsiteY6572" fmla="*/ 3625505 h 4384220"/>
              <a:gd name="connsiteX6573" fmla="*/ 754180 w 4384220"/>
              <a:gd name="connsiteY6573" fmla="*/ 3630041 h 4384220"/>
              <a:gd name="connsiteX6574" fmla="*/ 754180 w 4384220"/>
              <a:gd name="connsiteY6574" fmla="*/ 3630041 h 4384220"/>
              <a:gd name="connsiteX6575" fmla="*/ 758715 w 4384220"/>
              <a:gd name="connsiteY6575" fmla="*/ 3630574 h 4384220"/>
              <a:gd name="connsiteX6576" fmla="*/ 795264 w 4384220"/>
              <a:gd name="connsiteY6576" fmla="*/ 3628440 h 4384220"/>
              <a:gd name="connsiteX6577" fmla="*/ 848619 w 4384220"/>
              <a:gd name="connsiteY6577" fmla="*/ 3592958 h 4384220"/>
              <a:gd name="connsiteX6578" fmla="*/ 847018 w 4384220"/>
              <a:gd name="connsiteY6578" fmla="*/ 3545472 h 4384220"/>
              <a:gd name="connsiteX6579" fmla="*/ 894505 w 4384220"/>
              <a:gd name="connsiteY6579" fmla="*/ 3497719 h 4384220"/>
              <a:gd name="connsiteX6580" fmla="*/ 934521 w 4384220"/>
              <a:gd name="connsiteY6580" fmla="*/ 3484647 h 4384220"/>
              <a:gd name="connsiteX6581" fmla="*/ 1234112 w 4384220"/>
              <a:gd name="connsiteY6581" fmla="*/ 3720211 h 4384220"/>
              <a:gd name="connsiteX6582" fmla="*/ 1252253 w 4384220"/>
              <a:gd name="connsiteY6582" fmla="*/ 3808515 h 4384220"/>
              <a:gd name="connsiteX6583" fmla="*/ 1096989 w 4384220"/>
              <a:gd name="connsiteY6583" fmla="*/ 4075026 h 4384220"/>
              <a:gd name="connsiteX6584" fmla="*/ 1066576 w 4384220"/>
              <a:gd name="connsiteY6584" fmla="*/ 4057418 h 4384220"/>
              <a:gd name="connsiteX6585" fmla="*/ 1036697 w 4384220"/>
              <a:gd name="connsiteY6585" fmla="*/ 4038744 h 4384220"/>
              <a:gd name="connsiteX6586" fmla="*/ 977473 w 4384220"/>
              <a:gd name="connsiteY6586" fmla="*/ 4000595 h 4384220"/>
              <a:gd name="connsiteX6587" fmla="*/ 919849 w 4384220"/>
              <a:gd name="connsiteY6587" fmla="*/ 3960044 h 4384220"/>
              <a:gd name="connsiteX6588" fmla="*/ 891303 w 4384220"/>
              <a:gd name="connsiteY6588" fmla="*/ 3939503 h 4384220"/>
              <a:gd name="connsiteX6589" fmla="*/ 863559 w 4384220"/>
              <a:gd name="connsiteY6589" fmla="*/ 3917894 h 4384220"/>
              <a:gd name="connsiteX6590" fmla="*/ 808336 w 4384220"/>
              <a:gd name="connsiteY6590" fmla="*/ 3874409 h 4384220"/>
              <a:gd name="connsiteX6591" fmla="*/ 754980 w 4384220"/>
              <a:gd name="connsiteY6591" fmla="*/ 3828523 h 4384220"/>
              <a:gd name="connsiteX6592" fmla="*/ 728302 w 4384220"/>
              <a:gd name="connsiteY6592" fmla="*/ 3805313 h 4384220"/>
              <a:gd name="connsiteX6593" fmla="*/ 702692 w 4384220"/>
              <a:gd name="connsiteY6593" fmla="*/ 3781037 h 4384220"/>
              <a:gd name="connsiteX6594" fmla="*/ 651737 w 4384220"/>
              <a:gd name="connsiteY6594" fmla="*/ 3732483 h 4384220"/>
              <a:gd name="connsiteX6595" fmla="*/ 603184 w 4384220"/>
              <a:gd name="connsiteY6595" fmla="*/ 3681529 h 4384220"/>
              <a:gd name="connsiteX6596" fmla="*/ 578907 w 4384220"/>
              <a:gd name="connsiteY6596" fmla="*/ 3655918 h 4384220"/>
              <a:gd name="connsiteX6597" fmla="*/ 555697 w 4384220"/>
              <a:gd name="connsiteY6597" fmla="*/ 3629240 h 4384220"/>
              <a:gd name="connsiteX6598" fmla="*/ 509812 w 4384220"/>
              <a:gd name="connsiteY6598" fmla="*/ 3575885 h 4384220"/>
              <a:gd name="connsiteX6599" fmla="*/ 466327 w 4384220"/>
              <a:gd name="connsiteY6599" fmla="*/ 3520662 h 4384220"/>
              <a:gd name="connsiteX6600" fmla="*/ 444718 w 4384220"/>
              <a:gd name="connsiteY6600" fmla="*/ 3492917 h 4384220"/>
              <a:gd name="connsiteX6601" fmla="*/ 424176 w 4384220"/>
              <a:gd name="connsiteY6601" fmla="*/ 3464372 h 4384220"/>
              <a:gd name="connsiteX6602" fmla="*/ 383626 w 4384220"/>
              <a:gd name="connsiteY6602" fmla="*/ 3406748 h 4384220"/>
              <a:gd name="connsiteX6603" fmla="*/ 345477 w 4384220"/>
              <a:gd name="connsiteY6603" fmla="*/ 3347524 h 4384220"/>
              <a:gd name="connsiteX6604" fmla="*/ 326802 w 4384220"/>
              <a:gd name="connsiteY6604" fmla="*/ 3317644 h 4384220"/>
              <a:gd name="connsiteX6605" fmla="*/ 309195 w 4384220"/>
              <a:gd name="connsiteY6605" fmla="*/ 3287232 h 4384220"/>
              <a:gd name="connsiteX6606" fmla="*/ 836881 w 4384220"/>
              <a:gd name="connsiteY6606" fmla="*/ 3588957 h 4384220"/>
              <a:gd name="connsiteX6607" fmla="*/ 793663 w 4384220"/>
              <a:gd name="connsiteY6607" fmla="*/ 3615901 h 4384220"/>
              <a:gd name="connsiteX6608" fmla="*/ 766185 w 4384220"/>
              <a:gd name="connsiteY6608" fmla="*/ 3618303 h 4384220"/>
              <a:gd name="connsiteX6609" fmla="*/ 766185 w 4384220"/>
              <a:gd name="connsiteY6609" fmla="*/ 3618303 h 4384220"/>
              <a:gd name="connsiteX6610" fmla="*/ 766185 w 4384220"/>
              <a:gd name="connsiteY6610" fmla="*/ 3618303 h 4384220"/>
              <a:gd name="connsiteX6611" fmla="*/ 766185 w 4384220"/>
              <a:gd name="connsiteY6611" fmla="*/ 3618303 h 4384220"/>
              <a:gd name="connsiteX6612" fmla="*/ 767252 w 4384220"/>
              <a:gd name="connsiteY6612" fmla="*/ 3599628 h 4384220"/>
              <a:gd name="connsiteX6613" fmla="*/ 768586 w 4384220"/>
              <a:gd name="connsiteY6613" fmla="*/ 3590825 h 4384220"/>
              <a:gd name="connsiteX6614" fmla="*/ 795530 w 4384220"/>
              <a:gd name="connsiteY6614" fmla="*/ 3547606 h 4384220"/>
              <a:gd name="connsiteX6615" fmla="*/ 834213 w 4384220"/>
              <a:gd name="connsiteY6615" fmla="*/ 3550541 h 4384220"/>
              <a:gd name="connsiteX6616" fmla="*/ 834213 w 4384220"/>
              <a:gd name="connsiteY6616" fmla="*/ 3550541 h 4384220"/>
              <a:gd name="connsiteX6617" fmla="*/ 836881 w 4384220"/>
              <a:gd name="connsiteY6617" fmla="*/ 3588957 h 4384220"/>
              <a:gd name="connsiteX6618" fmla="*/ 583976 w 4384220"/>
              <a:gd name="connsiteY6618" fmla="*/ 3120496 h 4384220"/>
              <a:gd name="connsiteX6619" fmla="*/ 591712 w 4384220"/>
              <a:gd name="connsiteY6619" fmla="*/ 3065806 h 4384220"/>
              <a:gd name="connsiteX6620" fmla="*/ 603984 w 4384220"/>
              <a:gd name="connsiteY6620" fmla="*/ 3047399 h 4384220"/>
              <a:gd name="connsiteX6621" fmla="*/ 610387 w 4384220"/>
              <a:gd name="connsiteY6621" fmla="*/ 3040196 h 4384220"/>
              <a:gd name="connsiteX6622" fmla="*/ 613588 w 4384220"/>
              <a:gd name="connsiteY6622" fmla="*/ 3036994 h 4384220"/>
              <a:gd name="connsiteX6623" fmla="*/ 467928 w 4384220"/>
              <a:gd name="connsiteY6623" fmla="*/ 2673910 h 4384220"/>
              <a:gd name="connsiteX6624" fmla="*/ 428178 w 4384220"/>
              <a:gd name="connsiteY6624" fmla="*/ 2665374 h 4384220"/>
              <a:gd name="connsiteX6625" fmla="*/ 428178 w 4384220"/>
              <a:gd name="connsiteY6625" fmla="*/ 2665374 h 4384220"/>
              <a:gd name="connsiteX6626" fmla="*/ 428178 w 4384220"/>
              <a:gd name="connsiteY6626" fmla="*/ 2665374 h 4384220"/>
              <a:gd name="connsiteX6627" fmla="*/ 458057 w 4384220"/>
              <a:gd name="connsiteY6627" fmla="*/ 2638162 h 4384220"/>
              <a:gd name="connsiteX6628" fmla="*/ 403634 w 4384220"/>
              <a:gd name="connsiteY6628" fmla="*/ 2250268 h 4384220"/>
              <a:gd name="connsiteX6629" fmla="*/ 399099 w 4384220"/>
              <a:gd name="connsiteY6629" fmla="*/ 2248934 h 4384220"/>
              <a:gd name="connsiteX6630" fmla="*/ 390029 w 4384220"/>
              <a:gd name="connsiteY6630" fmla="*/ 2245733 h 4384220"/>
              <a:gd name="connsiteX6631" fmla="*/ 370020 w 4384220"/>
              <a:gd name="connsiteY6631" fmla="*/ 2235862 h 4384220"/>
              <a:gd name="connsiteX6632" fmla="*/ 334806 w 4384220"/>
              <a:gd name="connsiteY6632" fmla="*/ 2192377 h 4384220"/>
              <a:gd name="connsiteX6633" fmla="*/ 334806 w 4384220"/>
              <a:gd name="connsiteY6633" fmla="*/ 2192377 h 4384220"/>
              <a:gd name="connsiteX6634" fmla="*/ 370020 w 4384220"/>
              <a:gd name="connsiteY6634" fmla="*/ 2148892 h 4384220"/>
              <a:gd name="connsiteX6635" fmla="*/ 390029 w 4384220"/>
              <a:gd name="connsiteY6635" fmla="*/ 2139022 h 4384220"/>
              <a:gd name="connsiteX6636" fmla="*/ 399099 w 4384220"/>
              <a:gd name="connsiteY6636" fmla="*/ 2135820 h 4384220"/>
              <a:gd name="connsiteX6637" fmla="*/ 403634 w 4384220"/>
              <a:gd name="connsiteY6637" fmla="*/ 2134220 h 4384220"/>
              <a:gd name="connsiteX6638" fmla="*/ 458057 w 4384220"/>
              <a:gd name="connsiteY6638" fmla="*/ 1746325 h 4384220"/>
              <a:gd name="connsiteX6639" fmla="*/ 428178 w 4384220"/>
              <a:gd name="connsiteY6639" fmla="*/ 1719114 h 4384220"/>
              <a:gd name="connsiteX6640" fmla="*/ 428178 w 4384220"/>
              <a:gd name="connsiteY6640" fmla="*/ 1719114 h 4384220"/>
              <a:gd name="connsiteX6641" fmla="*/ 428178 w 4384220"/>
              <a:gd name="connsiteY6641" fmla="*/ 1719114 h 4384220"/>
              <a:gd name="connsiteX6642" fmla="*/ 467928 w 4384220"/>
              <a:gd name="connsiteY6642" fmla="*/ 1710577 h 4384220"/>
              <a:gd name="connsiteX6643" fmla="*/ 613588 w 4384220"/>
              <a:gd name="connsiteY6643" fmla="*/ 1347493 h 4384220"/>
              <a:gd name="connsiteX6644" fmla="*/ 610387 w 4384220"/>
              <a:gd name="connsiteY6644" fmla="*/ 1344292 h 4384220"/>
              <a:gd name="connsiteX6645" fmla="*/ 603984 w 4384220"/>
              <a:gd name="connsiteY6645" fmla="*/ 1337089 h 4384220"/>
              <a:gd name="connsiteX6646" fmla="*/ 591712 w 4384220"/>
              <a:gd name="connsiteY6646" fmla="*/ 1318681 h 4384220"/>
              <a:gd name="connsiteX6647" fmla="*/ 583976 w 4384220"/>
              <a:gd name="connsiteY6647" fmla="*/ 1263992 h 4384220"/>
              <a:gd name="connsiteX6648" fmla="*/ 583976 w 4384220"/>
              <a:gd name="connsiteY6648" fmla="*/ 1263992 h 4384220"/>
              <a:gd name="connsiteX6649" fmla="*/ 635197 w 4384220"/>
              <a:gd name="connsiteY6649" fmla="*/ 1243450 h 4384220"/>
              <a:gd name="connsiteX6650" fmla="*/ 657606 w 4384220"/>
              <a:gd name="connsiteY6650" fmla="*/ 1245050 h 4384220"/>
              <a:gd name="connsiteX6651" fmla="*/ 666944 w 4384220"/>
              <a:gd name="connsiteY6651" fmla="*/ 1246918 h 4384220"/>
              <a:gd name="connsiteX6652" fmla="*/ 671479 w 4384220"/>
              <a:gd name="connsiteY6652" fmla="*/ 1247985 h 4384220"/>
              <a:gd name="connsiteX6653" fmla="*/ 913446 w 4384220"/>
              <a:gd name="connsiteY6653" fmla="*/ 939857 h 4384220"/>
              <a:gd name="connsiteX6654" fmla="*/ 900641 w 4384220"/>
              <a:gd name="connsiteY6654" fmla="*/ 900907 h 4384220"/>
              <a:gd name="connsiteX6655" fmla="*/ 900641 w 4384220"/>
              <a:gd name="connsiteY6655" fmla="*/ 900907 h 4384220"/>
              <a:gd name="connsiteX6656" fmla="*/ 900641 w 4384220"/>
              <a:gd name="connsiteY6656" fmla="*/ 900907 h 4384220"/>
              <a:gd name="connsiteX6657" fmla="*/ 939590 w 4384220"/>
              <a:gd name="connsiteY6657" fmla="*/ 913713 h 4384220"/>
              <a:gd name="connsiteX6658" fmla="*/ 1247718 w 4384220"/>
              <a:gd name="connsiteY6658" fmla="*/ 671746 h 4384220"/>
              <a:gd name="connsiteX6659" fmla="*/ 1246651 w 4384220"/>
              <a:gd name="connsiteY6659" fmla="*/ 667210 h 4384220"/>
              <a:gd name="connsiteX6660" fmla="*/ 1244784 w 4384220"/>
              <a:gd name="connsiteY6660" fmla="*/ 657873 h 4384220"/>
              <a:gd name="connsiteX6661" fmla="*/ 1243183 w 4384220"/>
              <a:gd name="connsiteY6661" fmla="*/ 635464 h 4384220"/>
              <a:gd name="connsiteX6662" fmla="*/ 1263725 w 4384220"/>
              <a:gd name="connsiteY6662" fmla="*/ 584243 h 4384220"/>
              <a:gd name="connsiteX6663" fmla="*/ 1263725 w 4384220"/>
              <a:gd name="connsiteY6663" fmla="*/ 584243 h 4384220"/>
              <a:gd name="connsiteX6664" fmla="*/ 1318414 w 4384220"/>
              <a:gd name="connsiteY6664" fmla="*/ 591979 h 4384220"/>
              <a:gd name="connsiteX6665" fmla="*/ 1336822 w 4384220"/>
              <a:gd name="connsiteY6665" fmla="*/ 604251 h 4384220"/>
              <a:gd name="connsiteX6666" fmla="*/ 1344025 w 4384220"/>
              <a:gd name="connsiteY6666" fmla="*/ 610654 h 4384220"/>
              <a:gd name="connsiteX6667" fmla="*/ 1347226 w 4384220"/>
              <a:gd name="connsiteY6667" fmla="*/ 613855 h 4384220"/>
              <a:gd name="connsiteX6668" fmla="*/ 1710310 w 4384220"/>
              <a:gd name="connsiteY6668" fmla="*/ 468194 h 4384220"/>
              <a:gd name="connsiteX6669" fmla="*/ 1718847 w 4384220"/>
              <a:gd name="connsiteY6669" fmla="*/ 428445 h 4384220"/>
              <a:gd name="connsiteX6670" fmla="*/ 1718847 w 4384220"/>
              <a:gd name="connsiteY6670" fmla="*/ 428445 h 4384220"/>
              <a:gd name="connsiteX6671" fmla="*/ 1718847 w 4384220"/>
              <a:gd name="connsiteY6671" fmla="*/ 428445 h 4384220"/>
              <a:gd name="connsiteX6672" fmla="*/ 1746058 w 4384220"/>
              <a:gd name="connsiteY6672" fmla="*/ 458324 h 4384220"/>
              <a:gd name="connsiteX6673" fmla="*/ 2133953 w 4384220"/>
              <a:gd name="connsiteY6673" fmla="*/ 403901 h 4384220"/>
              <a:gd name="connsiteX6674" fmla="*/ 2135287 w 4384220"/>
              <a:gd name="connsiteY6674" fmla="*/ 399366 h 4384220"/>
              <a:gd name="connsiteX6675" fmla="*/ 2138488 w 4384220"/>
              <a:gd name="connsiteY6675" fmla="*/ 390295 h 4384220"/>
              <a:gd name="connsiteX6676" fmla="*/ 2148359 w 4384220"/>
              <a:gd name="connsiteY6676" fmla="*/ 370287 h 4384220"/>
              <a:gd name="connsiteX6677" fmla="*/ 2191844 w 4384220"/>
              <a:gd name="connsiteY6677" fmla="*/ 335072 h 4384220"/>
              <a:gd name="connsiteX6678" fmla="*/ 2191844 w 4384220"/>
              <a:gd name="connsiteY6678" fmla="*/ 335072 h 4384220"/>
              <a:gd name="connsiteX6679" fmla="*/ 2235328 w 4384220"/>
              <a:gd name="connsiteY6679" fmla="*/ 370287 h 4384220"/>
              <a:gd name="connsiteX6680" fmla="*/ 2245199 w 4384220"/>
              <a:gd name="connsiteY6680" fmla="*/ 390295 h 4384220"/>
              <a:gd name="connsiteX6681" fmla="*/ 2248400 w 4384220"/>
              <a:gd name="connsiteY6681" fmla="*/ 399366 h 4384220"/>
              <a:gd name="connsiteX6682" fmla="*/ 2249734 w 4384220"/>
              <a:gd name="connsiteY6682" fmla="*/ 403901 h 4384220"/>
              <a:gd name="connsiteX6683" fmla="*/ 2637629 w 4384220"/>
              <a:gd name="connsiteY6683" fmla="*/ 458324 h 4384220"/>
              <a:gd name="connsiteX6684" fmla="*/ 2664840 w 4384220"/>
              <a:gd name="connsiteY6684" fmla="*/ 428445 h 4384220"/>
              <a:gd name="connsiteX6685" fmla="*/ 2664840 w 4384220"/>
              <a:gd name="connsiteY6685" fmla="*/ 428445 h 4384220"/>
              <a:gd name="connsiteX6686" fmla="*/ 2664840 w 4384220"/>
              <a:gd name="connsiteY6686" fmla="*/ 428445 h 4384220"/>
              <a:gd name="connsiteX6687" fmla="*/ 2673377 w 4384220"/>
              <a:gd name="connsiteY6687" fmla="*/ 468194 h 4384220"/>
              <a:gd name="connsiteX6688" fmla="*/ 3036461 w 4384220"/>
              <a:gd name="connsiteY6688" fmla="*/ 613855 h 4384220"/>
              <a:gd name="connsiteX6689" fmla="*/ 3039662 w 4384220"/>
              <a:gd name="connsiteY6689" fmla="*/ 610654 h 4384220"/>
              <a:gd name="connsiteX6690" fmla="*/ 3046865 w 4384220"/>
              <a:gd name="connsiteY6690" fmla="*/ 604251 h 4384220"/>
              <a:gd name="connsiteX6691" fmla="*/ 3065273 w 4384220"/>
              <a:gd name="connsiteY6691" fmla="*/ 591979 h 4384220"/>
              <a:gd name="connsiteX6692" fmla="*/ 3119962 w 4384220"/>
              <a:gd name="connsiteY6692" fmla="*/ 584243 h 4384220"/>
              <a:gd name="connsiteX6693" fmla="*/ 3119962 w 4384220"/>
              <a:gd name="connsiteY6693" fmla="*/ 584243 h 4384220"/>
              <a:gd name="connsiteX6694" fmla="*/ 3140504 w 4384220"/>
              <a:gd name="connsiteY6694" fmla="*/ 635464 h 4384220"/>
              <a:gd name="connsiteX6695" fmla="*/ 3138904 w 4384220"/>
              <a:gd name="connsiteY6695" fmla="*/ 657873 h 4384220"/>
              <a:gd name="connsiteX6696" fmla="*/ 3137036 w 4384220"/>
              <a:gd name="connsiteY6696" fmla="*/ 667210 h 4384220"/>
              <a:gd name="connsiteX6697" fmla="*/ 3135969 w 4384220"/>
              <a:gd name="connsiteY6697" fmla="*/ 671746 h 4384220"/>
              <a:gd name="connsiteX6698" fmla="*/ 3444097 w 4384220"/>
              <a:gd name="connsiteY6698" fmla="*/ 913713 h 4384220"/>
              <a:gd name="connsiteX6699" fmla="*/ 3483046 w 4384220"/>
              <a:gd name="connsiteY6699" fmla="*/ 900907 h 4384220"/>
              <a:gd name="connsiteX6700" fmla="*/ 3483046 w 4384220"/>
              <a:gd name="connsiteY6700" fmla="*/ 900907 h 4384220"/>
              <a:gd name="connsiteX6701" fmla="*/ 3483046 w 4384220"/>
              <a:gd name="connsiteY6701" fmla="*/ 900907 h 4384220"/>
              <a:gd name="connsiteX6702" fmla="*/ 3470241 w 4384220"/>
              <a:gd name="connsiteY6702" fmla="*/ 939857 h 4384220"/>
              <a:gd name="connsiteX6703" fmla="*/ 3712208 w 4384220"/>
              <a:gd name="connsiteY6703" fmla="*/ 1247985 h 4384220"/>
              <a:gd name="connsiteX6704" fmla="*/ 3716744 w 4384220"/>
              <a:gd name="connsiteY6704" fmla="*/ 1246918 h 4384220"/>
              <a:gd name="connsiteX6705" fmla="*/ 3726081 w 4384220"/>
              <a:gd name="connsiteY6705" fmla="*/ 1245050 h 4384220"/>
              <a:gd name="connsiteX6706" fmla="*/ 3748490 w 4384220"/>
              <a:gd name="connsiteY6706" fmla="*/ 1243450 h 4384220"/>
              <a:gd name="connsiteX6707" fmla="*/ 3799711 w 4384220"/>
              <a:gd name="connsiteY6707" fmla="*/ 1263992 h 4384220"/>
              <a:gd name="connsiteX6708" fmla="*/ 3799711 w 4384220"/>
              <a:gd name="connsiteY6708" fmla="*/ 1263992 h 4384220"/>
              <a:gd name="connsiteX6709" fmla="*/ 3791975 w 4384220"/>
              <a:gd name="connsiteY6709" fmla="*/ 1318681 h 4384220"/>
              <a:gd name="connsiteX6710" fmla="*/ 3779703 w 4384220"/>
              <a:gd name="connsiteY6710" fmla="*/ 1337089 h 4384220"/>
              <a:gd name="connsiteX6711" fmla="*/ 3773300 w 4384220"/>
              <a:gd name="connsiteY6711" fmla="*/ 1344292 h 4384220"/>
              <a:gd name="connsiteX6712" fmla="*/ 3770099 w 4384220"/>
              <a:gd name="connsiteY6712" fmla="*/ 1347493 h 4384220"/>
              <a:gd name="connsiteX6713" fmla="*/ 3915759 w 4384220"/>
              <a:gd name="connsiteY6713" fmla="*/ 1710577 h 4384220"/>
              <a:gd name="connsiteX6714" fmla="*/ 3955509 w 4384220"/>
              <a:gd name="connsiteY6714" fmla="*/ 1719114 h 4384220"/>
              <a:gd name="connsiteX6715" fmla="*/ 3955509 w 4384220"/>
              <a:gd name="connsiteY6715" fmla="*/ 1719114 h 4384220"/>
              <a:gd name="connsiteX6716" fmla="*/ 3955509 w 4384220"/>
              <a:gd name="connsiteY6716" fmla="*/ 1719114 h 4384220"/>
              <a:gd name="connsiteX6717" fmla="*/ 3925630 w 4384220"/>
              <a:gd name="connsiteY6717" fmla="*/ 1746325 h 4384220"/>
              <a:gd name="connsiteX6718" fmla="*/ 3980053 w 4384220"/>
              <a:gd name="connsiteY6718" fmla="*/ 2134220 h 4384220"/>
              <a:gd name="connsiteX6719" fmla="*/ 3984588 w 4384220"/>
              <a:gd name="connsiteY6719" fmla="*/ 2135554 h 4384220"/>
              <a:gd name="connsiteX6720" fmla="*/ 3993658 w 4384220"/>
              <a:gd name="connsiteY6720" fmla="*/ 2138755 h 4384220"/>
              <a:gd name="connsiteX6721" fmla="*/ 4013667 w 4384220"/>
              <a:gd name="connsiteY6721" fmla="*/ 2148626 h 4384220"/>
              <a:gd name="connsiteX6722" fmla="*/ 4048881 w 4384220"/>
              <a:gd name="connsiteY6722" fmla="*/ 2192110 h 4384220"/>
              <a:gd name="connsiteX6723" fmla="*/ 4013667 w 4384220"/>
              <a:gd name="connsiteY6723" fmla="*/ 2235595 h 4384220"/>
              <a:gd name="connsiteX6724" fmla="*/ 3993658 w 4384220"/>
              <a:gd name="connsiteY6724" fmla="*/ 2245466 h 4384220"/>
              <a:gd name="connsiteX6725" fmla="*/ 3984588 w 4384220"/>
              <a:gd name="connsiteY6725" fmla="*/ 2248667 h 4384220"/>
              <a:gd name="connsiteX6726" fmla="*/ 3980053 w 4384220"/>
              <a:gd name="connsiteY6726" fmla="*/ 2250001 h 4384220"/>
              <a:gd name="connsiteX6727" fmla="*/ 3925630 w 4384220"/>
              <a:gd name="connsiteY6727" fmla="*/ 2637895 h 4384220"/>
              <a:gd name="connsiteX6728" fmla="*/ 3955509 w 4384220"/>
              <a:gd name="connsiteY6728" fmla="*/ 2665107 h 4384220"/>
              <a:gd name="connsiteX6729" fmla="*/ 3955509 w 4384220"/>
              <a:gd name="connsiteY6729" fmla="*/ 2665107 h 4384220"/>
              <a:gd name="connsiteX6730" fmla="*/ 3955509 w 4384220"/>
              <a:gd name="connsiteY6730" fmla="*/ 2665107 h 4384220"/>
              <a:gd name="connsiteX6731" fmla="*/ 3915759 w 4384220"/>
              <a:gd name="connsiteY6731" fmla="*/ 2673644 h 4384220"/>
              <a:gd name="connsiteX6732" fmla="*/ 3770099 w 4384220"/>
              <a:gd name="connsiteY6732" fmla="*/ 3036728 h 4384220"/>
              <a:gd name="connsiteX6733" fmla="*/ 3773300 w 4384220"/>
              <a:gd name="connsiteY6733" fmla="*/ 3039929 h 4384220"/>
              <a:gd name="connsiteX6734" fmla="*/ 3779703 w 4384220"/>
              <a:gd name="connsiteY6734" fmla="*/ 3047132 h 4384220"/>
              <a:gd name="connsiteX6735" fmla="*/ 3791975 w 4384220"/>
              <a:gd name="connsiteY6735" fmla="*/ 3065540 h 4384220"/>
              <a:gd name="connsiteX6736" fmla="*/ 3799711 w 4384220"/>
              <a:gd name="connsiteY6736" fmla="*/ 3120229 h 4384220"/>
              <a:gd name="connsiteX6737" fmla="*/ 3799711 w 4384220"/>
              <a:gd name="connsiteY6737" fmla="*/ 3120229 h 4384220"/>
              <a:gd name="connsiteX6738" fmla="*/ 3748490 w 4384220"/>
              <a:gd name="connsiteY6738" fmla="*/ 3140771 h 4384220"/>
              <a:gd name="connsiteX6739" fmla="*/ 3726081 w 4384220"/>
              <a:gd name="connsiteY6739" fmla="*/ 3139170 h 4384220"/>
              <a:gd name="connsiteX6740" fmla="*/ 3716744 w 4384220"/>
              <a:gd name="connsiteY6740" fmla="*/ 3137303 h 4384220"/>
              <a:gd name="connsiteX6741" fmla="*/ 3712208 w 4384220"/>
              <a:gd name="connsiteY6741" fmla="*/ 3136236 h 4384220"/>
              <a:gd name="connsiteX6742" fmla="*/ 3470241 w 4384220"/>
              <a:gd name="connsiteY6742" fmla="*/ 3444364 h 4384220"/>
              <a:gd name="connsiteX6743" fmla="*/ 3483046 w 4384220"/>
              <a:gd name="connsiteY6743" fmla="*/ 3483313 h 4384220"/>
              <a:gd name="connsiteX6744" fmla="*/ 3483046 w 4384220"/>
              <a:gd name="connsiteY6744" fmla="*/ 3483313 h 4384220"/>
              <a:gd name="connsiteX6745" fmla="*/ 3483046 w 4384220"/>
              <a:gd name="connsiteY6745" fmla="*/ 3483313 h 4384220"/>
              <a:gd name="connsiteX6746" fmla="*/ 3444097 w 4384220"/>
              <a:gd name="connsiteY6746" fmla="*/ 3470508 h 4384220"/>
              <a:gd name="connsiteX6747" fmla="*/ 3135969 w 4384220"/>
              <a:gd name="connsiteY6747" fmla="*/ 3712475 h 4384220"/>
              <a:gd name="connsiteX6748" fmla="*/ 3137036 w 4384220"/>
              <a:gd name="connsiteY6748" fmla="*/ 3717010 h 4384220"/>
              <a:gd name="connsiteX6749" fmla="*/ 3138904 w 4384220"/>
              <a:gd name="connsiteY6749" fmla="*/ 3726347 h 4384220"/>
              <a:gd name="connsiteX6750" fmla="*/ 3140504 w 4384220"/>
              <a:gd name="connsiteY6750" fmla="*/ 3748757 h 4384220"/>
              <a:gd name="connsiteX6751" fmla="*/ 3119962 w 4384220"/>
              <a:gd name="connsiteY6751" fmla="*/ 3799978 h 4384220"/>
              <a:gd name="connsiteX6752" fmla="*/ 3119962 w 4384220"/>
              <a:gd name="connsiteY6752" fmla="*/ 3799978 h 4384220"/>
              <a:gd name="connsiteX6753" fmla="*/ 3065273 w 4384220"/>
              <a:gd name="connsiteY6753" fmla="*/ 3792241 h 4384220"/>
              <a:gd name="connsiteX6754" fmla="*/ 3046865 w 4384220"/>
              <a:gd name="connsiteY6754" fmla="*/ 3779970 h 4384220"/>
              <a:gd name="connsiteX6755" fmla="*/ 3039662 w 4384220"/>
              <a:gd name="connsiteY6755" fmla="*/ 3773567 h 4384220"/>
              <a:gd name="connsiteX6756" fmla="*/ 3036461 w 4384220"/>
              <a:gd name="connsiteY6756" fmla="*/ 3770366 h 4384220"/>
              <a:gd name="connsiteX6757" fmla="*/ 2673377 w 4384220"/>
              <a:gd name="connsiteY6757" fmla="*/ 3916026 h 4384220"/>
              <a:gd name="connsiteX6758" fmla="*/ 2664840 w 4384220"/>
              <a:gd name="connsiteY6758" fmla="*/ 3955776 h 4384220"/>
              <a:gd name="connsiteX6759" fmla="*/ 2664840 w 4384220"/>
              <a:gd name="connsiteY6759" fmla="*/ 3955776 h 4384220"/>
              <a:gd name="connsiteX6760" fmla="*/ 2664840 w 4384220"/>
              <a:gd name="connsiteY6760" fmla="*/ 3955776 h 4384220"/>
              <a:gd name="connsiteX6761" fmla="*/ 2637629 w 4384220"/>
              <a:gd name="connsiteY6761" fmla="*/ 3925897 h 4384220"/>
              <a:gd name="connsiteX6762" fmla="*/ 2249734 w 4384220"/>
              <a:gd name="connsiteY6762" fmla="*/ 3980319 h 4384220"/>
              <a:gd name="connsiteX6763" fmla="*/ 2248400 w 4384220"/>
              <a:gd name="connsiteY6763" fmla="*/ 3984855 h 4384220"/>
              <a:gd name="connsiteX6764" fmla="*/ 2245199 w 4384220"/>
              <a:gd name="connsiteY6764" fmla="*/ 3993925 h 4384220"/>
              <a:gd name="connsiteX6765" fmla="*/ 2235328 w 4384220"/>
              <a:gd name="connsiteY6765" fmla="*/ 4013934 h 4384220"/>
              <a:gd name="connsiteX6766" fmla="*/ 2191844 w 4384220"/>
              <a:gd name="connsiteY6766" fmla="*/ 4049148 h 4384220"/>
              <a:gd name="connsiteX6767" fmla="*/ 2191844 w 4384220"/>
              <a:gd name="connsiteY6767" fmla="*/ 4049148 h 4384220"/>
              <a:gd name="connsiteX6768" fmla="*/ 2148359 w 4384220"/>
              <a:gd name="connsiteY6768" fmla="*/ 4013934 h 4384220"/>
              <a:gd name="connsiteX6769" fmla="*/ 2138488 w 4384220"/>
              <a:gd name="connsiteY6769" fmla="*/ 3993925 h 4384220"/>
              <a:gd name="connsiteX6770" fmla="*/ 2135287 w 4384220"/>
              <a:gd name="connsiteY6770" fmla="*/ 3984855 h 4384220"/>
              <a:gd name="connsiteX6771" fmla="*/ 2134220 w 4384220"/>
              <a:gd name="connsiteY6771" fmla="*/ 3980586 h 4384220"/>
              <a:gd name="connsiteX6772" fmla="*/ 1746325 w 4384220"/>
              <a:gd name="connsiteY6772" fmla="*/ 3926164 h 4384220"/>
              <a:gd name="connsiteX6773" fmla="*/ 1719114 w 4384220"/>
              <a:gd name="connsiteY6773" fmla="*/ 3956043 h 4384220"/>
              <a:gd name="connsiteX6774" fmla="*/ 1719114 w 4384220"/>
              <a:gd name="connsiteY6774" fmla="*/ 3956043 h 4384220"/>
              <a:gd name="connsiteX6775" fmla="*/ 1719114 w 4384220"/>
              <a:gd name="connsiteY6775" fmla="*/ 3956043 h 4384220"/>
              <a:gd name="connsiteX6776" fmla="*/ 1710577 w 4384220"/>
              <a:gd name="connsiteY6776" fmla="*/ 3916293 h 4384220"/>
              <a:gd name="connsiteX6777" fmla="*/ 1347493 w 4384220"/>
              <a:gd name="connsiteY6777" fmla="*/ 3770632 h 4384220"/>
              <a:gd name="connsiteX6778" fmla="*/ 1344292 w 4384220"/>
              <a:gd name="connsiteY6778" fmla="*/ 3773834 h 4384220"/>
              <a:gd name="connsiteX6779" fmla="*/ 1337089 w 4384220"/>
              <a:gd name="connsiteY6779" fmla="*/ 3780236 h 4384220"/>
              <a:gd name="connsiteX6780" fmla="*/ 1318681 w 4384220"/>
              <a:gd name="connsiteY6780" fmla="*/ 3792508 h 4384220"/>
              <a:gd name="connsiteX6781" fmla="*/ 1263992 w 4384220"/>
              <a:gd name="connsiteY6781" fmla="*/ 3800245 h 4384220"/>
              <a:gd name="connsiteX6782" fmla="*/ 1243450 w 4384220"/>
              <a:gd name="connsiteY6782" fmla="*/ 3749023 h 4384220"/>
              <a:gd name="connsiteX6783" fmla="*/ 1245050 w 4384220"/>
              <a:gd name="connsiteY6783" fmla="*/ 3726614 h 4384220"/>
              <a:gd name="connsiteX6784" fmla="*/ 1246918 w 4384220"/>
              <a:gd name="connsiteY6784" fmla="*/ 3717277 h 4384220"/>
              <a:gd name="connsiteX6785" fmla="*/ 1247985 w 4384220"/>
              <a:gd name="connsiteY6785" fmla="*/ 3712742 h 4384220"/>
              <a:gd name="connsiteX6786" fmla="*/ 939857 w 4384220"/>
              <a:gd name="connsiteY6786" fmla="*/ 3470775 h 4384220"/>
              <a:gd name="connsiteX6787" fmla="*/ 900907 w 4384220"/>
              <a:gd name="connsiteY6787" fmla="*/ 3483580 h 4384220"/>
              <a:gd name="connsiteX6788" fmla="*/ 900907 w 4384220"/>
              <a:gd name="connsiteY6788" fmla="*/ 3483580 h 4384220"/>
              <a:gd name="connsiteX6789" fmla="*/ 900907 w 4384220"/>
              <a:gd name="connsiteY6789" fmla="*/ 3483580 h 4384220"/>
              <a:gd name="connsiteX6790" fmla="*/ 913713 w 4384220"/>
              <a:gd name="connsiteY6790" fmla="*/ 3444630 h 4384220"/>
              <a:gd name="connsiteX6791" fmla="*/ 671746 w 4384220"/>
              <a:gd name="connsiteY6791" fmla="*/ 3136502 h 4384220"/>
              <a:gd name="connsiteX6792" fmla="*/ 667210 w 4384220"/>
              <a:gd name="connsiteY6792" fmla="*/ 3137570 h 4384220"/>
              <a:gd name="connsiteX6793" fmla="*/ 657873 w 4384220"/>
              <a:gd name="connsiteY6793" fmla="*/ 3139437 h 4384220"/>
              <a:gd name="connsiteX6794" fmla="*/ 635464 w 4384220"/>
              <a:gd name="connsiteY6794" fmla="*/ 3141038 h 4384220"/>
              <a:gd name="connsiteX6795" fmla="*/ 583976 w 4384220"/>
              <a:gd name="connsiteY6795" fmla="*/ 3120496 h 4384220"/>
              <a:gd name="connsiteX6796" fmla="*/ 13872 w 4384220"/>
              <a:gd name="connsiteY6796" fmla="*/ 2199047 h 4384220"/>
              <a:gd name="connsiteX6797" fmla="*/ 322267 w 4384220"/>
              <a:gd name="connsiteY6797" fmla="*/ 2197979 h 4384220"/>
              <a:gd name="connsiteX6798" fmla="*/ 390029 w 4384220"/>
              <a:gd name="connsiteY6798" fmla="*/ 2258004 h 4384220"/>
              <a:gd name="connsiteX6799" fmla="*/ 443384 w 4384220"/>
              <a:gd name="connsiteY6799" fmla="*/ 2635228 h 4384220"/>
              <a:gd name="connsiteX6800" fmla="*/ 412438 w 4384220"/>
              <a:gd name="connsiteY6800" fmla="*/ 2663239 h 4384220"/>
              <a:gd name="connsiteX6801" fmla="*/ 347077 w 4384220"/>
              <a:gd name="connsiteY6801" fmla="*/ 2680580 h 4384220"/>
              <a:gd name="connsiteX6802" fmla="*/ 306527 w 4384220"/>
              <a:gd name="connsiteY6802" fmla="*/ 2655503 h 4384220"/>
              <a:gd name="connsiteX6803" fmla="*/ 249170 w 4384220"/>
              <a:gd name="connsiteY6803" fmla="*/ 2683781 h 4384220"/>
              <a:gd name="connsiteX6804" fmla="*/ 229429 w 4384220"/>
              <a:gd name="connsiteY6804" fmla="*/ 2714461 h 4384220"/>
              <a:gd name="connsiteX6805" fmla="*/ 227828 w 4384220"/>
              <a:gd name="connsiteY6805" fmla="*/ 2718729 h 4384220"/>
              <a:gd name="connsiteX6806" fmla="*/ 227828 w 4384220"/>
              <a:gd name="connsiteY6806" fmla="*/ 2718729 h 4384220"/>
              <a:gd name="connsiteX6807" fmla="*/ 231563 w 4384220"/>
              <a:gd name="connsiteY6807" fmla="*/ 2721397 h 4384220"/>
              <a:gd name="connsiteX6808" fmla="*/ 264110 w 4384220"/>
              <a:gd name="connsiteY6808" fmla="*/ 2737937 h 4384220"/>
              <a:gd name="connsiteX6809" fmla="*/ 327869 w 4384220"/>
              <a:gd name="connsiteY6809" fmla="*/ 2733935 h 4384220"/>
              <a:gd name="connsiteX6810" fmla="*/ 350546 w 4384220"/>
              <a:gd name="connsiteY6810" fmla="*/ 2692051 h 4384220"/>
              <a:gd name="connsiteX6811" fmla="*/ 415639 w 4384220"/>
              <a:gd name="connsiteY6811" fmla="*/ 2674444 h 4384220"/>
              <a:gd name="connsiteX6812" fmla="*/ 456723 w 4384220"/>
              <a:gd name="connsiteY6812" fmla="*/ 2683248 h 4384220"/>
              <a:gd name="connsiteX6813" fmla="*/ 598382 w 4384220"/>
              <a:gd name="connsiteY6813" fmla="*/ 3036461 h 4384220"/>
              <a:gd name="connsiteX6814" fmla="*/ 576239 w 4384220"/>
              <a:gd name="connsiteY6814" fmla="*/ 3069275 h 4384220"/>
              <a:gd name="connsiteX6815" fmla="*/ 570103 w 4384220"/>
              <a:gd name="connsiteY6815" fmla="*/ 3121830 h 4384220"/>
              <a:gd name="connsiteX6816" fmla="*/ 302526 w 4384220"/>
              <a:gd name="connsiteY6816" fmla="*/ 3275493 h 4384220"/>
              <a:gd name="connsiteX6817" fmla="*/ 87770 w 4384220"/>
              <a:gd name="connsiteY6817" fmla="*/ 2756078 h 4384220"/>
              <a:gd name="connsiteX6818" fmla="*/ 70963 w 4384220"/>
              <a:gd name="connsiteY6818" fmla="*/ 2687783 h 4384220"/>
              <a:gd name="connsiteX6819" fmla="*/ 55756 w 4384220"/>
              <a:gd name="connsiteY6819" fmla="*/ 2618954 h 4384220"/>
              <a:gd name="connsiteX6820" fmla="*/ 33080 w 4384220"/>
              <a:gd name="connsiteY6820" fmla="*/ 2479963 h 4384220"/>
              <a:gd name="connsiteX6821" fmla="*/ 24544 w 4384220"/>
              <a:gd name="connsiteY6821" fmla="*/ 2410067 h 4384220"/>
              <a:gd name="connsiteX6822" fmla="*/ 19208 w 4384220"/>
              <a:gd name="connsiteY6822" fmla="*/ 2339905 h 4384220"/>
              <a:gd name="connsiteX6823" fmla="*/ 16540 w 4384220"/>
              <a:gd name="connsiteY6823" fmla="*/ 2304690 h 4384220"/>
              <a:gd name="connsiteX6824" fmla="*/ 15473 w 4384220"/>
              <a:gd name="connsiteY6824" fmla="*/ 2269476 h 4384220"/>
              <a:gd name="connsiteX6825" fmla="*/ 13872 w 4384220"/>
              <a:gd name="connsiteY6825" fmla="*/ 2199047 h 4384220"/>
              <a:gd name="connsiteX6826" fmla="*/ 319866 w 4384220"/>
              <a:gd name="connsiteY6826" fmla="*/ 2724331 h 4384220"/>
              <a:gd name="connsiteX6827" fmla="*/ 268912 w 4384220"/>
              <a:gd name="connsiteY6827" fmla="*/ 2725932 h 4384220"/>
              <a:gd name="connsiteX6828" fmla="*/ 244101 w 4384220"/>
              <a:gd name="connsiteY6828" fmla="*/ 2714194 h 4384220"/>
              <a:gd name="connsiteX6829" fmla="*/ 244101 w 4384220"/>
              <a:gd name="connsiteY6829" fmla="*/ 2714194 h 4384220"/>
              <a:gd name="connsiteX6830" fmla="*/ 244101 w 4384220"/>
              <a:gd name="connsiteY6830" fmla="*/ 2714194 h 4384220"/>
              <a:gd name="connsiteX6831" fmla="*/ 253705 w 4384220"/>
              <a:gd name="connsiteY6831" fmla="*/ 2698721 h 4384220"/>
              <a:gd name="connsiteX6832" fmla="*/ 259308 w 4384220"/>
              <a:gd name="connsiteY6832" fmla="*/ 2691785 h 4384220"/>
              <a:gd name="connsiteX6833" fmla="*/ 304393 w 4384220"/>
              <a:gd name="connsiteY6833" fmla="*/ 2667775 h 4384220"/>
              <a:gd name="connsiteX6834" fmla="*/ 336940 w 4384220"/>
              <a:gd name="connsiteY6834" fmla="*/ 2689383 h 4384220"/>
              <a:gd name="connsiteX6835" fmla="*/ 336940 w 4384220"/>
              <a:gd name="connsiteY6835" fmla="*/ 2689383 h 4384220"/>
              <a:gd name="connsiteX6836" fmla="*/ 319866 w 4384220"/>
              <a:gd name="connsiteY6836" fmla="*/ 2724331 h 4384220"/>
              <a:gd name="connsiteX6837" fmla="*/ 533288 w 4384220"/>
              <a:gd name="connsiteY6837" fmla="*/ 2430343 h 4384220"/>
              <a:gd name="connsiteX6838" fmla="*/ 583976 w 4384220"/>
              <a:gd name="connsiteY6838" fmla="*/ 2664040 h 4384220"/>
              <a:gd name="connsiteX6839" fmla="*/ 667744 w 4384220"/>
              <a:gd name="connsiteY6839" fmla="*/ 2888133 h 4384220"/>
              <a:gd name="connsiteX6840" fmla="*/ 680016 w 4384220"/>
              <a:gd name="connsiteY6840" fmla="*/ 2915344 h 4384220"/>
              <a:gd name="connsiteX6841" fmla="*/ 693355 w 4384220"/>
              <a:gd name="connsiteY6841" fmla="*/ 2942022 h 4384220"/>
              <a:gd name="connsiteX6842" fmla="*/ 720833 w 4384220"/>
              <a:gd name="connsiteY6842" fmla="*/ 2995110 h 4384220"/>
              <a:gd name="connsiteX6843" fmla="*/ 782191 w 4384220"/>
              <a:gd name="connsiteY6843" fmla="*/ 3097820 h 4384220"/>
              <a:gd name="connsiteX6844" fmla="*/ 850220 w 4384220"/>
              <a:gd name="connsiteY6844" fmla="*/ 3196261 h 4384220"/>
              <a:gd name="connsiteX6845" fmla="*/ 925718 w 4384220"/>
              <a:gd name="connsiteY6845" fmla="*/ 3289099 h 4384220"/>
              <a:gd name="connsiteX6846" fmla="*/ 1006818 w 4384220"/>
              <a:gd name="connsiteY6846" fmla="*/ 3376869 h 4384220"/>
              <a:gd name="connsiteX6847" fmla="*/ 1094588 w 4384220"/>
              <a:gd name="connsiteY6847" fmla="*/ 3457969 h 4384220"/>
              <a:gd name="connsiteX6848" fmla="*/ 1187426 w 4384220"/>
              <a:gd name="connsiteY6848" fmla="*/ 3533467 h 4384220"/>
              <a:gd name="connsiteX6849" fmla="*/ 1285867 w 4384220"/>
              <a:gd name="connsiteY6849" fmla="*/ 3601496 h 4384220"/>
              <a:gd name="connsiteX6850" fmla="*/ 1388577 w 4384220"/>
              <a:gd name="connsiteY6850" fmla="*/ 3662854 h 4384220"/>
              <a:gd name="connsiteX6851" fmla="*/ 1441665 w 4384220"/>
              <a:gd name="connsiteY6851" fmla="*/ 3690332 h 4384220"/>
              <a:gd name="connsiteX6852" fmla="*/ 1468343 w 4384220"/>
              <a:gd name="connsiteY6852" fmla="*/ 3703671 h 4384220"/>
              <a:gd name="connsiteX6853" fmla="*/ 1495554 w 4384220"/>
              <a:gd name="connsiteY6853" fmla="*/ 3715943 h 4384220"/>
              <a:gd name="connsiteX6854" fmla="*/ 1719647 w 4384220"/>
              <a:gd name="connsiteY6854" fmla="*/ 3799711 h 4384220"/>
              <a:gd name="connsiteX6855" fmla="*/ 1953345 w 4384220"/>
              <a:gd name="connsiteY6855" fmla="*/ 3850399 h 4384220"/>
              <a:gd name="connsiteX6856" fmla="*/ 2191577 w 4384220"/>
              <a:gd name="connsiteY6856" fmla="*/ 3867473 h 4384220"/>
              <a:gd name="connsiteX6857" fmla="*/ 2429809 w 4384220"/>
              <a:gd name="connsiteY6857" fmla="*/ 3850399 h 4384220"/>
              <a:gd name="connsiteX6858" fmla="*/ 2663506 w 4384220"/>
              <a:gd name="connsiteY6858" fmla="*/ 3799711 h 4384220"/>
              <a:gd name="connsiteX6859" fmla="*/ 2887599 w 4384220"/>
              <a:gd name="connsiteY6859" fmla="*/ 3715943 h 4384220"/>
              <a:gd name="connsiteX6860" fmla="*/ 2914810 w 4384220"/>
              <a:gd name="connsiteY6860" fmla="*/ 3703671 h 4384220"/>
              <a:gd name="connsiteX6861" fmla="*/ 2941488 w 4384220"/>
              <a:gd name="connsiteY6861" fmla="*/ 3690332 h 4384220"/>
              <a:gd name="connsiteX6862" fmla="*/ 2994577 w 4384220"/>
              <a:gd name="connsiteY6862" fmla="*/ 3662854 h 4384220"/>
              <a:gd name="connsiteX6863" fmla="*/ 3097286 w 4384220"/>
              <a:gd name="connsiteY6863" fmla="*/ 3601496 h 4384220"/>
              <a:gd name="connsiteX6864" fmla="*/ 3195727 w 4384220"/>
              <a:gd name="connsiteY6864" fmla="*/ 3533467 h 4384220"/>
              <a:gd name="connsiteX6865" fmla="*/ 3288566 w 4384220"/>
              <a:gd name="connsiteY6865" fmla="*/ 3457969 h 4384220"/>
              <a:gd name="connsiteX6866" fmla="*/ 3376335 w 4384220"/>
              <a:gd name="connsiteY6866" fmla="*/ 3376869 h 4384220"/>
              <a:gd name="connsiteX6867" fmla="*/ 3457436 w 4384220"/>
              <a:gd name="connsiteY6867" fmla="*/ 3289099 h 4384220"/>
              <a:gd name="connsiteX6868" fmla="*/ 3532934 w 4384220"/>
              <a:gd name="connsiteY6868" fmla="*/ 3196261 h 4384220"/>
              <a:gd name="connsiteX6869" fmla="*/ 3600962 w 4384220"/>
              <a:gd name="connsiteY6869" fmla="*/ 3097820 h 4384220"/>
              <a:gd name="connsiteX6870" fmla="*/ 3662321 w 4384220"/>
              <a:gd name="connsiteY6870" fmla="*/ 2995110 h 4384220"/>
              <a:gd name="connsiteX6871" fmla="*/ 3689799 w 4384220"/>
              <a:gd name="connsiteY6871" fmla="*/ 2942022 h 4384220"/>
              <a:gd name="connsiteX6872" fmla="*/ 3703138 w 4384220"/>
              <a:gd name="connsiteY6872" fmla="*/ 2915344 h 4384220"/>
              <a:gd name="connsiteX6873" fmla="*/ 3715410 w 4384220"/>
              <a:gd name="connsiteY6873" fmla="*/ 2888133 h 4384220"/>
              <a:gd name="connsiteX6874" fmla="*/ 3799178 w 4384220"/>
              <a:gd name="connsiteY6874" fmla="*/ 2664040 h 4384220"/>
              <a:gd name="connsiteX6875" fmla="*/ 3849865 w 4384220"/>
              <a:gd name="connsiteY6875" fmla="*/ 2430343 h 4384220"/>
              <a:gd name="connsiteX6876" fmla="*/ 3866939 w 4384220"/>
              <a:gd name="connsiteY6876" fmla="*/ 2192110 h 4384220"/>
              <a:gd name="connsiteX6877" fmla="*/ 3849865 w 4384220"/>
              <a:gd name="connsiteY6877" fmla="*/ 1953878 h 4384220"/>
              <a:gd name="connsiteX6878" fmla="*/ 3799178 w 4384220"/>
              <a:gd name="connsiteY6878" fmla="*/ 1720181 h 4384220"/>
              <a:gd name="connsiteX6879" fmla="*/ 3715410 w 4384220"/>
              <a:gd name="connsiteY6879" fmla="*/ 1496088 h 4384220"/>
              <a:gd name="connsiteX6880" fmla="*/ 3703138 w 4384220"/>
              <a:gd name="connsiteY6880" fmla="*/ 1468877 h 4384220"/>
              <a:gd name="connsiteX6881" fmla="*/ 3689799 w 4384220"/>
              <a:gd name="connsiteY6881" fmla="*/ 1442199 h 4384220"/>
              <a:gd name="connsiteX6882" fmla="*/ 3662321 w 4384220"/>
              <a:gd name="connsiteY6882" fmla="*/ 1389110 h 4384220"/>
              <a:gd name="connsiteX6883" fmla="*/ 3600962 w 4384220"/>
              <a:gd name="connsiteY6883" fmla="*/ 1286401 h 4384220"/>
              <a:gd name="connsiteX6884" fmla="*/ 3532934 w 4384220"/>
              <a:gd name="connsiteY6884" fmla="*/ 1187960 h 4384220"/>
              <a:gd name="connsiteX6885" fmla="*/ 3457436 w 4384220"/>
              <a:gd name="connsiteY6885" fmla="*/ 1095121 h 4384220"/>
              <a:gd name="connsiteX6886" fmla="*/ 3376335 w 4384220"/>
              <a:gd name="connsiteY6886" fmla="*/ 1007352 h 4384220"/>
              <a:gd name="connsiteX6887" fmla="*/ 3288566 w 4384220"/>
              <a:gd name="connsiteY6887" fmla="*/ 926251 h 4384220"/>
              <a:gd name="connsiteX6888" fmla="*/ 3195727 w 4384220"/>
              <a:gd name="connsiteY6888" fmla="*/ 850753 h 4384220"/>
              <a:gd name="connsiteX6889" fmla="*/ 3097286 w 4384220"/>
              <a:gd name="connsiteY6889" fmla="*/ 782725 h 4384220"/>
              <a:gd name="connsiteX6890" fmla="*/ 2994577 w 4384220"/>
              <a:gd name="connsiteY6890" fmla="*/ 721366 h 4384220"/>
              <a:gd name="connsiteX6891" fmla="*/ 2941488 w 4384220"/>
              <a:gd name="connsiteY6891" fmla="*/ 693888 h 4384220"/>
              <a:gd name="connsiteX6892" fmla="*/ 2914810 w 4384220"/>
              <a:gd name="connsiteY6892" fmla="*/ 680549 h 4384220"/>
              <a:gd name="connsiteX6893" fmla="*/ 2887599 w 4384220"/>
              <a:gd name="connsiteY6893" fmla="*/ 668277 h 4384220"/>
              <a:gd name="connsiteX6894" fmla="*/ 2663506 w 4384220"/>
              <a:gd name="connsiteY6894" fmla="*/ 584509 h 4384220"/>
              <a:gd name="connsiteX6895" fmla="*/ 2429809 w 4384220"/>
              <a:gd name="connsiteY6895" fmla="*/ 533822 h 4384220"/>
              <a:gd name="connsiteX6896" fmla="*/ 2191577 w 4384220"/>
              <a:gd name="connsiteY6896" fmla="*/ 516748 h 4384220"/>
              <a:gd name="connsiteX6897" fmla="*/ 1953345 w 4384220"/>
              <a:gd name="connsiteY6897" fmla="*/ 533822 h 4384220"/>
              <a:gd name="connsiteX6898" fmla="*/ 1719647 w 4384220"/>
              <a:gd name="connsiteY6898" fmla="*/ 584509 h 4384220"/>
              <a:gd name="connsiteX6899" fmla="*/ 1495554 w 4384220"/>
              <a:gd name="connsiteY6899" fmla="*/ 668277 h 4384220"/>
              <a:gd name="connsiteX6900" fmla="*/ 1468343 w 4384220"/>
              <a:gd name="connsiteY6900" fmla="*/ 680549 h 4384220"/>
              <a:gd name="connsiteX6901" fmla="*/ 1441665 w 4384220"/>
              <a:gd name="connsiteY6901" fmla="*/ 693888 h 4384220"/>
              <a:gd name="connsiteX6902" fmla="*/ 1388577 w 4384220"/>
              <a:gd name="connsiteY6902" fmla="*/ 721366 h 4384220"/>
              <a:gd name="connsiteX6903" fmla="*/ 1285867 w 4384220"/>
              <a:gd name="connsiteY6903" fmla="*/ 782725 h 4384220"/>
              <a:gd name="connsiteX6904" fmla="*/ 1187426 w 4384220"/>
              <a:gd name="connsiteY6904" fmla="*/ 850753 h 4384220"/>
              <a:gd name="connsiteX6905" fmla="*/ 1094588 w 4384220"/>
              <a:gd name="connsiteY6905" fmla="*/ 926251 h 4384220"/>
              <a:gd name="connsiteX6906" fmla="*/ 1006818 w 4384220"/>
              <a:gd name="connsiteY6906" fmla="*/ 1007352 h 4384220"/>
              <a:gd name="connsiteX6907" fmla="*/ 925718 w 4384220"/>
              <a:gd name="connsiteY6907" fmla="*/ 1095121 h 4384220"/>
              <a:gd name="connsiteX6908" fmla="*/ 850220 w 4384220"/>
              <a:gd name="connsiteY6908" fmla="*/ 1187960 h 4384220"/>
              <a:gd name="connsiteX6909" fmla="*/ 782191 w 4384220"/>
              <a:gd name="connsiteY6909" fmla="*/ 1286401 h 4384220"/>
              <a:gd name="connsiteX6910" fmla="*/ 720833 w 4384220"/>
              <a:gd name="connsiteY6910" fmla="*/ 1389110 h 4384220"/>
              <a:gd name="connsiteX6911" fmla="*/ 693355 w 4384220"/>
              <a:gd name="connsiteY6911" fmla="*/ 1442199 h 4384220"/>
              <a:gd name="connsiteX6912" fmla="*/ 680016 w 4384220"/>
              <a:gd name="connsiteY6912" fmla="*/ 1468877 h 4384220"/>
              <a:gd name="connsiteX6913" fmla="*/ 667744 w 4384220"/>
              <a:gd name="connsiteY6913" fmla="*/ 1496088 h 4384220"/>
              <a:gd name="connsiteX6914" fmla="*/ 583976 w 4384220"/>
              <a:gd name="connsiteY6914" fmla="*/ 1720181 h 4384220"/>
              <a:gd name="connsiteX6915" fmla="*/ 533288 w 4384220"/>
              <a:gd name="connsiteY6915" fmla="*/ 1953878 h 4384220"/>
              <a:gd name="connsiteX6916" fmla="*/ 516214 w 4384220"/>
              <a:gd name="connsiteY6916" fmla="*/ 2192110 h 4384220"/>
              <a:gd name="connsiteX6917" fmla="*/ 533288 w 4384220"/>
              <a:gd name="connsiteY6917" fmla="*/ 2430343 h 4384220"/>
              <a:gd name="connsiteX6918" fmla="*/ 537290 w 4384220"/>
              <a:gd name="connsiteY6918" fmla="*/ 2192110 h 4384220"/>
              <a:gd name="connsiteX6919" fmla="*/ 554097 w 4384220"/>
              <a:gd name="connsiteY6919" fmla="*/ 1956813 h 4384220"/>
              <a:gd name="connsiteX6920" fmla="*/ 604251 w 4384220"/>
              <a:gd name="connsiteY6920" fmla="*/ 1726050 h 4384220"/>
              <a:gd name="connsiteX6921" fmla="*/ 686952 w 4384220"/>
              <a:gd name="connsiteY6921" fmla="*/ 1504625 h 4384220"/>
              <a:gd name="connsiteX6922" fmla="*/ 699224 w 4384220"/>
              <a:gd name="connsiteY6922" fmla="*/ 1477680 h 4384220"/>
              <a:gd name="connsiteX6923" fmla="*/ 712563 w 4384220"/>
              <a:gd name="connsiteY6923" fmla="*/ 1451269 h 4384220"/>
              <a:gd name="connsiteX6924" fmla="*/ 739774 w 4384220"/>
              <a:gd name="connsiteY6924" fmla="*/ 1398714 h 4384220"/>
              <a:gd name="connsiteX6925" fmla="*/ 800332 w 4384220"/>
              <a:gd name="connsiteY6925" fmla="*/ 1297339 h 4384220"/>
              <a:gd name="connsiteX6926" fmla="*/ 867560 w 4384220"/>
              <a:gd name="connsiteY6926" fmla="*/ 1200232 h 4384220"/>
              <a:gd name="connsiteX6927" fmla="*/ 941991 w 4384220"/>
              <a:gd name="connsiteY6927" fmla="*/ 1108460 h 4384220"/>
              <a:gd name="connsiteX6928" fmla="*/ 1022024 w 4384220"/>
              <a:gd name="connsiteY6928" fmla="*/ 1021758 h 4384220"/>
              <a:gd name="connsiteX6929" fmla="*/ 1108727 w 4384220"/>
              <a:gd name="connsiteY6929" fmla="*/ 941724 h 4384220"/>
              <a:gd name="connsiteX6930" fmla="*/ 1200499 w 4384220"/>
              <a:gd name="connsiteY6930" fmla="*/ 867293 h 4384220"/>
              <a:gd name="connsiteX6931" fmla="*/ 1297606 w 4384220"/>
              <a:gd name="connsiteY6931" fmla="*/ 800066 h 4384220"/>
              <a:gd name="connsiteX6932" fmla="*/ 1398981 w 4384220"/>
              <a:gd name="connsiteY6932" fmla="*/ 739507 h 4384220"/>
              <a:gd name="connsiteX6933" fmla="*/ 1451536 w 4384220"/>
              <a:gd name="connsiteY6933" fmla="*/ 712296 h 4384220"/>
              <a:gd name="connsiteX6934" fmla="*/ 1477947 w 4384220"/>
              <a:gd name="connsiteY6934" fmla="*/ 698957 h 4384220"/>
              <a:gd name="connsiteX6935" fmla="*/ 1504892 w 4384220"/>
              <a:gd name="connsiteY6935" fmla="*/ 686685 h 4384220"/>
              <a:gd name="connsiteX6936" fmla="*/ 1726317 w 4384220"/>
              <a:gd name="connsiteY6936" fmla="*/ 603984 h 4384220"/>
              <a:gd name="connsiteX6937" fmla="*/ 1957079 w 4384220"/>
              <a:gd name="connsiteY6937" fmla="*/ 553830 h 4384220"/>
              <a:gd name="connsiteX6938" fmla="*/ 2192377 w 4384220"/>
              <a:gd name="connsiteY6938" fmla="*/ 537023 h 4384220"/>
              <a:gd name="connsiteX6939" fmla="*/ 2427675 w 4384220"/>
              <a:gd name="connsiteY6939" fmla="*/ 553830 h 4384220"/>
              <a:gd name="connsiteX6940" fmla="*/ 2658437 w 4384220"/>
              <a:gd name="connsiteY6940" fmla="*/ 603984 h 4384220"/>
              <a:gd name="connsiteX6941" fmla="*/ 2879862 w 4384220"/>
              <a:gd name="connsiteY6941" fmla="*/ 686685 h 4384220"/>
              <a:gd name="connsiteX6942" fmla="*/ 2906807 w 4384220"/>
              <a:gd name="connsiteY6942" fmla="*/ 698957 h 4384220"/>
              <a:gd name="connsiteX6943" fmla="*/ 2933218 w 4384220"/>
              <a:gd name="connsiteY6943" fmla="*/ 712296 h 4384220"/>
              <a:gd name="connsiteX6944" fmla="*/ 2985773 w 4384220"/>
              <a:gd name="connsiteY6944" fmla="*/ 739507 h 4384220"/>
              <a:gd name="connsiteX6945" fmla="*/ 3087149 w 4384220"/>
              <a:gd name="connsiteY6945" fmla="*/ 800066 h 4384220"/>
              <a:gd name="connsiteX6946" fmla="*/ 3184256 w 4384220"/>
              <a:gd name="connsiteY6946" fmla="*/ 867293 h 4384220"/>
              <a:gd name="connsiteX6947" fmla="*/ 3276027 w 4384220"/>
              <a:gd name="connsiteY6947" fmla="*/ 941724 h 4384220"/>
              <a:gd name="connsiteX6948" fmla="*/ 3362730 w 4384220"/>
              <a:gd name="connsiteY6948" fmla="*/ 1021758 h 4384220"/>
              <a:gd name="connsiteX6949" fmla="*/ 3442763 w 4384220"/>
              <a:gd name="connsiteY6949" fmla="*/ 1108460 h 4384220"/>
              <a:gd name="connsiteX6950" fmla="*/ 3517194 w 4384220"/>
              <a:gd name="connsiteY6950" fmla="*/ 1200232 h 4384220"/>
              <a:gd name="connsiteX6951" fmla="*/ 3584422 w 4384220"/>
              <a:gd name="connsiteY6951" fmla="*/ 1297339 h 4384220"/>
              <a:gd name="connsiteX6952" fmla="*/ 3644980 w 4384220"/>
              <a:gd name="connsiteY6952" fmla="*/ 1398714 h 4384220"/>
              <a:gd name="connsiteX6953" fmla="*/ 3672191 w 4384220"/>
              <a:gd name="connsiteY6953" fmla="*/ 1451269 h 4384220"/>
              <a:gd name="connsiteX6954" fmla="*/ 3685530 w 4384220"/>
              <a:gd name="connsiteY6954" fmla="*/ 1477680 h 4384220"/>
              <a:gd name="connsiteX6955" fmla="*/ 3697802 w 4384220"/>
              <a:gd name="connsiteY6955" fmla="*/ 1504625 h 4384220"/>
              <a:gd name="connsiteX6956" fmla="*/ 3780503 w 4384220"/>
              <a:gd name="connsiteY6956" fmla="*/ 1726050 h 4384220"/>
              <a:gd name="connsiteX6957" fmla="*/ 3830657 w 4384220"/>
              <a:gd name="connsiteY6957" fmla="*/ 1956813 h 4384220"/>
              <a:gd name="connsiteX6958" fmla="*/ 3847464 w 4384220"/>
              <a:gd name="connsiteY6958" fmla="*/ 2192110 h 4384220"/>
              <a:gd name="connsiteX6959" fmla="*/ 3830657 w 4384220"/>
              <a:gd name="connsiteY6959" fmla="*/ 2427408 h 4384220"/>
              <a:gd name="connsiteX6960" fmla="*/ 3780503 w 4384220"/>
              <a:gd name="connsiteY6960" fmla="*/ 2658171 h 4384220"/>
              <a:gd name="connsiteX6961" fmla="*/ 3697802 w 4384220"/>
              <a:gd name="connsiteY6961" fmla="*/ 2879596 h 4384220"/>
              <a:gd name="connsiteX6962" fmla="*/ 3685530 w 4384220"/>
              <a:gd name="connsiteY6962" fmla="*/ 2906540 h 4384220"/>
              <a:gd name="connsiteX6963" fmla="*/ 3672191 w 4384220"/>
              <a:gd name="connsiteY6963" fmla="*/ 2932951 h 4384220"/>
              <a:gd name="connsiteX6964" fmla="*/ 3644980 w 4384220"/>
              <a:gd name="connsiteY6964" fmla="*/ 2985507 h 4384220"/>
              <a:gd name="connsiteX6965" fmla="*/ 3584422 w 4384220"/>
              <a:gd name="connsiteY6965" fmla="*/ 3086882 h 4384220"/>
              <a:gd name="connsiteX6966" fmla="*/ 3517194 w 4384220"/>
              <a:gd name="connsiteY6966" fmla="*/ 3183989 h 4384220"/>
              <a:gd name="connsiteX6967" fmla="*/ 3442763 w 4384220"/>
              <a:gd name="connsiteY6967" fmla="*/ 3275760 h 4384220"/>
              <a:gd name="connsiteX6968" fmla="*/ 3362730 w 4384220"/>
              <a:gd name="connsiteY6968" fmla="*/ 3362463 h 4384220"/>
              <a:gd name="connsiteX6969" fmla="*/ 3276027 w 4384220"/>
              <a:gd name="connsiteY6969" fmla="*/ 3442496 h 4384220"/>
              <a:gd name="connsiteX6970" fmla="*/ 3184256 w 4384220"/>
              <a:gd name="connsiteY6970" fmla="*/ 3516927 h 4384220"/>
              <a:gd name="connsiteX6971" fmla="*/ 3087149 w 4384220"/>
              <a:gd name="connsiteY6971" fmla="*/ 3584155 h 4384220"/>
              <a:gd name="connsiteX6972" fmla="*/ 2985773 w 4384220"/>
              <a:gd name="connsiteY6972" fmla="*/ 3644713 h 4384220"/>
              <a:gd name="connsiteX6973" fmla="*/ 2933218 w 4384220"/>
              <a:gd name="connsiteY6973" fmla="*/ 3671925 h 4384220"/>
              <a:gd name="connsiteX6974" fmla="*/ 2906807 w 4384220"/>
              <a:gd name="connsiteY6974" fmla="*/ 3685264 h 4384220"/>
              <a:gd name="connsiteX6975" fmla="*/ 2879862 w 4384220"/>
              <a:gd name="connsiteY6975" fmla="*/ 3697536 h 4384220"/>
              <a:gd name="connsiteX6976" fmla="*/ 2658437 w 4384220"/>
              <a:gd name="connsiteY6976" fmla="*/ 3780236 h 4384220"/>
              <a:gd name="connsiteX6977" fmla="*/ 2427675 w 4384220"/>
              <a:gd name="connsiteY6977" fmla="*/ 3830391 h 4384220"/>
              <a:gd name="connsiteX6978" fmla="*/ 2192377 w 4384220"/>
              <a:gd name="connsiteY6978" fmla="*/ 3847198 h 4384220"/>
              <a:gd name="connsiteX6979" fmla="*/ 1957079 w 4384220"/>
              <a:gd name="connsiteY6979" fmla="*/ 3830391 h 4384220"/>
              <a:gd name="connsiteX6980" fmla="*/ 1726317 w 4384220"/>
              <a:gd name="connsiteY6980" fmla="*/ 3780236 h 4384220"/>
              <a:gd name="connsiteX6981" fmla="*/ 1504892 w 4384220"/>
              <a:gd name="connsiteY6981" fmla="*/ 3697536 h 4384220"/>
              <a:gd name="connsiteX6982" fmla="*/ 1477947 w 4384220"/>
              <a:gd name="connsiteY6982" fmla="*/ 3685264 h 4384220"/>
              <a:gd name="connsiteX6983" fmla="*/ 1451536 w 4384220"/>
              <a:gd name="connsiteY6983" fmla="*/ 3671925 h 4384220"/>
              <a:gd name="connsiteX6984" fmla="*/ 1398981 w 4384220"/>
              <a:gd name="connsiteY6984" fmla="*/ 3644713 h 4384220"/>
              <a:gd name="connsiteX6985" fmla="*/ 1297606 w 4384220"/>
              <a:gd name="connsiteY6985" fmla="*/ 3584155 h 4384220"/>
              <a:gd name="connsiteX6986" fmla="*/ 1200499 w 4384220"/>
              <a:gd name="connsiteY6986" fmla="*/ 3516927 h 4384220"/>
              <a:gd name="connsiteX6987" fmla="*/ 1108727 w 4384220"/>
              <a:gd name="connsiteY6987" fmla="*/ 3442496 h 4384220"/>
              <a:gd name="connsiteX6988" fmla="*/ 1022024 w 4384220"/>
              <a:gd name="connsiteY6988" fmla="*/ 3362463 h 4384220"/>
              <a:gd name="connsiteX6989" fmla="*/ 941991 w 4384220"/>
              <a:gd name="connsiteY6989" fmla="*/ 3275760 h 4384220"/>
              <a:gd name="connsiteX6990" fmla="*/ 867560 w 4384220"/>
              <a:gd name="connsiteY6990" fmla="*/ 3183989 h 4384220"/>
              <a:gd name="connsiteX6991" fmla="*/ 800332 w 4384220"/>
              <a:gd name="connsiteY6991" fmla="*/ 3086882 h 4384220"/>
              <a:gd name="connsiteX6992" fmla="*/ 739774 w 4384220"/>
              <a:gd name="connsiteY6992" fmla="*/ 2985507 h 4384220"/>
              <a:gd name="connsiteX6993" fmla="*/ 712563 w 4384220"/>
              <a:gd name="connsiteY6993" fmla="*/ 2932951 h 4384220"/>
              <a:gd name="connsiteX6994" fmla="*/ 699224 w 4384220"/>
              <a:gd name="connsiteY6994" fmla="*/ 2906540 h 4384220"/>
              <a:gd name="connsiteX6995" fmla="*/ 686952 w 4384220"/>
              <a:gd name="connsiteY6995" fmla="*/ 2879596 h 4384220"/>
              <a:gd name="connsiteX6996" fmla="*/ 604251 w 4384220"/>
              <a:gd name="connsiteY6996" fmla="*/ 2658171 h 4384220"/>
              <a:gd name="connsiteX6997" fmla="*/ 554097 w 4384220"/>
              <a:gd name="connsiteY6997" fmla="*/ 2427408 h 4384220"/>
              <a:gd name="connsiteX6998" fmla="*/ 537290 w 4384220"/>
              <a:gd name="connsiteY6998" fmla="*/ 2192110 h 4384220"/>
              <a:gd name="connsiteX6999" fmla="*/ 601316 w 4384220"/>
              <a:gd name="connsiteY6999" fmla="*/ 2953493 h 4384220"/>
              <a:gd name="connsiteX7000" fmla="*/ 615456 w 4384220"/>
              <a:gd name="connsiteY7000" fmla="*/ 2981505 h 4384220"/>
              <a:gd name="connsiteX7001" fmla="*/ 644534 w 4384220"/>
              <a:gd name="connsiteY7001" fmla="*/ 3037528 h 4384220"/>
              <a:gd name="connsiteX7002" fmla="*/ 709094 w 4384220"/>
              <a:gd name="connsiteY7002" fmla="*/ 3145573 h 4384220"/>
              <a:gd name="connsiteX7003" fmla="*/ 780591 w 4384220"/>
              <a:gd name="connsiteY7003" fmla="*/ 3249083 h 4384220"/>
              <a:gd name="connsiteX7004" fmla="*/ 859824 w 4384220"/>
              <a:gd name="connsiteY7004" fmla="*/ 3346723 h 4384220"/>
              <a:gd name="connsiteX7005" fmla="*/ 945193 w 4384220"/>
              <a:gd name="connsiteY7005" fmla="*/ 3439028 h 4384220"/>
              <a:gd name="connsiteX7006" fmla="*/ 1037497 w 4384220"/>
              <a:gd name="connsiteY7006" fmla="*/ 3524397 h 4384220"/>
              <a:gd name="connsiteX7007" fmla="*/ 1135138 w 4384220"/>
              <a:gd name="connsiteY7007" fmla="*/ 3603630 h 4384220"/>
              <a:gd name="connsiteX7008" fmla="*/ 1238648 w 4384220"/>
              <a:gd name="connsiteY7008" fmla="*/ 3675126 h 4384220"/>
              <a:gd name="connsiteX7009" fmla="*/ 1346693 w 4384220"/>
              <a:gd name="connsiteY7009" fmla="*/ 3739686 h 4384220"/>
              <a:gd name="connsiteX7010" fmla="*/ 1402716 w 4384220"/>
              <a:gd name="connsiteY7010" fmla="*/ 3768765 h 4384220"/>
              <a:gd name="connsiteX7011" fmla="*/ 1430727 w 4384220"/>
              <a:gd name="connsiteY7011" fmla="*/ 3782904 h 4384220"/>
              <a:gd name="connsiteX7012" fmla="*/ 1459273 w 4384220"/>
              <a:gd name="connsiteY7012" fmla="*/ 3795976 h 4384220"/>
              <a:gd name="connsiteX7013" fmla="*/ 1695371 w 4384220"/>
              <a:gd name="connsiteY7013" fmla="*/ 3884013 h 4384220"/>
              <a:gd name="connsiteX7014" fmla="*/ 1941339 w 4384220"/>
              <a:gd name="connsiteY7014" fmla="*/ 3937368 h 4384220"/>
              <a:gd name="connsiteX7015" fmla="*/ 2191844 w 4384220"/>
              <a:gd name="connsiteY7015" fmla="*/ 3955242 h 4384220"/>
              <a:gd name="connsiteX7016" fmla="*/ 2442348 w 4384220"/>
              <a:gd name="connsiteY7016" fmla="*/ 3937368 h 4384220"/>
              <a:gd name="connsiteX7017" fmla="*/ 2688316 w 4384220"/>
              <a:gd name="connsiteY7017" fmla="*/ 3884013 h 4384220"/>
              <a:gd name="connsiteX7018" fmla="*/ 2924414 w 4384220"/>
              <a:gd name="connsiteY7018" fmla="*/ 3795976 h 4384220"/>
              <a:gd name="connsiteX7019" fmla="*/ 2952960 w 4384220"/>
              <a:gd name="connsiteY7019" fmla="*/ 3782904 h 4384220"/>
              <a:gd name="connsiteX7020" fmla="*/ 2980971 w 4384220"/>
              <a:gd name="connsiteY7020" fmla="*/ 3768765 h 4384220"/>
              <a:gd name="connsiteX7021" fmla="*/ 3036994 w 4384220"/>
              <a:gd name="connsiteY7021" fmla="*/ 3739686 h 4384220"/>
              <a:gd name="connsiteX7022" fmla="*/ 3145039 w 4384220"/>
              <a:gd name="connsiteY7022" fmla="*/ 3675126 h 4384220"/>
              <a:gd name="connsiteX7023" fmla="*/ 3248549 w 4384220"/>
              <a:gd name="connsiteY7023" fmla="*/ 3603630 h 4384220"/>
              <a:gd name="connsiteX7024" fmla="*/ 3346190 w 4384220"/>
              <a:gd name="connsiteY7024" fmla="*/ 3524397 h 4384220"/>
              <a:gd name="connsiteX7025" fmla="*/ 3438495 w 4384220"/>
              <a:gd name="connsiteY7025" fmla="*/ 3439028 h 4384220"/>
              <a:gd name="connsiteX7026" fmla="*/ 3523863 w 4384220"/>
              <a:gd name="connsiteY7026" fmla="*/ 3346723 h 4384220"/>
              <a:gd name="connsiteX7027" fmla="*/ 3603096 w 4384220"/>
              <a:gd name="connsiteY7027" fmla="*/ 3249083 h 4384220"/>
              <a:gd name="connsiteX7028" fmla="*/ 3674593 w 4384220"/>
              <a:gd name="connsiteY7028" fmla="*/ 3145573 h 4384220"/>
              <a:gd name="connsiteX7029" fmla="*/ 3739153 w 4384220"/>
              <a:gd name="connsiteY7029" fmla="*/ 3037528 h 4384220"/>
              <a:gd name="connsiteX7030" fmla="*/ 3768231 w 4384220"/>
              <a:gd name="connsiteY7030" fmla="*/ 2981505 h 4384220"/>
              <a:gd name="connsiteX7031" fmla="*/ 3782371 w 4384220"/>
              <a:gd name="connsiteY7031" fmla="*/ 2953493 h 4384220"/>
              <a:gd name="connsiteX7032" fmla="*/ 3795443 w 4384220"/>
              <a:gd name="connsiteY7032" fmla="*/ 2924948 h 4384220"/>
              <a:gd name="connsiteX7033" fmla="*/ 3883480 w 4384220"/>
              <a:gd name="connsiteY7033" fmla="*/ 2688850 h 4384220"/>
              <a:gd name="connsiteX7034" fmla="*/ 3936835 w 4384220"/>
              <a:gd name="connsiteY7034" fmla="*/ 2442881 h 4384220"/>
              <a:gd name="connsiteX7035" fmla="*/ 3954709 w 4384220"/>
              <a:gd name="connsiteY7035" fmla="*/ 2192377 h 4384220"/>
              <a:gd name="connsiteX7036" fmla="*/ 3936835 w 4384220"/>
              <a:gd name="connsiteY7036" fmla="*/ 1941873 h 4384220"/>
              <a:gd name="connsiteX7037" fmla="*/ 3883480 w 4384220"/>
              <a:gd name="connsiteY7037" fmla="*/ 1695904 h 4384220"/>
              <a:gd name="connsiteX7038" fmla="*/ 3795443 w 4384220"/>
              <a:gd name="connsiteY7038" fmla="*/ 1459806 h 4384220"/>
              <a:gd name="connsiteX7039" fmla="*/ 3782371 w 4384220"/>
              <a:gd name="connsiteY7039" fmla="*/ 1431261 h 4384220"/>
              <a:gd name="connsiteX7040" fmla="*/ 3768231 w 4384220"/>
              <a:gd name="connsiteY7040" fmla="*/ 1403249 h 4384220"/>
              <a:gd name="connsiteX7041" fmla="*/ 3739153 w 4384220"/>
              <a:gd name="connsiteY7041" fmla="*/ 1347226 h 4384220"/>
              <a:gd name="connsiteX7042" fmla="*/ 3674593 w 4384220"/>
              <a:gd name="connsiteY7042" fmla="*/ 1239181 h 4384220"/>
              <a:gd name="connsiteX7043" fmla="*/ 3603096 w 4384220"/>
              <a:gd name="connsiteY7043" fmla="*/ 1135672 h 4384220"/>
              <a:gd name="connsiteX7044" fmla="*/ 3523863 w 4384220"/>
              <a:gd name="connsiteY7044" fmla="*/ 1038031 h 4384220"/>
              <a:gd name="connsiteX7045" fmla="*/ 3438495 w 4384220"/>
              <a:gd name="connsiteY7045" fmla="*/ 945726 h 4384220"/>
              <a:gd name="connsiteX7046" fmla="*/ 3346190 w 4384220"/>
              <a:gd name="connsiteY7046" fmla="*/ 860357 h 4384220"/>
              <a:gd name="connsiteX7047" fmla="*/ 3248549 w 4384220"/>
              <a:gd name="connsiteY7047" fmla="*/ 781124 h 4384220"/>
              <a:gd name="connsiteX7048" fmla="*/ 3145039 w 4384220"/>
              <a:gd name="connsiteY7048" fmla="*/ 709628 h 4384220"/>
              <a:gd name="connsiteX7049" fmla="*/ 3036994 w 4384220"/>
              <a:gd name="connsiteY7049" fmla="*/ 645068 h 4384220"/>
              <a:gd name="connsiteX7050" fmla="*/ 2980971 w 4384220"/>
              <a:gd name="connsiteY7050" fmla="*/ 615989 h 4384220"/>
              <a:gd name="connsiteX7051" fmla="*/ 2952960 w 4384220"/>
              <a:gd name="connsiteY7051" fmla="*/ 601850 h 4384220"/>
              <a:gd name="connsiteX7052" fmla="*/ 2924414 w 4384220"/>
              <a:gd name="connsiteY7052" fmla="*/ 588778 h 4384220"/>
              <a:gd name="connsiteX7053" fmla="*/ 2688316 w 4384220"/>
              <a:gd name="connsiteY7053" fmla="*/ 500741 h 4384220"/>
              <a:gd name="connsiteX7054" fmla="*/ 2442348 w 4384220"/>
              <a:gd name="connsiteY7054" fmla="*/ 447386 h 4384220"/>
              <a:gd name="connsiteX7055" fmla="*/ 2191844 w 4384220"/>
              <a:gd name="connsiteY7055" fmla="*/ 429512 h 4384220"/>
              <a:gd name="connsiteX7056" fmla="*/ 1941339 w 4384220"/>
              <a:gd name="connsiteY7056" fmla="*/ 447386 h 4384220"/>
              <a:gd name="connsiteX7057" fmla="*/ 1695371 w 4384220"/>
              <a:gd name="connsiteY7057" fmla="*/ 500741 h 4384220"/>
              <a:gd name="connsiteX7058" fmla="*/ 1459273 w 4384220"/>
              <a:gd name="connsiteY7058" fmla="*/ 588778 h 4384220"/>
              <a:gd name="connsiteX7059" fmla="*/ 1430727 w 4384220"/>
              <a:gd name="connsiteY7059" fmla="*/ 601850 h 4384220"/>
              <a:gd name="connsiteX7060" fmla="*/ 1402716 w 4384220"/>
              <a:gd name="connsiteY7060" fmla="*/ 615989 h 4384220"/>
              <a:gd name="connsiteX7061" fmla="*/ 1346693 w 4384220"/>
              <a:gd name="connsiteY7061" fmla="*/ 645068 h 4384220"/>
              <a:gd name="connsiteX7062" fmla="*/ 1238648 w 4384220"/>
              <a:gd name="connsiteY7062" fmla="*/ 709628 h 4384220"/>
              <a:gd name="connsiteX7063" fmla="*/ 1135138 w 4384220"/>
              <a:gd name="connsiteY7063" fmla="*/ 781124 h 4384220"/>
              <a:gd name="connsiteX7064" fmla="*/ 1037497 w 4384220"/>
              <a:gd name="connsiteY7064" fmla="*/ 860357 h 4384220"/>
              <a:gd name="connsiteX7065" fmla="*/ 945193 w 4384220"/>
              <a:gd name="connsiteY7065" fmla="*/ 945726 h 4384220"/>
              <a:gd name="connsiteX7066" fmla="*/ 859824 w 4384220"/>
              <a:gd name="connsiteY7066" fmla="*/ 1038031 h 4384220"/>
              <a:gd name="connsiteX7067" fmla="*/ 780591 w 4384220"/>
              <a:gd name="connsiteY7067" fmla="*/ 1135672 h 4384220"/>
              <a:gd name="connsiteX7068" fmla="*/ 709094 w 4384220"/>
              <a:gd name="connsiteY7068" fmla="*/ 1239181 h 4384220"/>
              <a:gd name="connsiteX7069" fmla="*/ 644534 w 4384220"/>
              <a:gd name="connsiteY7069" fmla="*/ 1347226 h 4384220"/>
              <a:gd name="connsiteX7070" fmla="*/ 615456 w 4384220"/>
              <a:gd name="connsiteY7070" fmla="*/ 1403249 h 4384220"/>
              <a:gd name="connsiteX7071" fmla="*/ 601316 w 4384220"/>
              <a:gd name="connsiteY7071" fmla="*/ 1431261 h 4384220"/>
              <a:gd name="connsiteX7072" fmla="*/ 588244 w 4384220"/>
              <a:gd name="connsiteY7072" fmla="*/ 1459806 h 4384220"/>
              <a:gd name="connsiteX7073" fmla="*/ 500208 w 4384220"/>
              <a:gd name="connsiteY7073" fmla="*/ 1695904 h 4384220"/>
              <a:gd name="connsiteX7074" fmla="*/ 446852 w 4384220"/>
              <a:gd name="connsiteY7074" fmla="*/ 1941873 h 4384220"/>
              <a:gd name="connsiteX7075" fmla="*/ 428978 w 4384220"/>
              <a:gd name="connsiteY7075" fmla="*/ 2192377 h 4384220"/>
              <a:gd name="connsiteX7076" fmla="*/ 446852 w 4384220"/>
              <a:gd name="connsiteY7076" fmla="*/ 2442881 h 4384220"/>
              <a:gd name="connsiteX7077" fmla="*/ 500208 w 4384220"/>
              <a:gd name="connsiteY7077" fmla="*/ 2688850 h 4384220"/>
              <a:gd name="connsiteX7078" fmla="*/ 588244 w 4384220"/>
              <a:gd name="connsiteY7078" fmla="*/ 2924948 h 4384220"/>
              <a:gd name="connsiteX7079" fmla="*/ 601316 w 4384220"/>
              <a:gd name="connsiteY7079" fmla="*/ 2953493 h 4384220"/>
              <a:gd name="connsiteX7080" fmla="*/ 539157 w 4384220"/>
              <a:gd name="connsiteY7080" fmla="*/ 2677379 h 4384220"/>
              <a:gd name="connsiteX7081" fmla="*/ 486869 w 4384220"/>
              <a:gd name="connsiteY7081" fmla="*/ 2437012 h 4384220"/>
              <a:gd name="connsiteX7082" fmla="*/ 469262 w 4384220"/>
              <a:gd name="connsiteY7082" fmla="*/ 2192110 h 4384220"/>
              <a:gd name="connsiteX7083" fmla="*/ 486869 w 4384220"/>
              <a:gd name="connsiteY7083" fmla="*/ 1947209 h 4384220"/>
              <a:gd name="connsiteX7084" fmla="*/ 539157 w 4384220"/>
              <a:gd name="connsiteY7084" fmla="*/ 1706842 h 4384220"/>
              <a:gd name="connsiteX7085" fmla="*/ 625060 w 4384220"/>
              <a:gd name="connsiteY7085" fmla="*/ 1476346 h 4384220"/>
              <a:gd name="connsiteX7086" fmla="*/ 637865 w 4384220"/>
              <a:gd name="connsiteY7086" fmla="*/ 1448335 h 4384220"/>
              <a:gd name="connsiteX7087" fmla="*/ 651737 w 4384220"/>
              <a:gd name="connsiteY7087" fmla="*/ 1420857 h 4384220"/>
              <a:gd name="connsiteX7088" fmla="*/ 680016 w 4384220"/>
              <a:gd name="connsiteY7088" fmla="*/ 1366167 h 4384220"/>
              <a:gd name="connsiteX7089" fmla="*/ 743242 w 4384220"/>
              <a:gd name="connsiteY7089" fmla="*/ 1260523 h 4384220"/>
              <a:gd name="connsiteX7090" fmla="*/ 813138 w 4384220"/>
              <a:gd name="connsiteY7090" fmla="*/ 1159415 h 4384220"/>
              <a:gd name="connsiteX7091" fmla="*/ 890503 w 4384220"/>
              <a:gd name="connsiteY7091" fmla="*/ 1063909 h 4384220"/>
              <a:gd name="connsiteX7092" fmla="*/ 974004 w 4384220"/>
              <a:gd name="connsiteY7092" fmla="*/ 973738 h 4384220"/>
              <a:gd name="connsiteX7093" fmla="*/ 1064175 w 4384220"/>
              <a:gd name="connsiteY7093" fmla="*/ 890236 h 4384220"/>
              <a:gd name="connsiteX7094" fmla="*/ 1159682 w 4384220"/>
              <a:gd name="connsiteY7094" fmla="*/ 812871 h 4384220"/>
              <a:gd name="connsiteX7095" fmla="*/ 1260790 w 4384220"/>
              <a:gd name="connsiteY7095" fmla="*/ 742975 h 4384220"/>
              <a:gd name="connsiteX7096" fmla="*/ 1366434 w 4384220"/>
              <a:gd name="connsiteY7096" fmla="*/ 679749 h 4384220"/>
              <a:gd name="connsiteX7097" fmla="*/ 1421123 w 4384220"/>
              <a:gd name="connsiteY7097" fmla="*/ 651471 h 4384220"/>
              <a:gd name="connsiteX7098" fmla="*/ 1448602 w 4384220"/>
              <a:gd name="connsiteY7098" fmla="*/ 637598 h 4384220"/>
              <a:gd name="connsiteX7099" fmla="*/ 1476613 w 4384220"/>
              <a:gd name="connsiteY7099" fmla="*/ 624793 h 4384220"/>
              <a:gd name="connsiteX7100" fmla="*/ 1707109 w 4384220"/>
              <a:gd name="connsiteY7100" fmla="*/ 538890 h 4384220"/>
              <a:gd name="connsiteX7101" fmla="*/ 1947475 w 4384220"/>
              <a:gd name="connsiteY7101" fmla="*/ 486602 h 4384220"/>
              <a:gd name="connsiteX7102" fmla="*/ 2192377 w 4384220"/>
              <a:gd name="connsiteY7102" fmla="*/ 468995 h 4384220"/>
              <a:gd name="connsiteX7103" fmla="*/ 2437279 w 4384220"/>
              <a:gd name="connsiteY7103" fmla="*/ 486602 h 4384220"/>
              <a:gd name="connsiteX7104" fmla="*/ 2677645 w 4384220"/>
              <a:gd name="connsiteY7104" fmla="*/ 538890 h 4384220"/>
              <a:gd name="connsiteX7105" fmla="*/ 2908141 w 4384220"/>
              <a:gd name="connsiteY7105" fmla="*/ 624793 h 4384220"/>
              <a:gd name="connsiteX7106" fmla="*/ 2936153 w 4384220"/>
              <a:gd name="connsiteY7106" fmla="*/ 637598 h 4384220"/>
              <a:gd name="connsiteX7107" fmla="*/ 2963631 w 4384220"/>
              <a:gd name="connsiteY7107" fmla="*/ 651471 h 4384220"/>
              <a:gd name="connsiteX7108" fmla="*/ 3018320 w 4384220"/>
              <a:gd name="connsiteY7108" fmla="*/ 679749 h 4384220"/>
              <a:gd name="connsiteX7109" fmla="*/ 3123964 w 4384220"/>
              <a:gd name="connsiteY7109" fmla="*/ 742975 h 4384220"/>
              <a:gd name="connsiteX7110" fmla="*/ 3225073 w 4384220"/>
              <a:gd name="connsiteY7110" fmla="*/ 812871 h 4384220"/>
              <a:gd name="connsiteX7111" fmla="*/ 3320579 w 4384220"/>
              <a:gd name="connsiteY7111" fmla="*/ 890236 h 4384220"/>
              <a:gd name="connsiteX7112" fmla="*/ 3410750 w 4384220"/>
              <a:gd name="connsiteY7112" fmla="*/ 973738 h 4384220"/>
              <a:gd name="connsiteX7113" fmla="*/ 3494251 w 4384220"/>
              <a:gd name="connsiteY7113" fmla="*/ 1063909 h 4384220"/>
              <a:gd name="connsiteX7114" fmla="*/ 3571617 w 4384220"/>
              <a:gd name="connsiteY7114" fmla="*/ 1159415 h 4384220"/>
              <a:gd name="connsiteX7115" fmla="*/ 3641512 w 4384220"/>
              <a:gd name="connsiteY7115" fmla="*/ 1260523 h 4384220"/>
              <a:gd name="connsiteX7116" fmla="*/ 3704738 w 4384220"/>
              <a:gd name="connsiteY7116" fmla="*/ 1366167 h 4384220"/>
              <a:gd name="connsiteX7117" fmla="*/ 3733017 w 4384220"/>
              <a:gd name="connsiteY7117" fmla="*/ 1420857 h 4384220"/>
              <a:gd name="connsiteX7118" fmla="*/ 3746889 w 4384220"/>
              <a:gd name="connsiteY7118" fmla="*/ 1448335 h 4384220"/>
              <a:gd name="connsiteX7119" fmla="*/ 3759694 w 4384220"/>
              <a:gd name="connsiteY7119" fmla="*/ 1476346 h 4384220"/>
              <a:gd name="connsiteX7120" fmla="*/ 3845597 w 4384220"/>
              <a:gd name="connsiteY7120" fmla="*/ 1706842 h 4384220"/>
              <a:gd name="connsiteX7121" fmla="*/ 3897885 w 4384220"/>
              <a:gd name="connsiteY7121" fmla="*/ 1947209 h 4384220"/>
              <a:gd name="connsiteX7122" fmla="*/ 3915493 w 4384220"/>
              <a:gd name="connsiteY7122" fmla="*/ 2192110 h 4384220"/>
              <a:gd name="connsiteX7123" fmla="*/ 3897885 w 4384220"/>
              <a:gd name="connsiteY7123" fmla="*/ 2437012 h 4384220"/>
              <a:gd name="connsiteX7124" fmla="*/ 3845597 w 4384220"/>
              <a:gd name="connsiteY7124" fmla="*/ 2677379 h 4384220"/>
              <a:gd name="connsiteX7125" fmla="*/ 3759694 w 4384220"/>
              <a:gd name="connsiteY7125" fmla="*/ 2907874 h 4384220"/>
              <a:gd name="connsiteX7126" fmla="*/ 3746889 w 4384220"/>
              <a:gd name="connsiteY7126" fmla="*/ 2935886 h 4384220"/>
              <a:gd name="connsiteX7127" fmla="*/ 3733017 w 4384220"/>
              <a:gd name="connsiteY7127" fmla="*/ 2963364 h 4384220"/>
              <a:gd name="connsiteX7128" fmla="*/ 3704738 w 4384220"/>
              <a:gd name="connsiteY7128" fmla="*/ 3018053 h 4384220"/>
              <a:gd name="connsiteX7129" fmla="*/ 3641512 w 4384220"/>
              <a:gd name="connsiteY7129" fmla="*/ 3123697 h 4384220"/>
              <a:gd name="connsiteX7130" fmla="*/ 3571617 w 4384220"/>
              <a:gd name="connsiteY7130" fmla="*/ 3224806 h 4384220"/>
              <a:gd name="connsiteX7131" fmla="*/ 3494251 w 4384220"/>
              <a:gd name="connsiteY7131" fmla="*/ 3320312 h 4384220"/>
              <a:gd name="connsiteX7132" fmla="*/ 3410750 w 4384220"/>
              <a:gd name="connsiteY7132" fmla="*/ 3410483 h 4384220"/>
              <a:gd name="connsiteX7133" fmla="*/ 3320579 w 4384220"/>
              <a:gd name="connsiteY7133" fmla="*/ 3493984 h 4384220"/>
              <a:gd name="connsiteX7134" fmla="*/ 3225073 w 4384220"/>
              <a:gd name="connsiteY7134" fmla="*/ 3571350 h 4384220"/>
              <a:gd name="connsiteX7135" fmla="*/ 3123964 w 4384220"/>
              <a:gd name="connsiteY7135" fmla="*/ 3641246 h 4384220"/>
              <a:gd name="connsiteX7136" fmla="*/ 3018320 w 4384220"/>
              <a:gd name="connsiteY7136" fmla="*/ 3704472 h 4384220"/>
              <a:gd name="connsiteX7137" fmla="*/ 2963631 w 4384220"/>
              <a:gd name="connsiteY7137" fmla="*/ 3732750 h 4384220"/>
              <a:gd name="connsiteX7138" fmla="*/ 2936153 w 4384220"/>
              <a:gd name="connsiteY7138" fmla="*/ 3746623 h 4384220"/>
              <a:gd name="connsiteX7139" fmla="*/ 2907874 w 4384220"/>
              <a:gd name="connsiteY7139" fmla="*/ 3758894 h 4384220"/>
              <a:gd name="connsiteX7140" fmla="*/ 2677379 w 4384220"/>
              <a:gd name="connsiteY7140" fmla="*/ 3844796 h 4384220"/>
              <a:gd name="connsiteX7141" fmla="*/ 2437012 w 4384220"/>
              <a:gd name="connsiteY7141" fmla="*/ 3897085 h 4384220"/>
              <a:gd name="connsiteX7142" fmla="*/ 2192110 w 4384220"/>
              <a:gd name="connsiteY7142" fmla="*/ 3914692 h 4384220"/>
              <a:gd name="connsiteX7143" fmla="*/ 1947209 w 4384220"/>
              <a:gd name="connsiteY7143" fmla="*/ 3897085 h 4384220"/>
              <a:gd name="connsiteX7144" fmla="*/ 1706842 w 4384220"/>
              <a:gd name="connsiteY7144" fmla="*/ 3844796 h 4384220"/>
              <a:gd name="connsiteX7145" fmla="*/ 1476346 w 4384220"/>
              <a:gd name="connsiteY7145" fmla="*/ 3758894 h 4384220"/>
              <a:gd name="connsiteX7146" fmla="*/ 1448335 w 4384220"/>
              <a:gd name="connsiteY7146" fmla="*/ 3746089 h 4384220"/>
              <a:gd name="connsiteX7147" fmla="*/ 1420857 w 4384220"/>
              <a:gd name="connsiteY7147" fmla="*/ 3732216 h 4384220"/>
              <a:gd name="connsiteX7148" fmla="*/ 1366167 w 4384220"/>
              <a:gd name="connsiteY7148" fmla="*/ 3703938 h 4384220"/>
              <a:gd name="connsiteX7149" fmla="*/ 1260523 w 4384220"/>
              <a:gd name="connsiteY7149" fmla="*/ 3640712 h 4384220"/>
              <a:gd name="connsiteX7150" fmla="*/ 1159415 w 4384220"/>
              <a:gd name="connsiteY7150" fmla="*/ 3570816 h 4384220"/>
              <a:gd name="connsiteX7151" fmla="*/ 1063909 w 4384220"/>
              <a:gd name="connsiteY7151" fmla="*/ 3493451 h 4384220"/>
              <a:gd name="connsiteX7152" fmla="*/ 973738 w 4384220"/>
              <a:gd name="connsiteY7152" fmla="*/ 3409949 h 4384220"/>
              <a:gd name="connsiteX7153" fmla="*/ 890236 w 4384220"/>
              <a:gd name="connsiteY7153" fmla="*/ 3319779 h 4384220"/>
              <a:gd name="connsiteX7154" fmla="*/ 812871 w 4384220"/>
              <a:gd name="connsiteY7154" fmla="*/ 3224272 h 4384220"/>
              <a:gd name="connsiteX7155" fmla="*/ 742975 w 4384220"/>
              <a:gd name="connsiteY7155" fmla="*/ 3123164 h 4384220"/>
              <a:gd name="connsiteX7156" fmla="*/ 679749 w 4384220"/>
              <a:gd name="connsiteY7156" fmla="*/ 3017520 h 4384220"/>
              <a:gd name="connsiteX7157" fmla="*/ 651471 w 4384220"/>
              <a:gd name="connsiteY7157" fmla="*/ 2962830 h 4384220"/>
              <a:gd name="connsiteX7158" fmla="*/ 637598 w 4384220"/>
              <a:gd name="connsiteY7158" fmla="*/ 2935352 h 4384220"/>
              <a:gd name="connsiteX7159" fmla="*/ 625326 w 4384220"/>
              <a:gd name="connsiteY7159" fmla="*/ 2907874 h 4384220"/>
              <a:gd name="connsiteX7160" fmla="*/ 539157 w 4384220"/>
              <a:gd name="connsiteY7160" fmla="*/ 2677379 h 4384220"/>
              <a:gd name="connsiteX7161" fmla="*/ 968135 w 4384220"/>
              <a:gd name="connsiteY7161" fmla="*/ 2015770 h 4384220"/>
              <a:gd name="connsiteX7162" fmla="*/ 955330 w 4384220"/>
              <a:gd name="connsiteY7162" fmla="*/ 2192110 h 4384220"/>
              <a:gd name="connsiteX7163" fmla="*/ 968135 w 4384220"/>
              <a:gd name="connsiteY7163" fmla="*/ 2368450 h 4384220"/>
              <a:gd name="connsiteX7164" fmla="*/ 1005484 w 4384220"/>
              <a:gd name="connsiteY7164" fmla="*/ 2540788 h 4384220"/>
              <a:gd name="connsiteX7165" fmla="*/ 1067110 w 4384220"/>
              <a:gd name="connsiteY7165" fmla="*/ 2705924 h 4384220"/>
              <a:gd name="connsiteX7166" fmla="*/ 1076180 w 4384220"/>
              <a:gd name="connsiteY7166" fmla="*/ 2725932 h 4384220"/>
              <a:gd name="connsiteX7167" fmla="*/ 1086051 w 4384220"/>
              <a:gd name="connsiteY7167" fmla="*/ 2745673 h 4384220"/>
              <a:gd name="connsiteX7168" fmla="*/ 1106326 w 4384220"/>
              <a:gd name="connsiteY7168" fmla="*/ 2784890 h 4384220"/>
              <a:gd name="connsiteX7169" fmla="*/ 1151678 w 4384220"/>
              <a:gd name="connsiteY7169" fmla="*/ 2860655 h 4384220"/>
              <a:gd name="connsiteX7170" fmla="*/ 1201832 w 4384220"/>
              <a:gd name="connsiteY7170" fmla="*/ 2933485 h 4384220"/>
              <a:gd name="connsiteX7171" fmla="*/ 1257589 w 4384220"/>
              <a:gd name="connsiteY7171" fmla="*/ 3002047 h 4384220"/>
              <a:gd name="connsiteX7172" fmla="*/ 1317614 w 4384220"/>
              <a:gd name="connsiteY7172" fmla="*/ 3066874 h 4384220"/>
              <a:gd name="connsiteX7173" fmla="*/ 1382441 w 4384220"/>
              <a:gd name="connsiteY7173" fmla="*/ 3126898 h 4384220"/>
              <a:gd name="connsiteX7174" fmla="*/ 1451003 w 4384220"/>
              <a:gd name="connsiteY7174" fmla="*/ 3182655 h 4384220"/>
              <a:gd name="connsiteX7175" fmla="*/ 1523833 w 4384220"/>
              <a:gd name="connsiteY7175" fmla="*/ 3232809 h 4384220"/>
              <a:gd name="connsiteX7176" fmla="*/ 1599598 w 4384220"/>
              <a:gd name="connsiteY7176" fmla="*/ 3278161 h 4384220"/>
              <a:gd name="connsiteX7177" fmla="*/ 1638814 w 4384220"/>
              <a:gd name="connsiteY7177" fmla="*/ 3298436 h 4384220"/>
              <a:gd name="connsiteX7178" fmla="*/ 1658555 w 4384220"/>
              <a:gd name="connsiteY7178" fmla="*/ 3308307 h 4384220"/>
              <a:gd name="connsiteX7179" fmla="*/ 1678564 w 4384220"/>
              <a:gd name="connsiteY7179" fmla="*/ 3317378 h 4384220"/>
              <a:gd name="connsiteX7180" fmla="*/ 1843699 w 4384220"/>
              <a:gd name="connsiteY7180" fmla="*/ 3379003 h 4384220"/>
              <a:gd name="connsiteX7181" fmla="*/ 2016037 w 4384220"/>
              <a:gd name="connsiteY7181" fmla="*/ 3416352 h 4384220"/>
              <a:gd name="connsiteX7182" fmla="*/ 2192377 w 4384220"/>
              <a:gd name="connsiteY7182" fmla="*/ 3429157 h 4384220"/>
              <a:gd name="connsiteX7183" fmla="*/ 2368717 w 4384220"/>
              <a:gd name="connsiteY7183" fmla="*/ 3416352 h 4384220"/>
              <a:gd name="connsiteX7184" fmla="*/ 2541055 w 4384220"/>
              <a:gd name="connsiteY7184" fmla="*/ 3379003 h 4384220"/>
              <a:gd name="connsiteX7185" fmla="*/ 2706191 w 4384220"/>
              <a:gd name="connsiteY7185" fmla="*/ 3317378 h 4384220"/>
              <a:gd name="connsiteX7186" fmla="*/ 2726199 w 4384220"/>
              <a:gd name="connsiteY7186" fmla="*/ 3308307 h 4384220"/>
              <a:gd name="connsiteX7187" fmla="*/ 2745940 w 4384220"/>
              <a:gd name="connsiteY7187" fmla="*/ 3298436 h 4384220"/>
              <a:gd name="connsiteX7188" fmla="*/ 2785157 w 4384220"/>
              <a:gd name="connsiteY7188" fmla="*/ 3278161 h 4384220"/>
              <a:gd name="connsiteX7189" fmla="*/ 2860921 w 4384220"/>
              <a:gd name="connsiteY7189" fmla="*/ 3232809 h 4384220"/>
              <a:gd name="connsiteX7190" fmla="*/ 2933752 w 4384220"/>
              <a:gd name="connsiteY7190" fmla="*/ 3182655 h 4384220"/>
              <a:gd name="connsiteX7191" fmla="*/ 3002313 w 4384220"/>
              <a:gd name="connsiteY7191" fmla="*/ 3126898 h 4384220"/>
              <a:gd name="connsiteX7192" fmla="*/ 3067140 w 4384220"/>
              <a:gd name="connsiteY7192" fmla="*/ 3066874 h 4384220"/>
              <a:gd name="connsiteX7193" fmla="*/ 3127165 w 4384220"/>
              <a:gd name="connsiteY7193" fmla="*/ 3002047 h 4384220"/>
              <a:gd name="connsiteX7194" fmla="*/ 3182922 w 4384220"/>
              <a:gd name="connsiteY7194" fmla="*/ 2933485 h 4384220"/>
              <a:gd name="connsiteX7195" fmla="*/ 3233076 w 4384220"/>
              <a:gd name="connsiteY7195" fmla="*/ 2860655 h 4384220"/>
              <a:gd name="connsiteX7196" fmla="*/ 3278428 w 4384220"/>
              <a:gd name="connsiteY7196" fmla="*/ 2784890 h 4384220"/>
              <a:gd name="connsiteX7197" fmla="*/ 3298703 w 4384220"/>
              <a:gd name="connsiteY7197" fmla="*/ 2745673 h 4384220"/>
              <a:gd name="connsiteX7198" fmla="*/ 3308574 w 4384220"/>
              <a:gd name="connsiteY7198" fmla="*/ 2725932 h 4384220"/>
              <a:gd name="connsiteX7199" fmla="*/ 3317644 w 4384220"/>
              <a:gd name="connsiteY7199" fmla="*/ 2705924 h 4384220"/>
              <a:gd name="connsiteX7200" fmla="*/ 3379270 w 4384220"/>
              <a:gd name="connsiteY7200" fmla="*/ 2540788 h 4384220"/>
              <a:gd name="connsiteX7201" fmla="*/ 3416619 w 4384220"/>
              <a:gd name="connsiteY7201" fmla="*/ 2368450 h 4384220"/>
              <a:gd name="connsiteX7202" fmla="*/ 3429424 w 4384220"/>
              <a:gd name="connsiteY7202" fmla="*/ 2192110 h 4384220"/>
              <a:gd name="connsiteX7203" fmla="*/ 3416619 w 4384220"/>
              <a:gd name="connsiteY7203" fmla="*/ 2015770 h 4384220"/>
              <a:gd name="connsiteX7204" fmla="*/ 3379270 w 4384220"/>
              <a:gd name="connsiteY7204" fmla="*/ 1843432 h 4384220"/>
              <a:gd name="connsiteX7205" fmla="*/ 3317644 w 4384220"/>
              <a:gd name="connsiteY7205" fmla="*/ 1678297 h 4384220"/>
              <a:gd name="connsiteX7206" fmla="*/ 3308040 w 4384220"/>
              <a:gd name="connsiteY7206" fmla="*/ 1658289 h 4384220"/>
              <a:gd name="connsiteX7207" fmla="*/ 3298170 w 4384220"/>
              <a:gd name="connsiteY7207" fmla="*/ 1638547 h 4384220"/>
              <a:gd name="connsiteX7208" fmla="*/ 3277895 w 4384220"/>
              <a:gd name="connsiteY7208" fmla="*/ 1599331 h 4384220"/>
              <a:gd name="connsiteX7209" fmla="*/ 3232542 w 4384220"/>
              <a:gd name="connsiteY7209" fmla="*/ 1523566 h 4384220"/>
              <a:gd name="connsiteX7210" fmla="*/ 3182388 w 4384220"/>
              <a:gd name="connsiteY7210" fmla="*/ 1450736 h 4384220"/>
              <a:gd name="connsiteX7211" fmla="*/ 3126632 w 4384220"/>
              <a:gd name="connsiteY7211" fmla="*/ 1382174 h 4384220"/>
              <a:gd name="connsiteX7212" fmla="*/ 3066607 w 4384220"/>
              <a:gd name="connsiteY7212" fmla="*/ 1317347 h 4384220"/>
              <a:gd name="connsiteX7213" fmla="*/ 3001780 w 4384220"/>
              <a:gd name="connsiteY7213" fmla="*/ 1257322 h 4384220"/>
              <a:gd name="connsiteX7214" fmla="*/ 2933218 w 4384220"/>
              <a:gd name="connsiteY7214" fmla="*/ 1201566 h 4384220"/>
              <a:gd name="connsiteX7215" fmla="*/ 2860388 w 4384220"/>
              <a:gd name="connsiteY7215" fmla="*/ 1151411 h 4384220"/>
              <a:gd name="connsiteX7216" fmla="*/ 2784623 w 4384220"/>
              <a:gd name="connsiteY7216" fmla="*/ 1106059 h 4384220"/>
              <a:gd name="connsiteX7217" fmla="*/ 2745407 w 4384220"/>
              <a:gd name="connsiteY7217" fmla="*/ 1085784 h 4384220"/>
              <a:gd name="connsiteX7218" fmla="*/ 2725665 w 4384220"/>
              <a:gd name="connsiteY7218" fmla="*/ 1075914 h 4384220"/>
              <a:gd name="connsiteX7219" fmla="*/ 2705657 w 4384220"/>
              <a:gd name="connsiteY7219" fmla="*/ 1067110 h 4384220"/>
              <a:gd name="connsiteX7220" fmla="*/ 2540522 w 4384220"/>
              <a:gd name="connsiteY7220" fmla="*/ 1005484 h 4384220"/>
              <a:gd name="connsiteX7221" fmla="*/ 2368183 w 4384220"/>
              <a:gd name="connsiteY7221" fmla="*/ 968135 h 4384220"/>
              <a:gd name="connsiteX7222" fmla="*/ 2191844 w 4384220"/>
              <a:gd name="connsiteY7222" fmla="*/ 955330 h 4384220"/>
              <a:gd name="connsiteX7223" fmla="*/ 2015504 w 4384220"/>
              <a:gd name="connsiteY7223" fmla="*/ 968135 h 4384220"/>
              <a:gd name="connsiteX7224" fmla="*/ 1843165 w 4384220"/>
              <a:gd name="connsiteY7224" fmla="*/ 1005484 h 4384220"/>
              <a:gd name="connsiteX7225" fmla="*/ 1678030 w 4384220"/>
              <a:gd name="connsiteY7225" fmla="*/ 1067110 h 4384220"/>
              <a:gd name="connsiteX7226" fmla="*/ 1658022 w 4384220"/>
              <a:gd name="connsiteY7226" fmla="*/ 1076180 h 4384220"/>
              <a:gd name="connsiteX7227" fmla="*/ 1638280 w 4384220"/>
              <a:gd name="connsiteY7227" fmla="*/ 1086051 h 4384220"/>
              <a:gd name="connsiteX7228" fmla="*/ 1599064 w 4384220"/>
              <a:gd name="connsiteY7228" fmla="*/ 1106326 h 4384220"/>
              <a:gd name="connsiteX7229" fmla="*/ 1523299 w 4384220"/>
              <a:gd name="connsiteY7229" fmla="*/ 1151678 h 4384220"/>
              <a:gd name="connsiteX7230" fmla="*/ 1450469 w 4384220"/>
              <a:gd name="connsiteY7230" fmla="*/ 1201832 h 4384220"/>
              <a:gd name="connsiteX7231" fmla="*/ 1381907 w 4384220"/>
              <a:gd name="connsiteY7231" fmla="*/ 1257589 h 4384220"/>
              <a:gd name="connsiteX7232" fmla="*/ 1317080 w 4384220"/>
              <a:gd name="connsiteY7232" fmla="*/ 1317614 h 4384220"/>
              <a:gd name="connsiteX7233" fmla="*/ 1257055 w 4384220"/>
              <a:gd name="connsiteY7233" fmla="*/ 1382441 h 4384220"/>
              <a:gd name="connsiteX7234" fmla="*/ 1201299 w 4384220"/>
              <a:gd name="connsiteY7234" fmla="*/ 1451003 h 4384220"/>
              <a:gd name="connsiteX7235" fmla="*/ 1151145 w 4384220"/>
              <a:gd name="connsiteY7235" fmla="*/ 1523833 h 4384220"/>
              <a:gd name="connsiteX7236" fmla="*/ 1105793 w 4384220"/>
              <a:gd name="connsiteY7236" fmla="*/ 1599598 h 4384220"/>
              <a:gd name="connsiteX7237" fmla="*/ 1085517 w 4384220"/>
              <a:gd name="connsiteY7237" fmla="*/ 1638814 h 4384220"/>
              <a:gd name="connsiteX7238" fmla="*/ 1075647 w 4384220"/>
              <a:gd name="connsiteY7238" fmla="*/ 1658555 h 4384220"/>
              <a:gd name="connsiteX7239" fmla="*/ 1067110 w 4384220"/>
              <a:gd name="connsiteY7239" fmla="*/ 1678564 h 4384220"/>
              <a:gd name="connsiteX7240" fmla="*/ 1005484 w 4384220"/>
              <a:gd name="connsiteY7240" fmla="*/ 1843699 h 4384220"/>
              <a:gd name="connsiteX7241" fmla="*/ 968135 w 4384220"/>
              <a:gd name="connsiteY7241" fmla="*/ 2015770 h 4384220"/>
              <a:gd name="connsiteX7242" fmla="*/ 976405 w 4384220"/>
              <a:gd name="connsiteY7242" fmla="*/ 2192110 h 4384220"/>
              <a:gd name="connsiteX7243" fmla="*/ 988944 w 4384220"/>
              <a:gd name="connsiteY7243" fmla="*/ 2018705 h 4384220"/>
              <a:gd name="connsiteX7244" fmla="*/ 1025759 w 4384220"/>
              <a:gd name="connsiteY7244" fmla="*/ 1849301 h 4384220"/>
              <a:gd name="connsiteX7245" fmla="*/ 1086318 w 4384220"/>
              <a:gd name="connsiteY7245" fmla="*/ 1687101 h 4384220"/>
              <a:gd name="connsiteX7246" fmla="*/ 1095121 w 4384220"/>
              <a:gd name="connsiteY7246" fmla="*/ 1667359 h 4384220"/>
              <a:gd name="connsiteX7247" fmla="*/ 1104992 w 4384220"/>
              <a:gd name="connsiteY7247" fmla="*/ 1648151 h 4384220"/>
              <a:gd name="connsiteX7248" fmla="*/ 1125000 w 4384220"/>
              <a:gd name="connsiteY7248" fmla="*/ 1609735 h 4384220"/>
              <a:gd name="connsiteX7249" fmla="*/ 1169552 w 4384220"/>
              <a:gd name="connsiteY7249" fmla="*/ 1535304 h 4384220"/>
              <a:gd name="connsiteX7250" fmla="*/ 1218906 w 4384220"/>
              <a:gd name="connsiteY7250" fmla="*/ 1463808 h 4384220"/>
              <a:gd name="connsiteX7251" fmla="*/ 1273862 w 4384220"/>
              <a:gd name="connsiteY7251" fmla="*/ 1396313 h 4384220"/>
              <a:gd name="connsiteX7252" fmla="*/ 1332820 w 4384220"/>
              <a:gd name="connsiteY7252" fmla="*/ 1332553 h 4384220"/>
              <a:gd name="connsiteX7253" fmla="*/ 1396580 w 4384220"/>
              <a:gd name="connsiteY7253" fmla="*/ 1273596 h 4384220"/>
              <a:gd name="connsiteX7254" fmla="*/ 1464075 w 4384220"/>
              <a:gd name="connsiteY7254" fmla="*/ 1218639 h 4384220"/>
              <a:gd name="connsiteX7255" fmla="*/ 1535571 w 4384220"/>
              <a:gd name="connsiteY7255" fmla="*/ 1169286 h 4384220"/>
              <a:gd name="connsiteX7256" fmla="*/ 1610002 w 4384220"/>
              <a:gd name="connsiteY7256" fmla="*/ 1124734 h 4384220"/>
              <a:gd name="connsiteX7257" fmla="*/ 1648418 w 4384220"/>
              <a:gd name="connsiteY7257" fmla="*/ 1104725 h 4384220"/>
              <a:gd name="connsiteX7258" fmla="*/ 1667626 w 4384220"/>
              <a:gd name="connsiteY7258" fmla="*/ 1094855 h 4384220"/>
              <a:gd name="connsiteX7259" fmla="*/ 1687367 w 4384220"/>
              <a:gd name="connsiteY7259" fmla="*/ 1086051 h 4384220"/>
              <a:gd name="connsiteX7260" fmla="*/ 1849568 w 4384220"/>
              <a:gd name="connsiteY7260" fmla="*/ 1025492 h 4384220"/>
              <a:gd name="connsiteX7261" fmla="*/ 2018972 w 4384220"/>
              <a:gd name="connsiteY7261" fmla="*/ 988677 h 4384220"/>
              <a:gd name="connsiteX7262" fmla="*/ 2192377 w 4384220"/>
              <a:gd name="connsiteY7262" fmla="*/ 976139 h 4384220"/>
              <a:gd name="connsiteX7263" fmla="*/ 2365782 w 4384220"/>
              <a:gd name="connsiteY7263" fmla="*/ 988677 h 4384220"/>
              <a:gd name="connsiteX7264" fmla="*/ 2535186 w 4384220"/>
              <a:gd name="connsiteY7264" fmla="*/ 1025492 h 4384220"/>
              <a:gd name="connsiteX7265" fmla="*/ 2697387 w 4384220"/>
              <a:gd name="connsiteY7265" fmla="*/ 1086051 h 4384220"/>
              <a:gd name="connsiteX7266" fmla="*/ 2717128 w 4384220"/>
              <a:gd name="connsiteY7266" fmla="*/ 1094855 h 4384220"/>
              <a:gd name="connsiteX7267" fmla="*/ 2736336 w 4384220"/>
              <a:gd name="connsiteY7267" fmla="*/ 1104725 h 4384220"/>
              <a:gd name="connsiteX7268" fmla="*/ 2774752 w 4384220"/>
              <a:gd name="connsiteY7268" fmla="*/ 1124734 h 4384220"/>
              <a:gd name="connsiteX7269" fmla="*/ 2849183 w 4384220"/>
              <a:gd name="connsiteY7269" fmla="*/ 1169286 h 4384220"/>
              <a:gd name="connsiteX7270" fmla="*/ 2920680 w 4384220"/>
              <a:gd name="connsiteY7270" fmla="*/ 1218639 h 4384220"/>
              <a:gd name="connsiteX7271" fmla="*/ 2988174 w 4384220"/>
              <a:gd name="connsiteY7271" fmla="*/ 1273596 h 4384220"/>
              <a:gd name="connsiteX7272" fmla="*/ 3051934 w 4384220"/>
              <a:gd name="connsiteY7272" fmla="*/ 1332553 h 4384220"/>
              <a:gd name="connsiteX7273" fmla="*/ 3110892 w 4384220"/>
              <a:gd name="connsiteY7273" fmla="*/ 1396313 h 4384220"/>
              <a:gd name="connsiteX7274" fmla="*/ 3165848 w 4384220"/>
              <a:gd name="connsiteY7274" fmla="*/ 1463808 h 4384220"/>
              <a:gd name="connsiteX7275" fmla="*/ 3215202 w 4384220"/>
              <a:gd name="connsiteY7275" fmla="*/ 1535304 h 4384220"/>
              <a:gd name="connsiteX7276" fmla="*/ 3259754 w 4384220"/>
              <a:gd name="connsiteY7276" fmla="*/ 1609735 h 4384220"/>
              <a:gd name="connsiteX7277" fmla="*/ 3279762 w 4384220"/>
              <a:gd name="connsiteY7277" fmla="*/ 1648151 h 4384220"/>
              <a:gd name="connsiteX7278" fmla="*/ 3289633 w 4384220"/>
              <a:gd name="connsiteY7278" fmla="*/ 1667359 h 4384220"/>
              <a:gd name="connsiteX7279" fmla="*/ 3298436 w 4384220"/>
              <a:gd name="connsiteY7279" fmla="*/ 1687101 h 4384220"/>
              <a:gd name="connsiteX7280" fmla="*/ 3358995 w 4384220"/>
              <a:gd name="connsiteY7280" fmla="*/ 1849301 h 4384220"/>
              <a:gd name="connsiteX7281" fmla="*/ 3395810 w 4384220"/>
              <a:gd name="connsiteY7281" fmla="*/ 2018705 h 4384220"/>
              <a:gd name="connsiteX7282" fmla="*/ 3408349 w 4384220"/>
              <a:gd name="connsiteY7282" fmla="*/ 2192110 h 4384220"/>
              <a:gd name="connsiteX7283" fmla="*/ 3395810 w 4384220"/>
              <a:gd name="connsiteY7283" fmla="*/ 2365516 h 4384220"/>
              <a:gd name="connsiteX7284" fmla="*/ 3358995 w 4384220"/>
              <a:gd name="connsiteY7284" fmla="*/ 2534919 h 4384220"/>
              <a:gd name="connsiteX7285" fmla="*/ 3298436 w 4384220"/>
              <a:gd name="connsiteY7285" fmla="*/ 2697120 h 4384220"/>
              <a:gd name="connsiteX7286" fmla="*/ 3289633 w 4384220"/>
              <a:gd name="connsiteY7286" fmla="*/ 2716861 h 4384220"/>
              <a:gd name="connsiteX7287" fmla="*/ 3279762 w 4384220"/>
              <a:gd name="connsiteY7287" fmla="*/ 2736069 h 4384220"/>
              <a:gd name="connsiteX7288" fmla="*/ 3259754 w 4384220"/>
              <a:gd name="connsiteY7288" fmla="*/ 2774485 h 4384220"/>
              <a:gd name="connsiteX7289" fmla="*/ 3215202 w 4384220"/>
              <a:gd name="connsiteY7289" fmla="*/ 2848916 h 4384220"/>
              <a:gd name="connsiteX7290" fmla="*/ 3165848 w 4384220"/>
              <a:gd name="connsiteY7290" fmla="*/ 2920413 h 4384220"/>
              <a:gd name="connsiteX7291" fmla="*/ 3110892 w 4384220"/>
              <a:gd name="connsiteY7291" fmla="*/ 2987907 h 4384220"/>
              <a:gd name="connsiteX7292" fmla="*/ 3051934 w 4384220"/>
              <a:gd name="connsiteY7292" fmla="*/ 3051667 h 4384220"/>
              <a:gd name="connsiteX7293" fmla="*/ 2988174 w 4384220"/>
              <a:gd name="connsiteY7293" fmla="*/ 3110625 h 4384220"/>
              <a:gd name="connsiteX7294" fmla="*/ 2920680 w 4384220"/>
              <a:gd name="connsiteY7294" fmla="*/ 3165581 h 4384220"/>
              <a:gd name="connsiteX7295" fmla="*/ 2849183 w 4384220"/>
              <a:gd name="connsiteY7295" fmla="*/ 3214935 h 4384220"/>
              <a:gd name="connsiteX7296" fmla="*/ 2774752 w 4384220"/>
              <a:gd name="connsiteY7296" fmla="*/ 3259487 h 4384220"/>
              <a:gd name="connsiteX7297" fmla="*/ 2736336 w 4384220"/>
              <a:gd name="connsiteY7297" fmla="*/ 3279495 h 4384220"/>
              <a:gd name="connsiteX7298" fmla="*/ 2717128 w 4384220"/>
              <a:gd name="connsiteY7298" fmla="*/ 3289366 h 4384220"/>
              <a:gd name="connsiteX7299" fmla="*/ 2697387 w 4384220"/>
              <a:gd name="connsiteY7299" fmla="*/ 3298170 h 4384220"/>
              <a:gd name="connsiteX7300" fmla="*/ 2535186 w 4384220"/>
              <a:gd name="connsiteY7300" fmla="*/ 3358728 h 4384220"/>
              <a:gd name="connsiteX7301" fmla="*/ 2365782 w 4384220"/>
              <a:gd name="connsiteY7301" fmla="*/ 3395543 h 4384220"/>
              <a:gd name="connsiteX7302" fmla="*/ 2192377 w 4384220"/>
              <a:gd name="connsiteY7302" fmla="*/ 3408082 h 4384220"/>
              <a:gd name="connsiteX7303" fmla="*/ 2018972 w 4384220"/>
              <a:gd name="connsiteY7303" fmla="*/ 3395543 h 4384220"/>
              <a:gd name="connsiteX7304" fmla="*/ 1849568 w 4384220"/>
              <a:gd name="connsiteY7304" fmla="*/ 3358728 h 4384220"/>
              <a:gd name="connsiteX7305" fmla="*/ 1687367 w 4384220"/>
              <a:gd name="connsiteY7305" fmla="*/ 3298170 h 4384220"/>
              <a:gd name="connsiteX7306" fmla="*/ 1667626 w 4384220"/>
              <a:gd name="connsiteY7306" fmla="*/ 3289366 h 4384220"/>
              <a:gd name="connsiteX7307" fmla="*/ 1648418 w 4384220"/>
              <a:gd name="connsiteY7307" fmla="*/ 3279495 h 4384220"/>
              <a:gd name="connsiteX7308" fmla="*/ 1610002 w 4384220"/>
              <a:gd name="connsiteY7308" fmla="*/ 3259487 h 4384220"/>
              <a:gd name="connsiteX7309" fmla="*/ 1535571 w 4384220"/>
              <a:gd name="connsiteY7309" fmla="*/ 3214935 h 4384220"/>
              <a:gd name="connsiteX7310" fmla="*/ 1464075 w 4384220"/>
              <a:gd name="connsiteY7310" fmla="*/ 3165581 h 4384220"/>
              <a:gd name="connsiteX7311" fmla="*/ 1396580 w 4384220"/>
              <a:gd name="connsiteY7311" fmla="*/ 3110625 h 4384220"/>
              <a:gd name="connsiteX7312" fmla="*/ 1332820 w 4384220"/>
              <a:gd name="connsiteY7312" fmla="*/ 3051667 h 4384220"/>
              <a:gd name="connsiteX7313" fmla="*/ 1273862 w 4384220"/>
              <a:gd name="connsiteY7313" fmla="*/ 2987907 h 4384220"/>
              <a:gd name="connsiteX7314" fmla="*/ 1218906 w 4384220"/>
              <a:gd name="connsiteY7314" fmla="*/ 2920413 h 4384220"/>
              <a:gd name="connsiteX7315" fmla="*/ 1169552 w 4384220"/>
              <a:gd name="connsiteY7315" fmla="*/ 2848916 h 4384220"/>
              <a:gd name="connsiteX7316" fmla="*/ 1125000 w 4384220"/>
              <a:gd name="connsiteY7316" fmla="*/ 2774485 h 4384220"/>
              <a:gd name="connsiteX7317" fmla="*/ 1104992 w 4384220"/>
              <a:gd name="connsiteY7317" fmla="*/ 2736069 h 4384220"/>
              <a:gd name="connsiteX7318" fmla="*/ 1095121 w 4384220"/>
              <a:gd name="connsiteY7318" fmla="*/ 2716861 h 4384220"/>
              <a:gd name="connsiteX7319" fmla="*/ 1086318 w 4384220"/>
              <a:gd name="connsiteY7319" fmla="*/ 2697120 h 4384220"/>
              <a:gd name="connsiteX7320" fmla="*/ 1025759 w 4384220"/>
              <a:gd name="connsiteY7320" fmla="*/ 2534919 h 4384220"/>
              <a:gd name="connsiteX7321" fmla="*/ 988944 w 4384220"/>
              <a:gd name="connsiteY7321" fmla="*/ 2365516 h 4384220"/>
              <a:gd name="connsiteX7322" fmla="*/ 976405 w 4384220"/>
              <a:gd name="connsiteY7322" fmla="*/ 2192110 h 4384220"/>
              <a:gd name="connsiteX7323" fmla="*/ 1030561 w 4384220"/>
              <a:gd name="connsiteY7323" fmla="*/ 2024841 h 4384220"/>
              <a:gd name="connsiteX7324" fmla="*/ 1018556 w 4384220"/>
              <a:gd name="connsiteY7324" fmla="*/ 2192110 h 4384220"/>
              <a:gd name="connsiteX7325" fmla="*/ 1030561 w 4384220"/>
              <a:gd name="connsiteY7325" fmla="*/ 2359380 h 4384220"/>
              <a:gd name="connsiteX7326" fmla="*/ 1066043 w 4384220"/>
              <a:gd name="connsiteY7326" fmla="*/ 2522648 h 4384220"/>
              <a:gd name="connsiteX7327" fmla="*/ 1124467 w 4384220"/>
              <a:gd name="connsiteY7327" fmla="*/ 2679246 h 4384220"/>
              <a:gd name="connsiteX7328" fmla="*/ 1133004 w 4384220"/>
              <a:gd name="connsiteY7328" fmla="*/ 2698454 h 4384220"/>
              <a:gd name="connsiteX7329" fmla="*/ 1142608 w 4384220"/>
              <a:gd name="connsiteY7329" fmla="*/ 2717128 h 4384220"/>
              <a:gd name="connsiteX7330" fmla="*/ 1161816 w 4384220"/>
              <a:gd name="connsiteY7330" fmla="*/ 2754210 h 4384220"/>
              <a:gd name="connsiteX7331" fmla="*/ 1204767 w 4384220"/>
              <a:gd name="connsiteY7331" fmla="*/ 2825974 h 4384220"/>
              <a:gd name="connsiteX7332" fmla="*/ 1252253 w 4384220"/>
              <a:gd name="connsiteY7332" fmla="*/ 2895069 h 4384220"/>
              <a:gd name="connsiteX7333" fmla="*/ 1305342 w 4384220"/>
              <a:gd name="connsiteY7333" fmla="*/ 2960163 h 4384220"/>
              <a:gd name="connsiteX7334" fmla="*/ 1362166 w 4384220"/>
              <a:gd name="connsiteY7334" fmla="*/ 3021788 h 4384220"/>
              <a:gd name="connsiteX7335" fmla="*/ 1423791 w 4384220"/>
              <a:gd name="connsiteY7335" fmla="*/ 3078612 h 4384220"/>
              <a:gd name="connsiteX7336" fmla="*/ 1488885 w 4384220"/>
              <a:gd name="connsiteY7336" fmla="*/ 3131700 h 4384220"/>
              <a:gd name="connsiteX7337" fmla="*/ 1557980 w 4384220"/>
              <a:gd name="connsiteY7337" fmla="*/ 3179187 h 4384220"/>
              <a:gd name="connsiteX7338" fmla="*/ 1629743 w 4384220"/>
              <a:gd name="connsiteY7338" fmla="*/ 3222138 h 4384220"/>
              <a:gd name="connsiteX7339" fmla="*/ 1666825 w 4384220"/>
              <a:gd name="connsiteY7339" fmla="*/ 3241346 h 4384220"/>
              <a:gd name="connsiteX7340" fmla="*/ 1685500 w 4384220"/>
              <a:gd name="connsiteY7340" fmla="*/ 3250950 h 4384220"/>
              <a:gd name="connsiteX7341" fmla="*/ 1704708 w 4384220"/>
              <a:gd name="connsiteY7341" fmla="*/ 3259487 h 4384220"/>
              <a:gd name="connsiteX7342" fmla="*/ 1861306 w 4384220"/>
              <a:gd name="connsiteY7342" fmla="*/ 3317911 h 4384220"/>
              <a:gd name="connsiteX7343" fmla="*/ 2024574 w 4384220"/>
              <a:gd name="connsiteY7343" fmla="*/ 3353392 h 4384220"/>
              <a:gd name="connsiteX7344" fmla="*/ 2191844 w 4384220"/>
              <a:gd name="connsiteY7344" fmla="*/ 3365398 h 4384220"/>
              <a:gd name="connsiteX7345" fmla="*/ 2359113 w 4384220"/>
              <a:gd name="connsiteY7345" fmla="*/ 3353392 h 4384220"/>
              <a:gd name="connsiteX7346" fmla="*/ 2522381 w 4384220"/>
              <a:gd name="connsiteY7346" fmla="*/ 3317911 h 4384220"/>
              <a:gd name="connsiteX7347" fmla="*/ 2678979 w 4384220"/>
              <a:gd name="connsiteY7347" fmla="*/ 3259487 h 4384220"/>
              <a:gd name="connsiteX7348" fmla="*/ 2698187 w 4384220"/>
              <a:gd name="connsiteY7348" fmla="*/ 3250950 h 4384220"/>
              <a:gd name="connsiteX7349" fmla="*/ 2716861 w 4384220"/>
              <a:gd name="connsiteY7349" fmla="*/ 3241346 h 4384220"/>
              <a:gd name="connsiteX7350" fmla="*/ 2753944 w 4384220"/>
              <a:gd name="connsiteY7350" fmla="*/ 3222138 h 4384220"/>
              <a:gd name="connsiteX7351" fmla="*/ 2825707 w 4384220"/>
              <a:gd name="connsiteY7351" fmla="*/ 3179187 h 4384220"/>
              <a:gd name="connsiteX7352" fmla="*/ 2894802 w 4384220"/>
              <a:gd name="connsiteY7352" fmla="*/ 3131700 h 4384220"/>
              <a:gd name="connsiteX7353" fmla="*/ 2959896 w 4384220"/>
              <a:gd name="connsiteY7353" fmla="*/ 3078612 h 4384220"/>
              <a:gd name="connsiteX7354" fmla="*/ 3021521 w 4384220"/>
              <a:gd name="connsiteY7354" fmla="*/ 3021788 h 4384220"/>
              <a:gd name="connsiteX7355" fmla="*/ 3078345 w 4384220"/>
              <a:gd name="connsiteY7355" fmla="*/ 2960163 h 4384220"/>
              <a:gd name="connsiteX7356" fmla="*/ 3131434 w 4384220"/>
              <a:gd name="connsiteY7356" fmla="*/ 2895069 h 4384220"/>
              <a:gd name="connsiteX7357" fmla="*/ 3178920 w 4384220"/>
              <a:gd name="connsiteY7357" fmla="*/ 2825974 h 4384220"/>
              <a:gd name="connsiteX7358" fmla="*/ 3221871 w 4384220"/>
              <a:gd name="connsiteY7358" fmla="*/ 2754210 h 4384220"/>
              <a:gd name="connsiteX7359" fmla="*/ 3241079 w 4384220"/>
              <a:gd name="connsiteY7359" fmla="*/ 2717128 h 4384220"/>
              <a:gd name="connsiteX7360" fmla="*/ 3250683 w 4384220"/>
              <a:gd name="connsiteY7360" fmla="*/ 2698454 h 4384220"/>
              <a:gd name="connsiteX7361" fmla="*/ 3259220 w 4384220"/>
              <a:gd name="connsiteY7361" fmla="*/ 2679246 h 4384220"/>
              <a:gd name="connsiteX7362" fmla="*/ 3317644 w 4384220"/>
              <a:gd name="connsiteY7362" fmla="*/ 2522648 h 4384220"/>
              <a:gd name="connsiteX7363" fmla="*/ 3353126 w 4384220"/>
              <a:gd name="connsiteY7363" fmla="*/ 2359380 h 4384220"/>
              <a:gd name="connsiteX7364" fmla="*/ 3365131 w 4384220"/>
              <a:gd name="connsiteY7364" fmla="*/ 2192110 h 4384220"/>
              <a:gd name="connsiteX7365" fmla="*/ 3353126 w 4384220"/>
              <a:gd name="connsiteY7365" fmla="*/ 2024841 h 4384220"/>
              <a:gd name="connsiteX7366" fmla="*/ 3317644 w 4384220"/>
              <a:gd name="connsiteY7366" fmla="*/ 1861573 h 4384220"/>
              <a:gd name="connsiteX7367" fmla="*/ 3259220 w 4384220"/>
              <a:gd name="connsiteY7367" fmla="*/ 1704975 h 4384220"/>
              <a:gd name="connsiteX7368" fmla="*/ 3250683 w 4384220"/>
              <a:gd name="connsiteY7368" fmla="*/ 1685767 h 4384220"/>
              <a:gd name="connsiteX7369" fmla="*/ 3241079 w 4384220"/>
              <a:gd name="connsiteY7369" fmla="*/ 1667092 h 4384220"/>
              <a:gd name="connsiteX7370" fmla="*/ 3221871 w 4384220"/>
              <a:gd name="connsiteY7370" fmla="*/ 1630010 h 4384220"/>
              <a:gd name="connsiteX7371" fmla="*/ 3178920 w 4384220"/>
              <a:gd name="connsiteY7371" fmla="*/ 1558247 h 4384220"/>
              <a:gd name="connsiteX7372" fmla="*/ 3131434 w 4384220"/>
              <a:gd name="connsiteY7372" fmla="*/ 1489152 h 4384220"/>
              <a:gd name="connsiteX7373" fmla="*/ 3078345 w 4384220"/>
              <a:gd name="connsiteY7373" fmla="*/ 1424058 h 4384220"/>
              <a:gd name="connsiteX7374" fmla="*/ 3021521 w 4384220"/>
              <a:gd name="connsiteY7374" fmla="*/ 1362432 h 4384220"/>
              <a:gd name="connsiteX7375" fmla="*/ 2959896 w 4384220"/>
              <a:gd name="connsiteY7375" fmla="*/ 1305609 h 4384220"/>
              <a:gd name="connsiteX7376" fmla="*/ 2894802 w 4384220"/>
              <a:gd name="connsiteY7376" fmla="*/ 1252520 h 4384220"/>
              <a:gd name="connsiteX7377" fmla="*/ 2825707 w 4384220"/>
              <a:gd name="connsiteY7377" fmla="*/ 1205034 h 4384220"/>
              <a:gd name="connsiteX7378" fmla="*/ 2753944 w 4384220"/>
              <a:gd name="connsiteY7378" fmla="*/ 1162083 h 4384220"/>
              <a:gd name="connsiteX7379" fmla="*/ 2716861 w 4384220"/>
              <a:gd name="connsiteY7379" fmla="*/ 1142875 h 4384220"/>
              <a:gd name="connsiteX7380" fmla="*/ 2698187 w 4384220"/>
              <a:gd name="connsiteY7380" fmla="*/ 1133271 h 4384220"/>
              <a:gd name="connsiteX7381" fmla="*/ 2678979 w 4384220"/>
              <a:gd name="connsiteY7381" fmla="*/ 1124734 h 4384220"/>
              <a:gd name="connsiteX7382" fmla="*/ 2522381 w 4384220"/>
              <a:gd name="connsiteY7382" fmla="*/ 1066310 h 4384220"/>
              <a:gd name="connsiteX7383" fmla="*/ 2359113 w 4384220"/>
              <a:gd name="connsiteY7383" fmla="*/ 1030828 h 4384220"/>
              <a:gd name="connsiteX7384" fmla="*/ 2191844 w 4384220"/>
              <a:gd name="connsiteY7384" fmla="*/ 1018823 h 4384220"/>
              <a:gd name="connsiteX7385" fmla="*/ 2024574 w 4384220"/>
              <a:gd name="connsiteY7385" fmla="*/ 1030828 h 4384220"/>
              <a:gd name="connsiteX7386" fmla="*/ 1861306 w 4384220"/>
              <a:gd name="connsiteY7386" fmla="*/ 1066310 h 4384220"/>
              <a:gd name="connsiteX7387" fmla="*/ 1704708 w 4384220"/>
              <a:gd name="connsiteY7387" fmla="*/ 1124734 h 4384220"/>
              <a:gd name="connsiteX7388" fmla="*/ 1685500 w 4384220"/>
              <a:gd name="connsiteY7388" fmla="*/ 1133271 h 4384220"/>
              <a:gd name="connsiteX7389" fmla="*/ 1666825 w 4384220"/>
              <a:gd name="connsiteY7389" fmla="*/ 1142875 h 4384220"/>
              <a:gd name="connsiteX7390" fmla="*/ 1629743 w 4384220"/>
              <a:gd name="connsiteY7390" fmla="*/ 1162083 h 4384220"/>
              <a:gd name="connsiteX7391" fmla="*/ 1557980 w 4384220"/>
              <a:gd name="connsiteY7391" fmla="*/ 1205034 h 4384220"/>
              <a:gd name="connsiteX7392" fmla="*/ 1488885 w 4384220"/>
              <a:gd name="connsiteY7392" fmla="*/ 1252520 h 4384220"/>
              <a:gd name="connsiteX7393" fmla="*/ 1423791 w 4384220"/>
              <a:gd name="connsiteY7393" fmla="*/ 1305609 h 4384220"/>
              <a:gd name="connsiteX7394" fmla="*/ 1362166 w 4384220"/>
              <a:gd name="connsiteY7394" fmla="*/ 1362432 h 4384220"/>
              <a:gd name="connsiteX7395" fmla="*/ 1305342 w 4384220"/>
              <a:gd name="connsiteY7395" fmla="*/ 1424058 h 4384220"/>
              <a:gd name="connsiteX7396" fmla="*/ 1252253 w 4384220"/>
              <a:gd name="connsiteY7396" fmla="*/ 1489152 h 4384220"/>
              <a:gd name="connsiteX7397" fmla="*/ 1204767 w 4384220"/>
              <a:gd name="connsiteY7397" fmla="*/ 1558247 h 4384220"/>
              <a:gd name="connsiteX7398" fmla="*/ 1161816 w 4384220"/>
              <a:gd name="connsiteY7398" fmla="*/ 1630010 h 4384220"/>
              <a:gd name="connsiteX7399" fmla="*/ 1142608 w 4384220"/>
              <a:gd name="connsiteY7399" fmla="*/ 1667092 h 4384220"/>
              <a:gd name="connsiteX7400" fmla="*/ 1133004 w 4384220"/>
              <a:gd name="connsiteY7400" fmla="*/ 1685767 h 4384220"/>
              <a:gd name="connsiteX7401" fmla="*/ 1124467 w 4384220"/>
              <a:gd name="connsiteY7401" fmla="*/ 1704975 h 4384220"/>
              <a:gd name="connsiteX7402" fmla="*/ 1066043 w 4384220"/>
              <a:gd name="connsiteY7402" fmla="*/ 1861573 h 4384220"/>
              <a:gd name="connsiteX7403" fmla="*/ 1030561 w 4384220"/>
              <a:gd name="connsiteY7403" fmla="*/ 2024841 h 4384220"/>
              <a:gd name="connsiteX7404" fmla="*/ 1405384 w 4384220"/>
              <a:gd name="connsiteY7404" fmla="*/ 2685115 h 4384220"/>
              <a:gd name="connsiteX7405" fmla="*/ 1389377 w 4384220"/>
              <a:gd name="connsiteY7405" fmla="*/ 2658437 h 4384220"/>
              <a:gd name="connsiteX7406" fmla="*/ 1373904 w 4384220"/>
              <a:gd name="connsiteY7406" fmla="*/ 2631226 h 4384220"/>
              <a:gd name="connsiteX7407" fmla="*/ 1358698 w 4384220"/>
              <a:gd name="connsiteY7407" fmla="*/ 2627491 h 4384220"/>
              <a:gd name="connsiteX7408" fmla="*/ 1311478 w 4384220"/>
              <a:gd name="connsiteY7408" fmla="*/ 2652301 h 4384220"/>
              <a:gd name="connsiteX7409" fmla="*/ 1298406 w 4384220"/>
              <a:gd name="connsiteY7409" fmla="*/ 2626691 h 4384220"/>
              <a:gd name="connsiteX7410" fmla="*/ 1401649 w 4384220"/>
              <a:gd name="connsiteY7410" fmla="*/ 2576537 h 4384220"/>
              <a:gd name="connsiteX7411" fmla="*/ 1475546 w 4384220"/>
              <a:gd name="connsiteY7411" fmla="*/ 2700588 h 4384220"/>
              <a:gd name="connsiteX7412" fmla="*/ 1269327 w 4384220"/>
              <a:gd name="connsiteY7412" fmla="*/ 2847316 h 4384220"/>
              <a:gd name="connsiteX7413" fmla="*/ 1128202 w 4384220"/>
              <a:gd name="connsiteY7413" fmla="*/ 2579204 h 4384220"/>
              <a:gd name="connsiteX7414" fmla="*/ 1064175 w 4384220"/>
              <a:gd name="connsiteY7414" fmla="*/ 2283081 h 4384220"/>
              <a:gd name="connsiteX7415" fmla="*/ 1316547 w 4384220"/>
              <a:gd name="connsiteY7415" fmla="*/ 2262806 h 4384220"/>
              <a:gd name="connsiteX7416" fmla="*/ 1339756 w 4384220"/>
              <a:gd name="connsiteY7416" fmla="*/ 2405266 h 4384220"/>
              <a:gd name="connsiteX7417" fmla="*/ 1228510 w 4384220"/>
              <a:gd name="connsiteY7417" fmla="*/ 2433010 h 4384220"/>
              <a:gd name="connsiteX7418" fmla="*/ 1222108 w 4384220"/>
              <a:gd name="connsiteY7418" fmla="*/ 2405266 h 4384220"/>
              <a:gd name="connsiteX7419" fmla="*/ 1274396 w 4384220"/>
              <a:gd name="connsiteY7419" fmla="*/ 2393794 h 4384220"/>
              <a:gd name="connsiteX7420" fmla="*/ 1283466 w 4384220"/>
              <a:gd name="connsiteY7420" fmla="*/ 2380989 h 4384220"/>
              <a:gd name="connsiteX7421" fmla="*/ 1277864 w 4384220"/>
              <a:gd name="connsiteY7421" fmla="*/ 2350309 h 4384220"/>
              <a:gd name="connsiteX7422" fmla="*/ 1273062 w 4384220"/>
              <a:gd name="connsiteY7422" fmla="*/ 2319630 h 4384220"/>
              <a:gd name="connsiteX7423" fmla="*/ 1259990 w 4384220"/>
              <a:gd name="connsiteY7423" fmla="*/ 2310826 h 4384220"/>
              <a:gd name="connsiteX7424" fmla="*/ 1130603 w 4384220"/>
              <a:gd name="connsiteY7424" fmla="*/ 2327100 h 4384220"/>
              <a:gd name="connsiteX7425" fmla="*/ 1120465 w 4384220"/>
              <a:gd name="connsiteY7425" fmla="*/ 2340705 h 4384220"/>
              <a:gd name="connsiteX7426" fmla="*/ 1164484 w 4384220"/>
              <a:gd name="connsiteY7426" fmla="*/ 2530918 h 4384220"/>
              <a:gd name="connsiteX7427" fmla="*/ 1179690 w 4384220"/>
              <a:gd name="connsiteY7427" fmla="*/ 2538654 h 4384220"/>
              <a:gd name="connsiteX7428" fmla="*/ 1436597 w 4384220"/>
              <a:gd name="connsiteY7428" fmla="*/ 2450618 h 4384220"/>
              <a:gd name="connsiteX7429" fmla="*/ 1444867 w 4384220"/>
              <a:gd name="connsiteY7429" fmla="*/ 2438346 h 4384220"/>
              <a:gd name="connsiteX7430" fmla="*/ 1415254 w 4384220"/>
              <a:gd name="connsiteY7430" fmla="*/ 2316695 h 4384220"/>
              <a:gd name="connsiteX7431" fmla="*/ 1405117 w 4384220"/>
              <a:gd name="connsiteY7431" fmla="*/ 2191577 h 4384220"/>
              <a:gd name="connsiteX7432" fmla="*/ 1415254 w 4384220"/>
              <a:gd name="connsiteY7432" fmla="*/ 2066458 h 4384220"/>
              <a:gd name="connsiteX7433" fmla="*/ 1444867 w 4384220"/>
              <a:gd name="connsiteY7433" fmla="*/ 1944808 h 4384220"/>
              <a:gd name="connsiteX7434" fmla="*/ 1436597 w 4384220"/>
              <a:gd name="connsiteY7434" fmla="*/ 1932536 h 4384220"/>
              <a:gd name="connsiteX7435" fmla="*/ 1179690 w 4384220"/>
              <a:gd name="connsiteY7435" fmla="*/ 1844499 h 4384220"/>
              <a:gd name="connsiteX7436" fmla="*/ 1164484 w 4384220"/>
              <a:gd name="connsiteY7436" fmla="*/ 1852236 h 4384220"/>
              <a:gd name="connsiteX7437" fmla="*/ 1120465 w 4384220"/>
              <a:gd name="connsiteY7437" fmla="*/ 2042448 h 4384220"/>
              <a:gd name="connsiteX7438" fmla="*/ 1130603 w 4384220"/>
              <a:gd name="connsiteY7438" fmla="*/ 2056054 h 4384220"/>
              <a:gd name="connsiteX7439" fmla="*/ 1259990 w 4384220"/>
              <a:gd name="connsiteY7439" fmla="*/ 2072327 h 4384220"/>
              <a:gd name="connsiteX7440" fmla="*/ 1273062 w 4384220"/>
              <a:gd name="connsiteY7440" fmla="*/ 2063524 h 4384220"/>
              <a:gd name="connsiteX7441" fmla="*/ 1277864 w 4384220"/>
              <a:gd name="connsiteY7441" fmla="*/ 2032844 h 4384220"/>
              <a:gd name="connsiteX7442" fmla="*/ 1283466 w 4384220"/>
              <a:gd name="connsiteY7442" fmla="*/ 2002165 h 4384220"/>
              <a:gd name="connsiteX7443" fmla="*/ 1274396 w 4384220"/>
              <a:gd name="connsiteY7443" fmla="*/ 1989359 h 4384220"/>
              <a:gd name="connsiteX7444" fmla="*/ 1222108 w 4384220"/>
              <a:gd name="connsiteY7444" fmla="*/ 1977888 h 4384220"/>
              <a:gd name="connsiteX7445" fmla="*/ 1228510 w 4384220"/>
              <a:gd name="connsiteY7445" fmla="*/ 1949876 h 4384220"/>
              <a:gd name="connsiteX7446" fmla="*/ 1339756 w 4384220"/>
              <a:gd name="connsiteY7446" fmla="*/ 1977621 h 4384220"/>
              <a:gd name="connsiteX7447" fmla="*/ 1316547 w 4384220"/>
              <a:gd name="connsiteY7447" fmla="*/ 2120347 h 4384220"/>
              <a:gd name="connsiteX7448" fmla="*/ 1064175 w 4384220"/>
              <a:gd name="connsiteY7448" fmla="*/ 2100072 h 4384220"/>
              <a:gd name="connsiteX7449" fmla="*/ 1128202 w 4384220"/>
              <a:gd name="connsiteY7449" fmla="*/ 1803949 h 4384220"/>
              <a:gd name="connsiteX7450" fmla="*/ 1269327 w 4384220"/>
              <a:gd name="connsiteY7450" fmla="*/ 1535838 h 4384220"/>
              <a:gd name="connsiteX7451" fmla="*/ 1475546 w 4384220"/>
              <a:gd name="connsiteY7451" fmla="*/ 1682565 h 4384220"/>
              <a:gd name="connsiteX7452" fmla="*/ 1401649 w 4384220"/>
              <a:gd name="connsiteY7452" fmla="*/ 1806617 h 4384220"/>
              <a:gd name="connsiteX7453" fmla="*/ 1298406 w 4384220"/>
              <a:gd name="connsiteY7453" fmla="*/ 1756463 h 4384220"/>
              <a:gd name="connsiteX7454" fmla="*/ 1311478 w 4384220"/>
              <a:gd name="connsiteY7454" fmla="*/ 1731119 h 4384220"/>
              <a:gd name="connsiteX7455" fmla="*/ 1358698 w 4384220"/>
              <a:gd name="connsiteY7455" fmla="*/ 1755929 h 4384220"/>
              <a:gd name="connsiteX7456" fmla="*/ 1373904 w 4384220"/>
              <a:gd name="connsiteY7456" fmla="*/ 1752194 h 4384220"/>
              <a:gd name="connsiteX7457" fmla="*/ 1389377 w 4384220"/>
              <a:gd name="connsiteY7457" fmla="*/ 1724983 h 4384220"/>
              <a:gd name="connsiteX7458" fmla="*/ 1405384 w 4384220"/>
              <a:gd name="connsiteY7458" fmla="*/ 1698305 h 4384220"/>
              <a:gd name="connsiteX7459" fmla="*/ 1401115 w 4384220"/>
              <a:gd name="connsiteY7459" fmla="*/ 1683099 h 4384220"/>
              <a:gd name="connsiteX7460" fmla="*/ 1291470 w 4384220"/>
              <a:gd name="connsiteY7460" fmla="*/ 1612403 h 4384220"/>
              <a:gd name="connsiteX7461" fmla="*/ 1274929 w 4384220"/>
              <a:gd name="connsiteY7461" fmla="*/ 1616405 h 4384220"/>
              <a:gd name="connsiteX7462" fmla="*/ 1186359 w 4384220"/>
              <a:gd name="connsiteY7462" fmla="*/ 1790610 h 4384220"/>
              <a:gd name="connsiteX7463" fmla="*/ 1193029 w 4384220"/>
              <a:gd name="connsiteY7463" fmla="*/ 1806350 h 4384220"/>
              <a:gd name="connsiteX7464" fmla="*/ 1446201 w 4384220"/>
              <a:gd name="connsiteY7464" fmla="*/ 1903991 h 4384220"/>
              <a:gd name="connsiteX7465" fmla="*/ 1460340 w 4384220"/>
              <a:gd name="connsiteY7465" fmla="*/ 1899989 h 4384220"/>
              <a:gd name="connsiteX7466" fmla="*/ 1588660 w 4384220"/>
              <a:gd name="connsiteY7466" fmla="*/ 1685500 h 4384220"/>
              <a:gd name="connsiteX7467" fmla="*/ 1777805 w 4384220"/>
              <a:gd name="connsiteY7467" fmla="*/ 1521699 h 4384220"/>
              <a:gd name="connsiteX7468" fmla="*/ 1779139 w 4384220"/>
              <a:gd name="connsiteY7468" fmla="*/ 1506759 h 4384220"/>
              <a:gd name="connsiteX7469" fmla="*/ 1638814 w 4384220"/>
              <a:gd name="connsiteY7469" fmla="*/ 1274396 h 4384220"/>
              <a:gd name="connsiteX7470" fmla="*/ 1622274 w 4384220"/>
              <a:gd name="connsiteY7470" fmla="*/ 1270661 h 4384220"/>
              <a:gd name="connsiteX7471" fmla="*/ 1466209 w 4384220"/>
              <a:gd name="connsiteY7471" fmla="*/ 1387776 h 4384220"/>
              <a:gd name="connsiteX7472" fmla="*/ 1465409 w 4384220"/>
              <a:gd name="connsiteY7472" fmla="*/ 1404850 h 4384220"/>
              <a:gd name="connsiteX7473" fmla="*/ 1553979 w 4384220"/>
              <a:gd name="connsiteY7473" fmla="*/ 1500623 h 4384220"/>
              <a:gd name="connsiteX7474" fmla="*/ 1569719 w 4384220"/>
              <a:gd name="connsiteY7474" fmla="*/ 1502224 h 4384220"/>
              <a:gd name="connsiteX7475" fmla="*/ 1617472 w 4384220"/>
              <a:gd name="connsiteY7475" fmla="*/ 1462207 h 4384220"/>
              <a:gd name="connsiteX7476" fmla="*/ 1618539 w 4384220"/>
              <a:gd name="connsiteY7476" fmla="*/ 1446467 h 4384220"/>
              <a:gd name="connsiteX7477" fmla="*/ 1585992 w 4384220"/>
              <a:gd name="connsiteY7477" fmla="*/ 1404050 h 4384220"/>
              <a:gd name="connsiteX7478" fmla="*/ 1608935 w 4384220"/>
              <a:gd name="connsiteY7478" fmla="*/ 1386976 h 4384220"/>
              <a:gd name="connsiteX7479" fmla="*/ 1676429 w 4384220"/>
              <a:gd name="connsiteY7479" fmla="*/ 1479815 h 4384220"/>
              <a:gd name="connsiteX7480" fmla="*/ 1566784 w 4384220"/>
              <a:gd name="connsiteY7480" fmla="*/ 1573987 h 4384220"/>
              <a:gd name="connsiteX7481" fmla="*/ 1386709 w 4384220"/>
              <a:gd name="connsiteY7481" fmla="*/ 1396313 h 4384220"/>
              <a:gd name="connsiteX7482" fmla="*/ 1906392 w 4384220"/>
              <a:gd name="connsiteY7482" fmla="*/ 1095922 h 4384220"/>
              <a:gd name="connsiteX7483" fmla="*/ 1970151 w 4384220"/>
              <a:gd name="connsiteY7483" fmla="*/ 1340823 h 4384220"/>
              <a:gd name="connsiteX7484" fmla="*/ 1834095 w 4384220"/>
              <a:gd name="connsiteY7484" fmla="*/ 1388843 h 4384220"/>
              <a:gd name="connsiteX7485" fmla="*/ 1787142 w 4384220"/>
              <a:gd name="connsiteY7485" fmla="*/ 1284000 h 4384220"/>
              <a:gd name="connsiteX7486" fmla="*/ 1813286 w 4384220"/>
              <a:gd name="connsiteY7486" fmla="*/ 1272528 h 4384220"/>
              <a:gd name="connsiteX7487" fmla="*/ 1833561 w 4384220"/>
              <a:gd name="connsiteY7487" fmla="*/ 1321882 h 4384220"/>
              <a:gd name="connsiteX7488" fmla="*/ 1847701 w 4384220"/>
              <a:gd name="connsiteY7488" fmla="*/ 1329085 h 4384220"/>
              <a:gd name="connsiteX7489" fmla="*/ 1876779 w 4384220"/>
              <a:gd name="connsiteY7489" fmla="*/ 1317881 h 4384220"/>
              <a:gd name="connsiteX7490" fmla="*/ 1906392 w 4384220"/>
              <a:gd name="connsiteY7490" fmla="*/ 1308010 h 4384220"/>
              <a:gd name="connsiteX7491" fmla="*/ 1912794 w 4384220"/>
              <a:gd name="connsiteY7491" fmla="*/ 1293337 h 4384220"/>
              <a:gd name="connsiteX7492" fmla="*/ 1874112 w 4384220"/>
              <a:gd name="connsiteY7492" fmla="*/ 1168752 h 4384220"/>
              <a:gd name="connsiteX7493" fmla="*/ 1858905 w 4384220"/>
              <a:gd name="connsiteY7493" fmla="*/ 1161282 h 4384220"/>
              <a:gd name="connsiteX7494" fmla="*/ 1679097 w 4384220"/>
              <a:gd name="connsiteY7494" fmla="*/ 1237847 h 4384220"/>
              <a:gd name="connsiteX7495" fmla="*/ 1674028 w 4384220"/>
              <a:gd name="connsiteY7495" fmla="*/ 1254121 h 4384220"/>
              <a:gd name="connsiteX7496" fmla="*/ 1805550 w 4384220"/>
              <a:gd name="connsiteY7496" fmla="*/ 1491553 h 4384220"/>
              <a:gd name="connsiteX7497" fmla="*/ 1818889 w 4384220"/>
              <a:gd name="connsiteY7497" fmla="*/ 1497689 h 4384220"/>
              <a:gd name="connsiteX7498" fmla="*/ 1933603 w 4384220"/>
              <a:gd name="connsiteY7498" fmla="*/ 1447534 h 4384220"/>
              <a:gd name="connsiteX7499" fmla="*/ 2054720 w 4384220"/>
              <a:gd name="connsiteY7499" fmla="*/ 1416055 h 4384220"/>
              <a:gd name="connsiteX7500" fmla="*/ 2305224 w 4384220"/>
              <a:gd name="connsiteY7500" fmla="*/ 1412053 h 4384220"/>
              <a:gd name="connsiteX7501" fmla="*/ 2315895 w 4384220"/>
              <a:gd name="connsiteY7501" fmla="*/ 1401649 h 4384220"/>
              <a:gd name="connsiteX7502" fmla="*/ 2357512 w 4384220"/>
              <a:gd name="connsiteY7502" fmla="*/ 1133271 h 4384220"/>
              <a:gd name="connsiteX7503" fmla="*/ 2347375 w 4384220"/>
              <a:gd name="connsiteY7503" fmla="*/ 1119932 h 4384220"/>
              <a:gd name="connsiteX7504" fmla="*/ 2152627 w 4384220"/>
              <a:gd name="connsiteY7504" fmla="*/ 1109527 h 4384220"/>
              <a:gd name="connsiteX7505" fmla="*/ 2140889 w 4384220"/>
              <a:gd name="connsiteY7505" fmla="*/ 1121799 h 4384220"/>
              <a:gd name="connsiteX7506" fmla="*/ 2147025 w 4384220"/>
              <a:gd name="connsiteY7506" fmla="*/ 1252253 h 4384220"/>
              <a:gd name="connsiteX7507" fmla="*/ 2157963 w 4384220"/>
              <a:gd name="connsiteY7507" fmla="*/ 1263725 h 4384220"/>
              <a:gd name="connsiteX7508" fmla="*/ 2189176 w 4384220"/>
              <a:gd name="connsiteY7508" fmla="*/ 1262924 h 4384220"/>
              <a:gd name="connsiteX7509" fmla="*/ 2220389 w 4384220"/>
              <a:gd name="connsiteY7509" fmla="*/ 1263725 h 4384220"/>
              <a:gd name="connsiteX7510" fmla="*/ 2231327 w 4384220"/>
              <a:gd name="connsiteY7510" fmla="*/ 1252253 h 4384220"/>
              <a:gd name="connsiteX7511" fmla="*/ 2233461 w 4384220"/>
              <a:gd name="connsiteY7511" fmla="*/ 1198898 h 4384220"/>
              <a:gd name="connsiteX7512" fmla="*/ 2262006 w 4384220"/>
              <a:gd name="connsiteY7512" fmla="*/ 1200499 h 4384220"/>
              <a:gd name="connsiteX7513" fmla="*/ 2254003 w 4384220"/>
              <a:gd name="connsiteY7513" fmla="*/ 1314946 h 4384220"/>
              <a:gd name="connsiteX7514" fmla="*/ 2109409 w 4384220"/>
              <a:gd name="connsiteY7514" fmla="*/ 1316547 h 4384220"/>
              <a:gd name="connsiteX7515" fmla="*/ 2085933 w 4384220"/>
              <a:gd name="connsiteY7515" fmla="*/ 1064709 h 4384220"/>
              <a:gd name="connsiteX7516" fmla="*/ 2676845 w 4384220"/>
              <a:gd name="connsiteY7516" fmla="*/ 1168752 h 4384220"/>
              <a:gd name="connsiteX7517" fmla="*/ 2568266 w 4384220"/>
              <a:gd name="connsiteY7517" fmla="*/ 1397380 h 4384220"/>
              <a:gd name="connsiteX7518" fmla="*/ 2433010 w 4384220"/>
              <a:gd name="connsiteY7518" fmla="*/ 1346693 h 4384220"/>
              <a:gd name="connsiteX7519" fmla="*/ 2464490 w 4384220"/>
              <a:gd name="connsiteY7519" fmla="*/ 1236247 h 4384220"/>
              <a:gd name="connsiteX7520" fmla="*/ 2491968 w 4384220"/>
              <a:gd name="connsiteY7520" fmla="*/ 1244250 h 4384220"/>
              <a:gd name="connsiteX7521" fmla="*/ 2475961 w 4384220"/>
              <a:gd name="connsiteY7521" fmla="*/ 1295205 h 4384220"/>
              <a:gd name="connsiteX7522" fmla="*/ 2482364 w 4384220"/>
              <a:gd name="connsiteY7522" fmla="*/ 1309877 h 4384220"/>
              <a:gd name="connsiteX7523" fmla="*/ 2511977 w 4384220"/>
              <a:gd name="connsiteY7523" fmla="*/ 1320015 h 4384220"/>
              <a:gd name="connsiteX7524" fmla="*/ 2541055 w 4384220"/>
              <a:gd name="connsiteY7524" fmla="*/ 1331486 h 4384220"/>
              <a:gd name="connsiteX7525" fmla="*/ 2555461 w 4384220"/>
              <a:gd name="connsiteY7525" fmla="*/ 1324283 h 4384220"/>
              <a:gd name="connsiteX7526" fmla="*/ 2605882 w 4384220"/>
              <a:gd name="connsiteY7526" fmla="*/ 1203967 h 4384220"/>
              <a:gd name="connsiteX7527" fmla="*/ 2599213 w 4384220"/>
              <a:gd name="connsiteY7527" fmla="*/ 1188494 h 4384220"/>
              <a:gd name="connsiteX7528" fmla="*/ 2412202 w 4384220"/>
              <a:gd name="connsiteY7528" fmla="*/ 1131670 h 4384220"/>
              <a:gd name="connsiteX7529" fmla="*/ 2398063 w 4384220"/>
              <a:gd name="connsiteY7529" fmla="*/ 1141007 h 4384220"/>
              <a:gd name="connsiteX7530" fmla="*/ 2346041 w 4384220"/>
              <a:gd name="connsiteY7530" fmla="*/ 1407518 h 4384220"/>
              <a:gd name="connsiteX7531" fmla="*/ 2352444 w 4384220"/>
              <a:gd name="connsiteY7531" fmla="*/ 1420590 h 4384220"/>
              <a:gd name="connsiteX7532" fmla="*/ 2585607 w 4384220"/>
              <a:gd name="connsiteY7532" fmla="*/ 1509694 h 4384220"/>
              <a:gd name="connsiteX7533" fmla="*/ 2779821 w 4384220"/>
              <a:gd name="connsiteY7533" fmla="*/ 1667626 h 4384220"/>
              <a:gd name="connsiteX7534" fmla="*/ 2794494 w 4384220"/>
              <a:gd name="connsiteY7534" fmla="*/ 1666559 h 4384220"/>
              <a:gd name="connsiteX7535" fmla="*/ 2999112 w 4384220"/>
              <a:gd name="connsiteY7535" fmla="*/ 1488085 h 4384220"/>
              <a:gd name="connsiteX7536" fmla="*/ 2999912 w 4384220"/>
              <a:gd name="connsiteY7536" fmla="*/ 1471011 h 4384220"/>
              <a:gd name="connsiteX7537" fmla="*/ 2857453 w 4384220"/>
              <a:gd name="connsiteY7537" fmla="*/ 1337889 h 4384220"/>
              <a:gd name="connsiteX7538" fmla="*/ 2840646 w 4384220"/>
              <a:gd name="connsiteY7538" fmla="*/ 1339756 h 4384220"/>
              <a:gd name="connsiteX7539" fmla="*/ 2761413 w 4384220"/>
              <a:gd name="connsiteY7539" fmla="*/ 1443533 h 4384220"/>
              <a:gd name="connsiteX7540" fmla="*/ 2762481 w 4384220"/>
              <a:gd name="connsiteY7540" fmla="*/ 1459273 h 4384220"/>
              <a:gd name="connsiteX7541" fmla="*/ 2810234 w 4384220"/>
              <a:gd name="connsiteY7541" fmla="*/ 1499022 h 4384220"/>
              <a:gd name="connsiteX7542" fmla="*/ 2825974 w 4384220"/>
              <a:gd name="connsiteY7542" fmla="*/ 1497155 h 4384220"/>
              <a:gd name="connsiteX7543" fmla="*/ 2861988 w 4384220"/>
              <a:gd name="connsiteY7543" fmla="*/ 1457672 h 4384220"/>
              <a:gd name="connsiteX7544" fmla="*/ 2882797 w 4384220"/>
              <a:gd name="connsiteY7544" fmla="*/ 1477414 h 4384220"/>
              <a:gd name="connsiteX7545" fmla="*/ 2803031 w 4384220"/>
              <a:gd name="connsiteY7545" fmla="*/ 1559848 h 4384220"/>
              <a:gd name="connsiteX7546" fmla="*/ 2691251 w 4384220"/>
              <a:gd name="connsiteY7546" fmla="*/ 1468076 h 4384220"/>
              <a:gd name="connsiteX7547" fmla="*/ 2835311 w 4384220"/>
              <a:gd name="connsiteY7547" fmla="*/ 1259990 h 4384220"/>
              <a:gd name="connsiteX7548" fmla="*/ 3220804 w 4384220"/>
              <a:gd name="connsiteY7548" fmla="*/ 1719381 h 4384220"/>
              <a:gd name="connsiteX7549" fmla="*/ 2990842 w 4384220"/>
              <a:gd name="connsiteY7549" fmla="*/ 1825025 h 4384220"/>
              <a:gd name="connsiteX7550" fmla="*/ 2920146 w 4384220"/>
              <a:gd name="connsiteY7550" fmla="*/ 1699106 h 4384220"/>
              <a:gd name="connsiteX7551" fmla="*/ 3015119 w 4384220"/>
              <a:gd name="connsiteY7551" fmla="*/ 1634812 h 4384220"/>
              <a:gd name="connsiteX7552" fmla="*/ 3030592 w 4384220"/>
              <a:gd name="connsiteY7552" fmla="*/ 1658822 h 4384220"/>
              <a:gd name="connsiteX7553" fmla="*/ 2985507 w 4384220"/>
              <a:gd name="connsiteY7553" fmla="*/ 1687634 h 4384220"/>
              <a:gd name="connsiteX7554" fmla="*/ 2981238 w 4384220"/>
              <a:gd name="connsiteY7554" fmla="*/ 1702841 h 4384220"/>
              <a:gd name="connsiteX7555" fmla="*/ 2997245 w 4384220"/>
              <a:gd name="connsiteY7555" fmla="*/ 1729518 h 4384220"/>
              <a:gd name="connsiteX7556" fmla="*/ 3012451 w 4384220"/>
              <a:gd name="connsiteY7556" fmla="*/ 1756729 h 4384220"/>
              <a:gd name="connsiteX7557" fmla="*/ 3027657 w 4384220"/>
              <a:gd name="connsiteY7557" fmla="*/ 1760731 h 4384220"/>
              <a:gd name="connsiteX7558" fmla="*/ 3143705 w 4384220"/>
              <a:gd name="connsiteY7558" fmla="*/ 1700706 h 4384220"/>
              <a:gd name="connsiteX7559" fmla="*/ 3148507 w 4384220"/>
              <a:gd name="connsiteY7559" fmla="*/ 1684433 h 4384220"/>
              <a:gd name="connsiteX7560" fmla="*/ 3041796 w 4384220"/>
              <a:gd name="connsiteY7560" fmla="*/ 1521165 h 4384220"/>
              <a:gd name="connsiteX7561" fmla="*/ 3024989 w 4384220"/>
              <a:gd name="connsiteY7561" fmla="*/ 1519031 h 4384220"/>
              <a:gd name="connsiteX7562" fmla="*/ 2813969 w 4384220"/>
              <a:gd name="connsiteY7562" fmla="*/ 1689768 h 4384220"/>
              <a:gd name="connsiteX7563" fmla="*/ 2810234 w 4384220"/>
              <a:gd name="connsiteY7563" fmla="*/ 1704174 h 4384220"/>
              <a:gd name="connsiteX7564" fmla="*/ 2932151 w 4384220"/>
              <a:gd name="connsiteY7564" fmla="*/ 1922132 h 4384220"/>
              <a:gd name="connsiteX7565" fmla="*/ 2978837 w 4384220"/>
              <a:gd name="connsiteY7565" fmla="*/ 2167567 h 4384220"/>
              <a:gd name="connsiteX7566" fmla="*/ 2990842 w 4384220"/>
              <a:gd name="connsiteY7566" fmla="*/ 2176371 h 4384220"/>
              <a:gd name="connsiteX7567" fmla="*/ 3262155 w 4384220"/>
              <a:gd name="connsiteY7567" fmla="*/ 2171302 h 4384220"/>
              <a:gd name="connsiteX7568" fmla="*/ 3273626 w 4384220"/>
              <a:gd name="connsiteY7568" fmla="*/ 2159030 h 4384220"/>
              <a:gd name="connsiteX7569" fmla="*/ 3250416 w 4384220"/>
              <a:gd name="connsiteY7569" fmla="*/ 1965349 h 4384220"/>
              <a:gd name="connsiteX7570" fmla="*/ 3236277 w 4384220"/>
              <a:gd name="connsiteY7570" fmla="*/ 1956012 h 4384220"/>
              <a:gd name="connsiteX7571" fmla="*/ 3109024 w 4384220"/>
              <a:gd name="connsiteY7571" fmla="*/ 1984557 h 4384220"/>
              <a:gd name="connsiteX7572" fmla="*/ 3099954 w 4384220"/>
              <a:gd name="connsiteY7572" fmla="*/ 1997363 h 4384220"/>
              <a:gd name="connsiteX7573" fmla="*/ 3105823 w 4384220"/>
              <a:gd name="connsiteY7573" fmla="*/ 2028042 h 4384220"/>
              <a:gd name="connsiteX7574" fmla="*/ 3110892 w 4384220"/>
              <a:gd name="connsiteY7574" fmla="*/ 2058722 h 4384220"/>
              <a:gd name="connsiteX7575" fmla="*/ 3123964 w 4384220"/>
              <a:gd name="connsiteY7575" fmla="*/ 2067525 h 4384220"/>
              <a:gd name="connsiteX7576" fmla="*/ 3177053 w 4384220"/>
              <a:gd name="connsiteY7576" fmla="*/ 2060589 h 4384220"/>
              <a:gd name="connsiteX7577" fmla="*/ 3180788 w 4384220"/>
              <a:gd name="connsiteY7577" fmla="*/ 2088867 h 4384220"/>
              <a:gd name="connsiteX7578" fmla="*/ 3066607 w 4384220"/>
              <a:gd name="connsiteY7578" fmla="*/ 2100606 h 4384220"/>
              <a:gd name="connsiteX7579" fmla="*/ 3039929 w 4384220"/>
              <a:gd name="connsiteY7579" fmla="*/ 1958680 h 4384220"/>
              <a:gd name="connsiteX7580" fmla="*/ 3284030 w 4384220"/>
              <a:gd name="connsiteY7580" fmla="*/ 1891719 h 4384220"/>
              <a:gd name="connsiteX7581" fmla="*/ 3324581 w 4384220"/>
              <a:gd name="connsiteY7581" fmla="*/ 2191577 h 4384220"/>
              <a:gd name="connsiteX7582" fmla="*/ 3284030 w 4384220"/>
              <a:gd name="connsiteY7582" fmla="*/ 2491435 h 4384220"/>
              <a:gd name="connsiteX7583" fmla="*/ 3039929 w 4384220"/>
              <a:gd name="connsiteY7583" fmla="*/ 2424473 h 4384220"/>
              <a:gd name="connsiteX7584" fmla="*/ 3066607 w 4384220"/>
              <a:gd name="connsiteY7584" fmla="*/ 2282548 h 4384220"/>
              <a:gd name="connsiteX7585" fmla="*/ 3180788 w 4384220"/>
              <a:gd name="connsiteY7585" fmla="*/ 2294286 h 4384220"/>
              <a:gd name="connsiteX7586" fmla="*/ 3177319 w 4384220"/>
              <a:gd name="connsiteY7586" fmla="*/ 2322564 h 4384220"/>
              <a:gd name="connsiteX7587" fmla="*/ 3124231 w 4384220"/>
              <a:gd name="connsiteY7587" fmla="*/ 2315628 h 4384220"/>
              <a:gd name="connsiteX7588" fmla="*/ 3111159 w 4384220"/>
              <a:gd name="connsiteY7588" fmla="*/ 2324432 h 4384220"/>
              <a:gd name="connsiteX7589" fmla="*/ 3106090 w 4384220"/>
              <a:gd name="connsiteY7589" fmla="*/ 2355111 h 4384220"/>
              <a:gd name="connsiteX7590" fmla="*/ 3100221 w 4384220"/>
              <a:gd name="connsiteY7590" fmla="*/ 2385791 h 4384220"/>
              <a:gd name="connsiteX7591" fmla="*/ 3109291 w 4384220"/>
              <a:gd name="connsiteY7591" fmla="*/ 2398596 h 4384220"/>
              <a:gd name="connsiteX7592" fmla="*/ 3236544 w 4384220"/>
              <a:gd name="connsiteY7592" fmla="*/ 2427141 h 4384220"/>
              <a:gd name="connsiteX7593" fmla="*/ 3250683 w 4384220"/>
              <a:gd name="connsiteY7593" fmla="*/ 2417804 h 4384220"/>
              <a:gd name="connsiteX7594" fmla="*/ 3273893 w 4384220"/>
              <a:gd name="connsiteY7594" fmla="*/ 2224124 h 4384220"/>
              <a:gd name="connsiteX7595" fmla="*/ 3262421 w 4384220"/>
              <a:gd name="connsiteY7595" fmla="*/ 2211852 h 4384220"/>
              <a:gd name="connsiteX7596" fmla="*/ 2991109 w 4384220"/>
              <a:gd name="connsiteY7596" fmla="*/ 2206783 h 4384220"/>
              <a:gd name="connsiteX7597" fmla="*/ 2979104 w 4384220"/>
              <a:gd name="connsiteY7597" fmla="*/ 2215587 h 4384220"/>
              <a:gd name="connsiteX7598" fmla="*/ 2932418 w 4384220"/>
              <a:gd name="connsiteY7598" fmla="*/ 2461022 h 4384220"/>
              <a:gd name="connsiteX7599" fmla="*/ 2810500 w 4384220"/>
              <a:gd name="connsiteY7599" fmla="*/ 2678979 h 4384220"/>
              <a:gd name="connsiteX7600" fmla="*/ 2814235 w 4384220"/>
              <a:gd name="connsiteY7600" fmla="*/ 2693385 h 4384220"/>
              <a:gd name="connsiteX7601" fmla="*/ 3025256 w 4384220"/>
              <a:gd name="connsiteY7601" fmla="*/ 2864123 h 4384220"/>
              <a:gd name="connsiteX7602" fmla="*/ 3042063 w 4384220"/>
              <a:gd name="connsiteY7602" fmla="*/ 2861988 h 4384220"/>
              <a:gd name="connsiteX7603" fmla="*/ 3148774 w 4384220"/>
              <a:gd name="connsiteY7603" fmla="*/ 2698721 h 4384220"/>
              <a:gd name="connsiteX7604" fmla="*/ 3143972 w 4384220"/>
              <a:gd name="connsiteY7604" fmla="*/ 2682447 h 4384220"/>
              <a:gd name="connsiteX7605" fmla="*/ 3027924 w 4384220"/>
              <a:gd name="connsiteY7605" fmla="*/ 2622422 h 4384220"/>
              <a:gd name="connsiteX7606" fmla="*/ 3012718 w 4384220"/>
              <a:gd name="connsiteY7606" fmla="*/ 2626424 h 4384220"/>
              <a:gd name="connsiteX7607" fmla="*/ 2997511 w 4384220"/>
              <a:gd name="connsiteY7607" fmla="*/ 2653635 h 4384220"/>
              <a:gd name="connsiteX7608" fmla="*/ 2981505 w 4384220"/>
              <a:gd name="connsiteY7608" fmla="*/ 2680313 h 4384220"/>
              <a:gd name="connsiteX7609" fmla="*/ 2985773 w 4384220"/>
              <a:gd name="connsiteY7609" fmla="*/ 2695519 h 4384220"/>
              <a:gd name="connsiteX7610" fmla="*/ 3030859 w 4384220"/>
              <a:gd name="connsiteY7610" fmla="*/ 2724331 h 4384220"/>
              <a:gd name="connsiteX7611" fmla="*/ 3015385 w 4384220"/>
              <a:gd name="connsiteY7611" fmla="*/ 2748341 h 4384220"/>
              <a:gd name="connsiteX7612" fmla="*/ 2920413 w 4384220"/>
              <a:gd name="connsiteY7612" fmla="*/ 2684048 h 4384220"/>
              <a:gd name="connsiteX7613" fmla="*/ 2991109 w 4384220"/>
              <a:gd name="connsiteY7613" fmla="*/ 2558129 h 4384220"/>
              <a:gd name="connsiteX7614" fmla="*/ 3221071 w 4384220"/>
              <a:gd name="connsiteY7614" fmla="*/ 2663773 h 4384220"/>
              <a:gd name="connsiteX7615" fmla="*/ 2835578 w 4384220"/>
              <a:gd name="connsiteY7615" fmla="*/ 3123164 h 4384220"/>
              <a:gd name="connsiteX7616" fmla="*/ 2691518 w 4384220"/>
              <a:gd name="connsiteY7616" fmla="*/ 2915077 h 4384220"/>
              <a:gd name="connsiteX7617" fmla="*/ 2803298 w 4384220"/>
              <a:gd name="connsiteY7617" fmla="*/ 2823306 h 4384220"/>
              <a:gd name="connsiteX7618" fmla="*/ 2883064 w 4384220"/>
              <a:gd name="connsiteY7618" fmla="*/ 2905740 h 4384220"/>
              <a:gd name="connsiteX7619" fmla="*/ 2862255 w 4384220"/>
              <a:gd name="connsiteY7619" fmla="*/ 2925482 h 4384220"/>
              <a:gd name="connsiteX7620" fmla="*/ 2826240 w 4384220"/>
              <a:gd name="connsiteY7620" fmla="*/ 2885998 h 4384220"/>
              <a:gd name="connsiteX7621" fmla="*/ 2810500 w 4384220"/>
              <a:gd name="connsiteY7621" fmla="*/ 2884131 h 4384220"/>
              <a:gd name="connsiteX7622" fmla="*/ 2762747 w 4384220"/>
              <a:gd name="connsiteY7622" fmla="*/ 2923881 h 4384220"/>
              <a:gd name="connsiteX7623" fmla="*/ 2761680 w 4384220"/>
              <a:gd name="connsiteY7623" fmla="*/ 2939621 h 4384220"/>
              <a:gd name="connsiteX7624" fmla="*/ 2840913 w 4384220"/>
              <a:gd name="connsiteY7624" fmla="*/ 3043397 h 4384220"/>
              <a:gd name="connsiteX7625" fmla="*/ 2857720 w 4384220"/>
              <a:gd name="connsiteY7625" fmla="*/ 3045265 h 4384220"/>
              <a:gd name="connsiteX7626" fmla="*/ 3000179 w 4384220"/>
              <a:gd name="connsiteY7626" fmla="*/ 2912143 h 4384220"/>
              <a:gd name="connsiteX7627" fmla="*/ 2999379 w 4384220"/>
              <a:gd name="connsiteY7627" fmla="*/ 2895069 h 4384220"/>
              <a:gd name="connsiteX7628" fmla="*/ 2794761 w 4384220"/>
              <a:gd name="connsiteY7628" fmla="*/ 2716595 h 4384220"/>
              <a:gd name="connsiteX7629" fmla="*/ 2780088 w 4384220"/>
              <a:gd name="connsiteY7629" fmla="*/ 2715528 h 4384220"/>
              <a:gd name="connsiteX7630" fmla="*/ 2585874 w 4384220"/>
              <a:gd name="connsiteY7630" fmla="*/ 2873460 h 4384220"/>
              <a:gd name="connsiteX7631" fmla="*/ 2352710 w 4384220"/>
              <a:gd name="connsiteY7631" fmla="*/ 2962564 h 4384220"/>
              <a:gd name="connsiteX7632" fmla="*/ 2346308 w 4384220"/>
              <a:gd name="connsiteY7632" fmla="*/ 2975636 h 4384220"/>
              <a:gd name="connsiteX7633" fmla="*/ 2398329 w 4384220"/>
              <a:gd name="connsiteY7633" fmla="*/ 3242146 h 4384220"/>
              <a:gd name="connsiteX7634" fmla="*/ 2412469 w 4384220"/>
              <a:gd name="connsiteY7634" fmla="*/ 3251483 h 4384220"/>
              <a:gd name="connsiteX7635" fmla="*/ 2599480 w 4384220"/>
              <a:gd name="connsiteY7635" fmla="*/ 3194660 h 4384220"/>
              <a:gd name="connsiteX7636" fmla="*/ 2606149 w 4384220"/>
              <a:gd name="connsiteY7636" fmla="*/ 3179187 h 4384220"/>
              <a:gd name="connsiteX7637" fmla="*/ 2555728 w 4384220"/>
              <a:gd name="connsiteY7637" fmla="*/ 3058870 h 4384220"/>
              <a:gd name="connsiteX7638" fmla="*/ 2541322 w 4384220"/>
              <a:gd name="connsiteY7638" fmla="*/ 3051667 h 4384220"/>
              <a:gd name="connsiteX7639" fmla="*/ 2512243 w 4384220"/>
              <a:gd name="connsiteY7639" fmla="*/ 3063139 h 4384220"/>
              <a:gd name="connsiteX7640" fmla="*/ 2482631 w 4384220"/>
              <a:gd name="connsiteY7640" fmla="*/ 3073276 h 4384220"/>
              <a:gd name="connsiteX7641" fmla="*/ 2476228 w 4384220"/>
              <a:gd name="connsiteY7641" fmla="*/ 3087949 h 4384220"/>
              <a:gd name="connsiteX7642" fmla="*/ 2492235 w 4384220"/>
              <a:gd name="connsiteY7642" fmla="*/ 3138904 h 4384220"/>
              <a:gd name="connsiteX7643" fmla="*/ 2464757 w 4384220"/>
              <a:gd name="connsiteY7643" fmla="*/ 3146907 h 4384220"/>
              <a:gd name="connsiteX7644" fmla="*/ 2433277 w 4384220"/>
              <a:gd name="connsiteY7644" fmla="*/ 3036461 h 4384220"/>
              <a:gd name="connsiteX7645" fmla="*/ 2568533 w 4384220"/>
              <a:gd name="connsiteY7645" fmla="*/ 2985773 h 4384220"/>
              <a:gd name="connsiteX7646" fmla="*/ 2677112 w 4384220"/>
              <a:gd name="connsiteY7646" fmla="*/ 3214401 h 4384220"/>
              <a:gd name="connsiteX7647" fmla="*/ 2086200 w 4384220"/>
              <a:gd name="connsiteY7647" fmla="*/ 3318445 h 4384220"/>
              <a:gd name="connsiteX7648" fmla="*/ 2109676 w 4384220"/>
              <a:gd name="connsiteY7648" fmla="*/ 3066607 h 4384220"/>
              <a:gd name="connsiteX7649" fmla="*/ 2254269 w 4384220"/>
              <a:gd name="connsiteY7649" fmla="*/ 3068208 h 4384220"/>
              <a:gd name="connsiteX7650" fmla="*/ 2262273 w 4384220"/>
              <a:gd name="connsiteY7650" fmla="*/ 3182655 h 4384220"/>
              <a:gd name="connsiteX7651" fmla="*/ 2233728 w 4384220"/>
              <a:gd name="connsiteY7651" fmla="*/ 3184256 h 4384220"/>
              <a:gd name="connsiteX7652" fmla="*/ 2231593 w 4384220"/>
              <a:gd name="connsiteY7652" fmla="*/ 3130900 h 4384220"/>
              <a:gd name="connsiteX7653" fmla="*/ 2220655 w 4384220"/>
              <a:gd name="connsiteY7653" fmla="*/ 3119429 h 4384220"/>
              <a:gd name="connsiteX7654" fmla="*/ 2189443 w 4384220"/>
              <a:gd name="connsiteY7654" fmla="*/ 3120229 h 4384220"/>
              <a:gd name="connsiteX7655" fmla="*/ 2158230 w 4384220"/>
              <a:gd name="connsiteY7655" fmla="*/ 3119429 h 4384220"/>
              <a:gd name="connsiteX7656" fmla="*/ 2147292 w 4384220"/>
              <a:gd name="connsiteY7656" fmla="*/ 3130900 h 4384220"/>
              <a:gd name="connsiteX7657" fmla="*/ 2141156 w 4384220"/>
              <a:gd name="connsiteY7657" fmla="*/ 3261354 h 4384220"/>
              <a:gd name="connsiteX7658" fmla="*/ 2152894 w 4384220"/>
              <a:gd name="connsiteY7658" fmla="*/ 3273359 h 4384220"/>
              <a:gd name="connsiteX7659" fmla="*/ 2347642 w 4384220"/>
              <a:gd name="connsiteY7659" fmla="*/ 3262955 h 4384220"/>
              <a:gd name="connsiteX7660" fmla="*/ 2357779 w 4384220"/>
              <a:gd name="connsiteY7660" fmla="*/ 3249616 h 4384220"/>
              <a:gd name="connsiteX7661" fmla="*/ 2316162 w 4384220"/>
              <a:gd name="connsiteY7661" fmla="*/ 2981238 h 4384220"/>
              <a:gd name="connsiteX7662" fmla="*/ 2305491 w 4384220"/>
              <a:gd name="connsiteY7662" fmla="*/ 2970834 h 4384220"/>
              <a:gd name="connsiteX7663" fmla="*/ 2054987 w 4384220"/>
              <a:gd name="connsiteY7663" fmla="*/ 2966832 h 4384220"/>
              <a:gd name="connsiteX7664" fmla="*/ 1933870 w 4384220"/>
              <a:gd name="connsiteY7664" fmla="*/ 2935352 h 4384220"/>
              <a:gd name="connsiteX7665" fmla="*/ 1819155 w 4384220"/>
              <a:gd name="connsiteY7665" fmla="*/ 2885198 h 4384220"/>
              <a:gd name="connsiteX7666" fmla="*/ 1805817 w 4384220"/>
              <a:gd name="connsiteY7666" fmla="*/ 2891334 h 4384220"/>
              <a:gd name="connsiteX7667" fmla="*/ 1674295 w 4384220"/>
              <a:gd name="connsiteY7667" fmla="*/ 3128766 h 4384220"/>
              <a:gd name="connsiteX7668" fmla="*/ 1679364 w 4384220"/>
              <a:gd name="connsiteY7668" fmla="*/ 3145039 h 4384220"/>
              <a:gd name="connsiteX7669" fmla="*/ 1859172 w 4384220"/>
              <a:gd name="connsiteY7669" fmla="*/ 3221605 h 4384220"/>
              <a:gd name="connsiteX7670" fmla="*/ 1874378 w 4384220"/>
              <a:gd name="connsiteY7670" fmla="*/ 3214135 h 4384220"/>
              <a:gd name="connsiteX7671" fmla="*/ 1913061 w 4384220"/>
              <a:gd name="connsiteY7671" fmla="*/ 3089550 h 4384220"/>
              <a:gd name="connsiteX7672" fmla="*/ 1906658 w 4384220"/>
              <a:gd name="connsiteY7672" fmla="*/ 3074877 h 4384220"/>
              <a:gd name="connsiteX7673" fmla="*/ 1877046 w 4384220"/>
              <a:gd name="connsiteY7673" fmla="*/ 3065006 h 4384220"/>
              <a:gd name="connsiteX7674" fmla="*/ 1847967 w 4384220"/>
              <a:gd name="connsiteY7674" fmla="*/ 3053802 h 4384220"/>
              <a:gd name="connsiteX7675" fmla="*/ 1833828 w 4384220"/>
              <a:gd name="connsiteY7675" fmla="*/ 3061004 h 4384220"/>
              <a:gd name="connsiteX7676" fmla="*/ 1813553 w 4384220"/>
              <a:gd name="connsiteY7676" fmla="*/ 3110358 h 4384220"/>
              <a:gd name="connsiteX7677" fmla="*/ 1787409 w 4384220"/>
              <a:gd name="connsiteY7677" fmla="*/ 3098887 h 4384220"/>
              <a:gd name="connsiteX7678" fmla="*/ 1834362 w 4384220"/>
              <a:gd name="connsiteY7678" fmla="*/ 2994043 h 4384220"/>
              <a:gd name="connsiteX7679" fmla="*/ 1970418 w 4384220"/>
              <a:gd name="connsiteY7679" fmla="*/ 3042063 h 4384220"/>
              <a:gd name="connsiteX7680" fmla="*/ 1906658 w 4384220"/>
              <a:gd name="connsiteY7680" fmla="*/ 3286965 h 4384220"/>
              <a:gd name="connsiteX7681" fmla="*/ 1386976 w 4384220"/>
              <a:gd name="connsiteY7681" fmla="*/ 2986573 h 4384220"/>
              <a:gd name="connsiteX7682" fmla="*/ 1567051 w 4384220"/>
              <a:gd name="connsiteY7682" fmla="*/ 2808900 h 4384220"/>
              <a:gd name="connsiteX7683" fmla="*/ 1676696 w 4384220"/>
              <a:gd name="connsiteY7683" fmla="*/ 2903072 h 4384220"/>
              <a:gd name="connsiteX7684" fmla="*/ 1609202 w 4384220"/>
              <a:gd name="connsiteY7684" fmla="*/ 2995911 h 4384220"/>
              <a:gd name="connsiteX7685" fmla="*/ 1586259 w 4384220"/>
              <a:gd name="connsiteY7685" fmla="*/ 2978837 h 4384220"/>
              <a:gd name="connsiteX7686" fmla="*/ 1618806 w 4384220"/>
              <a:gd name="connsiteY7686" fmla="*/ 2936419 h 4384220"/>
              <a:gd name="connsiteX7687" fmla="*/ 1617738 w 4384220"/>
              <a:gd name="connsiteY7687" fmla="*/ 2920680 h 4384220"/>
              <a:gd name="connsiteX7688" fmla="*/ 1569985 w 4384220"/>
              <a:gd name="connsiteY7688" fmla="*/ 2880663 h 4384220"/>
              <a:gd name="connsiteX7689" fmla="*/ 1554245 w 4384220"/>
              <a:gd name="connsiteY7689" fmla="*/ 2882264 h 4384220"/>
              <a:gd name="connsiteX7690" fmla="*/ 1465675 w 4384220"/>
              <a:gd name="connsiteY7690" fmla="*/ 2978037 h 4384220"/>
              <a:gd name="connsiteX7691" fmla="*/ 1466476 w 4384220"/>
              <a:gd name="connsiteY7691" fmla="*/ 2995110 h 4384220"/>
              <a:gd name="connsiteX7692" fmla="*/ 1622540 w 4384220"/>
              <a:gd name="connsiteY7692" fmla="*/ 3112226 h 4384220"/>
              <a:gd name="connsiteX7693" fmla="*/ 1639081 w 4384220"/>
              <a:gd name="connsiteY7693" fmla="*/ 3108491 h 4384220"/>
              <a:gd name="connsiteX7694" fmla="*/ 1779405 w 4384220"/>
              <a:gd name="connsiteY7694" fmla="*/ 2876128 h 4384220"/>
              <a:gd name="connsiteX7695" fmla="*/ 1778072 w 4384220"/>
              <a:gd name="connsiteY7695" fmla="*/ 2861188 h 4384220"/>
              <a:gd name="connsiteX7696" fmla="*/ 1588927 w 4384220"/>
              <a:gd name="connsiteY7696" fmla="*/ 2697387 h 4384220"/>
              <a:gd name="connsiteX7697" fmla="*/ 1460607 w 4384220"/>
              <a:gd name="connsiteY7697" fmla="*/ 2482898 h 4384220"/>
              <a:gd name="connsiteX7698" fmla="*/ 1446467 w 4384220"/>
              <a:gd name="connsiteY7698" fmla="*/ 2478896 h 4384220"/>
              <a:gd name="connsiteX7699" fmla="*/ 1193296 w 4384220"/>
              <a:gd name="connsiteY7699" fmla="*/ 2576537 h 4384220"/>
              <a:gd name="connsiteX7700" fmla="*/ 1186626 w 4384220"/>
              <a:gd name="connsiteY7700" fmla="*/ 2592276 h 4384220"/>
              <a:gd name="connsiteX7701" fmla="*/ 1275196 w 4384220"/>
              <a:gd name="connsiteY7701" fmla="*/ 2766482 h 4384220"/>
              <a:gd name="connsiteX7702" fmla="*/ 1291736 w 4384220"/>
              <a:gd name="connsiteY7702" fmla="*/ 2770217 h 4384220"/>
              <a:gd name="connsiteX7703" fmla="*/ 1401382 w 4384220"/>
              <a:gd name="connsiteY7703" fmla="*/ 2699521 h 4384220"/>
              <a:gd name="connsiteX7704" fmla="*/ 1405384 w 4384220"/>
              <a:gd name="connsiteY7704" fmla="*/ 2685115 h 4384220"/>
              <a:gd name="connsiteX7705" fmla="*/ 1973086 w 4384220"/>
              <a:gd name="connsiteY7705" fmla="*/ 3323247 h 4384220"/>
              <a:gd name="connsiteX7706" fmla="*/ 1922132 w 4384220"/>
              <a:gd name="connsiteY7706" fmla="*/ 3312576 h 4384220"/>
              <a:gd name="connsiteX7707" fmla="*/ 1928267 w 4384220"/>
              <a:gd name="connsiteY7707" fmla="*/ 3305106 h 4384220"/>
              <a:gd name="connsiteX7708" fmla="*/ 1992027 w 4384220"/>
              <a:gd name="connsiteY7708" fmla="*/ 3035927 h 4384220"/>
              <a:gd name="connsiteX7709" fmla="*/ 1985358 w 4384220"/>
              <a:gd name="connsiteY7709" fmla="*/ 3022322 h 4384220"/>
              <a:gd name="connsiteX7710" fmla="*/ 1834895 w 4384220"/>
              <a:gd name="connsiteY7710" fmla="*/ 2969233 h 4384220"/>
              <a:gd name="connsiteX7711" fmla="*/ 1821023 w 4384220"/>
              <a:gd name="connsiteY7711" fmla="*/ 2975903 h 4384220"/>
              <a:gd name="connsiteX7712" fmla="*/ 1761798 w 4384220"/>
              <a:gd name="connsiteY7712" fmla="*/ 3101021 h 4384220"/>
              <a:gd name="connsiteX7713" fmla="*/ 1767134 w 4384220"/>
              <a:gd name="connsiteY7713" fmla="*/ 3116494 h 4384220"/>
              <a:gd name="connsiteX7714" fmla="*/ 1815154 w 4384220"/>
              <a:gd name="connsiteY7714" fmla="*/ 3137036 h 4384220"/>
              <a:gd name="connsiteX7715" fmla="*/ 1830093 w 4384220"/>
              <a:gd name="connsiteY7715" fmla="*/ 3130100 h 4384220"/>
              <a:gd name="connsiteX7716" fmla="*/ 1849301 w 4384220"/>
              <a:gd name="connsiteY7716" fmla="*/ 3080212 h 4384220"/>
              <a:gd name="connsiteX7717" fmla="*/ 1889318 w 4384220"/>
              <a:gd name="connsiteY7717" fmla="*/ 3094618 h 4384220"/>
              <a:gd name="connsiteX7718" fmla="*/ 1855170 w 4384220"/>
              <a:gd name="connsiteY7718" fmla="*/ 3195994 h 4384220"/>
              <a:gd name="connsiteX7719" fmla="*/ 1701240 w 4384220"/>
              <a:gd name="connsiteY7719" fmla="*/ 3130366 h 4384220"/>
              <a:gd name="connsiteX7720" fmla="*/ 1816221 w 4384220"/>
              <a:gd name="connsiteY7720" fmla="*/ 2910809 h 4384220"/>
              <a:gd name="connsiteX7721" fmla="*/ 2037646 w 4384220"/>
              <a:gd name="connsiteY7721" fmla="*/ 2988441 h 4384220"/>
              <a:gd name="connsiteX7722" fmla="*/ 1973086 w 4384220"/>
              <a:gd name="connsiteY7722" fmla="*/ 3323247 h 4384220"/>
              <a:gd name="connsiteX7723" fmla="*/ 1357097 w 4384220"/>
              <a:gd name="connsiteY7723" fmla="*/ 2985773 h 4384220"/>
              <a:gd name="connsiteX7724" fmla="*/ 1322416 w 4384220"/>
              <a:gd name="connsiteY7724" fmla="*/ 2947624 h 4384220"/>
              <a:gd name="connsiteX7725" fmla="*/ 1579856 w 4384220"/>
              <a:gd name="connsiteY7725" fmla="*/ 2723798 h 4384220"/>
              <a:gd name="connsiteX7726" fmla="*/ 1663357 w 4384220"/>
              <a:gd name="connsiteY7726" fmla="*/ 2807032 h 4384220"/>
              <a:gd name="connsiteX7727" fmla="*/ 1758063 w 4384220"/>
              <a:gd name="connsiteY7727" fmla="*/ 2877195 h 4384220"/>
              <a:gd name="connsiteX7728" fmla="*/ 1625208 w 4384220"/>
              <a:gd name="connsiteY7728" fmla="*/ 3086348 h 4384220"/>
              <a:gd name="connsiteX7729" fmla="*/ 1491553 w 4384220"/>
              <a:gd name="connsiteY7729" fmla="*/ 2986040 h 4384220"/>
              <a:gd name="connsiteX7730" fmla="*/ 1562249 w 4384220"/>
              <a:gd name="connsiteY7730" fmla="*/ 2906007 h 4384220"/>
              <a:gd name="connsiteX7731" fmla="*/ 1594529 w 4384220"/>
              <a:gd name="connsiteY7731" fmla="*/ 2933485 h 4384220"/>
              <a:gd name="connsiteX7732" fmla="*/ 1560915 w 4384220"/>
              <a:gd name="connsiteY7732" fmla="*/ 2975102 h 4384220"/>
              <a:gd name="connsiteX7733" fmla="*/ 1562516 w 4384220"/>
              <a:gd name="connsiteY7733" fmla="*/ 2991375 h 4384220"/>
              <a:gd name="connsiteX7734" fmla="*/ 1583057 w 4384220"/>
              <a:gd name="connsiteY7734" fmla="*/ 3007382 h 4384220"/>
              <a:gd name="connsiteX7735" fmla="*/ 1604400 w 4384220"/>
              <a:gd name="connsiteY7735" fmla="*/ 3022589 h 4384220"/>
              <a:gd name="connsiteX7736" fmla="*/ 1620406 w 4384220"/>
              <a:gd name="connsiteY7736" fmla="*/ 3019387 h 4384220"/>
              <a:gd name="connsiteX7737" fmla="*/ 1699106 w 4384220"/>
              <a:gd name="connsiteY7737" fmla="*/ 2905740 h 4384220"/>
              <a:gd name="connsiteX7738" fmla="*/ 1698039 w 4384220"/>
              <a:gd name="connsiteY7738" fmla="*/ 2890534 h 4384220"/>
              <a:gd name="connsiteX7739" fmla="*/ 1576655 w 4384220"/>
              <a:gd name="connsiteY7739" fmla="*/ 2786224 h 4384220"/>
              <a:gd name="connsiteX7740" fmla="*/ 1561448 w 4384220"/>
              <a:gd name="connsiteY7740" fmla="*/ 2787291 h 4384220"/>
              <a:gd name="connsiteX7741" fmla="*/ 1360298 w 4384220"/>
              <a:gd name="connsiteY7741" fmla="*/ 2977236 h 4384220"/>
              <a:gd name="connsiteX7742" fmla="*/ 1357097 w 4384220"/>
              <a:gd name="connsiteY7742" fmla="*/ 2985773 h 4384220"/>
              <a:gd name="connsiteX7743" fmla="*/ 3281629 w 4384220"/>
              <a:gd name="connsiteY7743" fmla="*/ 1816221 h 4384220"/>
              <a:gd name="connsiteX7744" fmla="*/ 3297369 w 4384220"/>
              <a:gd name="connsiteY7744" fmla="*/ 1865575 h 4384220"/>
              <a:gd name="connsiteX7745" fmla="*/ 3288032 w 4384220"/>
              <a:gd name="connsiteY7745" fmla="*/ 1863974 h 4384220"/>
              <a:gd name="connsiteX7746" fmla="*/ 3022855 w 4384220"/>
              <a:gd name="connsiteY7746" fmla="*/ 1943207 h 4384220"/>
              <a:gd name="connsiteX7747" fmla="*/ 3014052 w 4384220"/>
              <a:gd name="connsiteY7747" fmla="*/ 1955745 h 4384220"/>
              <a:gd name="connsiteX7748" fmla="*/ 3043397 w 4384220"/>
              <a:gd name="connsiteY7748" fmla="*/ 2112611 h 4384220"/>
              <a:gd name="connsiteX7749" fmla="*/ 3055936 w 4384220"/>
              <a:gd name="connsiteY7749" fmla="*/ 2121414 h 4384220"/>
              <a:gd name="connsiteX7750" fmla="*/ 3193860 w 4384220"/>
              <a:gd name="connsiteY7750" fmla="*/ 2110476 h 4384220"/>
              <a:gd name="connsiteX7751" fmla="*/ 3204797 w 4384220"/>
              <a:gd name="connsiteY7751" fmla="*/ 2098205 h 4384220"/>
              <a:gd name="connsiteX7752" fmla="*/ 3198662 w 4384220"/>
              <a:gd name="connsiteY7752" fmla="*/ 2046450 h 4384220"/>
              <a:gd name="connsiteX7753" fmla="*/ 3185323 w 4384220"/>
              <a:gd name="connsiteY7753" fmla="*/ 2036846 h 4384220"/>
              <a:gd name="connsiteX7754" fmla="*/ 3132501 w 4384220"/>
              <a:gd name="connsiteY7754" fmla="*/ 2045116 h 4384220"/>
              <a:gd name="connsiteX7755" fmla="*/ 3125031 w 4384220"/>
              <a:gd name="connsiteY7755" fmla="*/ 2003232 h 4384220"/>
              <a:gd name="connsiteX7756" fmla="*/ 3229875 w 4384220"/>
              <a:gd name="connsiteY7756" fmla="*/ 1982157 h 4384220"/>
              <a:gd name="connsiteX7757" fmla="*/ 3249616 w 4384220"/>
              <a:gd name="connsiteY7757" fmla="*/ 2148092 h 4384220"/>
              <a:gd name="connsiteX7758" fmla="*/ 3002047 w 4384220"/>
              <a:gd name="connsiteY7758" fmla="*/ 2158230 h 4384220"/>
              <a:gd name="connsiteX7759" fmla="*/ 2958562 w 4384220"/>
              <a:gd name="connsiteY7759" fmla="*/ 1927467 h 4384220"/>
              <a:gd name="connsiteX7760" fmla="*/ 3281629 w 4384220"/>
              <a:gd name="connsiteY7760" fmla="*/ 1816221 h 4384220"/>
              <a:gd name="connsiteX7761" fmla="*/ 3023122 w 4384220"/>
              <a:gd name="connsiteY7761" fmla="*/ 2440747 h 4384220"/>
              <a:gd name="connsiteX7762" fmla="*/ 3288299 w 4384220"/>
              <a:gd name="connsiteY7762" fmla="*/ 2519980 h 4384220"/>
              <a:gd name="connsiteX7763" fmla="*/ 3297636 w 4384220"/>
              <a:gd name="connsiteY7763" fmla="*/ 2518379 h 4384220"/>
              <a:gd name="connsiteX7764" fmla="*/ 3281896 w 4384220"/>
              <a:gd name="connsiteY7764" fmla="*/ 2567733 h 4384220"/>
              <a:gd name="connsiteX7765" fmla="*/ 2959362 w 4384220"/>
              <a:gd name="connsiteY7765" fmla="*/ 2456487 h 4384220"/>
              <a:gd name="connsiteX7766" fmla="*/ 3002847 w 4384220"/>
              <a:gd name="connsiteY7766" fmla="*/ 2225724 h 4384220"/>
              <a:gd name="connsiteX7767" fmla="*/ 3250416 w 4384220"/>
              <a:gd name="connsiteY7767" fmla="*/ 2235862 h 4384220"/>
              <a:gd name="connsiteX7768" fmla="*/ 3230675 w 4384220"/>
              <a:gd name="connsiteY7768" fmla="*/ 2401797 h 4384220"/>
              <a:gd name="connsiteX7769" fmla="*/ 3125831 w 4384220"/>
              <a:gd name="connsiteY7769" fmla="*/ 2380722 h 4384220"/>
              <a:gd name="connsiteX7770" fmla="*/ 3133301 w 4384220"/>
              <a:gd name="connsiteY7770" fmla="*/ 2338838 h 4384220"/>
              <a:gd name="connsiteX7771" fmla="*/ 3186123 w 4384220"/>
              <a:gd name="connsiteY7771" fmla="*/ 2347108 h 4384220"/>
              <a:gd name="connsiteX7772" fmla="*/ 3199462 w 4384220"/>
              <a:gd name="connsiteY7772" fmla="*/ 2337504 h 4384220"/>
              <a:gd name="connsiteX7773" fmla="*/ 3205598 w 4384220"/>
              <a:gd name="connsiteY7773" fmla="*/ 2285749 h 4384220"/>
              <a:gd name="connsiteX7774" fmla="*/ 3194660 w 4384220"/>
              <a:gd name="connsiteY7774" fmla="*/ 2273477 h 4384220"/>
              <a:gd name="connsiteX7775" fmla="*/ 3056736 w 4384220"/>
              <a:gd name="connsiteY7775" fmla="*/ 2262273 h 4384220"/>
              <a:gd name="connsiteX7776" fmla="*/ 3044197 w 4384220"/>
              <a:gd name="connsiteY7776" fmla="*/ 2270810 h 4384220"/>
              <a:gd name="connsiteX7777" fmla="*/ 3014852 w 4384220"/>
              <a:gd name="connsiteY7777" fmla="*/ 2427675 h 4384220"/>
              <a:gd name="connsiteX7778" fmla="*/ 3023122 w 4384220"/>
              <a:gd name="connsiteY7778" fmla="*/ 2440747 h 4384220"/>
              <a:gd name="connsiteX7779" fmla="*/ 1322149 w 4384220"/>
              <a:gd name="connsiteY7779" fmla="*/ 1436597 h 4384220"/>
              <a:gd name="connsiteX7780" fmla="*/ 1356830 w 4384220"/>
              <a:gd name="connsiteY7780" fmla="*/ 1398447 h 4384220"/>
              <a:gd name="connsiteX7781" fmla="*/ 1360298 w 4384220"/>
              <a:gd name="connsiteY7781" fmla="*/ 1406984 h 4384220"/>
              <a:gd name="connsiteX7782" fmla="*/ 1561448 w 4384220"/>
              <a:gd name="connsiteY7782" fmla="*/ 1596930 h 4384220"/>
              <a:gd name="connsiteX7783" fmla="*/ 1576655 w 4384220"/>
              <a:gd name="connsiteY7783" fmla="*/ 1597997 h 4384220"/>
              <a:gd name="connsiteX7784" fmla="*/ 1698039 w 4384220"/>
              <a:gd name="connsiteY7784" fmla="*/ 1493687 h 4384220"/>
              <a:gd name="connsiteX7785" fmla="*/ 1699106 w 4384220"/>
              <a:gd name="connsiteY7785" fmla="*/ 1478481 h 4384220"/>
              <a:gd name="connsiteX7786" fmla="*/ 1620406 w 4384220"/>
              <a:gd name="connsiteY7786" fmla="*/ 1364833 h 4384220"/>
              <a:gd name="connsiteX7787" fmla="*/ 1604400 w 4384220"/>
              <a:gd name="connsiteY7787" fmla="*/ 1361632 h 4384220"/>
              <a:gd name="connsiteX7788" fmla="*/ 1583057 w 4384220"/>
              <a:gd name="connsiteY7788" fmla="*/ 1376838 h 4384220"/>
              <a:gd name="connsiteX7789" fmla="*/ 1562516 w 4384220"/>
              <a:gd name="connsiteY7789" fmla="*/ 1392845 h 4384220"/>
              <a:gd name="connsiteX7790" fmla="*/ 1560915 w 4384220"/>
              <a:gd name="connsiteY7790" fmla="*/ 1409118 h 4384220"/>
              <a:gd name="connsiteX7791" fmla="*/ 1594529 w 4384220"/>
              <a:gd name="connsiteY7791" fmla="*/ 1450736 h 4384220"/>
              <a:gd name="connsiteX7792" fmla="*/ 1562249 w 4384220"/>
              <a:gd name="connsiteY7792" fmla="*/ 1478214 h 4384220"/>
              <a:gd name="connsiteX7793" fmla="*/ 1491553 w 4384220"/>
              <a:gd name="connsiteY7793" fmla="*/ 1398181 h 4384220"/>
              <a:gd name="connsiteX7794" fmla="*/ 1625208 w 4384220"/>
              <a:gd name="connsiteY7794" fmla="*/ 1297872 h 4384220"/>
              <a:gd name="connsiteX7795" fmla="*/ 1758063 w 4384220"/>
              <a:gd name="connsiteY7795" fmla="*/ 1507026 h 4384220"/>
              <a:gd name="connsiteX7796" fmla="*/ 1663357 w 4384220"/>
              <a:gd name="connsiteY7796" fmla="*/ 1577188 h 4384220"/>
              <a:gd name="connsiteX7797" fmla="*/ 1579856 w 4384220"/>
              <a:gd name="connsiteY7797" fmla="*/ 1660423 h 4384220"/>
              <a:gd name="connsiteX7798" fmla="*/ 1322149 w 4384220"/>
              <a:gd name="connsiteY7798" fmla="*/ 1436597 h 4384220"/>
              <a:gd name="connsiteX7799" fmla="*/ 1992027 w 4384220"/>
              <a:gd name="connsiteY7799" fmla="*/ 1348293 h 4384220"/>
              <a:gd name="connsiteX7800" fmla="*/ 1928267 w 4384220"/>
              <a:gd name="connsiteY7800" fmla="*/ 1079115 h 4384220"/>
              <a:gd name="connsiteX7801" fmla="*/ 1922132 w 4384220"/>
              <a:gd name="connsiteY7801" fmla="*/ 1071645 h 4384220"/>
              <a:gd name="connsiteX7802" fmla="*/ 1973086 w 4384220"/>
              <a:gd name="connsiteY7802" fmla="*/ 1060974 h 4384220"/>
              <a:gd name="connsiteX7803" fmla="*/ 2037646 w 4384220"/>
              <a:gd name="connsiteY7803" fmla="*/ 1395780 h 4384220"/>
              <a:gd name="connsiteX7804" fmla="*/ 1816221 w 4384220"/>
              <a:gd name="connsiteY7804" fmla="*/ 1473412 h 4384220"/>
              <a:gd name="connsiteX7805" fmla="*/ 1700973 w 4384220"/>
              <a:gd name="connsiteY7805" fmla="*/ 1253854 h 4384220"/>
              <a:gd name="connsiteX7806" fmla="*/ 1854904 w 4384220"/>
              <a:gd name="connsiteY7806" fmla="*/ 1188227 h 4384220"/>
              <a:gd name="connsiteX7807" fmla="*/ 1889051 w 4384220"/>
              <a:gd name="connsiteY7807" fmla="*/ 1289602 h 4384220"/>
              <a:gd name="connsiteX7808" fmla="*/ 1849034 w 4384220"/>
              <a:gd name="connsiteY7808" fmla="*/ 1304008 h 4384220"/>
              <a:gd name="connsiteX7809" fmla="*/ 1829826 w 4384220"/>
              <a:gd name="connsiteY7809" fmla="*/ 1254121 h 4384220"/>
              <a:gd name="connsiteX7810" fmla="*/ 1814887 w 4384220"/>
              <a:gd name="connsiteY7810" fmla="*/ 1247185 h 4384220"/>
              <a:gd name="connsiteX7811" fmla="*/ 1766867 w 4384220"/>
              <a:gd name="connsiteY7811" fmla="*/ 1267726 h 4384220"/>
              <a:gd name="connsiteX7812" fmla="*/ 1761531 w 4384220"/>
              <a:gd name="connsiteY7812" fmla="*/ 1283200 h 4384220"/>
              <a:gd name="connsiteX7813" fmla="*/ 1820756 w 4384220"/>
              <a:gd name="connsiteY7813" fmla="*/ 1408318 h 4384220"/>
              <a:gd name="connsiteX7814" fmla="*/ 1834628 w 4384220"/>
              <a:gd name="connsiteY7814" fmla="*/ 1414988 h 4384220"/>
              <a:gd name="connsiteX7815" fmla="*/ 1985091 w 4384220"/>
              <a:gd name="connsiteY7815" fmla="*/ 1361899 h 4384220"/>
              <a:gd name="connsiteX7816" fmla="*/ 1992027 w 4384220"/>
              <a:gd name="connsiteY7816" fmla="*/ 1348293 h 4384220"/>
              <a:gd name="connsiteX7817" fmla="*/ 1195963 w 4384220"/>
              <a:gd name="connsiteY7817" fmla="*/ 1984557 h 4384220"/>
              <a:gd name="connsiteX7818" fmla="*/ 1205301 w 4384220"/>
              <a:gd name="connsiteY7818" fmla="*/ 1998163 h 4384220"/>
              <a:gd name="connsiteX7819" fmla="*/ 1257856 w 4384220"/>
              <a:gd name="connsiteY7819" fmla="*/ 2008301 h 4384220"/>
              <a:gd name="connsiteX7820" fmla="*/ 1250653 w 4384220"/>
              <a:gd name="connsiteY7820" fmla="*/ 2050185 h 4384220"/>
              <a:gd name="connsiteX7821" fmla="*/ 1145009 w 4384220"/>
              <a:gd name="connsiteY7821" fmla="*/ 2034445 h 4384220"/>
              <a:gd name="connsiteX7822" fmla="*/ 1182891 w 4384220"/>
              <a:gd name="connsiteY7822" fmla="*/ 1871444 h 4384220"/>
              <a:gd name="connsiteX7823" fmla="*/ 1418989 w 4384220"/>
              <a:gd name="connsiteY7823" fmla="*/ 1946408 h 4384220"/>
              <a:gd name="connsiteX7824" fmla="*/ 1381374 w 4384220"/>
              <a:gd name="connsiteY7824" fmla="*/ 2178238 h 4384220"/>
              <a:gd name="connsiteX7825" fmla="*/ 1040165 w 4384220"/>
              <a:gd name="connsiteY7825" fmla="*/ 2172636 h 4384220"/>
              <a:gd name="connsiteX7826" fmla="*/ 1042299 w 4384220"/>
              <a:gd name="connsiteY7826" fmla="*/ 2121414 h 4384220"/>
              <a:gd name="connsiteX7827" fmla="*/ 1050303 w 4384220"/>
              <a:gd name="connsiteY7827" fmla="*/ 2125683 h 4384220"/>
              <a:gd name="connsiteX7828" fmla="*/ 1326418 w 4384220"/>
              <a:gd name="connsiteY7828" fmla="*/ 2141689 h 4384220"/>
              <a:gd name="connsiteX7829" fmla="*/ 1338956 w 4384220"/>
              <a:gd name="connsiteY7829" fmla="*/ 2132886 h 4384220"/>
              <a:gd name="connsiteX7830" fmla="*/ 1364567 w 4384220"/>
              <a:gd name="connsiteY7830" fmla="*/ 1975220 h 4384220"/>
              <a:gd name="connsiteX7831" fmla="*/ 1355763 w 4384220"/>
              <a:gd name="connsiteY7831" fmla="*/ 1962949 h 4384220"/>
              <a:gd name="connsiteX7832" fmla="*/ 1222374 w 4384220"/>
              <a:gd name="connsiteY7832" fmla="*/ 1926400 h 4384220"/>
              <a:gd name="connsiteX7833" fmla="*/ 1207968 w 4384220"/>
              <a:gd name="connsiteY7833" fmla="*/ 1934403 h 4384220"/>
              <a:gd name="connsiteX7834" fmla="*/ 1195963 w 4384220"/>
              <a:gd name="connsiteY7834" fmla="*/ 1984557 h 4384220"/>
              <a:gd name="connsiteX7835" fmla="*/ 1040165 w 4384220"/>
              <a:gd name="connsiteY7835" fmla="*/ 2211585 h 4384220"/>
              <a:gd name="connsiteX7836" fmla="*/ 1381374 w 4384220"/>
              <a:gd name="connsiteY7836" fmla="*/ 2205983 h 4384220"/>
              <a:gd name="connsiteX7837" fmla="*/ 1418989 w 4384220"/>
              <a:gd name="connsiteY7837" fmla="*/ 2437812 h 4384220"/>
              <a:gd name="connsiteX7838" fmla="*/ 1182891 w 4384220"/>
              <a:gd name="connsiteY7838" fmla="*/ 2512777 h 4384220"/>
              <a:gd name="connsiteX7839" fmla="*/ 1145009 w 4384220"/>
              <a:gd name="connsiteY7839" fmla="*/ 2349776 h 4384220"/>
              <a:gd name="connsiteX7840" fmla="*/ 1250653 w 4384220"/>
              <a:gd name="connsiteY7840" fmla="*/ 2334036 h 4384220"/>
              <a:gd name="connsiteX7841" fmla="*/ 1257856 w 4384220"/>
              <a:gd name="connsiteY7841" fmla="*/ 2375920 h 4384220"/>
              <a:gd name="connsiteX7842" fmla="*/ 1205301 w 4384220"/>
              <a:gd name="connsiteY7842" fmla="*/ 2386058 h 4384220"/>
              <a:gd name="connsiteX7843" fmla="*/ 1195963 w 4384220"/>
              <a:gd name="connsiteY7843" fmla="*/ 2399663 h 4384220"/>
              <a:gd name="connsiteX7844" fmla="*/ 1207968 w 4384220"/>
              <a:gd name="connsiteY7844" fmla="*/ 2450618 h 4384220"/>
              <a:gd name="connsiteX7845" fmla="*/ 1222374 w 4384220"/>
              <a:gd name="connsiteY7845" fmla="*/ 2458621 h 4384220"/>
              <a:gd name="connsiteX7846" fmla="*/ 1355763 w 4384220"/>
              <a:gd name="connsiteY7846" fmla="*/ 2422073 h 4384220"/>
              <a:gd name="connsiteX7847" fmla="*/ 1364567 w 4384220"/>
              <a:gd name="connsiteY7847" fmla="*/ 2409801 h 4384220"/>
              <a:gd name="connsiteX7848" fmla="*/ 1338956 w 4384220"/>
              <a:gd name="connsiteY7848" fmla="*/ 2252135 h 4384220"/>
              <a:gd name="connsiteX7849" fmla="*/ 1326418 w 4384220"/>
              <a:gd name="connsiteY7849" fmla="*/ 2243332 h 4384220"/>
              <a:gd name="connsiteX7850" fmla="*/ 1050303 w 4384220"/>
              <a:gd name="connsiteY7850" fmla="*/ 2259338 h 4384220"/>
              <a:gd name="connsiteX7851" fmla="*/ 1042299 w 4384220"/>
              <a:gd name="connsiteY7851" fmla="*/ 2263607 h 4384220"/>
              <a:gd name="connsiteX7852" fmla="*/ 1040165 w 4384220"/>
              <a:gd name="connsiteY7852" fmla="*/ 2211585 h 4384220"/>
              <a:gd name="connsiteX7853" fmla="*/ 1269327 w 4384220"/>
              <a:gd name="connsiteY7853" fmla="*/ 1501690 h 4384220"/>
              <a:gd name="connsiteX7854" fmla="*/ 1297072 w 4384220"/>
              <a:gd name="connsiteY7854" fmla="*/ 1466476 h 4384220"/>
              <a:gd name="connsiteX7855" fmla="*/ 1561982 w 4384220"/>
              <a:gd name="connsiteY7855" fmla="*/ 1681498 h 4384220"/>
              <a:gd name="connsiteX7856" fmla="*/ 1441932 w 4384220"/>
              <a:gd name="connsiteY7856" fmla="*/ 1883449 h 4384220"/>
              <a:gd name="connsiteX7857" fmla="*/ 1212770 w 4384220"/>
              <a:gd name="connsiteY7857" fmla="*/ 1789010 h 4384220"/>
              <a:gd name="connsiteX7858" fmla="*/ 1288535 w 4384220"/>
              <a:gd name="connsiteY7858" fmla="*/ 1639881 h 4384220"/>
              <a:gd name="connsiteX7859" fmla="*/ 1379773 w 4384220"/>
              <a:gd name="connsiteY7859" fmla="*/ 1695638 h 4384220"/>
              <a:gd name="connsiteX7860" fmla="*/ 1358431 w 4384220"/>
              <a:gd name="connsiteY7860" fmla="*/ 1732453 h 4384220"/>
              <a:gd name="connsiteX7861" fmla="*/ 1311745 w 4384220"/>
              <a:gd name="connsiteY7861" fmla="*/ 1706575 h 4384220"/>
              <a:gd name="connsiteX7862" fmla="*/ 1295738 w 4384220"/>
              <a:gd name="connsiteY7862" fmla="*/ 1710844 h 4384220"/>
              <a:gd name="connsiteX7863" fmla="*/ 1272262 w 4384220"/>
              <a:gd name="connsiteY7863" fmla="*/ 1757530 h 4384220"/>
              <a:gd name="connsiteX7864" fmla="*/ 1278398 w 4384220"/>
              <a:gd name="connsiteY7864" fmla="*/ 1773003 h 4384220"/>
              <a:gd name="connsiteX7865" fmla="*/ 1404050 w 4384220"/>
              <a:gd name="connsiteY7865" fmla="*/ 1830894 h 4384220"/>
              <a:gd name="connsiteX7866" fmla="*/ 1418722 w 4384220"/>
              <a:gd name="connsiteY7866" fmla="*/ 1827159 h 4384220"/>
              <a:gd name="connsiteX7867" fmla="*/ 1500356 w 4384220"/>
              <a:gd name="connsiteY7867" fmla="*/ 1689768 h 4384220"/>
              <a:gd name="connsiteX7868" fmla="*/ 1496355 w 4384220"/>
              <a:gd name="connsiteY7868" fmla="*/ 1674829 h 4384220"/>
              <a:gd name="connsiteX7869" fmla="*/ 1274396 w 4384220"/>
              <a:gd name="connsiteY7869" fmla="*/ 1509427 h 4384220"/>
              <a:gd name="connsiteX7870" fmla="*/ 1265325 w 4384220"/>
              <a:gd name="connsiteY7870" fmla="*/ 1507559 h 4384220"/>
              <a:gd name="connsiteX7871" fmla="*/ 1269327 w 4384220"/>
              <a:gd name="connsiteY7871" fmla="*/ 1501690 h 4384220"/>
              <a:gd name="connsiteX7872" fmla="*/ 2027775 w 4384220"/>
              <a:gd name="connsiteY7872" fmla="*/ 1051637 h 4384220"/>
              <a:gd name="connsiteX7873" fmla="*/ 2062723 w 4384220"/>
              <a:gd name="connsiteY7873" fmla="*/ 1047101 h 4384220"/>
              <a:gd name="connsiteX7874" fmla="*/ 2059789 w 4384220"/>
              <a:gd name="connsiteY7874" fmla="*/ 1056172 h 4384220"/>
              <a:gd name="connsiteX7875" fmla="*/ 2091535 w 4384220"/>
              <a:gd name="connsiteY7875" fmla="*/ 1330953 h 4384220"/>
              <a:gd name="connsiteX7876" fmla="*/ 2102473 w 4384220"/>
              <a:gd name="connsiteY7876" fmla="*/ 1341357 h 4384220"/>
              <a:gd name="connsiteX7877" fmla="*/ 2262540 w 4384220"/>
              <a:gd name="connsiteY7877" fmla="*/ 1339756 h 4384220"/>
              <a:gd name="connsiteX7878" fmla="*/ 2273211 w 4384220"/>
              <a:gd name="connsiteY7878" fmla="*/ 1328819 h 4384220"/>
              <a:gd name="connsiteX7879" fmla="*/ 2286016 w 4384220"/>
              <a:gd name="connsiteY7879" fmla="*/ 1191161 h 4384220"/>
              <a:gd name="connsiteX7880" fmla="*/ 2275612 w 4384220"/>
              <a:gd name="connsiteY7880" fmla="*/ 1178623 h 4384220"/>
              <a:gd name="connsiteX7881" fmla="*/ 2223590 w 4384220"/>
              <a:gd name="connsiteY7881" fmla="*/ 1175688 h 4384220"/>
              <a:gd name="connsiteX7882" fmla="*/ 2211852 w 4384220"/>
              <a:gd name="connsiteY7882" fmla="*/ 1187160 h 4384220"/>
              <a:gd name="connsiteX7883" fmla="*/ 2210785 w 4384220"/>
              <a:gd name="connsiteY7883" fmla="*/ 1240515 h 4384220"/>
              <a:gd name="connsiteX7884" fmla="*/ 2168367 w 4384220"/>
              <a:gd name="connsiteY7884" fmla="*/ 1240515 h 4384220"/>
              <a:gd name="connsiteX7885" fmla="*/ 2165699 w 4384220"/>
              <a:gd name="connsiteY7885" fmla="*/ 1133537 h 4384220"/>
              <a:gd name="connsiteX7886" fmla="*/ 2332435 w 4384220"/>
              <a:gd name="connsiteY7886" fmla="*/ 1142341 h 4384220"/>
              <a:gd name="connsiteX7887" fmla="*/ 2299888 w 4384220"/>
              <a:gd name="connsiteY7887" fmla="*/ 1388043 h 4384220"/>
              <a:gd name="connsiteX7888" fmla="*/ 2064591 w 4384220"/>
              <a:gd name="connsiteY7888" fmla="*/ 1390711 h 4384220"/>
              <a:gd name="connsiteX7889" fmla="*/ 2011502 w 4384220"/>
              <a:gd name="connsiteY7889" fmla="*/ 1054305 h 4384220"/>
              <a:gd name="connsiteX7890" fmla="*/ 2027775 w 4384220"/>
              <a:gd name="connsiteY7890" fmla="*/ 1051637 h 4384220"/>
              <a:gd name="connsiteX7891" fmla="*/ 2744340 w 4384220"/>
              <a:gd name="connsiteY7891" fmla="*/ 1180223 h 4384220"/>
              <a:gd name="connsiteX7892" fmla="*/ 2751543 w 4384220"/>
              <a:gd name="connsiteY7892" fmla="*/ 1184492 h 4384220"/>
              <a:gd name="connsiteX7893" fmla="*/ 2585607 w 4384220"/>
              <a:gd name="connsiteY7893" fmla="*/ 1482749 h 4384220"/>
              <a:gd name="connsiteX7894" fmla="*/ 2366049 w 4384220"/>
              <a:gd name="connsiteY7894" fmla="*/ 1399781 h 4384220"/>
              <a:gd name="connsiteX7895" fmla="*/ 2418871 w 4384220"/>
              <a:gd name="connsiteY7895" fmla="*/ 1157547 h 4384220"/>
              <a:gd name="connsiteX7896" fmla="*/ 2578938 w 4384220"/>
              <a:gd name="connsiteY7896" fmla="*/ 1206101 h 4384220"/>
              <a:gd name="connsiteX7897" fmla="*/ 2539721 w 4384220"/>
              <a:gd name="connsiteY7897" fmla="*/ 1305609 h 4384220"/>
              <a:gd name="connsiteX7898" fmla="*/ 2519980 w 4384220"/>
              <a:gd name="connsiteY7898" fmla="*/ 1297872 h 4384220"/>
              <a:gd name="connsiteX7899" fmla="*/ 2499971 w 4384220"/>
              <a:gd name="connsiteY7899" fmla="*/ 1290936 h 4384220"/>
              <a:gd name="connsiteX7900" fmla="*/ 2517312 w 4384220"/>
              <a:gd name="connsiteY7900" fmla="*/ 1240248 h 4384220"/>
              <a:gd name="connsiteX7901" fmla="*/ 2510376 w 4384220"/>
              <a:gd name="connsiteY7901" fmla="*/ 1225309 h 4384220"/>
              <a:gd name="connsiteX7902" fmla="*/ 2460489 w 4384220"/>
              <a:gd name="connsiteY7902" fmla="*/ 1210369 h 4384220"/>
              <a:gd name="connsiteX7903" fmla="*/ 2446616 w 4384220"/>
              <a:gd name="connsiteY7903" fmla="*/ 1218639 h 4384220"/>
              <a:gd name="connsiteX7904" fmla="*/ 2411668 w 4384220"/>
              <a:gd name="connsiteY7904" fmla="*/ 1352562 h 4384220"/>
              <a:gd name="connsiteX7905" fmla="*/ 2417804 w 4384220"/>
              <a:gd name="connsiteY7905" fmla="*/ 1366701 h 4384220"/>
              <a:gd name="connsiteX7906" fmla="*/ 2567200 w 4384220"/>
              <a:gd name="connsiteY7906" fmla="*/ 1422991 h 4384220"/>
              <a:gd name="connsiteX7907" fmla="*/ 2581072 w 4384220"/>
              <a:gd name="connsiteY7907" fmla="*/ 1416855 h 4384220"/>
              <a:gd name="connsiteX7908" fmla="*/ 2705390 w 4384220"/>
              <a:gd name="connsiteY7908" fmla="*/ 1169552 h 4384220"/>
              <a:gd name="connsiteX7909" fmla="*/ 2705657 w 4384220"/>
              <a:gd name="connsiteY7909" fmla="*/ 1159948 h 4384220"/>
              <a:gd name="connsiteX7910" fmla="*/ 2707791 w 4384220"/>
              <a:gd name="connsiteY7910" fmla="*/ 1161015 h 4384220"/>
              <a:gd name="connsiteX7911" fmla="*/ 2744340 w 4384220"/>
              <a:gd name="connsiteY7911" fmla="*/ 1180223 h 4384220"/>
              <a:gd name="connsiteX7912" fmla="*/ 2829175 w 4384220"/>
              <a:gd name="connsiteY7912" fmla="*/ 1231711 h 4384220"/>
              <a:gd name="connsiteX7913" fmla="*/ 2820905 w 4384220"/>
              <a:gd name="connsiteY7913" fmla="*/ 1236513 h 4384220"/>
              <a:gd name="connsiteX7914" fmla="*/ 2668575 w 4384220"/>
              <a:gd name="connsiteY7914" fmla="*/ 1467543 h 4384220"/>
              <a:gd name="connsiteX7915" fmla="*/ 2670175 w 4384220"/>
              <a:gd name="connsiteY7915" fmla="*/ 1482482 h 4384220"/>
              <a:gd name="connsiteX7916" fmla="*/ 2793693 w 4384220"/>
              <a:gd name="connsiteY7916" fmla="*/ 1584125 h 4384220"/>
              <a:gd name="connsiteX7917" fmla="*/ 2808900 w 4384220"/>
              <a:gd name="connsiteY7917" fmla="*/ 1582524 h 4384220"/>
              <a:gd name="connsiteX7918" fmla="*/ 2907341 w 4384220"/>
              <a:gd name="connsiteY7918" fmla="*/ 1485417 h 4384220"/>
              <a:gd name="connsiteX7919" fmla="*/ 2907607 w 4384220"/>
              <a:gd name="connsiteY7919" fmla="*/ 1468877 h 4384220"/>
              <a:gd name="connsiteX7920" fmla="*/ 2869458 w 4384220"/>
              <a:gd name="connsiteY7920" fmla="*/ 1433128 h 4384220"/>
              <a:gd name="connsiteX7921" fmla="*/ 2852918 w 4384220"/>
              <a:gd name="connsiteY7921" fmla="*/ 1434462 h 4384220"/>
              <a:gd name="connsiteX7922" fmla="*/ 2817704 w 4384220"/>
              <a:gd name="connsiteY7922" fmla="*/ 1474746 h 4384220"/>
              <a:gd name="connsiteX7923" fmla="*/ 2785157 w 4384220"/>
              <a:gd name="connsiteY7923" fmla="*/ 1447534 h 4384220"/>
              <a:gd name="connsiteX7924" fmla="*/ 2851851 w 4384220"/>
              <a:gd name="connsiteY7924" fmla="*/ 1364033 h 4384220"/>
              <a:gd name="connsiteX7925" fmla="*/ 2974035 w 4384220"/>
              <a:gd name="connsiteY7925" fmla="*/ 1478214 h 4384220"/>
              <a:gd name="connsiteX7926" fmla="*/ 2791026 w 4384220"/>
              <a:gd name="connsiteY7926" fmla="*/ 1645216 h 4384220"/>
              <a:gd name="connsiteX7927" fmla="*/ 2705390 w 4384220"/>
              <a:gd name="connsiteY7927" fmla="*/ 1564116 h 4384220"/>
              <a:gd name="connsiteX7928" fmla="*/ 2609084 w 4384220"/>
              <a:gd name="connsiteY7928" fmla="*/ 1496355 h 4384220"/>
              <a:gd name="connsiteX7929" fmla="*/ 2784890 w 4384220"/>
              <a:gd name="connsiteY7929" fmla="*/ 1203967 h 4384220"/>
              <a:gd name="connsiteX7930" fmla="*/ 2814502 w 4384220"/>
              <a:gd name="connsiteY7930" fmla="*/ 1222641 h 4384220"/>
              <a:gd name="connsiteX7931" fmla="*/ 2829175 w 4384220"/>
              <a:gd name="connsiteY7931" fmla="*/ 1231711 h 4384220"/>
              <a:gd name="connsiteX7932" fmla="*/ 3268291 w 4384220"/>
              <a:gd name="connsiteY7932" fmla="*/ 1779672 h 4384220"/>
              <a:gd name="connsiteX7933" fmla="*/ 2949491 w 4384220"/>
              <a:gd name="connsiteY7933" fmla="*/ 1901856 h 4384220"/>
              <a:gd name="connsiteX7934" fmla="*/ 2834510 w 4384220"/>
              <a:gd name="connsiteY7934" fmla="*/ 1697238 h 4384220"/>
              <a:gd name="connsiteX7935" fmla="*/ 3030592 w 4384220"/>
              <a:gd name="connsiteY7935" fmla="*/ 1545709 h 4384220"/>
              <a:gd name="connsiteX7936" fmla="*/ 3122096 w 4384220"/>
              <a:gd name="connsiteY7936" fmla="*/ 1685500 h 4384220"/>
              <a:gd name="connsiteX7937" fmla="*/ 3028191 w 4384220"/>
              <a:gd name="connsiteY7937" fmla="*/ 1736721 h 4384220"/>
              <a:gd name="connsiteX7938" fmla="*/ 3007115 w 4384220"/>
              <a:gd name="connsiteY7938" fmla="*/ 1699906 h 4384220"/>
              <a:gd name="connsiteX7939" fmla="*/ 3052734 w 4384220"/>
              <a:gd name="connsiteY7939" fmla="*/ 1672161 h 4384220"/>
              <a:gd name="connsiteX7940" fmla="*/ 3056736 w 4384220"/>
              <a:gd name="connsiteY7940" fmla="*/ 1656421 h 4384220"/>
              <a:gd name="connsiteX7941" fmla="*/ 3027924 w 4384220"/>
              <a:gd name="connsiteY7941" fmla="*/ 1612936 h 4384220"/>
              <a:gd name="connsiteX7942" fmla="*/ 3011651 w 4384220"/>
              <a:gd name="connsiteY7942" fmla="*/ 1610535 h 4384220"/>
              <a:gd name="connsiteX7943" fmla="*/ 2898804 w 4384220"/>
              <a:gd name="connsiteY7943" fmla="*/ 1690569 h 4384220"/>
              <a:gd name="connsiteX7944" fmla="*/ 2894802 w 4384220"/>
              <a:gd name="connsiteY7944" fmla="*/ 1705241 h 4384220"/>
              <a:gd name="connsiteX7945" fmla="*/ 2973235 w 4384220"/>
              <a:gd name="connsiteY7945" fmla="*/ 1844499 h 4384220"/>
              <a:gd name="connsiteX7946" fmla="*/ 2988174 w 4384220"/>
              <a:gd name="connsiteY7946" fmla="*/ 1848501 h 4384220"/>
              <a:gd name="connsiteX7947" fmla="*/ 3242146 w 4384220"/>
              <a:gd name="connsiteY7947" fmla="*/ 1738855 h 4384220"/>
              <a:gd name="connsiteX7948" fmla="*/ 3248282 w 4384220"/>
              <a:gd name="connsiteY7948" fmla="*/ 1731919 h 4384220"/>
              <a:gd name="connsiteX7949" fmla="*/ 3268291 w 4384220"/>
              <a:gd name="connsiteY7949" fmla="*/ 1779672 h 4384220"/>
              <a:gd name="connsiteX7950" fmla="*/ 3248549 w 4384220"/>
              <a:gd name="connsiteY7950" fmla="*/ 2652301 h 4384220"/>
              <a:gd name="connsiteX7951" fmla="*/ 3242413 w 4384220"/>
              <a:gd name="connsiteY7951" fmla="*/ 2645365 h 4384220"/>
              <a:gd name="connsiteX7952" fmla="*/ 2988441 w 4384220"/>
              <a:gd name="connsiteY7952" fmla="*/ 2535720 h 4384220"/>
              <a:gd name="connsiteX7953" fmla="*/ 2973501 w 4384220"/>
              <a:gd name="connsiteY7953" fmla="*/ 2539721 h 4384220"/>
              <a:gd name="connsiteX7954" fmla="*/ 2895069 w 4384220"/>
              <a:gd name="connsiteY7954" fmla="*/ 2678979 h 4384220"/>
              <a:gd name="connsiteX7955" fmla="*/ 2899071 w 4384220"/>
              <a:gd name="connsiteY7955" fmla="*/ 2693652 h 4384220"/>
              <a:gd name="connsiteX7956" fmla="*/ 3011917 w 4384220"/>
              <a:gd name="connsiteY7956" fmla="*/ 2773685 h 4384220"/>
              <a:gd name="connsiteX7957" fmla="*/ 3028191 w 4384220"/>
              <a:gd name="connsiteY7957" fmla="*/ 2771284 h 4384220"/>
              <a:gd name="connsiteX7958" fmla="*/ 3057003 w 4384220"/>
              <a:gd name="connsiteY7958" fmla="*/ 2727799 h 4384220"/>
              <a:gd name="connsiteX7959" fmla="*/ 3053001 w 4384220"/>
              <a:gd name="connsiteY7959" fmla="*/ 2712060 h 4384220"/>
              <a:gd name="connsiteX7960" fmla="*/ 3007382 w 4384220"/>
              <a:gd name="connsiteY7960" fmla="*/ 2684315 h 4384220"/>
              <a:gd name="connsiteX7961" fmla="*/ 3028458 w 4384220"/>
              <a:gd name="connsiteY7961" fmla="*/ 2647499 h 4384220"/>
              <a:gd name="connsiteX7962" fmla="*/ 3122363 w 4384220"/>
              <a:gd name="connsiteY7962" fmla="*/ 2698721 h 4384220"/>
              <a:gd name="connsiteX7963" fmla="*/ 3030859 w 4384220"/>
              <a:gd name="connsiteY7963" fmla="*/ 2838512 h 4384220"/>
              <a:gd name="connsiteX7964" fmla="*/ 2834777 w 4384220"/>
              <a:gd name="connsiteY7964" fmla="*/ 2686983 h 4384220"/>
              <a:gd name="connsiteX7965" fmla="*/ 2949758 w 4384220"/>
              <a:gd name="connsiteY7965" fmla="*/ 2482364 h 4384220"/>
              <a:gd name="connsiteX7966" fmla="*/ 3268557 w 4384220"/>
              <a:gd name="connsiteY7966" fmla="*/ 2604548 h 4384220"/>
              <a:gd name="connsiteX7967" fmla="*/ 3248549 w 4384220"/>
              <a:gd name="connsiteY7967" fmla="*/ 2652301 h 4384220"/>
              <a:gd name="connsiteX7968" fmla="*/ 2814769 w 4384220"/>
              <a:gd name="connsiteY7968" fmla="*/ 3161580 h 4384220"/>
              <a:gd name="connsiteX7969" fmla="*/ 2785157 w 4384220"/>
              <a:gd name="connsiteY7969" fmla="*/ 3180254 h 4384220"/>
              <a:gd name="connsiteX7970" fmla="*/ 2609350 w 4384220"/>
              <a:gd name="connsiteY7970" fmla="*/ 2887866 h 4384220"/>
              <a:gd name="connsiteX7971" fmla="*/ 2705657 w 4384220"/>
              <a:gd name="connsiteY7971" fmla="*/ 2820104 h 4384220"/>
              <a:gd name="connsiteX7972" fmla="*/ 2791292 w 4384220"/>
              <a:gd name="connsiteY7972" fmla="*/ 2739004 h 4384220"/>
              <a:gd name="connsiteX7973" fmla="*/ 2974302 w 4384220"/>
              <a:gd name="connsiteY7973" fmla="*/ 2906007 h 4384220"/>
              <a:gd name="connsiteX7974" fmla="*/ 2852118 w 4384220"/>
              <a:gd name="connsiteY7974" fmla="*/ 3020187 h 4384220"/>
              <a:gd name="connsiteX7975" fmla="*/ 2785423 w 4384220"/>
              <a:gd name="connsiteY7975" fmla="*/ 2936686 h 4384220"/>
              <a:gd name="connsiteX7976" fmla="*/ 2817970 w 4384220"/>
              <a:gd name="connsiteY7976" fmla="*/ 2909475 h 4384220"/>
              <a:gd name="connsiteX7977" fmla="*/ 2853185 w 4384220"/>
              <a:gd name="connsiteY7977" fmla="*/ 2949758 h 4384220"/>
              <a:gd name="connsiteX7978" fmla="*/ 2869725 w 4384220"/>
              <a:gd name="connsiteY7978" fmla="*/ 2951092 h 4384220"/>
              <a:gd name="connsiteX7979" fmla="*/ 2907874 w 4384220"/>
              <a:gd name="connsiteY7979" fmla="*/ 2915344 h 4384220"/>
              <a:gd name="connsiteX7980" fmla="*/ 2907607 w 4384220"/>
              <a:gd name="connsiteY7980" fmla="*/ 2898804 h 4384220"/>
              <a:gd name="connsiteX7981" fmla="*/ 2809167 w 4384220"/>
              <a:gd name="connsiteY7981" fmla="*/ 2801697 h 4384220"/>
              <a:gd name="connsiteX7982" fmla="*/ 2793960 w 4384220"/>
              <a:gd name="connsiteY7982" fmla="*/ 2800096 h 4384220"/>
              <a:gd name="connsiteX7983" fmla="*/ 2670442 w 4384220"/>
              <a:gd name="connsiteY7983" fmla="*/ 2901738 h 4384220"/>
              <a:gd name="connsiteX7984" fmla="*/ 2668842 w 4384220"/>
              <a:gd name="connsiteY7984" fmla="*/ 2916678 h 4384220"/>
              <a:gd name="connsiteX7985" fmla="*/ 2821172 w 4384220"/>
              <a:gd name="connsiteY7985" fmla="*/ 3147707 h 4384220"/>
              <a:gd name="connsiteX7986" fmla="*/ 2829442 w 4384220"/>
              <a:gd name="connsiteY7986" fmla="*/ 3152509 h 4384220"/>
              <a:gd name="connsiteX7987" fmla="*/ 2814769 w 4384220"/>
              <a:gd name="connsiteY7987" fmla="*/ 3161580 h 4384220"/>
              <a:gd name="connsiteX7988" fmla="*/ 2707791 w 4384220"/>
              <a:gd name="connsiteY7988" fmla="*/ 3222938 h 4384220"/>
              <a:gd name="connsiteX7989" fmla="*/ 2705657 w 4384220"/>
              <a:gd name="connsiteY7989" fmla="*/ 3224005 h 4384220"/>
              <a:gd name="connsiteX7990" fmla="*/ 2705390 w 4384220"/>
              <a:gd name="connsiteY7990" fmla="*/ 3214401 h 4384220"/>
              <a:gd name="connsiteX7991" fmla="*/ 2581072 w 4384220"/>
              <a:gd name="connsiteY7991" fmla="*/ 2967099 h 4384220"/>
              <a:gd name="connsiteX7992" fmla="*/ 2567200 w 4384220"/>
              <a:gd name="connsiteY7992" fmla="*/ 2960963 h 4384220"/>
              <a:gd name="connsiteX7993" fmla="*/ 2417804 w 4384220"/>
              <a:gd name="connsiteY7993" fmla="*/ 3017253 h 4384220"/>
              <a:gd name="connsiteX7994" fmla="*/ 2411401 w 4384220"/>
              <a:gd name="connsiteY7994" fmla="*/ 3031392 h 4384220"/>
              <a:gd name="connsiteX7995" fmla="*/ 2446349 w 4384220"/>
              <a:gd name="connsiteY7995" fmla="*/ 3165314 h 4384220"/>
              <a:gd name="connsiteX7996" fmla="*/ 2460489 w 4384220"/>
              <a:gd name="connsiteY7996" fmla="*/ 3173585 h 4384220"/>
              <a:gd name="connsiteX7997" fmla="*/ 2510376 w 4384220"/>
              <a:gd name="connsiteY7997" fmla="*/ 3158645 h 4384220"/>
              <a:gd name="connsiteX7998" fmla="*/ 2517312 w 4384220"/>
              <a:gd name="connsiteY7998" fmla="*/ 3143705 h 4384220"/>
              <a:gd name="connsiteX7999" fmla="*/ 2499971 w 4384220"/>
              <a:gd name="connsiteY7999" fmla="*/ 3093018 h 4384220"/>
              <a:gd name="connsiteX8000" fmla="*/ 2519980 w 4384220"/>
              <a:gd name="connsiteY8000" fmla="*/ 3086082 h 4384220"/>
              <a:gd name="connsiteX8001" fmla="*/ 2539721 w 4384220"/>
              <a:gd name="connsiteY8001" fmla="*/ 3078345 h 4384220"/>
              <a:gd name="connsiteX8002" fmla="*/ 2578938 w 4384220"/>
              <a:gd name="connsiteY8002" fmla="*/ 3177853 h 4384220"/>
              <a:gd name="connsiteX8003" fmla="*/ 2418871 w 4384220"/>
              <a:gd name="connsiteY8003" fmla="*/ 3226407 h 4384220"/>
              <a:gd name="connsiteX8004" fmla="*/ 2366049 w 4384220"/>
              <a:gd name="connsiteY8004" fmla="*/ 2984173 h 4384220"/>
              <a:gd name="connsiteX8005" fmla="*/ 2585607 w 4384220"/>
              <a:gd name="connsiteY8005" fmla="*/ 2901205 h 4384220"/>
              <a:gd name="connsiteX8006" fmla="*/ 2751543 w 4384220"/>
              <a:gd name="connsiteY8006" fmla="*/ 3199462 h 4384220"/>
              <a:gd name="connsiteX8007" fmla="*/ 2744340 w 4384220"/>
              <a:gd name="connsiteY8007" fmla="*/ 3203730 h 4384220"/>
              <a:gd name="connsiteX8008" fmla="*/ 2707791 w 4384220"/>
              <a:gd name="connsiteY8008" fmla="*/ 3222938 h 4384220"/>
              <a:gd name="connsiteX8009" fmla="*/ 2011502 w 4384220"/>
              <a:gd name="connsiteY8009" fmla="*/ 3330183 h 4384220"/>
              <a:gd name="connsiteX8010" fmla="*/ 2064591 w 4384220"/>
              <a:gd name="connsiteY8010" fmla="*/ 2993510 h 4384220"/>
              <a:gd name="connsiteX8011" fmla="*/ 2299888 w 4384220"/>
              <a:gd name="connsiteY8011" fmla="*/ 2996177 h 4384220"/>
              <a:gd name="connsiteX8012" fmla="*/ 2332435 w 4384220"/>
              <a:gd name="connsiteY8012" fmla="*/ 3241879 h 4384220"/>
              <a:gd name="connsiteX8013" fmla="*/ 2165699 w 4384220"/>
              <a:gd name="connsiteY8013" fmla="*/ 3250683 h 4384220"/>
              <a:gd name="connsiteX8014" fmla="*/ 2168367 w 4384220"/>
              <a:gd name="connsiteY8014" fmla="*/ 3143705 h 4384220"/>
              <a:gd name="connsiteX8015" fmla="*/ 2210785 w 4384220"/>
              <a:gd name="connsiteY8015" fmla="*/ 3143705 h 4384220"/>
              <a:gd name="connsiteX8016" fmla="*/ 2211852 w 4384220"/>
              <a:gd name="connsiteY8016" fmla="*/ 3197061 h 4384220"/>
              <a:gd name="connsiteX8017" fmla="*/ 2223590 w 4384220"/>
              <a:gd name="connsiteY8017" fmla="*/ 3208532 h 4384220"/>
              <a:gd name="connsiteX8018" fmla="*/ 2275612 w 4384220"/>
              <a:gd name="connsiteY8018" fmla="*/ 3205598 h 4384220"/>
              <a:gd name="connsiteX8019" fmla="*/ 2286016 w 4384220"/>
              <a:gd name="connsiteY8019" fmla="*/ 3193059 h 4384220"/>
              <a:gd name="connsiteX8020" fmla="*/ 2273211 w 4384220"/>
              <a:gd name="connsiteY8020" fmla="*/ 3055402 h 4384220"/>
              <a:gd name="connsiteX8021" fmla="*/ 2262540 w 4384220"/>
              <a:gd name="connsiteY8021" fmla="*/ 3044464 h 4384220"/>
              <a:gd name="connsiteX8022" fmla="*/ 2102473 w 4384220"/>
              <a:gd name="connsiteY8022" fmla="*/ 3042864 h 4384220"/>
              <a:gd name="connsiteX8023" fmla="*/ 2091535 w 4384220"/>
              <a:gd name="connsiteY8023" fmla="*/ 3053268 h 4384220"/>
              <a:gd name="connsiteX8024" fmla="*/ 2059789 w 4384220"/>
              <a:gd name="connsiteY8024" fmla="*/ 3328049 h 4384220"/>
              <a:gd name="connsiteX8025" fmla="*/ 2062723 w 4384220"/>
              <a:gd name="connsiteY8025" fmla="*/ 3337119 h 4384220"/>
              <a:gd name="connsiteX8026" fmla="*/ 2027775 w 4384220"/>
              <a:gd name="connsiteY8026" fmla="*/ 3332584 h 4384220"/>
              <a:gd name="connsiteX8027" fmla="*/ 2011502 w 4384220"/>
              <a:gd name="connsiteY8027" fmla="*/ 3330183 h 4384220"/>
              <a:gd name="connsiteX8028" fmla="*/ 1269327 w 4384220"/>
              <a:gd name="connsiteY8028" fmla="*/ 2882530 h 4384220"/>
              <a:gd name="connsiteX8029" fmla="*/ 1265325 w 4384220"/>
              <a:gd name="connsiteY8029" fmla="*/ 2876928 h 4384220"/>
              <a:gd name="connsiteX8030" fmla="*/ 1274396 w 4384220"/>
              <a:gd name="connsiteY8030" fmla="*/ 2875060 h 4384220"/>
              <a:gd name="connsiteX8031" fmla="*/ 1496355 w 4384220"/>
              <a:gd name="connsiteY8031" fmla="*/ 2709659 h 4384220"/>
              <a:gd name="connsiteX8032" fmla="*/ 1500356 w 4384220"/>
              <a:gd name="connsiteY8032" fmla="*/ 2694719 h 4384220"/>
              <a:gd name="connsiteX8033" fmla="*/ 1418722 w 4384220"/>
              <a:gd name="connsiteY8033" fmla="*/ 2557329 h 4384220"/>
              <a:gd name="connsiteX8034" fmla="*/ 1404050 w 4384220"/>
              <a:gd name="connsiteY8034" fmla="*/ 2553594 h 4384220"/>
              <a:gd name="connsiteX8035" fmla="*/ 1278398 w 4384220"/>
              <a:gd name="connsiteY8035" fmla="*/ 2611484 h 4384220"/>
              <a:gd name="connsiteX8036" fmla="*/ 1272262 w 4384220"/>
              <a:gd name="connsiteY8036" fmla="*/ 2626958 h 4384220"/>
              <a:gd name="connsiteX8037" fmla="*/ 1295738 w 4384220"/>
              <a:gd name="connsiteY8037" fmla="*/ 2673644 h 4384220"/>
              <a:gd name="connsiteX8038" fmla="*/ 1311745 w 4384220"/>
              <a:gd name="connsiteY8038" fmla="*/ 2677912 h 4384220"/>
              <a:gd name="connsiteX8039" fmla="*/ 1358431 w 4384220"/>
              <a:gd name="connsiteY8039" fmla="*/ 2652035 h 4384220"/>
              <a:gd name="connsiteX8040" fmla="*/ 1379773 w 4384220"/>
              <a:gd name="connsiteY8040" fmla="*/ 2688850 h 4384220"/>
              <a:gd name="connsiteX8041" fmla="*/ 1288535 w 4384220"/>
              <a:gd name="connsiteY8041" fmla="*/ 2744606 h 4384220"/>
              <a:gd name="connsiteX8042" fmla="*/ 1212770 w 4384220"/>
              <a:gd name="connsiteY8042" fmla="*/ 2595478 h 4384220"/>
              <a:gd name="connsiteX8043" fmla="*/ 1441932 w 4384220"/>
              <a:gd name="connsiteY8043" fmla="*/ 2501039 h 4384220"/>
              <a:gd name="connsiteX8044" fmla="*/ 1561982 w 4384220"/>
              <a:gd name="connsiteY8044" fmla="*/ 2702989 h 4384220"/>
              <a:gd name="connsiteX8045" fmla="*/ 1297072 w 4384220"/>
              <a:gd name="connsiteY8045" fmla="*/ 2918012 h 4384220"/>
              <a:gd name="connsiteX8046" fmla="*/ 1269327 w 4384220"/>
              <a:gd name="connsiteY8046" fmla="*/ 2882530 h 4384220"/>
              <a:gd name="connsiteX8047" fmla="*/ 580241 w 4384220"/>
              <a:gd name="connsiteY8047" fmla="*/ 2153161 h 4384220"/>
              <a:gd name="connsiteX8048" fmla="*/ 892904 w 4384220"/>
              <a:gd name="connsiteY8048" fmla="*/ 2160631 h 4384220"/>
              <a:gd name="connsiteX8049" fmla="*/ 892104 w 4384220"/>
              <a:gd name="connsiteY8049" fmla="*/ 2192110 h 4384220"/>
              <a:gd name="connsiteX8050" fmla="*/ 892904 w 4384220"/>
              <a:gd name="connsiteY8050" fmla="*/ 2223590 h 4384220"/>
              <a:gd name="connsiteX8051" fmla="*/ 580241 w 4384220"/>
              <a:gd name="connsiteY8051" fmla="*/ 2231060 h 4384220"/>
              <a:gd name="connsiteX8052" fmla="*/ 633330 w 4384220"/>
              <a:gd name="connsiteY8052" fmla="*/ 2606149 h 4384220"/>
              <a:gd name="connsiteX8053" fmla="*/ 898240 w 4384220"/>
              <a:gd name="connsiteY8053" fmla="*/ 2535986 h 4384220"/>
              <a:gd name="connsiteX8054" fmla="*/ 886768 w 4384220"/>
              <a:gd name="connsiteY8054" fmla="*/ 2488500 h 4384220"/>
              <a:gd name="connsiteX8055" fmla="*/ 881166 w 4384220"/>
              <a:gd name="connsiteY8055" fmla="*/ 2464757 h 4384220"/>
              <a:gd name="connsiteX8056" fmla="*/ 876631 w 4384220"/>
              <a:gd name="connsiteY8056" fmla="*/ 2440747 h 4384220"/>
              <a:gd name="connsiteX8057" fmla="*/ 868094 w 4384220"/>
              <a:gd name="connsiteY8057" fmla="*/ 2392727 h 4384220"/>
              <a:gd name="connsiteX8058" fmla="*/ 861958 w 4384220"/>
              <a:gd name="connsiteY8058" fmla="*/ 2344440 h 4384220"/>
              <a:gd name="connsiteX8059" fmla="*/ 724834 w 4384220"/>
              <a:gd name="connsiteY8059" fmla="*/ 2359913 h 4384220"/>
              <a:gd name="connsiteX8060" fmla="*/ 735772 w 4384220"/>
              <a:gd name="connsiteY8060" fmla="*/ 2437279 h 4384220"/>
              <a:gd name="connsiteX8061" fmla="*/ 787794 w 4384220"/>
              <a:gd name="connsiteY8061" fmla="*/ 2427675 h 4384220"/>
              <a:gd name="connsiteX8062" fmla="*/ 793930 w 4384220"/>
              <a:gd name="connsiteY8062" fmla="*/ 2461555 h 4384220"/>
              <a:gd name="connsiteX8063" fmla="*/ 692554 w 4384220"/>
              <a:gd name="connsiteY8063" fmla="*/ 2481030 h 4384220"/>
              <a:gd name="connsiteX8064" fmla="*/ 679482 w 4384220"/>
              <a:gd name="connsiteY8064" fmla="*/ 2400730 h 4384220"/>
              <a:gd name="connsiteX8065" fmla="*/ 670678 w 4384220"/>
              <a:gd name="connsiteY8065" fmla="*/ 2319897 h 4384220"/>
              <a:gd name="connsiteX8066" fmla="*/ 897173 w 4384220"/>
              <a:gd name="connsiteY8066" fmla="*/ 2301222 h 4384220"/>
              <a:gd name="connsiteX8067" fmla="*/ 944926 w 4384220"/>
              <a:gd name="connsiteY8067" fmla="*/ 2558663 h 4384220"/>
              <a:gd name="connsiteX8068" fmla="*/ 1043633 w 4384220"/>
              <a:gd name="connsiteY8068" fmla="*/ 2801163 h 4384220"/>
              <a:gd name="connsiteX8069" fmla="*/ 843017 w 4384220"/>
              <a:gd name="connsiteY8069" fmla="*/ 2907874 h 4384220"/>
              <a:gd name="connsiteX8070" fmla="*/ 774722 w 4384220"/>
              <a:gd name="connsiteY8070" fmla="*/ 2760346 h 4384220"/>
              <a:gd name="connsiteX8071" fmla="*/ 870495 w 4384220"/>
              <a:gd name="connsiteY8071" fmla="*/ 2721930 h 4384220"/>
              <a:gd name="connsiteX8072" fmla="*/ 883567 w 4384220"/>
              <a:gd name="connsiteY8072" fmla="*/ 2753944 h 4384220"/>
              <a:gd name="connsiteX8073" fmla="*/ 834747 w 4384220"/>
              <a:gd name="connsiteY8073" fmla="*/ 2773418 h 4384220"/>
              <a:gd name="connsiteX8074" fmla="*/ 867560 w 4384220"/>
              <a:gd name="connsiteY8074" fmla="*/ 2844381 h 4384220"/>
              <a:gd name="connsiteX8075" fmla="*/ 991345 w 4384220"/>
              <a:gd name="connsiteY8075" fmla="*/ 2783289 h 4384220"/>
              <a:gd name="connsiteX8076" fmla="*/ 918248 w 4384220"/>
              <a:gd name="connsiteY8076" fmla="*/ 2602681 h 4384220"/>
              <a:gd name="connsiteX8077" fmla="*/ 657340 w 4384220"/>
              <a:gd name="connsiteY8077" fmla="*/ 2686716 h 4384220"/>
              <a:gd name="connsiteX8078" fmla="*/ 815005 w 4384220"/>
              <a:gd name="connsiteY8078" fmla="*/ 3031392 h 4384220"/>
              <a:gd name="connsiteX8079" fmla="*/ 1081783 w 4384220"/>
              <a:gd name="connsiteY8079" fmla="*/ 2868658 h 4384220"/>
              <a:gd name="connsiteX8080" fmla="*/ 1098856 w 4384220"/>
              <a:gd name="connsiteY8080" fmla="*/ 2895069 h 4384220"/>
              <a:gd name="connsiteX8081" fmla="*/ 1115930 w 4384220"/>
              <a:gd name="connsiteY8081" fmla="*/ 2921480 h 4384220"/>
              <a:gd name="connsiteX8082" fmla="*/ 857156 w 4384220"/>
              <a:gd name="connsiteY8082" fmla="*/ 3097019 h 4384220"/>
              <a:gd name="connsiteX8083" fmla="*/ 1104992 w 4384220"/>
              <a:gd name="connsiteY8083" fmla="*/ 3383272 h 4384220"/>
              <a:gd name="connsiteX8084" fmla="*/ 1289869 w 4384220"/>
              <a:gd name="connsiteY8084" fmla="*/ 3181054 h 4384220"/>
              <a:gd name="connsiteX8085" fmla="*/ 1155680 w 4384220"/>
              <a:gd name="connsiteY8085" fmla="*/ 3039395 h 4384220"/>
              <a:gd name="connsiteX8086" fmla="*/ 1048969 w 4384220"/>
              <a:gd name="connsiteY8086" fmla="*/ 3126632 h 4384220"/>
              <a:gd name="connsiteX8087" fmla="*/ 1099923 w 4384220"/>
              <a:gd name="connsiteY8087" fmla="*/ 3185856 h 4384220"/>
              <a:gd name="connsiteX8088" fmla="*/ 1138073 w 4384220"/>
              <a:gd name="connsiteY8088" fmla="*/ 3149575 h 4384220"/>
              <a:gd name="connsiteX8089" fmla="*/ 1161816 w 4384220"/>
              <a:gd name="connsiteY8089" fmla="*/ 3174652 h 4384220"/>
              <a:gd name="connsiteX8090" fmla="*/ 1087118 w 4384220"/>
              <a:gd name="connsiteY8090" fmla="*/ 3245881 h 4384220"/>
              <a:gd name="connsiteX8091" fmla="*/ 1059107 w 4384220"/>
              <a:gd name="connsiteY8091" fmla="*/ 3216269 h 4384220"/>
              <a:gd name="connsiteX8092" fmla="*/ 1032429 w 4384220"/>
              <a:gd name="connsiteY8092" fmla="*/ 3185590 h 4384220"/>
              <a:gd name="connsiteX8093" fmla="*/ 981207 w 4384220"/>
              <a:gd name="connsiteY8093" fmla="*/ 3122363 h 4384220"/>
              <a:gd name="connsiteX8094" fmla="*/ 1161282 w 4384220"/>
              <a:gd name="connsiteY8094" fmla="*/ 2983906 h 4384220"/>
              <a:gd name="connsiteX8095" fmla="*/ 1341090 w 4384220"/>
              <a:gd name="connsiteY8095" fmla="*/ 3174652 h 4384220"/>
              <a:gd name="connsiteX8096" fmla="*/ 1555313 w 4384220"/>
              <a:gd name="connsiteY8096" fmla="*/ 3325648 h 4384220"/>
              <a:gd name="connsiteX8097" fmla="*/ 1443800 w 4384220"/>
              <a:gd name="connsiteY8097" fmla="*/ 3523597 h 4384220"/>
              <a:gd name="connsiteX8098" fmla="*/ 1373904 w 4384220"/>
              <a:gd name="connsiteY8098" fmla="*/ 3481712 h 4384220"/>
              <a:gd name="connsiteX8099" fmla="*/ 1339756 w 4384220"/>
              <a:gd name="connsiteY8099" fmla="*/ 3459837 h 4384220"/>
              <a:gd name="connsiteX8100" fmla="*/ 1306409 w 4384220"/>
              <a:gd name="connsiteY8100" fmla="*/ 3436360 h 4384220"/>
              <a:gd name="connsiteX8101" fmla="*/ 1366167 w 4384220"/>
              <a:gd name="connsiteY8101" fmla="*/ 3352326 h 4384220"/>
              <a:gd name="connsiteX8102" fmla="*/ 1394179 w 4384220"/>
              <a:gd name="connsiteY8102" fmla="*/ 3372334 h 4384220"/>
              <a:gd name="connsiteX8103" fmla="*/ 1363766 w 4384220"/>
              <a:gd name="connsiteY8103" fmla="*/ 3415018 h 4384220"/>
              <a:gd name="connsiteX8104" fmla="*/ 1429660 w 4384220"/>
              <a:gd name="connsiteY8104" fmla="*/ 3457169 h 4384220"/>
              <a:gd name="connsiteX8105" fmla="*/ 1500890 w 4384220"/>
              <a:gd name="connsiteY8105" fmla="*/ 3338987 h 4384220"/>
              <a:gd name="connsiteX8106" fmla="*/ 1341624 w 4384220"/>
              <a:gd name="connsiteY8106" fmla="*/ 3226407 h 4384220"/>
              <a:gd name="connsiteX8107" fmla="*/ 1167418 w 4384220"/>
              <a:gd name="connsiteY8107" fmla="*/ 3437961 h 4384220"/>
              <a:gd name="connsiteX8108" fmla="*/ 1486217 w 4384220"/>
              <a:gd name="connsiteY8108" fmla="*/ 3642579 h 4384220"/>
              <a:gd name="connsiteX8109" fmla="*/ 1623608 w 4384220"/>
              <a:gd name="connsiteY8109" fmla="*/ 3361396 h 4384220"/>
              <a:gd name="connsiteX8110" fmla="*/ 1652153 w 4384220"/>
              <a:gd name="connsiteY8110" fmla="*/ 3374468 h 4384220"/>
              <a:gd name="connsiteX8111" fmla="*/ 1680698 w 4384220"/>
              <a:gd name="connsiteY8111" fmla="*/ 3387540 h 4384220"/>
              <a:gd name="connsiteX8112" fmla="*/ 1557714 w 4384220"/>
              <a:gd name="connsiteY8112" fmla="*/ 3674859 h 4384220"/>
              <a:gd name="connsiteX8113" fmla="*/ 1921598 w 4384220"/>
              <a:gd name="connsiteY8113" fmla="*/ 3781570 h 4384220"/>
              <a:gd name="connsiteX8114" fmla="*/ 1967217 w 4384220"/>
              <a:gd name="connsiteY8114" fmla="*/ 3511325 h 4384220"/>
              <a:gd name="connsiteX8115" fmla="*/ 1778072 w 4384220"/>
              <a:gd name="connsiteY8115" fmla="*/ 3464906 h 4384220"/>
              <a:gd name="connsiteX8116" fmla="*/ 1735387 w 4384220"/>
              <a:gd name="connsiteY8116" fmla="*/ 3596160 h 4384220"/>
              <a:gd name="connsiteX8117" fmla="*/ 1754062 w 4384220"/>
              <a:gd name="connsiteY8117" fmla="*/ 3602296 h 4384220"/>
              <a:gd name="connsiteX8118" fmla="*/ 1773003 w 4384220"/>
              <a:gd name="connsiteY8118" fmla="*/ 3607631 h 4384220"/>
              <a:gd name="connsiteX8119" fmla="*/ 1810619 w 4384220"/>
              <a:gd name="connsiteY8119" fmla="*/ 3618303 h 4384220"/>
              <a:gd name="connsiteX8120" fmla="*/ 1823157 w 4384220"/>
              <a:gd name="connsiteY8120" fmla="*/ 3567348 h 4384220"/>
              <a:gd name="connsiteX8121" fmla="*/ 1856504 w 4384220"/>
              <a:gd name="connsiteY8121" fmla="*/ 3575885 h 4384220"/>
              <a:gd name="connsiteX8122" fmla="*/ 1832228 w 4384220"/>
              <a:gd name="connsiteY8122" fmla="*/ 3676193 h 4384220"/>
              <a:gd name="connsiteX8123" fmla="*/ 1676163 w 4384220"/>
              <a:gd name="connsiteY8123" fmla="*/ 3629774 h 4384220"/>
              <a:gd name="connsiteX8124" fmla="*/ 1752995 w 4384220"/>
              <a:gd name="connsiteY8124" fmla="*/ 3416085 h 4384220"/>
              <a:gd name="connsiteX8125" fmla="*/ 2007233 w 4384220"/>
              <a:gd name="connsiteY8125" fmla="*/ 3479045 h 4384220"/>
              <a:gd name="connsiteX8126" fmla="*/ 2269476 w 4384220"/>
              <a:gd name="connsiteY8126" fmla="*/ 3489983 h 4384220"/>
              <a:gd name="connsiteX8127" fmla="*/ 2282815 w 4384220"/>
              <a:gd name="connsiteY8127" fmla="*/ 3716744 h 4384220"/>
              <a:gd name="connsiteX8128" fmla="*/ 2201447 w 4384220"/>
              <a:gd name="connsiteY8128" fmla="*/ 3719411 h 4384220"/>
              <a:gd name="connsiteX8129" fmla="*/ 2120080 w 4384220"/>
              <a:gd name="connsiteY8129" fmla="*/ 3717811 h 4384220"/>
              <a:gd name="connsiteX8130" fmla="*/ 2124882 w 4384220"/>
              <a:gd name="connsiteY8130" fmla="*/ 3614834 h 4384220"/>
              <a:gd name="connsiteX8131" fmla="*/ 2159297 w 4384220"/>
              <a:gd name="connsiteY8131" fmla="*/ 3615635 h 4384220"/>
              <a:gd name="connsiteX8132" fmla="*/ 2156896 w 4384220"/>
              <a:gd name="connsiteY8132" fmla="*/ 3668190 h 4384220"/>
              <a:gd name="connsiteX8133" fmla="*/ 2196112 w 4384220"/>
              <a:gd name="connsiteY8133" fmla="*/ 3668990 h 4384220"/>
              <a:gd name="connsiteX8134" fmla="*/ 2235328 w 4384220"/>
              <a:gd name="connsiteY8134" fmla="*/ 3667923 h 4384220"/>
              <a:gd name="connsiteX8135" fmla="*/ 2231327 w 4384220"/>
              <a:gd name="connsiteY8135" fmla="*/ 3529999 h 4384220"/>
              <a:gd name="connsiteX8136" fmla="*/ 2036312 w 4384220"/>
              <a:gd name="connsiteY8136" fmla="*/ 3521729 h 4384220"/>
              <a:gd name="connsiteX8137" fmla="*/ 2004566 w 4384220"/>
              <a:gd name="connsiteY8137" fmla="*/ 3793842 h 4384220"/>
              <a:gd name="connsiteX8138" fmla="*/ 2028042 w 4384220"/>
              <a:gd name="connsiteY8138" fmla="*/ 3796777 h 4384220"/>
              <a:gd name="connsiteX8139" fmla="*/ 2051785 w 4384220"/>
              <a:gd name="connsiteY8139" fmla="*/ 3798644 h 4384220"/>
              <a:gd name="connsiteX8140" fmla="*/ 2099005 w 4384220"/>
              <a:gd name="connsiteY8140" fmla="*/ 3802112 h 4384220"/>
              <a:gd name="connsiteX8141" fmla="*/ 2193711 w 4384220"/>
              <a:gd name="connsiteY8141" fmla="*/ 3805047 h 4384220"/>
              <a:gd name="connsiteX8142" fmla="*/ 2288417 w 4384220"/>
              <a:gd name="connsiteY8142" fmla="*/ 3802112 h 4384220"/>
              <a:gd name="connsiteX8143" fmla="*/ 2382856 w 4384220"/>
              <a:gd name="connsiteY8143" fmla="*/ 3793575 h 4384220"/>
              <a:gd name="connsiteX8144" fmla="*/ 2346308 w 4384220"/>
              <a:gd name="connsiteY8144" fmla="*/ 3483046 h 4384220"/>
              <a:gd name="connsiteX8145" fmla="*/ 2377521 w 4384220"/>
              <a:gd name="connsiteY8145" fmla="*/ 3479045 h 4384220"/>
              <a:gd name="connsiteX8146" fmla="*/ 2408734 w 4384220"/>
              <a:gd name="connsiteY8146" fmla="*/ 3474243 h 4384220"/>
              <a:gd name="connsiteX8147" fmla="*/ 2460222 w 4384220"/>
              <a:gd name="connsiteY8147" fmla="*/ 3782637 h 4384220"/>
              <a:gd name="connsiteX8148" fmla="*/ 2824106 w 4384220"/>
              <a:gd name="connsiteY8148" fmla="*/ 3676460 h 4384220"/>
              <a:gd name="connsiteX8149" fmla="*/ 2716595 w 4384220"/>
              <a:gd name="connsiteY8149" fmla="*/ 3424355 h 4384220"/>
              <a:gd name="connsiteX8150" fmla="*/ 2532252 w 4384220"/>
              <a:gd name="connsiteY8150" fmla="*/ 3487315 h 4384220"/>
              <a:gd name="connsiteX8151" fmla="*/ 2567200 w 4384220"/>
              <a:gd name="connsiteY8151" fmla="*/ 3620704 h 4384220"/>
              <a:gd name="connsiteX8152" fmla="*/ 2642431 w 4384220"/>
              <a:gd name="connsiteY8152" fmla="*/ 3598828 h 4384220"/>
              <a:gd name="connsiteX8153" fmla="*/ 2625357 w 4384220"/>
              <a:gd name="connsiteY8153" fmla="*/ 3549207 h 4384220"/>
              <a:gd name="connsiteX8154" fmla="*/ 2657904 w 4384220"/>
              <a:gd name="connsiteY8154" fmla="*/ 3538269 h 4384220"/>
              <a:gd name="connsiteX8155" fmla="*/ 2691518 w 4384220"/>
              <a:gd name="connsiteY8155" fmla="*/ 3635643 h 4384220"/>
              <a:gd name="connsiteX8156" fmla="*/ 2652835 w 4384220"/>
              <a:gd name="connsiteY8156" fmla="*/ 3648715 h 4384220"/>
              <a:gd name="connsiteX8157" fmla="*/ 2613886 w 4384220"/>
              <a:gd name="connsiteY8157" fmla="*/ 3660187 h 4384220"/>
              <a:gd name="connsiteX8158" fmla="*/ 2574669 w 4384220"/>
              <a:gd name="connsiteY8158" fmla="*/ 3671391 h 4384220"/>
              <a:gd name="connsiteX8159" fmla="*/ 2534919 w 4384220"/>
              <a:gd name="connsiteY8159" fmla="*/ 3680728 h 4384220"/>
              <a:gd name="connsiteX8160" fmla="*/ 2483965 w 4384220"/>
              <a:gd name="connsiteY8160" fmla="*/ 3459303 h 4384220"/>
              <a:gd name="connsiteX8161" fmla="*/ 2731801 w 4384220"/>
              <a:gd name="connsiteY8161" fmla="*/ 3375268 h 4384220"/>
              <a:gd name="connsiteX8162" fmla="*/ 2957762 w 4384220"/>
              <a:gd name="connsiteY8162" fmla="*/ 3242947 h 4384220"/>
              <a:gd name="connsiteX8163" fmla="*/ 3091684 w 4384220"/>
              <a:gd name="connsiteY8163" fmla="*/ 3426490 h 4384220"/>
              <a:gd name="connsiteX8164" fmla="*/ 3024723 w 4384220"/>
              <a:gd name="connsiteY8164" fmla="*/ 3472642 h 4384220"/>
              <a:gd name="connsiteX8165" fmla="*/ 2955361 w 4384220"/>
              <a:gd name="connsiteY8165" fmla="*/ 3515327 h 4384220"/>
              <a:gd name="connsiteX8166" fmla="*/ 2903606 w 4384220"/>
              <a:gd name="connsiteY8166" fmla="*/ 3426223 h 4384220"/>
              <a:gd name="connsiteX8167" fmla="*/ 2933485 w 4384220"/>
              <a:gd name="connsiteY8167" fmla="*/ 3408882 h 4384220"/>
              <a:gd name="connsiteX8168" fmla="*/ 2959896 w 4384220"/>
              <a:gd name="connsiteY8168" fmla="*/ 3454234 h 4384220"/>
              <a:gd name="connsiteX8169" fmla="*/ 3025523 w 4384220"/>
              <a:gd name="connsiteY8169" fmla="*/ 3411550 h 4384220"/>
              <a:gd name="connsiteX8170" fmla="*/ 2947624 w 4384220"/>
              <a:gd name="connsiteY8170" fmla="*/ 3297636 h 4384220"/>
              <a:gd name="connsiteX8171" fmla="*/ 2779287 w 4384220"/>
              <a:gd name="connsiteY8171" fmla="*/ 3395810 h 4384220"/>
              <a:gd name="connsiteX8172" fmla="*/ 2899604 w 4384220"/>
              <a:gd name="connsiteY8172" fmla="*/ 3642046 h 4384220"/>
              <a:gd name="connsiteX8173" fmla="*/ 3218136 w 4384220"/>
              <a:gd name="connsiteY8173" fmla="*/ 3436894 h 4384220"/>
              <a:gd name="connsiteX8174" fmla="*/ 3019120 w 4384220"/>
              <a:gd name="connsiteY8174" fmla="*/ 3195727 h 4384220"/>
              <a:gd name="connsiteX8175" fmla="*/ 3042864 w 4384220"/>
              <a:gd name="connsiteY8175" fmla="*/ 3175185 h 4384220"/>
              <a:gd name="connsiteX8176" fmla="*/ 3066607 w 4384220"/>
              <a:gd name="connsiteY8176" fmla="*/ 3154643 h 4384220"/>
              <a:gd name="connsiteX8177" fmla="*/ 3277094 w 4384220"/>
              <a:gd name="connsiteY8177" fmla="*/ 3385939 h 4384220"/>
              <a:gd name="connsiteX8178" fmla="*/ 3525464 w 4384220"/>
              <a:gd name="connsiteY8178" fmla="*/ 3099954 h 4384220"/>
              <a:gd name="connsiteX8179" fmla="*/ 3298970 w 4384220"/>
              <a:gd name="connsiteY8179" fmla="*/ 2945757 h 4384220"/>
              <a:gd name="connsiteX8180" fmla="*/ 3177586 w 4384220"/>
              <a:gd name="connsiteY8180" fmla="*/ 3098620 h 4384220"/>
              <a:gd name="connsiteX8181" fmla="*/ 3279228 w 4384220"/>
              <a:gd name="connsiteY8181" fmla="*/ 3191992 h 4384220"/>
              <a:gd name="connsiteX8182" fmla="*/ 3330716 w 4384220"/>
              <a:gd name="connsiteY8182" fmla="*/ 3133034 h 4384220"/>
              <a:gd name="connsiteX8183" fmla="*/ 3289366 w 4384220"/>
              <a:gd name="connsiteY8183" fmla="*/ 3100488 h 4384220"/>
              <a:gd name="connsiteX8184" fmla="*/ 3310708 w 4384220"/>
              <a:gd name="connsiteY8184" fmla="*/ 3073543 h 4384220"/>
              <a:gd name="connsiteX8185" fmla="*/ 3391808 w 4384220"/>
              <a:gd name="connsiteY8185" fmla="*/ 3137303 h 4384220"/>
              <a:gd name="connsiteX8186" fmla="*/ 3366465 w 4384220"/>
              <a:gd name="connsiteY8186" fmla="*/ 3169049 h 4384220"/>
              <a:gd name="connsiteX8187" fmla="*/ 3339787 w 4384220"/>
              <a:gd name="connsiteY8187" fmla="*/ 3199729 h 4384220"/>
              <a:gd name="connsiteX8188" fmla="*/ 3284564 w 4384220"/>
              <a:gd name="connsiteY8188" fmla="*/ 3259487 h 4384220"/>
              <a:gd name="connsiteX8189" fmla="*/ 3122096 w 4384220"/>
              <a:gd name="connsiteY8189" fmla="*/ 3100754 h 4384220"/>
              <a:gd name="connsiteX8190" fmla="*/ 3285364 w 4384220"/>
              <a:gd name="connsiteY8190" fmla="*/ 2895602 h 4384220"/>
              <a:gd name="connsiteX8191" fmla="*/ 3404080 w 4384220"/>
              <a:gd name="connsiteY8191" fmla="*/ 2662172 h 4384220"/>
              <a:gd name="connsiteX8192" fmla="*/ 3615901 w 4384220"/>
              <a:gd name="connsiteY8192" fmla="*/ 2744340 h 4384220"/>
              <a:gd name="connsiteX8193" fmla="*/ 3600962 w 4384220"/>
              <a:gd name="connsiteY8193" fmla="*/ 2782222 h 4384220"/>
              <a:gd name="connsiteX8194" fmla="*/ 3584422 w 4384220"/>
              <a:gd name="connsiteY8194" fmla="*/ 2819304 h 4384220"/>
              <a:gd name="connsiteX8195" fmla="*/ 3567615 w 4384220"/>
              <a:gd name="connsiteY8195" fmla="*/ 2856386 h 4384220"/>
              <a:gd name="connsiteX8196" fmla="*/ 3549207 w 4384220"/>
              <a:gd name="connsiteY8196" fmla="*/ 2892668 h 4384220"/>
              <a:gd name="connsiteX8197" fmla="*/ 3457703 w 4384220"/>
              <a:gd name="connsiteY8197" fmla="*/ 2845448 h 4384220"/>
              <a:gd name="connsiteX8198" fmla="*/ 3473442 w 4384220"/>
              <a:gd name="connsiteY8198" fmla="*/ 2814769 h 4384220"/>
              <a:gd name="connsiteX8199" fmla="*/ 3520128 w 4384220"/>
              <a:gd name="connsiteY8199" fmla="*/ 2838779 h 4384220"/>
              <a:gd name="connsiteX8200" fmla="*/ 3552675 w 4384220"/>
              <a:gd name="connsiteY8200" fmla="*/ 2767549 h 4384220"/>
              <a:gd name="connsiteX8201" fmla="*/ 3425689 w 4384220"/>
              <a:gd name="connsiteY8201" fmla="*/ 2713927 h 4384220"/>
              <a:gd name="connsiteX8202" fmla="*/ 3336852 w 4384220"/>
              <a:gd name="connsiteY8202" fmla="*/ 2887599 h 4384220"/>
              <a:gd name="connsiteX8203" fmla="*/ 3571083 w 4384220"/>
              <a:gd name="connsiteY8203" fmla="*/ 3030058 h 4384220"/>
              <a:gd name="connsiteX8204" fmla="*/ 3728215 w 4384220"/>
              <a:gd name="connsiteY8204" fmla="*/ 2685115 h 4384220"/>
              <a:gd name="connsiteX8205" fmla="*/ 3430491 w 4384220"/>
              <a:gd name="connsiteY8205" fmla="*/ 2589876 h 4384220"/>
              <a:gd name="connsiteX8206" fmla="*/ 3439561 w 4384220"/>
              <a:gd name="connsiteY8206" fmla="*/ 2559730 h 4384220"/>
              <a:gd name="connsiteX8207" fmla="*/ 3448099 w 4384220"/>
              <a:gd name="connsiteY8207" fmla="*/ 2529584 h 4384220"/>
              <a:gd name="connsiteX8208" fmla="*/ 3750091 w 4384220"/>
              <a:gd name="connsiteY8208" fmla="*/ 2610150 h 4384220"/>
              <a:gd name="connsiteX8209" fmla="*/ 3803713 w 4384220"/>
              <a:gd name="connsiteY8209" fmla="*/ 2235061 h 4384220"/>
              <a:gd name="connsiteX8210" fmla="*/ 3529732 w 4384220"/>
              <a:gd name="connsiteY8210" fmla="*/ 2228125 h 4384220"/>
              <a:gd name="connsiteX8211" fmla="*/ 3524130 w 4384220"/>
              <a:gd name="connsiteY8211" fmla="*/ 2325499 h 4384220"/>
              <a:gd name="connsiteX8212" fmla="*/ 3518261 w 4384220"/>
              <a:gd name="connsiteY8212" fmla="*/ 2374052 h 4384220"/>
              <a:gd name="connsiteX8213" fmla="*/ 3515060 w 4384220"/>
              <a:gd name="connsiteY8213" fmla="*/ 2398329 h 4384220"/>
              <a:gd name="connsiteX8214" fmla="*/ 3510791 w 4384220"/>
              <a:gd name="connsiteY8214" fmla="*/ 2422339 h 4384220"/>
              <a:gd name="connsiteX8215" fmla="*/ 3646848 w 4384220"/>
              <a:gd name="connsiteY8215" fmla="*/ 2445816 h 4384220"/>
              <a:gd name="connsiteX8216" fmla="*/ 3658052 w 4384220"/>
              <a:gd name="connsiteY8216" fmla="*/ 2368450 h 4384220"/>
              <a:gd name="connsiteX8217" fmla="*/ 3605764 w 4384220"/>
              <a:gd name="connsiteY8217" fmla="*/ 2363381 h 4384220"/>
              <a:gd name="connsiteX8218" fmla="*/ 3609499 w 4384220"/>
              <a:gd name="connsiteY8218" fmla="*/ 2329234 h 4384220"/>
              <a:gd name="connsiteX8219" fmla="*/ 3712208 w 4384220"/>
              <a:gd name="connsiteY8219" fmla="*/ 2338838 h 4384220"/>
              <a:gd name="connsiteX8220" fmla="*/ 3702604 w 4384220"/>
              <a:gd name="connsiteY8220" fmla="*/ 2419671 h 4384220"/>
              <a:gd name="connsiteX8221" fmla="*/ 3688732 w 4384220"/>
              <a:gd name="connsiteY8221" fmla="*/ 2499971 h 4384220"/>
              <a:gd name="connsiteX8222" fmla="*/ 3466239 w 4384220"/>
              <a:gd name="connsiteY8222" fmla="*/ 2454619 h 4384220"/>
              <a:gd name="connsiteX8223" fmla="*/ 3492384 w 4384220"/>
              <a:gd name="connsiteY8223" fmla="*/ 2193711 h 4384220"/>
              <a:gd name="connsiteX8224" fmla="*/ 3466239 w 4384220"/>
              <a:gd name="connsiteY8224" fmla="*/ 1932803 h 4384220"/>
              <a:gd name="connsiteX8225" fmla="*/ 3688732 w 4384220"/>
              <a:gd name="connsiteY8225" fmla="*/ 1887450 h 4384220"/>
              <a:gd name="connsiteX8226" fmla="*/ 3702604 w 4384220"/>
              <a:gd name="connsiteY8226" fmla="*/ 1967751 h 4384220"/>
              <a:gd name="connsiteX8227" fmla="*/ 3712208 w 4384220"/>
              <a:gd name="connsiteY8227" fmla="*/ 2048584 h 4384220"/>
              <a:gd name="connsiteX8228" fmla="*/ 3609499 w 4384220"/>
              <a:gd name="connsiteY8228" fmla="*/ 2058188 h 4384220"/>
              <a:gd name="connsiteX8229" fmla="*/ 3605764 w 4384220"/>
              <a:gd name="connsiteY8229" fmla="*/ 2024041 h 4384220"/>
              <a:gd name="connsiteX8230" fmla="*/ 3658052 w 4384220"/>
              <a:gd name="connsiteY8230" fmla="*/ 2018972 h 4384220"/>
              <a:gd name="connsiteX8231" fmla="*/ 3646848 w 4384220"/>
              <a:gd name="connsiteY8231" fmla="*/ 1941606 h 4384220"/>
              <a:gd name="connsiteX8232" fmla="*/ 3510791 w 4384220"/>
              <a:gd name="connsiteY8232" fmla="*/ 1965083 h 4384220"/>
              <a:gd name="connsiteX8233" fmla="*/ 3515060 w 4384220"/>
              <a:gd name="connsiteY8233" fmla="*/ 1989093 h 4384220"/>
              <a:gd name="connsiteX8234" fmla="*/ 3518261 w 4384220"/>
              <a:gd name="connsiteY8234" fmla="*/ 2013369 h 4384220"/>
              <a:gd name="connsiteX8235" fmla="*/ 3524130 w 4384220"/>
              <a:gd name="connsiteY8235" fmla="*/ 2061923 h 4384220"/>
              <a:gd name="connsiteX8236" fmla="*/ 3529732 w 4384220"/>
              <a:gd name="connsiteY8236" fmla="*/ 2159297 h 4384220"/>
              <a:gd name="connsiteX8237" fmla="*/ 3803713 w 4384220"/>
              <a:gd name="connsiteY8237" fmla="*/ 2152361 h 4384220"/>
              <a:gd name="connsiteX8238" fmla="*/ 3750091 w 4384220"/>
              <a:gd name="connsiteY8238" fmla="*/ 1777271 h 4384220"/>
              <a:gd name="connsiteX8239" fmla="*/ 3448099 w 4384220"/>
              <a:gd name="connsiteY8239" fmla="*/ 1857838 h 4384220"/>
              <a:gd name="connsiteX8240" fmla="*/ 3439561 w 4384220"/>
              <a:gd name="connsiteY8240" fmla="*/ 1827692 h 4384220"/>
              <a:gd name="connsiteX8241" fmla="*/ 3430491 w 4384220"/>
              <a:gd name="connsiteY8241" fmla="*/ 1797546 h 4384220"/>
              <a:gd name="connsiteX8242" fmla="*/ 3728215 w 4384220"/>
              <a:gd name="connsiteY8242" fmla="*/ 1702307 h 4384220"/>
              <a:gd name="connsiteX8243" fmla="*/ 3571083 w 4384220"/>
              <a:gd name="connsiteY8243" fmla="*/ 1357364 h 4384220"/>
              <a:gd name="connsiteX8244" fmla="*/ 3336852 w 4384220"/>
              <a:gd name="connsiteY8244" fmla="*/ 1499823 h 4384220"/>
              <a:gd name="connsiteX8245" fmla="*/ 3425689 w 4384220"/>
              <a:gd name="connsiteY8245" fmla="*/ 1673495 h 4384220"/>
              <a:gd name="connsiteX8246" fmla="*/ 3552675 w 4384220"/>
              <a:gd name="connsiteY8246" fmla="*/ 1619873 h 4384220"/>
              <a:gd name="connsiteX8247" fmla="*/ 3520128 w 4384220"/>
              <a:gd name="connsiteY8247" fmla="*/ 1548643 h 4384220"/>
              <a:gd name="connsiteX8248" fmla="*/ 3473442 w 4384220"/>
              <a:gd name="connsiteY8248" fmla="*/ 1572653 h 4384220"/>
              <a:gd name="connsiteX8249" fmla="*/ 3457703 w 4384220"/>
              <a:gd name="connsiteY8249" fmla="*/ 1541974 h 4384220"/>
              <a:gd name="connsiteX8250" fmla="*/ 3549207 w 4384220"/>
              <a:gd name="connsiteY8250" fmla="*/ 1494754 h 4384220"/>
              <a:gd name="connsiteX8251" fmla="*/ 3567615 w 4384220"/>
              <a:gd name="connsiteY8251" fmla="*/ 1531036 h 4384220"/>
              <a:gd name="connsiteX8252" fmla="*/ 3584422 w 4384220"/>
              <a:gd name="connsiteY8252" fmla="*/ 1568118 h 4384220"/>
              <a:gd name="connsiteX8253" fmla="*/ 3600962 w 4384220"/>
              <a:gd name="connsiteY8253" fmla="*/ 1605200 h 4384220"/>
              <a:gd name="connsiteX8254" fmla="*/ 3615901 w 4384220"/>
              <a:gd name="connsiteY8254" fmla="*/ 1643082 h 4384220"/>
              <a:gd name="connsiteX8255" fmla="*/ 3404080 w 4384220"/>
              <a:gd name="connsiteY8255" fmla="*/ 1725250 h 4384220"/>
              <a:gd name="connsiteX8256" fmla="*/ 3285364 w 4384220"/>
              <a:gd name="connsiteY8256" fmla="*/ 1491819 h 4384220"/>
              <a:gd name="connsiteX8257" fmla="*/ 3122096 w 4384220"/>
              <a:gd name="connsiteY8257" fmla="*/ 1286668 h 4384220"/>
              <a:gd name="connsiteX8258" fmla="*/ 3284564 w 4384220"/>
              <a:gd name="connsiteY8258" fmla="*/ 1127935 h 4384220"/>
              <a:gd name="connsiteX8259" fmla="*/ 3339787 w 4384220"/>
              <a:gd name="connsiteY8259" fmla="*/ 1187693 h 4384220"/>
              <a:gd name="connsiteX8260" fmla="*/ 3366465 w 4384220"/>
              <a:gd name="connsiteY8260" fmla="*/ 1218373 h 4384220"/>
              <a:gd name="connsiteX8261" fmla="*/ 3391808 w 4384220"/>
              <a:gd name="connsiteY8261" fmla="*/ 1250119 h 4384220"/>
              <a:gd name="connsiteX8262" fmla="*/ 3310708 w 4384220"/>
              <a:gd name="connsiteY8262" fmla="*/ 1313879 h 4384220"/>
              <a:gd name="connsiteX8263" fmla="*/ 3289366 w 4384220"/>
              <a:gd name="connsiteY8263" fmla="*/ 1286934 h 4384220"/>
              <a:gd name="connsiteX8264" fmla="*/ 3330716 w 4384220"/>
              <a:gd name="connsiteY8264" fmla="*/ 1254388 h 4384220"/>
              <a:gd name="connsiteX8265" fmla="*/ 3279228 w 4384220"/>
              <a:gd name="connsiteY8265" fmla="*/ 1195430 h 4384220"/>
              <a:gd name="connsiteX8266" fmla="*/ 3177586 w 4384220"/>
              <a:gd name="connsiteY8266" fmla="*/ 1288802 h 4384220"/>
              <a:gd name="connsiteX8267" fmla="*/ 3298970 w 4384220"/>
              <a:gd name="connsiteY8267" fmla="*/ 1441665 h 4384220"/>
              <a:gd name="connsiteX8268" fmla="*/ 3525464 w 4384220"/>
              <a:gd name="connsiteY8268" fmla="*/ 1287468 h 4384220"/>
              <a:gd name="connsiteX8269" fmla="*/ 3277094 w 4384220"/>
              <a:gd name="connsiteY8269" fmla="*/ 1001483 h 4384220"/>
              <a:gd name="connsiteX8270" fmla="*/ 3066607 w 4384220"/>
              <a:gd name="connsiteY8270" fmla="*/ 1232779 h 4384220"/>
              <a:gd name="connsiteX8271" fmla="*/ 3042864 w 4384220"/>
              <a:gd name="connsiteY8271" fmla="*/ 1212237 h 4384220"/>
              <a:gd name="connsiteX8272" fmla="*/ 3019120 w 4384220"/>
              <a:gd name="connsiteY8272" fmla="*/ 1191695 h 4384220"/>
              <a:gd name="connsiteX8273" fmla="*/ 3218136 w 4384220"/>
              <a:gd name="connsiteY8273" fmla="*/ 950528 h 4384220"/>
              <a:gd name="connsiteX8274" fmla="*/ 2899604 w 4384220"/>
              <a:gd name="connsiteY8274" fmla="*/ 745376 h 4384220"/>
              <a:gd name="connsiteX8275" fmla="*/ 2779287 w 4384220"/>
              <a:gd name="connsiteY8275" fmla="*/ 991612 h 4384220"/>
              <a:gd name="connsiteX8276" fmla="*/ 2947624 w 4384220"/>
              <a:gd name="connsiteY8276" fmla="*/ 1089786 h 4384220"/>
              <a:gd name="connsiteX8277" fmla="*/ 3025523 w 4384220"/>
              <a:gd name="connsiteY8277" fmla="*/ 975872 h 4384220"/>
              <a:gd name="connsiteX8278" fmla="*/ 2959896 w 4384220"/>
              <a:gd name="connsiteY8278" fmla="*/ 933188 h 4384220"/>
              <a:gd name="connsiteX8279" fmla="*/ 2933485 w 4384220"/>
              <a:gd name="connsiteY8279" fmla="*/ 978540 h 4384220"/>
              <a:gd name="connsiteX8280" fmla="*/ 2903606 w 4384220"/>
              <a:gd name="connsiteY8280" fmla="*/ 961199 h 4384220"/>
              <a:gd name="connsiteX8281" fmla="*/ 2955361 w 4384220"/>
              <a:gd name="connsiteY8281" fmla="*/ 872095 h 4384220"/>
              <a:gd name="connsiteX8282" fmla="*/ 3024723 w 4384220"/>
              <a:gd name="connsiteY8282" fmla="*/ 914780 h 4384220"/>
              <a:gd name="connsiteX8283" fmla="*/ 3091684 w 4384220"/>
              <a:gd name="connsiteY8283" fmla="*/ 960932 h 4384220"/>
              <a:gd name="connsiteX8284" fmla="*/ 2957762 w 4384220"/>
              <a:gd name="connsiteY8284" fmla="*/ 1144475 h 4384220"/>
              <a:gd name="connsiteX8285" fmla="*/ 2731801 w 4384220"/>
              <a:gd name="connsiteY8285" fmla="*/ 1012154 h 4384220"/>
              <a:gd name="connsiteX8286" fmla="*/ 2483965 w 4384220"/>
              <a:gd name="connsiteY8286" fmla="*/ 928119 h 4384220"/>
              <a:gd name="connsiteX8287" fmla="*/ 2534919 w 4384220"/>
              <a:gd name="connsiteY8287" fmla="*/ 706693 h 4384220"/>
              <a:gd name="connsiteX8288" fmla="*/ 2574669 w 4384220"/>
              <a:gd name="connsiteY8288" fmla="*/ 716031 h 4384220"/>
              <a:gd name="connsiteX8289" fmla="*/ 2613886 w 4384220"/>
              <a:gd name="connsiteY8289" fmla="*/ 727235 h 4384220"/>
              <a:gd name="connsiteX8290" fmla="*/ 2652835 w 4384220"/>
              <a:gd name="connsiteY8290" fmla="*/ 738707 h 4384220"/>
              <a:gd name="connsiteX8291" fmla="*/ 2691518 w 4384220"/>
              <a:gd name="connsiteY8291" fmla="*/ 751779 h 4384220"/>
              <a:gd name="connsiteX8292" fmla="*/ 2657904 w 4384220"/>
              <a:gd name="connsiteY8292" fmla="*/ 849153 h 4384220"/>
              <a:gd name="connsiteX8293" fmla="*/ 2625357 w 4384220"/>
              <a:gd name="connsiteY8293" fmla="*/ 838215 h 4384220"/>
              <a:gd name="connsiteX8294" fmla="*/ 2642431 w 4384220"/>
              <a:gd name="connsiteY8294" fmla="*/ 788594 h 4384220"/>
              <a:gd name="connsiteX8295" fmla="*/ 2567200 w 4384220"/>
              <a:gd name="connsiteY8295" fmla="*/ 766718 h 4384220"/>
              <a:gd name="connsiteX8296" fmla="*/ 2532252 w 4384220"/>
              <a:gd name="connsiteY8296" fmla="*/ 900107 h 4384220"/>
              <a:gd name="connsiteX8297" fmla="*/ 2716595 w 4384220"/>
              <a:gd name="connsiteY8297" fmla="*/ 963067 h 4384220"/>
              <a:gd name="connsiteX8298" fmla="*/ 2824106 w 4384220"/>
              <a:gd name="connsiteY8298" fmla="*/ 710962 h 4384220"/>
              <a:gd name="connsiteX8299" fmla="*/ 2460222 w 4384220"/>
              <a:gd name="connsiteY8299" fmla="*/ 604784 h 4384220"/>
              <a:gd name="connsiteX8300" fmla="*/ 2408734 w 4384220"/>
              <a:gd name="connsiteY8300" fmla="*/ 913179 h 4384220"/>
              <a:gd name="connsiteX8301" fmla="*/ 2377521 w 4384220"/>
              <a:gd name="connsiteY8301" fmla="*/ 908377 h 4384220"/>
              <a:gd name="connsiteX8302" fmla="*/ 2346308 w 4384220"/>
              <a:gd name="connsiteY8302" fmla="*/ 904376 h 4384220"/>
              <a:gd name="connsiteX8303" fmla="*/ 2382856 w 4384220"/>
              <a:gd name="connsiteY8303" fmla="*/ 593847 h 4384220"/>
              <a:gd name="connsiteX8304" fmla="*/ 2288417 w 4384220"/>
              <a:gd name="connsiteY8304" fmla="*/ 585310 h 4384220"/>
              <a:gd name="connsiteX8305" fmla="*/ 2193711 w 4384220"/>
              <a:gd name="connsiteY8305" fmla="*/ 582375 h 4384220"/>
              <a:gd name="connsiteX8306" fmla="*/ 2099005 w 4384220"/>
              <a:gd name="connsiteY8306" fmla="*/ 585310 h 4384220"/>
              <a:gd name="connsiteX8307" fmla="*/ 2051785 w 4384220"/>
              <a:gd name="connsiteY8307" fmla="*/ 588778 h 4384220"/>
              <a:gd name="connsiteX8308" fmla="*/ 2028042 w 4384220"/>
              <a:gd name="connsiteY8308" fmla="*/ 590645 h 4384220"/>
              <a:gd name="connsiteX8309" fmla="*/ 2004566 w 4384220"/>
              <a:gd name="connsiteY8309" fmla="*/ 593580 h 4384220"/>
              <a:gd name="connsiteX8310" fmla="*/ 2036312 w 4384220"/>
              <a:gd name="connsiteY8310" fmla="*/ 865693 h 4384220"/>
              <a:gd name="connsiteX8311" fmla="*/ 2231327 w 4384220"/>
              <a:gd name="connsiteY8311" fmla="*/ 857423 h 4384220"/>
              <a:gd name="connsiteX8312" fmla="*/ 2235328 w 4384220"/>
              <a:gd name="connsiteY8312" fmla="*/ 719499 h 4384220"/>
              <a:gd name="connsiteX8313" fmla="*/ 2196112 w 4384220"/>
              <a:gd name="connsiteY8313" fmla="*/ 718432 h 4384220"/>
              <a:gd name="connsiteX8314" fmla="*/ 2156896 w 4384220"/>
              <a:gd name="connsiteY8314" fmla="*/ 719232 h 4384220"/>
              <a:gd name="connsiteX8315" fmla="*/ 2159297 w 4384220"/>
              <a:gd name="connsiteY8315" fmla="*/ 771787 h 4384220"/>
              <a:gd name="connsiteX8316" fmla="*/ 2124882 w 4384220"/>
              <a:gd name="connsiteY8316" fmla="*/ 772587 h 4384220"/>
              <a:gd name="connsiteX8317" fmla="*/ 2120080 w 4384220"/>
              <a:gd name="connsiteY8317" fmla="*/ 669611 h 4384220"/>
              <a:gd name="connsiteX8318" fmla="*/ 2201447 w 4384220"/>
              <a:gd name="connsiteY8318" fmla="*/ 668011 h 4384220"/>
              <a:gd name="connsiteX8319" fmla="*/ 2282815 w 4384220"/>
              <a:gd name="connsiteY8319" fmla="*/ 670678 h 4384220"/>
              <a:gd name="connsiteX8320" fmla="*/ 2269476 w 4384220"/>
              <a:gd name="connsiteY8320" fmla="*/ 897439 h 4384220"/>
              <a:gd name="connsiteX8321" fmla="*/ 2007233 w 4384220"/>
              <a:gd name="connsiteY8321" fmla="*/ 908377 h 4384220"/>
              <a:gd name="connsiteX8322" fmla="*/ 1752995 w 4384220"/>
              <a:gd name="connsiteY8322" fmla="*/ 971337 h 4384220"/>
              <a:gd name="connsiteX8323" fmla="*/ 1676163 w 4384220"/>
              <a:gd name="connsiteY8323" fmla="*/ 757648 h 4384220"/>
              <a:gd name="connsiteX8324" fmla="*/ 1832228 w 4384220"/>
              <a:gd name="connsiteY8324" fmla="*/ 711229 h 4384220"/>
              <a:gd name="connsiteX8325" fmla="*/ 1856504 w 4384220"/>
              <a:gd name="connsiteY8325" fmla="*/ 811537 h 4384220"/>
              <a:gd name="connsiteX8326" fmla="*/ 1823157 w 4384220"/>
              <a:gd name="connsiteY8326" fmla="*/ 820074 h 4384220"/>
              <a:gd name="connsiteX8327" fmla="*/ 1810619 w 4384220"/>
              <a:gd name="connsiteY8327" fmla="*/ 769119 h 4384220"/>
              <a:gd name="connsiteX8328" fmla="*/ 1773003 w 4384220"/>
              <a:gd name="connsiteY8328" fmla="*/ 779790 h 4384220"/>
              <a:gd name="connsiteX8329" fmla="*/ 1754062 w 4384220"/>
              <a:gd name="connsiteY8329" fmla="*/ 785126 h 4384220"/>
              <a:gd name="connsiteX8330" fmla="*/ 1735387 w 4384220"/>
              <a:gd name="connsiteY8330" fmla="*/ 791262 h 4384220"/>
              <a:gd name="connsiteX8331" fmla="*/ 1778072 w 4384220"/>
              <a:gd name="connsiteY8331" fmla="*/ 922516 h 4384220"/>
              <a:gd name="connsiteX8332" fmla="*/ 1967217 w 4384220"/>
              <a:gd name="connsiteY8332" fmla="*/ 876097 h 4384220"/>
              <a:gd name="connsiteX8333" fmla="*/ 1921598 w 4384220"/>
              <a:gd name="connsiteY8333" fmla="*/ 605852 h 4384220"/>
              <a:gd name="connsiteX8334" fmla="*/ 1557714 w 4384220"/>
              <a:gd name="connsiteY8334" fmla="*/ 712563 h 4384220"/>
              <a:gd name="connsiteX8335" fmla="*/ 1680698 w 4384220"/>
              <a:gd name="connsiteY8335" fmla="*/ 999882 h 4384220"/>
              <a:gd name="connsiteX8336" fmla="*/ 1652153 w 4384220"/>
              <a:gd name="connsiteY8336" fmla="*/ 1012954 h 4384220"/>
              <a:gd name="connsiteX8337" fmla="*/ 1623608 w 4384220"/>
              <a:gd name="connsiteY8337" fmla="*/ 1026026 h 4384220"/>
              <a:gd name="connsiteX8338" fmla="*/ 1486751 w 4384220"/>
              <a:gd name="connsiteY8338" fmla="*/ 741641 h 4384220"/>
              <a:gd name="connsiteX8339" fmla="*/ 1167952 w 4384220"/>
              <a:gd name="connsiteY8339" fmla="*/ 946260 h 4384220"/>
              <a:gd name="connsiteX8340" fmla="*/ 1342157 w 4384220"/>
              <a:gd name="connsiteY8340" fmla="*/ 1157814 h 4384220"/>
              <a:gd name="connsiteX8341" fmla="*/ 1501423 w 4384220"/>
              <a:gd name="connsiteY8341" fmla="*/ 1045234 h 4384220"/>
              <a:gd name="connsiteX8342" fmla="*/ 1430194 w 4384220"/>
              <a:gd name="connsiteY8342" fmla="*/ 927052 h 4384220"/>
              <a:gd name="connsiteX8343" fmla="*/ 1364300 w 4384220"/>
              <a:gd name="connsiteY8343" fmla="*/ 969203 h 4384220"/>
              <a:gd name="connsiteX8344" fmla="*/ 1394712 w 4384220"/>
              <a:gd name="connsiteY8344" fmla="*/ 1011887 h 4384220"/>
              <a:gd name="connsiteX8345" fmla="*/ 1366701 w 4384220"/>
              <a:gd name="connsiteY8345" fmla="*/ 1031895 h 4384220"/>
              <a:gd name="connsiteX8346" fmla="*/ 1306943 w 4384220"/>
              <a:gd name="connsiteY8346" fmla="*/ 947860 h 4384220"/>
              <a:gd name="connsiteX8347" fmla="*/ 1340290 w 4384220"/>
              <a:gd name="connsiteY8347" fmla="*/ 924384 h 4384220"/>
              <a:gd name="connsiteX8348" fmla="*/ 1374437 w 4384220"/>
              <a:gd name="connsiteY8348" fmla="*/ 902508 h 4384220"/>
              <a:gd name="connsiteX8349" fmla="*/ 1444333 w 4384220"/>
              <a:gd name="connsiteY8349" fmla="*/ 860624 h 4384220"/>
              <a:gd name="connsiteX8350" fmla="*/ 1555846 w 4384220"/>
              <a:gd name="connsiteY8350" fmla="*/ 1058573 h 4384220"/>
              <a:gd name="connsiteX8351" fmla="*/ 1341624 w 4384220"/>
              <a:gd name="connsiteY8351" fmla="*/ 1209569 h 4384220"/>
              <a:gd name="connsiteX8352" fmla="*/ 1161816 w 4384220"/>
              <a:gd name="connsiteY8352" fmla="*/ 1400315 h 4384220"/>
              <a:gd name="connsiteX8353" fmla="*/ 981741 w 4384220"/>
              <a:gd name="connsiteY8353" fmla="*/ 1261857 h 4384220"/>
              <a:gd name="connsiteX8354" fmla="*/ 1032962 w 4384220"/>
              <a:gd name="connsiteY8354" fmla="*/ 1198631 h 4384220"/>
              <a:gd name="connsiteX8355" fmla="*/ 1059640 w 4384220"/>
              <a:gd name="connsiteY8355" fmla="*/ 1167952 h 4384220"/>
              <a:gd name="connsiteX8356" fmla="*/ 1087652 w 4384220"/>
              <a:gd name="connsiteY8356" fmla="*/ 1138339 h 4384220"/>
              <a:gd name="connsiteX8357" fmla="*/ 1162349 w 4384220"/>
              <a:gd name="connsiteY8357" fmla="*/ 1209569 h 4384220"/>
              <a:gd name="connsiteX8358" fmla="*/ 1138606 w 4384220"/>
              <a:gd name="connsiteY8358" fmla="*/ 1234646 h 4384220"/>
              <a:gd name="connsiteX8359" fmla="*/ 1100457 w 4384220"/>
              <a:gd name="connsiteY8359" fmla="*/ 1198364 h 4384220"/>
              <a:gd name="connsiteX8360" fmla="*/ 1049503 w 4384220"/>
              <a:gd name="connsiteY8360" fmla="*/ 1257589 h 4384220"/>
              <a:gd name="connsiteX8361" fmla="*/ 1156213 w 4384220"/>
              <a:gd name="connsiteY8361" fmla="*/ 1344825 h 4384220"/>
              <a:gd name="connsiteX8362" fmla="*/ 1290403 w 4384220"/>
              <a:gd name="connsiteY8362" fmla="*/ 1203166 h 4384220"/>
              <a:gd name="connsiteX8363" fmla="*/ 1105526 w 4384220"/>
              <a:gd name="connsiteY8363" fmla="*/ 1000949 h 4384220"/>
              <a:gd name="connsiteX8364" fmla="*/ 857690 w 4384220"/>
              <a:gd name="connsiteY8364" fmla="*/ 1287201 h 4384220"/>
              <a:gd name="connsiteX8365" fmla="*/ 1116464 w 4384220"/>
              <a:gd name="connsiteY8365" fmla="*/ 1462741 h 4384220"/>
              <a:gd name="connsiteX8366" fmla="*/ 1099390 w 4384220"/>
              <a:gd name="connsiteY8366" fmla="*/ 1489152 h 4384220"/>
              <a:gd name="connsiteX8367" fmla="*/ 1082316 w 4384220"/>
              <a:gd name="connsiteY8367" fmla="*/ 1515563 h 4384220"/>
              <a:gd name="connsiteX8368" fmla="*/ 815539 w 4384220"/>
              <a:gd name="connsiteY8368" fmla="*/ 1352828 h 4384220"/>
              <a:gd name="connsiteX8369" fmla="*/ 657873 w 4384220"/>
              <a:gd name="connsiteY8369" fmla="*/ 1697505 h 4384220"/>
              <a:gd name="connsiteX8370" fmla="*/ 918781 w 4384220"/>
              <a:gd name="connsiteY8370" fmla="*/ 1781540 h 4384220"/>
              <a:gd name="connsiteX8371" fmla="*/ 991879 w 4384220"/>
              <a:gd name="connsiteY8371" fmla="*/ 1600931 h 4384220"/>
              <a:gd name="connsiteX8372" fmla="*/ 868094 w 4384220"/>
              <a:gd name="connsiteY8372" fmla="*/ 1539839 h 4384220"/>
              <a:gd name="connsiteX8373" fmla="*/ 835280 w 4384220"/>
              <a:gd name="connsiteY8373" fmla="*/ 1610802 h 4384220"/>
              <a:gd name="connsiteX8374" fmla="*/ 884100 w 4384220"/>
              <a:gd name="connsiteY8374" fmla="*/ 1630277 h 4384220"/>
              <a:gd name="connsiteX8375" fmla="*/ 871028 w 4384220"/>
              <a:gd name="connsiteY8375" fmla="*/ 1662290 h 4384220"/>
              <a:gd name="connsiteX8376" fmla="*/ 775255 w 4384220"/>
              <a:gd name="connsiteY8376" fmla="*/ 1623874 h 4384220"/>
              <a:gd name="connsiteX8377" fmla="*/ 843550 w 4384220"/>
              <a:gd name="connsiteY8377" fmla="*/ 1476346 h 4384220"/>
              <a:gd name="connsiteX8378" fmla="*/ 1044167 w 4384220"/>
              <a:gd name="connsiteY8378" fmla="*/ 1583057 h 4384220"/>
              <a:gd name="connsiteX8379" fmla="*/ 945459 w 4384220"/>
              <a:gd name="connsiteY8379" fmla="*/ 1825558 h 4384220"/>
              <a:gd name="connsiteX8380" fmla="*/ 897706 w 4384220"/>
              <a:gd name="connsiteY8380" fmla="*/ 2082998 h 4384220"/>
              <a:gd name="connsiteX8381" fmla="*/ 671212 w 4384220"/>
              <a:gd name="connsiteY8381" fmla="*/ 2064324 h 4384220"/>
              <a:gd name="connsiteX8382" fmla="*/ 680016 w 4384220"/>
              <a:gd name="connsiteY8382" fmla="*/ 1983490 h 4384220"/>
              <a:gd name="connsiteX8383" fmla="*/ 693088 w 4384220"/>
              <a:gd name="connsiteY8383" fmla="*/ 1903190 h 4384220"/>
              <a:gd name="connsiteX8384" fmla="*/ 794196 w 4384220"/>
              <a:gd name="connsiteY8384" fmla="*/ 1922665 h 4384220"/>
              <a:gd name="connsiteX8385" fmla="*/ 788061 w 4384220"/>
              <a:gd name="connsiteY8385" fmla="*/ 1956546 h 4384220"/>
              <a:gd name="connsiteX8386" fmla="*/ 736573 w 4384220"/>
              <a:gd name="connsiteY8386" fmla="*/ 1946675 h 4384220"/>
              <a:gd name="connsiteX8387" fmla="*/ 725635 w 4384220"/>
              <a:gd name="connsiteY8387" fmla="*/ 2024041 h 4384220"/>
              <a:gd name="connsiteX8388" fmla="*/ 862758 w 4384220"/>
              <a:gd name="connsiteY8388" fmla="*/ 2039514 h 4384220"/>
              <a:gd name="connsiteX8389" fmla="*/ 868894 w 4384220"/>
              <a:gd name="connsiteY8389" fmla="*/ 1991227 h 4384220"/>
              <a:gd name="connsiteX8390" fmla="*/ 877431 w 4384220"/>
              <a:gd name="connsiteY8390" fmla="*/ 1943207 h 4384220"/>
              <a:gd name="connsiteX8391" fmla="*/ 881966 w 4384220"/>
              <a:gd name="connsiteY8391" fmla="*/ 1919197 h 4384220"/>
              <a:gd name="connsiteX8392" fmla="*/ 887569 w 4384220"/>
              <a:gd name="connsiteY8392" fmla="*/ 1895454 h 4384220"/>
              <a:gd name="connsiteX8393" fmla="*/ 899040 w 4384220"/>
              <a:gd name="connsiteY8393" fmla="*/ 1847967 h 4384220"/>
              <a:gd name="connsiteX8394" fmla="*/ 634130 w 4384220"/>
              <a:gd name="connsiteY8394" fmla="*/ 1777805 h 4384220"/>
              <a:gd name="connsiteX8395" fmla="*/ 580241 w 4384220"/>
              <a:gd name="connsiteY8395" fmla="*/ 2153161 h 4384220"/>
              <a:gd name="connsiteX8396" fmla="*/ 914513 w 4384220"/>
              <a:gd name="connsiteY8396" fmla="*/ 2142223 h 4384220"/>
              <a:gd name="connsiteX8397" fmla="*/ 602117 w 4384220"/>
              <a:gd name="connsiteY8397" fmla="*/ 2130218 h 4384220"/>
              <a:gd name="connsiteX8398" fmla="*/ 648002 w 4384220"/>
              <a:gd name="connsiteY8398" fmla="*/ 1805817 h 4384220"/>
              <a:gd name="connsiteX8399" fmla="*/ 873163 w 4384220"/>
              <a:gd name="connsiteY8399" fmla="*/ 1861840 h 4384220"/>
              <a:gd name="connsiteX8400" fmla="*/ 856356 w 4384220"/>
              <a:gd name="connsiteY8400" fmla="*/ 1939205 h 4384220"/>
              <a:gd name="connsiteX8401" fmla="*/ 849419 w 4384220"/>
              <a:gd name="connsiteY8401" fmla="*/ 1978155 h 4384220"/>
              <a:gd name="connsiteX8402" fmla="*/ 844084 w 4384220"/>
              <a:gd name="connsiteY8402" fmla="*/ 2017371 h 4384220"/>
              <a:gd name="connsiteX8403" fmla="*/ 748844 w 4384220"/>
              <a:gd name="connsiteY8403" fmla="*/ 2005099 h 4384220"/>
              <a:gd name="connsiteX8404" fmla="*/ 753113 w 4384220"/>
              <a:gd name="connsiteY8404" fmla="*/ 1971219 h 4384220"/>
              <a:gd name="connsiteX8405" fmla="*/ 804868 w 4384220"/>
              <a:gd name="connsiteY8405" fmla="*/ 1980289 h 4384220"/>
              <a:gd name="connsiteX8406" fmla="*/ 818206 w 4384220"/>
              <a:gd name="connsiteY8406" fmla="*/ 1905858 h 4384220"/>
              <a:gd name="connsiteX8407" fmla="*/ 676014 w 4384220"/>
              <a:gd name="connsiteY8407" fmla="*/ 1876512 h 4384220"/>
              <a:gd name="connsiteX8408" fmla="*/ 666677 w 4384220"/>
              <a:gd name="connsiteY8408" fmla="*/ 1928267 h 4384220"/>
              <a:gd name="connsiteX8409" fmla="*/ 662142 w 4384220"/>
              <a:gd name="connsiteY8409" fmla="*/ 1954145 h 4384220"/>
              <a:gd name="connsiteX8410" fmla="*/ 658674 w 4384220"/>
              <a:gd name="connsiteY8410" fmla="*/ 1980289 h 4384220"/>
              <a:gd name="connsiteX8411" fmla="*/ 652004 w 4384220"/>
              <a:gd name="connsiteY8411" fmla="*/ 2032577 h 4384220"/>
              <a:gd name="connsiteX8412" fmla="*/ 648002 w 4384220"/>
              <a:gd name="connsiteY8412" fmla="*/ 2084866 h 4384220"/>
              <a:gd name="connsiteX8413" fmla="*/ 916647 w 4384220"/>
              <a:gd name="connsiteY8413" fmla="*/ 2103273 h 4384220"/>
              <a:gd name="connsiteX8414" fmla="*/ 964934 w 4384220"/>
              <a:gd name="connsiteY8414" fmla="*/ 1831160 h 4384220"/>
              <a:gd name="connsiteX8415" fmla="*/ 1070845 w 4384220"/>
              <a:gd name="connsiteY8415" fmla="*/ 1576121 h 4384220"/>
              <a:gd name="connsiteX8416" fmla="*/ 835013 w 4384220"/>
              <a:gd name="connsiteY8416" fmla="*/ 1446201 h 4384220"/>
              <a:gd name="connsiteX8417" fmla="*/ 810737 w 4384220"/>
              <a:gd name="connsiteY8417" fmla="*/ 1492887 h 4384220"/>
              <a:gd name="connsiteX8418" fmla="*/ 787794 w 4384220"/>
              <a:gd name="connsiteY8418" fmla="*/ 1540106 h 4384220"/>
              <a:gd name="connsiteX8419" fmla="*/ 766185 w 4384220"/>
              <a:gd name="connsiteY8419" fmla="*/ 1588126 h 4384220"/>
              <a:gd name="connsiteX8420" fmla="*/ 746710 w 4384220"/>
              <a:gd name="connsiteY8420" fmla="*/ 1636946 h 4384220"/>
              <a:gd name="connsiteX8421" fmla="*/ 882233 w 4384220"/>
              <a:gd name="connsiteY8421" fmla="*/ 1688968 h 4384220"/>
              <a:gd name="connsiteX8422" fmla="*/ 911312 w 4384220"/>
              <a:gd name="connsiteY8422" fmla="*/ 1619339 h 4384220"/>
              <a:gd name="connsiteX8423" fmla="*/ 862758 w 4384220"/>
              <a:gd name="connsiteY8423" fmla="*/ 1599064 h 4384220"/>
              <a:gd name="connsiteX8424" fmla="*/ 876897 w 4384220"/>
              <a:gd name="connsiteY8424" fmla="*/ 1568118 h 4384220"/>
              <a:gd name="connsiteX8425" fmla="*/ 963600 w 4384220"/>
              <a:gd name="connsiteY8425" fmla="*/ 1609202 h 4384220"/>
              <a:gd name="connsiteX8426" fmla="*/ 947327 w 4384220"/>
              <a:gd name="connsiteY8426" fmla="*/ 1645216 h 4384220"/>
              <a:gd name="connsiteX8427" fmla="*/ 939323 w 4384220"/>
              <a:gd name="connsiteY8427" fmla="*/ 1663357 h 4384220"/>
              <a:gd name="connsiteX8428" fmla="*/ 932120 w 4384220"/>
              <a:gd name="connsiteY8428" fmla="*/ 1681765 h 4384220"/>
              <a:gd name="connsiteX8429" fmla="*/ 917714 w 4384220"/>
              <a:gd name="connsiteY8429" fmla="*/ 1718580 h 4384220"/>
              <a:gd name="connsiteX8430" fmla="*/ 904642 w 4384220"/>
              <a:gd name="connsiteY8430" fmla="*/ 1755929 h 4384220"/>
              <a:gd name="connsiteX8431" fmla="*/ 684818 w 4384220"/>
              <a:gd name="connsiteY8431" fmla="*/ 1681765 h 4384220"/>
              <a:gd name="connsiteX8432" fmla="*/ 821141 w 4384220"/>
              <a:gd name="connsiteY8432" fmla="*/ 1383775 h 4384220"/>
              <a:gd name="connsiteX8433" fmla="*/ 1090319 w 4384220"/>
              <a:gd name="connsiteY8433" fmla="*/ 1542774 h 4384220"/>
              <a:gd name="connsiteX8434" fmla="*/ 1116464 w 4384220"/>
              <a:gd name="connsiteY8434" fmla="*/ 1500623 h 4384220"/>
              <a:gd name="connsiteX8435" fmla="*/ 1129802 w 4384220"/>
              <a:gd name="connsiteY8435" fmla="*/ 1479548 h 4384220"/>
              <a:gd name="connsiteX8436" fmla="*/ 1144208 w 4384220"/>
              <a:gd name="connsiteY8436" fmla="*/ 1459273 h 4384220"/>
              <a:gd name="connsiteX8437" fmla="*/ 888102 w 4384220"/>
              <a:gd name="connsiteY8437" fmla="*/ 1279998 h 4384220"/>
              <a:gd name="connsiteX8438" fmla="*/ 1102324 w 4384220"/>
              <a:gd name="connsiteY8438" fmla="*/ 1032429 h 4384220"/>
              <a:gd name="connsiteX8439" fmla="*/ 1261324 w 4384220"/>
              <a:gd name="connsiteY8439" fmla="*/ 1201299 h 4384220"/>
              <a:gd name="connsiteX8440" fmla="*/ 1232512 w 4384220"/>
              <a:gd name="connsiteY8440" fmla="*/ 1228510 h 4384220"/>
              <a:gd name="connsiteX8441" fmla="*/ 1205034 w 4384220"/>
              <a:gd name="connsiteY8441" fmla="*/ 1257055 h 4384220"/>
              <a:gd name="connsiteX8442" fmla="*/ 1152212 w 4384220"/>
              <a:gd name="connsiteY8442" fmla="*/ 1316013 h 4384220"/>
              <a:gd name="connsiteX8443" fmla="*/ 1078848 w 4384220"/>
              <a:gd name="connsiteY8443" fmla="*/ 1254121 h 4384220"/>
              <a:gd name="connsiteX8444" fmla="*/ 1101257 w 4384220"/>
              <a:gd name="connsiteY8444" fmla="*/ 1228510 h 4384220"/>
              <a:gd name="connsiteX8445" fmla="*/ 1139940 w 4384220"/>
              <a:gd name="connsiteY8445" fmla="*/ 1264258 h 4384220"/>
              <a:gd name="connsiteX8446" fmla="*/ 1191428 w 4384220"/>
              <a:gd name="connsiteY8446" fmla="*/ 1208769 h 4384220"/>
              <a:gd name="connsiteX8447" fmla="*/ 1087918 w 4384220"/>
              <a:gd name="connsiteY8447" fmla="*/ 1107126 h 4384220"/>
              <a:gd name="connsiteX8448" fmla="*/ 951062 w 4384220"/>
              <a:gd name="connsiteY8448" fmla="*/ 1266393 h 4384220"/>
              <a:gd name="connsiteX8449" fmla="*/ 1166885 w 4384220"/>
              <a:gd name="connsiteY8449" fmla="*/ 1427526 h 4384220"/>
              <a:gd name="connsiteX8450" fmla="*/ 1355496 w 4384220"/>
              <a:gd name="connsiteY8450" fmla="*/ 1225042 h 4384220"/>
              <a:gd name="connsiteX8451" fmla="*/ 1582524 w 4384220"/>
              <a:gd name="connsiteY8451" fmla="*/ 1067110 h 4384220"/>
              <a:gd name="connsiteX8452" fmla="*/ 1453937 w 4384220"/>
              <a:gd name="connsiteY8452" fmla="*/ 830478 h 4384220"/>
              <a:gd name="connsiteX8453" fmla="*/ 1276797 w 4384220"/>
              <a:gd name="connsiteY8453" fmla="*/ 943325 h 4384220"/>
              <a:gd name="connsiteX8454" fmla="*/ 1362699 w 4384220"/>
              <a:gd name="connsiteY8454" fmla="*/ 1060174 h 4384220"/>
              <a:gd name="connsiteX8455" fmla="*/ 1393379 w 4384220"/>
              <a:gd name="connsiteY8455" fmla="*/ 1038298 h 4384220"/>
              <a:gd name="connsiteX8456" fmla="*/ 1408852 w 4384220"/>
              <a:gd name="connsiteY8456" fmla="*/ 1027360 h 4384220"/>
              <a:gd name="connsiteX8457" fmla="*/ 1424858 w 4384220"/>
              <a:gd name="connsiteY8457" fmla="*/ 1017222 h 4384220"/>
              <a:gd name="connsiteX8458" fmla="*/ 1394979 w 4384220"/>
              <a:gd name="connsiteY8458" fmla="*/ 974004 h 4384220"/>
              <a:gd name="connsiteX8459" fmla="*/ 1423524 w 4384220"/>
              <a:gd name="connsiteY8459" fmla="*/ 955597 h 4384220"/>
              <a:gd name="connsiteX8460" fmla="*/ 1474212 w 4384220"/>
              <a:gd name="connsiteY8460" fmla="*/ 1036964 h 4384220"/>
              <a:gd name="connsiteX8461" fmla="*/ 1408318 w 4384220"/>
              <a:gd name="connsiteY8461" fmla="*/ 1080982 h 4384220"/>
              <a:gd name="connsiteX8462" fmla="*/ 1376038 w 4384220"/>
              <a:gd name="connsiteY8462" fmla="*/ 1104192 h 4384220"/>
              <a:gd name="connsiteX8463" fmla="*/ 1344825 w 4384220"/>
              <a:gd name="connsiteY8463" fmla="*/ 1128735 h 4384220"/>
              <a:gd name="connsiteX8464" fmla="*/ 1199965 w 4384220"/>
              <a:gd name="connsiteY8464" fmla="*/ 947594 h 4384220"/>
              <a:gd name="connsiteX8465" fmla="*/ 1475546 w 4384220"/>
              <a:gd name="connsiteY8465" fmla="*/ 770453 h 4384220"/>
              <a:gd name="connsiteX8466" fmla="*/ 1616671 w 4384220"/>
              <a:gd name="connsiteY8466" fmla="*/ 1049503 h 4384220"/>
              <a:gd name="connsiteX8467" fmla="*/ 1638814 w 4384220"/>
              <a:gd name="connsiteY8467" fmla="*/ 1038031 h 4384220"/>
              <a:gd name="connsiteX8468" fmla="*/ 1661490 w 4384220"/>
              <a:gd name="connsiteY8468" fmla="*/ 1027893 h 4384220"/>
              <a:gd name="connsiteX8469" fmla="*/ 1707109 w 4384220"/>
              <a:gd name="connsiteY8469" fmla="*/ 1007885 h 4384220"/>
              <a:gd name="connsiteX8470" fmla="*/ 1588393 w 4384220"/>
              <a:gd name="connsiteY8470" fmla="*/ 718698 h 4384220"/>
              <a:gd name="connsiteX8471" fmla="*/ 1902924 w 4384220"/>
              <a:gd name="connsiteY8471" fmla="*/ 626393 h 4384220"/>
              <a:gd name="connsiteX8472" fmla="*/ 1945074 w 4384220"/>
              <a:gd name="connsiteY8472" fmla="*/ 854488 h 4384220"/>
              <a:gd name="connsiteX8473" fmla="*/ 1791411 w 4384220"/>
              <a:gd name="connsiteY8473" fmla="*/ 891837 h 4384220"/>
              <a:gd name="connsiteX8474" fmla="*/ 1763132 w 4384220"/>
              <a:gd name="connsiteY8474" fmla="*/ 800332 h 4384220"/>
              <a:gd name="connsiteX8475" fmla="*/ 1795946 w 4384220"/>
              <a:gd name="connsiteY8475" fmla="*/ 790995 h 4384220"/>
              <a:gd name="connsiteX8476" fmla="*/ 1809018 w 4384220"/>
              <a:gd name="connsiteY8476" fmla="*/ 841950 h 4384220"/>
              <a:gd name="connsiteX8477" fmla="*/ 1845300 w 4384220"/>
              <a:gd name="connsiteY8477" fmla="*/ 831812 h 4384220"/>
              <a:gd name="connsiteX8478" fmla="*/ 1882115 w 4384220"/>
              <a:gd name="connsiteY8478" fmla="*/ 823275 h 4384220"/>
              <a:gd name="connsiteX8479" fmla="*/ 1850102 w 4384220"/>
              <a:gd name="connsiteY8479" fmla="*/ 681616 h 4384220"/>
              <a:gd name="connsiteX8480" fmla="*/ 1648685 w 4384220"/>
              <a:gd name="connsiteY8480" fmla="*/ 741641 h 4384220"/>
              <a:gd name="connsiteX8481" fmla="*/ 1743391 w 4384220"/>
              <a:gd name="connsiteY8481" fmla="*/ 993746 h 4384220"/>
              <a:gd name="connsiteX8482" fmla="*/ 2010968 w 4384220"/>
              <a:gd name="connsiteY8482" fmla="*/ 925451 h 4384220"/>
              <a:gd name="connsiteX8483" fmla="*/ 2287617 w 4384220"/>
              <a:gd name="connsiteY8483" fmla="*/ 916114 h 4384220"/>
              <a:gd name="connsiteX8484" fmla="*/ 2307092 w 4384220"/>
              <a:gd name="connsiteY8484" fmla="*/ 647469 h 4384220"/>
              <a:gd name="connsiteX8485" fmla="*/ 2202248 w 4384220"/>
              <a:gd name="connsiteY8485" fmla="*/ 643200 h 4384220"/>
              <a:gd name="connsiteX8486" fmla="*/ 2149693 w 4384220"/>
              <a:gd name="connsiteY8486" fmla="*/ 644001 h 4384220"/>
              <a:gd name="connsiteX8487" fmla="*/ 2097138 w 4384220"/>
              <a:gd name="connsiteY8487" fmla="*/ 646135 h 4384220"/>
              <a:gd name="connsiteX8488" fmla="*/ 2105941 w 4384220"/>
              <a:gd name="connsiteY8488" fmla="*/ 790995 h 4384220"/>
              <a:gd name="connsiteX8489" fmla="*/ 2181439 w 4384220"/>
              <a:gd name="connsiteY8489" fmla="*/ 788327 h 4384220"/>
              <a:gd name="connsiteX8490" fmla="*/ 2179839 w 4384220"/>
              <a:gd name="connsiteY8490" fmla="*/ 735772 h 4384220"/>
              <a:gd name="connsiteX8491" fmla="*/ 2213986 w 4384220"/>
              <a:gd name="connsiteY8491" fmla="*/ 736039 h 4384220"/>
              <a:gd name="connsiteX8492" fmla="*/ 2212652 w 4384220"/>
              <a:gd name="connsiteY8492" fmla="*/ 831812 h 4384220"/>
              <a:gd name="connsiteX8493" fmla="*/ 2192911 w 4384220"/>
              <a:gd name="connsiteY8493" fmla="*/ 831279 h 4384220"/>
              <a:gd name="connsiteX8494" fmla="*/ 2173169 w 4384220"/>
              <a:gd name="connsiteY8494" fmla="*/ 831812 h 4384220"/>
              <a:gd name="connsiteX8495" fmla="*/ 2133419 w 4384220"/>
              <a:gd name="connsiteY8495" fmla="*/ 832879 h 4384220"/>
              <a:gd name="connsiteX8496" fmla="*/ 2054453 w 4384220"/>
              <a:gd name="connsiteY8496" fmla="*/ 838482 h 4384220"/>
              <a:gd name="connsiteX8497" fmla="*/ 2030977 w 4384220"/>
              <a:gd name="connsiteY8497" fmla="*/ 607719 h 4384220"/>
              <a:gd name="connsiteX8498" fmla="*/ 2358313 w 4384220"/>
              <a:gd name="connsiteY8498" fmla="*/ 607986 h 4384220"/>
              <a:gd name="connsiteX8499" fmla="*/ 2326299 w 4384220"/>
              <a:gd name="connsiteY8499" fmla="*/ 919048 h 4384220"/>
              <a:gd name="connsiteX8500" fmla="*/ 2374319 w 4384220"/>
              <a:gd name="connsiteY8500" fmla="*/ 926251 h 4384220"/>
              <a:gd name="connsiteX8501" fmla="*/ 2423406 w 4384220"/>
              <a:gd name="connsiteY8501" fmla="*/ 934255 h 4384220"/>
              <a:gd name="connsiteX8502" fmla="*/ 2479430 w 4384220"/>
              <a:gd name="connsiteY8502" fmla="*/ 626660 h 4384220"/>
              <a:gd name="connsiteX8503" fmla="*/ 2793960 w 4384220"/>
              <a:gd name="connsiteY8503" fmla="*/ 718432 h 4384220"/>
              <a:gd name="connsiteX8504" fmla="*/ 2706191 w 4384220"/>
              <a:gd name="connsiteY8504" fmla="*/ 933188 h 4384220"/>
              <a:gd name="connsiteX8505" fmla="*/ 2632026 w 4384220"/>
              <a:gd name="connsiteY8505" fmla="*/ 905443 h 4384220"/>
              <a:gd name="connsiteX8506" fmla="*/ 2594411 w 4384220"/>
              <a:gd name="connsiteY8506" fmla="*/ 892904 h 4384220"/>
              <a:gd name="connsiteX8507" fmla="*/ 2556262 w 4384220"/>
              <a:gd name="connsiteY8507" fmla="*/ 882233 h 4384220"/>
              <a:gd name="connsiteX8508" fmla="*/ 2581872 w 4384220"/>
              <a:gd name="connsiteY8508" fmla="*/ 789928 h 4384220"/>
              <a:gd name="connsiteX8509" fmla="*/ 2614686 w 4384220"/>
              <a:gd name="connsiteY8509" fmla="*/ 799265 h 4384220"/>
              <a:gd name="connsiteX8510" fmla="*/ 2598412 w 4384220"/>
              <a:gd name="connsiteY8510" fmla="*/ 849153 h 4384220"/>
              <a:gd name="connsiteX8511" fmla="*/ 2670175 w 4384220"/>
              <a:gd name="connsiteY8511" fmla="*/ 872896 h 4384220"/>
              <a:gd name="connsiteX8512" fmla="*/ 2719529 w 4384220"/>
              <a:gd name="connsiteY8512" fmla="*/ 736573 h 4384220"/>
              <a:gd name="connsiteX8513" fmla="*/ 2619488 w 4384220"/>
              <a:gd name="connsiteY8513" fmla="*/ 704559 h 4384220"/>
              <a:gd name="connsiteX8514" fmla="*/ 2568800 w 4384220"/>
              <a:gd name="connsiteY8514" fmla="*/ 690687 h 4384220"/>
              <a:gd name="connsiteX8515" fmla="*/ 2517579 w 4384220"/>
              <a:gd name="connsiteY8515" fmla="*/ 678949 h 4384220"/>
              <a:gd name="connsiteX8516" fmla="*/ 2461289 w 4384220"/>
              <a:gd name="connsiteY8516" fmla="*/ 942258 h 4384220"/>
              <a:gd name="connsiteX8517" fmla="*/ 2723264 w 4384220"/>
              <a:gd name="connsiteY8517" fmla="*/ 1029227 h 4384220"/>
              <a:gd name="connsiteX8518" fmla="*/ 2960696 w 4384220"/>
              <a:gd name="connsiteY8518" fmla="*/ 1170353 h 4384220"/>
              <a:gd name="connsiteX8519" fmla="*/ 3122630 w 4384220"/>
              <a:gd name="connsiteY8519" fmla="*/ 955330 h 4384220"/>
              <a:gd name="connsiteX8520" fmla="*/ 3079946 w 4384220"/>
              <a:gd name="connsiteY8520" fmla="*/ 924651 h 4384220"/>
              <a:gd name="connsiteX8521" fmla="*/ 3058604 w 4384220"/>
              <a:gd name="connsiteY8521" fmla="*/ 909444 h 4384220"/>
              <a:gd name="connsiteX8522" fmla="*/ 3036461 w 4384220"/>
              <a:gd name="connsiteY8522" fmla="*/ 895305 h 4384220"/>
              <a:gd name="connsiteX8523" fmla="*/ 2992176 w 4384220"/>
              <a:gd name="connsiteY8523" fmla="*/ 867027 h 4384220"/>
              <a:gd name="connsiteX8524" fmla="*/ 2946557 w 4384220"/>
              <a:gd name="connsiteY8524" fmla="*/ 840883 h 4384220"/>
              <a:gd name="connsiteX8525" fmla="*/ 2875594 w 4384220"/>
              <a:gd name="connsiteY8525" fmla="*/ 967602 h 4384220"/>
              <a:gd name="connsiteX8526" fmla="*/ 2940421 w 4384220"/>
              <a:gd name="connsiteY8526" fmla="*/ 1006285 h 4384220"/>
              <a:gd name="connsiteX8527" fmla="*/ 2967366 w 4384220"/>
              <a:gd name="connsiteY8527" fmla="*/ 961199 h 4384220"/>
              <a:gd name="connsiteX8528" fmla="*/ 2995911 w 4384220"/>
              <a:gd name="connsiteY8528" fmla="*/ 979607 h 4384220"/>
              <a:gd name="connsiteX8529" fmla="*/ 2942822 w 4384220"/>
              <a:gd name="connsiteY8529" fmla="*/ 1059373 h 4384220"/>
              <a:gd name="connsiteX8530" fmla="*/ 2875594 w 4384220"/>
              <a:gd name="connsiteY8530" fmla="*/ 1017756 h 4384220"/>
              <a:gd name="connsiteX8531" fmla="*/ 2841180 w 4384220"/>
              <a:gd name="connsiteY8531" fmla="*/ 998014 h 4384220"/>
              <a:gd name="connsiteX8532" fmla="*/ 2805965 w 4384220"/>
              <a:gd name="connsiteY8532" fmla="*/ 979874 h 4384220"/>
              <a:gd name="connsiteX8533" fmla="*/ 2911076 w 4384220"/>
              <a:gd name="connsiteY8533" fmla="*/ 773121 h 4384220"/>
              <a:gd name="connsiteX8534" fmla="*/ 3186390 w 4384220"/>
              <a:gd name="connsiteY8534" fmla="*/ 950528 h 4384220"/>
              <a:gd name="connsiteX8535" fmla="*/ 2990842 w 4384220"/>
              <a:gd name="connsiteY8535" fmla="*/ 1194363 h 4384220"/>
              <a:gd name="connsiteX8536" fmla="*/ 3028991 w 4384220"/>
              <a:gd name="connsiteY8536" fmla="*/ 1226376 h 4384220"/>
              <a:gd name="connsiteX8537" fmla="*/ 3066073 w 4384220"/>
              <a:gd name="connsiteY8537" fmla="*/ 1259723 h 4384220"/>
              <a:gd name="connsiteX8538" fmla="*/ 3279762 w 4384220"/>
              <a:gd name="connsiteY8538" fmla="*/ 1031628 h 4384220"/>
              <a:gd name="connsiteX8539" fmla="*/ 3494518 w 4384220"/>
              <a:gd name="connsiteY8539" fmla="*/ 1278931 h 4384220"/>
              <a:gd name="connsiteX8540" fmla="*/ 3304839 w 4384220"/>
              <a:gd name="connsiteY8540" fmla="*/ 1412320 h 4384220"/>
              <a:gd name="connsiteX8541" fmla="*/ 3281896 w 4384220"/>
              <a:gd name="connsiteY8541" fmla="*/ 1380040 h 4384220"/>
              <a:gd name="connsiteX8542" fmla="*/ 3257353 w 4384220"/>
              <a:gd name="connsiteY8542" fmla="*/ 1348827 h 4384220"/>
              <a:gd name="connsiteX8543" fmla="*/ 3206398 w 4384220"/>
              <a:gd name="connsiteY8543" fmla="*/ 1288002 h 4384220"/>
              <a:gd name="connsiteX8544" fmla="*/ 3277895 w 4384220"/>
              <a:gd name="connsiteY8544" fmla="*/ 1224242 h 4384220"/>
              <a:gd name="connsiteX8545" fmla="*/ 3300304 w 4384220"/>
              <a:gd name="connsiteY8545" fmla="*/ 1249852 h 4384220"/>
              <a:gd name="connsiteX8546" fmla="*/ 3259487 w 4384220"/>
              <a:gd name="connsiteY8546" fmla="*/ 1282933 h 4384220"/>
              <a:gd name="connsiteX8547" fmla="*/ 3306973 w 4384220"/>
              <a:gd name="connsiteY8547" fmla="*/ 1341624 h 4384220"/>
              <a:gd name="connsiteX8548" fmla="*/ 3422221 w 4384220"/>
              <a:gd name="connsiteY8548" fmla="*/ 1253587 h 4384220"/>
              <a:gd name="connsiteX8549" fmla="*/ 3283764 w 4384220"/>
              <a:gd name="connsiteY8549" fmla="*/ 1095388 h 4384220"/>
              <a:gd name="connsiteX8550" fmla="*/ 3093818 w 4384220"/>
              <a:gd name="connsiteY8550" fmla="*/ 1286134 h 4384220"/>
              <a:gd name="connsiteX8551" fmla="*/ 3267490 w 4384220"/>
              <a:gd name="connsiteY8551" fmla="*/ 1501423 h 4384220"/>
              <a:gd name="connsiteX8552" fmla="*/ 3391275 w 4384220"/>
              <a:gd name="connsiteY8552" fmla="*/ 1748459 h 4384220"/>
              <a:gd name="connsiteX8553" fmla="*/ 3643646 w 4384220"/>
              <a:gd name="connsiteY8553" fmla="*/ 1654820 h 4384220"/>
              <a:gd name="connsiteX8554" fmla="*/ 3557210 w 4384220"/>
              <a:gd name="connsiteY8554" fmla="*/ 1463274 h 4384220"/>
              <a:gd name="connsiteX8555" fmla="*/ 3429157 w 4384220"/>
              <a:gd name="connsiteY8555" fmla="*/ 1531836 h 4384220"/>
              <a:gd name="connsiteX8556" fmla="*/ 3446498 w 4384220"/>
              <a:gd name="connsiteY8556" fmla="*/ 1565450 h 4384220"/>
              <a:gd name="connsiteX8557" fmla="*/ 3463038 w 4384220"/>
              <a:gd name="connsiteY8557" fmla="*/ 1599331 h 4384220"/>
              <a:gd name="connsiteX8558" fmla="*/ 3509991 w 4384220"/>
              <a:gd name="connsiteY8558" fmla="*/ 1576121 h 4384220"/>
              <a:gd name="connsiteX8559" fmla="*/ 3524130 w 4384220"/>
              <a:gd name="connsiteY8559" fmla="*/ 1607067 h 4384220"/>
              <a:gd name="connsiteX8560" fmla="*/ 3436360 w 4384220"/>
              <a:gd name="connsiteY8560" fmla="*/ 1645750 h 4384220"/>
              <a:gd name="connsiteX8561" fmla="*/ 3420087 w 4384220"/>
              <a:gd name="connsiteY8561" fmla="*/ 1609735 h 4384220"/>
              <a:gd name="connsiteX8562" fmla="*/ 3402213 w 4384220"/>
              <a:gd name="connsiteY8562" fmla="*/ 1574254 h 4384220"/>
              <a:gd name="connsiteX8563" fmla="*/ 3383805 w 4384220"/>
              <a:gd name="connsiteY8563" fmla="*/ 1539039 h 4384220"/>
              <a:gd name="connsiteX8564" fmla="*/ 3364064 w 4384220"/>
              <a:gd name="connsiteY8564" fmla="*/ 1504625 h 4384220"/>
              <a:gd name="connsiteX8565" fmla="*/ 3563880 w 4384220"/>
              <a:gd name="connsiteY8565" fmla="*/ 1386976 h 4384220"/>
              <a:gd name="connsiteX8566" fmla="*/ 3699936 w 4384220"/>
              <a:gd name="connsiteY8566" fmla="*/ 1685233 h 4384220"/>
              <a:gd name="connsiteX8567" fmla="*/ 3403547 w 4384220"/>
              <a:gd name="connsiteY8567" fmla="*/ 1784741 h 4384220"/>
              <a:gd name="connsiteX8568" fmla="*/ 3418486 w 4384220"/>
              <a:gd name="connsiteY8568" fmla="*/ 1831961 h 4384220"/>
              <a:gd name="connsiteX8569" fmla="*/ 3431825 w 4384220"/>
              <a:gd name="connsiteY8569" fmla="*/ 1879714 h 4384220"/>
              <a:gd name="connsiteX8570" fmla="*/ 3735151 w 4384220"/>
              <a:gd name="connsiteY8570" fmla="*/ 1803682 h 4384220"/>
              <a:gd name="connsiteX8571" fmla="*/ 3781570 w 4384220"/>
              <a:gd name="connsiteY8571" fmla="*/ 2128084 h 4384220"/>
              <a:gd name="connsiteX8572" fmla="*/ 3549741 w 4384220"/>
              <a:gd name="connsiteY8572" fmla="*/ 2137421 h 4384220"/>
              <a:gd name="connsiteX8573" fmla="*/ 3547606 w 4384220"/>
              <a:gd name="connsiteY8573" fmla="*/ 2097938 h 4384220"/>
              <a:gd name="connsiteX8574" fmla="*/ 3544672 w 4384220"/>
              <a:gd name="connsiteY8574" fmla="*/ 2058455 h 4384220"/>
              <a:gd name="connsiteX8575" fmla="*/ 3534535 w 4384220"/>
              <a:gd name="connsiteY8575" fmla="*/ 1979755 h 4384220"/>
              <a:gd name="connsiteX8576" fmla="*/ 3629240 w 4384220"/>
              <a:gd name="connsiteY8576" fmla="*/ 1964816 h 4384220"/>
              <a:gd name="connsiteX8577" fmla="*/ 3633776 w 4384220"/>
              <a:gd name="connsiteY8577" fmla="*/ 1998430 h 4384220"/>
              <a:gd name="connsiteX8578" fmla="*/ 3581487 w 4384220"/>
              <a:gd name="connsiteY8578" fmla="*/ 2004299 h 4384220"/>
              <a:gd name="connsiteX8579" fmla="*/ 3586289 w 4384220"/>
              <a:gd name="connsiteY8579" fmla="*/ 2041648 h 4384220"/>
              <a:gd name="connsiteX8580" fmla="*/ 3589491 w 4384220"/>
              <a:gd name="connsiteY8580" fmla="*/ 2079263 h 4384220"/>
              <a:gd name="connsiteX8581" fmla="*/ 3734884 w 4384220"/>
              <a:gd name="connsiteY8581" fmla="*/ 2067525 h 4384220"/>
              <a:gd name="connsiteX8582" fmla="*/ 3723413 w 4384220"/>
              <a:gd name="connsiteY8582" fmla="*/ 1962949 h 4384220"/>
              <a:gd name="connsiteX8583" fmla="*/ 3714609 w 4384220"/>
              <a:gd name="connsiteY8583" fmla="*/ 1911194 h 4384220"/>
              <a:gd name="connsiteX8584" fmla="*/ 3704205 w 4384220"/>
              <a:gd name="connsiteY8584" fmla="*/ 1859706 h 4384220"/>
              <a:gd name="connsiteX8585" fmla="*/ 3441162 w 4384220"/>
              <a:gd name="connsiteY8585" fmla="*/ 1917330 h 4384220"/>
              <a:gd name="connsiteX8586" fmla="*/ 3471041 w 4384220"/>
              <a:gd name="connsiteY8586" fmla="*/ 2192377 h 4384220"/>
              <a:gd name="connsiteX8587" fmla="*/ 3441162 w 4384220"/>
              <a:gd name="connsiteY8587" fmla="*/ 2467425 h 4384220"/>
              <a:gd name="connsiteX8588" fmla="*/ 3704205 w 4384220"/>
              <a:gd name="connsiteY8588" fmla="*/ 2525049 h 4384220"/>
              <a:gd name="connsiteX8589" fmla="*/ 3714609 w 4384220"/>
              <a:gd name="connsiteY8589" fmla="*/ 2473561 h 4384220"/>
              <a:gd name="connsiteX8590" fmla="*/ 3723413 w 4384220"/>
              <a:gd name="connsiteY8590" fmla="*/ 2421806 h 4384220"/>
              <a:gd name="connsiteX8591" fmla="*/ 3734884 w 4384220"/>
              <a:gd name="connsiteY8591" fmla="*/ 2317229 h 4384220"/>
              <a:gd name="connsiteX8592" fmla="*/ 3590291 w 4384220"/>
              <a:gd name="connsiteY8592" fmla="*/ 2305758 h 4384220"/>
              <a:gd name="connsiteX8593" fmla="*/ 3587090 w 4384220"/>
              <a:gd name="connsiteY8593" fmla="*/ 2343373 h 4384220"/>
              <a:gd name="connsiteX8594" fmla="*/ 3582288 w 4384220"/>
              <a:gd name="connsiteY8594" fmla="*/ 2380722 h 4384220"/>
              <a:gd name="connsiteX8595" fmla="*/ 3634576 w 4384220"/>
              <a:gd name="connsiteY8595" fmla="*/ 2386591 h 4384220"/>
              <a:gd name="connsiteX8596" fmla="*/ 3630041 w 4384220"/>
              <a:gd name="connsiteY8596" fmla="*/ 2420205 h 4384220"/>
              <a:gd name="connsiteX8597" fmla="*/ 3535335 w 4384220"/>
              <a:gd name="connsiteY8597" fmla="*/ 2405266 h 4384220"/>
              <a:gd name="connsiteX8598" fmla="*/ 3545472 w 4384220"/>
              <a:gd name="connsiteY8598" fmla="*/ 2326566 h 4384220"/>
              <a:gd name="connsiteX8599" fmla="*/ 3548407 w 4384220"/>
              <a:gd name="connsiteY8599" fmla="*/ 2287083 h 4384220"/>
              <a:gd name="connsiteX8600" fmla="*/ 3550541 w 4384220"/>
              <a:gd name="connsiteY8600" fmla="*/ 2247600 h 4384220"/>
              <a:gd name="connsiteX8601" fmla="*/ 3782371 w 4384220"/>
              <a:gd name="connsiteY8601" fmla="*/ 2256937 h 4384220"/>
              <a:gd name="connsiteX8602" fmla="*/ 3735951 w 4384220"/>
              <a:gd name="connsiteY8602" fmla="*/ 2581339 h 4384220"/>
              <a:gd name="connsiteX8603" fmla="*/ 3432625 w 4384220"/>
              <a:gd name="connsiteY8603" fmla="*/ 2505307 h 4384220"/>
              <a:gd name="connsiteX8604" fmla="*/ 3419287 w 4384220"/>
              <a:gd name="connsiteY8604" fmla="*/ 2553060 h 4384220"/>
              <a:gd name="connsiteX8605" fmla="*/ 3404347 w 4384220"/>
              <a:gd name="connsiteY8605" fmla="*/ 2600280 h 4384220"/>
              <a:gd name="connsiteX8606" fmla="*/ 3700737 w 4384220"/>
              <a:gd name="connsiteY8606" fmla="*/ 2699788 h 4384220"/>
              <a:gd name="connsiteX8607" fmla="*/ 3564680 w 4384220"/>
              <a:gd name="connsiteY8607" fmla="*/ 2998045 h 4384220"/>
              <a:gd name="connsiteX8608" fmla="*/ 3364864 w 4384220"/>
              <a:gd name="connsiteY8608" fmla="*/ 2880396 h 4384220"/>
              <a:gd name="connsiteX8609" fmla="*/ 3384606 w 4384220"/>
              <a:gd name="connsiteY8609" fmla="*/ 2845982 h 4384220"/>
              <a:gd name="connsiteX8610" fmla="*/ 3403013 w 4384220"/>
              <a:gd name="connsiteY8610" fmla="*/ 2810767 h 4384220"/>
              <a:gd name="connsiteX8611" fmla="*/ 3420887 w 4384220"/>
              <a:gd name="connsiteY8611" fmla="*/ 2775286 h 4384220"/>
              <a:gd name="connsiteX8612" fmla="*/ 3437161 w 4384220"/>
              <a:gd name="connsiteY8612" fmla="*/ 2739271 h 4384220"/>
              <a:gd name="connsiteX8613" fmla="*/ 3524931 w 4384220"/>
              <a:gd name="connsiteY8613" fmla="*/ 2777954 h 4384220"/>
              <a:gd name="connsiteX8614" fmla="*/ 3510791 w 4384220"/>
              <a:gd name="connsiteY8614" fmla="*/ 2808900 h 4384220"/>
              <a:gd name="connsiteX8615" fmla="*/ 3463838 w 4384220"/>
              <a:gd name="connsiteY8615" fmla="*/ 2785690 h 4384220"/>
              <a:gd name="connsiteX8616" fmla="*/ 3447298 w 4384220"/>
              <a:gd name="connsiteY8616" fmla="*/ 2819571 h 4384220"/>
              <a:gd name="connsiteX8617" fmla="*/ 3429958 w 4384220"/>
              <a:gd name="connsiteY8617" fmla="*/ 2853185 h 4384220"/>
              <a:gd name="connsiteX8618" fmla="*/ 3558011 w 4384220"/>
              <a:gd name="connsiteY8618" fmla="*/ 2921747 h 4384220"/>
              <a:gd name="connsiteX8619" fmla="*/ 3644447 w 4384220"/>
              <a:gd name="connsiteY8619" fmla="*/ 2730200 h 4384220"/>
              <a:gd name="connsiteX8620" fmla="*/ 3392075 w 4384220"/>
              <a:gd name="connsiteY8620" fmla="*/ 2636562 h 4384220"/>
              <a:gd name="connsiteX8621" fmla="*/ 3268291 w 4384220"/>
              <a:gd name="connsiteY8621" fmla="*/ 2883597 h 4384220"/>
              <a:gd name="connsiteX8622" fmla="*/ 3094618 w 4384220"/>
              <a:gd name="connsiteY8622" fmla="*/ 3098887 h 4384220"/>
              <a:gd name="connsiteX8623" fmla="*/ 3284564 w 4384220"/>
              <a:gd name="connsiteY8623" fmla="*/ 3289633 h 4384220"/>
              <a:gd name="connsiteX8624" fmla="*/ 3423021 w 4384220"/>
              <a:gd name="connsiteY8624" fmla="*/ 3131434 h 4384220"/>
              <a:gd name="connsiteX8625" fmla="*/ 3307774 w 4384220"/>
              <a:gd name="connsiteY8625" fmla="*/ 3043397 h 4384220"/>
              <a:gd name="connsiteX8626" fmla="*/ 3260287 w 4384220"/>
              <a:gd name="connsiteY8626" fmla="*/ 3102088 h 4384220"/>
              <a:gd name="connsiteX8627" fmla="*/ 3301104 w 4384220"/>
              <a:gd name="connsiteY8627" fmla="*/ 3135168 h 4384220"/>
              <a:gd name="connsiteX8628" fmla="*/ 3278695 w 4384220"/>
              <a:gd name="connsiteY8628" fmla="*/ 3160779 h 4384220"/>
              <a:gd name="connsiteX8629" fmla="*/ 3207199 w 4384220"/>
              <a:gd name="connsiteY8629" fmla="*/ 3097019 h 4384220"/>
              <a:gd name="connsiteX8630" fmla="*/ 3258153 w 4384220"/>
              <a:gd name="connsiteY8630" fmla="*/ 3036194 h 4384220"/>
              <a:gd name="connsiteX8631" fmla="*/ 3282697 w 4384220"/>
              <a:gd name="connsiteY8631" fmla="*/ 3004981 h 4384220"/>
              <a:gd name="connsiteX8632" fmla="*/ 3305639 w 4384220"/>
              <a:gd name="connsiteY8632" fmla="*/ 2972701 h 4384220"/>
              <a:gd name="connsiteX8633" fmla="*/ 3495318 w 4384220"/>
              <a:gd name="connsiteY8633" fmla="*/ 3106090 h 4384220"/>
              <a:gd name="connsiteX8634" fmla="*/ 3280562 w 4384220"/>
              <a:gd name="connsiteY8634" fmla="*/ 3353392 h 4384220"/>
              <a:gd name="connsiteX8635" fmla="*/ 3066874 w 4384220"/>
              <a:gd name="connsiteY8635" fmla="*/ 3125298 h 4384220"/>
              <a:gd name="connsiteX8636" fmla="*/ 3029791 w 4384220"/>
              <a:gd name="connsiteY8636" fmla="*/ 3158645 h 4384220"/>
              <a:gd name="connsiteX8637" fmla="*/ 2991642 w 4384220"/>
              <a:gd name="connsiteY8637" fmla="*/ 3190658 h 4384220"/>
              <a:gd name="connsiteX8638" fmla="*/ 3187190 w 4384220"/>
              <a:gd name="connsiteY8638" fmla="*/ 3434493 h 4384220"/>
              <a:gd name="connsiteX8639" fmla="*/ 2911876 w 4384220"/>
              <a:gd name="connsiteY8639" fmla="*/ 3611900 h 4384220"/>
              <a:gd name="connsiteX8640" fmla="*/ 2806766 w 4384220"/>
              <a:gd name="connsiteY8640" fmla="*/ 3405147 h 4384220"/>
              <a:gd name="connsiteX8641" fmla="*/ 2841980 w 4384220"/>
              <a:gd name="connsiteY8641" fmla="*/ 3387006 h 4384220"/>
              <a:gd name="connsiteX8642" fmla="*/ 2876394 w 4384220"/>
              <a:gd name="connsiteY8642" fmla="*/ 3367265 h 4384220"/>
              <a:gd name="connsiteX8643" fmla="*/ 2943622 w 4384220"/>
              <a:gd name="connsiteY8643" fmla="*/ 3325648 h 4384220"/>
              <a:gd name="connsiteX8644" fmla="*/ 2996711 w 4384220"/>
              <a:gd name="connsiteY8644" fmla="*/ 3405414 h 4384220"/>
              <a:gd name="connsiteX8645" fmla="*/ 2968166 w 4384220"/>
              <a:gd name="connsiteY8645" fmla="*/ 3423822 h 4384220"/>
              <a:gd name="connsiteX8646" fmla="*/ 2941221 w 4384220"/>
              <a:gd name="connsiteY8646" fmla="*/ 3378736 h 4384220"/>
              <a:gd name="connsiteX8647" fmla="*/ 2876394 w 4384220"/>
              <a:gd name="connsiteY8647" fmla="*/ 3417419 h 4384220"/>
              <a:gd name="connsiteX8648" fmla="*/ 2947357 w 4384220"/>
              <a:gd name="connsiteY8648" fmla="*/ 3544139 h 4384220"/>
              <a:gd name="connsiteX8649" fmla="*/ 2992976 w 4384220"/>
              <a:gd name="connsiteY8649" fmla="*/ 3517994 h 4384220"/>
              <a:gd name="connsiteX8650" fmla="*/ 3037261 w 4384220"/>
              <a:gd name="connsiteY8650" fmla="*/ 3489716 h 4384220"/>
              <a:gd name="connsiteX8651" fmla="*/ 3059404 w 4384220"/>
              <a:gd name="connsiteY8651" fmla="*/ 3475577 h 4384220"/>
              <a:gd name="connsiteX8652" fmla="*/ 3080746 w 4384220"/>
              <a:gd name="connsiteY8652" fmla="*/ 3460370 h 4384220"/>
              <a:gd name="connsiteX8653" fmla="*/ 3123430 w 4384220"/>
              <a:gd name="connsiteY8653" fmla="*/ 3429691 h 4384220"/>
              <a:gd name="connsiteX8654" fmla="*/ 2961497 w 4384220"/>
              <a:gd name="connsiteY8654" fmla="*/ 3214668 h 4384220"/>
              <a:gd name="connsiteX8655" fmla="*/ 2724065 w 4384220"/>
              <a:gd name="connsiteY8655" fmla="*/ 3355794 h 4384220"/>
              <a:gd name="connsiteX8656" fmla="*/ 2462089 w 4384220"/>
              <a:gd name="connsiteY8656" fmla="*/ 3442763 h 4384220"/>
              <a:gd name="connsiteX8657" fmla="*/ 2518379 w 4384220"/>
              <a:gd name="connsiteY8657" fmla="*/ 3706072 h 4384220"/>
              <a:gd name="connsiteX8658" fmla="*/ 2569600 w 4384220"/>
              <a:gd name="connsiteY8658" fmla="*/ 3694334 h 4384220"/>
              <a:gd name="connsiteX8659" fmla="*/ 2620288 w 4384220"/>
              <a:gd name="connsiteY8659" fmla="*/ 3680462 h 4384220"/>
              <a:gd name="connsiteX8660" fmla="*/ 2720330 w 4384220"/>
              <a:gd name="connsiteY8660" fmla="*/ 3648448 h 4384220"/>
              <a:gd name="connsiteX8661" fmla="*/ 2670976 w 4384220"/>
              <a:gd name="connsiteY8661" fmla="*/ 3512125 h 4384220"/>
              <a:gd name="connsiteX8662" fmla="*/ 2599213 w 4384220"/>
              <a:gd name="connsiteY8662" fmla="*/ 3535868 h 4384220"/>
              <a:gd name="connsiteX8663" fmla="*/ 2615486 w 4384220"/>
              <a:gd name="connsiteY8663" fmla="*/ 3585756 h 4384220"/>
              <a:gd name="connsiteX8664" fmla="*/ 2582672 w 4384220"/>
              <a:gd name="connsiteY8664" fmla="*/ 3595093 h 4384220"/>
              <a:gd name="connsiteX8665" fmla="*/ 2557062 w 4384220"/>
              <a:gd name="connsiteY8665" fmla="*/ 3502788 h 4384220"/>
              <a:gd name="connsiteX8666" fmla="*/ 2595211 w 4384220"/>
              <a:gd name="connsiteY8666" fmla="*/ 3492117 h 4384220"/>
              <a:gd name="connsiteX8667" fmla="*/ 2632827 w 4384220"/>
              <a:gd name="connsiteY8667" fmla="*/ 3479578 h 4384220"/>
              <a:gd name="connsiteX8668" fmla="*/ 2706991 w 4384220"/>
              <a:gd name="connsiteY8668" fmla="*/ 3451833 h 4384220"/>
              <a:gd name="connsiteX8669" fmla="*/ 2794761 w 4384220"/>
              <a:gd name="connsiteY8669" fmla="*/ 3666589 h 4384220"/>
              <a:gd name="connsiteX8670" fmla="*/ 2480230 w 4384220"/>
              <a:gd name="connsiteY8670" fmla="*/ 3758361 h 4384220"/>
              <a:gd name="connsiteX8671" fmla="*/ 2424207 w 4384220"/>
              <a:gd name="connsiteY8671" fmla="*/ 3450766 h 4384220"/>
              <a:gd name="connsiteX8672" fmla="*/ 2375120 w 4384220"/>
              <a:gd name="connsiteY8672" fmla="*/ 3458769 h 4384220"/>
              <a:gd name="connsiteX8673" fmla="*/ 2325766 w 4384220"/>
              <a:gd name="connsiteY8673" fmla="*/ 3465172 h 4384220"/>
              <a:gd name="connsiteX8674" fmla="*/ 2357779 w 4384220"/>
              <a:gd name="connsiteY8674" fmla="*/ 3776235 h 4384220"/>
              <a:gd name="connsiteX8675" fmla="*/ 2030443 w 4384220"/>
              <a:gd name="connsiteY8675" fmla="*/ 3776501 h 4384220"/>
              <a:gd name="connsiteX8676" fmla="*/ 2053920 w 4384220"/>
              <a:gd name="connsiteY8676" fmla="*/ 3545739 h 4384220"/>
              <a:gd name="connsiteX8677" fmla="*/ 2132886 w 4384220"/>
              <a:gd name="connsiteY8677" fmla="*/ 3551341 h 4384220"/>
              <a:gd name="connsiteX8678" fmla="*/ 2172636 w 4384220"/>
              <a:gd name="connsiteY8678" fmla="*/ 3552409 h 4384220"/>
              <a:gd name="connsiteX8679" fmla="*/ 2192377 w 4384220"/>
              <a:gd name="connsiteY8679" fmla="*/ 3552942 h 4384220"/>
              <a:gd name="connsiteX8680" fmla="*/ 2212119 w 4384220"/>
              <a:gd name="connsiteY8680" fmla="*/ 3552409 h 4384220"/>
              <a:gd name="connsiteX8681" fmla="*/ 2213453 w 4384220"/>
              <a:gd name="connsiteY8681" fmla="*/ 3648182 h 4384220"/>
              <a:gd name="connsiteX8682" fmla="*/ 2179305 w 4384220"/>
              <a:gd name="connsiteY8682" fmla="*/ 3648448 h 4384220"/>
              <a:gd name="connsiteX8683" fmla="*/ 2180906 w 4384220"/>
              <a:gd name="connsiteY8683" fmla="*/ 3595893 h 4384220"/>
              <a:gd name="connsiteX8684" fmla="*/ 2105408 w 4384220"/>
              <a:gd name="connsiteY8684" fmla="*/ 3593226 h 4384220"/>
              <a:gd name="connsiteX8685" fmla="*/ 2096604 w 4384220"/>
              <a:gd name="connsiteY8685" fmla="*/ 3738085 h 4384220"/>
              <a:gd name="connsiteX8686" fmla="*/ 2149159 w 4384220"/>
              <a:gd name="connsiteY8686" fmla="*/ 3740220 h 4384220"/>
              <a:gd name="connsiteX8687" fmla="*/ 2201714 w 4384220"/>
              <a:gd name="connsiteY8687" fmla="*/ 3741020 h 4384220"/>
              <a:gd name="connsiteX8688" fmla="*/ 2306558 w 4384220"/>
              <a:gd name="connsiteY8688" fmla="*/ 3736752 h 4384220"/>
              <a:gd name="connsiteX8689" fmla="*/ 2287083 w 4384220"/>
              <a:gd name="connsiteY8689" fmla="*/ 3468107 h 4384220"/>
              <a:gd name="connsiteX8690" fmla="*/ 2010435 w 4384220"/>
              <a:gd name="connsiteY8690" fmla="*/ 3458769 h 4384220"/>
              <a:gd name="connsiteX8691" fmla="*/ 1742857 w 4384220"/>
              <a:gd name="connsiteY8691" fmla="*/ 3390474 h 4384220"/>
              <a:gd name="connsiteX8692" fmla="*/ 1648151 w 4384220"/>
              <a:gd name="connsiteY8692" fmla="*/ 3642579 h 4384220"/>
              <a:gd name="connsiteX8693" fmla="*/ 1849568 w 4384220"/>
              <a:gd name="connsiteY8693" fmla="*/ 3702604 h 4384220"/>
              <a:gd name="connsiteX8694" fmla="*/ 1881581 w 4384220"/>
              <a:gd name="connsiteY8694" fmla="*/ 3560945 h 4384220"/>
              <a:gd name="connsiteX8695" fmla="*/ 1844766 w 4384220"/>
              <a:gd name="connsiteY8695" fmla="*/ 3552409 h 4384220"/>
              <a:gd name="connsiteX8696" fmla="*/ 1808484 w 4384220"/>
              <a:gd name="connsiteY8696" fmla="*/ 3542271 h 4384220"/>
              <a:gd name="connsiteX8697" fmla="*/ 1795412 w 4384220"/>
              <a:gd name="connsiteY8697" fmla="*/ 3593226 h 4384220"/>
              <a:gd name="connsiteX8698" fmla="*/ 1762599 w 4384220"/>
              <a:gd name="connsiteY8698" fmla="*/ 3583888 h 4384220"/>
              <a:gd name="connsiteX8699" fmla="*/ 1790877 w 4384220"/>
              <a:gd name="connsiteY8699" fmla="*/ 3492384 h 4384220"/>
              <a:gd name="connsiteX8700" fmla="*/ 1944541 w 4384220"/>
              <a:gd name="connsiteY8700" fmla="*/ 3529732 h 4384220"/>
              <a:gd name="connsiteX8701" fmla="*/ 1902390 w 4384220"/>
              <a:gd name="connsiteY8701" fmla="*/ 3757827 h 4384220"/>
              <a:gd name="connsiteX8702" fmla="*/ 1587859 w 4384220"/>
              <a:gd name="connsiteY8702" fmla="*/ 3665522 h 4384220"/>
              <a:gd name="connsiteX8703" fmla="*/ 1706575 w 4384220"/>
              <a:gd name="connsiteY8703" fmla="*/ 3376335 h 4384220"/>
              <a:gd name="connsiteX8704" fmla="*/ 1660956 w 4384220"/>
              <a:gd name="connsiteY8704" fmla="*/ 3356327 h 4384220"/>
              <a:gd name="connsiteX8705" fmla="*/ 1638280 w 4384220"/>
              <a:gd name="connsiteY8705" fmla="*/ 3346190 h 4384220"/>
              <a:gd name="connsiteX8706" fmla="*/ 1616138 w 4384220"/>
              <a:gd name="connsiteY8706" fmla="*/ 3334718 h 4384220"/>
              <a:gd name="connsiteX8707" fmla="*/ 1475013 w 4384220"/>
              <a:gd name="connsiteY8707" fmla="*/ 3613767 h 4384220"/>
              <a:gd name="connsiteX8708" fmla="*/ 1199431 w 4384220"/>
              <a:gd name="connsiteY8708" fmla="*/ 3436627 h 4384220"/>
              <a:gd name="connsiteX8709" fmla="*/ 1344292 w 4384220"/>
              <a:gd name="connsiteY8709" fmla="*/ 3255485 h 4384220"/>
              <a:gd name="connsiteX8710" fmla="*/ 1375505 w 4384220"/>
              <a:gd name="connsiteY8710" fmla="*/ 3280029 h 4384220"/>
              <a:gd name="connsiteX8711" fmla="*/ 1407785 w 4384220"/>
              <a:gd name="connsiteY8711" fmla="*/ 3303238 h 4384220"/>
              <a:gd name="connsiteX8712" fmla="*/ 1473679 w 4384220"/>
              <a:gd name="connsiteY8712" fmla="*/ 3347257 h 4384220"/>
              <a:gd name="connsiteX8713" fmla="*/ 1422991 w 4384220"/>
              <a:gd name="connsiteY8713" fmla="*/ 3428624 h 4384220"/>
              <a:gd name="connsiteX8714" fmla="*/ 1394446 w 4384220"/>
              <a:gd name="connsiteY8714" fmla="*/ 3410216 h 4384220"/>
              <a:gd name="connsiteX8715" fmla="*/ 1424325 w 4384220"/>
              <a:gd name="connsiteY8715" fmla="*/ 3366998 h 4384220"/>
              <a:gd name="connsiteX8716" fmla="*/ 1408318 w 4384220"/>
              <a:gd name="connsiteY8716" fmla="*/ 3356861 h 4384220"/>
              <a:gd name="connsiteX8717" fmla="*/ 1392845 w 4384220"/>
              <a:gd name="connsiteY8717" fmla="*/ 3345923 h 4384220"/>
              <a:gd name="connsiteX8718" fmla="*/ 1362166 w 4384220"/>
              <a:gd name="connsiteY8718" fmla="*/ 3324047 h 4384220"/>
              <a:gd name="connsiteX8719" fmla="*/ 1276263 w 4384220"/>
              <a:gd name="connsiteY8719" fmla="*/ 3440895 h 4384220"/>
              <a:gd name="connsiteX8720" fmla="*/ 1453404 w 4384220"/>
              <a:gd name="connsiteY8720" fmla="*/ 3553743 h 4384220"/>
              <a:gd name="connsiteX8721" fmla="*/ 1581990 w 4384220"/>
              <a:gd name="connsiteY8721" fmla="*/ 3317111 h 4384220"/>
              <a:gd name="connsiteX8722" fmla="*/ 1354963 w 4384220"/>
              <a:gd name="connsiteY8722" fmla="*/ 3159179 h 4384220"/>
              <a:gd name="connsiteX8723" fmla="*/ 1166351 w 4384220"/>
              <a:gd name="connsiteY8723" fmla="*/ 2956695 h 4384220"/>
              <a:gd name="connsiteX8724" fmla="*/ 950528 w 4384220"/>
              <a:gd name="connsiteY8724" fmla="*/ 3117828 h 4384220"/>
              <a:gd name="connsiteX8725" fmla="*/ 1087385 w 4384220"/>
              <a:gd name="connsiteY8725" fmla="*/ 3277094 h 4384220"/>
              <a:gd name="connsiteX8726" fmla="*/ 1190895 w 4384220"/>
              <a:gd name="connsiteY8726" fmla="*/ 3175452 h 4384220"/>
              <a:gd name="connsiteX8727" fmla="*/ 1139406 w 4384220"/>
              <a:gd name="connsiteY8727" fmla="*/ 3119962 h 4384220"/>
              <a:gd name="connsiteX8728" fmla="*/ 1100724 w 4384220"/>
              <a:gd name="connsiteY8728" fmla="*/ 3155710 h 4384220"/>
              <a:gd name="connsiteX8729" fmla="*/ 1078314 w 4384220"/>
              <a:gd name="connsiteY8729" fmla="*/ 3130100 h 4384220"/>
              <a:gd name="connsiteX8730" fmla="*/ 1151678 w 4384220"/>
              <a:gd name="connsiteY8730" fmla="*/ 3068208 h 4384220"/>
              <a:gd name="connsiteX8731" fmla="*/ 1204500 w 4384220"/>
              <a:gd name="connsiteY8731" fmla="*/ 3127165 h 4384220"/>
              <a:gd name="connsiteX8732" fmla="*/ 1231978 w 4384220"/>
              <a:gd name="connsiteY8732" fmla="*/ 3155710 h 4384220"/>
              <a:gd name="connsiteX8733" fmla="*/ 1260790 w 4384220"/>
              <a:gd name="connsiteY8733" fmla="*/ 3182922 h 4384220"/>
              <a:gd name="connsiteX8734" fmla="*/ 1101791 w 4384220"/>
              <a:gd name="connsiteY8734" fmla="*/ 3351792 h 4384220"/>
              <a:gd name="connsiteX8735" fmla="*/ 887569 w 4384220"/>
              <a:gd name="connsiteY8735" fmla="*/ 3104222 h 4384220"/>
              <a:gd name="connsiteX8736" fmla="*/ 1143675 w 4384220"/>
              <a:gd name="connsiteY8736" fmla="*/ 2924948 h 4384220"/>
              <a:gd name="connsiteX8737" fmla="*/ 1129269 w 4384220"/>
              <a:gd name="connsiteY8737" fmla="*/ 2904673 h 4384220"/>
              <a:gd name="connsiteX8738" fmla="*/ 1115930 w 4384220"/>
              <a:gd name="connsiteY8738" fmla="*/ 2883597 h 4384220"/>
              <a:gd name="connsiteX8739" fmla="*/ 1089786 w 4384220"/>
              <a:gd name="connsiteY8739" fmla="*/ 2841447 h 4384220"/>
              <a:gd name="connsiteX8740" fmla="*/ 820607 w 4384220"/>
              <a:gd name="connsiteY8740" fmla="*/ 3000446 h 4384220"/>
              <a:gd name="connsiteX8741" fmla="*/ 684284 w 4384220"/>
              <a:gd name="connsiteY8741" fmla="*/ 2702456 h 4384220"/>
              <a:gd name="connsiteX8742" fmla="*/ 904109 w 4384220"/>
              <a:gd name="connsiteY8742" fmla="*/ 2628291 h 4384220"/>
              <a:gd name="connsiteX8743" fmla="*/ 917181 w 4384220"/>
              <a:gd name="connsiteY8743" fmla="*/ 2665640 h 4384220"/>
              <a:gd name="connsiteX8744" fmla="*/ 931587 w 4384220"/>
              <a:gd name="connsiteY8744" fmla="*/ 2702456 h 4384220"/>
              <a:gd name="connsiteX8745" fmla="*/ 938790 w 4384220"/>
              <a:gd name="connsiteY8745" fmla="*/ 2720863 h 4384220"/>
              <a:gd name="connsiteX8746" fmla="*/ 946793 w 4384220"/>
              <a:gd name="connsiteY8746" fmla="*/ 2739004 h 4384220"/>
              <a:gd name="connsiteX8747" fmla="*/ 963067 w 4384220"/>
              <a:gd name="connsiteY8747" fmla="*/ 2775019 h 4384220"/>
              <a:gd name="connsiteX8748" fmla="*/ 876364 w 4384220"/>
              <a:gd name="connsiteY8748" fmla="*/ 2816103 h 4384220"/>
              <a:gd name="connsiteX8749" fmla="*/ 862225 w 4384220"/>
              <a:gd name="connsiteY8749" fmla="*/ 2785157 h 4384220"/>
              <a:gd name="connsiteX8750" fmla="*/ 910778 w 4384220"/>
              <a:gd name="connsiteY8750" fmla="*/ 2764881 h 4384220"/>
              <a:gd name="connsiteX8751" fmla="*/ 881699 w 4384220"/>
              <a:gd name="connsiteY8751" fmla="*/ 2695253 h 4384220"/>
              <a:gd name="connsiteX8752" fmla="*/ 746177 w 4384220"/>
              <a:gd name="connsiteY8752" fmla="*/ 2747274 h 4384220"/>
              <a:gd name="connsiteX8753" fmla="*/ 765651 w 4384220"/>
              <a:gd name="connsiteY8753" fmla="*/ 2796094 h 4384220"/>
              <a:gd name="connsiteX8754" fmla="*/ 787260 w 4384220"/>
              <a:gd name="connsiteY8754" fmla="*/ 2844114 h 4384220"/>
              <a:gd name="connsiteX8755" fmla="*/ 810203 w 4384220"/>
              <a:gd name="connsiteY8755" fmla="*/ 2891334 h 4384220"/>
              <a:gd name="connsiteX8756" fmla="*/ 834480 w 4384220"/>
              <a:gd name="connsiteY8756" fmla="*/ 2938020 h 4384220"/>
              <a:gd name="connsiteX8757" fmla="*/ 1070311 w 4384220"/>
              <a:gd name="connsiteY8757" fmla="*/ 2808100 h 4384220"/>
              <a:gd name="connsiteX8758" fmla="*/ 964401 w 4384220"/>
              <a:gd name="connsiteY8758" fmla="*/ 2553060 h 4384220"/>
              <a:gd name="connsiteX8759" fmla="*/ 916114 w 4384220"/>
              <a:gd name="connsiteY8759" fmla="*/ 2280947 h 4384220"/>
              <a:gd name="connsiteX8760" fmla="*/ 647469 w 4384220"/>
              <a:gd name="connsiteY8760" fmla="*/ 2299355 h 4384220"/>
              <a:gd name="connsiteX8761" fmla="*/ 651471 w 4384220"/>
              <a:gd name="connsiteY8761" fmla="*/ 2351643 h 4384220"/>
              <a:gd name="connsiteX8762" fmla="*/ 658140 w 4384220"/>
              <a:gd name="connsiteY8762" fmla="*/ 2403932 h 4384220"/>
              <a:gd name="connsiteX8763" fmla="*/ 661608 w 4384220"/>
              <a:gd name="connsiteY8763" fmla="*/ 2430076 h 4384220"/>
              <a:gd name="connsiteX8764" fmla="*/ 666143 w 4384220"/>
              <a:gd name="connsiteY8764" fmla="*/ 2455953 h 4384220"/>
              <a:gd name="connsiteX8765" fmla="*/ 675480 w 4384220"/>
              <a:gd name="connsiteY8765" fmla="*/ 2507708 h 4384220"/>
              <a:gd name="connsiteX8766" fmla="*/ 817673 w 4384220"/>
              <a:gd name="connsiteY8766" fmla="*/ 2478363 h 4384220"/>
              <a:gd name="connsiteX8767" fmla="*/ 804334 w 4384220"/>
              <a:gd name="connsiteY8767" fmla="*/ 2403932 h 4384220"/>
              <a:gd name="connsiteX8768" fmla="*/ 752579 w 4384220"/>
              <a:gd name="connsiteY8768" fmla="*/ 2413002 h 4384220"/>
              <a:gd name="connsiteX8769" fmla="*/ 748311 w 4384220"/>
              <a:gd name="connsiteY8769" fmla="*/ 2379121 h 4384220"/>
              <a:gd name="connsiteX8770" fmla="*/ 843550 w 4384220"/>
              <a:gd name="connsiteY8770" fmla="*/ 2366850 h 4384220"/>
              <a:gd name="connsiteX8771" fmla="*/ 848886 w 4384220"/>
              <a:gd name="connsiteY8771" fmla="*/ 2406066 h 4384220"/>
              <a:gd name="connsiteX8772" fmla="*/ 855822 w 4384220"/>
              <a:gd name="connsiteY8772" fmla="*/ 2445015 h 4384220"/>
              <a:gd name="connsiteX8773" fmla="*/ 872629 w 4384220"/>
              <a:gd name="connsiteY8773" fmla="*/ 2522381 h 4384220"/>
              <a:gd name="connsiteX8774" fmla="*/ 647469 w 4384220"/>
              <a:gd name="connsiteY8774" fmla="*/ 2578404 h 4384220"/>
              <a:gd name="connsiteX8775" fmla="*/ 601583 w 4384220"/>
              <a:gd name="connsiteY8775" fmla="*/ 2254003 h 4384220"/>
              <a:gd name="connsiteX8776" fmla="*/ 913979 w 4384220"/>
              <a:gd name="connsiteY8776" fmla="*/ 2241998 h 4384220"/>
              <a:gd name="connsiteX8777" fmla="*/ 912646 w 4384220"/>
              <a:gd name="connsiteY8777" fmla="*/ 2192110 h 4384220"/>
              <a:gd name="connsiteX8778" fmla="*/ 914513 w 4384220"/>
              <a:gd name="connsiteY8778" fmla="*/ 2142223 h 43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</a:cxnLst>
            <a:rect l="l" t="t" r="r" b="b"/>
            <a:pathLst>
              <a:path w="4384220" h="4384220">
                <a:moveTo>
                  <a:pt x="323334" y="2242531"/>
                </a:moveTo>
                <a:cubicBezTo>
                  <a:pt x="316932" y="2233728"/>
                  <a:pt x="315865" y="2227325"/>
                  <a:pt x="315865" y="2226791"/>
                </a:cubicBezTo>
                <a:lnTo>
                  <a:pt x="315064" y="2221456"/>
                </a:lnTo>
                <a:lnTo>
                  <a:pt x="308662" y="2221456"/>
                </a:lnTo>
                <a:lnTo>
                  <a:pt x="41884" y="2225457"/>
                </a:lnTo>
                <a:lnTo>
                  <a:pt x="43485" y="2291618"/>
                </a:lnTo>
                <a:cubicBezTo>
                  <a:pt x="44018" y="2313761"/>
                  <a:pt x="46419" y="2335637"/>
                  <a:pt x="48020" y="2357512"/>
                </a:cubicBezTo>
                <a:cubicBezTo>
                  <a:pt x="49887" y="2379388"/>
                  <a:pt x="50954" y="2401531"/>
                  <a:pt x="53622" y="2423406"/>
                </a:cubicBezTo>
                <a:lnTo>
                  <a:pt x="61892" y="2489034"/>
                </a:lnTo>
                <a:cubicBezTo>
                  <a:pt x="63226" y="2499971"/>
                  <a:pt x="64560" y="2510909"/>
                  <a:pt x="66161" y="2521847"/>
                </a:cubicBezTo>
                <a:lnTo>
                  <a:pt x="72030" y="2554394"/>
                </a:lnTo>
                <a:lnTo>
                  <a:pt x="83768" y="2619488"/>
                </a:lnTo>
                <a:cubicBezTo>
                  <a:pt x="88303" y="2641097"/>
                  <a:pt x="93372" y="2662439"/>
                  <a:pt x="98441" y="2684048"/>
                </a:cubicBezTo>
                <a:cubicBezTo>
                  <a:pt x="103510" y="2705390"/>
                  <a:pt x="107778" y="2727266"/>
                  <a:pt x="114448" y="2748341"/>
                </a:cubicBezTo>
                <a:cubicBezTo>
                  <a:pt x="126719" y="2790759"/>
                  <a:pt x="137924" y="2833443"/>
                  <a:pt x="152863" y="2875060"/>
                </a:cubicBezTo>
                <a:cubicBezTo>
                  <a:pt x="160066" y="2895869"/>
                  <a:pt x="166736" y="2916945"/>
                  <a:pt x="174472" y="2937753"/>
                </a:cubicBezTo>
                <a:lnTo>
                  <a:pt x="198749" y="2999379"/>
                </a:lnTo>
                <a:lnTo>
                  <a:pt x="211021" y="3030058"/>
                </a:lnTo>
                <a:lnTo>
                  <a:pt x="224627" y="3060204"/>
                </a:lnTo>
                <a:lnTo>
                  <a:pt x="251838" y="3120496"/>
                </a:lnTo>
                <a:cubicBezTo>
                  <a:pt x="261442" y="3140237"/>
                  <a:pt x="271846" y="3159979"/>
                  <a:pt x="281717" y="3179454"/>
                </a:cubicBezTo>
                <a:cubicBezTo>
                  <a:pt x="291855" y="3199195"/>
                  <a:pt x="301725" y="3218937"/>
                  <a:pt x="312930" y="3237878"/>
                </a:cubicBezTo>
                <a:lnTo>
                  <a:pt x="551429" y="3104756"/>
                </a:lnTo>
                <a:lnTo>
                  <a:pt x="549295" y="3099954"/>
                </a:lnTo>
                <a:cubicBezTo>
                  <a:pt x="549028" y="3099420"/>
                  <a:pt x="546627" y="3093551"/>
                  <a:pt x="547694" y="3082880"/>
                </a:cubicBezTo>
                <a:cubicBezTo>
                  <a:pt x="549028" y="3071942"/>
                  <a:pt x="554097" y="3056736"/>
                  <a:pt x="568236" y="3037795"/>
                </a:cubicBezTo>
                <a:lnTo>
                  <a:pt x="570637" y="3034593"/>
                </a:lnTo>
                <a:cubicBezTo>
                  <a:pt x="559966" y="3013251"/>
                  <a:pt x="548228" y="2992443"/>
                  <a:pt x="538624" y="2970567"/>
                </a:cubicBezTo>
                <a:lnTo>
                  <a:pt x="509011" y="2905473"/>
                </a:lnTo>
                <a:lnTo>
                  <a:pt x="508478" y="2903339"/>
                </a:lnTo>
                <a:cubicBezTo>
                  <a:pt x="507678" y="2900671"/>
                  <a:pt x="506610" y="2898270"/>
                  <a:pt x="505276" y="2895869"/>
                </a:cubicBezTo>
                <a:cubicBezTo>
                  <a:pt x="479666" y="2832110"/>
                  <a:pt x="455389" y="2767283"/>
                  <a:pt x="436981" y="2700855"/>
                </a:cubicBezTo>
                <a:lnTo>
                  <a:pt x="403368" y="2692585"/>
                </a:lnTo>
                <a:lnTo>
                  <a:pt x="361483" y="2704323"/>
                </a:lnTo>
                <a:lnTo>
                  <a:pt x="361217" y="2708858"/>
                </a:lnTo>
                <a:cubicBezTo>
                  <a:pt x="361217" y="2708858"/>
                  <a:pt x="360950" y="2714994"/>
                  <a:pt x="358015" y="2722997"/>
                </a:cubicBezTo>
                <a:cubicBezTo>
                  <a:pt x="355081" y="2731001"/>
                  <a:pt x="349745" y="2741138"/>
                  <a:pt x="339341" y="2749408"/>
                </a:cubicBezTo>
                <a:cubicBezTo>
                  <a:pt x="323334" y="2762214"/>
                  <a:pt x="300125" y="2767816"/>
                  <a:pt x="269445" y="2764615"/>
                </a:cubicBezTo>
                <a:cubicBezTo>
                  <a:pt x="264910" y="2763814"/>
                  <a:pt x="218491" y="2752076"/>
                  <a:pt x="202484" y="2724331"/>
                </a:cubicBezTo>
                <a:lnTo>
                  <a:pt x="202484" y="2724331"/>
                </a:lnTo>
                <a:cubicBezTo>
                  <a:pt x="201684" y="2708591"/>
                  <a:pt x="210754" y="2692051"/>
                  <a:pt x="220091" y="2679246"/>
                </a:cubicBezTo>
                <a:cubicBezTo>
                  <a:pt x="229429" y="2666441"/>
                  <a:pt x="239033" y="2657637"/>
                  <a:pt x="240633" y="2656036"/>
                </a:cubicBezTo>
                <a:cubicBezTo>
                  <a:pt x="265977" y="2638162"/>
                  <a:pt x="288920" y="2631226"/>
                  <a:pt x="309195" y="2634427"/>
                </a:cubicBezTo>
                <a:cubicBezTo>
                  <a:pt x="322267" y="2636562"/>
                  <a:pt x="331604" y="2642697"/>
                  <a:pt x="338007" y="2648033"/>
                </a:cubicBezTo>
                <a:cubicBezTo>
                  <a:pt x="344410" y="2653635"/>
                  <a:pt x="347344" y="2658704"/>
                  <a:pt x="347344" y="2658704"/>
                </a:cubicBezTo>
                <a:lnTo>
                  <a:pt x="349745" y="2662706"/>
                </a:lnTo>
                <a:lnTo>
                  <a:pt x="391896" y="2652035"/>
                </a:lnTo>
                <a:lnTo>
                  <a:pt x="417240" y="2628025"/>
                </a:lnTo>
                <a:cubicBezTo>
                  <a:pt x="409770" y="2594411"/>
                  <a:pt x="400966" y="2561064"/>
                  <a:pt x="395631" y="2526916"/>
                </a:cubicBezTo>
                <a:lnTo>
                  <a:pt x="386561" y="2475961"/>
                </a:lnTo>
                <a:cubicBezTo>
                  <a:pt x="383626" y="2458888"/>
                  <a:pt x="382025" y="2441814"/>
                  <a:pt x="379891" y="2424740"/>
                </a:cubicBezTo>
                <a:cubicBezTo>
                  <a:pt x="379891" y="2422073"/>
                  <a:pt x="379624" y="2419405"/>
                  <a:pt x="379091" y="2416737"/>
                </a:cubicBezTo>
                <a:lnTo>
                  <a:pt x="378557" y="2414603"/>
                </a:lnTo>
                <a:lnTo>
                  <a:pt x="374022" y="2379121"/>
                </a:lnTo>
                <a:lnTo>
                  <a:pt x="371354" y="2343373"/>
                </a:lnTo>
                <a:cubicBezTo>
                  <a:pt x="370020" y="2319630"/>
                  <a:pt x="367086" y="2295887"/>
                  <a:pt x="366552" y="2271877"/>
                </a:cubicBezTo>
                <a:lnTo>
                  <a:pt x="363084" y="2270276"/>
                </a:lnTo>
                <a:cubicBezTo>
                  <a:pt x="341208" y="2262006"/>
                  <a:pt x="329470" y="2251068"/>
                  <a:pt x="323334" y="2242531"/>
                </a:cubicBezTo>
                <a:close/>
                <a:moveTo>
                  <a:pt x="366019" y="2427141"/>
                </a:moveTo>
                <a:cubicBezTo>
                  <a:pt x="365752" y="2434611"/>
                  <a:pt x="363084" y="2441547"/>
                  <a:pt x="357749" y="2447150"/>
                </a:cubicBezTo>
                <a:cubicBezTo>
                  <a:pt x="334272" y="2472227"/>
                  <a:pt x="293722" y="2483965"/>
                  <a:pt x="255039" y="2474894"/>
                </a:cubicBezTo>
                <a:cubicBezTo>
                  <a:pt x="254772" y="2468759"/>
                  <a:pt x="254239" y="2462889"/>
                  <a:pt x="253172" y="2457020"/>
                </a:cubicBezTo>
                <a:cubicBezTo>
                  <a:pt x="293722" y="2464223"/>
                  <a:pt x="326269" y="2450084"/>
                  <a:pt x="327869" y="2449284"/>
                </a:cubicBezTo>
                <a:cubicBezTo>
                  <a:pt x="336406" y="2445015"/>
                  <a:pt x="344143" y="2437546"/>
                  <a:pt x="343876" y="2429809"/>
                </a:cubicBezTo>
                <a:cubicBezTo>
                  <a:pt x="343876" y="2426608"/>
                  <a:pt x="342009" y="2420739"/>
                  <a:pt x="331604" y="2417537"/>
                </a:cubicBezTo>
                <a:cubicBezTo>
                  <a:pt x="323601" y="2414869"/>
                  <a:pt x="315598" y="2418338"/>
                  <a:pt x="309462" y="2421005"/>
                </a:cubicBezTo>
                <a:cubicBezTo>
                  <a:pt x="300925" y="2424740"/>
                  <a:pt x="297990" y="2425274"/>
                  <a:pt x="294256" y="2422339"/>
                </a:cubicBezTo>
                <a:cubicBezTo>
                  <a:pt x="291054" y="2419671"/>
                  <a:pt x="290787" y="2411935"/>
                  <a:pt x="292388" y="2407133"/>
                </a:cubicBezTo>
                <a:cubicBezTo>
                  <a:pt x="295589" y="2398863"/>
                  <a:pt x="304660" y="2394594"/>
                  <a:pt x="309995" y="2392994"/>
                </a:cubicBezTo>
                <a:cubicBezTo>
                  <a:pt x="322267" y="2388992"/>
                  <a:pt x="336940" y="2389526"/>
                  <a:pt x="346010" y="2394328"/>
                </a:cubicBezTo>
                <a:cubicBezTo>
                  <a:pt x="355348" y="2399130"/>
                  <a:pt x="362017" y="2407667"/>
                  <a:pt x="364685" y="2417537"/>
                </a:cubicBezTo>
                <a:lnTo>
                  <a:pt x="366019" y="2427141"/>
                </a:lnTo>
                <a:close/>
                <a:moveTo>
                  <a:pt x="223826" y="2355645"/>
                </a:moveTo>
                <a:cubicBezTo>
                  <a:pt x="227828" y="2360447"/>
                  <a:pt x="233697" y="2363648"/>
                  <a:pt x="240633" y="2364448"/>
                </a:cubicBezTo>
                <a:cubicBezTo>
                  <a:pt x="245168" y="2364982"/>
                  <a:pt x="250237" y="2364715"/>
                  <a:pt x="256373" y="2363648"/>
                </a:cubicBezTo>
                <a:cubicBezTo>
                  <a:pt x="259308" y="2363115"/>
                  <a:pt x="263576" y="2361781"/>
                  <a:pt x="267578" y="2359646"/>
                </a:cubicBezTo>
                <a:cubicBezTo>
                  <a:pt x="267311" y="2361514"/>
                  <a:pt x="267044" y="2363648"/>
                  <a:pt x="265977" y="2366049"/>
                </a:cubicBezTo>
                <a:cubicBezTo>
                  <a:pt x="261175" y="2377254"/>
                  <a:pt x="245435" y="2387658"/>
                  <a:pt x="221425" y="2396195"/>
                </a:cubicBezTo>
                <a:cubicBezTo>
                  <a:pt x="210221" y="2385257"/>
                  <a:pt x="196081" y="2377787"/>
                  <a:pt x="179541" y="2374853"/>
                </a:cubicBezTo>
                <a:cubicBezTo>
                  <a:pt x="171004" y="2373252"/>
                  <a:pt x="162467" y="2372985"/>
                  <a:pt x="153664" y="2373786"/>
                </a:cubicBezTo>
                <a:cubicBezTo>
                  <a:pt x="160867" y="2363915"/>
                  <a:pt x="176607" y="2349509"/>
                  <a:pt x="209154" y="2339372"/>
                </a:cubicBezTo>
                <a:cubicBezTo>
                  <a:pt x="212622" y="2338304"/>
                  <a:pt x="215823" y="2336970"/>
                  <a:pt x="219024" y="2335370"/>
                </a:cubicBezTo>
                <a:cubicBezTo>
                  <a:pt x="217690" y="2343106"/>
                  <a:pt x="219291" y="2350309"/>
                  <a:pt x="223826" y="2355645"/>
                </a:cubicBezTo>
                <a:close/>
                <a:moveTo>
                  <a:pt x="232630" y="2335370"/>
                </a:moveTo>
                <a:cubicBezTo>
                  <a:pt x="234764" y="2325232"/>
                  <a:pt x="251838" y="2318830"/>
                  <a:pt x="263043" y="2318029"/>
                </a:cubicBezTo>
                <a:cubicBezTo>
                  <a:pt x="272113" y="2317496"/>
                  <a:pt x="285719" y="2319363"/>
                  <a:pt x="293455" y="2324966"/>
                </a:cubicBezTo>
                <a:cubicBezTo>
                  <a:pt x="314531" y="2339905"/>
                  <a:pt x="312663" y="2367383"/>
                  <a:pt x="297990" y="2385524"/>
                </a:cubicBezTo>
                <a:cubicBezTo>
                  <a:pt x="289187" y="2389526"/>
                  <a:pt x="283318" y="2395662"/>
                  <a:pt x="280116" y="2402598"/>
                </a:cubicBezTo>
                <a:cubicBezTo>
                  <a:pt x="269178" y="2412735"/>
                  <a:pt x="248637" y="2417804"/>
                  <a:pt x="239566" y="2419938"/>
                </a:cubicBezTo>
                <a:cubicBezTo>
                  <a:pt x="237165" y="2415937"/>
                  <a:pt x="234497" y="2411668"/>
                  <a:pt x="231830" y="2407933"/>
                </a:cubicBezTo>
                <a:lnTo>
                  <a:pt x="230496" y="2406333"/>
                </a:lnTo>
                <a:cubicBezTo>
                  <a:pt x="256373" y="2396195"/>
                  <a:pt x="272913" y="2384190"/>
                  <a:pt x="279049" y="2369784"/>
                </a:cubicBezTo>
                <a:cubicBezTo>
                  <a:pt x="285452" y="2354578"/>
                  <a:pt x="277182" y="2342573"/>
                  <a:pt x="276648" y="2342039"/>
                </a:cubicBezTo>
                <a:lnTo>
                  <a:pt x="266777" y="2327900"/>
                </a:lnTo>
                <a:lnTo>
                  <a:pt x="263843" y="2344174"/>
                </a:lnTo>
                <a:cubicBezTo>
                  <a:pt x="262776" y="2350309"/>
                  <a:pt x="254506" y="2351643"/>
                  <a:pt x="253972" y="2351643"/>
                </a:cubicBezTo>
                <a:cubicBezTo>
                  <a:pt x="249170" y="2352444"/>
                  <a:pt x="245702" y="2352710"/>
                  <a:pt x="242501" y="2352177"/>
                </a:cubicBezTo>
                <a:cubicBezTo>
                  <a:pt x="239033" y="2351643"/>
                  <a:pt x="236632" y="2350576"/>
                  <a:pt x="234764" y="2348175"/>
                </a:cubicBezTo>
                <a:cubicBezTo>
                  <a:pt x="232363" y="2345241"/>
                  <a:pt x="231563" y="2340172"/>
                  <a:pt x="232630" y="2335370"/>
                </a:cubicBezTo>
                <a:close/>
                <a:moveTo>
                  <a:pt x="334806" y="2512243"/>
                </a:moveTo>
                <a:lnTo>
                  <a:pt x="321467" y="2509575"/>
                </a:lnTo>
                <a:cubicBezTo>
                  <a:pt x="316131" y="2508508"/>
                  <a:pt x="312396" y="2506374"/>
                  <a:pt x="310796" y="2503706"/>
                </a:cubicBezTo>
                <a:cubicBezTo>
                  <a:pt x="308395" y="2499705"/>
                  <a:pt x="310262" y="2494636"/>
                  <a:pt x="310796" y="2492769"/>
                </a:cubicBezTo>
                <a:cubicBezTo>
                  <a:pt x="317465" y="2486366"/>
                  <a:pt x="327336" y="2483698"/>
                  <a:pt x="336406" y="2485832"/>
                </a:cubicBezTo>
                <a:cubicBezTo>
                  <a:pt x="345477" y="2487967"/>
                  <a:pt x="351613" y="2494102"/>
                  <a:pt x="352947" y="2502639"/>
                </a:cubicBezTo>
                <a:cubicBezTo>
                  <a:pt x="355348" y="2517579"/>
                  <a:pt x="341208" y="2537054"/>
                  <a:pt x="323067" y="2544257"/>
                </a:cubicBezTo>
                <a:cubicBezTo>
                  <a:pt x="295589" y="2555194"/>
                  <a:pt x="263843" y="2549325"/>
                  <a:pt x="247836" y="2530117"/>
                </a:cubicBezTo>
                <a:cubicBezTo>
                  <a:pt x="249437" y="2524782"/>
                  <a:pt x="250771" y="2519713"/>
                  <a:pt x="251838" y="2514377"/>
                </a:cubicBezTo>
                <a:cubicBezTo>
                  <a:pt x="260908" y="2523715"/>
                  <a:pt x="271046" y="2529317"/>
                  <a:pt x="282517" y="2530651"/>
                </a:cubicBezTo>
                <a:cubicBezTo>
                  <a:pt x="304927" y="2533585"/>
                  <a:pt x="323067" y="2520780"/>
                  <a:pt x="323601" y="2520247"/>
                </a:cubicBezTo>
                <a:lnTo>
                  <a:pt x="334806" y="2512243"/>
                </a:lnTo>
                <a:close/>
                <a:moveTo>
                  <a:pt x="298257" y="2509042"/>
                </a:moveTo>
                <a:cubicBezTo>
                  <a:pt x="299858" y="2511710"/>
                  <a:pt x="301992" y="2514111"/>
                  <a:pt x="304660" y="2515978"/>
                </a:cubicBezTo>
                <a:cubicBezTo>
                  <a:pt x="299324" y="2517846"/>
                  <a:pt x="292388" y="2519179"/>
                  <a:pt x="285185" y="2518112"/>
                </a:cubicBezTo>
                <a:cubicBezTo>
                  <a:pt x="273714" y="2516512"/>
                  <a:pt x="263309" y="2509042"/>
                  <a:pt x="254506" y="2495703"/>
                </a:cubicBezTo>
                <a:lnTo>
                  <a:pt x="255039" y="2487433"/>
                </a:lnTo>
                <a:cubicBezTo>
                  <a:pt x="269178" y="2490367"/>
                  <a:pt x="284118" y="2490634"/>
                  <a:pt x="297724" y="2488767"/>
                </a:cubicBezTo>
                <a:cubicBezTo>
                  <a:pt x="296390" y="2492502"/>
                  <a:pt x="293722" y="2501039"/>
                  <a:pt x="298257" y="2509042"/>
                </a:cubicBezTo>
                <a:close/>
                <a:moveTo>
                  <a:pt x="245168" y="2430876"/>
                </a:moveTo>
                <a:cubicBezTo>
                  <a:pt x="253705" y="2429009"/>
                  <a:pt x="266777" y="2425007"/>
                  <a:pt x="278249" y="2418871"/>
                </a:cubicBezTo>
                <a:cubicBezTo>
                  <a:pt x="279049" y="2423406"/>
                  <a:pt x="280917" y="2427942"/>
                  <a:pt x="284918" y="2431410"/>
                </a:cubicBezTo>
                <a:cubicBezTo>
                  <a:pt x="295856" y="2440480"/>
                  <a:pt x="307861" y="2435145"/>
                  <a:pt x="315598" y="2431677"/>
                </a:cubicBezTo>
                <a:cubicBezTo>
                  <a:pt x="319866" y="2429809"/>
                  <a:pt x="324135" y="2427942"/>
                  <a:pt x="326536" y="2428742"/>
                </a:cubicBezTo>
                <a:cubicBezTo>
                  <a:pt x="328670" y="2429542"/>
                  <a:pt x="330004" y="2430343"/>
                  <a:pt x="330270" y="2431143"/>
                </a:cubicBezTo>
                <a:cubicBezTo>
                  <a:pt x="330270" y="2432744"/>
                  <a:pt x="327069" y="2436745"/>
                  <a:pt x="322000" y="2439413"/>
                </a:cubicBezTo>
                <a:cubicBezTo>
                  <a:pt x="322000" y="2439413"/>
                  <a:pt x="288920" y="2453552"/>
                  <a:pt x="250237" y="2443948"/>
                </a:cubicBezTo>
                <a:cubicBezTo>
                  <a:pt x="248637" y="2439146"/>
                  <a:pt x="247036" y="2434878"/>
                  <a:pt x="245168" y="2430876"/>
                </a:cubicBezTo>
                <a:close/>
                <a:moveTo>
                  <a:pt x="268111" y="2594144"/>
                </a:moveTo>
                <a:cubicBezTo>
                  <a:pt x="262509" y="2581339"/>
                  <a:pt x="251571" y="2571201"/>
                  <a:pt x="236365" y="2565332"/>
                </a:cubicBezTo>
                <a:cubicBezTo>
                  <a:pt x="234764" y="2564798"/>
                  <a:pt x="233163" y="2564265"/>
                  <a:pt x="231563" y="2563731"/>
                </a:cubicBezTo>
                <a:cubicBezTo>
                  <a:pt x="235564" y="2557062"/>
                  <a:pt x="239299" y="2550392"/>
                  <a:pt x="242234" y="2543456"/>
                </a:cubicBezTo>
                <a:cubicBezTo>
                  <a:pt x="263043" y="2562664"/>
                  <a:pt x="296923" y="2566933"/>
                  <a:pt x="327603" y="2554661"/>
                </a:cubicBezTo>
                <a:cubicBezTo>
                  <a:pt x="351613" y="2545057"/>
                  <a:pt x="369220" y="2520247"/>
                  <a:pt x="366285" y="2500238"/>
                </a:cubicBezTo>
                <a:cubicBezTo>
                  <a:pt x="364418" y="2487700"/>
                  <a:pt x="354547" y="2478096"/>
                  <a:pt x="341208" y="2474628"/>
                </a:cubicBezTo>
                <a:cubicBezTo>
                  <a:pt x="351346" y="2469025"/>
                  <a:pt x="360416" y="2462089"/>
                  <a:pt x="367886" y="2454086"/>
                </a:cubicBezTo>
                <a:lnTo>
                  <a:pt x="368686" y="2453019"/>
                </a:lnTo>
                <a:cubicBezTo>
                  <a:pt x="377223" y="2511176"/>
                  <a:pt x="387894" y="2569067"/>
                  <a:pt x="401767" y="2626157"/>
                </a:cubicBezTo>
                <a:lnTo>
                  <a:pt x="384426" y="2642431"/>
                </a:lnTo>
                <a:lnTo>
                  <a:pt x="356415" y="2649367"/>
                </a:lnTo>
                <a:cubicBezTo>
                  <a:pt x="350812" y="2642164"/>
                  <a:pt x="336673" y="2627224"/>
                  <a:pt x="311863" y="2623223"/>
                </a:cubicBezTo>
                <a:cubicBezTo>
                  <a:pt x="298257" y="2620822"/>
                  <a:pt x="283584" y="2622422"/>
                  <a:pt x="268378" y="2627758"/>
                </a:cubicBezTo>
                <a:cubicBezTo>
                  <a:pt x="277182" y="2616820"/>
                  <a:pt x="271313" y="2600547"/>
                  <a:pt x="268111" y="2594144"/>
                </a:cubicBezTo>
                <a:close/>
                <a:moveTo>
                  <a:pt x="257707" y="2621355"/>
                </a:moveTo>
                <a:cubicBezTo>
                  <a:pt x="256106" y="2623223"/>
                  <a:pt x="252905" y="2624290"/>
                  <a:pt x="248370" y="2624290"/>
                </a:cubicBezTo>
                <a:cubicBezTo>
                  <a:pt x="240366" y="2624023"/>
                  <a:pt x="236898" y="2621889"/>
                  <a:pt x="233430" y="2615219"/>
                </a:cubicBezTo>
                <a:cubicBezTo>
                  <a:pt x="232897" y="2614419"/>
                  <a:pt x="232363" y="2613352"/>
                  <a:pt x="231830" y="2612552"/>
                </a:cubicBezTo>
                <a:cubicBezTo>
                  <a:pt x="229429" y="2607216"/>
                  <a:pt x="226761" y="2601614"/>
                  <a:pt x="220358" y="2600013"/>
                </a:cubicBezTo>
                <a:cubicBezTo>
                  <a:pt x="214489" y="2598412"/>
                  <a:pt x="208887" y="2601614"/>
                  <a:pt x="205152" y="2604015"/>
                </a:cubicBezTo>
                <a:cubicBezTo>
                  <a:pt x="194214" y="2611218"/>
                  <a:pt x="190479" y="2622956"/>
                  <a:pt x="189145" y="2631760"/>
                </a:cubicBezTo>
                <a:cubicBezTo>
                  <a:pt x="185944" y="2652035"/>
                  <a:pt x="193147" y="2673377"/>
                  <a:pt x="199550" y="2688316"/>
                </a:cubicBezTo>
                <a:cubicBezTo>
                  <a:pt x="195281" y="2696053"/>
                  <a:pt x="191279" y="2704857"/>
                  <a:pt x="189946" y="2713660"/>
                </a:cubicBezTo>
                <a:cubicBezTo>
                  <a:pt x="171538" y="2699521"/>
                  <a:pt x="159533" y="2667508"/>
                  <a:pt x="160600" y="2634694"/>
                </a:cubicBezTo>
                <a:cubicBezTo>
                  <a:pt x="161134" y="2605615"/>
                  <a:pt x="174206" y="2584540"/>
                  <a:pt x="192880" y="2577070"/>
                </a:cubicBezTo>
                <a:cubicBezTo>
                  <a:pt x="204885" y="2572268"/>
                  <a:pt x="218758" y="2572535"/>
                  <a:pt x="231029" y="2577070"/>
                </a:cubicBezTo>
                <a:cubicBezTo>
                  <a:pt x="243034" y="2581605"/>
                  <a:pt x="251038" y="2589342"/>
                  <a:pt x="255573" y="2599213"/>
                </a:cubicBezTo>
                <a:cubicBezTo>
                  <a:pt x="259841" y="2608550"/>
                  <a:pt x="260642" y="2617620"/>
                  <a:pt x="257707" y="2621355"/>
                </a:cubicBezTo>
                <a:close/>
                <a:moveTo>
                  <a:pt x="202751" y="2633093"/>
                </a:moveTo>
                <a:cubicBezTo>
                  <a:pt x="203818" y="2626691"/>
                  <a:pt x="206486" y="2618421"/>
                  <a:pt x="213155" y="2613886"/>
                </a:cubicBezTo>
                <a:cubicBezTo>
                  <a:pt x="214756" y="2612818"/>
                  <a:pt x="215823" y="2612285"/>
                  <a:pt x="216357" y="2612018"/>
                </a:cubicBezTo>
                <a:cubicBezTo>
                  <a:pt x="217157" y="2613085"/>
                  <a:pt x="218491" y="2615753"/>
                  <a:pt x="219291" y="2617354"/>
                </a:cubicBezTo>
                <a:cubicBezTo>
                  <a:pt x="219825" y="2618421"/>
                  <a:pt x="220358" y="2619488"/>
                  <a:pt x="220892" y="2620555"/>
                </a:cubicBezTo>
                <a:cubicBezTo>
                  <a:pt x="226227" y="2631493"/>
                  <a:pt x="234497" y="2636562"/>
                  <a:pt x="247569" y="2636828"/>
                </a:cubicBezTo>
                <a:cubicBezTo>
                  <a:pt x="248103" y="2636828"/>
                  <a:pt x="248903" y="2636828"/>
                  <a:pt x="249437" y="2636828"/>
                </a:cubicBezTo>
                <a:cubicBezTo>
                  <a:pt x="243835" y="2639763"/>
                  <a:pt x="238232" y="2643231"/>
                  <a:pt x="232630" y="2647233"/>
                </a:cubicBezTo>
                <a:lnTo>
                  <a:pt x="232096" y="2647766"/>
                </a:lnTo>
                <a:cubicBezTo>
                  <a:pt x="231296" y="2648567"/>
                  <a:pt x="219825" y="2658704"/>
                  <a:pt x="208887" y="2673644"/>
                </a:cubicBezTo>
                <a:cubicBezTo>
                  <a:pt x="204085" y="2661639"/>
                  <a:pt x="200617" y="2646966"/>
                  <a:pt x="202751" y="2633093"/>
                </a:cubicBezTo>
                <a:close/>
                <a:moveTo>
                  <a:pt x="286786" y="2778754"/>
                </a:moveTo>
                <a:cubicBezTo>
                  <a:pt x="286252" y="2779021"/>
                  <a:pt x="285719" y="2779287"/>
                  <a:pt x="285185" y="2779554"/>
                </a:cubicBezTo>
                <a:cubicBezTo>
                  <a:pt x="273714" y="2786224"/>
                  <a:pt x="269178" y="2794761"/>
                  <a:pt x="270512" y="2806766"/>
                </a:cubicBezTo>
                <a:cubicBezTo>
                  <a:pt x="270512" y="2807833"/>
                  <a:pt x="270779" y="2809167"/>
                  <a:pt x="270779" y="2810234"/>
                </a:cubicBezTo>
                <a:cubicBezTo>
                  <a:pt x="271046" y="2812101"/>
                  <a:pt x="271313" y="2814769"/>
                  <a:pt x="271313" y="2816370"/>
                </a:cubicBezTo>
                <a:cubicBezTo>
                  <a:pt x="270779" y="2816370"/>
                  <a:pt x="269445" y="2816636"/>
                  <a:pt x="267578" y="2816370"/>
                </a:cubicBezTo>
                <a:cubicBezTo>
                  <a:pt x="259308" y="2815836"/>
                  <a:pt x="252638" y="2809967"/>
                  <a:pt x="248370" y="2805165"/>
                </a:cubicBezTo>
                <a:cubicBezTo>
                  <a:pt x="239299" y="2794494"/>
                  <a:pt x="235831" y="2779821"/>
                  <a:pt x="233697" y="2767016"/>
                </a:cubicBezTo>
                <a:cubicBezTo>
                  <a:pt x="250504" y="2774752"/>
                  <a:pt x="265177" y="2777954"/>
                  <a:pt x="266244" y="2778220"/>
                </a:cubicBezTo>
                <a:lnTo>
                  <a:pt x="267044" y="2778220"/>
                </a:lnTo>
                <a:cubicBezTo>
                  <a:pt x="273714" y="2778754"/>
                  <a:pt x="280383" y="2778754"/>
                  <a:pt x="286786" y="2778754"/>
                </a:cubicBezTo>
                <a:close/>
                <a:moveTo>
                  <a:pt x="311596" y="2808100"/>
                </a:moveTo>
                <a:cubicBezTo>
                  <a:pt x="312930" y="2818771"/>
                  <a:pt x="309195" y="2829708"/>
                  <a:pt x="301192" y="2839579"/>
                </a:cubicBezTo>
                <a:cubicBezTo>
                  <a:pt x="292655" y="2849717"/>
                  <a:pt x="280650" y="2856920"/>
                  <a:pt x="267845" y="2858787"/>
                </a:cubicBezTo>
                <a:cubicBezTo>
                  <a:pt x="247836" y="2861722"/>
                  <a:pt x="227028" y="2849450"/>
                  <a:pt x="211021" y="2824906"/>
                </a:cubicBezTo>
                <a:cubicBezTo>
                  <a:pt x="192880" y="2797162"/>
                  <a:pt x="189145" y="2762747"/>
                  <a:pt x="197682" y="2741672"/>
                </a:cubicBezTo>
                <a:cubicBezTo>
                  <a:pt x="203551" y="2748341"/>
                  <a:pt x="211021" y="2754210"/>
                  <a:pt x="218491" y="2758746"/>
                </a:cubicBezTo>
                <a:cubicBezTo>
                  <a:pt x="220358" y="2774752"/>
                  <a:pt x="223560" y="2797162"/>
                  <a:pt x="237165" y="2813168"/>
                </a:cubicBezTo>
                <a:cubicBezTo>
                  <a:pt x="243034" y="2820104"/>
                  <a:pt x="252638" y="2828374"/>
                  <a:pt x="265710" y="2829175"/>
                </a:cubicBezTo>
                <a:cubicBezTo>
                  <a:pt x="270246" y="2829442"/>
                  <a:pt x="276381" y="2829175"/>
                  <a:pt x="280917" y="2824906"/>
                </a:cubicBezTo>
                <a:cubicBezTo>
                  <a:pt x="285719" y="2820371"/>
                  <a:pt x="284918" y="2814235"/>
                  <a:pt x="284385" y="2808366"/>
                </a:cubicBezTo>
                <a:cubicBezTo>
                  <a:pt x="284385" y="2807299"/>
                  <a:pt x="284118" y="2806232"/>
                  <a:pt x="284118" y="2805165"/>
                </a:cubicBezTo>
                <a:cubicBezTo>
                  <a:pt x="283318" y="2797695"/>
                  <a:pt x="285452" y="2793960"/>
                  <a:pt x="292121" y="2789959"/>
                </a:cubicBezTo>
                <a:cubicBezTo>
                  <a:pt x="296123" y="2787558"/>
                  <a:pt x="299324" y="2786757"/>
                  <a:pt x="301725" y="2787824"/>
                </a:cubicBezTo>
                <a:cubicBezTo>
                  <a:pt x="306261" y="2789692"/>
                  <a:pt x="310262" y="2797695"/>
                  <a:pt x="311596" y="2808100"/>
                </a:cubicBezTo>
                <a:close/>
                <a:moveTo>
                  <a:pt x="482867" y="2877995"/>
                </a:moveTo>
                <a:lnTo>
                  <a:pt x="481800" y="2877462"/>
                </a:lnTo>
                <a:cubicBezTo>
                  <a:pt x="471396" y="2874260"/>
                  <a:pt x="460191" y="2872660"/>
                  <a:pt x="448720" y="2872926"/>
                </a:cubicBezTo>
                <a:cubicBezTo>
                  <a:pt x="458590" y="2863056"/>
                  <a:pt x="462059" y="2850250"/>
                  <a:pt x="456990" y="2838512"/>
                </a:cubicBezTo>
                <a:cubicBezTo>
                  <a:pt x="448986" y="2819838"/>
                  <a:pt x="422309" y="2806766"/>
                  <a:pt x="396698" y="2810500"/>
                </a:cubicBezTo>
                <a:cubicBezTo>
                  <a:pt x="364151" y="2815036"/>
                  <a:pt x="336673" y="2835844"/>
                  <a:pt x="327603" y="2863056"/>
                </a:cubicBezTo>
                <a:cubicBezTo>
                  <a:pt x="321734" y="2858520"/>
                  <a:pt x="315331" y="2854519"/>
                  <a:pt x="308395" y="2850517"/>
                </a:cubicBezTo>
                <a:cubicBezTo>
                  <a:pt x="309462" y="2849183"/>
                  <a:pt x="310796" y="2848116"/>
                  <a:pt x="311863" y="2846782"/>
                </a:cubicBezTo>
                <a:cubicBezTo>
                  <a:pt x="322267" y="2834244"/>
                  <a:pt x="327069" y="2819838"/>
                  <a:pt x="325202" y="2805965"/>
                </a:cubicBezTo>
                <a:cubicBezTo>
                  <a:pt x="324401" y="2798762"/>
                  <a:pt x="320667" y="2781955"/>
                  <a:pt x="308128" y="2776620"/>
                </a:cubicBezTo>
                <a:cubicBezTo>
                  <a:pt x="323868" y="2773685"/>
                  <a:pt x="337473" y="2767816"/>
                  <a:pt x="348145" y="2759012"/>
                </a:cubicBezTo>
                <a:cubicBezTo>
                  <a:pt x="367619" y="2743006"/>
                  <a:pt x="372955" y="2722997"/>
                  <a:pt x="374289" y="2713927"/>
                </a:cubicBezTo>
                <a:lnTo>
                  <a:pt x="402034" y="2705924"/>
                </a:lnTo>
                <a:lnTo>
                  <a:pt x="424976" y="2711526"/>
                </a:lnTo>
                <a:cubicBezTo>
                  <a:pt x="432446" y="2740071"/>
                  <a:pt x="442584" y="2767549"/>
                  <a:pt x="451921" y="2795561"/>
                </a:cubicBezTo>
                <a:cubicBezTo>
                  <a:pt x="460725" y="2823306"/>
                  <a:pt x="472196" y="2850517"/>
                  <a:pt x="482867" y="2877995"/>
                </a:cubicBezTo>
                <a:close/>
                <a:moveTo>
                  <a:pt x="393230" y="2864923"/>
                </a:moveTo>
                <a:cubicBezTo>
                  <a:pt x="393497" y="2873994"/>
                  <a:pt x="400433" y="2880129"/>
                  <a:pt x="403368" y="2882530"/>
                </a:cubicBezTo>
                <a:cubicBezTo>
                  <a:pt x="390295" y="2887866"/>
                  <a:pt x="378024" y="2895336"/>
                  <a:pt x="367086" y="2904940"/>
                </a:cubicBezTo>
                <a:cubicBezTo>
                  <a:pt x="365752" y="2902539"/>
                  <a:pt x="364151" y="2900404"/>
                  <a:pt x="362551" y="2898003"/>
                </a:cubicBezTo>
                <a:cubicBezTo>
                  <a:pt x="363351" y="2882264"/>
                  <a:pt x="368153" y="2870525"/>
                  <a:pt x="377223" y="2863589"/>
                </a:cubicBezTo>
                <a:cubicBezTo>
                  <a:pt x="383092" y="2859054"/>
                  <a:pt x="389495" y="2856920"/>
                  <a:pt x="395097" y="2855853"/>
                </a:cubicBezTo>
                <a:cubicBezTo>
                  <a:pt x="393764" y="2858520"/>
                  <a:pt x="392963" y="2861722"/>
                  <a:pt x="393230" y="2864923"/>
                </a:cubicBezTo>
                <a:close/>
                <a:moveTo>
                  <a:pt x="350812" y="2883597"/>
                </a:moveTo>
                <a:cubicBezTo>
                  <a:pt x="347077" y="2879596"/>
                  <a:pt x="343343" y="2875861"/>
                  <a:pt x="339074" y="2872126"/>
                </a:cubicBezTo>
                <a:cubicBezTo>
                  <a:pt x="343609" y="2847316"/>
                  <a:pt x="368420" y="2826507"/>
                  <a:pt x="397498" y="2822239"/>
                </a:cubicBezTo>
                <a:cubicBezTo>
                  <a:pt x="416973" y="2819304"/>
                  <a:pt x="437782" y="2829442"/>
                  <a:pt x="443918" y="2843314"/>
                </a:cubicBezTo>
                <a:cubicBezTo>
                  <a:pt x="447386" y="2851051"/>
                  <a:pt x="445252" y="2859588"/>
                  <a:pt x="438582" y="2865723"/>
                </a:cubicBezTo>
                <a:cubicBezTo>
                  <a:pt x="431913" y="2872126"/>
                  <a:pt x="422042" y="2874527"/>
                  <a:pt x="412705" y="2872393"/>
                </a:cubicBezTo>
                <a:cubicBezTo>
                  <a:pt x="411104" y="2871059"/>
                  <a:pt x="406836" y="2867591"/>
                  <a:pt x="406836" y="2863056"/>
                </a:cubicBezTo>
                <a:cubicBezTo>
                  <a:pt x="406836" y="2859854"/>
                  <a:pt x="408703" y="2856386"/>
                  <a:pt x="412971" y="2852651"/>
                </a:cubicBezTo>
                <a:lnTo>
                  <a:pt x="423109" y="2843848"/>
                </a:lnTo>
                <a:lnTo>
                  <a:pt x="409770" y="2842514"/>
                </a:lnTo>
                <a:cubicBezTo>
                  <a:pt x="408970" y="2842514"/>
                  <a:pt x="387094" y="2840113"/>
                  <a:pt x="368953" y="2853985"/>
                </a:cubicBezTo>
                <a:cubicBezTo>
                  <a:pt x="359349" y="2861455"/>
                  <a:pt x="353480" y="2871326"/>
                  <a:pt x="350812" y="2883597"/>
                </a:cubicBezTo>
                <a:close/>
                <a:moveTo>
                  <a:pt x="492204" y="2940154"/>
                </a:moveTo>
                <a:cubicBezTo>
                  <a:pt x="486869" y="2948691"/>
                  <a:pt x="474330" y="2956428"/>
                  <a:pt x="461792" y="2959095"/>
                </a:cubicBezTo>
                <a:cubicBezTo>
                  <a:pt x="456456" y="2960163"/>
                  <a:pt x="446319" y="2961497"/>
                  <a:pt x="439116" y="2955894"/>
                </a:cubicBezTo>
                <a:cubicBezTo>
                  <a:pt x="435114" y="2952693"/>
                  <a:pt x="431379" y="2946023"/>
                  <a:pt x="432713" y="2942022"/>
                </a:cubicBezTo>
                <a:cubicBezTo>
                  <a:pt x="434314" y="2937753"/>
                  <a:pt x="436981" y="2936686"/>
                  <a:pt x="446585" y="2935619"/>
                </a:cubicBezTo>
                <a:cubicBezTo>
                  <a:pt x="453522" y="2934819"/>
                  <a:pt x="461792" y="2933752"/>
                  <a:pt x="467394" y="2927616"/>
                </a:cubicBezTo>
                <a:cubicBezTo>
                  <a:pt x="474330" y="2919879"/>
                  <a:pt x="473263" y="2913743"/>
                  <a:pt x="471663" y="2910809"/>
                </a:cubicBezTo>
                <a:cubicBezTo>
                  <a:pt x="468194" y="2903873"/>
                  <a:pt x="457790" y="2901205"/>
                  <a:pt x="448986" y="2901738"/>
                </a:cubicBezTo>
                <a:cubicBezTo>
                  <a:pt x="447119" y="2902005"/>
                  <a:pt x="411904" y="2906007"/>
                  <a:pt x="380158" y="2932418"/>
                </a:cubicBezTo>
                <a:cubicBezTo>
                  <a:pt x="378290" y="2926815"/>
                  <a:pt x="375889" y="2921213"/>
                  <a:pt x="373222" y="2915878"/>
                </a:cubicBezTo>
                <a:cubicBezTo>
                  <a:pt x="402300" y="2888666"/>
                  <a:pt x="443384" y="2878529"/>
                  <a:pt x="475664" y="2888666"/>
                </a:cubicBezTo>
                <a:cubicBezTo>
                  <a:pt x="482600" y="2890800"/>
                  <a:pt x="488469" y="2895602"/>
                  <a:pt x="492204" y="2902005"/>
                </a:cubicBezTo>
                <a:cubicBezTo>
                  <a:pt x="493538" y="2904940"/>
                  <a:pt x="494339" y="2908141"/>
                  <a:pt x="495939" y="2911076"/>
                </a:cubicBezTo>
                <a:cubicBezTo>
                  <a:pt x="498874" y="2920946"/>
                  <a:pt x="497540" y="2931617"/>
                  <a:pt x="492204" y="2940154"/>
                </a:cubicBezTo>
                <a:close/>
                <a:moveTo>
                  <a:pt x="410571" y="3055135"/>
                </a:moveTo>
                <a:cubicBezTo>
                  <a:pt x="407102" y="3055402"/>
                  <a:pt x="403634" y="3055936"/>
                  <a:pt x="399899" y="3056736"/>
                </a:cubicBezTo>
                <a:cubicBezTo>
                  <a:pt x="366819" y="3064206"/>
                  <a:pt x="346277" y="3059137"/>
                  <a:pt x="335339" y="3054335"/>
                </a:cubicBezTo>
                <a:cubicBezTo>
                  <a:pt x="343343" y="3050867"/>
                  <a:pt x="350812" y="3046065"/>
                  <a:pt x="357215" y="3040463"/>
                </a:cubicBezTo>
                <a:cubicBezTo>
                  <a:pt x="370020" y="3029525"/>
                  <a:pt x="378824" y="3016186"/>
                  <a:pt x="383359" y="3000979"/>
                </a:cubicBezTo>
                <a:cubicBezTo>
                  <a:pt x="408703" y="2996177"/>
                  <a:pt x="427111" y="2997511"/>
                  <a:pt x="436448" y="3004981"/>
                </a:cubicBezTo>
                <a:cubicBezTo>
                  <a:pt x="438315" y="3006582"/>
                  <a:pt x="439916" y="3008183"/>
                  <a:pt x="440983" y="3009783"/>
                </a:cubicBezTo>
                <a:cubicBezTo>
                  <a:pt x="436448" y="3009516"/>
                  <a:pt x="432179" y="3010583"/>
                  <a:pt x="429245" y="3011917"/>
                </a:cubicBezTo>
                <a:cubicBezTo>
                  <a:pt x="423643" y="3014052"/>
                  <a:pt x="419107" y="3016186"/>
                  <a:pt x="415372" y="3019120"/>
                </a:cubicBezTo>
                <a:cubicBezTo>
                  <a:pt x="409770" y="3023389"/>
                  <a:pt x="406035" y="3028991"/>
                  <a:pt x="404968" y="3035127"/>
                </a:cubicBezTo>
                <a:cubicBezTo>
                  <a:pt x="403901" y="3041796"/>
                  <a:pt x="405769" y="3049266"/>
                  <a:pt x="410571" y="3055135"/>
                </a:cubicBezTo>
                <a:close/>
                <a:moveTo>
                  <a:pt x="420708" y="2953226"/>
                </a:moveTo>
                <a:cubicBezTo>
                  <a:pt x="407636" y="2953493"/>
                  <a:pt x="394297" y="2956695"/>
                  <a:pt x="386027" y="2959362"/>
                </a:cubicBezTo>
                <a:cubicBezTo>
                  <a:pt x="385227" y="2954827"/>
                  <a:pt x="384960" y="2950292"/>
                  <a:pt x="383893" y="2946023"/>
                </a:cubicBezTo>
                <a:cubicBezTo>
                  <a:pt x="398299" y="2932151"/>
                  <a:pt x="414572" y="2924148"/>
                  <a:pt x="427111" y="2919612"/>
                </a:cubicBezTo>
                <a:cubicBezTo>
                  <a:pt x="433513" y="2917478"/>
                  <a:pt x="438849" y="2915878"/>
                  <a:pt x="442584" y="2915077"/>
                </a:cubicBezTo>
                <a:cubicBezTo>
                  <a:pt x="446319" y="2914277"/>
                  <a:pt x="448720" y="2914010"/>
                  <a:pt x="448720" y="2914010"/>
                </a:cubicBezTo>
                <a:cubicBezTo>
                  <a:pt x="454055" y="2913743"/>
                  <a:pt x="458590" y="2915611"/>
                  <a:pt x="459391" y="2916945"/>
                </a:cubicBezTo>
                <a:lnTo>
                  <a:pt x="459391" y="2916945"/>
                </a:lnTo>
                <a:cubicBezTo>
                  <a:pt x="459658" y="2917478"/>
                  <a:pt x="458857" y="2919079"/>
                  <a:pt x="457257" y="2920680"/>
                </a:cubicBezTo>
                <a:cubicBezTo>
                  <a:pt x="455389" y="2922547"/>
                  <a:pt x="451121" y="2923081"/>
                  <a:pt x="446319" y="2923614"/>
                </a:cubicBezTo>
                <a:cubicBezTo>
                  <a:pt x="437782" y="2924414"/>
                  <a:pt x="424976" y="2925748"/>
                  <a:pt x="419908" y="2939354"/>
                </a:cubicBezTo>
                <a:cubicBezTo>
                  <a:pt x="418040" y="2943889"/>
                  <a:pt x="418841" y="2948691"/>
                  <a:pt x="420708" y="2953226"/>
                </a:cubicBezTo>
                <a:close/>
                <a:moveTo>
                  <a:pt x="431112" y="2966299"/>
                </a:moveTo>
                <a:cubicBezTo>
                  <a:pt x="437515" y="2970834"/>
                  <a:pt x="446052" y="2972701"/>
                  <a:pt x="455389" y="2972168"/>
                </a:cubicBezTo>
                <a:cubicBezTo>
                  <a:pt x="476998" y="2980438"/>
                  <a:pt x="490870" y="3003914"/>
                  <a:pt x="480733" y="3027124"/>
                </a:cubicBezTo>
                <a:cubicBezTo>
                  <a:pt x="476998" y="3035661"/>
                  <a:pt x="466327" y="3044197"/>
                  <a:pt x="458057" y="3048199"/>
                </a:cubicBezTo>
                <a:cubicBezTo>
                  <a:pt x="447919" y="3053001"/>
                  <a:pt x="429512" y="3056202"/>
                  <a:pt x="422575" y="3048466"/>
                </a:cubicBezTo>
                <a:cubicBezTo>
                  <a:pt x="418841" y="3044731"/>
                  <a:pt x="417507" y="3039929"/>
                  <a:pt x="418307" y="3035927"/>
                </a:cubicBezTo>
                <a:cubicBezTo>
                  <a:pt x="418841" y="3032993"/>
                  <a:pt x="420441" y="3030592"/>
                  <a:pt x="423109" y="3028458"/>
                </a:cubicBezTo>
                <a:cubicBezTo>
                  <a:pt x="425510" y="3026590"/>
                  <a:pt x="428711" y="3024989"/>
                  <a:pt x="433247" y="3023389"/>
                </a:cubicBezTo>
                <a:cubicBezTo>
                  <a:pt x="433780" y="3023122"/>
                  <a:pt x="441517" y="3020187"/>
                  <a:pt x="445518" y="3024989"/>
                </a:cubicBezTo>
                <a:cubicBezTo>
                  <a:pt x="448720" y="3029258"/>
                  <a:pt x="452455" y="3033260"/>
                  <a:pt x="456189" y="3037528"/>
                </a:cubicBezTo>
                <a:cubicBezTo>
                  <a:pt x="456723" y="3031926"/>
                  <a:pt x="456990" y="3026590"/>
                  <a:pt x="457790" y="3020721"/>
                </a:cubicBezTo>
                <a:cubicBezTo>
                  <a:pt x="457790" y="3020187"/>
                  <a:pt x="459391" y="3005515"/>
                  <a:pt x="446585" y="2995110"/>
                </a:cubicBezTo>
                <a:cubicBezTo>
                  <a:pt x="434580" y="2985507"/>
                  <a:pt x="414305" y="2983372"/>
                  <a:pt x="386561" y="2987641"/>
                </a:cubicBezTo>
                <a:lnTo>
                  <a:pt x="386827" y="2985773"/>
                </a:lnTo>
                <a:cubicBezTo>
                  <a:pt x="387361" y="2980971"/>
                  <a:pt x="387361" y="2976169"/>
                  <a:pt x="387361" y="2971634"/>
                </a:cubicBezTo>
                <a:cubicBezTo>
                  <a:pt x="395898" y="2968966"/>
                  <a:pt x="416440" y="2963097"/>
                  <a:pt x="431112" y="2966299"/>
                </a:cubicBezTo>
                <a:close/>
                <a:moveTo>
                  <a:pt x="478065" y="3132234"/>
                </a:moveTo>
                <a:cubicBezTo>
                  <a:pt x="488469" y="3105556"/>
                  <a:pt x="474330" y="3075944"/>
                  <a:pt x="451654" y="3063139"/>
                </a:cubicBezTo>
                <a:cubicBezTo>
                  <a:pt x="455923" y="3062072"/>
                  <a:pt x="459924" y="3060471"/>
                  <a:pt x="463392" y="3058870"/>
                </a:cubicBezTo>
                <a:cubicBezTo>
                  <a:pt x="474330" y="3053535"/>
                  <a:pt x="487936" y="3042597"/>
                  <a:pt x="493005" y="3030592"/>
                </a:cubicBezTo>
                <a:cubicBezTo>
                  <a:pt x="503676" y="3005781"/>
                  <a:pt x="493538" y="2981238"/>
                  <a:pt x="474064" y="2967632"/>
                </a:cubicBezTo>
                <a:cubicBezTo>
                  <a:pt x="486602" y="2962564"/>
                  <a:pt x="497540" y="2954293"/>
                  <a:pt x="503409" y="2945223"/>
                </a:cubicBezTo>
                <a:cubicBezTo>
                  <a:pt x="505010" y="2942555"/>
                  <a:pt x="506344" y="2939887"/>
                  <a:pt x="507411" y="2937220"/>
                </a:cubicBezTo>
                <a:lnTo>
                  <a:pt x="530087" y="2987107"/>
                </a:lnTo>
                <a:cubicBezTo>
                  <a:pt x="538090" y="3003647"/>
                  <a:pt x="546627" y="3019654"/>
                  <a:pt x="554897" y="3035927"/>
                </a:cubicBezTo>
                <a:cubicBezTo>
                  <a:pt x="532221" y="3067407"/>
                  <a:pt x="532221" y="3091417"/>
                  <a:pt x="534889" y="3101288"/>
                </a:cubicBezTo>
                <a:lnTo>
                  <a:pt x="478065" y="3132234"/>
                </a:lnTo>
                <a:close/>
                <a:moveTo>
                  <a:pt x="393764" y="3156778"/>
                </a:moveTo>
                <a:cubicBezTo>
                  <a:pt x="387094" y="3152242"/>
                  <a:pt x="383626" y="3142638"/>
                  <a:pt x="388962" y="3135435"/>
                </a:cubicBezTo>
                <a:cubicBezTo>
                  <a:pt x="393497" y="3129300"/>
                  <a:pt x="402034" y="3124498"/>
                  <a:pt x="408703" y="3123697"/>
                </a:cubicBezTo>
                <a:cubicBezTo>
                  <a:pt x="411904" y="3123430"/>
                  <a:pt x="415106" y="3124498"/>
                  <a:pt x="417240" y="3126898"/>
                </a:cubicBezTo>
                <a:cubicBezTo>
                  <a:pt x="419641" y="3129300"/>
                  <a:pt x="420441" y="3132501"/>
                  <a:pt x="419908" y="3135702"/>
                </a:cubicBezTo>
                <a:lnTo>
                  <a:pt x="417240" y="3149841"/>
                </a:lnTo>
                <a:lnTo>
                  <a:pt x="430045" y="3141571"/>
                </a:lnTo>
                <a:cubicBezTo>
                  <a:pt x="431379" y="3140771"/>
                  <a:pt x="443117" y="3132501"/>
                  <a:pt x="444718" y="3120763"/>
                </a:cubicBezTo>
                <a:cubicBezTo>
                  <a:pt x="445785" y="3113560"/>
                  <a:pt x="442584" y="3106623"/>
                  <a:pt x="435648" y="3100754"/>
                </a:cubicBezTo>
                <a:cubicBezTo>
                  <a:pt x="431379" y="3097286"/>
                  <a:pt x="426310" y="3094885"/>
                  <a:pt x="420174" y="3093284"/>
                </a:cubicBezTo>
                <a:cubicBezTo>
                  <a:pt x="413772" y="3091951"/>
                  <a:pt x="406569" y="3091417"/>
                  <a:pt x="398032" y="3092218"/>
                </a:cubicBezTo>
                <a:cubicBezTo>
                  <a:pt x="392696" y="3092751"/>
                  <a:pt x="387628" y="3093818"/>
                  <a:pt x="382559" y="3094618"/>
                </a:cubicBezTo>
                <a:cubicBezTo>
                  <a:pt x="376957" y="3095686"/>
                  <a:pt x="371621" y="3096753"/>
                  <a:pt x="366552" y="3097019"/>
                </a:cubicBezTo>
                <a:cubicBezTo>
                  <a:pt x="362284" y="3097019"/>
                  <a:pt x="358015" y="3096753"/>
                  <a:pt x="352947" y="3096219"/>
                </a:cubicBezTo>
                <a:cubicBezTo>
                  <a:pt x="338807" y="3094885"/>
                  <a:pt x="325202" y="3091417"/>
                  <a:pt x="314264" y="3085815"/>
                </a:cubicBezTo>
                <a:cubicBezTo>
                  <a:pt x="303059" y="3080212"/>
                  <a:pt x="293455" y="3072209"/>
                  <a:pt x="285985" y="3062872"/>
                </a:cubicBezTo>
                <a:lnTo>
                  <a:pt x="288386" y="3063139"/>
                </a:lnTo>
                <a:cubicBezTo>
                  <a:pt x="298791" y="3063672"/>
                  <a:pt x="308928" y="3062605"/>
                  <a:pt x="318532" y="3060471"/>
                </a:cubicBezTo>
                <a:cubicBezTo>
                  <a:pt x="326802" y="3066607"/>
                  <a:pt x="352413" y="3081013"/>
                  <a:pt x="402567" y="3069275"/>
                </a:cubicBezTo>
                <a:cubicBezTo>
                  <a:pt x="416973" y="3066073"/>
                  <a:pt x="431646" y="3067407"/>
                  <a:pt x="442584" y="3073276"/>
                </a:cubicBezTo>
                <a:cubicBezTo>
                  <a:pt x="461258" y="3083147"/>
                  <a:pt x="474864" y="3108491"/>
                  <a:pt x="465260" y="3130100"/>
                </a:cubicBezTo>
                <a:cubicBezTo>
                  <a:pt x="461258" y="3139704"/>
                  <a:pt x="452455" y="3146106"/>
                  <a:pt x="446052" y="3149841"/>
                </a:cubicBezTo>
                <a:cubicBezTo>
                  <a:pt x="430312" y="3158378"/>
                  <a:pt x="407903" y="3167182"/>
                  <a:pt x="393764" y="3156778"/>
                </a:cubicBezTo>
                <a:close/>
                <a:moveTo>
                  <a:pt x="227294" y="3033526"/>
                </a:moveTo>
                <a:cubicBezTo>
                  <a:pt x="231563" y="3037528"/>
                  <a:pt x="235831" y="3041263"/>
                  <a:pt x="240366" y="3044197"/>
                </a:cubicBezTo>
                <a:cubicBezTo>
                  <a:pt x="246236" y="3048199"/>
                  <a:pt x="255306" y="3053802"/>
                  <a:pt x="265977" y="3057803"/>
                </a:cubicBezTo>
                <a:cubicBezTo>
                  <a:pt x="275048" y="3074610"/>
                  <a:pt x="289454" y="3088482"/>
                  <a:pt x="307328" y="3097553"/>
                </a:cubicBezTo>
                <a:cubicBezTo>
                  <a:pt x="320133" y="3103689"/>
                  <a:pt x="334806" y="3107424"/>
                  <a:pt x="350812" y="3109024"/>
                </a:cubicBezTo>
                <a:cubicBezTo>
                  <a:pt x="356415" y="3109558"/>
                  <a:pt x="361217" y="3109825"/>
                  <a:pt x="366019" y="3109825"/>
                </a:cubicBezTo>
                <a:cubicBezTo>
                  <a:pt x="372688" y="3109825"/>
                  <a:pt x="378824" y="3108491"/>
                  <a:pt x="384693" y="3107157"/>
                </a:cubicBezTo>
                <a:cubicBezTo>
                  <a:pt x="389495" y="3106090"/>
                  <a:pt x="393764" y="3105290"/>
                  <a:pt x="398299" y="3104756"/>
                </a:cubicBezTo>
                <a:cubicBezTo>
                  <a:pt x="405235" y="3104222"/>
                  <a:pt x="411104" y="3104489"/>
                  <a:pt x="416173" y="3105556"/>
                </a:cubicBezTo>
                <a:cubicBezTo>
                  <a:pt x="420441" y="3106623"/>
                  <a:pt x="423643" y="3107957"/>
                  <a:pt x="426310" y="3110358"/>
                </a:cubicBezTo>
                <a:cubicBezTo>
                  <a:pt x="430312" y="3113826"/>
                  <a:pt x="431913" y="3117028"/>
                  <a:pt x="431646" y="3120229"/>
                </a:cubicBezTo>
                <a:cubicBezTo>
                  <a:pt x="431646" y="3120763"/>
                  <a:pt x="431379" y="3121563"/>
                  <a:pt x="431112" y="3122096"/>
                </a:cubicBezTo>
                <a:cubicBezTo>
                  <a:pt x="430312" y="3120496"/>
                  <a:pt x="428978" y="3119162"/>
                  <a:pt x="427911" y="3117828"/>
                </a:cubicBezTo>
                <a:cubicBezTo>
                  <a:pt x="423109" y="3112759"/>
                  <a:pt x="416173" y="3110358"/>
                  <a:pt x="408703" y="3111159"/>
                </a:cubicBezTo>
                <a:cubicBezTo>
                  <a:pt x="397765" y="3112226"/>
                  <a:pt x="385760" y="3119162"/>
                  <a:pt x="378557" y="3128499"/>
                </a:cubicBezTo>
                <a:cubicBezTo>
                  <a:pt x="368153" y="3142105"/>
                  <a:pt x="374289" y="3159712"/>
                  <a:pt x="385493" y="3167982"/>
                </a:cubicBezTo>
                <a:cubicBezTo>
                  <a:pt x="390295" y="3171717"/>
                  <a:pt x="396698" y="3173318"/>
                  <a:pt x="403101" y="3174118"/>
                </a:cubicBezTo>
                <a:lnTo>
                  <a:pt x="318799" y="3220537"/>
                </a:lnTo>
                <a:cubicBezTo>
                  <a:pt x="301992" y="3190125"/>
                  <a:pt x="287053" y="3159179"/>
                  <a:pt x="271046" y="3128232"/>
                </a:cubicBezTo>
                <a:cubicBezTo>
                  <a:pt x="255573" y="3096753"/>
                  <a:pt x="241700" y="3065006"/>
                  <a:pt x="227294" y="3033526"/>
                </a:cubicBezTo>
                <a:close/>
                <a:moveTo>
                  <a:pt x="212888" y="2956961"/>
                </a:moveTo>
                <a:cubicBezTo>
                  <a:pt x="217424" y="2939887"/>
                  <a:pt x="237699" y="2927349"/>
                  <a:pt x="255306" y="2930017"/>
                </a:cubicBezTo>
                <a:cubicBezTo>
                  <a:pt x="267311" y="2931884"/>
                  <a:pt x="277715" y="2943622"/>
                  <a:pt x="278249" y="2955894"/>
                </a:cubicBezTo>
                <a:cubicBezTo>
                  <a:pt x="278516" y="2961497"/>
                  <a:pt x="276115" y="2968966"/>
                  <a:pt x="270246" y="2971101"/>
                </a:cubicBezTo>
                <a:cubicBezTo>
                  <a:pt x="266244" y="2972701"/>
                  <a:pt x="264643" y="2971901"/>
                  <a:pt x="259308" y="2967366"/>
                </a:cubicBezTo>
                <a:cubicBezTo>
                  <a:pt x="257707" y="2965765"/>
                  <a:pt x="255840" y="2964431"/>
                  <a:pt x="253705" y="2963097"/>
                </a:cubicBezTo>
                <a:lnTo>
                  <a:pt x="247036" y="2958829"/>
                </a:lnTo>
                <a:lnTo>
                  <a:pt x="243568" y="2966032"/>
                </a:lnTo>
                <a:cubicBezTo>
                  <a:pt x="239033" y="2975102"/>
                  <a:pt x="238766" y="2984973"/>
                  <a:pt x="242501" y="2994577"/>
                </a:cubicBezTo>
                <a:lnTo>
                  <a:pt x="242767" y="2995110"/>
                </a:lnTo>
                <a:cubicBezTo>
                  <a:pt x="247836" y="3008449"/>
                  <a:pt x="262242" y="3020187"/>
                  <a:pt x="278516" y="3024989"/>
                </a:cubicBezTo>
                <a:cubicBezTo>
                  <a:pt x="280116" y="3025523"/>
                  <a:pt x="311329" y="3033260"/>
                  <a:pt x="332671" y="3019120"/>
                </a:cubicBezTo>
                <a:cubicBezTo>
                  <a:pt x="343609" y="3011917"/>
                  <a:pt x="349745" y="3000979"/>
                  <a:pt x="351879" y="2986573"/>
                </a:cubicBezTo>
                <a:cubicBezTo>
                  <a:pt x="352146" y="2984973"/>
                  <a:pt x="354014" y="2967632"/>
                  <a:pt x="346544" y="2944689"/>
                </a:cubicBezTo>
                <a:cubicBezTo>
                  <a:pt x="342542" y="2933218"/>
                  <a:pt x="336140" y="2920680"/>
                  <a:pt x="325202" y="2907874"/>
                </a:cubicBezTo>
                <a:cubicBezTo>
                  <a:pt x="314264" y="2895069"/>
                  <a:pt x="298524" y="2882264"/>
                  <a:pt x="278249" y="2869725"/>
                </a:cubicBezTo>
                <a:cubicBezTo>
                  <a:pt x="285452" y="2867591"/>
                  <a:pt x="292121" y="2864390"/>
                  <a:pt x="298257" y="2860121"/>
                </a:cubicBezTo>
                <a:cubicBezTo>
                  <a:pt x="323067" y="2873460"/>
                  <a:pt x="343876" y="2892134"/>
                  <a:pt x="356948" y="2914010"/>
                </a:cubicBezTo>
                <a:cubicBezTo>
                  <a:pt x="370287" y="2935886"/>
                  <a:pt x="375356" y="2961230"/>
                  <a:pt x="373222" y="2986307"/>
                </a:cubicBezTo>
                <a:cubicBezTo>
                  <a:pt x="371354" y="3004181"/>
                  <a:pt x="363084" y="3019921"/>
                  <a:pt x="349212" y="3031659"/>
                </a:cubicBezTo>
                <a:cubicBezTo>
                  <a:pt x="333739" y="3044731"/>
                  <a:pt x="312663" y="3051400"/>
                  <a:pt x="289987" y="3050067"/>
                </a:cubicBezTo>
                <a:cubicBezTo>
                  <a:pt x="278249" y="3049266"/>
                  <a:pt x="263309" y="3043397"/>
                  <a:pt x="248903" y="3033526"/>
                </a:cubicBezTo>
                <a:cubicBezTo>
                  <a:pt x="236898" y="3025523"/>
                  <a:pt x="226227" y="3013251"/>
                  <a:pt x="219558" y="2999379"/>
                </a:cubicBezTo>
                <a:cubicBezTo>
                  <a:pt x="212355" y="2985240"/>
                  <a:pt x="209154" y="2970300"/>
                  <a:pt x="212888" y="2956961"/>
                </a:cubicBezTo>
                <a:close/>
                <a:moveTo>
                  <a:pt x="157932" y="2847849"/>
                </a:moveTo>
                <a:cubicBezTo>
                  <a:pt x="163801" y="2849450"/>
                  <a:pt x="170204" y="2849450"/>
                  <a:pt x="176607" y="2847316"/>
                </a:cubicBezTo>
                <a:cubicBezTo>
                  <a:pt x="186477" y="2844114"/>
                  <a:pt x="193680" y="2836645"/>
                  <a:pt x="196882" y="2827841"/>
                </a:cubicBezTo>
                <a:lnTo>
                  <a:pt x="199550" y="2832110"/>
                </a:lnTo>
                <a:cubicBezTo>
                  <a:pt x="214489" y="2855052"/>
                  <a:pt x="233430" y="2868658"/>
                  <a:pt x="253172" y="2871592"/>
                </a:cubicBezTo>
                <a:cubicBezTo>
                  <a:pt x="264910" y="2877462"/>
                  <a:pt x="275048" y="2883597"/>
                  <a:pt x="283851" y="2889733"/>
                </a:cubicBezTo>
                <a:cubicBezTo>
                  <a:pt x="292655" y="2895869"/>
                  <a:pt x="300391" y="2902005"/>
                  <a:pt x="306527" y="2908408"/>
                </a:cubicBezTo>
                <a:cubicBezTo>
                  <a:pt x="319066" y="2920946"/>
                  <a:pt x="326802" y="2933485"/>
                  <a:pt x="331338" y="2944689"/>
                </a:cubicBezTo>
                <a:cubicBezTo>
                  <a:pt x="335873" y="2955894"/>
                  <a:pt x="337473" y="2966032"/>
                  <a:pt x="338007" y="2973501"/>
                </a:cubicBezTo>
                <a:cubicBezTo>
                  <a:pt x="338274" y="2977236"/>
                  <a:pt x="338274" y="2980171"/>
                  <a:pt x="338274" y="2982038"/>
                </a:cubicBezTo>
                <a:cubicBezTo>
                  <a:pt x="338274" y="2984173"/>
                  <a:pt x="338007" y="2985240"/>
                  <a:pt x="338007" y="2985240"/>
                </a:cubicBezTo>
                <a:cubicBezTo>
                  <a:pt x="336673" y="2995911"/>
                  <a:pt x="332405" y="3003381"/>
                  <a:pt x="325202" y="3008183"/>
                </a:cubicBezTo>
                <a:cubicBezTo>
                  <a:pt x="317198" y="3013518"/>
                  <a:pt x="306527" y="3014585"/>
                  <a:pt x="297990" y="3014052"/>
                </a:cubicBezTo>
                <a:cubicBezTo>
                  <a:pt x="289454" y="3013785"/>
                  <a:pt x="282784" y="3011917"/>
                  <a:pt x="282784" y="3011917"/>
                </a:cubicBezTo>
                <a:cubicBezTo>
                  <a:pt x="272380" y="3008983"/>
                  <a:pt x="259841" y="3000446"/>
                  <a:pt x="255306" y="2989241"/>
                </a:cubicBezTo>
                <a:cubicBezTo>
                  <a:pt x="253972" y="2986040"/>
                  <a:pt x="253439" y="2983105"/>
                  <a:pt x="253439" y="2980171"/>
                </a:cubicBezTo>
                <a:cubicBezTo>
                  <a:pt x="258241" y="2983906"/>
                  <a:pt x="265177" y="2986840"/>
                  <a:pt x="274781" y="2982839"/>
                </a:cubicBezTo>
                <a:cubicBezTo>
                  <a:pt x="287053" y="2977770"/>
                  <a:pt x="291855" y="2964965"/>
                  <a:pt x="291588" y="2954293"/>
                </a:cubicBezTo>
                <a:cubicBezTo>
                  <a:pt x="291054" y="2936419"/>
                  <a:pt x="275848" y="2919612"/>
                  <a:pt x="257707" y="2916945"/>
                </a:cubicBezTo>
                <a:cubicBezTo>
                  <a:pt x="233163" y="2913210"/>
                  <a:pt x="205685" y="2929750"/>
                  <a:pt x="199283" y="2953493"/>
                </a:cubicBezTo>
                <a:cubicBezTo>
                  <a:pt x="198749" y="2955894"/>
                  <a:pt x="198216" y="2958028"/>
                  <a:pt x="197949" y="2960429"/>
                </a:cubicBezTo>
                <a:cubicBezTo>
                  <a:pt x="182743" y="2923881"/>
                  <a:pt x="171004" y="2885465"/>
                  <a:pt x="157932" y="2847849"/>
                </a:cubicBezTo>
                <a:close/>
                <a:moveTo>
                  <a:pt x="162467" y="2802230"/>
                </a:moveTo>
                <a:cubicBezTo>
                  <a:pt x="171805" y="2799563"/>
                  <a:pt x="181675" y="2804365"/>
                  <a:pt x="184076" y="2813435"/>
                </a:cubicBezTo>
                <a:cubicBezTo>
                  <a:pt x="186744" y="2822239"/>
                  <a:pt x="181675" y="2831843"/>
                  <a:pt x="172338" y="2834777"/>
                </a:cubicBezTo>
                <a:cubicBezTo>
                  <a:pt x="163001" y="2837712"/>
                  <a:pt x="152863" y="2832910"/>
                  <a:pt x="150196" y="2823839"/>
                </a:cubicBezTo>
                <a:cubicBezTo>
                  <a:pt x="147528" y="2814769"/>
                  <a:pt x="153130" y="2804898"/>
                  <a:pt x="162467" y="2802230"/>
                </a:cubicBezTo>
                <a:close/>
                <a:moveTo>
                  <a:pt x="114181" y="2690451"/>
                </a:moveTo>
                <a:cubicBezTo>
                  <a:pt x="119783" y="2692585"/>
                  <a:pt x="126186" y="2693118"/>
                  <a:pt x="132588" y="2691518"/>
                </a:cubicBezTo>
                <a:cubicBezTo>
                  <a:pt x="141125" y="2689383"/>
                  <a:pt x="148061" y="2684315"/>
                  <a:pt x="152330" y="2677645"/>
                </a:cubicBezTo>
                <a:cubicBezTo>
                  <a:pt x="158733" y="2699788"/>
                  <a:pt x="170738" y="2719263"/>
                  <a:pt x="188878" y="2728333"/>
                </a:cubicBezTo>
                <a:lnTo>
                  <a:pt x="188878" y="2728867"/>
                </a:lnTo>
                <a:lnTo>
                  <a:pt x="188878" y="2728867"/>
                </a:lnTo>
                <a:lnTo>
                  <a:pt x="189145" y="2729400"/>
                </a:lnTo>
                <a:cubicBezTo>
                  <a:pt x="178474" y="2746207"/>
                  <a:pt x="177674" y="2769417"/>
                  <a:pt x="182476" y="2791826"/>
                </a:cubicBezTo>
                <a:cubicBezTo>
                  <a:pt x="175540" y="2788358"/>
                  <a:pt x="167003" y="2787291"/>
                  <a:pt x="158733" y="2789692"/>
                </a:cubicBezTo>
                <a:cubicBezTo>
                  <a:pt x="152330" y="2791559"/>
                  <a:pt x="146994" y="2795027"/>
                  <a:pt x="143259" y="2799829"/>
                </a:cubicBezTo>
                <a:lnTo>
                  <a:pt x="127786" y="2745407"/>
                </a:lnTo>
                <a:cubicBezTo>
                  <a:pt x="122184" y="2727266"/>
                  <a:pt x="118449" y="2708591"/>
                  <a:pt x="114181" y="2690451"/>
                </a:cubicBezTo>
                <a:close/>
                <a:moveTo>
                  <a:pt x="121917" y="2645365"/>
                </a:moveTo>
                <a:cubicBezTo>
                  <a:pt x="131521" y="2643231"/>
                  <a:pt x="140859" y="2649100"/>
                  <a:pt x="142993" y="2658171"/>
                </a:cubicBezTo>
                <a:cubicBezTo>
                  <a:pt x="145127" y="2667241"/>
                  <a:pt x="138991" y="2676311"/>
                  <a:pt x="129387" y="2678712"/>
                </a:cubicBezTo>
                <a:cubicBezTo>
                  <a:pt x="119783" y="2680847"/>
                  <a:pt x="110446" y="2675244"/>
                  <a:pt x="108312" y="2665907"/>
                </a:cubicBezTo>
                <a:cubicBezTo>
                  <a:pt x="106177" y="2656570"/>
                  <a:pt x="112313" y="2647233"/>
                  <a:pt x="121917" y="2645365"/>
                </a:cubicBezTo>
                <a:close/>
                <a:moveTo>
                  <a:pt x="80834" y="2523181"/>
                </a:moveTo>
                <a:cubicBezTo>
                  <a:pt x="82434" y="2525049"/>
                  <a:pt x="83768" y="2526916"/>
                  <a:pt x="85636" y="2528517"/>
                </a:cubicBezTo>
                <a:cubicBezTo>
                  <a:pt x="103510" y="2545857"/>
                  <a:pt x="135790" y="2546658"/>
                  <a:pt x="154998" y="2531184"/>
                </a:cubicBezTo>
                <a:cubicBezTo>
                  <a:pt x="168870" y="2519713"/>
                  <a:pt x="173139" y="2497837"/>
                  <a:pt x="165402" y="2481831"/>
                </a:cubicBezTo>
                <a:cubicBezTo>
                  <a:pt x="160600" y="2472493"/>
                  <a:pt x="149929" y="2463690"/>
                  <a:pt x="137124" y="2465557"/>
                </a:cubicBezTo>
                <a:cubicBezTo>
                  <a:pt x="126719" y="2466891"/>
                  <a:pt x="122451" y="2473027"/>
                  <a:pt x="119783" y="2478629"/>
                </a:cubicBezTo>
                <a:cubicBezTo>
                  <a:pt x="118182" y="2475961"/>
                  <a:pt x="117382" y="2473027"/>
                  <a:pt x="116849" y="2469826"/>
                </a:cubicBezTo>
                <a:cubicBezTo>
                  <a:pt x="115515" y="2457821"/>
                  <a:pt x="122184" y="2444215"/>
                  <a:pt x="129387" y="2436212"/>
                </a:cubicBezTo>
                <a:cubicBezTo>
                  <a:pt x="129387" y="2436212"/>
                  <a:pt x="148328" y="2417537"/>
                  <a:pt x="167536" y="2418604"/>
                </a:cubicBezTo>
                <a:cubicBezTo>
                  <a:pt x="176340" y="2419138"/>
                  <a:pt x="183810" y="2423406"/>
                  <a:pt x="190479" y="2431943"/>
                </a:cubicBezTo>
                <a:cubicBezTo>
                  <a:pt x="191279" y="2433010"/>
                  <a:pt x="202217" y="2447416"/>
                  <a:pt x="204885" y="2471426"/>
                </a:cubicBezTo>
                <a:cubicBezTo>
                  <a:pt x="206753" y="2495703"/>
                  <a:pt x="203551" y="2529317"/>
                  <a:pt x="173405" y="2573068"/>
                </a:cubicBezTo>
                <a:cubicBezTo>
                  <a:pt x="157932" y="2585340"/>
                  <a:pt x="146994" y="2606949"/>
                  <a:pt x="146461" y="2634161"/>
                </a:cubicBezTo>
                <a:lnTo>
                  <a:pt x="146461" y="2638963"/>
                </a:lnTo>
                <a:cubicBezTo>
                  <a:pt x="139258" y="2632827"/>
                  <a:pt x="129120" y="2630159"/>
                  <a:pt x="118983" y="2632293"/>
                </a:cubicBezTo>
                <a:cubicBezTo>
                  <a:pt x="112580" y="2633627"/>
                  <a:pt x="106978" y="2636828"/>
                  <a:pt x="102709" y="2641097"/>
                </a:cubicBezTo>
                <a:cubicBezTo>
                  <a:pt x="97907" y="2621622"/>
                  <a:pt x="94973" y="2601880"/>
                  <a:pt x="91238" y="2582139"/>
                </a:cubicBezTo>
                <a:lnTo>
                  <a:pt x="80834" y="2523181"/>
                </a:lnTo>
                <a:close/>
                <a:moveTo>
                  <a:pt x="88837" y="2435411"/>
                </a:moveTo>
                <a:cubicBezTo>
                  <a:pt x="96040" y="2419671"/>
                  <a:pt x="105644" y="2407133"/>
                  <a:pt x="115515" y="2400730"/>
                </a:cubicBezTo>
                <a:cubicBezTo>
                  <a:pt x="134723" y="2388192"/>
                  <a:pt x="156332" y="2383657"/>
                  <a:pt x="176340" y="2387125"/>
                </a:cubicBezTo>
                <a:cubicBezTo>
                  <a:pt x="193947" y="2390326"/>
                  <a:pt x="208887" y="2399930"/>
                  <a:pt x="220091" y="2414336"/>
                </a:cubicBezTo>
                <a:cubicBezTo>
                  <a:pt x="235564" y="2434878"/>
                  <a:pt x="242501" y="2459421"/>
                  <a:pt x="241434" y="2485032"/>
                </a:cubicBezTo>
                <a:cubicBezTo>
                  <a:pt x="240900" y="2510643"/>
                  <a:pt x="233697" y="2537054"/>
                  <a:pt x="217957" y="2561064"/>
                </a:cubicBezTo>
                <a:cubicBezTo>
                  <a:pt x="210487" y="2560263"/>
                  <a:pt x="203018" y="2561064"/>
                  <a:pt x="195815" y="2562664"/>
                </a:cubicBezTo>
                <a:cubicBezTo>
                  <a:pt x="208086" y="2541589"/>
                  <a:pt x="214489" y="2522648"/>
                  <a:pt x="217157" y="2506374"/>
                </a:cubicBezTo>
                <a:cubicBezTo>
                  <a:pt x="219558" y="2489834"/>
                  <a:pt x="220091" y="2475428"/>
                  <a:pt x="217690" y="2463690"/>
                </a:cubicBezTo>
                <a:cubicBezTo>
                  <a:pt x="213689" y="2439947"/>
                  <a:pt x="202484" y="2425807"/>
                  <a:pt x="201684" y="2424740"/>
                </a:cubicBezTo>
                <a:cubicBezTo>
                  <a:pt x="192613" y="2413269"/>
                  <a:pt x="181409" y="2406866"/>
                  <a:pt x="168337" y="2406066"/>
                </a:cubicBezTo>
                <a:cubicBezTo>
                  <a:pt x="142459" y="2404198"/>
                  <a:pt x="119783" y="2426608"/>
                  <a:pt x="118983" y="2427675"/>
                </a:cubicBezTo>
                <a:cubicBezTo>
                  <a:pt x="107511" y="2440213"/>
                  <a:pt x="101375" y="2457287"/>
                  <a:pt x="102976" y="2471426"/>
                </a:cubicBezTo>
                <a:cubicBezTo>
                  <a:pt x="104043" y="2481831"/>
                  <a:pt x="109112" y="2490367"/>
                  <a:pt x="117649" y="2496237"/>
                </a:cubicBezTo>
                <a:lnTo>
                  <a:pt x="124318" y="2500772"/>
                </a:lnTo>
                <a:lnTo>
                  <a:pt x="128053" y="2493569"/>
                </a:lnTo>
                <a:cubicBezTo>
                  <a:pt x="129120" y="2491435"/>
                  <a:pt x="130187" y="2489034"/>
                  <a:pt x="130988" y="2486899"/>
                </a:cubicBezTo>
                <a:cubicBezTo>
                  <a:pt x="133389" y="2480497"/>
                  <a:pt x="134456" y="2478896"/>
                  <a:pt x="138724" y="2478363"/>
                </a:cubicBezTo>
                <a:cubicBezTo>
                  <a:pt x="144860" y="2477562"/>
                  <a:pt x="150462" y="2482631"/>
                  <a:pt x="153130" y="2487700"/>
                </a:cubicBezTo>
                <a:cubicBezTo>
                  <a:pt x="155798" y="2493035"/>
                  <a:pt x="156332" y="2499705"/>
                  <a:pt x="154998" y="2505841"/>
                </a:cubicBezTo>
                <a:cubicBezTo>
                  <a:pt x="153931" y="2511977"/>
                  <a:pt x="150996" y="2517579"/>
                  <a:pt x="146194" y="2521314"/>
                </a:cubicBezTo>
                <a:cubicBezTo>
                  <a:pt x="132588" y="2532252"/>
                  <a:pt x="108578" y="2531718"/>
                  <a:pt x="95773" y="2519179"/>
                </a:cubicBezTo>
                <a:cubicBezTo>
                  <a:pt x="76032" y="2499971"/>
                  <a:pt x="77099" y="2460755"/>
                  <a:pt x="88837" y="2435411"/>
                </a:cubicBezTo>
                <a:close/>
                <a:moveTo>
                  <a:pt x="152330" y="2236662"/>
                </a:moveTo>
                <a:cubicBezTo>
                  <a:pt x="147261" y="2240664"/>
                  <a:pt x="142993" y="2245199"/>
                  <a:pt x="140325" y="2250801"/>
                </a:cubicBezTo>
                <a:cubicBezTo>
                  <a:pt x="134189" y="2263607"/>
                  <a:pt x="137390" y="2281748"/>
                  <a:pt x="152863" y="2288417"/>
                </a:cubicBezTo>
                <a:cubicBezTo>
                  <a:pt x="163535" y="2292952"/>
                  <a:pt x="177674" y="2292952"/>
                  <a:pt x="187545" y="2288417"/>
                </a:cubicBezTo>
                <a:cubicBezTo>
                  <a:pt x="194214" y="2285482"/>
                  <a:pt x="199283" y="2279880"/>
                  <a:pt x="201150" y="2272944"/>
                </a:cubicBezTo>
                <a:cubicBezTo>
                  <a:pt x="201684" y="2271076"/>
                  <a:pt x="201951" y="2269209"/>
                  <a:pt x="201951" y="2267342"/>
                </a:cubicBezTo>
                <a:cubicBezTo>
                  <a:pt x="202484" y="2267875"/>
                  <a:pt x="203018" y="2268142"/>
                  <a:pt x="203284" y="2268675"/>
                </a:cubicBezTo>
                <a:cubicBezTo>
                  <a:pt x="205152" y="2271343"/>
                  <a:pt x="205152" y="2275078"/>
                  <a:pt x="203284" y="2279880"/>
                </a:cubicBezTo>
                <a:cubicBezTo>
                  <a:pt x="201951" y="2283081"/>
                  <a:pt x="200083" y="2286016"/>
                  <a:pt x="196615" y="2288951"/>
                </a:cubicBezTo>
                <a:cubicBezTo>
                  <a:pt x="192613" y="2292419"/>
                  <a:pt x="187811" y="2295620"/>
                  <a:pt x="181675" y="2298555"/>
                </a:cubicBezTo>
                <a:cubicBezTo>
                  <a:pt x="177674" y="2300422"/>
                  <a:pt x="173405" y="2301756"/>
                  <a:pt x="168870" y="2303356"/>
                </a:cubicBezTo>
                <a:cubicBezTo>
                  <a:pt x="163001" y="2305224"/>
                  <a:pt x="157132" y="2307358"/>
                  <a:pt x="151530" y="2310560"/>
                </a:cubicBezTo>
                <a:cubicBezTo>
                  <a:pt x="147528" y="2312694"/>
                  <a:pt x="143526" y="2315362"/>
                  <a:pt x="138991" y="2318830"/>
                </a:cubicBezTo>
                <a:cubicBezTo>
                  <a:pt x="126186" y="2328167"/>
                  <a:pt x="115781" y="2338571"/>
                  <a:pt x="107778" y="2350309"/>
                </a:cubicBezTo>
                <a:cubicBezTo>
                  <a:pt x="96573" y="2367116"/>
                  <a:pt x="90704" y="2386058"/>
                  <a:pt x="90704" y="2405532"/>
                </a:cubicBezTo>
                <a:cubicBezTo>
                  <a:pt x="83501" y="2414336"/>
                  <a:pt x="78699" y="2423673"/>
                  <a:pt x="75765" y="2430076"/>
                </a:cubicBezTo>
                <a:cubicBezTo>
                  <a:pt x="73631" y="2434878"/>
                  <a:pt x="71763" y="2440213"/>
                  <a:pt x="70162" y="2445816"/>
                </a:cubicBezTo>
                <a:cubicBezTo>
                  <a:pt x="65094" y="2411668"/>
                  <a:pt x="63226" y="2376987"/>
                  <a:pt x="60558" y="2342573"/>
                </a:cubicBezTo>
                <a:cubicBezTo>
                  <a:pt x="59491" y="2325232"/>
                  <a:pt x="57357" y="2308158"/>
                  <a:pt x="57357" y="2290818"/>
                </a:cubicBezTo>
                <a:lnTo>
                  <a:pt x="56023" y="2239063"/>
                </a:lnTo>
                <a:lnTo>
                  <a:pt x="152330" y="2236662"/>
                </a:lnTo>
                <a:close/>
                <a:moveTo>
                  <a:pt x="236632" y="2304157"/>
                </a:moveTo>
                <a:cubicBezTo>
                  <a:pt x="230229" y="2314828"/>
                  <a:pt x="218491" y="2323365"/>
                  <a:pt x="204618" y="2327633"/>
                </a:cubicBezTo>
                <a:cubicBezTo>
                  <a:pt x="156065" y="2342573"/>
                  <a:pt x="140325" y="2367917"/>
                  <a:pt x="136056" y="2377254"/>
                </a:cubicBezTo>
                <a:cubicBezTo>
                  <a:pt x="126453" y="2379922"/>
                  <a:pt x="117115" y="2384190"/>
                  <a:pt x="108312" y="2390059"/>
                </a:cubicBezTo>
                <a:lnTo>
                  <a:pt x="106177" y="2391660"/>
                </a:lnTo>
                <a:cubicBezTo>
                  <a:pt x="108045" y="2379655"/>
                  <a:pt x="112847" y="2368183"/>
                  <a:pt x="120050" y="2357512"/>
                </a:cubicBezTo>
                <a:cubicBezTo>
                  <a:pt x="127253" y="2347108"/>
                  <a:pt x="136590" y="2337504"/>
                  <a:pt x="148061" y="2328967"/>
                </a:cubicBezTo>
                <a:cubicBezTo>
                  <a:pt x="152063" y="2326033"/>
                  <a:pt x="155798" y="2323632"/>
                  <a:pt x="159266" y="2321497"/>
                </a:cubicBezTo>
                <a:cubicBezTo>
                  <a:pt x="163801" y="2318830"/>
                  <a:pt x="168870" y="2317229"/>
                  <a:pt x="174206" y="2315362"/>
                </a:cubicBezTo>
                <a:cubicBezTo>
                  <a:pt x="179008" y="2313761"/>
                  <a:pt x="184076" y="2312160"/>
                  <a:pt x="188878" y="2309759"/>
                </a:cubicBezTo>
                <a:cubicBezTo>
                  <a:pt x="196348" y="2306024"/>
                  <a:pt x="202484" y="2302290"/>
                  <a:pt x="207019" y="2297754"/>
                </a:cubicBezTo>
                <a:cubicBezTo>
                  <a:pt x="211555" y="2293486"/>
                  <a:pt x="215023" y="2288684"/>
                  <a:pt x="216890" y="2283615"/>
                </a:cubicBezTo>
                <a:cubicBezTo>
                  <a:pt x="220091" y="2274811"/>
                  <a:pt x="219558" y="2267608"/>
                  <a:pt x="215289" y="2261739"/>
                </a:cubicBezTo>
                <a:cubicBezTo>
                  <a:pt x="208086" y="2252135"/>
                  <a:pt x="193947" y="2251068"/>
                  <a:pt x="192347" y="2251068"/>
                </a:cubicBezTo>
                <a:lnTo>
                  <a:pt x="177140" y="2250268"/>
                </a:lnTo>
                <a:lnTo>
                  <a:pt x="186211" y="2261206"/>
                </a:lnTo>
                <a:cubicBezTo>
                  <a:pt x="188345" y="2263607"/>
                  <a:pt x="188878" y="2267075"/>
                  <a:pt x="188078" y="2270276"/>
                </a:cubicBezTo>
                <a:cubicBezTo>
                  <a:pt x="187278" y="2273477"/>
                  <a:pt x="185144" y="2275878"/>
                  <a:pt x="181942" y="2277212"/>
                </a:cubicBezTo>
                <a:cubicBezTo>
                  <a:pt x="175540" y="2279880"/>
                  <a:pt x="165936" y="2279880"/>
                  <a:pt x="158999" y="2276946"/>
                </a:cubicBezTo>
                <a:cubicBezTo>
                  <a:pt x="150729" y="2273477"/>
                  <a:pt x="149395" y="2263340"/>
                  <a:pt x="152863" y="2256137"/>
                </a:cubicBezTo>
                <a:cubicBezTo>
                  <a:pt x="160600" y="2240130"/>
                  <a:pt x="183810" y="2236395"/>
                  <a:pt x="201951" y="2236129"/>
                </a:cubicBezTo>
                <a:cubicBezTo>
                  <a:pt x="209420" y="2236129"/>
                  <a:pt x="220091" y="2237196"/>
                  <a:pt x="228628" y="2243598"/>
                </a:cubicBezTo>
                <a:cubicBezTo>
                  <a:pt x="247836" y="2257204"/>
                  <a:pt x="247036" y="2286016"/>
                  <a:pt x="236632" y="2304157"/>
                </a:cubicBezTo>
                <a:close/>
                <a:moveTo>
                  <a:pt x="352680" y="2279880"/>
                </a:moveTo>
                <a:cubicBezTo>
                  <a:pt x="353213" y="2298288"/>
                  <a:pt x="355348" y="2316429"/>
                  <a:pt x="356415" y="2334570"/>
                </a:cubicBezTo>
                <a:cubicBezTo>
                  <a:pt x="358015" y="2352710"/>
                  <a:pt x="358816" y="2371118"/>
                  <a:pt x="360950" y="2389259"/>
                </a:cubicBezTo>
                <a:cubicBezTo>
                  <a:pt x="358549" y="2387391"/>
                  <a:pt x="355881" y="2385791"/>
                  <a:pt x="353213" y="2384190"/>
                </a:cubicBezTo>
                <a:cubicBezTo>
                  <a:pt x="343343" y="2379121"/>
                  <a:pt x="330004" y="2377521"/>
                  <a:pt x="316665" y="2379388"/>
                </a:cubicBezTo>
                <a:cubicBezTo>
                  <a:pt x="327069" y="2357779"/>
                  <a:pt x="324668" y="2331368"/>
                  <a:pt x="302259" y="2315362"/>
                </a:cubicBezTo>
                <a:cubicBezTo>
                  <a:pt x="291321" y="2307625"/>
                  <a:pt x="274247" y="2304957"/>
                  <a:pt x="261975" y="2305758"/>
                </a:cubicBezTo>
                <a:cubicBezTo>
                  <a:pt x="258241" y="2306024"/>
                  <a:pt x="253972" y="2306825"/>
                  <a:pt x="249704" y="2307892"/>
                </a:cubicBezTo>
                <a:cubicBezTo>
                  <a:pt x="255573" y="2296687"/>
                  <a:pt x="258507" y="2282815"/>
                  <a:pt x="257173" y="2269743"/>
                </a:cubicBezTo>
                <a:cubicBezTo>
                  <a:pt x="255840" y="2256404"/>
                  <a:pt x="249704" y="2243865"/>
                  <a:pt x="238499" y="2234795"/>
                </a:cubicBezTo>
                <a:lnTo>
                  <a:pt x="303326" y="2233461"/>
                </a:lnTo>
                <a:cubicBezTo>
                  <a:pt x="306794" y="2243065"/>
                  <a:pt x="317465" y="2264140"/>
                  <a:pt x="352680" y="2279880"/>
                </a:cubicBezTo>
                <a:close/>
                <a:moveTo>
                  <a:pt x="580508" y="3156244"/>
                </a:moveTo>
                <a:lnTo>
                  <a:pt x="575172" y="3159445"/>
                </a:lnTo>
                <a:lnTo>
                  <a:pt x="346544" y="3296569"/>
                </a:lnTo>
                <a:cubicBezTo>
                  <a:pt x="437248" y="3448099"/>
                  <a:pt x="547427" y="3587623"/>
                  <a:pt x="671479" y="3713008"/>
                </a:cubicBezTo>
                <a:cubicBezTo>
                  <a:pt x="796864" y="3837060"/>
                  <a:pt x="936389" y="3946972"/>
                  <a:pt x="1087918" y="4037943"/>
                </a:cubicBezTo>
                <a:lnTo>
                  <a:pt x="1228243" y="3803713"/>
                </a:lnTo>
                <a:lnTo>
                  <a:pt x="1223708" y="3800512"/>
                </a:lnTo>
                <a:cubicBezTo>
                  <a:pt x="1223175" y="3800245"/>
                  <a:pt x="1218106" y="3796243"/>
                  <a:pt x="1213837" y="3786105"/>
                </a:cubicBezTo>
                <a:cubicBezTo>
                  <a:pt x="1209569" y="3775968"/>
                  <a:pt x="1206101" y="3760228"/>
                  <a:pt x="1209035" y="3737019"/>
                </a:cubicBezTo>
                <a:lnTo>
                  <a:pt x="1209569" y="3733284"/>
                </a:lnTo>
                <a:cubicBezTo>
                  <a:pt x="1168752" y="3708207"/>
                  <a:pt x="1130336" y="3679928"/>
                  <a:pt x="1091653" y="3651916"/>
                </a:cubicBezTo>
                <a:lnTo>
                  <a:pt x="1090053" y="3650316"/>
                </a:lnTo>
                <a:cubicBezTo>
                  <a:pt x="1087918" y="3648448"/>
                  <a:pt x="1085784" y="3646848"/>
                  <a:pt x="1083650" y="3645514"/>
                </a:cubicBezTo>
                <a:cubicBezTo>
                  <a:pt x="1056706" y="3623905"/>
                  <a:pt x="1028961" y="3603630"/>
                  <a:pt x="1003350" y="3580420"/>
                </a:cubicBezTo>
                <a:lnTo>
                  <a:pt x="964134" y="3546539"/>
                </a:lnTo>
                <a:lnTo>
                  <a:pt x="926785" y="3510791"/>
                </a:lnTo>
                <a:lnTo>
                  <a:pt x="893438" y="3520662"/>
                </a:lnTo>
                <a:lnTo>
                  <a:pt x="863025" y="3551608"/>
                </a:lnTo>
                <a:lnTo>
                  <a:pt x="865159" y="3555610"/>
                </a:lnTo>
                <a:cubicBezTo>
                  <a:pt x="865159" y="3555610"/>
                  <a:pt x="868094" y="3560945"/>
                  <a:pt x="869428" y="3569215"/>
                </a:cubicBezTo>
                <a:cubicBezTo>
                  <a:pt x="871028" y="3577486"/>
                  <a:pt x="871295" y="3588957"/>
                  <a:pt x="866760" y="3601229"/>
                </a:cubicBezTo>
                <a:cubicBezTo>
                  <a:pt x="859557" y="3620170"/>
                  <a:pt x="841950" y="3636710"/>
                  <a:pt x="813938" y="3649516"/>
                </a:cubicBezTo>
                <a:cubicBezTo>
                  <a:pt x="809670" y="3650850"/>
                  <a:pt x="763517" y="3664455"/>
                  <a:pt x="735505" y="3648448"/>
                </a:cubicBezTo>
                <a:lnTo>
                  <a:pt x="735505" y="3648448"/>
                </a:lnTo>
                <a:cubicBezTo>
                  <a:pt x="719499" y="3620437"/>
                  <a:pt x="733104" y="3574284"/>
                  <a:pt x="734438" y="3570016"/>
                </a:cubicBezTo>
                <a:cubicBezTo>
                  <a:pt x="747244" y="3542004"/>
                  <a:pt x="763784" y="3524397"/>
                  <a:pt x="782725" y="3516927"/>
                </a:cubicBezTo>
                <a:cubicBezTo>
                  <a:pt x="794997" y="3512125"/>
                  <a:pt x="806468" y="3512659"/>
                  <a:pt x="814738" y="3514259"/>
                </a:cubicBezTo>
                <a:cubicBezTo>
                  <a:pt x="823008" y="3515860"/>
                  <a:pt x="828344" y="3518794"/>
                  <a:pt x="828344" y="3518794"/>
                </a:cubicBezTo>
                <a:lnTo>
                  <a:pt x="832346" y="3520929"/>
                </a:lnTo>
                <a:lnTo>
                  <a:pt x="863292" y="3490516"/>
                </a:lnTo>
                <a:lnTo>
                  <a:pt x="873163" y="3457169"/>
                </a:lnTo>
                <a:lnTo>
                  <a:pt x="837414" y="3419820"/>
                </a:lnTo>
                <a:lnTo>
                  <a:pt x="803534" y="3380604"/>
                </a:lnTo>
                <a:cubicBezTo>
                  <a:pt x="780324" y="3354993"/>
                  <a:pt x="759782" y="3327248"/>
                  <a:pt x="738440" y="3300304"/>
                </a:cubicBezTo>
                <a:cubicBezTo>
                  <a:pt x="737106" y="3298170"/>
                  <a:pt x="735505" y="3295769"/>
                  <a:pt x="733638" y="3293901"/>
                </a:cubicBezTo>
                <a:lnTo>
                  <a:pt x="732037" y="3292301"/>
                </a:lnTo>
                <a:cubicBezTo>
                  <a:pt x="704026" y="3253618"/>
                  <a:pt x="675480" y="3215202"/>
                  <a:pt x="650670" y="3174385"/>
                </a:cubicBezTo>
                <a:lnTo>
                  <a:pt x="646935" y="3174918"/>
                </a:lnTo>
                <a:cubicBezTo>
                  <a:pt x="623726" y="3177853"/>
                  <a:pt x="607719" y="3174385"/>
                  <a:pt x="597848" y="3170116"/>
                </a:cubicBezTo>
                <a:cubicBezTo>
                  <a:pt x="587711" y="3165848"/>
                  <a:pt x="583709" y="3160779"/>
                  <a:pt x="583442" y="3160246"/>
                </a:cubicBezTo>
                <a:lnTo>
                  <a:pt x="580508" y="3156244"/>
                </a:lnTo>
                <a:close/>
                <a:moveTo>
                  <a:pt x="730970" y="3329916"/>
                </a:moveTo>
                <a:cubicBezTo>
                  <a:pt x="723500" y="3362996"/>
                  <a:pt x="694422" y="3393676"/>
                  <a:pt x="656273" y="3405147"/>
                </a:cubicBezTo>
                <a:cubicBezTo>
                  <a:pt x="653071" y="3400079"/>
                  <a:pt x="649336" y="3395277"/>
                  <a:pt x="645335" y="3391008"/>
                </a:cubicBezTo>
                <a:cubicBezTo>
                  <a:pt x="684017" y="3376869"/>
                  <a:pt x="705093" y="3348057"/>
                  <a:pt x="706160" y="3346990"/>
                </a:cubicBezTo>
                <a:cubicBezTo>
                  <a:pt x="711229" y="3339253"/>
                  <a:pt x="714430" y="3328849"/>
                  <a:pt x="709895" y="3322180"/>
                </a:cubicBezTo>
                <a:cubicBezTo>
                  <a:pt x="708294" y="3319512"/>
                  <a:pt x="703492" y="3315510"/>
                  <a:pt x="693088" y="3317911"/>
                </a:cubicBezTo>
                <a:cubicBezTo>
                  <a:pt x="684818" y="3319779"/>
                  <a:pt x="679749" y="3326448"/>
                  <a:pt x="675747" y="3332050"/>
                </a:cubicBezTo>
                <a:cubicBezTo>
                  <a:pt x="670145" y="3339520"/>
                  <a:pt x="668011" y="3341654"/>
                  <a:pt x="663476" y="3340854"/>
                </a:cubicBezTo>
                <a:cubicBezTo>
                  <a:pt x="659207" y="3340320"/>
                  <a:pt x="655205" y="3333651"/>
                  <a:pt x="654405" y="3328582"/>
                </a:cubicBezTo>
                <a:cubicBezTo>
                  <a:pt x="653071" y="3319779"/>
                  <a:pt x="659207" y="3311508"/>
                  <a:pt x="662942" y="3307240"/>
                </a:cubicBezTo>
                <a:cubicBezTo>
                  <a:pt x="671479" y="3297636"/>
                  <a:pt x="684551" y="3290700"/>
                  <a:pt x="694689" y="3290433"/>
                </a:cubicBezTo>
                <a:cubicBezTo>
                  <a:pt x="704826" y="3289899"/>
                  <a:pt x="714430" y="3294435"/>
                  <a:pt x="722167" y="3301371"/>
                </a:cubicBezTo>
                <a:lnTo>
                  <a:pt x="728302" y="3309108"/>
                </a:lnTo>
                <a:cubicBezTo>
                  <a:pt x="731504" y="3315243"/>
                  <a:pt x="732571" y="3322446"/>
                  <a:pt x="730970" y="3329916"/>
                </a:cubicBezTo>
                <a:close/>
                <a:moveTo>
                  <a:pt x="583709" y="3265623"/>
                </a:moveTo>
                <a:cubicBezTo>
                  <a:pt x="591179" y="3260554"/>
                  <a:pt x="603717" y="3255485"/>
                  <a:pt x="613055" y="3256552"/>
                </a:cubicBezTo>
                <a:cubicBezTo>
                  <a:pt x="638932" y="3258687"/>
                  <a:pt x="651737" y="3283230"/>
                  <a:pt x="648269" y="3305906"/>
                </a:cubicBezTo>
                <a:cubicBezTo>
                  <a:pt x="642934" y="3313910"/>
                  <a:pt x="640266" y="3322180"/>
                  <a:pt x="641066" y="3329916"/>
                </a:cubicBezTo>
                <a:cubicBezTo>
                  <a:pt x="636531" y="3344322"/>
                  <a:pt x="621325" y="3359262"/>
                  <a:pt x="614122" y="3365398"/>
                </a:cubicBezTo>
                <a:cubicBezTo>
                  <a:pt x="610120" y="3362996"/>
                  <a:pt x="605852" y="3360596"/>
                  <a:pt x="601583" y="3358728"/>
                </a:cubicBezTo>
                <a:lnTo>
                  <a:pt x="599716" y="3357928"/>
                </a:lnTo>
                <a:cubicBezTo>
                  <a:pt x="617590" y="3336052"/>
                  <a:pt x="625593" y="3317378"/>
                  <a:pt x="623459" y="3301904"/>
                </a:cubicBezTo>
                <a:cubicBezTo>
                  <a:pt x="621058" y="3285631"/>
                  <a:pt x="607719" y="3279495"/>
                  <a:pt x="607185" y="3279228"/>
                </a:cubicBezTo>
                <a:lnTo>
                  <a:pt x="591712" y="3272292"/>
                </a:lnTo>
                <a:lnTo>
                  <a:pt x="597581" y="3287499"/>
                </a:lnTo>
                <a:cubicBezTo>
                  <a:pt x="599716" y="3293101"/>
                  <a:pt x="593313" y="3298703"/>
                  <a:pt x="593046" y="3298703"/>
                </a:cubicBezTo>
                <a:cubicBezTo>
                  <a:pt x="589311" y="3301638"/>
                  <a:pt x="586377" y="3303772"/>
                  <a:pt x="583442" y="3304839"/>
                </a:cubicBezTo>
                <a:cubicBezTo>
                  <a:pt x="580241" y="3306173"/>
                  <a:pt x="577306" y="3306440"/>
                  <a:pt x="574639" y="3305373"/>
                </a:cubicBezTo>
                <a:cubicBezTo>
                  <a:pt x="570904" y="3304039"/>
                  <a:pt x="567436" y="3300304"/>
                  <a:pt x="565835" y="3295502"/>
                </a:cubicBezTo>
                <a:cubicBezTo>
                  <a:pt x="562634" y="3286698"/>
                  <a:pt x="574639" y="3271759"/>
                  <a:pt x="583709" y="3265623"/>
                </a:cubicBezTo>
                <a:close/>
                <a:moveTo>
                  <a:pt x="569036" y="3317911"/>
                </a:moveTo>
                <a:cubicBezTo>
                  <a:pt x="574905" y="3320045"/>
                  <a:pt x="581575" y="3319779"/>
                  <a:pt x="587978" y="3317111"/>
                </a:cubicBezTo>
                <a:cubicBezTo>
                  <a:pt x="592246" y="3315243"/>
                  <a:pt x="596514" y="3312576"/>
                  <a:pt x="601050" y="3308574"/>
                </a:cubicBezTo>
                <a:cubicBezTo>
                  <a:pt x="603451" y="3306706"/>
                  <a:pt x="606385" y="3303505"/>
                  <a:pt x="608519" y="3299503"/>
                </a:cubicBezTo>
                <a:cubicBezTo>
                  <a:pt x="609320" y="3301371"/>
                  <a:pt x="610120" y="3303238"/>
                  <a:pt x="610387" y="3305639"/>
                </a:cubicBezTo>
                <a:cubicBezTo>
                  <a:pt x="611987" y="3317644"/>
                  <a:pt x="603984" y="3334185"/>
                  <a:pt x="587177" y="3353926"/>
                </a:cubicBezTo>
                <a:cubicBezTo>
                  <a:pt x="571704" y="3350191"/>
                  <a:pt x="555697" y="3350992"/>
                  <a:pt x="539958" y="3356594"/>
                </a:cubicBezTo>
                <a:cubicBezTo>
                  <a:pt x="531954" y="3359528"/>
                  <a:pt x="524218" y="3363530"/>
                  <a:pt x="517015" y="3368866"/>
                </a:cubicBezTo>
                <a:cubicBezTo>
                  <a:pt x="518349" y="3356861"/>
                  <a:pt x="524484" y="3336586"/>
                  <a:pt x="547161" y="3311508"/>
                </a:cubicBezTo>
                <a:cubicBezTo>
                  <a:pt x="549562" y="3308841"/>
                  <a:pt x="551696" y="3306173"/>
                  <a:pt x="553830" y="3303238"/>
                </a:cubicBezTo>
                <a:cubicBezTo>
                  <a:pt x="557298" y="3310175"/>
                  <a:pt x="562367" y="3315510"/>
                  <a:pt x="569036" y="3317911"/>
                </a:cubicBezTo>
                <a:close/>
                <a:moveTo>
                  <a:pt x="659474" y="3352859"/>
                </a:moveTo>
                <a:cubicBezTo>
                  <a:pt x="673613" y="3354993"/>
                  <a:pt x="681083" y="3344589"/>
                  <a:pt x="686152" y="3337653"/>
                </a:cubicBezTo>
                <a:cubicBezTo>
                  <a:pt x="689086" y="3333918"/>
                  <a:pt x="691754" y="3330183"/>
                  <a:pt x="694155" y="3329649"/>
                </a:cubicBezTo>
                <a:cubicBezTo>
                  <a:pt x="696289" y="3329116"/>
                  <a:pt x="698157" y="3329383"/>
                  <a:pt x="698423" y="3329649"/>
                </a:cubicBezTo>
                <a:cubicBezTo>
                  <a:pt x="699224" y="3330983"/>
                  <a:pt x="698690" y="3336052"/>
                  <a:pt x="695489" y="3340854"/>
                </a:cubicBezTo>
                <a:cubicBezTo>
                  <a:pt x="695489" y="3340854"/>
                  <a:pt x="673880" y="3369666"/>
                  <a:pt x="635464" y="3380871"/>
                </a:cubicBezTo>
                <a:cubicBezTo>
                  <a:pt x="631996" y="3377936"/>
                  <a:pt x="628528" y="3375002"/>
                  <a:pt x="624793" y="3372334"/>
                </a:cubicBezTo>
                <a:cubicBezTo>
                  <a:pt x="631195" y="3366465"/>
                  <a:pt x="640533" y="3356594"/>
                  <a:pt x="647202" y="3345389"/>
                </a:cubicBezTo>
                <a:cubicBezTo>
                  <a:pt x="650403" y="3349124"/>
                  <a:pt x="654405" y="3352059"/>
                  <a:pt x="659474" y="3352859"/>
                </a:cubicBezTo>
                <a:close/>
                <a:moveTo>
                  <a:pt x="677081" y="3574284"/>
                </a:moveTo>
                <a:cubicBezTo>
                  <a:pt x="684551" y="3593492"/>
                  <a:pt x="701625" y="3607898"/>
                  <a:pt x="714964" y="3617502"/>
                </a:cubicBezTo>
                <a:cubicBezTo>
                  <a:pt x="715230" y="3626573"/>
                  <a:pt x="716297" y="3635643"/>
                  <a:pt x="719232" y="3644180"/>
                </a:cubicBezTo>
                <a:cubicBezTo>
                  <a:pt x="696289" y="3640978"/>
                  <a:pt x="669345" y="3619636"/>
                  <a:pt x="653872" y="3591091"/>
                </a:cubicBezTo>
                <a:cubicBezTo>
                  <a:pt x="640799" y="3564680"/>
                  <a:pt x="640799" y="3540670"/>
                  <a:pt x="653338" y="3524664"/>
                </a:cubicBezTo>
                <a:cubicBezTo>
                  <a:pt x="661341" y="3514526"/>
                  <a:pt x="673346" y="3507590"/>
                  <a:pt x="686418" y="3505456"/>
                </a:cubicBezTo>
                <a:cubicBezTo>
                  <a:pt x="698957" y="3503322"/>
                  <a:pt x="710428" y="3505723"/>
                  <a:pt x="718698" y="3512125"/>
                </a:cubicBezTo>
                <a:cubicBezTo>
                  <a:pt x="726969" y="3518528"/>
                  <a:pt x="732037" y="3525997"/>
                  <a:pt x="731504" y="3530800"/>
                </a:cubicBezTo>
                <a:cubicBezTo>
                  <a:pt x="731237" y="3533201"/>
                  <a:pt x="728836" y="3535601"/>
                  <a:pt x="724834" y="3538002"/>
                </a:cubicBezTo>
                <a:cubicBezTo>
                  <a:pt x="717898" y="3541737"/>
                  <a:pt x="713363" y="3541737"/>
                  <a:pt x="707494" y="3537736"/>
                </a:cubicBezTo>
                <a:cubicBezTo>
                  <a:pt x="706693" y="3537202"/>
                  <a:pt x="705893" y="3536402"/>
                  <a:pt x="705093" y="3535868"/>
                </a:cubicBezTo>
                <a:cubicBezTo>
                  <a:pt x="700291" y="3532400"/>
                  <a:pt x="695489" y="3528665"/>
                  <a:pt x="689086" y="3530533"/>
                </a:cubicBezTo>
                <a:cubicBezTo>
                  <a:pt x="683217" y="3532133"/>
                  <a:pt x="680016" y="3537469"/>
                  <a:pt x="677881" y="3541471"/>
                </a:cubicBezTo>
                <a:cubicBezTo>
                  <a:pt x="671746" y="3553209"/>
                  <a:pt x="673880" y="3566014"/>
                  <a:pt x="677081" y="3574284"/>
                </a:cubicBezTo>
                <a:close/>
                <a:moveTo>
                  <a:pt x="672546" y="3440895"/>
                </a:moveTo>
                <a:cubicBezTo>
                  <a:pt x="684818" y="3444630"/>
                  <a:pt x="696823" y="3443830"/>
                  <a:pt x="707494" y="3439561"/>
                </a:cubicBezTo>
                <a:cubicBezTo>
                  <a:pt x="728569" y="3430758"/>
                  <a:pt x="737373" y="3410750"/>
                  <a:pt x="737906" y="3409949"/>
                </a:cubicBezTo>
                <a:lnTo>
                  <a:pt x="743242" y="3397944"/>
                </a:lnTo>
                <a:lnTo>
                  <a:pt x="730437" y="3402480"/>
                </a:lnTo>
                <a:cubicBezTo>
                  <a:pt x="725101" y="3404347"/>
                  <a:pt x="721099" y="3404347"/>
                  <a:pt x="718165" y="3402746"/>
                </a:cubicBezTo>
                <a:cubicBezTo>
                  <a:pt x="714163" y="3400345"/>
                  <a:pt x="713363" y="3395010"/>
                  <a:pt x="713096" y="3392876"/>
                </a:cubicBezTo>
                <a:cubicBezTo>
                  <a:pt x="715764" y="3383805"/>
                  <a:pt x="722967" y="3376602"/>
                  <a:pt x="731771" y="3373934"/>
                </a:cubicBezTo>
                <a:cubicBezTo>
                  <a:pt x="740574" y="3371267"/>
                  <a:pt x="748844" y="3373668"/>
                  <a:pt x="753913" y="3380604"/>
                </a:cubicBezTo>
                <a:cubicBezTo>
                  <a:pt x="763517" y="3392342"/>
                  <a:pt x="761383" y="3416085"/>
                  <a:pt x="749111" y="3431291"/>
                </a:cubicBezTo>
                <a:cubicBezTo>
                  <a:pt x="730703" y="3454501"/>
                  <a:pt x="700558" y="3465439"/>
                  <a:pt x="676814" y="3456902"/>
                </a:cubicBezTo>
                <a:cubicBezTo>
                  <a:pt x="675747" y="3451033"/>
                  <a:pt x="674147" y="3446231"/>
                  <a:pt x="672546" y="3440895"/>
                </a:cubicBezTo>
                <a:close/>
                <a:moveTo>
                  <a:pt x="666410" y="3423555"/>
                </a:moveTo>
                <a:cubicBezTo>
                  <a:pt x="665343" y="3421154"/>
                  <a:pt x="664009" y="3418486"/>
                  <a:pt x="662942" y="3416085"/>
                </a:cubicBezTo>
                <a:cubicBezTo>
                  <a:pt x="676814" y="3411283"/>
                  <a:pt x="689353" y="3404347"/>
                  <a:pt x="700558" y="3395810"/>
                </a:cubicBezTo>
                <a:cubicBezTo>
                  <a:pt x="701091" y="3399545"/>
                  <a:pt x="702692" y="3408615"/>
                  <a:pt x="710428" y="3413417"/>
                </a:cubicBezTo>
                <a:cubicBezTo>
                  <a:pt x="713096" y="3415018"/>
                  <a:pt x="716297" y="3415818"/>
                  <a:pt x="719499" y="3416085"/>
                </a:cubicBezTo>
                <a:cubicBezTo>
                  <a:pt x="715764" y="3420354"/>
                  <a:pt x="710695" y="3425156"/>
                  <a:pt x="703759" y="3427824"/>
                </a:cubicBezTo>
                <a:cubicBezTo>
                  <a:pt x="692554" y="3432359"/>
                  <a:pt x="680283" y="3431025"/>
                  <a:pt x="666410" y="3423555"/>
                </a:cubicBezTo>
                <a:close/>
                <a:moveTo>
                  <a:pt x="727235" y="3501721"/>
                </a:moveTo>
                <a:cubicBezTo>
                  <a:pt x="716297" y="3493184"/>
                  <a:pt x="701358" y="3490249"/>
                  <a:pt x="685351" y="3492917"/>
                </a:cubicBezTo>
                <a:cubicBezTo>
                  <a:pt x="683751" y="3493184"/>
                  <a:pt x="682150" y="3493451"/>
                  <a:pt x="680549" y="3493984"/>
                </a:cubicBezTo>
                <a:cubicBezTo>
                  <a:pt x="680816" y="3486248"/>
                  <a:pt x="680283" y="3478511"/>
                  <a:pt x="679482" y="3471041"/>
                </a:cubicBezTo>
                <a:cubicBezTo>
                  <a:pt x="707494" y="3476911"/>
                  <a:pt x="738974" y="3463572"/>
                  <a:pt x="759249" y="3437694"/>
                </a:cubicBezTo>
                <a:cubicBezTo>
                  <a:pt x="774988" y="3417419"/>
                  <a:pt x="777923" y="3387273"/>
                  <a:pt x="764851" y="3371533"/>
                </a:cubicBezTo>
                <a:cubicBezTo>
                  <a:pt x="757114" y="3361396"/>
                  <a:pt x="744309" y="3357661"/>
                  <a:pt x="730970" y="3361396"/>
                </a:cubicBezTo>
                <a:cubicBezTo>
                  <a:pt x="736839" y="3351525"/>
                  <a:pt x="741375" y="3341121"/>
                  <a:pt x="743776" y="3330450"/>
                </a:cubicBezTo>
                <a:lnTo>
                  <a:pt x="744042" y="3329116"/>
                </a:lnTo>
                <a:lnTo>
                  <a:pt x="771254" y="3363797"/>
                </a:lnTo>
                <a:lnTo>
                  <a:pt x="800066" y="3397144"/>
                </a:lnTo>
                <a:lnTo>
                  <a:pt x="828878" y="3430491"/>
                </a:lnTo>
                <a:lnTo>
                  <a:pt x="859290" y="3462504"/>
                </a:lnTo>
                <a:lnTo>
                  <a:pt x="852621" y="3485181"/>
                </a:lnTo>
                <a:lnTo>
                  <a:pt x="831812" y="3505189"/>
                </a:lnTo>
                <a:cubicBezTo>
                  <a:pt x="823275" y="3501988"/>
                  <a:pt x="803267" y="3496119"/>
                  <a:pt x="779790" y="3504922"/>
                </a:cubicBezTo>
                <a:cubicBezTo>
                  <a:pt x="766718" y="3509724"/>
                  <a:pt x="754980" y="3518528"/>
                  <a:pt x="744309" y="3530800"/>
                </a:cubicBezTo>
                <a:cubicBezTo>
                  <a:pt x="745109" y="3523863"/>
                  <a:pt x="742175" y="3517727"/>
                  <a:pt x="738173" y="3512925"/>
                </a:cubicBezTo>
                <a:cubicBezTo>
                  <a:pt x="734705" y="3507857"/>
                  <a:pt x="730170" y="3503855"/>
                  <a:pt x="727235" y="3501721"/>
                </a:cubicBezTo>
                <a:close/>
                <a:moveTo>
                  <a:pt x="722700" y="3566014"/>
                </a:moveTo>
                <a:lnTo>
                  <a:pt x="722433" y="3566814"/>
                </a:lnTo>
                <a:cubicBezTo>
                  <a:pt x="722167" y="3567882"/>
                  <a:pt x="717365" y="3582288"/>
                  <a:pt x="715497" y="3600695"/>
                </a:cubicBezTo>
                <a:cubicBezTo>
                  <a:pt x="705360" y="3592425"/>
                  <a:pt x="694955" y="3581754"/>
                  <a:pt x="689887" y="3568949"/>
                </a:cubicBezTo>
                <a:cubicBezTo>
                  <a:pt x="687486" y="3563080"/>
                  <a:pt x="685618" y="3554543"/>
                  <a:pt x="689353" y="3547073"/>
                </a:cubicBezTo>
                <a:cubicBezTo>
                  <a:pt x="690153" y="3545205"/>
                  <a:pt x="690954" y="3544405"/>
                  <a:pt x="691220" y="3543872"/>
                </a:cubicBezTo>
                <a:cubicBezTo>
                  <a:pt x="692554" y="3544405"/>
                  <a:pt x="694689" y="3546006"/>
                  <a:pt x="696289" y="3547340"/>
                </a:cubicBezTo>
                <a:cubicBezTo>
                  <a:pt x="697089" y="3547873"/>
                  <a:pt x="698157" y="3548674"/>
                  <a:pt x="698957" y="3549474"/>
                </a:cubicBezTo>
                <a:cubicBezTo>
                  <a:pt x="709094" y="3556143"/>
                  <a:pt x="718965" y="3556410"/>
                  <a:pt x="730437" y="3550008"/>
                </a:cubicBezTo>
                <a:cubicBezTo>
                  <a:pt x="730970" y="3549741"/>
                  <a:pt x="731504" y="3549474"/>
                  <a:pt x="732037" y="3548940"/>
                </a:cubicBezTo>
                <a:cubicBezTo>
                  <a:pt x="728569" y="3554009"/>
                  <a:pt x="725635" y="3559611"/>
                  <a:pt x="722700" y="3566014"/>
                </a:cubicBezTo>
                <a:close/>
                <a:moveTo>
                  <a:pt x="840616" y="3693000"/>
                </a:moveTo>
                <a:cubicBezTo>
                  <a:pt x="840082" y="3693267"/>
                  <a:pt x="839282" y="3694067"/>
                  <a:pt x="837414" y="3694868"/>
                </a:cubicBezTo>
                <a:cubicBezTo>
                  <a:pt x="829945" y="3698603"/>
                  <a:pt x="821141" y="3696735"/>
                  <a:pt x="815539" y="3694334"/>
                </a:cubicBezTo>
                <a:cubicBezTo>
                  <a:pt x="802733" y="3689265"/>
                  <a:pt x="791795" y="3678594"/>
                  <a:pt x="783792" y="3668724"/>
                </a:cubicBezTo>
                <a:cubicBezTo>
                  <a:pt x="802200" y="3666856"/>
                  <a:pt x="816606" y="3662321"/>
                  <a:pt x="817673" y="3661787"/>
                </a:cubicBezTo>
                <a:lnTo>
                  <a:pt x="818473" y="3661520"/>
                </a:lnTo>
                <a:cubicBezTo>
                  <a:pt x="824876" y="3658586"/>
                  <a:pt x="830478" y="3655385"/>
                  <a:pt x="836081" y="3652183"/>
                </a:cubicBezTo>
                <a:cubicBezTo>
                  <a:pt x="835814" y="3652717"/>
                  <a:pt x="835547" y="3653250"/>
                  <a:pt x="835013" y="3653784"/>
                </a:cubicBezTo>
                <a:cubicBezTo>
                  <a:pt x="828611" y="3665255"/>
                  <a:pt x="828878" y="3674859"/>
                  <a:pt x="835547" y="3685264"/>
                </a:cubicBezTo>
                <a:cubicBezTo>
                  <a:pt x="836347" y="3686331"/>
                  <a:pt x="836881" y="3687131"/>
                  <a:pt x="837681" y="3687932"/>
                </a:cubicBezTo>
                <a:cubicBezTo>
                  <a:pt x="838482" y="3689532"/>
                  <a:pt x="840082" y="3691666"/>
                  <a:pt x="840616" y="3693000"/>
                </a:cubicBezTo>
                <a:close/>
                <a:moveTo>
                  <a:pt x="853154" y="3652717"/>
                </a:moveTo>
                <a:cubicBezTo>
                  <a:pt x="857956" y="3652183"/>
                  <a:pt x="865426" y="3657519"/>
                  <a:pt x="871829" y="3665522"/>
                </a:cubicBezTo>
                <a:cubicBezTo>
                  <a:pt x="878231" y="3674059"/>
                  <a:pt x="880632" y="3685264"/>
                  <a:pt x="878498" y="3697802"/>
                </a:cubicBezTo>
                <a:cubicBezTo>
                  <a:pt x="876364" y="3710874"/>
                  <a:pt x="869428" y="3723146"/>
                  <a:pt x="859290" y="3730883"/>
                </a:cubicBezTo>
                <a:cubicBezTo>
                  <a:pt x="843284" y="3743421"/>
                  <a:pt x="819274" y="3743421"/>
                  <a:pt x="792863" y="3730349"/>
                </a:cubicBezTo>
                <a:cubicBezTo>
                  <a:pt x="764317" y="3714609"/>
                  <a:pt x="742708" y="3687665"/>
                  <a:pt x="739774" y="3664989"/>
                </a:cubicBezTo>
                <a:cubicBezTo>
                  <a:pt x="748311" y="3667923"/>
                  <a:pt x="757648" y="3668990"/>
                  <a:pt x="766452" y="3669257"/>
                </a:cubicBezTo>
                <a:cubicBezTo>
                  <a:pt x="776056" y="3682329"/>
                  <a:pt x="790728" y="3699403"/>
                  <a:pt x="809670" y="3707140"/>
                </a:cubicBezTo>
                <a:cubicBezTo>
                  <a:pt x="817940" y="3710341"/>
                  <a:pt x="830745" y="3712475"/>
                  <a:pt x="842216" y="3706606"/>
                </a:cubicBezTo>
                <a:cubicBezTo>
                  <a:pt x="846218" y="3704738"/>
                  <a:pt x="851554" y="3701270"/>
                  <a:pt x="853154" y="3695401"/>
                </a:cubicBezTo>
                <a:cubicBezTo>
                  <a:pt x="855022" y="3688999"/>
                  <a:pt x="851287" y="3684197"/>
                  <a:pt x="847819" y="3679395"/>
                </a:cubicBezTo>
                <a:cubicBezTo>
                  <a:pt x="847285" y="3678594"/>
                  <a:pt x="846485" y="3677794"/>
                  <a:pt x="845951" y="3676994"/>
                </a:cubicBezTo>
                <a:cubicBezTo>
                  <a:pt x="841683" y="3670858"/>
                  <a:pt x="841683" y="3666589"/>
                  <a:pt x="845685" y="3659653"/>
                </a:cubicBezTo>
                <a:cubicBezTo>
                  <a:pt x="848086" y="3655385"/>
                  <a:pt x="850753" y="3653250"/>
                  <a:pt x="853154" y="3652717"/>
                </a:cubicBezTo>
                <a:close/>
                <a:moveTo>
                  <a:pt x="1055105" y="3640445"/>
                </a:moveTo>
                <a:lnTo>
                  <a:pt x="1053771" y="3640712"/>
                </a:lnTo>
                <a:cubicBezTo>
                  <a:pt x="1043100" y="3643113"/>
                  <a:pt x="1032695" y="3647381"/>
                  <a:pt x="1022825" y="3653517"/>
                </a:cubicBezTo>
                <a:cubicBezTo>
                  <a:pt x="1026560" y="3639912"/>
                  <a:pt x="1022825" y="3627373"/>
                  <a:pt x="1012687" y="3619636"/>
                </a:cubicBezTo>
                <a:cubicBezTo>
                  <a:pt x="996947" y="3606831"/>
                  <a:pt x="966802" y="3609499"/>
                  <a:pt x="946526" y="3625239"/>
                </a:cubicBezTo>
                <a:cubicBezTo>
                  <a:pt x="920649" y="3645514"/>
                  <a:pt x="907310" y="3677260"/>
                  <a:pt x="913179" y="3705005"/>
                </a:cubicBezTo>
                <a:cubicBezTo>
                  <a:pt x="905709" y="3704205"/>
                  <a:pt x="898240" y="3703671"/>
                  <a:pt x="890236" y="3703938"/>
                </a:cubicBezTo>
                <a:cubicBezTo>
                  <a:pt x="890503" y="3702337"/>
                  <a:pt x="891037" y="3700737"/>
                  <a:pt x="891303" y="3699136"/>
                </a:cubicBezTo>
                <a:cubicBezTo>
                  <a:pt x="893971" y="3683129"/>
                  <a:pt x="890770" y="3668190"/>
                  <a:pt x="882500" y="3657252"/>
                </a:cubicBezTo>
                <a:cubicBezTo>
                  <a:pt x="880366" y="3654317"/>
                  <a:pt x="876364" y="3649782"/>
                  <a:pt x="871028" y="3646047"/>
                </a:cubicBezTo>
                <a:cubicBezTo>
                  <a:pt x="865960" y="3642046"/>
                  <a:pt x="859824" y="3639111"/>
                  <a:pt x="853154" y="3639912"/>
                </a:cubicBezTo>
                <a:cubicBezTo>
                  <a:pt x="865426" y="3629507"/>
                  <a:pt x="873963" y="3617502"/>
                  <a:pt x="879032" y="3604430"/>
                </a:cubicBezTo>
                <a:cubicBezTo>
                  <a:pt x="887835" y="3580954"/>
                  <a:pt x="882233" y="3560945"/>
                  <a:pt x="878765" y="3552409"/>
                </a:cubicBezTo>
                <a:lnTo>
                  <a:pt x="898773" y="3531600"/>
                </a:lnTo>
                <a:lnTo>
                  <a:pt x="921449" y="3524931"/>
                </a:lnTo>
                <a:lnTo>
                  <a:pt x="953463" y="3555343"/>
                </a:lnTo>
                <a:lnTo>
                  <a:pt x="986810" y="3584155"/>
                </a:lnTo>
                <a:lnTo>
                  <a:pt x="1020157" y="3612967"/>
                </a:lnTo>
                <a:lnTo>
                  <a:pt x="1055105" y="3640445"/>
                </a:lnTo>
                <a:close/>
                <a:moveTo>
                  <a:pt x="943325" y="3711675"/>
                </a:moveTo>
                <a:cubicBezTo>
                  <a:pt x="937990" y="3710074"/>
                  <a:pt x="933188" y="3708473"/>
                  <a:pt x="927585" y="3707406"/>
                </a:cubicBezTo>
                <a:cubicBezTo>
                  <a:pt x="919315" y="3683663"/>
                  <a:pt x="930253" y="3653250"/>
                  <a:pt x="953196" y="3635109"/>
                </a:cubicBezTo>
                <a:cubicBezTo>
                  <a:pt x="968402" y="3623104"/>
                  <a:pt x="992145" y="3620704"/>
                  <a:pt x="1003884" y="3630308"/>
                </a:cubicBezTo>
                <a:cubicBezTo>
                  <a:pt x="1010820" y="3635376"/>
                  <a:pt x="1013221" y="3643646"/>
                  <a:pt x="1010553" y="3652450"/>
                </a:cubicBezTo>
                <a:cubicBezTo>
                  <a:pt x="1007885" y="3661254"/>
                  <a:pt x="1000682" y="3668457"/>
                  <a:pt x="991612" y="3671124"/>
                </a:cubicBezTo>
                <a:cubicBezTo>
                  <a:pt x="989478" y="3670858"/>
                  <a:pt x="984142" y="3669791"/>
                  <a:pt x="981741" y="3666056"/>
                </a:cubicBezTo>
                <a:cubicBezTo>
                  <a:pt x="979874" y="3663388"/>
                  <a:pt x="980140" y="3659120"/>
                  <a:pt x="982008" y="3653784"/>
                </a:cubicBezTo>
                <a:lnTo>
                  <a:pt x="986543" y="3640978"/>
                </a:lnTo>
                <a:lnTo>
                  <a:pt x="974538" y="3646314"/>
                </a:lnTo>
                <a:cubicBezTo>
                  <a:pt x="973738" y="3646848"/>
                  <a:pt x="953463" y="3655651"/>
                  <a:pt x="944926" y="3676727"/>
                </a:cubicBezTo>
                <a:cubicBezTo>
                  <a:pt x="940391" y="3687398"/>
                  <a:pt x="939857" y="3699403"/>
                  <a:pt x="943325" y="3711675"/>
                </a:cubicBezTo>
                <a:close/>
                <a:moveTo>
                  <a:pt x="956397" y="3680462"/>
                </a:moveTo>
                <a:cubicBezTo>
                  <a:pt x="959065" y="3673525"/>
                  <a:pt x="963867" y="3668457"/>
                  <a:pt x="968135" y="3664722"/>
                </a:cubicBezTo>
                <a:cubicBezTo>
                  <a:pt x="968402" y="3668190"/>
                  <a:pt x="969203" y="3671124"/>
                  <a:pt x="970803" y="3673792"/>
                </a:cubicBezTo>
                <a:cubicBezTo>
                  <a:pt x="975872" y="3681529"/>
                  <a:pt x="984676" y="3683396"/>
                  <a:pt x="988410" y="3683663"/>
                </a:cubicBezTo>
                <a:cubicBezTo>
                  <a:pt x="979874" y="3694601"/>
                  <a:pt x="972671" y="3707406"/>
                  <a:pt x="968135" y="3721279"/>
                </a:cubicBezTo>
                <a:cubicBezTo>
                  <a:pt x="965734" y="3719945"/>
                  <a:pt x="963067" y="3718877"/>
                  <a:pt x="960666" y="3717811"/>
                </a:cubicBezTo>
                <a:cubicBezTo>
                  <a:pt x="953196" y="3703938"/>
                  <a:pt x="951862" y="3691666"/>
                  <a:pt x="956397" y="3680462"/>
                </a:cubicBezTo>
                <a:close/>
                <a:moveTo>
                  <a:pt x="1094321" y="3689799"/>
                </a:moveTo>
                <a:cubicBezTo>
                  <a:pt x="1093788" y="3699669"/>
                  <a:pt x="1087118" y="3712742"/>
                  <a:pt x="1077514" y="3721279"/>
                </a:cubicBezTo>
                <a:cubicBezTo>
                  <a:pt x="1073513" y="3725014"/>
                  <a:pt x="1065242" y="3731149"/>
                  <a:pt x="1056172" y="3729815"/>
                </a:cubicBezTo>
                <a:cubicBezTo>
                  <a:pt x="1051103" y="3729015"/>
                  <a:pt x="1044434" y="3725014"/>
                  <a:pt x="1043900" y="3720745"/>
                </a:cubicBezTo>
                <a:cubicBezTo>
                  <a:pt x="1043100" y="3716210"/>
                  <a:pt x="1045234" y="3713809"/>
                  <a:pt x="1052704" y="3708473"/>
                </a:cubicBezTo>
                <a:cubicBezTo>
                  <a:pt x="1058306" y="3704472"/>
                  <a:pt x="1064976" y="3699403"/>
                  <a:pt x="1066843" y="3691133"/>
                </a:cubicBezTo>
                <a:cubicBezTo>
                  <a:pt x="1069244" y="3680728"/>
                  <a:pt x="1065242" y="3675926"/>
                  <a:pt x="1062575" y="3674326"/>
                </a:cubicBezTo>
                <a:cubicBezTo>
                  <a:pt x="1056172" y="3670058"/>
                  <a:pt x="1045768" y="3672992"/>
                  <a:pt x="1038298" y="3677794"/>
                </a:cubicBezTo>
                <a:cubicBezTo>
                  <a:pt x="1036697" y="3679128"/>
                  <a:pt x="1008152" y="3699936"/>
                  <a:pt x="994013" y="3738886"/>
                </a:cubicBezTo>
                <a:cubicBezTo>
                  <a:pt x="989478" y="3734884"/>
                  <a:pt x="984676" y="3731416"/>
                  <a:pt x="979874" y="3727948"/>
                </a:cubicBezTo>
                <a:cubicBezTo>
                  <a:pt x="991345" y="3689799"/>
                  <a:pt x="1022024" y="3660720"/>
                  <a:pt x="1055105" y="3653250"/>
                </a:cubicBezTo>
                <a:cubicBezTo>
                  <a:pt x="1062308" y="3651650"/>
                  <a:pt x="1069778" y="3652717"/>
                  <a:pt x="1076180" y="3656452"/>
                </a:cubicBezTo>
                <a:lnTo>
                  <a:pt x="1083917" y="3662587"/>
                </a:lnTo>
                <a:cubicBezTo>
                  <a:pt x="1090319" y="3670058"/>
                  <a:pt x="1094588" y="3679661"/>
                  <a:pt x="1094321" y="3689799"/>
                </a:cubicBezTo>
                <a:close/>
                <a:moveTo>
                  <a:pt x="1066310" y="3815451"/>
                </a:moveTo>
                <a:cubicBezTo>
                  <a:pt x="1068711" y="3821854"/>
                  <a:pt x="1074046" y="3827189"/>
                  <a:pt x="1081249" y="3830124"/>
                </a:cubicBezTo>
                <a:cubicBezTo>
                  <a:pt x="1078314" y="3831991"/>
                  <a:pt x="1075647" y="3834392"/>
                  <a:pt x="1072979" y="3836793"/>
                </a:cubicBezTo>
                <a:cubicBezTo>
                  <a:pt x="1048169" y="3859469"/>
                  <a:pt x="1027627" y="3865605"/>
                  <a:pt x="1015622" y="3866939"/>
                </a:cubicBezTo>
                <a:cubicBezTo>
                  <a:pt x="1020690" y="3859736"/>
                  <a:pt x="1024959" y="3852266"/>
                  <a:pt x="1027893" y="3843996"/>
                </a:cubicBezTo>
                <a:cubicBezTo>
                  <a:pt x="1033496" y="3828256"/>
                  <a:pt x="1034296" y="3812250"/>
                  <a:pt x="1030561" y="3796777"/>
                </a:cubicBezTo>
                <a:cubicBezTo>
                  <a:pt x="1050036" y="3779970"/>
                  <a:pt x="1066843" y="3771966"/>
                  <a:pt x="1078848" y="3773567"/>
                </a:cubicBezTo>
                <a:cubicBezTo>
                  <a:pt x="1081249" y="3773834"/>
                  <a:pt x="1083383" y="3774634"/>
                  <a:pt x="1085251" y="3775435"/>
                </a:cubicBezTo>
                <a:cubicBezTo>
                  <a:pt x="1081249" y="3777569"/>
                  <a:pt x="1078048" y="3780503"/>
                  <a:pt x="1075914" y="3783171"/>
                </a:cubicBezTo>
                <a:cubicBezTo>
                  <a:pt x="1072179" y="3787706"/>
                  <a:pt x="1069244" y="3791975"/>
                  <a:pt x="1067377" y="3796243"/>
                </a:cubicBezTo>
                <a:cubicBezTo>
                  <a:pt x="1064442" y="3802646"/>
                  <a:pt x="1063909" y="3809315"/>
                  <a:pt x="1066310" y="3815451"/>
                </a:cubicBezTo>
                <a:close/>
                <a:moveTo>
                  <a:pt x="1025492" y="3782371"/>
                </a:moveTo>
                <a:cubicBezTo>
                  <a:pt x="1023625" y="3778102"/>
                  <a:pt x="1021224" y="3773834"/>
                  <a:pt x="1018823" y="3769832"/>
                </a:cubicBezTo>
                <a:cubicBezTo>
                  <a:pt x="1025226" y="3762629"/>
                  <a:pt x="1040165" y="3747423"/>
                  <a:pt x="1054305" y="3742888"/>
                </a:cubicBezTo>
                <a:cubicBezTo>
                  <a:pt x="1062041" y="3743688"/>
                  <a:pt x="1070578" y="3741020"/>
                  <a:pt x="1078314" y="3735685"/>
                </a:cubicBezTo>
                <a:cubicBezTo>
                  <a:pt x="1100991" y="3732216"/>
                  <a:pt x="1125534" y="3744755"/>
                  <a:pt x="1127668" y="3770899"/>
                </a:cubicBezTo>
                <a:cubicBezTo>
                  <a:pt x="1128735" y="3780236"/>
                  <a:pt x="1123667" y="3792775"/>
                  <a:pt x="1118598" y="3800245"/>
                </a:cubicBezTo>
                <a:cubicBezTo>
                  <a:pt x="1112462" y="3809315"/>
                  <a:pt x="1097789" y="3821587"/>
                  <a:pt x="1088185" y="3818119"/>
                </a:cubicBezTo>
                <a:cubicBezTo>
                  <a:pt x="1083383" y="3816518"/>
                  <a:pt x="1079648" y="3813050"/>
                  <a:pt x="1078314" y="3809315"/>
                </a:cubicBezTo>
                <a:cubicBezTo>
                  <a:pt x="1077247" y="3806647"/>
                  <a:pt x="1077514" y="3803713"/>
                  <a:pt x="1078848" y="3800512"/>
                </a:cubicBezTo>
                <a:cubicBezTo>
                  <a:pt x="1080182" y="3797577"/>
                  <a:pt x="1082049" y="3794643"/>
                  <a:pt x="1084984" y="3791174"/>
                </a:cubicBezTo>
                <a:cubicBezTo>
                  <a:pt x="1085251" y="3790908"/>
                  <a:pt x="1090586" y="3784238"/>
                  <a:pt x="1096455" y="3786372"/>
                </a:cubicBezTo>
                <a:lnTo>
                  <a:pt x="1111662" y="3792241"/>
                </a:lnTo>
                <a:lnTo>
                  <a:pt x="1104725" y="3776769"/>
                </a:lnTo>
                <a:cubicBezTo>
                  <a:pt x="1104459" y="3776235"/>
                  <a:pt x="1098590" y="3762629"/>
                  <a:pt x="1082049" y="3760495"/>
                </a:cubicBezTo>
                <a:cubicBezTo>
                  <a:pt x="1066843" y="3758361"/>
                  <a:pt x="1048169" y="3766364"/>
                  <a:pt x="1026026" y="3784238"/>
                </a:cubicBezTo>
                <a:lnTo>
                  <a:pt x="1025492" y="3782371"/>
                </a:lnTo>
                <a:close/>
                <a:moveTo>
                  <a:pt x="1011887" y="3759428"/>
                </a:moveTo>
                <a:cubicBezTo>
                  <a:pt x="1009219" y="3755693"/>
                  <a:pt x="1006551" y="3752225"/>
                  <a:pt x="1003350" y="3748757"/>
                </a:cubicBezTo>
                <a:cubicBezTo>
                  <a:pt x="1008952" y="3729549"/>
                  <a:pt x="1019090" y="3714609"/>
                  <a:pt x="1027627" y="3704472"/>
                </a:cubicBezTo>
                <a:cubicBezTo>
                  <a:pt x="1031895" y="3699403"/>
                  <a:pt x="1035897" y="3695401"/>
                  <a:pt x="1038831" y="3692733"/>
                </a:cubicBezTo>
                <a:cubicBezTo>
                  <a:pt x="1041766" y="3690066"/>
                  <a:pt x="1043633" y="3688732"/>
                  <a:pt x="1043633" y="3688732"/>
                </a:cubicBezTo>
                <a:cubicBezTo>
                  <a:pt x="1048169" y="3685797"/>
                  <a:pt x="1052971" y="3684997"/>
                  <a:pt x="1054305" y="3686064"/>
                </a:cubicBezTo>
                <a:lnTo>
                  <a:pt x="1054305" y="3686064"/>
                </a:lnTo>
                <a:cubicBezTo>
                  <a:pt x="1054838" y="3686598"/>
                  <a:pt x="1054838" y="3688198"/>
                  <a:pt x="1054305" y="3690332"/>
                </a:cubicBezTo>
                <a:cubicBezTo>
                  <a:pt x="1053771" y="3693000"/>
                  <a:pt x="1050036" y="3695668"/>
                  <a:pt x="1046301" y="3698336"/>
                </a:cubicBezTo>
                <a:cubicBezTo>
                  <a:pt x="1039365" y="3703405"/>
                  <a:pt x="1028961" y="3710874"/>
                  <a:pt x="1031095" y="3725014"/>
                </a:cubicBezTo>
                <a:cubicBezTo>
                  <a:pt x="1031895" y="3730082"/>
                  <a:pt x="1034830" y="3734084"/>
                  <a:pt x="1038565" y="3737019"/>
                </a:cubicBezTo>
                <a:cubicBezTo>
                  <a:pt x="1027627" y="3743421"/>
                  <a:pt x="1017756" y="3753025"/>
                  <a:pt x="1011887" y="3759428"/>
                </a:cubicBezTo>
                <a:close/>
                <a:moveTo>
                  <a:pt x="1178089" y="3863471"/>
                </a:moveTo>
                <a:cubicBezTo>
                  <a:pt x="1174354" y="3834392"/>
                  <a:pt x="1146609" y="3816518"/>
                  <a:pt x="1120732" y="3816518"/>
                </a:cubicBezTo>
                <a:cubicBezTo>
                  <a:pt x="1123933" y="3813317"/>
                  <a:pt x="1126601" y="3810116"/>
                  <a:pt x="1128735" y="3806914"/>
                </a:cubicBezTo>
                <a:cubicBezTo>
                  <a:pt x="1135672" y="3796777"/>
                  <a:pt x="1141807" y="3780503"/>
                  <a:pt x="1140207" y="3767698"/>
                </a:cubicBezTo>
                <a:cubicBezTo>
                  <a:pt x="1137272" y="3740487"/>
                  <a:pt x="1116197" y="3724213"/>
                  <a:pt x="1092454" y="3722346"/>
                </a:cubicBezTo>
                <a:cubicBezTo>
                  <a:pt x="1100724" y="3711675"/>
                  <a:pt x="1106059" y="3699136"/>
                  <a:pt x="1106593" y="3688198"/>
                </a:cubicBezTo>
                <a:cubicBezTo>
                  <a:pt x="1106593" y="3685264"/>
                  <a:pt x="1106593" y="3682062"/>
                  <a:pt x="1106059" y="3679128"/>
                </a:cubicBezTo>
                <a:cubicBezTo>
                  <a:pt x="1135938" y="3700203"/>
                  <a:pt x="1165284" y="3722079"/>
                  <a:pt x="1196764" y="3741020"/>
                </a:cubicBezTo>
                <a:cubicBezTo>
                  <a:pt x="1192762" y="3779703"/>
                  <a:pt x="1205301" y="3799978"/>
                  <a:pt x="1211703" y="3807714"/>
                </a:cubicBezTo>
                <a:lnTo>
                  <a:pt x="1178089" y="3863471"/>
                </a:lnTo>
                <a:close/>
                <a:moveTo>
                  <a:pt x="1116997" y="3926430"/>
                </a:moveTo>
                <a:cubicBezTo>
                  <a:pt x="1108994" y="3925630"/>
                  <a:pt x="1100991" y="3919228"/>
                  <a:pt x="1102058" y="3910424"/>
                </a:cubicBezTo>
                <a:cubicBezTo>
                  <a:pt x="1103125" y="3902954"/>
                  <a:pt x="1107927" y="3894417"/>
                  <a:pt x="1113262" y="3890416"/>
                </a:cubicBezTo>
                <a:cubicBezTo>
                  <a:pt x="1115930" y="3888548"/>
                  <a:pt x="1119131" y="3888015"/>
                  <a:pt x="1122333" y="3888815"/>
                </a:cubicBezTo>
                <a:cubicBezTo>
                  <a:pt x="1125534" y="3889615"/>
                  <a:pt x="1127935" y="3892016"/>
                  <a:pt x="1129002" y="3895217"/>
                </a:cubicBezTo>
                <a:lnTo>
                  <a:pt x="1133804" y="3908823"/>
                </a:lnTo>
                <a:lnTo>
                  <a:pt x="1140740" y="3895217"/>
                </a:lnTo>
                <a:cubicBezTo>
                  <a:pt x="1141541" y="3893884"/>
                  <a:pt x="1147677" y="3881078"/>
                  <a:pt x="1142875" y="3869874"/>
                </a:cubicBezTo>
                <a:cubicBezTo>
                  <a:pt x="1139940" y="3862938"/>
                  <a:pt x="1134071" y="3858669"/>
                  <a:pt x="1125000" y="3857068"/>
                </a:cubicBezTo>
                <a:cubicBezTo>
                  <a:pt x="1119665" y="3856001"/>
                  <a:pt x="1114063" y="3856535"/>
                  <a:pt x="1107660" y="3858402"/>
                </a:cubicBezTo>
                <a:cubicBezTo>
                  <a:pt x="1101524" y="3860270"/>
                  <a:pt x="1094855" y="3863738"/>
                  <a:pt x="1087918" y="3868540"/>
                </a:cubicBezTo>
                <a:cubicBezTo>
                  <a:pt x="1083383" y="3871474"/>
                  <a:pt x="1079648" y="3875209"/>
                  <a:pt x="1075647" y="3878411"/>
                </a:cubicBezTo>
                <a:cubicBezTo>
                  <a:pt x="1071378" y="3882146"/>
                  <a:pt x="1067377" y="3885880"/>
                  <a:pt x="1062841" y="3888548"/>
                </a:cubicBezTo>
                <a:cubicBezTo>
                  <a:pt x="1059373" y="3890682"/>
                  <a:pt x="1055372" y="3892816"/>
                  <a:pt x="1050570" y="3894684"/>
                </a:cubicBezTo>
                <a:cubicBezTo>
                  <a:pt x="1037231" y="3900820"/>
                  <a:pt x="1024692" y="3903754"/>
                  <a:pt x="1011887" y="3904555"/>
                </a:cubicBezTo>
                <a:cubicBezTo>
                  <a:pt x="999082" y="3905355"/>
                  <a:pt x="986810" y="3903221"/>
                  <a:pt x="975605" y="3898952"/>
                </a:cubicBezTo>
                <a:lnTo>
                  <a:pt x="978006" y="3897885"/>
                </a:lnTo>
                <a:cubicBezTo>
                  <a:pt x="987343" y="3893083"/>
                  <a:pt x="995613" y="3887214"/>
                  <a:pt x="1002816" y="3880278"/>
                </a:cubicBezTo>
                <a:cubicBezTo>
                  <a:pt x="1013221" y="3881345"/>
                  <a:pt x="1042566" y="3880812"/>
                  <a:pt x="1079915" y="3846130"/>
                </a:cubicBezTo>
                <a:cubicBezTo>
                  <a:pt x="1090853" y="3835993"/>
                  <a:pt x="1104192" y="3830124"/>
                  <a:pt x="1116730" y="3829590"/>
                </a:cubicBezTo>
                <a:cubicBezTo>
                  <a:pt x="1138073" y="3828790"/>
                  <a:pt x="1162349" y="3843730"/>
                  <a:pt x="1165017" y="3867473"/>
                </a:cubicBezTo>
                <a:cubicBezTo>
                  <a:pt x="1166084" y="3878144"/>
                  <a:pt x="1161816" y="3888015"/>
                  <a:pt x="1158081" y="3894417"/>
                </a:cubicBezTo>
                <a:cubicBezTo>
                  <a:pt x="1149544" y="3909890"/>
                  <a:pt x="1134871" y="3928031"/>
                  <a:pt x="1116997" y="3926430"/>
                </a:cubicBezTo>
                <a:close/>
                <a:moveTo>
                  <a:pt x="911312" y="3902954"/>
                </a:moveTo>
                <a:cubicBezTo>
                  <a:pt x="916914" y="3904555"/>
                  <a:pt x="922516" y="3905355"/>
                  <a:pt x="927852" y="3905622"/>
                </a:cubicBezTo>
                <a:cubicBezTo>
                  <a:pt x="934788" y="3906155"/>
                  <a:pt x="945726" y="3906422"/>
                  <a:pt x="956931" y="3904555"/>
                </a:cubicBezTo>
                <a:cubicBezTo>
                  <a:pt x="973471" y="3914425"/>
                  <a:pt x="992679" y="3919228"/>
                  <a:pt x="1012687" y="3918160"/>
                </a:cubicBezTo>
                <a:cubicBezTo>
                  <a:pt x="1026560" y="3917360"/>
                  <a:pt x="1041232" y="3913358"/>
                  <a:pt x="1055905" y="3906956"/>
                </a:cubicBezTo>
                <a:cubicBezTo>
                  <a:pt x="1060974" y="3904555"/>
                  <a:pt x="1065242" y="3902420"/>
                  <a:pt x="1069244" y="3900020"/>
                </a:cubicBezTo>
                <a:cubicBezTo>
                  <a:pt x="1074846" y="3896551"/>
                  <a:pt x="1079648" y="3892550"/>
                  <a:pt x="1084184" y="3888281"/>
                </a:cubicBezTo>
                <a:cubicBezTo>
                  <a:pt x="1087652" y="3885080"/>
                  <a:pt x="1091120" y="3882146"/>
                  <a:pt x="1094855" y="3879478"/>
                </a:cubicBezTo>
                <a:cubicBezTo>
                  <a:pt x="1100724" y="3875476"/>
                  <a:pt x="1105793" y="3872808"/>
                  <a:pt x="1110595" y="3871208"/>
                </a:cubicBezTo>
                <a:cubicBezTo>
                  <a:pt x="1114863" y="3869874"/>
                  <a:pt x="1118331" y="3869607"/>
                  <a:pt x="1121799" y="3870141"/>
                </a:cubicBezTo>
                <a:cubicBezTo>
                  <a:pt x="1126868" y="3871208"/>
                  <a:pt x="1130069" y="3873075"/>
                  <a:pt x="1131136" y="3876009"/>
                </a:cubicBezTo>
                <a:cubicBezTo>
                  <a:pt x="1131403" y="3876543"/>
                  <a:pt x="1131670" y="3877343"/>
                  <a:pt x="1131670" y="3877877"/>
                </a:cubicBezTo>
                <a:cubicBezTo>
                  <a:pt x="1130069" y="3877077"/>
                  <a:pt x="1128469" y="3876276"/>
                  <a:pt x="1126601" y="3875743"/>
                </a:cubicBezTo>
                <a:cubicBezTo>
                  <a:pt x="1119932" y="3873875"/>
                  <a:pt x="1112462" y="3875209"/>
                  <a:pt x="1106593" y="3879478"/>
                </a:cubicBezTo>
                <a:cubicBezTo>
                  <a:pt x="1097789" y="3885880"/>
                  <a:pt x="1090586" y="3897885"/>
                  <a:pt x="1088986" y="3909624"/>
                </a:cubicBezTo>
                <a:cubicBezTo>
                  <a:pt x="1086851" y="3926697"/>
                  <a:pt x="1100724" y="3938702"/>
                  <a:pt x="1114863" y="3940036"/>
                </a:cubicBezTo>
                <a:cubicBezTo>
                  <a:pt x="1120999" y="3940570"/>
                  <a:pt x="1127135" y="3939503"/>
                  <a:pt x="1133004" y="3937102"/>
                </a:cubicBezTo>
                <a:lnTo>
                  <a:pt x="1083116" y="4019269"/>
                </a:lnTo>
                <a:lnTo>
                  <a:pt x="995613" y="3963246"/>
                </a:lnTo>
                <a:lnTo>
                  <a:pt x="911312" y="3902954"/>
                </a:lnTo>
                <a:close/>
                <a:moveTo>
                  <a:pt x="883834" y="3799444"/>
                </a:moveTo>
                <a:cubicBezTo>
                  <a:pt x="895038" y="3794909"/>
                  <a:pt x="909978" y="3799978"/>
                  <a:pt x="916647" y="3810116"/>
                </a:cubicBezTo>
                <a:cubicBezTo>
                  <a:pt x="919849" y="3814918"/>
                  <a:pt x="921182" y="3822387"/>
                  <a:pt x="917448" y="3827189"/>
                </a:cubicBezTo>
                <a:cubicBezTo>
                  <a:pt x="914780" y="3830657"/>
                  <a:pt x="912912" y="3830657"/>
                  <a:pt x="906243" y="3829323"/>
                </a:cubicBezTo>
                <a:cubicBezTo>
                  <a:pt x="904109" y="3828790"/>
                  <a:pt x="901708" y="3828523"/>
                  <a:pt x="899040" y="3828256"/>
                </a:cubicBezTo>
                <a:lnTo>
                  <a:pt x="891037" y="3827990"/>
                </a:lnTo>
                <a:lnTo>
                  <a:pt x="891570" y="3835993"/>
                </a:lnTo>
                <a:cubicBezTo>
                  <a:pt x="892371" y="3846130"/>
                  <a:pt x="896906" y="3854934"/>
                  <a:pt x="904909" y="3861070"/>
                </a:cubicBezTo>
                <a:lnTo>
                  <a:pt x="905443" y="3861337"/>
                </a:lnTo>
                <a:cubicBezTo>
                  <a:pt x="916914" y="3869874"/>
                  <a:pt x="934521" y="3873608"/>
                  <a:pt x="951062" y="3869607"/>
                </a:cubicBezTo>
                <a:cubicBezTo>
                  <a:pt x="952662" y="3869340"/>
                  <a:pt x="983608" y="3860537"/>
                  <a:pt x="995080" y="3837327"/>
                </a:cubicBezTo>
                <a:cubicBezTo>
                  <a:pt x="1000949" y="3825855"/>
                  <a:pt x="1000949" y="3813050"/>
                  <a:pt x="995347" y="3799711"/>
                </a:cubicBezTo>
                <a:cubicBezTo>
                  <a:pt x="994546" y="3798377"/>
                  <a:pt x="988144" y="3781570"/>
                  <a:pt x="970003" y="3765831"/>
                </a:cubicBezTo>
                <a:cubicBezTo>
                  <a:pt x="951862" y="3749824"/>
                  <a:pt x="921449" y="3736218"/>
                  <a:pt x="873163" y="3735151"/>
                </a:cubicBezTo>
                <a:cubicBezTo>
                  <a:pt x="878231" y="3729815"/>
                  <a:pt x="882500" y="3723680"/>
                  <a:pt x="885701" y="3716744"/>
                </a:cubicBezTo>
                <a:cubicBezTo>
                  <a:pt x="899840" y="3716210"/>
                  <a:pt x="913713" y="3717544"/>
                  <a:pt x="926518" y="3720745"/>
                </a:cubicBezTo>
                <a:cubicBezTo>
                  <a:pt x="939590" y="3723680"/>
                  <a:pt x="952129" y="3727948"/>
                  <a:pt x="963333" y="3734351"/>
                </a:cubicBezTo>
                <a:cubicBezTo>
                  <a:pt x="986009" y="3746356"/>
                  <a:pt x="1003083" y="3765831"/>
                  <a:pt x="1013488" y="3788773"/>
                </a:cubicBezTo>
                <a:cubicBezTo>
                  <a:pt x="1020957" y="3805047"/>
                  <a:pt x="1021758" y="3822921"/>
                  <a:pt x="1015355" y="3839995"/>
                </a:cubicBezTo>
                <a:cubicBezTo>
                  <a:pt x="1008419" y="3858936"/>
                  <a:pt x="993746" y="3875209"/>
                  <a:pt x="973204" y="3885613"/>
                </a:cubicBezTo>
                <a:cubicBezTo>
                  <a:pt x="962800" y="3890949"/>
                  <a:pt x="946793" y="3893350"/>
                  <a:pt x="929186" y="3892016"/>
                </a:cubicBezTo>
                <a:cubicBezTo>
                  <a:pt x="901174" y="3889615"/>
                  <a:pt x="867560" y="3869874"/>
                  <a:pt x="860357" y="3843730"/>
                </a:cubicBezTo>
                <a:cubicBezTo>
                  <a:pt x="855822" y="3826922"/>
                  <a:pt x="867293" y="3805847"/>
                  <a:pt x="883834" y="3799444"/>
                </a:cubicBezTo>
                <a:close/>
                <a:moveTo>
                  <a:pt x="758448" y="3776769"/>
                </a:moveTo>
                <a:cubicBezTo>
                  <a:pt x="764317" y="3775168"/>
                  <a:pt x="769920" y="3771966"/>
                  <a:pt x="774455" y="3767165"/>
                </a:cubicBezTo>
                <a:cubicBezTo>
                  <a:pt x="781391" y="3759428"/>
                  <a:pt x="783792" y="3749557"/>
                  <a:pt x="782191" y="3740220"/>
                </a:cubicBezTo>
                <a:cubicBezTo>
                  <a:pt x="783525" y="3741020"/>
                  <a:pt x="784859" y="3741820"/>
                  <a:pt x="786460" y="3742621"/>
                </a:cubicBezTo>
                <a:cubicBezTo>
                  <a:pt x="811003" y="3754893"/>
                  <a:pt x="834213" y="3757027"/>
                  <a:pt x="852887" y="3749557"/>
                </a:cubicBezTo>
                <a:cubicBezTo>
                  <a:pt x="879565" y="3747689"/>
                  <a:pt x="900107" y="3750624"/>
                  <a:pt x="917448" y="3754893"/>
                </a:cubicBezTo>
                <a:cubicBezTo>
                  <a:pt x="934521" y="3759428"/>
                  <a:pt x="947594" y="3766364"/>
                  <a:pt x="957198" y="3773834"/>
                </a:cubicBezTo>
                <a:cubicBezTo>
                  <a:pt x="966802" y="3781304"/>
                  <a:pt x="973471" y="3789307"/>
                  <a:pt x="977473" y="3795176"/>
                </a:cubicBezTo>
                <a:cubicBezTo>
                  <a:pt x="979607" y="3798110"/>
                  <a:pt x="980941" y="3800778"/>
                  <a:pt x="982008" y="3802646"/>
                </a:cubicBezTo>
                <a:cubicBezTo>
                  <a:pt x="983075" y="3804513"/>
                  <a:pt x="983342" y="3805580"/>
                  <a:pt x="983342" y="3805580"/>
                </a:cubicBezTo>
                <a:cubicBezTo>
                  <a:pt x="987343" y="3815718"/>
                  <a:pt x="987610" y="3824255"/>
                  <a:pt x="983608" y="3831991"/>
                </a:cubicBezTo>
                <a:cubicBezTo>
                  <a:pt x="979340" y="3840528"/>
                  <a:pt x="970803" y="3846664"/>
                  <a:pt x="963067" y="3850666"/>
                </a:cubicBezTo>
                <a:cubicBezTo>
                  <a:pt x="955597" y="3854667"/>
                  <a:pt x="948661" y="3856535"/>
                  <a:pt x="948661" y="3856535"/>
                </a:cubicBezTo>
                <a:cubicBezTo>
                  <a:pt x="938523" y="3858669"/>
                  <a:pt x="923583" y="3857602"/>
                  <a:pt x="913713" y="3850132"/>
                </a:cubicBezTo>
                <a:cubicBezTo>
                  <a:pt x="911045" y="3847998"/>
                  <a:pt x="908911" y="3845864"/>
                  <a:pt x="907577" y="3843196"/>
                </a:cubicBezTo>
                <a:cubicBezTo>
                  <a:pt x="913713" y="3843996"/>
                  <a:pt x="921182" y="3843196"/>
                  <a:pt x="927585" y="3834926"/>
                </a:cubicBezTo>
                <a:cubicBezTo>
                  <a:pt x="935589" y="3824522"/>
                  <a:pt x="933454" y="3810916"/>
                  <a:pt x="927852" y="3801845"/>
                </a:cubicBezTo>
                <a:cubicBezTo>
                  <a:pt x="918248" y="3786639"/>
                  <a:pt x="896906" y="3779970"/>
                  <a:pt x="879565" y="3786639"/>
                </a:cubicBezTo>
                <a:cubicBezTo>
                  <a:pt x="856622" y="3795176"/>
                  <a:pt x="840616" y="3823721"/>
                  <a:pt x="847285" y="3847464"/>
                </a:cubicBezTo>
                <a:cubicBezTo>
                  <a:pt x="847819" y="3849865"/>
                  <a:pt x="848619" y="3852000"/>
                  <a:pt x="849686" y="3854134"/>
                </a:cubicBezTo>
                <a:cubicBezTo>
                  <a:pt x="833680" y="3842129"/>
                  <a:pt x="818740" y="3828790"/>
                  <a:pt x="803800" y="3815718"/>
                </a:cubicBezTo>
                <a:lnTo>
                  <a:pt x="758448" y="3776769"/>
                </a:lnTo>
                <a:close/>
                <a:moveTo>
                  <a:pt x="739774" y="3734884"/>
                </a:moveTo>
                <a:cubicBezTo>
                  <a:pt x="746443" y="3727681"/>
                  <a:pt x="757381" y="3727148"/>
                  <a:pt x="764051" y="3733550"/>
                </a:cubicBezTo>
                <a:cubicBezTo>
                  <a:pt x="770720" y="3739953"/>
                  <a:pt x="770987" y="3751158"/>
                  <a:pt x="764317" y="3758361"/>
                </a:cubicBezTo>
                <a:cubicBezTo>
                  <a:pt x="757648" y="3765564"/>
                  <a:pt x="746710" y="3766097"/>
                  <a:pt x="740041" y="3759694"/>
                </a:cubicBezTo>
                <a:cubicBezTo>
                  <a:pt x="733104" y="3753025"/>
                  <a:pt x="733104" y="3742087"/>
                  <a:pt x="739774" y="3734884"/>
                </a:cubicBezTo>
                <a:close/>
                <a:moveTo>
                  <a:pt x="642133" y="3662321"/>
                </a:moveTo>
                <a:cubicBezTo>
                  <a:pt x="648002" y="3661254"/>
                  <a:pt x="653872" y="3658586"/>
                  <a:pt x="658674" y="3654051"/>
                </a:cubicBezTo>
                <a:cubicBezTo>
                  <a:pt x="665076" y="3647915"/>
                  <a:pt x="668277" y="3640178"/>
                  <a:pt x="668811" y="3632175"/>
                </a:cubicBezTo>
                <a:cubicBezTo>
                  <a:pt x="685618" y="3647915"/>
                  <a:pt x="705893" y="3658586"/>
                  <a:pt x="725635" y="3658052"/>
                </a:cubicBezTo>
                <a:lnTo>
                  <a:pt x="725901" y="3658586"/>
                </a:lnTo>
                <a:lnTo>
                  <a:pt x="725901" y="3658586"/>
                </a:lnTo>
                <a:lnTo>
                  <a:pt x="726168" y="3658853"/>
                </a:lnTo>
                <a:cubicBezTo>
                  <a:pt x="725635" y="3678594"/>
                  <a:pt x="736306" y="3698869"/>
                  <a:pt x="752046" y="3715676"/>
                </a:cubicBezTo>
                <a:cubicBezTo>
                  <a:pt x="744309" y="3716210"/>
                  <a:pt x="736306" y="3719411"/>
                  <a:pt x="730170" y="3725814"/>
                </a:cubicBezTo>
                <a:cubicBezTo>
                  <a:pt x="725635" y="3730616"/>
                  <a:pt x="722700" y="3736218"/>
                  <a:pt x="721900" y="3742354"/>
                </a:cubicBezTo>
                <a:lnTo>
                  <a:pt x="681083" y="3703405"/>
                </a:lnTo>
                <a:lnTo>
                  <a:pt x="642133" y="3662321"/>
                </a:lnTo>
                <a:close/>
                <a:moveTo>
                  <a:pt x="625860" y="3619636"/>
                </a:moveTo>
                <a:cubicBezTo>
                  <a:pt x="633063" y="3612967"/>
                  <a:pt x="644268" y="3613234"/>
                  <a:pt x="650670" y="3619903"/>
                </a:cubicBezTo>
                <a:cubicBezTo>
                  <a:pt x="657073" y="3626573"/>
                  <a:pt x="656539" y="3637511"/>
                  <a:pt x="649336" y="3644180"/>
                </a:cubicBezTo>
                <a:cubicBezTo>
                  <a:pt x="642133" y="3650850"/>
                  <a:pt x="631195" y="3650850"/>
                  <a:pt x="624526" y="3643913"/>
                </a:cubicBezTo>
                <a:cubicBezTo>
                  <a:pt x="618123" y="3637244"/>
                  <a:pt x="618657" y="3626306"/>
                  <a:pt x="625860" y="3619636"/>
                </a:cubicBezTo>
                <a:close/>
                <a:moveTo>
                  <a:pt x="529820" y="3534535"/>
                </a:moveTo>
                <a:cubicBezTo>
                  <a:pt x="531954" y="3535335"/>
                  <a:pt x="534088" y="3536135"/>
                  <a:pt x="536489" y="3536935"/>
                </a:cubicBezTo>
                <a:cubicBezTo>
                  <a:pt x="560233" y="3543605"/>
                  <a:pt x="588778" y="3527598"/>
                  <a:pt x="597315" y="3504655"/>
                </a:cubicBezTo>
                <a:cubicBezTo>
                  <a:pt x="603984" y="3487581"/>
                  <a:pt x="597048" y="3465973"/>
                  <a:pt x="582108" y="3456369"/>
                </a:cubicBezTo>
                <a:cubicBezTo>
                  <a:pt x="573305" y="3450766"/>
                  <a:pt x="559432" y="3448632"/>
                  <a:pt x="549028" y="3456636"/>
                </a:cubicBezTo>
                <a:cubicBezTo>
                  <a:pt x="540758" y="3463038"/>
                  <a:pt x="539958" y="3470508"/>
                  <a:pt x="540758" y="3476644"/>
                </a:cubicBezTo>
                <a:cubicBezTo>
                  <a:pt x="538090" y="3475043"/>
                  <a:pt x="535689" y="3473176"/>
                  <a:pt x="533822" y="3470508"/>
                </a:cubicBezTo>
                <a:cubicBezTo>
                  <a:pt x="526352" y="3460904"/>
                  <a:pt x="525285" y="3445964"/>
                  <a:pt x="527419" y="3435293"/>
                </a:cubicBezTo>
                <a:cubicBezTo>
                  <a:pt x="527419" y="3435293"/>
                  <a:pt x="534889" y="3409416"/>
                  <a:pt x="551963" y="3400612"/>
                </a:cubicBezTo>
                <a:cubicBezTo>
                  <a:pt x="559699" y="3396610"/>
                  <a:pt x="568236" y="3396877"/>
                  <a:pt x="578374" y="3400879"/>
                </a:cubicBezTo>
                <a:cubicBezTo>
                  <a:pt x="579707" y="3401412"/>
                  <a:pt x="596514" y="3408082"/>
                  <a:pt x="611187" y="3427557"/>
                </a:cubicBezTo>
                <a:cubicBezTo>
                  <a:pt x="618390" y="3437161"/>
                  <a:pt x="625326" y="3450233"/>
                  <a:pt x="629595" y="3467307"/>
                </a:cubicBezTo>
                <a:cubicBezTo>
                  <a:pt x="633863" y="3484647"/>
                  <a:pt x="636798" y="3504922"/>
                  <a:pt x="634930" y="3531333"/>
                </a:cubicBezTo>
                <a:cubicBezTo>
                  <a:pt x="627461" y="3550008"/>
                  <a:pt x="629862" y="3573217"/>
                  <a:pt x="641867" y="3597761"/>
                </a:cubicBezTo>
                <a:cubicBezTo>
                  <a:pt x="642667" y="3599361"/>
                  <a:pt x="643467" y="3600695"/>
                  <a:pt x="644268" y="3602029"/>
                </a:cubicBezTo>
                <a:cubicBezTo>
                  <a:pt x="634930" y="3600429"/>
                  <a:pt x="625060" y="3602830"/>
                  <a:pt x="617323" y="3609766"/>
                </a:cubicBezTo>
                <a:cubicBezTo>
                  <a:pt x="612521" y="3614301"/>
                  <a:pt x="609053" y="3619636"/>
                  <a:pt x="607719" y="3625772"/>
                </a:cubicBezTo>
                <a:lnTo>
                  <a:pt x="568503" y="3580420"/>
                </a:lnTo>
                <a:cubicBezTo>
                  <a:pt x="555164" y="3565214"/>
                  <a:pt x="541825" y="3550541"/>
                  <a:pt x="529820" y="3534535"/>
                </a:cubicBezTo>
                <a:close/>
                <a:moveTo>
                  <a:pt x="498340" y="3411016"/>
                </a:moveTo>
                <a:cubicBezTo>
                  <a:pt x="508478" y="3390474"/>
                  <a:pt x="525018" y="3375802"/>
                  <a:pt x="543959" y="3368866"/>
                </a:cubicBezTo>
                <a:cubicBezTo>
                  <a:pt x="561033" y="3362730"/>
                  <a:pt x="578640" y="3363263"/>
                  <a:pt x="595180" y="3370733"/>
                </a:cubicBezTo>
                <a:cubicBezTo>
                  <a:pt x="618123" y="3381137"/>
                  <a:pt x="637598" y="3398211"/>
                  <a:pt x="649603" y="3420887"/>
                </a:cubicBezTo>
                <a:cubicBezTo>
                  <a:pt x="655739" y="3432092"/>
                  <a:pt x="660007" y="3444630"/>
                  <a:pt x="663209" y="3457703"/>
                </a:cubicBezTo>
                <a:cubicBezTo>
                  <a:pt x="666410" y="3470508"/>
                  <a:pt x="667744" y="3484380"/>
                  <a:pt x="667210" y="3498519"/>
                </a:cubicBezTo>
                <a:cubicBezTo>
                  <a:pt x="660541" y="3501721"/>
                  <a:pt x="654138" y="3505989"/>
                  <a:pt x="648803" y="3511058"/>
                </a:cubicBezTo>
                <a:cubicBezTo>
                  <a:pt x="647736" y="3463038"/>
                  <a:pt x="634130" y="3432625"/>
                  <a:pt x="618123" y="3414218"/>
                </a:cubicBezTo>
                <a:cubicBezTo>
                  <a:pt x="602383" y="3396077"/>
                  <a:pt x="585577" y="3389674"/>
                  <a:pt x="584243" y="3388874"/>
                </a:cubicBezTo>
                <a:cubicBezTo>
                  <a:pt x="570904" y="3383272"/>
                  <a:pt x="558098" y="3383272"/>
                  <a:pt x="546627" y="3389141"/>
                </a:cubicBezTo>
                <a:cubicBezTo>
                  <a:pt x="523417" y="3400612"/>
                  <a:pt x="514614" y="3431558"/>
                  <a:pt x="514347" y="3432892"/>
                </a:cubicBezTo>
                <a:cubicBezTo>
                  <a:pt x="510345" y="3449699"/>
                  <a:pt x="514080" y="3467307"/>
                  <a:pt x="522617" y="3478778"/>
                </a:cubicBezTo>
                <a:cubicBezTo>
                  <a:pt x="528753" y="3487048"/>
                  <a:pt x="537823" y="3491850"/>
                  <a:pt x="547961" y="3492650"/>
                </a:cubicBezTo>
                <a:lnTo>
                  <a:pt x="555964" y="3493184"/>
                </a:lnTo>
                <a:lnTo>
                  <a:pt x="555697" y="3485181"/>
                </a:lnTo>
                <a:cubicBezTo>
                  <a:pt x="555697" y="3482513"/>
                  <a:pt x="555164" y="3480379"/>
                  <a:pt x="554630" y="3477977"/>
                </a:cubicBezTo>
                <a:cubicBezTo>
                  <a:pt x="553296" y="3471308"/>
                  <a:pt x="553563" y="3469441"/>
                  <a:pt x="556765" y="3466773"/>
                </a:cubicBezTo>
                <a:cubicBezTo>
                  <a:pt x="561567" y="3463038"/>
                  <a:pt x="569036" y="3464639"/>
                  <a:pt x="573838" y="3467573"/>
                </a:cubicBezTo>
                <a:cubicBezTo>
                  <a:pt x="584243" y="3474243"/>
                  <a:pt x="589045" y="3488915"/>
                  <a:pt x="584509" y="3500387"/>
                </a:cubicBezTo>
                <a:cubicBezTo>
                  <a:pt x="578107" y="3516927"/>
                  <a:pt x="557031" y="3528132"/>
                  <a:pt x="539958" y="3523597"/>
                </a:cubicBezTo>
                <a:cubicBezTo>
                  <a:pt x="513813" y="3516393"/>
                  <a:pt x="494072" y="3482780"/>
                  <a:pt x="491671" y="3454768"/>
                </a:cubicBezTo>
                <a:cubicBezTo>
                  <a:pt x="490870" y="3437428"/>
                  <a:pt x="493271" y="3421421"/>
                  <a:pt x="498340" y="3411016"/>
                </a:cubicBezTo>
                <a:close/>
                <a:moveTo>
                  <a:pt x="444184" y="3269091"/>
                </a:moveTo>
                <a:cubicBezTo>
                  <a:pt x="445518" y="3283230"/>
                  <a:pt x="457523" y="3297102"/>
                  <a:pt x="474597" y="3294968"/>
                </a:cubicBezTo>
                <a:cubicBezTo>
                  <a:pt x="486335" y="3293368"/>
                  <a:pt x="498340" y="3286431"/>
                  <a:pt x="504743" y="3277361"/>
                </a:cubicBezTo>
                <a:cubicBezTo>
                  <a:pt x="509011" y="3271492"/>
                  <a:pt x="510345" y="3264022"/>
                  <a:pt x="508478" y="3257353"/>
                </a:cubicBezTo>
                <a:cubicBezTo>
                  <a:pt x="507944" y="3255485"/>
                  <a:pt x="507144" y="3253885"/>
                  <a:pt x="506344" y="3252284"/>
                </a:cubicBezTo>
                <a:cubicBezTo>
                  <a:pt x="506877" y="3252284"/>
                  <a:pt x="507678" y="3252551"/>
                  <a:pt x="508211" y="3252817"/>
                </a:cubicBezTo>
                <a:cubicBezTo>
                  <a:pt x="511146" y="3254151"/>
                  <a:pt x="513013" y="3257353"/>
                  <a:pt x="514080" y="3262155"/>
                </a:cubicBezTo>
                <a:cubicBezTo>
                  <a:pt x="514614" y="3265623"/>
                  <a:pt x="514347" y="3269091"/>
                  <a:pt x="513013" y="3273359"/>
                </a:cubicBezTo>
                <a:cubicBezTo>
                  <a:pt x="511412" y="3278161"/>
                  <a:pt x="508745" y="3283497"/>
                  <a:pt x="504743" y="3289099"/>
                </a:cubicBezTo>
                <a:cubicBezTo>
                  <a:pt x="502342" y="3292834"/>
                  <a:pt x="499141" y="3296035"/>
                  <a:pt x="495939" y="3299770"/>
                </a:cubicBezTo>
                <a:cubicBezTo>
                  <a:pt x="491938" y="3304306"/>
                  <a:pt x="487669" y="3309108"/>
                  <a:pt x="484201" y="3314710"/>
                </a:cubicBezTo>
                <a:cubicBezTo>
                  <a:pt x="481800" y="3318712"/>
                  <a:pt x="479666" y="3322980"/>
                  <a:pt x="477265" y="3328049"/>
                </a:cubicBezTo>
                <a:cubicBezTo>
                  <a:pt x="470595" y="3342455"/>
                  <a:pt x="466594" y="3357127"/>
                  <a:pt x="466060" y="3371267"/>
                </a:cubicBezTo>
                <a:cubicBezTo>
                  <a:pt x="464726" y="3391275"/>
                  <a:pt x="469528" y="3410483"/>
                  <a:pt x="479666" y="3427023"/>
                </a:cubicBezTo>
                <a:cubicBezTo>
                  <a:pt x="477798" y="3438228"/>
                  <a:pt x="478065" y="3449165"/>
                  <a:pt x="478599" y="3456102"/>
                </a:cubicBezTo>
                <a:cubicBezTo>
                  <a:pt x="479132" y="3461437"/>
                  <a:pt x="479933" y="3467040"/>
                  <a:pt x="481267" y="3472642"/>
                </a:cubicBezTo>
                <a:lnTo>
                  <a:pt x="420975" y="3388074"/>
                </a:lnTo>
                <a:lnTo>
                  <a:pt x="364952" y="3300571"/>
                </a:lnTo>
                <a:lnTo>
                  <a:pt x="447119" y="3250683"/>
                </a:lnTo>
                <a:cubicBezTo>
                  <a:pt x="444718" y="3257086"/>
                  <a:pt x="443651" y="3262955"/>
                  <a:pt x="444184" y="3269091"/>
                </a:cubicBezTo>
                <a:close/>
                <a:moveTo>
                  <a:pt x="516748" y="3218670"/>
                </a:moveTo>
                <a:cubicBezTo>
                  <a:pt x="540224" y="3221071"/>
                  <a:pt x="555164" y="3245615"/>
                  <a:pt x="554364" y="3266957"/>
                </a:cubicBezTo>
                <a:cubicBezTo>
                  <a:pt x="553830" y="3279495"/>
                  <a:pt x="547961" y="3292834"/>
                  <a:pt x="537823" y="3303772"/>
                </a:cubicBezTo>
                <a:cubicBezTo>
                  <a:pt x="503142" y="3341121"/>
                  <a:pt x="502875" y="3370466"/>
                  <a:pt x="503676" y="3380871"/>
                </a:cubicBezTo>
                <a:cubicBezTo>
                  <a:pt x="497006" y="3388074"/>
                  <a:pt x="490870" y="3396344"/>
                  <a:pt x="486068" y="3405681"/>
                </a:cubicBezTo>
                <a:lnTo>
                  <a:pt x="485001" y="3408082"/>
                </a:lnTo>
                <a:cubicBezTo>
                  <a:pt x="480466" y="3396877"/>
                  <a:pt x="478599" y="3384606"/>
                  <a:pt x="479399" y="3371800"/>
                </a:cubicBezTo>
                <a:cubicBezTo>
                  <a:pt x="480199" y="3359262"/>
                  <a:pt x="483134" y="3346456"/>
                  <a:pt x="489270" y="3333118"/>
                </a:cubicBezTo>
                <a:cubicBezTo>
                  <a:pt x="491404" y="3328582"/>
                  <a:pt x="493271" y="3324581"/>
                  <a:pt x="495406" y="3320846"/>
                </a:cubicBezTo>
                <a:cubicBezTo>
                  <a:pt x="498073" y="3316310"/>
                  <a:pt x="501542" y="3312309"/>
                  <a:pt x="505543" y="3308040"/>
                </a:cubicBezTo>
                <a:cubicBezTo>
                  <a:pt x="509011" y="3304306"/>
                  <a:pt x="512479" y="3300304"/>
                  <a:pt x="515414" y="3295769"/>
                </a:cubicBezTo>
                <a:cubicBezTo>
                  <a:pt x="520216" y="3288832"/>
                  <a:pt x="523417" y="3282430"/>
                  <a:pt x="525552" y="3276027"/>
                </a:cubicBezTo>
                <a:cubicBezTo>
                  <a:pt x="527419" y="3269891"/>
                  <a:pt x="527953" y="3264289"/>
                  <a:pt x="526885" y="3258687"/>
                </a:cubicBezTo>
                <a:cubicBezTo>
                  <a:pt x="525285" y="3249616"/>
                  <a:pt x="521016" y="3243747"/>
                  <a:pt x="514080" y="3240813"/>
                </a:cubicBezTo>
                <a:cubicBezTo>
                  <a:pt x="502875" y="3236277"/>
                  <a:pt x="490070" y="3242413"/>
                  <a:pt x="488736" y="3242947"/>
                </a:cubicBezTo>
                <a:lnTo>
                  <a:pt x="475131" y="3249883"/>
                </a:lnTo>
                <a:lnTo>
                  <a:pt x="488736" y="3254685"/>
                </a:lnTo>
                <a:cubicBezTo>
                  <a:pt x="491938" y="3255752"/>
                  <a:pt x="494072" y="3258153"/>
                  <a:pt x="495139" y="3261354"/>
                </a:cubicBezTo>
                <a:cubicBezTo>
                  <a:pt x="495939" y="3264556"/>
                  <a:pt x="495406" y="3267757"/>
                  <a:pt x="493538" y="3270425"/>
                </a:cubicBezTo>
                <a:cubicBezTo>
                  <a:pt x="489537" y="3276027"/>
                  <a:pt x="481267" y="3280829"/>
                  <a:pt x="473530" y="3281629"/>
                </a:cubicBezTo>
                <a:cubicBezTo>
                  <a:pt x="464726" y="3282697"/>
                  <a:pt x="458324" y="3274693"/>
                  <a:pt x="457523" y="3266690"/>
                </a:cubicBezTo>
                <a:cubicBezTo>
                  <a:pt x="455923" y="3249083"/>
                  <a:pt x="474064" y="3234410"/>
                  <a:pt x="489537" y="3225073"/>
                </a:cubicBezTo>
                <a:cubicBezTo>
                  <a:pt x="496206" y="3221871"/>
                  <a:pt x="506077" y="3217603"/>
                  <a:pt x="516748" y="3218670"/>
                </a:cubicBezTo>
                <a:close/>
                <a:moveTo>
                  <a:pt x="576239" y="3172517"/>
                </a:moveTo>
                <a:cubicBezTo>
                  <a:pt x="583976" y="3179187"/>
                  <a:pt x="604251" y="3191459"/>
                  <a:pt x="642934" y="3187457"/>
                </a:cubicBezTo>
                <a:cubicBezTo>
                  <a:pt x="662142" y="3218670"/>
                  <a:pt x="683751" y="3248282"/>
                  <a:pt x="704826" y="3278161"/>
                </a:cubicBezTo>
                <a:cubicBezTo>
                  <a:pt x="701891" y="3277628"/>
                  <a:pt x="698957" y="3277361"/>
                  <a:pt x="695756" y="3277628"/>
                </a:cubicBezTo>
                <a:cubicBezTo>
                  <a:pt x="685085" y="3278161"/>
                  <a:pt x="672279" y="3283497"/>
                  <a:pt x="661608" y="3291767"/>
                </a:cubicBezTo>
                <a:cubicBezTo>
                  <a:pt x="659741" y="3268024"/>
                  <a:pt x="643467" y="3246948"/>
                  <a:pt x="616256" y="3244014"/>
                </a:cubicBezTo>
                <a:cubicBezTo>
                  <a:pt x="603184" y="3242680"/>
                  <a:pt x="587177" y="3248816"/>
                  <a:pt x="577040" y="3255485"/>
                </a:cubicBezTo>
                <a:cubicBezTo>
                  <a:pt x="573838" y="3257619"/>
                  <a:pt x="570637" y="3260287"/>
                  <a:pt x="567436" y="3263489"/>
                </a:cubicBezTo>
                <a:cubicBezTo>
                  <a:pt x="567436" y="3237611"/>
                  <a:pt x="549562" y="3210133"/>
                  <a:pt x="520483" y="3206131"/>
                </a:cubicBezTo>
                <a:lnTo>
                  <a:pt x="576239" y="3172517"/>
                </a:lnTo>
                <a:close/>
                <a:moveTo>
                  <a:pt x="1275730" y="3838394"/>
                </a:moveTo>
                <a:lnTo>
                  <a:pt x="1145809" y="4071291"/>
                </a:lnTo>
                <a:cubicBezTo>
                  <a:pt x="1164750" y="4082762"/>
                  <a:pt x="1184492" y="4092366"/>
                  <a:pt x="1204233" y="4102504"/>
                </a:cubicBezTo>
                <a:cubicBezTo>
                  <a:pt x="1223975" y="4112374"/>
                  <a:pt x="1243450" y="4122778"/>
                  <a:pt x="1263191" y="4132382"/>
                </a:cubicBezTo>
                <a:lnTo>
                  <a:pt x="1323483" y="4159594"/>
                </a:lnTo>
                <a:lnTo>
                  <a:pt x="1353629" y="4173199"/>
                </a:lnTo>
                <a:lnTo>
                  <a:pt x="1384308" y="4185471"/>
                </a:lnTo>
                <a:lnTo>
                  <a:pt x="1445934" y="4209748"/>
                </a:lnTo>
                <a:cubicBezTo>
                  <a:pt x="1466742" y="4217485"/>
                  <a:pt x="1487551" y="4224154"/>
                  <a:pt x="1508626" y="4231357"/>
                </a:cubicBezTo>
                <a:cubicBezTo>
                  <a:pt x="1550244" y="4246297"/>
                  <a:pt x="1592928" y="4257501"/>
                  <a:pt x="1635346" y="4269773"/>
                </a:cubicBezTo>
                <a:cubicBezTo>
                  <a:pt x="1656421" y="4276176"/>
                  <a:pt x="1678297" y="4280444"/>
                  <a:pt x="1699639" y="4285780"/>
                </a:cubicBezTo>
                <a:cubicBezTo>
                  <a:pt x="1721248" y="4290582"/>
                  <a:pt x="1742590" y="4295917"/>
                  <a:pt x="1764199" y="4300452"/>
                </a:cubicBezTo>
                <a:lnTo>
                  <a:pt x="1829293" y="4312191"/>
                </a:lnTo>
                <a:lnTo>
                  <a:pt x="1861840" y="4318060"/>
                </a:lnTo>
                <a:cubicBezTo>
                  <a:pt x="1872778" y="4319660"/>
                  <a:pt x="1883716" y="4320994"/>
                  <a:pt x="1894653" y="4322328"/>
                </a:cubicBezTo>
                <a:lnTo>
                  <a:pt x="1960281" y="4330598"/>
                </a:lnTo>
                <a:cubicBezTo>
                  <a:pt x="1982157" y="4333533"/>
                  <a:pt x="2004299" y="4334333"/>
                  <a:pt x="2026175" y="4336201"/>
                </a:cubicBezTo>
                <a:cubicBezTo>
                  <a:pt x="2048050" y="4337535"/>
                  <a:pt x="2070193" y="4339935"/>
                  <a:pt x="2092069" y="4340736"/>
                </a:cubicBezTo>
                <a:lnTo>
                  <a:pt x="2158230" y="4342337"/>
                </a:lnTo>
                <a:lnTo>
                  <a:pt x="2162498" y="4069156"/>
                </a:lnTo>
                <a:lnTo>
                  <a:pt x="2157163" y="4068623"/>
                </a:lnTo>
                <a:cubicBezTo>
                  <a:pt x="2156629" y="4068623"/>
                  <a:pt x="2150226" y="4067556"/>
                  <a:pt x="2141423" y="4061153"/>
                </a:cubicBezTo>
                <a:cubicBezTo>
                  <a:pt x="2132619" y="4054751"/>
                  <a:pt x="2121681" y="4043012"/>
                  <a:pt x="2112611" y="4021670"/>
                </a:cubicBezTo>
                <a:lnTo>
                  <a:pt x="2111010" y="4018202"/>
                </a:lnTo>
                <a:cubicBezTo>
                  <a:pt x="2087000" y="4017935"/>
                  <a:pt x="2063257" y="4015001"/>
                  <a:pt x="2039514" y="4013400"/>
                </a:cubicBezTo>
                <a:lnTo>
                  <a:pt x="2003765" y="4010732"/>
                </a:lnTo>
                <a:lnTo>
                  <a:pt x="1968284" y="4006197"/>
                </a:lnTo>
                <a:lnTo>
                  <a:pt x="1966150" y="4005663"/>
                </a:lnTo>
                <a:cubicBezTo>
                  <a:pt x="1963482" y="4005130"/>
                  <a:pt x="1960814" y="4004863"/>
                  <a:pt x="1958147" y="4004863"/>
                </a:cubicBezTo>
                <a:cubicBezTo>
                  <a:pt x="1941073" y="4002462"/>
                  <a:pt x="1923999" y="4000861"/>
                  <a:pt x="1906925" y="3998193"/>
                </a:cubicBezTo>
                <a:lnTo>
                  <a:pt x="1855971" y="3989123"/>
                </a:lnTo>
                <a:cubicBezTo>
                  <a:pt x="1821823" y="3983788"/>
                  <a:pt x="1788476" y="3974984"/>
                  <a:pt x="1754862" y="3967514"/>
                </a:cubicBezTo>
                <a:lnTo>
                  <a:pt x="1730852" y="3992858"/>
                </a:lnTo>
                <a:lnTo>
                  <a:pt x="1720181" y="4035009"/>
                </a:lnTo>
                <a:lnTo>
                  <a:pt x="1724183" y="4037410"/>
                </a:lnTo>
                <a:cubicBezTo>
                  <a:pt x="1724183" y="4037410"/>
                  <a:pt x="1729251" y="4040611"/>
                  <a:pt x="1734854" y="4047014"/>
                </a:cubicBezTo>
                <a:cubicBezTo>
                  <a:pt x="1740456" y="4053417"/>
                  <a:pt x="1746325" y="4063021"/>
                  <a:pt x="1748459" y="4075826"/>
                </a:cubicBezTo>
                <a:cubicBezTo>
                  <a:pt x="1751661" y="4095834"/>
                  <a:pt x="1744725" y="4119044"/>
                  <a:pt x="1726851" y="4144121"/>
                </a:cubicBezTo>
                <a:cubicBezTo>
                  <a:pt x="1725250" y="4145721"/>
                  <a:pt x="1716179" y="4155325"/>
                  <a:pt x="1703641" y="4164663"/>
                </a:cubicBezTo>
                <a:cubicBezTo>
                  <a:pt x="1690835" y="4174000"/>
                  <a:pt x="1674295" y="4182803"/>
                  <a:pt x="1658555" y="4182270"/>
                </a:cubicBezTo>
                <a:lnTo>
                  <a:pt x="1658555" y="4182270"/>
                </a:lnTo>
                <a:cubicBezTo>
                  <a:pt x="1630811" y="4166263"/>
                  <a:pt x="1619339" y="4119844"/>
                  <a:pt x="1618272" y="4115309"/>
                </a:cubicBezTo>
                <a:cubicBezTo>
                  <a:pt x="1615337" y="4084630"/>
                  <a:pt x="1620940" y="4061153"/>
                  <a:pt x="1633745" y="4045147"/>
                </a:cubicBezTo>
                <a:cubicBezTo>
                  <a:pt x="1642015" y="4034742"/>
                  <a:pt x="1652153" y="4029406"/>
                  <a:pt x="1660156" y="4026739"/>
                </a:cubicBezTo>
                <a:cubicBezTo>
                  <a:pt x="1668159" y="4023804"/>
                  <a:pt x="1674295" y="4023538"/>
                  <a:pt x="1674295" y="4023538"/>
                </a:cubicBezTo>
                <a:lnTo>
                  <a:pt x="1678830" y="4023271"/>
                </a:lnTo>
                <a:lnTo>
                  <a:pt x="1690569" y="3981387"/>
                </a:lnTo>
                <a:lnTo>
                  <a:pt x="1682299" y="3947773"/>
                </a:lnTo>
                <a:cubicBezTo>
                  <a:pt x="1615871" y="3929365"/>
                  <a:pt x="1551311" y="3905088"/>
                  <a:pt x="1487284" y="3879478"/>
                </a:cubicBezTo>
                <a:cubicBezTo>
                  <a:pt x="1484883" y="3878144"/>
                  <a:pt x="1482482" y="3877077"/>
                  <a:pt x="1479815" y="3876276"/>
                </a:cubicBezTo>
                <a:lnTo>
                  <a:pt x="1477680" y="3875743"/>
                </a:lnTo>
                <a:lnTo>
                  <a:pt x="1412587" y="3846130"/>
                </a:lnTo>
                <a:cubicBezTo>
                  <a:pt x="1390711" y="3836526"/>
                  <a:pt x="1369902" y="3824788"/>
                  <a:pt x="1348560" y="3814117"/>
                </a:cubicBezTo>
                <a:lnTo>
                  <a:pt x="1345359" y="3816518"/>
                </a:lnTo>
                <a:cubicBezTo>
                  <a:pt x="1326684" y="3830657"/>
                  <a:pt x="1311211" y="3835726"/>
                  <a:pt x="1300273" y="3837060"/>
                </a:cubicBezTo>
                <a:cubicBezTo>
                  <a:pt x="1289602" y="3838127"/>
                  <a:pt x="1283733" y="3835459"/>
                  <a:pt x="1283200" y="3835459"/>
                </a:cubicBezTo>
                <a:lnTo>
                  <a:pt x="1278398" y="3833325"/>
                </a:lnTo>
                <a:lnTo>
                  <a:pt x="1275730" y="3838394"/>
                </a:lnTo>
                <a:close/>
                <a:moveTo>
                  <a:pt x="1468343" y="4010999"/>
                </a:moveTo>
                <a:cubicBezTo>
                  <a:pt x="1463008" y="4008331"/>
                  <a:pt x="1457405" y="4005930"/>
                  <a:pt x="1451803" y="4004063"/>
                </a:cubicBezTo>
                <a:cubicBezTo>
                  <a:pt x="1478481" y="3972316"/>
                  <a:pt x="1482216" y="3937102"/>
                  <a:pt x="1482482" y="3935501"/>
                </a:cubicBezTo>
                <a:cubicBezTo>
                  <a:pt x="1483016" y="3926164"/>
                  <a:pt x="1480348" y="3915759"/>
                  <a:pt x="1473412" y="3912291"/>
                </a:cubicBezTo>
                <a:cubicBezTo>
                  <a:pt x="1470477" y="3910958"/>
                  <a:pt x="1464608" y="3909624"/>
                  <a:pt x="1456605" y="3916827"/>
                </a:cubicBezTo>
                <a:cubicBezTo>
                  <a:pt x="1450202" y="3922429"/>
                  <a:pt x="1449402" y="3930966"/>
                  <a:pt x="1448602" y="3937635"/>
                </a:cubicBezTo>
                <a:cubicBezTo>
                  <a:pt x="1447534" y="3946972"/>
                  <a:pt x="1446734" y="3949907"/>
                  <a:pt x="1442199" y="3951507"/>
                </a:cubicBezTo>
                <a:cubicBezTo>
                  <a:pt x="1438464" y="3952841"/>
                  <a:pt x="1431528" y="3949107"/>
                  <a:pt x="1428326" y="3945105"/>
                </a:cubicBezTo>
                <a:cubicBezTo>
                  <a:pt x="1422724" y="3938169"/>
                  <a:pt x="1423791" y="3928031"/>
                  <a:pt x="1425125" y="3922429"/>
                </a:cubicBezTo>
                <a:cubicBezTo>
                  <a:pt x="1427793" y="3909890"/>
                  <a:pt x="1435796" y="3897352"/>
                  <a:pt x="1444066" y="3892016"/>
                </a:cubicBezTo>
                <a:cubicBezTo>
                  <a:pt x="1452603" y="3886414"/>
                  <a:pt x="1463274" y="3885080"/>
                  <a:pt x="1473145" y="3888015"/>
                </a:cubicBezTo>
                <a:cubicBezTo>
                  <a:pt x="1476080" y="3889348"/>
                  <a:pt x="1479281" y="3890416"/>
                  <a:pt x="1482216" y="3891750"/>
                </a:cubicBezTo>
                <a:cubicBezTo>
                  <a:pt x="1488618" y="3895484"/>
                  <a:pt x="1493420" y="3901354"/>
                  <a:pt x="1495554" y="3908290"/>
                </a:cubicBezTo>
                <a:cubicBezTo>
                  <a:pt x="1505692" y="3940836"/>
                  <a:pt x="1495821" y="3981920"/>
                  <a:pt x="1468343" y="4010999"/>
                </a:cubicBezTo>
                <a:close/>
                <a:moveTo>
                  <a:pt x="1430994" y="3963513"/>
                </a:moveTo>
                <a:cubicBezTo>
                  <a:pt x="1435263" y="3965380"/>
                  <a:pt x="1440065" y="3966180"/>
                  <a:pt x="1444867" y="3964313"/>
                </a:cubicBezTo>
                <a:cubicBezTo>
                  <a:pt x="1458206" y="3958977"/>
                  <a:pt x="1459539" y="3946172"/>
                  <a:pt x="1460607" y="3937902"/>
                </a:cubicBezTo>
                <a:cubicBezTo>
                  <a:pt x="1461140" y="3933100"/>
                  <a:pt x="1461674" y="3928565"/>
                  <a:pt x="1463541" y="3926964"/>
                </a:cubicBezTo>
                <a:cubicBezTo>
                  <a:pt x="1465142" y="3925363"/>
                  <a:pt x="1466742" y="3924830"/>
                  <a:pt x="1467276" y="3924830"/>
                </a:cubicBezTo>
                <a:cubicBezTo>
                  <a:pt x="1468877" y="3925630"/>
                  <a:pt x="1470744" y="3930166"/>
                  <a:pt x="1470211" y="3935768"/>
                </a:cubicBezTo>
                <a:cubicBezTo>
                  <a:pt x="1470211" y="3935768"/>
                  <a:pt x="1465942" y="3971249"/>
                  <a:pt x="1438197" y="4000328"/>
                </a:cubicBezTo>
                <a:cubicBezTo>
                  <a:pt x="1433662" y="3999261"/>
                  <a:pt x="1429127" y="3998994"/>
                  <a:pt x="1424858" y="3998193"/>
                </a:cubicBezTo>
                <a:cubicBezTo>
                  <a:pt x="1427526" y="3990190"/>
                  <a:pt x="1430727" y="3976852"/>
                  <a:pt x="1430994" y="3963513"/>
                </a:cubicBezTo>
                <a:close/>
                <a:moveTo>
                  <a:pt x="1519564" y="3990991"/>
                </a:moveTo>
                <a:cubicBezTo>
                  <a:pt x="1522766" y="3991257"/>
                  <a:pt x="1525700" y="3990457"/>
                  <a:pt x="1528635" y="3989123"/>
                </a:cubicBezTo>
                <a:cubicBezTo>
                  <a:pt x="1527568" y="3994726"/>
                  <a:pt x="1525433" y="4001395"/>
                  <a:pt x="1520898" y="4006997"/>
                </a:cubicBezTo>
                <a:cubicBezTo>
                  <a:pt x="1513695" y="4016068"/>
                  <a:pt x="1502224" y="4020870"/>
                  <a:pt x="1486484" y="4021670"/>
                </a:cubicBezTo>
                <a:cubicBezTo>
                  <a:pt x="1484350" y="4020069"/>
                  <a:pt x="1481949" y="4018469"/>
                  <a:pt x="1479548" y="4017135"/>
                </a:cubicBezTo>
                <a:cubicBezTo>
                  <a:pt x="1489152" y="4006197"/>
                  <a:pt x="1496621" y="3993658"/>
                  <a:pt x="1501957" y="3980853"/>
                </a:cubicBezTo>
                <a:cubicBezTo>
                  <a:pt x="1504358" y="3983788"/>
                  <a:pt x="1510227" y="3990724"/>
                  <a:pt x="1519564" y="3990991"/>
                </a:cubicBezTo>
                <a:close/>
                <a:moveTo>
                  <a:pt x="1541440" y="3974717"/>
                </a:moveTo>
                <a:lnTo>
                  <a:pt x="1540106" y="3961378"/>
                </a:lnTo>
                <a:lnTo>
                  <a:pt x="1531303" y="3971516"/>
                </a:lnTo>
                <a:cubicBezTo>
                  <a:pt x="1527568" y="3975784"/>
                  <a:pt x="1524100" y="3977652"/>
                  <a:pt x="1520898" y="3977652"/>
                </a:cubicBezTo>
                <a:cubicBezTo>
                  <a:pt x="1516363" y="3977652"/>
                  <a:pt x="1512628" y="3973383"/>
                  <a:pt x="1511561" y="3971783"/>
                </a:cubicBezTo>
                <a:cubicBezTo>
                  <a:pt x="1509427" y="3962445"/>
                  <a:pt x="1512095" y="3952841"/>
                  <a:pt x="1518230" y="3945905"/>
                </a:cubicBezTo>
                <a:cubicBezTo>
                  <a:pt x="1524633" y="3939236"/>
                  <a:pt x="1532903" y="3937102"/>
                  <a:pt x="1540640" y="3940570"/>
                </a:cubicBezTo>
                <a:cubicBezTo>
                  <a:pt x="1554512" y="3946706"/>
                  <a:pt x="1564650" y="3967514"/>
                  <a:pt x="1561715" y="3986989"/>
                </a:cubicBezTo>
                <a:cubicBezTo>
                  <a:pt x="1557447" y="4016068"/>
                  <a:pt x="1536638" y="4040878"/>
                  <a:pt x="1511828" y="4045413"/>
                </a:cubicBezTo>
                <a:cubicBezTo>
                  <a:pt x="1508093" y="4041145"/>
                  <a:pt x="1504358" y="4037410"/>
                  <a:pt x="1500356" y="4033675"/>
                </a:cubicBezTo>
                <a:cubicBezTo>
                  <a:pt x="1512895" y="4030740"/>
                  <a:pt x="1522499" y="4024871"/>
                  <a:pt x="1529702" y="4015534"/>
                </a:cubicBezTo>
                <a:cubicBezTo>
                  <a:pt x="1543841" y="3997393"/>
                  <a:pt x="1541440" y="3975518"/>
                  <a:pt x="1541440" y="3974717"/>
                </a:cubicBezTo>
                <a:close/>
                <a:moveTo>
                  <a:pt x="1607601" y="4076092"/>
                </a:moveTo>
                <a:cubicBezTo>
                  <a:pt x="1602265" y="4063287"/>
                  <a:pt x="1585192" y="4059819"/>
                  <a:pt x="1578255" y="4059019"/>
                </a:cubicBezTo>
                <a:cubicBezTo>
                  <a:pt x="1564383" y="4057151"/>
                  <a:pt x="1549977" y="4061953"/>
                  <a:pt x="1537438" y="4072358"/>
                </a:cubicBezTo>
                <a:cubicBezTo>
                  <a:pt x="1536105" y="4073425"/>
                  <a:pt x="1535037" y="4074492"/>
                  <a:pt x="1533704" y="4075826"/>
                </a:cubicBezTo>
                <a:cubicBezTo>
                  <a:pt x="1529969" y="4069156"/>
                  <a:pt x="1525700" y="4062754"/>
                  <a:pt x="1521165" y="4056618"/>
                </a:cubicBezTo>
                <a:cubicBezTo>
                  <a:pt x="1548376" y="4047547"/>
                  <a:pt x="1569185" y="4020336"/>
                  <a:pt x="1573720" y="3987523"/>
                </a:cubicBezTo>
                <a:cubicBezTo>
                  <a:pt x="1577455" y="3961912"/>
                  <a:pt x="1564383" y="3935234"/>
                  <a:pt x="1545709" y="3927231"/>
                </a:cubicBezTo>
                <a:cubicBezTo>
                  <a:pt x="1533970" y="3922162"/>
                  <a:pt x="1520898" y="3925363"/>
                  <a:pt x="1511294" y="3935501"/>
                </a:cubicBezTo>
                <a:cubicBezTo>
                  <a:pt x="1511561" y="3924029"/>
                  <a:pt x="1509960" y="3912825"/>
                  <a:pt x="1506759" y="3902420"/>
                </a:cubicBezTo>
                <a:lnTo>
                  <a:pt x="1506225" y="3901354"/>
                </a:lnTo>
                <a:cubicBezTo>
                  <a:pt x="1533704" y="3912024"/>
                  <a:pt x="1560648" y="3923496"/>
                  <a:pt x="1588927" y="3932299"/>
                </a:cubicBezTo>
                <a:cubicBezTo>
                  <a:pt x="1616938" y="3941637"/>
                  <a:pt x="1644416" y="3951774"/>
                  <a:pt x="1672961" y="3959244"/>
                </a:cubicBezTo>
                <a:lnTo>
                  <a:pt x="1678564" y="3982187"/>
                </a:lnTo>
                <a:lnTo>
                  <a:pt x="1670560" y="4009932"/>
                </a:lnTo>
                <a:cubicBezTo>
                  <a:pt x="1661490" y="4011266"/>
                  <a:pt x="1641482" y="4016601"/>
                  <a:pt x="1625475" y="4036076"/>
                </a:cubicBezTo>
                <a:cubicBezTo>
                  <a:pt x="1616671" y="4046747"/>
                  <a:pt x="1610802" y="4060353"/>
                  <a:pt x="1607601" y="4076092"/>
                </a:cubicBezTo>
                <a:close/>
                <a:moveTo>
                  <a:pt x="1604666" y="4099302"/>
                </a:moveTo>
                <a:cubicBezTo>
                  <a:pt x="1604933" y="4098769"/>
                  <a:pt x="1605200" y="4098235"/>
                  <a:pt x="1605467" y="4097702"/>
                </a:cubicBezTo>
                <a:cubicBezTo>
                  <a:pt x="1605467" y="4104104"/>
                  <a:pt x="1605467" y="4110507"/>
                  <a:pt x="1606267" y="4117443"/>
                </a:cubicBezTo>
                <a:lnTo>
                  <a:pt x="1606267" y="4118243"/>
                </a:lnTo>
                <a:cubicBezTo>
                  <a:pt x="1606534" y="4119311"/>
                  <a:pt x="1609735" y="4134250"/>
                  <a:pt x="1617472" y="4150790"/>
                </a:cubicBezTo>
                <a:cubicBezTo>
                  <a:pt x="1604666" y="4148656"/>
                  <a:pt x="1589994" y="4145188"/>
                  <a:pt x="1579323" y="4136117"/>
                </a:cubicBezTo>
                <a:cubicBezTo>
                  <a:pt x="1574521" y="4131849"/>
                  <a:pt x="1568651" y="4125180"/>
                  <a:pt x="1568118" y="4116910"/>
                </a:cubicBezTo>
                <a:cubicBezTo>
                  <a:pt x="1568118" y="4115042"/>
                  <a:pt x="1568118" y="4113708"/>
                  <a:pt x="1568118" y="4113174"/>
                </a:cubicBezTo>
                <a:cubicBezTo>
                  <a:pt x="1569452" y="4112908"/>
                  <a:pt x="1572120" y="4113442"/>
                  <a:pt x="1574254" y="4113708"/>
                </a:cubicBezTo>
                <a:cubicBezTo>
                  <a:pt x="1575321" y="4113708"/>
                  <a:pt x="1576388" y="4113975"/>
                  <a:pt x="1577722" y="4113975"/>
                </a:cubicBezTo>
                <a:cubicBezTo>
                  <a:pt x="1589460" y="4115309"/>
                  <a:pt x="1597997" y="4110774"/>
                  <a:pt x="1604666" y="4099302"/>
                </a:cubicBezTo>
                <a:close/>
                <a:moveTo>
                  <a:pt x="1642549" y="4186538"/>
                </a:moveTo>
                <a:cubicBezTo>
                  <a:pt x="1621207" y="4195075"/>
                  <a:pt x="1586792" y="4191340"/>
                  <a:pt x="1559314" y="4173199"/>
                </a:cubicBezTo>
                <a:cubicBezTo>
                  <a:pt x="1534771" y="4156926"/>
                  <a:pt x="1522499" y="4136384"/>
                  <a:pt x="1525433" y="4116376"/>
                </a:cubicBezTo>
                <a:cubicBezTo>
                  <a:pt x="1527301" y="4103838"/>
                  <a:pt x="1534237" y="4091566"/>
                  <a:pt x="1544641" y="4083029"/>
                </a:cubicBezTo>
                <a:cubicBezTo>
                  <a:pt x="1554512" y="4075026"/>
                  <a:pt x="1565450" y="4071291"/>
                  <a:pt x="1576121" y="4072625"/>
                </a:cubicBezTo>
                <a:cubicBezTo>
                  <a:pt x="1586526" y="4073959"/>
                  <a:pt x="1594796" y="4077960"/>
                  <a:pt x="1596663" y="4082762"/>
                </a:cubicBezTo>
                <a:cubicBezTo>
                  <a:pt x="1597730" y="4085163"/>
                  <a:pt x="1596930" y="4088364"/>
                  <a:pt x="1594529" y="4092366"/>
                </a:cubicBezTo>
                <a:cubicBezTo>
                  <a:pt x="1590527" y="4099035"/>
                  <a:pt x="1586792" y="4101170"/>
                  <a:pt x="1579323" y="4100369"/>
                </a:cubicBezTo>
                <a:cubicBezTo>
                  <a:pt x="1578255" y="4100369"/>
                  <a:pt x="1577188" y="4100103"/>
                  <a:pt x="1576121" y="4100103"/>
                </a:cubicBezTo>
                <a:cubicBezTo>
                  <a:pt x="1570252" y="4099302"/>
                  <a:pt x="1564116" y="4098769"/>
                  <a:pt x="1559581" y="4103571"/>
                </a:cubicBezTo>
                <a:cubicBezTo>
                  <a:pt x="1555313" y="4107839"/>
                  <a:pt x="1555046" y="4114242"/>
                  <a:pt x="1555313" y="4118777"/>
                </a:cubicBezTo>
                <a:cubicBezTo>
                  <a:pt x="1556113" y="4131849"/>
                  <a:pt x="1564383" y="4141453"/>
                  <a:pt x="1571319" y="4147322"/>
                </a:cubicBezTo>
                <a:cubicBezTo>
                  <a:pt x="1587059" y="4160928"/>
                  <a:pt x="1609468" y="4164129"/>
                  <a:pt x="1625742" y="4165997"/>
                </a:cubicBezTo>
                <a:cubicBezTo>
                  <a:pt x="1630277" y="4173199"/>
                  <a:pt x="1635879" y="4180403"/>
                  <a:pt x="1642549" y="4186538"/>
                </a:cubicBezTo>
                <a:close/>
                <a:moveTo>
                  <a:pt x="1752728" y="4195342"/>
                </a:moveTo>
                <a:cubicBezTo>
                  <a:pt x="1761531" y="4194008"/>
                  <a:pt x="1773537" y="4190007"/>
                  <a:pt x="1780473" y="4179336"/>
                </a:cubicBezTo>
                <a:cubicBezTo>
                  <a:pt x="1782874" y="4175601"/>
                  <a:pt x="1785808" y="4170265"/>
                  <a:pt x="1784474" y="4164129"/>
                </a:cubicBezTo>
                <a:cubicBezTo>
                  <a:pt x="1782874" y="4157727"/>
                  <a:pt x="1777271" y="4155059"/>
                  <a:pt x="1771936" y="4152391"/>
                </a:cubicBezTo>
                <a:cubicBezTo>
                  <a:pt x="1771135" y="4151858"/>
                  <a:pt x="1770068" y="4151591"/>
                  <a:pt x="1769001" y="4151057"/>
                </a:cubicBezTo>
                <a:cubicBezTo>
                  <a:pt x="1762332" y="4147856"/>
                  <a:pt x="1760198" y="4144121"/>
                  <a:pt x="1759931" y="4136117"/>
                </a:cubicBezTo>
                <a:cubicBezTo>
                  <a:pt x="1759931" y="4131316"/>
                  <a:pt x="1760731" y="4128114"/>
                  <a:pt x="1762865" y="4126780"/>
                </a:cubicBezTo>
                <a:cubicBezTo>
                  <a:pt x="1766867" y="4123846"/>
                  <a:pt x="1775937" y="4124646"/>
                  <a:pt x="1785541" y="4128915"/>
                </a:cubicBezTo>
                <a:cubicBezTo>
                  <a:pt x="1795145" y="4133450"/>
                  <a:pt x="1803149" y="4141720"/>
                  <a:pt x="1807417" y="4153458"/>
                </a:cubicBezTo>
                <a:cubicBezTo>
                  <a:pt x="1811952" y="4165730"/>
                  <a:pt x="1812219" y="4179869"/>
                  <a:pt x="1807417" y="4191607"/>
                </a:cubicBezTo>
                <a:cubicBezTo>
                  <a:pt x="1799947" y="4210282"/>
                  <a:pt x="1778872" y="4223354"/>
                  <a:pt x="1749793" y="4223887"/>
                </a:cubicBezTo>
                <a:cubicBezTo>
                  <a:pt x="1716980" y="4224954"/>
                  <a:pt x="1684966" y="4212950"/>
                  <a:pt x="1670827" y="4194542"/>
                </a:cubicBezTo>
                <a:cubicBezTo>
                  <a:pt x="1679631" y="4192941"/>
                  <a:pt x="1688168" y="4189206"/>
                  <a:pt x="1696171" y="4184938"/>
                </a:cubicBezTo>
                <a:cubicBezTo>
                  <a:pt x="1711111" y="4191074"/>
                  <a:pt x="1732186" y="4198544"/>
                  <a:pt x="1752728" y="4195342"/>
                </a:cubicBezTo>
                <a:close/>
                <a:moveTo>
                  <a:pt x="1747392" y="4136918"/>
                </a:moveTo>
                <a:cubicBezTo>
                  <a:pt x="1747659" y="4149990"/>
                  <a:pt x="1752461" y="4158260"/>
                  <a:pt x="1763666" y="4163596"/>
                </a:cubicBezTo>
                <a:cubicBezTo>
                  <a:pt x="1764733" y="4164129"/>
                  <a:pt x="1765800" y="4164663"/>
                  <a:pt x="1766867" y="4164929"/>
                </a:cubicBezTo>
                <a:cubicBezTo>
                  <a:pt x="1768735" y="4165730"/>
                  <a:pt x="1771135" y="4166797"/>
                  <a:pt x="1772203" y="4167864"/>
                </a:cubicBezTo>
                <a:cubicBezTo>
                  <a:pt x="1771936" y="4168398"/>
                  <a:pt x="1771402" y="4169465"/>
                  <a:pt x="1770335" y="4171066"/>
                </a:cubicBezTo>
                <a:cubicBezTo>
                  <a:pt x="1765800" y="4178002"/>
                  <a:pt x="1757530" y="4180403"/>
                  <a:pt x="1751127" y="4181470"/>
                </a:cubicBezTo>
                <a:cubicBezTo>
                  <a:pt x="1737521" y="4183604"/>
                  <a:pt x="1722849" y="4179869"/>
                  <a:pt x="1710577" y="4175601"/>
                </a:cubicBezTo>
                <a:cubicBezTo>
                  <a:pt x="1725783" y="4164663"/>
                  <a:pt x="1735654" y="4153458"/>
                  <a:pt x="1736454" y="4152391"/>
                </a:cubicBezTo>
                <a:lnTo>
                  <a:pt x="1736988" y="4151858"/>
                </a:lnTo>
                <a:cubicBezTo>
                  <a:pt x="1740990" y="4146255"/>
                  <a:pt x="1744458" y="4140386"/>
                  <a:pt x="1747392" y="4135050"/>
                </a:cubicBezTo>
                <a:cubicBezTo>
                  <a:pt x="1747392" y="4135584"/>
                  <a:pt x="1747392" y="4136384"/>
                  <a:pt x="1747392" y="4136918"/>
                </a:cubicBezTo>
                <a:close/>
                <a:moveTo>
                  <a:pt x="1931202" y="4015001"/>
                </a:moveTo>
                <a:lnTo>
                  <a:pt x="1930135" y="4015801"/>
                </a:lnTo>
                <a:cubicBezTo>
                  <a:pt x="1922132" y="4023271"/>
                  <a:pt x="1915195" y="4032341"/>
                  <a:pt x="1909593" y="4042479"/>
                </a:cubicBezTo>
                <a:cubicBezTo>
                  <a:pt x="1906125" y="4029140"/>
                  <a:pt x="1896521" y="4019002"/>
                  <a:pt x="1883982" y="4017401"/>
                </a:cubicBezTo>
                <a:cubicBezTo>
                  <a:pt x="1863974" y="4014467"/>
                  <a:pt x="1839164" y="4032074"/>
                  <a:pt x="1829560" y="4056084"/>
                </a:cubicBezTo>
                <a:cubicBezTo>
                  <a:pt x="1817288" y="4086764"/>
                  <a:pt x="1821823" y="4120645"/>
                  <a:pt x="1840764" y="4141453"/>
                </a:cubicBezTo>
                <a:cubicBezTo>
                  <a:pt x="1833828" y="4144388"/>
                  <a:pt x="1827159" y="4148123"/>
                  <a:pt x="1820489" y="4152124"/>
                </a:cubicBezTo>
                <a:cubicBezTo>
                  <a:pt x="1819956" y="4150524"/>
                  <a:pt x="1819422" y="4148923"/>
                  <a:pt x="1818889" y="4147322"/>
                </a:cubicBezTo>
                <a:cubicBezTo>
                  <a:pt x="1813286" y="4132116"/>
                  <a:pt x="1802882" y="4121445"/>
                  <a:pt x="1790077" y="4115576"/>
                </a:cubicBezTo>
                <a:cubicBezTo>
                  <a:pt x="1783407" y="4112641"/>
                  <a:pt x="1767134" y="4106772"/>
                  <a:pt x="1756196" y="4114775"/>
                </a:cubicBezTo>
                <a:cubicBezTo>
                  <a:pt x="1761531" y="4099569"/>
                  <a:pt x="1763132" y="4084896"/>
                  <a:pt x="1760731" y="4071291"/>
                </a:cubicBezTo>
                <a:cubicBezTo>
                  <a:pt x="1756729" y="4046747"/>
                  <a:pt x="1741790" y="4032341"/>
                  <a:pt x="1734587" y="4026739"/>
                </a:cubicBezTo>
                <a:lnTo>
                  <a:pt x="1741523" y="3998727"/>
                </a:lnTo>
                <a:lnTo>
                  <a:pt x="1757797" y="3981387"/>
                </a:lnTo>
                <a:cubicBezTo>
                  <a:pt x="1815154" y="3996059"/>
                  <a:pt x="1873044" y="4006731"/>
                  <a:pt x="1931202" y="4015001"/>
                </a:cubicBezTo>
                <a:close/>
                <a:moveTo>
                  <a:pt x="1896521" y="4129181"/>
                </a:moveTo>
                <a:lnTo>
                  <a:pt x="1888251" y="4129715"/>
                </a:lnTo>
                <a:cubicBezTo>
                  <a:pt x="1874912" y="4120911"/>
                  <a:pt x="1867442" y="4110507"/>
                  <a:pt x="1865842" y="4098769"/>
                </a:cubicBezTo>
                <a:cubicBezTo>
                  <a:pt x="1864774" y="4091566"/>
                  <a:pt x="1866108" y="4084630"/>
                  <a:pt x="1867976" y="4079294"/>
                </a:cubicBezTo>
                <a:cubicBezTo>
                  <a:pt x="1869843" y="4081962"/>
                  <a:pt x="1872244" y="4084096"/>
                  <a:pt x="1874912" y="4085696"/>
                </a:cubicBezTo>
                <a:cubicBezTo>
                  <a:pt x="1882915" y="4090232"/>
                  <a:pt x="1891719" y="4087564"/>
                  <a:pt x="1895187" y="4086230"/>
                </a:cubicBezTo>
                <a:cubicBezTo>
                  <a:pt x="1893586" y="4100369"/>
                  <a:pt x="1893853" y="4115042"/>
                  <a:pt x="1896521" y="4129181"/>
                </a:cubicBezTo>
                <a:close/>
                <a:moveTo>
                  <a:pt x="1870377" y="4132382"/>
                </a:moveTo>
                <a:cubicBezTo>
                  <a:pt x="1865041" y="4133450"/>
                  <a:pt x="1859972" y="4134784"/>
                  <a:pt x="1854637" y="4136384"/>
                </a:cubicBezTo>
                <a:cubicBezTo>
                  <a:pt x="1835429" y="4120378"/>
                  <a:pt x="1829560" y="4088631"/>
                  <a:pt x="1840498" y="4061153"/>
                </a:cubicBezTo>
                <a:cubicBezTo>
                  <a:pt x="1847701" y="4043012"/>
                  <a:pt x="1867175" y="4028873"/>
                  <a:pt x="1882115" y="4031274"/>
                </a:cubicBezTo>
                <a:cubicBezTo>
                  <a:pt x="1890385" y="4032341"/>
                  <a:pt x="1896788" y="4038744"/>
                  <a:pt x="1898922" y="4047814"/>
                </a:cubicBezTo>
                <a:cubicBezTo>
                  <a:pt x="1901056" y="4056885"/>
                  <a:pt x="1898388" y="4066755"/>
                  <a:pt x="1891986" y="4073425"/>
                </a:cubicBezTo>
                <a:cubicBezTo>
                  <a:pt x="1890118" y="4074225"/>
                  <a:pt x="1885050" y="4075826"/>
                  <a:pt x="1881048" y="4073425"/>
                </a:cubicBezTo>
                <a:cubicBezTo>
                  <a:pt x="1878113" y="4071824"/>
                  <a:pt x="1876246" y="4068089"/>
                  <a:pt x="1875179" y="4062754"/>
                </a:cubicBezTo>
                <a:lnTo>
                  <a:pt x="1872511" y="4049415"/>
                </a:lnTo>
                <a:lnTo>
                  <a:pt x="1864774" y="4060353"/>
                </a:lnTo>
                <a:cubicBezTo>
                  <a:pt x="1864241" y="4061153"/>
                  <a:pt x="1851436" y="4079027"/>
                  <a:pt x="1854370" y="4101437"/>
                </a:cubicBezTo>
                <a:cubicBezTo>
                  <a:pt x="1855437" y="4112908"/>
                  <a:pt x="1861040" y="4123312"/>
                  <a:pt x="1870377" y="4132382"/>
                </a:cubicBezTo>
                <a:close/>
                <a:moveTo>
                  <a:pt x="1991227" y="4074225"/>
                </a:moveTo>
                <a:cubicBezTo>
                  <a:pt x="1989626" y="4079561"/>
                  <a:pt x="1985358" y="4088631"/>
                  <a:pt x="1977088" y="4091833"/>
                </a:cubicBezTo>
                <a:cubicBezTo>
                  <a:pt x="1972286" y="4093700"/>
                  <a:pt x="1964549" y="4093166"/>
                  <a:pt x="1961881" y="4089965"/>
                </a:cubicBezTo>
                <a:cubicBezTo>
                  <a:pt x="1958947" y="4086230"/>
                  <a:pt x="1959480" y="4083563"/>
                  <a:pt x="1963215" y="4074759"/>
                </a:cubicBezTo>
                <a:cubicBezTo>
                  <a:pt x="1965883" y="4068623"/>
                  <a:pt x="1969351" y="4060620"/>
                  <a:pt x="1966683" y="4052616"/>
                </a:cubicBezTo>
                <a:cubicBezTo>
                  <a:pt x="1963482" y="4042479"/>
                  <a:pt x="1957613" y="4040611"/>
                  <a:pt x="1954412" y="4040344"/>
                </a:cubicBezTo>
                <a:cubicBezTo>
                  <a:pt x="1946675" y="4039811"/>
                  <a:pt x="1939205" y="4047814"/>
                  <a:pt x="1934937" y="4055817"/>
                </a:cubicBezTo>
                <a:cubicBezTo>
                  <a:pt x="1934136" y="4057685"/>
                  <a:pt x="1919997" y="4090232"/>
                  <a:pt x="1927200" y="4130782"/>
                </a:cubicBezTo>
                <a:cubicBezTo>
                  <a:pt x="1921331" y="4129715"/>
                  <a:pt x="1915462" y="4128915"/>
                  <a:pt x="1909326" y="4128915"/>
                </a:cubicBezTo>
                <a:cubicBezTo>
                  <a:pt x="1900256" y="4090232"/>
                  <a:pt x="1911994" y="4049682"/>
                  <a:pt x="1937071" y="4026205"/>
                </a:cubicBezTo>
                <a:cubicBezTo>
                  <a:pt x="1942407" y="4021136"/>
                  <a:pt x="1949610" y="4018202"/>
                  <a:pt x="1957079" y="4017935"/>
                </a:cubicBezTo>
                <a:lnTo>
                  <a:pt x="1966683" y="4019269"/>
                </a:lnTo>
                <a:cubicBezTo>
                  <a:pt x="1976554" y="4021937"/>
                  <a:pt x="1985091" y="4028606"/>
                  <a:pt x="1989893" y="4037943"/>
                </a:cubicBezTo>
                <a:cubicBezTo>
                  <a:pt x="1994428" y="4047281"/>
                  <a:pt x="1994962" y="4061953"/>
                  <a:pt x="1991227" y="4074225"/>
                </a:cubicBezTo>
                <a:close/>
                <a:moveTo>
                  <a:pt x="2009635" y="4204946"/>
                </a:moveTo>
                <a:cubicBezTo>
                  <a:pt x="2006700" y="4188673"/>
                  <a:pt x="1999230" y="4174533"/>
                  <a:pt x="1988292" y="4163062"/>
                </a:cubicBezTo>
                <a:cubicBezTo>
                  <a:pt x="1996829" y="4138785"/>
                  <a:pt x="2007233" y="4123312"/>
                  <a:pt x="2018438" y="4118510"/>
                </a:cubicBezTo>
                <a:cubicBezTo>
                  <a:pt x="2020839" y="4117443"/>
                  <a:pt x="2022973" y="4117176"/>
                  <a:pt x="2024841" y="4116910"/>
                </a:cubicBezTo>
                <a:cubicBezTo>
                  <a:pt x="2022440" y="4120911"/>
                  <a:pt x="2021106" y="4125180"/>
                  <a:pt x="2020572" y="4128381"/>
                </a:cubicBezTo>
                <a:cubicBezTo>
                  <a:pt x="2019505" y="4134250"/>
                  <a:pt x="2019239" y="4139319"/>
                  <a:pt x="2019772" y="4143854"/>
                </a:cubicBezTo>
                <a:cubicBezTo>
                  <a:pt x="2020572" y="4150790"/>
                  <a:pt x="2023507" y="4156659"/>
                  <a:pt x="2028576" y="4160661"/>
                </a:cubicBezTo>
                <a:cubicBezTo>
                  <a:pt x="2033911" y="4164929"/>
                  <a:pt x="2041114" y="4166530"/>
                  <a:pt x="2048851" y="4165730"/>
                </a:cubicBezTo>
                <a:cubicBezTo>
                  <a:pt x="2047250" y="4168931"/>
                  <a:pt x="2045916" y="4172132"/>
                  <a:pt x="2044849" y="4175601"/>
                </a:cubicBezTo>
                <a:cubicBezTo>
                  <a:pt x="2034712" y="4207881"/>
                  <a:pt x="2020306" y="4223621"/>
                  <a:pt x="2010435" y="4231091"/>
                </a:cubicBezTo>
                <a:cubicBezTo>
                  <a:pt x="2011502" y="4222020"/>
                  <a:pt x="2011235" y="4213483"/>
                  <a:pt x="2009635" y="4204946"/>
                </a:cubicBezTo>
                <a:close/>
                <a:moveTo>
                  <a:pt x="1978422" y="4153992"/>
                </a:moveTo>
                <a:lnTo>
                  <a:pt x="1976821" y="4152658"/>
                </a:lnTo>
                <a:cubicBezTo>
                  <a:pt x="1972819" y="4149723"/>
                  <a:pt x="1968818" y="4147055"/>
                  <a:pt x="1964816" y="4144921"/>
                </a:cubicBezTo>
                <a:cubicBezTo>
                  <a:pt x="1966683" y="4135584"/>
                  <a:pt x="1972019" y="4115042"/>
                  <a:pt x="1982157" y="4104371"/>
                </a:cubicBezTo>
                <a:cubicBezTo>
                  <a:pt x="1989359" y="4101170"/>
                  <a:pt x="1995229" y="4095300"/>
                  <a:pt x="1999230" y="4086497"/>
                </a:cubicBezTo>
                <a:cubicBezTo>
                  <a:pt x="2017104" y="4071824"/>
                  <a:pt x="2044582" y="4069957"/>
                  <a:pt x="2059789" y="4091032"/>
                </a:cubicBezTo>
                <a:cubicBezTo>
                  <a:pt x="2065391" y="4098769"/>
                  <a:pt x="2067258" y="4112374"/>
                  <a:pt x="2066725" y="4121445"/>
                </a:cubicBezTo>
                <a:cubicBezTo>
                  <a:pt x="2065925" y="4132650"/>
                  <a:pt x="2059255" y="4149990"/>
                  <a:pt x="2049384" y="4151858"/>
                </a:cubicBezTo>
                <a:cubicBezTo>
                  <a:pt x="2044316" y="4152924"/>
                  <a:pt x="2039514" y="4151858"/>
                  <a:pt x="2036312" y="4149456"/>
                </a:cubicBezTo>
                <a:cubicBezTo>
                  <a:pt x="2034178" y="4147589"/>
                  <a:pt x="2032844" y="4145188"/>
                  <a:pt x="2032311" y="4141720"/>
                </a:cubicBezTo>
                <a:cubicBezTo>
                  <a:pt x="2032044" y="4138519"/>
                  <a:pt x="2032044" y="4135050"/>
                  <a:pt x="2032844" y="4130515"/>
                </a:cubicBezTo>
                <a:cubicBezTo>
                  <a:pt x="2032844" y="4129982"/>
                  <a:pt x="2034445" y="4121712"/>
                  <a:pt x="2040314" y="4120645"/>
                </a:cubicBezTo>
                <a:lnTo>
                  <a:pt x="2056587" y="4117710"/>
                </a:lnTo>
                <a:lnTo>
                  <a:pt x="2042982" y="4107839"/>
                </a:lnTo>
                <a:cubicBezTo>
                  <a:pt x="2042448" y="4107572"/>
                  <a:pt x="2030443" y="4099035"/>
                  <a:pt x="2015237" y="4105438"/>
                </a:cubicBezTo>
                <a:cubicBezTo>
                  <a:pt x="2000564" y="4111574"/>
                  <a:pt x="1988292" y="4128114"/>
                  <a:pt x="1978422" y="4153992"/>
                </a:cubicBezTo>
                <a:close/>
                <a:moveTo>
                  <a:pt x="1953345" y="4139052"/>
                </a:moveTo>
                <a:cubicBezTo>
                  <a:pt x="1949076" y="4137185"/>
                  <a:pt x="1945074" y="4135584"/>
                  <a:pt x="1940539" y="4134250"/>
                </a:cubicBezTo>
                <a:cubicBezTo>
                  <a:pt x="1935737" y="4114775"/>
                  <a:pt x="1937071" y="4096901"/>
                  <a:pt x="1939205" y="4083829"/>
                </a:cubicBezTo>
                <a:cubicBezTo>
                  <a:pt x="1940272" y="4077160"/>
                  <a:pt x="1941873" y="4071824"/>
                  <a:pt x="1942940" y="4068089"/>
                </a:cubicBezTo>
                <a:cubicBezTo>
                  <a:pt x="1944007" y="4064355"/>
                  <a:pt x="1945074" y="4062220"/>
                  <a:pt x="1945074" y="4062220"/>
                </a:cubicBezTo>
                <a:cubicBezTo>
                  <a:pt x="1947475" y="4057418"/>
                  <a:pt x="1951477" y="4054217"/>
                  <a:pt x="1953078" y="4054484"/>
                </a:cubicBezTo>
                <a:lnTo>
                  <a:pt x="1953078" y="4054484"/>
                </a:lnTo>
                <a:cubicBezTo>
                  <a:pt x="1953878" y="4054484"/>
                  <a:pt x="1954678" y="4056084"/>
                  <a:pt x="1955212" y="4058218"/>
                </a:cubicBezTo>
                <a:cubicBezTo>
                  <a:pt x="1956012" y="4060620"/>
                  <a:pt x="1954145" y="4064888"/>
                  <a:pt x="1952277" y="4069156"/>
                </a:cubicBezTo>
                <a:cubicBezTo>
                  <a:pt x="1948809" y="4076893"/>
                  <a:pt x="1943474" y="4088898"/>
                  <a:pt x="1952544" y="4099836"/>
                </a:cubicBezTo>
                <a:cubicBezTo>
                  <a:pt x="1955745" y="4103838"/>
                  <a:pt x="1960281" y="4105705"/>
                  <a:pt x="1965083" y="4106505"/>
                </a:cubicBezTo>
                <a:cubicBezTo>
                  <a:pt x="1959214" y="4117710"/>
                  <a:pt x="1955479" y="4130782"/>
                  <a:pt x="1953345" y="4139052"/>
                </a:cubicBezTo>
                <a:close/>
                <a:moveTo>
                  <a:pt x="2149426" y="4145721"/>
                </a:moveTo>
                <a:cubicBezTo>
                  <a:pt x="2140622" y="4134250"/>
                  <a:pt x="2127817" y="4128381"/>
                  <a:pt x="2114478" y="4127047"/>
                </a:cubicBezTo>
                <a:cubicBezTo>
                  <a:pt x="2101139" y="4125713"/>
                  <a:pt x="2087267" y="4128648"/>
                  <a:pt x="2076329" y="4134517"/>
                </a:cubicBezTo>
                <a:cubicBezTo>
                  <a:pt x="2077396" y="4130249"/>
                  <a:pt x="2078196" y="4125980"/>
                  <a:pt x="2078463" y="4122245"/>
                </a:cubicBezTo>
                <a:cubicBezTo>
                  <a:pt x="2079263" y="4109973"/>
                  <a:pt x="2076596" y="4092900"/>
                  <a:pt x="2068859" y="4081962"/>
                </a:cubicBezTo>
                <a:cubicBezTo>
                  <a:pt x="2052852" y="4059286"/>
                  <a:pt x="2026175" y="4056885"/>
                  <a:pt x="2004833" y="4067556"/>
                </a:cubicBezTo>
                <a:cubicBezTo>
                  <a:pt x="2006700" y="4054217"/>
                  <a:pt x="2004833" y="4040611"/>
                  <a:pt x="2000031" y="4031007"/>
                </a:cubicBezTo>
                <a:cubicBezTo>
                  <a:pt x="1998697" y="4028339"/>
                  <a:pt x="1996829" y="4025672"/>
                  <a:pt x="1994962" y="4023271"/>
                </a:cubicBezTo>
                <a:cubicBezTo>
                  <a:pt x="2013103" y="4025672"/>
                  <a:pt x="2031510" y="4026205"/>
                  <a:pt x="2049651" y="4027806"/>
                </a:cubicBezTo>
                <a:cubicBezTo>
                  <a:pt x="2067792" y="4029140"/>
                  <a:pt x="2086200" y="4031007"/>
                  <a:pt x="2104340" y="4031541"/>
                </a:cubicBezTo>
                <a:cubicBezTo>
                  <a:pt x="2120347" y="4066488"/>
                  <a:pt x="2141156" y="4077426"/>
                  <a:pt x="2150760" y="4080628"/>
                </a:cubicBezTo>
                <a:lnTo>
                  <a:pt x="2149426" y="4145721"/>
                </a:lnTo>
                <a:close/>
                <a:moveTo>
                  <a:pt x="2148359" y="4182270"/>
                </a:moveTo>
                <a:cubicBezTo>
                  <a:pt x="2148092" y="4200411"/>
                  <a:pt x="2144624" y="4223354"/>
                  <a:pt x="2128351" y="4231357"/>
                </a:cubicBezTo>
                <a:cubicBezTo>
                  <a:pt x="2121148" y="4234825"/>
                  <a:pt x="2111010" y="4233491"/>
                  <a:pt x="2107542" y="4225221"/>
                </a:cubicBezTo>
                <a:cubicBezTo>
                  <a:pt x="2104607" y="4218285"/>
                  <a:pt x="2104607" y="4208681"/>
                  <a:pt x="2107275" y="4202279"/>
                </a:cubicBezTo>
                <a:cubicBezTo>
                  <a:pt x="2108609" y="4199344"/>
                  <a:pt x="2111010" y="4197210"/>
                  <a:pt x="2114211" y="4196142"/>
                </a:cubicBezTo>
                <a:cubicBezTo>
                  <a:pt x="2117413" y="4195342"/>
                  <a:pt x="2120614" y="4195876"/>
                  <a:pt x="2123282" y="4198010"/>
                </a:cubicBezTo>
                <a:lnTo>
                  <a:pt x="2134220" y="4207080"/>
                </a:lnTo>
                <a:lnTo>
                  <a:pt x="2133419" y="4191874"/>
                </a:lnTo>
                <a:cubicBezTo>
                  <a:pt x="2133419" y="4190274"/>
                  <a:pt x="2132085" y="4176134"/>
                  <a:pt x="2122748" y="4168931"/>
                </a:cubicBezTo>
                <a:cubicBezTo>
                  <a:pt x="2116879" y="4164663"/>
                  <a:pt x="2109676" y="4164129"/>
                  <a:pt x="2100872" y="4167331"/>
                </a:cubicBezTo>
                <a:cubicBezTo>
                  <a:pt x="2095804" y="4169198"/>
                  <a:pt x="2091002" y="4172666"/>
                  <a:pt x="2086733" y="4177201"/>
                </a:cubicBezTo>
                <a:cubicBezTo>
                  <a:pt x="2082198" y="4182003"/>
                  <a:pt x="2078463" y="4187872"/>
                  <a:pt x="2074728" y="4195342"/>
                </a:cubicBezTo>
                <a:cubicBezTo>
                  <a:pt x="2072327" y="4200144"/>
                  <a:pt x="2070727" y="4205213"/>
                  <a:pt x="2069126" y="4210015"/>
                </a:cubicBezTo>
                <a:cubicBezTo>
                  <a:pt x="2067258" y="4215350"/>
                  <a:pt x="2065658" y="4220419"/>
                  <a:pt x="2062990" y="4224954"/>
                </a:cubicBezTo>
                <a:cubicBezTo>
                  <a:pt x="2060856" y="4228423"/>
                  <a:pt x="2058455" y="4232158"/>
                  <a:pt x="2055520" y="4236159"/>
                </a:cubicBezTo>
                <a:cubicBezTo>
                  <a:pt x="2047250" y="4247631"/>
                  <a:pt x="2037646" y="4256968"/>
                  <a:pt x="2026975" y="4264171"/>
                </a:cubicBezTo>
                <a:cubicBezTo>
                  <a:pt x="2016304" y="4271374"/>
                  <a:pt x="2004833" y="4275909"/>
                  <a:pt x="1992827" y="4278043"/>
                </a:cubicBezTo>
                <a:lnTo>
                  <a:pt x="1994428" y="4275909"/>
                </a:lnTo>
                <a:cubicBezTo>
                  <a:pt x="2000297" y="4267105"/>
                  <a:pt x="2004299" y="4257768"/>
                  <a:pt x="2007233" y="4248164"/>
                </a:cubicBezTo>
                <a:cubicBezTo>
                  <a:pt x="2016571" y="4243896"/>
                  <a:pt x="2042181" y="4227889"/>
                  <a:pt x="2056854" y="4179602"/>
                </a:cubicBezTo>
                <a:cubicBezTo>
                  <a:pt x="2061123" y="4165730"/>
                  <a:pt x="2069659" y="4153992"/>
                  <a:pt x="2080331" y="4147589"/>
                </a:cubicBezTo>
                <a:cubicBezTo>
                  <a:pt x="2098205" y="4137185"/>
                  <a:pt x="2127017" y="4136384"/>
                  <a:pt x="2140889" y="4155325"/>
                </a:cubicBezTo>
                <a:cubicBezTo>
                  <a:pt x="2147292" y="4164129"/>
                  <a:pt x="2148359" y="4174800"/>
                  <a:pt x="2148359" y="4182270"/>
                </a:cubicBezTo>
                <a:close/>
                <a:moveTo>
                  <a:pt x="1938672" y="4313791"/>
                </a:moveTo>
                <a:cubicBezTo>
                  <a:pt x="1944274" y="4312191"/>
                  <a:pt x="1949610" y="4310590"/>
                  <a:pt x="1954412" y="4308189"/>
                </a:cubicBezTo>
                <a:cubicBezTo>
                  <a:pt x="1960814" y="4305255"/>
                  <a:pt x="1970151" y="4300452"/>
                  <a:pt x="1978955" y="4293249"/>
                </a:cubicBezTo>
                <a:cubicBezTo>
                  <a:pt x="1998163" y="4293249"/>
                  <a:pt x="2017371" y="4287647"/>
                  <a:pt x="2034178" y="4276176"/>
                </a:cubicBezTo>
                <a:cubicBezTo>
                  <a:pt x="2045916" y="4268173"/>
                  <a:pt x="2056587" y="4257768"/>
                  <a:pt x="2065658" y="4244963"/>
                </a:cubicBezTo>
                <a:cubicBezTo>
                  <a:pt x="2068859" y="4240428"/>
                  <a:pt x="2071527" y="4236426"/>
                  <a:pt x="2073928" y="4232424"/>
                </a:cubicBezTo>
                <a:cubicBezTo>
                  <a:pt x="2077129" y="4226822"/>
                  <a:pt x="2078997" y="4220686"/>
                  <a:pt x="2081131" y="4215084"/>
                </a:cubicBezTo>
                <a:cubicBezTo>
                  <a:pt x="2082732" y="4210549"/>
                  <a:pt x="2084065" y="4206280"/>
                  <a:pt x="2085933" y="4202279"/>
                </a:cubicBezTo>
                <a:cubicBezTo>
                  <a:pt x="2088867" y="4196142"/>
                  <a:pt x="2092069" y="4191074"/>
                  <a:pt x="2095537" y="4187339"/>
                </a:cubicBezTo>
                <a:cubicBezTo>
                  <a:pt x="2098472" y="4184137"/>
                  <a:pt x="2101406" y="4182003"/>
                  <a:pt x="2104607" y="4180670"/>
                </a:cubicBezTo>
                <a:cubicBezTo>
                  <a:pt x="2109409" y="4178802"/>
                  <a:pt x="2113144" y="4178802"/>
                  <a:pt x="2115812" y="4180670"/>
                </a:cubicBezTo>
                <a:cubicBezTo>
                  <a:pt x="2116346" y="4180936"/>
                  <a:pt x="2116879" y="4181470"/>
                  <a:pt x="2117146" y="4182003"/>
                </a:cubicBezTo>
                <a:cubicBezTo>
                  <a:pt x="2115278" y="4182003"/>
                  <a:pt x="2113411" y="4182270"/>
                  <a:pt x="2111810" y="4182803"/>
                </a:cubicBezTo>
                <a:cubicBezTo>
                  <a:pt x="2105141" y="4184671"/>
                  <a:pt x="2099538" y="4189740"/>
                  <a:pt x="2096337" y="4196409"/>
                </a:cubicBezTo>
                <a:cubicBezTo>
                  <a:pt x="2091802" y="4206547"/>
                  <a:pt x="2091802" y="4220419"/>
                  <a:pt x="2096337" y="4231091"/>
                </a:cubicBezTo>
                <a:cubicBezTo>
                  <a:pt x="2103007" y="4246830"/>
                  <a:pt x="2121148" y="4249765"/>
                  <a:pt x="2133953" y="4243629"/>
                </a:cubicBezTo>
                <a:cubicBezTo>
                  <a:pt x="2139555" y="4240961"/>
                  <a:pt x="2144357" y="4236960"/>
                  <a:pt x="2148092" y="4231624"/>
                </a:cubicBezTo>
                <a:lnTo>
                  <a:pt x="2145958" y="4327664"/>
                </a:lnTo>
                <a:lnTo>
                  <a:pt x="2094203" y="4326330"/>
                </a:lnTo>
                <a:cubicBezTo>
                  <a:pt x="2076862" y="4326063"/>
                  <a:pt x="2059789" y="4323929"/>
                  <a:pt x="2042448" y="4323129"/>
                </a:cubicBezTo>
                <a:cubicBezTo>
                  <a:pt x="2007500" y="4320728"/>
                  <a:pt x="1972819" y="4318860"/>
                  <a:pt x="1938672" y="4313791"/>
                </a:cubicBezTo>
                <a:close/>
                <a:moveTo>
                  <a:pt x="1862907" y="4238560"/>
                </a:moveTo>
                <a:cubicBezTo>
                  <a:pt x="1866642" y="4234025"/>
                  <a:pt x="1872511" y="4230824"/>
                  <a:pt x="1878380" y="4229757"/>
                </a:cubicBezTo>
                <a:cubicBezTo>
                  <a:pt x="1884516" y="4228423"/>
                  <a:pt x="1891185" y="4228956"/>
                  <a:pt x="1896521" y="4231624"/>
                </a:cubicBezTo>
                <a:cubicBezTo>
                  <a:pt x="1901590" y="4234292"/>
                  <a:pt x="1906658" y="4239627"/>
                  <a:pt x="1905858" y="4246030"/>
                </a:cubicBezTo>
                <a:cubicBezTo>
                  <a:pt x="1905324" y="4250299"/>
                  <a:pt x="1903724" y="4251366"/>
                  <a:pt x="1897321" y="4253766"/>
                </a:cubicBezTo>
                <a:cubicBezTo>
                  <a:pt x="1895187" y="4254567"/>
                  <a:pt x="1893053" y="4255367"/>
                  <a:pt x="1890652" y="4256701"/>
                </a:cubicBezTo>
                <a:lnTo>
                  <a:pt x="1883449" y="4260436"/>
                </a:lnTo>
                <a:lnTo>
                  <a:pt x="1887984" y="4267105"/>
                </a:lnTo>
                <a:cubicBezTo>
                  <a:pt x="1893853" y="4275375"/>
                  <a:pt x="1902123" y="4280444"/>
                  <a:pt x="1912261" y="4281778"/>
                </a:cubicBezTo>
                <a:lnTo>
                  <a:pt x="1912794" y="4281778"/>
                </a:lnTo>
                <a:cubicBezTo>
                  <a:pt x="1926934" y="4283379"/>
                  <a:pt x="1944274" y="4277243"/>
                  <a:pt x="1956546" y="4266038"/>
                </a:cubicBezTo>
                <a:cubicBezTo>
                  <a:pt x="1957880" y="4264971"/>
                  <a:pt x="1980022" y="4242562"/>
                  <a:pt x="1978422" y="4216684"/>
                </a:cubicBezTo>
                <a:cubicBezTo>
                  <a:pt x="1977621" y="4203613"/>
                  <a:pt x="1971219" y="4192407"/>
                  <a:pt x="1959747" y="4183337"/>
                </a:cubicBezTo>
                <a:cubicBezTo>
                  <a:pt x="1958413" y="4182270"/>
                  <a:pt x="1944541" y="4171332"/>
                  <a:pt x="1920798" y="4167331"/>
                </a:cubicBezTo>
                <a:cubicBezTo>
                  <a:pt x="1909059" y="4164929"/>
                  <a:pt x="1894653" y="4165463"/>
                  <a:pt x="1878113" y="4167864"/>
                </a:cubicBezTo>
                <a:cubicBezTo>
                  <a:pt x="1861573" y="4170532"/>
                  <a:pt x="1842899" y="4176935"/>
                  <a:pt x="1821556" y="4189206"/>
                </a:cubicBezTo>
                <a:cubicBezTo>
                  <a:pt x="1823157" y="4182003"/>
                  <a:pt x="1823957" y="4174533"/>
                  <a:pt x="1823157" y="4167064"/>
                </a:cubicBezTo>
                <a:cubicBezTo>
                  <a:pt x="1847167" y="4151324"/>
                  <a:pt x="1873578" y="4144121"/>
                  <a:pt x="1898922" y="4143588"/>
                </a:cubicBezTo>
                <a:cubicBezTo>
                  <a:pt x="1924532" y="4142520"/>
                  <a:pt x="1949076" y="4149723"/>
                  <a:pt x="1969618" y="4164929"/>
                </a:cubicBezTo>
                <a:cubicBezTo>
                  <a:pt x="1984291" y="4176134"/>
                  <a:pt x="1993628" y="4191074"/>
                  <a:pt x="1996829" y="4208681"/>
                </a:cubicBezTo>
                <a:cubicBezTo>
                  <a:pt x="2000297" y="4228423"/>
                  <a:pt x="1995762" y="4250032"/>
                  <a:pt x="1983223" y="4269506"/>
                </a:cubicBezTo>
                <a:cubicBezTo>
                  <a:pt x="1976821" y="4279644"/>
                  <a:pt x="1964282" y="4288981"/>
                  <a:pt x="1948543" y="4296184"/>
                </a:cubicBezTo>
                <a:cubicBezTo>
                  <a:pt x="1923199" y="4307922"/>
                  <a:pt x="1883982" y="4308990"/>
                  <a:pt x="1864508" y="4289515"/>
                </a:cubicBezTo>
                <a:cubicBezTo>
                  <a:pt x="1852503" y="4276176"/>
                  <a:pt x="1851702" y="4252166"/>
                  <a:pt x="1862907" y="4238560"/>
                </a:cubicBezTo>
                <a:close/>
                <a:moveTo>
                  <a:pt x="1743124" y="4281512"/>
                </a:moveTo>
                <a:cubicBezTo>
                  <a:pt x="1747392" y="4277243"/>
                  <a:pt x="1750594" y="4271640"/>
                  <a:pt x="1751927" y="4265238"/>
                </a:cubicBezTo>
                <a:cubicBezTo>
                  <a:pt x="1754062" y="4255100"/>
                  <a:pt x="1751127" y="4244963"/>
                  <a:pt x="1745258" y="4237760"/>
                </a:cubicBezTo>
                <a:cubicBezTo>
                  <a:pt x="1746859" y="4237760"/>
                  <a:pt x="1748459" y="4237760"/>
                  <a:pt x="1750060" y="4237760"/>
                </a:cubicBezTo>
                <a:cubicBezTo>
                  <a:pt x="1777005" y="4237493"/>
                  <a:pt x="1798614" y="4226555"/>
                  <a:pt x="1811152" y="4210815"/>
                </a:cubicBezTo>
                <a:cubicBezTo>
                  <a:pt x="1855170" y="4180670"/>
                  <a:pt x="1889051" y="4177468"/>
                  <a:pt x="1913595" y="4179602"/>
                </a:cubicBezTo>
                <a:cubicBezTo>
                  <a:pt x="1925866" y="4180936"/>
                  <a:pt x="1935204" y="4184404"/>
                  <a:pt x="1941873" y="4187606"/>
                </a:cubicBezTo>
                <a:cubicBezTo>
                  <a:pt x="1945074" y="4189206"/>
                  <a:pt x="1947742" y="4190540"/>
                  <a:pt x="1949610" y="4191874"/>
                </a:cubicBezTo>
                <a:cubicBezTo>
                  <a:pt x="1951477" y="4192941"/>
                  <a:pt x="1952277" y="4193741"/>
                  <a:pt x="1952277" y="4193741"/>
                </a:cubicBezTo>
                <a:cubicBezTo>
                  <a:pt x="1960814" y="4200411"/>
                  <a:pt x="1965083" y="4208148"/>
                  <a:pt x="1965616" y="4216684"/>
                </a:cubicBezTo>
                <a:cubicBezTo>
                  <a:pt x="1966150" y="4226288"/>
                  <a:pt x="1961881" y="4235892"/>
                  <a:pt x="1957346" y="4243095"/>
                </a:cubicBezTo>
                <a:cubicBezTo>
                  <a:pt x="1952811" y="4250299"/>
                  <a:pt x="1948009" y="4255100"/>
                  <a:pt x="1948009" y="4255100"/>
                </a:cubicBezTo>
                <a:cubicBezTo>
                  <a:pt x="1940272" y="4262036"/>
                  <a:pt x="1926667" y="4268706"/>
                  <a:pt x="1914662" y="4267372"/>
                </a:cubicBezTo>
                <a:cubicBezTo>
                  <a:pt x="1911194" y="4266839"/>
                  <a:pt x="1908526" y="4266038"/>
                  <a:pt x="1905858" y="4264438"/>
                </a:cubicBezTo>
                <a:cubicBezTo>
                  <a:pt x="1911460" y="4262036"/>
                  <a:pt x="1917596" y="4257501"/>
                  <a:pt x="1918930" y="4247097"/>
                </a:cubicBezTo>
                <a:cubicBezTo>
                  <a:pt x="1920531" y="4234025"/>
                  <a:pt x="1911994" y="4223354"/>
                  <a:pt x="1902657" y="4218819"/>
                </a:cubicBezTo>
                <a:cubicBezTo>
                  <a:pt x="1886650" y="4211082"/>
                  <a:pt x="1864774" y="4215350"/>
                  <a:pt x="1853303" y="4229223"/>
                </a:cubicBezTo>
                <a:cubicBezTo>
                  <a:pt x="1837830" y="4248164"/>
                  <a:pt x="1838363" y="4280444"/>
                  <a:pt x="1855971" y="4298585"/>
                </a:cubicBezTo>
                <a:cubicBezTo>
                  <a:pt x="1857571" y="4300186"/>
                  <a:pt x="1859439" y="4301786"/>
                  <a:pt x="1861306" y="4303387"/>
                </a:cubicBezTo>
                <a:lnTo>
                  <a:pt x="1802348" y="4292983"/>
                </a:lnTo>
                <a:cubicBezTo>
                  <a:pt x="1782340" y="4289248"/>
                  <a:pt x="1762332" y="4286313"/>
                  <a:pt x="1743124" y="4281512"/>
                </a:cubicBezTo>
                <a:close/>
                <a:moveTo>
                  <a:pt x="1705775" y="4254567"/>
                </a:moveTo>
                <a:cubicBezTo>
                  <a:pt x="1707909" y="4244963"/>
                  <a:pt x="1717247" y="4239094"/>
                  <a:pt x="1726317" y="4240961"/>
                </a:cubicBezTo>
                <a:cubicBezTo>
                  <a:pt x="1735387" y="4243095"/>
                  <a:pt x="1740990" y="4252432"/>
                  <a:pt x="1739122" y="4262036"/>
                </a:cubicBezTo>
                <a:cubicBezTo>
                  <a:pt x="1736988" y="4271640"/>
                  <a:pt x="1727917" y="4277777"/>
                  <a:pt x="1718580" y="4275642"/>
                </a:cubicBezTo>
                <a:cubicBezTo>
                  <a:pt x="1709243" y="4273775"/>
                  <a:pt x="1703641" y="4264171"/>
                  <a:pt x="1705775" y="4254567"/>
                </a:cubicBezTo>
                <a:close/>
                <a:moveTo>
                  <a:pt x="1584658" y="4240961"/>
                </a:moveTo>
                <a:cubicBezTo>
                  <a:pt x="1589193" y="4236960"/>
                  <a:pt x="1592928" y="4231624"/>
                  <a:pt x="1594796" y="4225488"/>
                </a:cubicBezTo>
                <a:cubicBezTo>
                  <a:pt x="1597197" y="4217218"/>
                  <a:pt x="1596130" y="4208681"/>
                  <a:pt x="1592661" y="4201745"/>
                </a:cubicBezTo>
                <a:cubicBezTo>
                  <a:pt x="1615071" y="4206814"/>
                  <a:pt x="1638280" y="4205746"/>
                  <a:pt x="1655087" y="4195075"/>
                </a:cubicBezTo>
                <a:lnTo>
                  <a:pt x="1655621" y="4195342"/>
                </a:lnTo>
                <a:lnTo>
                  <a:pt x="1655621" y="4195342"/>
                </a:lnTo>
                <a:lnTo>
                  <a:pt x="1656154" y="4195342"/>
                </a:lnTo>
                <a:cubicBezTo>
                  <a:pt x="1665225" y="4213750"/>
                  <a:pt x="1684966" y="4225488"/>
                  <a:pt x="1706842" y="4231891"/>
                </a:cubicBezTo>
                <a:cubicBezTo>
                  <a:pt x="1700173" y="4236159"/>
                  <a:pt x="1695104" y="4243095"/>
                  <a:pt x="1692970" y="4251632"/>
                </a:cubicBezTo>
                <a:cubicBezTo>
                  <a:pt x="1691369" y="4258035"/>
                  <a:pt x="1691903" y="4264438"/>
                  <a:pt x="1694037" y="4270040"/>
                </a:cubicBezTo>
                <a:cubicBezTo>
                  <a:pt x="1675629" y="4265771"/>
                  <a:pt x="1657221" y="4261770"/>
                  <a:pt x="1639347" y="4256434"/>
                </a:cubicBezTo>
                <a:lnTo>
                  <a:pt x="1584658" y="4240961"/>
                </a:lnTo>
                <a:close/>
                <a:moveTo>
                  <a:pt x="1549443" y="4211883"/>
                </a:moveTo>
                <a:cubicBezTo>
                  <a:pt x="1552378" y="4202545"/>
                  <a:pt x="1561982" y="4197476"/>
                  <a:pt x="1570786" y="4200144"/>
                </a:cubicBezTo>
                <a:cubicBezTo>
                  <a:pt x="1579856" y="4202812"/>
                  <a:pt x="1584658" y="4212416"/>
                  <a:pt x="1581990" y="4221753"/>
                </a:cubicBezTo>
                <a:cubicBezTo>
                  <a:pt x="1579323" y="4231091"/>
                  <a:pt x="1569452" y="4236693"/>
                  <a:pt x="1560381" y="4234025"/>
                </a:cubicBezTo>
                <a:cubicBezTo>
                  <a:pt x="1551311" y="4231357"/>
                  <a:pt x="1546509" y="4221220"/>
                  <a:pt x="1549443" y="4211883"/>
                </a:cubicBezTo>
                <a:close/>
                <a:moveTo>
                  <a:pt x="1423524" y="4186005"/>
                </a:moveTo>
                <a:cubicBezTo>
                  <a:pt x="1425925" y="4185738"/>
                  <a:pt x="1428326" y="4185205"/>
                  <a:pt x="1430461" y="4184671"/>
                </a:cubicBezTo>
                <a:cubicBezTo>
                  <a:pt x="1454471" y="4178268"/>
                  <a:pt x="1471011" y="4150790"/>
                  <a:pt x="1467009" y="4126247"/>
                </a:cubicBezTo>
                <a:cubicBezTo>
                  <a:pt x="1464075" y="4108106"/>
                  <a:pt x="1447534" y="4093166"/>
                  <a:pt x="1429660" y="4092366"/>
                </a:cubicBezTo>
                <a:cubicBezTo>
                  <a:pt x="1418989" y="4092099"/>
                  <a:pt x="1406184" y="4096901"/>
                  <a:pt x="1401115" y="4109173"/>
                </a:cubicBezTo>
                <a:cubicBezTo>
                  <a:pt x="1397113" y="4118777"/>
                  <a:pt x="1400315" y="4125713"/>
                  <a:pt x="1403783" y="4130515"/>
                </a:cubicBezTo>
                <a:cubicBezTo>
                  <a:pt x="1400848" y="4130515"/>
                  <a:pt x="1397647" y="4129982"/>
                  <a:pt x="1394712" y="4128648"/>
                </a:cubicBezTo>
                <a:cubicBezTo>
                  <a:pt x="1383508" y="4124112"/>
                  <a:pt x="1374971" y="4111574"/>
                  <a:pt x="1371770" y="4100903"/>
                </a:cubicBezTo>
                <a:cubicBezTo>
                  <a:pt x="1371770" y="4100903"/>
                  <a:pt x="1365100" y="4074759"/>
                  <a:pt x="1375771" y="4058752"/>
                </a:cubicBezTo>
                <a:cubicBezTo>
                  <a:pt x="1380573" y="4051549"/>
                  <a:pt x="1388043" y="4047281"/>
                  <a:pt x="1398714" y="4045947"/>
                </a:cubicBezTo>
                <a:cubicBezTo>
                  <a:pt x="1400048" y="4045947"/>
                  <a:pt x="1417922" y="4043546"/>
                  <a:pt x="1440332" y="4052883"/>
                </a:cubicBezTo>
                <a:cubicBezTo>
                  <a:pt x="1451536" y="4057418"/>
                  <a:pt x="1463808" y="4065155"/>
                  <a:pt x="1476346" y="4077693"/>
                </a:cubicBezTo>
                <a:cubicBezTo>
                  <a:pt x="1482482" y="4083829"/>
                  <a:pt x="1488618" y="4091566"/>
                  <a:pt x="1494754" y="4100369"/>
                </a:cubicBezTo>
                <a:cubicBezTo>
                  <a:pt x="1500890" y="4108906"/>
                  <a:pt x="1507026" y="4119044"/>
                  <a:pt x="1512895" y="4130782"/>
                </a:cubicBezTo>
                <a:cubicBezTo>
                  <a:pt x="1515829" y="4150524"/>
                  <a:pt x="1529435" y="4169465"/>
                  <a:pt x="1552378" y="4184404"/>
                </a:cubicBezTo>
                <a:lnTo>
                  <a:pt x="1556646" y="4187072"/>
                </a:lnTo>
                <a:cubicBezTo>
                  <a:pt x="1547843" y="4190274"/>
                  <a:pt x="1540373" y="4197476"/>
                  <a:pt x="1537172" y="4207347"/>
                </a:cubicBezTo>
                <a:cubicBezTo>
                  <a:pt x="1535037" y="4213483"/>
                  <a:pt x="1535037" y="4220153"/>
                  <a:pt x="1536638" y="4226022"/>
                </a:cubicBezTo>
                <a:cubicBezTo>
                  <a:pt x="1498756" y="4213216"/>
                  <a:pt x="1460340" y="4201478"/>
                  <a:pt x="1423524" y="4186005"/>
                </a:cubicBezTo>
                <a:close/>
                <a:moveTo>
                  <a:pt x="1350961" y="4135851"/>
                </a:moveTo>
                <a:cubicBezTo>
                  <a:pt x="1341090" y="4121445"/>
                  <a:pt x="1335221" y="4106505"/>
                  <a:pt x="1334421" y="4094767"/>
                </a:cubicBezTo>
                <a:cubicBezTo>
                  <a:pt x="1333087" y="4071824"/>
                  <a:pt x="1339756" y="4051016"/>
                  <a:pt x="1352828" y="4035543"/>
                </a:cubicBezTo>
                <a:cubicBezTo>
                  <a:pt x="1364567" y="4021670"/>
                  <a:pt x="1380307" y="4013400"/>
                  <a:pt x="1398181" y="4011532"/>
                </a:cubicBezTo>
                <a:cubicBezTo>
                  <a:pt x="1423258" y="4009398"/>
                  <a:pt x="1448602" y="4014734"/>
                  <a:pt x="1470477" y="4027806"/>
                </a:cubicBezTo>
                <a:cubicBezTo>
                  <a:pt x="1492353" y="4040878"/>
                  <a:pt x="1511027" y="4061953"/>
                  <a:pt x="1524366" y="4086497"/>
                </a:cubicBezTo>
                <a:cubicBezTo>
                  <a:pt x="1520098" y="4092633"/>
                  <a:pt x="1516897" y="4099569"/>
                  <a:pt x="1514762" y="4106505"/>
                </a:cubicBezTo>
                <a:cubicBezTo>
                  <a:pt x="1502224" y="4085963"/>
                  <a:pt x="1489419" y="4070490"/>
                  <a:pt x="1476613" y="4059552"/>
                </a:cubicBezTo>
                <a:cubicBezTo>
                  <a:pt x="1463808" y="4048614"/>
                  <a:pt x="1451269" y="4041945"/>
                  <a:pt x="1439798" y="4038210"/>
                </a:cubicBezTo>
                <a:cubicBezTo>
                  <a:pt x="1416855" y="4030740"/>
                  <a:pt x="1399514" y="4032608"/>
                  <a:pt x="1397914" y="4032875"/>
                </a:cubicBezTo>
                <a:cubicBezTo>
                  <a:pt x="1383508" y="4034742"/>
                  <a:pt x="1372570" y="4041145"/>
                  <a:pt x="1365367" y="4052083"/>
                </a:cubicBezTo>
                <a:cubicBezTo>
                  <a:pt x="1350961" y="4073425"/>
                  <a:pt x="1358964" y="4104638"/>
                  <a:pt x="1359231" y="4105972"/>
                </a:cubicBezTo>
                <a:cubicBezTo>
                  <a:pt x="1364300" y="4122512"/>
                  <a:pt x="1376038" y="4136651"/>
                  <a:pt x="1389110" y="4141986"/>
                </a:cubicBezTo>
                <a:cubicBezTo>
                  <a:pt x="1398714" y="4145988"/>
                  <a:pt x="1408852" y="4145721"/>
                  <a:pt x="1418189" y="4141186"/>
                </a:cubicBezTo>
                <a:lnTo>
                  <a:pt x="1425392" y="4137718"/>
                </a:lnTo>
                <a:lnTo>
                  <a:pt x="1421123" y="4131049"/>
                </a:lnTo>
                <a:cubicBezTo>
                  <a:pt x="1419790" y="4128915"/>
                  <a:pt x="1418189" y="4127047"/>
                  <a:pt x="1416855" y="4125446"/>
                </a:cubicBezTo>
                <a:cubicBezTo>
                  <a:pt x="1412320" y="4120378"/>
                  <a:pt x="1411519" y="4118777"/>
                  <a:pt x="1413120" y="4114508"/>
                </a:cubicBezTo>
                <a:cubicBezTo>
                  <a:pt x="1415521" y="4108639"/>
                  <a:pt x="1422724" y="4106505"/>
                  <a:pt x="1428326" y="4106505"/>
                </a:cubicBezTo>
                <a:cubicBezTo>
                  <a:pt x="1440598" y="4107039"/>
                  <a:pt x="1452336" y="4117443"/>
                  <a:pt x="1454204" y="4129448"/>
                </a:cubicBezTo>
                <a:cubicBezTo>
                  <a:pt x="1456872" y="4147055"/>
                  <a:pt x="1444333" y="4167331"/>
                  <a:pt x="1427259" y="4171866"/>
                </a:cubicBezTo>
                <a:cubicBezTo>
                  <a:pt x="1414187" y="4175334"/>
                  <a:pt x="1398981" y="4172399"/>
                  <a:pt x="1385108" y="4165463"/>
                </a:cubicBezTo>
                <a:cubicBezTo>
                  <a:pt x="1371236" y="4158527"/>
                  <a:pt x="1358964" y="4147856"/>
                  <a:pt x="1350961" y="4135851"/>
                </a:cubicBezTo>
                <a:close/>
                <a:moveTo>
                  <a:pt x="1417922" y="3953108"/>
                </a:moveTo>
                <a:cubicBezTo>
                  <a:pt x="1421123" y="3967781"/>
                  <a:pt x="1415521" y="3988323"/>
                  <a:pt x="1412320" y="3997393"/>
                </a:cubicBezTo>
                <a:cubicBezTo>
                  <a:pt x="1407518" y="3997393"/>
                  <a:pt x="1402983" y="3997393"/>
                  <a:pt x="1398181" y="3997927"/>
                </a:cubicBezTo>
                <a:lnTo>
                  <a:pt x="1396313" y="3998193"/>
                </a:lnTo>
                <a:cubicBezTo>
                  <a:pt x="1400848" y="3970449"/>
                  <a:pt x="1398447" y="3950174"/>
                  <a:pt x="1388843" y="3938169"/>
                </a:cubicBezTo>
                <a:cubicBezTo>
                  <a:pt x="1378706" y="3925097"/>
                  <a:pt x="1364033" y="3926697"/>
                  <a:pt x="1363500" y="3926964"/>
                </a:cubicBezTo>
                <a:cubicBezTo>
                  <a:pt x="1357897" y="3927764"/>
                  <a:pt x="1352295" y="3928031"/>
                  <a:pt x="1346693" y="3928565"/>
                </a:cubicBezTo>
                <a:cubicBezTo>
                  <a:pt x="1350694" y="3932299"/>
                  <a:pt x="1354963" y="3936034"/>
                  <a:pt x="1359231" y="3939236"/>
                </a:cubicBezTo>
                <a:cubicBezTo>
                  <a:pt x="1364033" y="3942971"/>
                  <a:pt x="1361099" y="3950974"/>
                  <a:pt x="1360832" y="3951241"/>
                </a:cubicBezTo>
                <a:cubicBezTo>
                  <a:pt x="1359231" y="3955776"/>
                  <a:pt x="1357630" y="3958977"/>
                  <a:pt x="1355763" y="3961378"/>
                </a:cubicBezTo>
                <a:cubicBezTo>
                  <a:pt x="1353629" y="3964046"/>
                  <a:pt x="1351228" y="3965647"/>
                  <a:pt x="1348293" y="3966180"/>
                </a:cubicBezTo>
                <a:cubicBezTo>
                  <a:pt x="1344292" y="3966714"/>
                  <a:pt x="1339490" y="3965380"/>
                  <a:pt x="1335755" y="3961912"/>
                </a:cubicBezTo>
                <a:cubicBezTo>
                  <a:pt x="1328285" y="3954976"/>
                  <a:pt x="1331220" y="3936568"/>
                  <a:pt x="1336022" y="3926430"/>
                </a:cubicBezTo>
                <a:cubicBezTo>
                  <a:pt x="1340023" y="3918160"/>
                  <a:pt x="1348293" y="3907489"/>
                  <a:pt x="1357097" y="3903754"/>
                </a:cubicBezTo>
                <a:cubicBezTo>
                  <a:pt x="1380307" y="3893617"/>
                  <a:pt x="1403783" y="3907489"/>
                  <a:pt x="1412053" y="3929098"/>
                </a:cubicBezTo>
                <a:cubicBezTo>
                  <a:pt x="1411519" y="3938436"/>
                  <a:pt x="1413387" y="3946706"/>
                  <a:pt x="1417922" y="3953108"/>
                </a:cubicBezTo>
                <a:close/>
                <a:moveTo>
                  <a:pt x="1349360" y="3979253"/>
                </a:moveTo>
                <a:cubicBezTo>
                  <a:pt x="1355763" y="3978185"/>
                  <a:pt x="1361099" y="3974717"/>
                  <a:pt x="1365367" y="3968848"/>
                </a:cubicBezTo>
                <a:cubicBezTo>
                  <a:pt x="1368035" y="3965113"/>
                  <a:pt x="1370436" y="3960578"/>
                  <a:pt x="1372570" y="3954709"/>
                </a:cubicBezTo>
                <a:cubicBezTo>
                  <a:pt x="1373637" y="3951774"/>
                  <a:pt x="1374704" y="3947506"/>
                  <a:pt x="1374437" y="3942971"/>
                </a:cubicBezTo>
                <a:cubicBezTo>
                  <a:pt x="1376038" y="3944038"/>
                  <a:pt x="1377639" y="3945372"/>
                  <a:pt x="1379239" y="3947506"/>
                </a:cubicBezTo>
                <a:cubicBezTo>
                  <a:pt x="1386709" y="3957110"/>
                  <a:pt x="1388043" y="3975518"/>
                  <a:pt x="1383241" y="4000595"/>
                </a:cubicBezTo>
                <a:cubicBezTo>
                  <a:pt x="1368035" y="4005130"/>
                  <a:pt x="1354429" y="4013934"/>
                  <a:pt x="1343758" y="4026739"/>
                </a:cubicBezTo>
                <a:cubicBezTo>
                  <a:pt x="1338156" y="4033408"/>
                  <a:pt x="1333621" y="4040878"/>
                  <a:pt x="1329886" y="4048881"/>
                </a:cubicBezTo>
                <a:cubicBezTo>
                  <a:pt x="1325084" y="4037677"/>
                  <a:pt x="1320015" y="4017401"/>
                  <a:pt x="1327485" y="3984321"/>
                </a:cubicBezTo>
                <a:cubicBezTo>
                  <a:pt x="1328285" y="3980853"/>
                  <a:pt x="1328819" y="3977385"/>
                  <a:pt x="1329085" y="3973650"/>
                </a:cubicBezTo>
                <a:cubicBezTo>
                  <a:pt x="1334954" y="3978452"/>
                  <a:pt x="1342424" y="3980319"/>
                  <a:pt x="1349360" y="3979253"/>
                </a:cubicBezTo>
                <a:close/>
                <a:moveTo>
                  <a:pt x="1255988" y="4006197"/>
                </a:moveTo>
                <a:cubicBezTo>
                  <a:pt x="1265325" y="3998994"/>
                  <a:pt x="1272262" y="3986989"/>
                  <a:pt x="1273329" y="3976051"/>
                </a:cubicBezTo>
                <a:cubicBezTo>
                  <a:pt x="1274129" y="3968848"/>
                  <a:pt x="1271728" y="3961645"/>
                  <a:pt x="1266659" y="3956843"/>
                </a:cubicBezTo>
                <a:cubicBezTo>
                  <a:pt x="1265325" y="3955509"/>
                  <a:pt x="1263725" y="3954442"/>
                  <a:pt x="1262391" y="3953642"/>
                </a:cubicBezTo>
                <a:cubicBezTo>
                  <a:pt x="1262924" y="3953375"/>
                  <a:pt x="1263725" y="3953108"/>
                  <a:pt x="1264258" y="3953108"/>
                </a:cubicBezTo>
                <a:cubicBezTo>
                  <a:pt x="1267460" y="3952575"/>
                  <a:pt x="1270661" y="3954442"/>
                  <a:pt x="1274129" y="3958444"/>
                </a:cubicBezTo>
                <a:cubicBezTo>
                  <a:pt x="1276530" y="3961111"/>
                  <a:pt x="1277864" y="3964313"/>
                  <a:pt x="1278931" y="3968581"/>
                </a:cubicBezTo>
                <a:cubicBezTo>
                  <a:pt x="1279998" y="3973650"/>
                  <a:pt x="1280265" y="3979519"/>
                  <a:pt x="1279731" y="3986455"/>
                </a:cubicBezTo>
                <a:cubicBezTo>
                  <a:pt x="1279465" y="3990724"/>
                  <a:pt x="1278398" y="3995259"/>
                  <a:pt x="1277330" y="4000061"/>
                </a:cubicBezTo>
                <a:cubicBezTo>
                  <a:pt x="1275997" y="4006197"/>
                  <a:pt x="1274663" y="4012333"/>
                  <a:pt x="1274663" y="4018735"/>
                </a:cubicBezTo>
                <a:cubicBezTo>
                  <a:pt x="1274663" y="4023271"/>
                  <a:pt x="1274929" y="4028339"/>
                  <a:pt x="1275463" y="4033942"/>
                </a:cubicBezTo>
                <a:cubicBezTo>
                  <a:pt x="1277064" y="4049682"/>
                  <a:pt x="1280799" y="4064355"/>
                  <a:pt x="1286934" y="4077426"/>
                </a:cubicBezTo>
                <a:cubicBezTo>
                  <a:pt x="1296005" y="4095300"/>
                  <a:pt x="1309877" y="4109440"/>
                  <a:pt x="1326684" y="4118777"/>
                </a:cubicBezTo>
                <a:cubicBezTo>
                  <a:pt x="1330686" y="4129448"/>
                  <a:pt x="1336288" y="4138519"/>
                  <a:pt x="1340290" y="4144388"/>
                </a:cubicBezTo>
                <a:cubicBezTo>
                  <a:pt x="1343224" y="4148923"/>
                  <a:pt x="1346959" y="4153191"/>
                  <a:pt x="1350961" y="4157460"/>
                </a:cubicBezTo>
                <a:cubicBezTo>
                  <a:pt x="1319481" y="4143054"/>
                  <a:pt x="1287735" y="4129448"/>
                  <a:pt x="1256522" y="4114242"/>
                </a:cubicBezTo>
                <a:cubicBezTo>
                  <a:pt x="1225842" y="4098235"/>
                  <a:pt x="1194629" y="4083029"/>
                  <a:pt x="1164217" y="4066488"/>
                </a:cubicBezTo>
                <a:lnTo>
                  <a:pt x="1210636" y="3982187"/>
                </a:lnTo>
                <a:cubicBezTo>
                  <a:pt x="1211436" y="3988589"/>
                  <a:pt x="1213304" y="3994726"/>
                  <a:pt x="1216772" y="3999794"/>
                </a:cubicBezTo>
                <a:cubicBezTo>
                  <a:pt x="1224775" y="4010465"/>
                  <a:pt x="1242383" y="4016601"/>
                  <a:pt x="1255988" y="4006197"/>
                </a:cubicBezTo>
                <a:close/>
                <a:moveTo>
                  <a:pt x="1254388" y="3918961"/>
                </a:moveTo>
                <a:cubicBezTo>
                  <a:pt x="1275997" y="3909357"/>
                  <a:pt x="1301340" y="3922962"/>
                  <a:pt x="1311211" y="3941637"/>
                </a:cubicBezTo>
                <a:cubicBezTo>
                  <a:pt x="1317080" y="3952575"/>
                  <a:pt x="1318681" y="3967248"/>
                  <a:pt x="1315213" y="3981653"/>
                </a:cubicBezTo>
                <a:cubicBezTo>
                  <a:pt x="1303475" y="4031808"/>
                  <a:pt x="1317881" y="4057418"/>
                  <a:pt x="1324017" y="4065688"/>
                </a:cubicBezTo>
                <a:cubicBezTo>
                  <a:pt x="1321616" y="4075292"/>
                  <a:pt x="1320815" y="4085430"/>
                  <a:pt x="1321349" y="4095834"/>
                </a:cubicBezTo>
                <a:lnTo>
                  <a:pt x="1321616" y="4098235"/>
                </a:lnTo>
                <a:cubicBezTo>
                  <a:pt x="1312278" y="4090765"/>
                  <a:pt x="1304275" y="4081161"/>
                  <a:pt x="1298673" y="4069957"/>
                </a:cubicBezTo>
                <a:cubicBezTo>
                  <a:pt x="1293070" y="4059019"/>
                  <a:pt x="1289602" y="4045413"/>
                  <a:pt x="1288268" y="4031274"/>
                </a:cubicBezTo>
                <a:cubicBezTo>
                  <a:pt x="1287735" y="4026205"/>
                  <a:pt x="1287468" y="4021670"/>
                  <a:pt x="1287468" y="4017669"/>
                </a:cubicBezTo>
                <a:cubicBezTo>
                  <a:pt x="1287468" y="4012333"/>
                  <a:pt x="1288535" y="4007264"/>
                  <a:pt x="1289869" y="4001662"/>
                </a:cubicBezTo>
                <a:cubicBezTo>
                  <a:pt x="1290936" y="3996593"/>
                  <a:pt x="1292003" y="3991524"/>
                  <a:pt x="1292270" y="3986189"/>
                </a:cubicBezTo>
                <a:cubicBezTo>
                  <a:pt x="1292804" y="3977919"/>
                  <a:pt x="1292537" y="3970715"/>
                  <a:pt x="1291203" y="3964046"/>
                </a:cubicBezTo>
                <a:cubicBezTo>
                  <a:pt x="1289869" y="3957644"/>
                  <a:pt x="1287468" y="3952575"/>
                  <a:pt x="1283733" y="3948573"/>
                </a:cubicBezTo>
                <a:cubicBezTo>
                  <a:pt x="1277864" y="3941637"/>
                  <a:pt x="1270928" y="3938702"/>
                  <a:pt x="1263725" y="3939503"/>
                </a:cubicBezTo>
                <a:cubicBezTo>
                  <a:pt x="1251720" y="3941103"/>
                  <a:pt x="1243716" y="3952841"/>
                  <a:pt x="1242916" y="3954175"/>
                </a:cubicBezTo>
                <a:lnTo>
                  <a:pt x="1234379" y="3966981"/>
                </a:lnTo>
                <a:lnTo>
                  <a:pt x="1248518" y="3964313"/>
                </a:lnTo>
                <a:cubicBezTo>
                  <a:pt x="1251720" y="3963779"/>
                  <a:pt x="1254921" y="3964580"/>
                  <a:pt x="1257322" y="3966981"/>
                </a:cubicBezTo>
                <a:cubicBezTo>
                  <a:pt x="1259723" y="3969115"/>
                  <a:pt x="1260790" y="3972316"/>
                  <a:pt x="1260523" y="3975518"/>
                </a:cubicBezTo>
                <a:cubicBezTo>
                  <a:pt x="1259723" y="3982187"/>
                  <a:pt x="1254921" y="3990724"/>
                  <a:pt x="1248785" y="3995259"/>
                </a:cubicBezTo>
                <a:cubicBezTo>
                  <a:pt x="1241582" y="4000595"/>
                  <a:pt x="1231978" y="3997127"/>
                  <a:pt x="1227443" y="3990457"/>
                </a:cubicBezTo>
                <a:cubicBezTo>
                  <a:pt x="1217039" y="3976051"/>
                  <a:pt x="1225842" y="3953642"/>
                  <a:pt x="1234646" y="3938169"/>
                </a:cubicBezTo>
                <a:cubicBezTo>
                  <a:pt x="1238381" y="3931766"/>
                  <a:pt x="1244784" y="3923229"/>
                  <a:pt x="1254388" y="3918961"/>
                </a:cubicBezTo>
                <a:close/>
                <a:moveTo>
                  <a:pt x="1251987" y="3906155"/>
                </a:moveTo>
                <a:lnTo>
                  <a:pt x="1283200" y="3849332"/>
                </a:lnTo>
                <a:cubicBezTo>
                  <a:pt x="1292804" y="3852000"/>
                  <a:pt x="1317080" y="3852000"/>
                  <a:pt x="1348560" y="3829323"/>
                </a:cubicBezTo>
                <a:cubicBezTo>
                  <a:pt x="1364833" y="3837594"/>
                  <a:pt x="1381107" y="3846130"/>
                  <a:pt x="1397380" y="3854134"/>
                </a:cubicBezTo>
                <a:lnTo>
                  <a:pt x="1447268" y="3876810"/>
                </a:lnTo>
                <a:cubicBezTo>
                  <a:pt x="1444600" y="3877877"/>
                  <a:pt x="1441665" y="3879211"/>
                  <a:pt x="1439264" y="3880812"/>
                </a:cubicBezTo>
                <a:cubicBezTo>
                  <a:pt x="1430194" y="3886681"/>
                  <a:pt x="1421657" y="3897619"/>
                  <a:pt x="1416855" y="3910157"/>
                </a:cubicBezTo>
                <a:cubicBezTo>
                  <a:pt x="1403249" y="3890682"/>
                  <a:pt x="1378706" y="3880545"/>
                  <a:pt x="1353896" y="3891216"/>
                </a:cubicBezTo>
                <a:cubicBezTo>
                  <a:pt x="1341891" y="3896551"/>
                  <a:pt x="1330953" y="3909890"/>
                  <a:pt x="1325617" y="3920828"/>
                </a:cubicBezTo>
                <a:cubicBezTo>
                  <a:pt x="1324017" y="3924296"/>
                  <a:pt x="1322416" y="3928298"/>
                  <a:pt x="1321349" y="3932566"/>
                </a:cubicBezTo>
                <a:cubicBezTo>
                  <a:pt x="1308277" y="3909890"/>
                  <a:pt x="1278664" y="3895751"/>
                  <a:pt x="1251987" y="3906155"/>
                </a:cubicBezTo>
                <a:close/>
                <a:moveTo>
                  <a:pt x="2242531" y="4061153"/>
                </a:moveTo>
                <a:cubicBezTo>
                  <a:pt x="2233728" y="4067556"/>
                  <a:pt x="2227325" y="4068623"/>
                  <a:pt x="2226791" y="4068623"/>
                </a:cubicBezTo>
                <a:lnTo>
                  <a:pt x="2221456" y="4069423"/>
                </a:lnTo>
                <a:lnTo>
                  <a:pt x="2221456" y="4075826"/>
                </a:lnTo>
                <a:lnTo>
                  <a:pt x="2225457" y="4342603"/>
                </a:lnTo>
                <a:lnTo>
                  <a:pt x="2291618" y="4341003"/>
                </a:lnTo>
                <a:cubicBezTo>
                  <a:pt x="2313761" y="4340469"/>
                  <a:pt x="2335637" y="4338068"/>
                  <a:pt x="2357512" y="4336468"/>
                </a:cubicBezTo>
                <a:cubicBezTo>
                  <a:pt x="2379388" y="4334600"/>
                  <a:pt x="2401531" y="4333533"/>
                  <a:pt x="2423406" y="4330865"/>
                </a:cubicBezTo>
                <a:lnTo>
                  <a:pt x="2489034" y="4322595"/>
                </a:lnTo>
                <a:cubicBezTo>
                  <a:pt x="2499971" y="4321261"/>
                  <a:pt x="2510909" y="4319927"/>
                  <a:pt x="2521847" y="4318327"/>
                </a:cubicBezTo>
                <a:lnTo>
                  <a:pt x="2554394" y="4312457"/>
                </a:lnTo>
                <a:lnTo>
                  <a:pt x="2619488" y="4300720"/>
                </a:lnTo>
                <a:cubicBezTo>
                  <a:pt x="2641097" y="4296184"/>
                  <a:pt x="2662439" y="4291116"/>
                  <a:pt x="2684048" y="4286047"/>
                </a:cubicBezTo>
                <a:cubicBezTo>
                  <a:pt x="2705390" y="4280978"/>
                  <a:pt x="2727266" y="4276709"/>
                  <a:pt x="2748341" y="4270040"/>
                </a:cubicBezTo>
                <a:cubicBezTo>
                  <a:pt x="2790759" y="4257768"/>
                  <a:pt x="2833443" y="4246563"/>
                  <a:pt x="2875060" y="4231624"/>
                </a:cubicBezTo>
                <a:cubicBezTo>
                  <a:pt x="2895869" y="4224421"/>
                  <a:pt x="2916945" y="4217752"/>
                  <a:pt x="2937753" y="4210015"/>
                </a:cubicBezTo>
                <a:lnTo>
                  <a:pt x="2999379" y="4185738"/>
                </a:lnTo>
                <a:lnTo>
                  <a:pt x="3030058" y="4173466"/>
                </a:lnTo>
                <a:lnTo>
                  <a:pt x="3060204" y="4159861"/>
                </a:lnTo>
                <a:lnTo>
                  <a:pt x="3120496" y="4132650"/>
                </a:lnTo>
                <a:cubicBezTo>
                  <a:pt x="3140237" y="4123046"/>
                  <a:pt x="3159979" y="4112641"/>
                  <a:pt x="3179454" y="4102770"/>
                </a:cubicBezTo>
                <a:cubicBezTo>
                  <a:pt x="3199195" y="4092633"/>
                  <a:pt x="3218937" y="4082762"/>
                  <a:pt x="3237878" y="4071557"/>
                </a:cubicBezTo>
                <a:lnTo>
                  <a:pt x="3104756" y="3833058"/>
                </a:lnTo>
                <a:lnTo>
                  <a:pt x="3099954" y="3835192"/>
                </a:lnTo>
                <a:cubicBezTo>
                  <a:pt x="3099420" y="3835459"/>
                  <a:pt x="3093551" y="3837860"/>
                  <a:pt x="3082880" y="3836793"/>
                </a:cubicBezTo>
                <a:cubicBezTo>
                  <a:pt x="3071942" y="3835459"/>
                  <a:pt x="3056736" y="3830391"/>
                  <a:pt x="3037795" y="3816251"/>
                </a:cubicBezTo>
                <a:lnTo>
                  <a:pt x="3034593" y="3813851"/>
                </a:lnTo>
                <a:cubicBezTo>
                  <a:pt x="3013251" y="3824522"/>
                  <a:pt x="2992443" y="3836260"/>
                  <a:pt x="2970567" y="3845864"/>
                </a:cubicBezTo>
                <a:lnTo>
                  <a:pt x="2905473" y="3875476"/>
                </a:lnTo>
                <a:lnTo>
                  <a:pt x="2903339" y="3876009"/>
                </a:lnTo>
                <a:cubicBezTo>
                  <a:pt x="2900671" y="3876810"/>
                  <a:pt x="2898270" y="3877877"/>
                  <a:pt x="2895869" y="3879211"/>
                </a:cubicBezTo>
                <a:cubicBezTo>
                  <a:pt x="2832110" y="3904821"/>
                  <a:pt x="2767283" y="3929098"/>
                  <a:pt x="2700855" y="3947506"/>
                </a:cubicBezTo>
                <a:lnTo>
                  <a:pt x="2692585" y="3981120"/>
                </a:lnTo>
                <a:lnTo>
                  <a:pt x="2704323" y="4023004"/>
                </a:lnTo>
                <a:lnTo>
                  <a:pt x="2708858" y="4023271"/>
                </a:lnTo>
                <a:cubicBezTo>
                  <a:pt x="2708858" y="4023271"/>
                  <a:pt x="2714994" y="4023538"/>
                  <a:pt x="2722997" y="4026472"/>
                </a:cubicBezTo>
                <a:cubicBezTo>
                  <a:pt x="2731001" y="4029406"/>
                  <a:pt x="2741138" y="4034742"/>
                  <a:pt x="2749408" y="4045147"/>
                </a:cubicBezTo>
                <a:cubicBezTo>
                  <a:pt x="2762214" y="4061153"/>
                  <a:pt x="2767816" y="4084363"/>
                  <a:pt x="2764615" y="4115042"/>
                </a:cubicBezTo>
                <a:cubicBezTo>
                  <a:pt x="2763814" y="4119577"/>
                  <a:pt x="2752076" y="4165997"/>
                  <a:pt x="2724331" y="4182003"/>
                </a:cubicBezTo>
                <a:lnTo>
                  <a:pt x="2724331" y="4182003"/>
                </a:lnTo>
                <a:cubicBezTo>
                  <a:pt x="2708591" y="4182803"/>
                  <a:pt x="2692051" y="4173733"/>
                  <a:pt x="2679246" y="4164396"/>
                </a:cubicBezTo>
                <a:cubicBezTo>
                  <a:pt x="2666441" y="4155059"/>
                  <a:pt x="2657637" y="4145455"/>
                  <a:pt x="2656036" y="4143854"/>
                </a:cubicBezTo>
                <a:cubicBezTo>
                  <a:pt x="2638162" y="4118510"/>
                  <a:pt x="2631226" y="4095567"/>
                  <a:pt x="2634427" y="4075292"/>
                </a:cubicBezTo>
                <a:cubicBezTo>
                  <a:pt x="2636562" y="4062220"/>
                  <a:pt x="2642697" y="4052883"/>
                  <a:pt x="2648033" y="4046480"/>
                </a:cubicBezTo>
                <a:cubicBezTo>
                  <a:pt x="2653635" y="4040078"/>
                  <a:pt x="2658704" y="4037143"/>
                  <a:pt x="2658704" y="4037143"/>
                </a:cubicBezTo>
                <a:lnTo>
                  <a:pt x="2662706" y="4034742"/>
                </a:lnTo>
                <a:lnTo>
                  <a:pt x="2652035" y="3992591"/>
                </a:lnTo>
                <a:lnTo>
                  <a:pt x="2628025" y="3967248"/>
                </a:lnTo>
                <a:cubicBezTo>
                  <a:pt x="2594411" y="3974717"/>
                  <a:pt x="2561064" y="3983521"/>
                  <a:pt x="2526916" y="3988857"/>
                </a:cubicBezTo>
                <a:lnTo>
                  <a:pt x="2475961" y="3997927"/>
                </a:lnTo>
                <a:cubicBezTo>
                  <a:pt x="2458888" y="4000861"/>
                  <a:pt x="2441814" y="4002462"/>
                  <a:pt x="2424740" y="4004596"/>
                </a:cubicBezTo>
                <a:cubicBezTo>
                  <a:pt x="2422073" y="4004596"/>
                  <a:pt x="2419405" y="4004863"/>
                  <a:pt x="2416737" y="4005397"/>
                </a:cubicBezTo>
                <a:lnTo>
                  <a:pt x="2414603" y="4005930"/>
                </a:lnTo>
                <a:lnTo>
                  <a:pt x="2379121" y="4010465"/>
                </a:lnTo>
                <a:lnTo>
                  <a:pt x="2343373" y="4013133"/>
                </a:lnTo>
                <a:cubicBezTo>
                  <a:pt x="2319630" y="4014467"/>
                  <a:pt x="2295887" y="4017401"/>
                  <a:pt x="2271877" y="4017935"/>
                </a:cubicBezTo>
                <a:lnTo>
                  <a:pt x="2270276" y="4021403"/>
                </a:lnTo>
                <a:cubicBezTo>
                  <a:pt x="2262006" y="4043012"/>
                  <a:pt x="2251068" y="4054751"/>
                  <a:pt x="2242531" y="4061153"/>
                </a:cubicBezTo>
                <a:close/>
                <a:moveTo>
                  <a:pt x="2447150" y="4026472"/>
                </a:moveTo>
                <a:cubicBezTo>
                  <a:pt x="2472227" y="4049948"/>
                  <a:pt x="2483965" y="4090499"/>
                  <a:pt x="2474894" y="4129181"/>
                </a:cubicBezTo>
                <a:cubicBezTo>
                  <a:pt x="2468759" y="4129448"/>
                  <a:pt x="2462889" y="4129982"/>
                  <a:pt x="2457020" y="4131049"/>
                </a:cubicBezTo>
                <a:cubicBezTo>
                  <a:pt x="2464223" y="4090499"/>
                  <a:pt x="2450084" y="4057952"/>
                  <a:pt x="2449284" y="4056351"/>
                </a:cubicBezTo>
                <a:cubicBezTo>
                  <a:pt x="2445015" y="4047814"/>
                  <a:pt x="2437546" y="4040078"/>
                  <a:pt x="2429809" y="4040344"/>
                </a:cubicBezTo>
                <a:cubicBezTo>
                  <a:pt x="2426608" y="4040344"/>
                  <a:pt x="2420739" y="4042212"/>
                  <a:pt x="2417537" y="4052616"/>
                </a:cubicBezTo>
                <a:cubicBezTo>
                  <a:pt x="2414869" y="4060620"/>
                  <a:pt x="2418338" y="4068623"/>
                  <a:pt x="2421005" y="4074759"/>
                </a:cubicBezTo>
                <a:cubicBezTo>
                  <a:pt x="2424740" y="4083296"/>
                  <a:pt x="2425274" y="4086230"/>
                  <a:pt x="2422339" y="4089965"/>
                </a:cubicBezTo>
                <a:cubicBezTo>
                  <a:pt x="2419671" y="4093166"/>
                  <a:pt x="2411935" y="4093433"/>
                  <a:pt x="2407133" y="4091833"/>
                </a:cubicBezTo>
                <a:cubicBezTo>
                  <a:pt x="2398863" y="4088631"/>
                  <a:pt x="2394594" y="4079561"/>
                  <a:pt x="2392994" y="4074225"/>
                </a:cubicBezTo>
                <a:cubicBezTo>
                  <a:pt x="2388992" y="4061953"/>
                  <a:pt x="2389526" y="4047281"/>
                  <a:pt x="2394328" y="4038210"/>
                </a:cubicBezTo>
                <a:cubicBezTo>
                  <a:pt x="2399130" y="4028873"/>
                  <a:pt x="2407667" y="4022204"/>
                  <a:pt x="2417537" y="4019536"/>
                </a:cubicBezTo>
                <a:lnTo>
                  <a:pt x="2427141" y="4018202"/>
                </a:lnTo>
                <a:cubicBezTo>
                  <a:pt x="2434611" y="4018469"/>
                  <a:pt x="2441547" y="4021403"/>
                  <a:pt x="2447150" y="4026472"/>
                </a:cubicBezTo>
                <a:close/>
                <a:moveTo>
                  <a:pt x="2373786" y="4230824"/>
                </a:moveTo>
                <a:cubicBezTo>
                  <a:pt x="2363915" y="4223621"/>
                  <a:pt x="2349509" y="4207881"/>
                  <a:pt x="2339372" y="4175334"/>
                </a:cubicBezTo>
                <a:cubicBezTo>
                  <a:pt x="2338304" y="4171866"/>
                  <a:pt x="2336970" y="4168664"/>
                  <a:pt x="2335370" y="4165463"/>
                </a:cubicBezTo>
                <a:cubicBezTo>
                  <a:pt x="2342840" y="4166530"/>
                  <a:pt x="2350309" y="4164663"/>
                  <a:pt x="2355645" y="4160394"/>
                </a:cubicBezTo>
                <a:cubicBezTo>
                  <a:pt x="2360447" y="4156393"/>
                  <a:pt x="2363648" y="4150524"/>
                  <a:pt x="2364448" y="4143588"/>
                </a:cubicBezTo>
                <a:cubicBezTo>
                  <a:pt x="2364982" y="4139052"/>
                  <a:pt x="2364715" y="4133983"/>
                  <a:pt x="2363648" y="4127847"/>
                </a:cubicBezTo>
                <a:cubicBezTo>
                  <a:pt x="2363115" y="4124913"/>
                  <a:pt x="2361781" y="4120645"/>
                  <a:pt x="2359646" y="4116643"/>
                </a:cubicBezTo>
                <a:cubicBezTo>
                  <a:pt x="2361514" y="4116910"/>
                  <a:pt x="2363648" y="4117176"/>
                  <a:pt x="2366049" y="4118243"/>
                </a:cubicBezTo>
                <a:cubicBezTo>
                  <a:pt x="2377254" y="4123046"/>
                  <a:pt x="2387658" y="4138785"/>
                  <a:pt x="2396195" y="4162795"/>
                </a:cubicBezTo>
                <a:cubicBezTo>
                  <a:pt x="2385257" y="4174000"/>
                  <a:pt x="2377787" y="4188139"/>
                  <a:pt x="2374853" y="4204679"/>
                </a:cubicBezTo>
                <a:cubicBezTo>
                  <a:pt x="2372985" y="4213483"/>
                  <a:pt x="2372719" y="4222020"/>
                  <a:pt x="2373786" y="4230824"/>
                </a:cubicBezTo>
                <a:close/>
                <a:moveTo>
                  <a:pt x="2335370" y="4151858"/>
                </a:moveTo>
                <a:cubicBezTo>
                  <a:pt x="2325232" y="4149723"/>
                  <a:pt x="2318830" y="4132650"/>
                  <a:pt x="2318029" y="4121445"/>
                </a:cubicBezTo>
                <a:cubicBezTo>
                  <a:pt x="2317496" y="4112374"/>
                  <a:pt x="2319363" y="4098769"/>
                  <a:pt x="2324966" y="4091032"/>
                </a:cubicBezTo>
                <a:cubicBezTo>
                  <a:pt x="2339905" y="4069957"/>
                  <a:pt x="2367383" y="4071824"/>
                  <a:pt x="2385524" y="4086497"/>
                </a:cubicBezTo>
                <a:cubicBezTo>
                  <a:pt x="2389526" y="4095300"/>
                  <a:pt x="2395662" y="4101170"/>
                  <a:pt x="2402598" y="4104371"/>
                </a:cubicBezTo>
                <a:cubicBezTo>
                  <a:pt x="2412735" y="4115309"/>
                  <a:pt x="2417804" y="4135851"/>
                  <a:pt x="2419938" y="4144921"/>
                </a:cubicBezTo>
                <a:cubicBezTo>
                  <a:pt x="2415937" y="4147322"/>
                  <a:pt x="2411668" y="4149990"/>
                  <a:pt x="2407933" y="4152658"/>
                </a:cubicBezTo>
                <a:lnTo>
                  <a:pt x="2406333" y="4153992"/>
                </a:lnTo>
                <a:cubicBezTo>
                  <a:pt x="2396195" y="4128114"/>
                  <a:pt x="2384190" y="4111574"/>
                  <a:pt x="2369784" y="4105438"/>
                </a:cubicBezTo>
                <a:cubicBezTo>
                  <a:pt x="2354578" y="4099035"/>
                  <a:pt x="2342573" y="4107306"/>
                  <a:pt x="2342039" y="4107839"/>
                </a:cubicBezTo>
                <a:lnTo>
                  <a:pt x="2328434" y="4117710"/>
                </a:lnTo>
                <a:lnTo>
                  <a:pt x="2344707" y="4120645"/>
                </a:lnTo>
                <a:cubicBezTo>
                  <a:pt x="2350843" y="4121712"/>
                  <a:pt x="2352177" y="4129982"/>
                  <a:pt x="2352177" y="4130515"/>
                </a:cubicBezTo>
                <a:cubicBezTo>
                  <a:pt x="2352977" y="4135317"/>
                  <a:pt x="2353244" y="4138785"/>
                  <a:pt x="2352710" y="4141986"/>
                </a:cubicBezTo>
                <a:cubicBezTo>
                  <a:pt x="2352177" y="4145455"/>
                  <a:pt x="2351110" y="4147856"/>
                  <a:pt x="2348709" y="4149723"/>
                </a:cubicBezTo>
                <a:cubicBezTo>
                  <a:pt x="2345241" y="4151858"/>
                  <a:pt x="2340172" y="4152658"/>
                  <a:pt x="2335370" y="4151858"/>
                </a:cubicBezTo>
                <a:close/>
                <a:moveTo>
                  <a:pt x="2431410" y="4068890"/>
                </a:moveTo>
                <a:cubicBezTo>
                  <a:pt x="2429542" y="4064621"/>
                  <a:pt x="2427675" y="4060353"/>
                  <a:pt x="2428475" y="4057952"/>
                </a:cubicBezTo>
                <a:cubicBezTo>
                  <a:pt x="2429275" y="4055817"/>
                  <a:pt x="2430076" y="4054484"/>
                  <a:pt x="2430876" y="4054217"/>
                </a:cubicBezTo>
                <a:cubicBezTo>
                  <a:pt x="2432477" y="4054217"/>
                  <a:pt x="2436479" y="4057418"/>
                  <a:pt x="2439146" y="4062487"/>
                </a:cubicBezTo>
                <a:cubicBezTo>
                  <a:pt x="2439146" y="4062487"/>
                  <a:pt x="2453285" y="4095567"/>
                  <a:pt x="2443681" y="4134250"/>
                </a:cubicBezTo>
                <a:cubicBezTo>
                  <a:pt x="2439413" y="4135584"/>
                  <a:pt x="2435145" y="4137185"/>
                  <a:pt x="2430876" y="4139052"/>
                </a:cubicBezTo>
                <a:cubicBezTo>
                  <a:pt x="2429009" y="4130515"/>
                  <a:pt x="2425007" y="4117443"/>
                  <a:pt x="2418871" y="4105972"/>
                </a:cubicBezTo>
                <a:cubicBezTo>
                  <a:pt x="2423406" y="4105171"/>
                  <a:pt x="2427942" y="4103304"/>
                  <a:pt x="2431410" y="4099302"/>
                </a:cubicBezTo>
                <a:cubicBezTo>
                  <a:pt x="2440213" y="4088631"/>
                  <a:pt x="2434878" y="4076893"/>
                  <a:pt x="2431410" y="4068890"/>
                </a:cubicBezTo>
                <a:close/>
                <a:moveTo>
                  <a:pt x="2623223" y="4071824"/>
                </a:moveTo>
                <a:cubicBezTo>
                  <a:pt x="2620822" y="4085430"/>
                  <a:pt x="2622422" y="4100103"/>
                  <a:pt x="2627758" y="4115309"/>
                </a:cubicBezTo>
                <a:cubicBezTo>
                  <a:pt x="2616820" y="4107039"/>
                  <a:pt x="2600547" y="4112908"/>
                  <a:pt x="2593877" y="4116109"/>
                </a:cubicBezTo>
                <a:cubicBezTo>
                  <a:pt x="2581072" y="4121712"/>
                  <a:pt x="2570934" y="4132650"/>
                  <a:pt x="2565065" y="4147856"/>
                </a:cubicBezTo>
                <a:cubicBezTo>
                  <a:pt x="2564532" y="4149456"/>
                  <a:pt x="2563998" y="4151057"/>
                  <a:pt x="2563464" y="4152658"/>
                </a:cubicBezTo>
                <a:cubicBezTo>
                  <a:pt x="2556795" y="4148656"/>
                  <a:pt x="2550126" y="4144921"/>
                  <a:pt x="2543190" y="4141986"/>
                </a:cubicBezTo>
                <a:cubicBezTo>
                  <a:pt x="2562398" y="4121178"/>
                  <a:pt x="2566666" y="4087297"/>
                  <a:pt x="2554394" y="4056618"/>
                </a:cubicBezTo>
                <a:cubicBezTo>
                  <a:pt x="2544790" y="4032608"/>
                  <a:pt x="2519980" y="4015001"/>
                  <a:pt x="2499971" y="4017935"/>
                </a:cubicBezTo>
                <a:cubicBezTo>
                  <a:pt x="2487433" y="4019802"/>
                  <a:pt x="2477829" y="4029673"/>
                  <a:pt x="2474361" y="4043012"/>
                </a:cubicBezTo>
                <a:cubicBezTo>
                  <a:pt x="2468759" y="4032875"/>
                  <a:pt x="2461822" y="4023804"/>
                  <a:pt x="2453819" y="4016335"/>
                </a:cubicBezTo>
                <a:lnTo>
                  <a:pt x="2452752" y="4015534"/>
                </a:lnTo>
                <a:cubicBezTo>
                  <a:pt x="2510909" y="4006997"/>
                  <a:pt x="2568800" y="3996326"/>
                  <a:pt x="2625890" y="3982454"/>
                </a:cubicBezTo>
                <a:lnTo>
                  <a:pt x="2642164" y="3999794"/>
                </a:lnTo>
                <a:lnTo>
                  <a:pt x="2649100" y="4027806"/>
                </a:lnTo>
                <a:cubicBezTo>
                  <a:pt x="2642431" y="4032875"/>
                  <a:pt x="2627491" y="4047281"/>
                  <a:pt x="2623223" y="4071824"/>
                </a:cubicBezTo>
                <a:close/>
                <a:moveTo>
                  <a:pt x="2488767" y="4086497"/>
                </a:moveTo>
                <a:cubicBezTo>
                  <a:pt x="2492235" y="4087831"/>
                  <a:pt x="2500772" y="4090499"/>
                  <a:pt x="2509042" y="4085963"/>
                </a:cubicBezTo>
                <a:cubicBezTo>
                  <a:pt x="2511710" y="4084363"/>
                  <a:pt x="2514111" y="4082229"/>
                  <a:pt x="2515978" y="4079561"/>
                </a:cubicBezTo>
                <a:cubicBezTo>
                  <a:pt x="2517846" y="4084896"/>
                  <a:pt x="2519179" y="4091833"/>
                  <a:pt x="2518112" y="4099035"/>
                </a:cubicBezTo>
                <a:cubicBezTo>
                  <a:pt x="2516512" y="4110507"/>
                  <a:pt x="2509042" y="4120911"/>
                  <a:pt x="2495703" y="4129715"/>
                </a:cubicBezTo>
                <a:lnTo>
                  <a:pt x="2487433" y="4129181"/>
                </a:lnTo>
                <a:cubicBezTo>
                  <a:pt x="2490634" y="4115042"/>
                  <a:pt x="2490634" y="4100369"/>
                  <a:pt x="2488767" y="4086497"/>
                </a:cubicBezTo>
                <a:close/>
                <a:moveTo>
                  <a:pt x="2485565" y="4047814"/>
                </a:moveTo>
                <a:cubicBezTo>
                  <a:pt x="2487700" y="4038744"/>
                  <a:pt x="2493836" y="4032608"/>
                  <a:pt x="2502373" y="4031274"/>
                </a:cubicBezTo>
                <a:cubicBezTo>
                  <a:pt x="2517312" y="4028873"/>
                  <a:pt x="2536787" y="4043012"/>
                  <a:pt x="2543990" y="4061153"/>
                </a:cubicBezTo>
                <a:cubicBezTo>
                  <a:pt x="2554928" y="4088631"/>
                  <a:pt x="2549059" y="4120378"/>
                  <a:pt x="2529851" y="4136384"/>
                </a:cubicBezTo>
                <a:cubicBezTo>
                  <a:pt x="2524515" y="4134784"/>
                  <a:pt x="2519446" y="4133450"/>
                  <a:pt x="2514111" y="4132382"/>
                </a:cubicBezTo>
                <a:cubicBezTo>
                  <a:pt x="2523448" y="4123312"/>
                  <a:pt x="2529050" y="4113174"/>
                  <a:pt x="2530384" y="4101703"/>
                </a:cubicBezTo>
                <a:cubicBezTo>
                  <a:pt x="2533319" y="4079294"/>
                  <a:pt x="2520513" y="4061153"/>
                  <a:pt x="2519980" y="4060620"/>
                </a:cubicBezTo>
                <a:lnTo>
                  <a:pt x="2512243" y="4049682"/>
                </a:lnTo>
                <a:lnTo>
                  <a:pt x="2509575" y="4063021"/>
                </a:lnTo>
                <a:cubicBezTo>
                  <a:pt x="2508508" y="4068356"/>
                  <a:pt x="2506374" y="4072091"/>
                  <a:pt x="2503706" y="4073692"/>
                </a:cubicBezTo>
                <a:cubicBezTo>
                  <a:pt x="2499705" y="4076092"/>
                  <a:pt x="2494636" y="4074225"/>
                  <a:pt x="2492769" y="4073692"/>
                </a:cubicBezTo>
                <a:cubicBezTo>
                  <a:pt x="2486099" y="4066755"/>
                  <a:pt x="2483431" y="4056885"/>
                  <a:pt x="2485565" y="4047814"/>
                </a:cubicBezTo>
                <a:close/>
                <a:moveTo>
                  <a:pt x="2673644" y="4175601"/>
                </a:moveTo>
                <a:cubicBezTo>
                  <a:pt x="2661372" y="4180136"/>
                  <a:pt x="2646699" y="4183604"/>
                  <a:pt x="2633093" y="4181470"/>
                </a:cubicBezTo>
                <a:cubicBezTo>
                  <a:pt x="2626691" y="4180403"/>
                  <a:pt x="2618421" y="4177735"/>
                  <a:pt x="2613886" y="4171066"/>
                </a:cubicBezTo>
                <a:cubicBezTo>
                  <a:pt x="2612818" y="4169465"/>
                  <a:pt x="2612285" y="4168398"/>
                  <a:pt x="2612018" y="4167864"/>
                </a:cubicBezTo>
                <a:cubicBezTo>
                  <a:pt x="2613085" y="4167064"/>
                  <a:pt x="2615753" y="4165730"/>
                  <a:pt x="2617354" y="4164929"/>
                </a:cubicBezTo>
                <a:cubicBezTo>
                  <a:pt x="2618421" y="4164396"/>
                  <a:pt x="2619488" y="4163862"/>
                  <a:pt x="2620555" y="4163329"/>
                </a:cubicBezTo>
                <a:cubicBezTo>
                  <a:pt x="2631493" y="4157993"/>
                  <a:pt x="2636562" y="4149723"/>
                  <a:pt x="2636828" y="4136651"/>
                </a:cubicBezTo>
                <a:cubicBezTo>
                  <a:pt x="2636828" y="4136117"/>
                  <a:pt x="2636828" y="4135317"/>
                  <a:pt x="2636828" y="4134784"/>
                </a:cubicBezTo>
                <a:cubicBezTo>
                  <a:pt x="2639763" y="4140386"/>
                  <a:pt x="2643231" y="4145988"/>
                  <a:pt x="2647233" y="4151591"/>
                </a:cubicBezTo>
                <a:lnTo>
                  <a:pt x="2647766" y="4152124"/>
                </a:lnTo>
                <a:cubicBezTo>
                  <a:pt x="2648567" y="4153458"/>
                  <a:pt x="2658704" y="4164929"/>
                  <a:pt x="2673644" y="4175601"/>
                </a:cubicBezTo>
                <a:close/>
                <a:moveTo>
                  <a:pt x="2713393" y="4194542"/>
                </a:moveTo>
                <a:cubicBezTo>
                  <a:pt x="2699254" y="4212950"/>
                  <a:pt x="2667241" y="4224954"/>
                  <a:pt x="2634427" y="4223887"/>
                </a:cubicBezTo>
                <a:cubicBezTo>
                  <a:pt x="2605349" y="4223354"/>
                  <a:pt x="2584273" y="4210282"/>
                  <a:pt x="2576803" y="4191607"/>
                </a:cubicBezTo>
                <a:cubicBezTo>
                  <a:pt x="2572002" y="4179602"/>
                  <a:pt x="2572268" y="4165730"/>
                  <a:pt x="2576803" y="4153458"/>
                </a:cubicBezTo>
                <a:cubicBezTo>
                  <a:pt x="2581339" y="4141453"/>
                  <a:pt x="2589075" y="4133450"/>
                  <a:pt x="2598946" y="4128915"/>
                </a:cubicBezTo>
                <a:cubicBezTo>
                  <a:pt x="2608550" y="4124646"/>
                  <a:pt x="2617620" y="4123846"/>
                  <a:pt x="2621622" y="4126780"/>
                </a:cubicBezTo>
                <a:cubicBezTo>
                  <a:pt x="2623489" y="4128381"/>
                  <a:pt x="2624556" y="4131582"/>
                  <a:pt x="2624556" y="4136117"/>
                </a:cubicBezTo>
                <a:cubicBezTo>
                  <a:pt x="2624290" y="4144121"/>
                  <a:pt x="2622156" y="4147589"/>
                  <a:pt x="2615486" y="4151057"/>
                </a:cubicBezTo>
                <a:cubicBezTo>
                  <a:pt x="2614419" y="4151591"/>
                  <a:pt x="2613619" y="4151858"/>
                  <a:pt x="2612552" y="4152391"/>
                </a:cubicBezTo>
                <a:cubicBezTo>
                  <a:pt x="2607216" y="4154792"/>
                  <a:pt x="2601614" y="4157460"/>
                  <a:pt x="2600013" y="4163862"/>
                </a:cubicBezTo>
                <a:cubicBezTo>
                  <a:pt x="2598412" y="4169732"/>
                  <a:pt x="2601614" y="4175334"/>
                  <a:pt x="2604015" y="4179069"/>
                </a:cubicBezTo>
                <a:cubicBezTo>
                  <a:pt x="2611218" y="4190007"/>
                  <a:pt x="2622956" y="4193741"/>
                  <a:pt x="2631760" y="4195075"/>
                </a:cubicBezTo>
                <a:cubicBezTo>
                  <a:pt x="2652035" y="4198277"/>
                  <a:pt x="2673377" y="4191074"/>
                  <a:pt x="2688316" y="4184671"/>
                </a:cubicBezTo>
                <a:cubicBezTo>
                  <a:pt x="2696053" y="4188940"/>
                  <a:pt x="2704590" y="4192941"/>
                  <a:pt x="2713393" y="4194542"/>
                </a:cubicBezTo>
                <a:close/>
                <a:moveTo>
                  <a:pt x="2813168" y="4147055"/>
                </a:moveTo>
                <a:cubicBezTo>
                  <a:pt x="2820104" y="4141186"/>
                  <a:pt x="2828374" y="4131582"/>
                  <a:pt x="2829175" y="4118510"/>
                </a:cubicBezTo>
                <a:cubicBezTo>
                  <a:pt x="2829442" y="4113975"/>
                  <a:pt x="2829175" y="4107839"/>
                  <a:pt x="2824906" y="4103304"/>
                </a:cubicBezTo>
                <a:cubicBezTo>
                  <a:pt x="2820371" y="4098502"/>
                  <a:pt x="2814235" y="4099302"/>
                  <a:pt x="2808366" y="4099836"/>
                </a:cubicBezTo>
                <a:cubicBezTo>
                  <a:pt x="2807299" y="4099836"/>
                  <a:pt x="2806232" y="4100103"/>
                  <a:pt x="2805165" y="4100103"/>
                </a:cubicBezTo>
                <a:cubicBezTo>
                  <a:pt x="2797695" y="4100903"/>
                  <a:pt x="2793960" y="4098769"/>
                  <a:pt x="2789959" y="4092099"/>
                </a:cubicBezTo>
                <a:cubicBezTo>
                  <a:pt x="2787558" y="4088098"/>
                  <a:pt x="2786757" y="4084896"/>
                  <a:pt x="2787824" y="4082495"/>
                </a:cubicBezTo>
                <a:cubicBezTo>
                  <a:pt x="2789692" y="4077693"/>
                  <a:pt x="2797962" y="4073692"/>
                  <a:pt x="2808366" y="4072358"/>
                </a:cubicBezTo>
                <a:cubicBezTo>
                  <a:pt x="2819037" y="4071024"/>
                  <a:pt x="2829975" y="4074759"/>
                  <a:pt x="2839846" y="4082762"/>
                </a:cubicBezTo>
                <a:cubicBezTo>
                  <a:pt x="2849984" y="4091299"/>
                  <a:pt x="2857186" y="4103304"/>
                  <a:pt x="2859054" y="4116109"/>
                </a:cubicBezTo>
                <a:cubicBezTo>
                  <a:pt x="2861988" y="4136117"/>
                  <a:pt x="2849717" y="4156926"/>
                  <a:pt x="2825173" y="4172933"/>
                </a:cubicBezTo>
                <a:cubicBezTo>
                  <a:pt x="2797428" y="4191074"/>
                  <a:pt x="2763014" y="4194809"/>
                  <a:pt x="2741939" y="4186272"/>
                </a:cubicBezTo>
                <a:cubicBezTo>
                  <a:pt x="2748608" y="4180403"/>
                  <a:pt x="2754477" y="4172933"/>
                  <a:pt x="2759012" y="4165463"/>
                </a:cubicBezTo>
                <a:cubicBezTo>
                  <a:pt x="2775019" y="4163862"/>
                  <a:pt x="2797162" y="4160661"/>
                  <a:pt x="2813168" y="4147055"/>
                </a:cubicBezTo>
                <a:close/>
                <a:moveTo>
                  <a:pt x="2806766" y="4113975"/>
                </a:moveTo>
                <a:cubicBezTo>
                  <a:pt x="2807833" y="4113975"/>
                  <a:pt x="2809167" y="4113708"/>
                  <a:pt x="2810234" y="4113708"/>
                </a:cubicBezTo>
                <a:cubicBezTo>
                  <a:pt x="2812101" y="4113442"/>
                  <a:pt x="2814769" y="4113174"/>
                  <a:pt x="2816370" y="4113174"/>
                </a:cubicBezTo>
                <a:cubicBezTo>
                  <a:pt x="2816370" y="4113708"/>
                  <a:pt x="2816636" y="4115042"/>
                  <a:pt x="2816370" y="4116910"/>
                </a:cubicBezTo>
                <a:cubicBezTo>
                  <a:pt x="2815836" y="4125180"/>
                  <a:pt x="2809967" y="4131849"/>
                  <a:pt x="2805165" y="4136117"/>
                </a:cubicBezTo>
                <a:cubicBezTo>
                  <a:pt x="2794494" y="4145188"/>
                  <a:pt x="2779821" y="4148656"/>
                  <a:pt x="2767016" y="4150790"/>
                </a:cubicBezTo>
                <a:cubicBezTo>
                  <a:pt x="2774752" y="4133983"/>
                  <a:pt x="2777954" y="4119311"/>
                  <a:pt x="2778220" y="4118243"/>
                </a:cubicBezTo>
                <a:lnTo>
                  <a:pt x="2778220" y="4117443"/>
                </a:lnTo>
                <a:cubicBezTo>
                  <a:pt x="2779021" y="4110507"/>
                  <a:pt x="2779021" y="4104104"/>
                  <a:pt x="2779021" y="4097702"/>
                </a:cubicBezTo>
                <a:cubicBezTo>
                  <a:pt x="2779287" y="4098235"/>
                  <a:pt x="2779554" y="4098769"/>
                  <a:pt x="2779821" y="4099302"/>
                </a:cubicBezTo>
                <a:cubicBezTo>
                  <a:pt x="2786224" y="4110774"/>
                  <a:pt x="2794761" y="4115309"/>
                  <a:pt x="2806766" y="4113975"/>
                </a:cubicBezTo>
                <a:close/>
                <a:moveTo>
                  <a:pt x="2877995" y="3901354"/>
                </a:moveTo>
                <a:lnTo>
                  <a:pt x="2877462" y="3902420"/>
                </a:lnTo>
                <a:cubicBezTo>
                  <a:pt x="2874260" y="3912825"/>
                  <a:pt x="2872660" y="3924029"/>
                  <a:pt x="2872926" y="3935501"/>
                </a:cubicBezTo>
                <a:cubicBezTo>
                  <a:pt x="2863056" y="3925630"/>
                  <a:pt x="2850250" y="3922162"/>
                  <a:pt x="2838512" y="3927231"/>
                </a:cubicBezTo>
                <a:cubicBezTo>
                  <a:pt x="2819838" y="3935234"/>
                  <a:pt x="2806766" y="3961912"/>
                  <a:pt x="2810500" y="3987523"/>
                </a:cubicBezTo>
                <a:cubicBezTo>
                  <a:pt x="2815036" y="4020069"/>
                  <a:pt x="2835844" y="4047547"/>
                  <a:pt x="2863056" y="4056618"/>
                </a:cubicBezTo>
                <a:cubicBezTo>
                  <a:pt x="2858520" y="4062487"/>
                  <a:pt x="2854519" y="4068890"/>
                  <a:pt x="2850517" y="4075826"/>
                </a:cubicBezTo>
                <a:cubicBezTo>
                  <a:pt x="2849183" y="4074759"/>
                  <a:pt x="2848116" y="4073425"/>
                  <a:pt x="2846782" y="4072358"/>
                </a:cubicBezTo>
                <a:cubicBezTo>
                  <a:pt x="2834244" y="4061953"/>
                  <a:pt x="2819838" y="4057151"/>
                  <a:pt x="2805965" y="4059019"/>
                </a:cubicBezTo>
                <a:cubicBezTo>
                  <a:pt x="2798762" y="4059819"/>
                  <a:pt x="2781955" y="4063554"/>
                  <a:pt x="2776620" y="4076092"/>
                </a:cubicBezTo>
                <a:cubicBezTo>
                  <a:pt x="2773685" y="4060353"/>
                  <a:pt x="2767816" y="4046747"/>
                  <a:pt x="2759012" y="4036076"/>
                </a:cubicBezTo>
                <a:cubicBezTo>
                  <a:pt x="2743006" y="4016601"/>
                  <a:pt x="2722997" y="4011266"/>
                  <a:pt x="2713927" y="4009932"/>
                </a:cubicBezTo>
                <a:lnTo>
                  <a:pt x="2705924" y="3982187"/>
                </a:lnTo>
                <a:lnTo>
                  <a:pt x="2711526" y="3959244"/>
                </a:lnTo>
                <a:cubicBezTo>
                  <a:pt x="2740071" y="3951774"/>
                  <a:pt x="2767549" y="3941637"/>
                  <a:pt x="2795561" y="3932299"/>
                </a:cubicBezTo>
                <a:cubicBezTo>
                  <a:pt x="2823306" y="3923496"/>
                  <a:pt x="2850517" y="3912024"/>
                  <a:pt x="2877995" y="3901354"/>
                </a:cubicBezTo>
                <a:close/>
                <a:moveTo>
                  <a:pt x="2854252" y="4015534"/>
                </a:moveTo>
                <a:cubicBezTo>
                  <a:pt x="2861455" y="4024871"/>
                  <a:pt x="2871059" y="4030740"/>
                  <a:pt x="2883597" y="4033675"/>
                </a:cubicBezTo>
                <a:cubicBezTo>
                  <a:pt x="2879596" y="4037410"/>
                  <a:pt x="2875861" y="4041145"/>
                  <a:pt x="2872126" y="4045413"/>
                </a:cubicBezTo>
                <a:cubicBezTo>
                  <a:pt x="2847316" y="4040878"/>
                  <a:pt x="2826507" y="4016068"/>
                  <a:pt x="2822239" y="3986989"/>
                </a:cubicBezTo>
                <a:cubicBezTo>
                  <a:pt x="2819304" y="3967514"/>
                  <a:pt x="2829442" y="3946706"/>
                  <a:pt x="2843314" y="3940570"/>
                </a:cubicBezTo>
                <a:cubicBezTo>
                  <a:pt x="2851051" y="3937102"/>
                  <a:pt x="2859588" y="3939236"/>
                  <a:pt x="2865723" y="3945905"/>
                </a:cubicBezTo>
                <a:cubicBezTo>
                  <a:pt x="2872126" y="3952575"/>
                  <a:pt x="2874527" y="3962445"/>
                  <a:pt x="2872393" y="3971783"/>
                </a:cubicBezTo>
                <a:cubicBezTo>
                  <a:pt x="2871059" y="3973383"/>
                  <a:pt x="2867591" y="3977652"/>
                  <a:pt x="2863056" y="3977652"/>
                </a:cubicBezTo>
                <a:cubicBezTo>
                  <a:pt x="2859854" y="3977652"/>
                  <a:pt x="2856386" y="3975784"/>
                  <a:pt x="2852651" y="3971516"/>
                </a:cubicBezTo>
                <a:lnTo>
                  <a:pt x="2843848" y="3961378"/>
                </a:lnTo>
                <a:lnTo>
                  <a:pt x="2842514" y="3974717"/>
                </a:lnTo>
                <a:cubicBezTo>
                  <a:pt x="2842780" y="3975518"/>
                  <a:pt x="2840380" y="3997393"/>
                  <a:pt x="2854252" y="4015534"/>
                </a:cubicBezTo>
                <a:close/>
                <a:moveTo>
                  <a:pt x="2882264" y="3980853"/>
                </a:moveTo>
                <a:cubicBezTo>
                  <a:pt x="2887599" y="3993925"/>
                  <a:pt x="2895069" y="4006197"/>
                  <a:pt x="2904673" y="4017135"/>
                </a:cubicBezTo>
                <a:cubicBezTo>
                  <a:pt x="2902272" y="4018469"/>
                  <a:pt x="2900138" y="4020069"/>
                  <a:pt x="2897737" y="4021670"/>
                </a:cubicBezTo>
                <a:cubicBezTo>
                  <a:pt x="2881997" y="4020870"/>
                  <a:pt x="2870258" y="4016068"/>
                  <a:pt x="2863322" y="4006997"/>
                </a:cubicBezTo>
                <a:cubicBezTo>
                  <a:pt x="2858787" y="4001128"/>
                  <a:pt x="2856653" y="3994726"/>
                  <a:pt x="2855586" y="3989123"/>
                </a:cubicBezTo>
                <a:cubicBezTo>
                  <a:pt x="2858520" y="3990457"/>
                  <a:pt x="2861722" y="3990991"/>
                  <a:pt x="2864656" y="3990991"/>
                </a:cubicBezTo>
                <a:cubicBezTo>
                  <a:pt x="2873994" y="3990724"/>
                  <a:pt x="2880129" y="3983788"/>
                  <a:pt x="2882264" y="3980853"/>
                </a:cubicBezTo>
                <a:close/>
                <a:moveTo>
                  <a:pt x="2940154" y="3892016"/>
                </a:moveTo>
                <a:cubicBezTo>
                  <a:pt x="2948691" y="3897352"/>
                  <a:pt x="2956428" y="3909890"/>
                  <a:pt x="2959095" y="3922429"/>
                </a:cubicBezTo>
                <a:cubicBezTo>
                  <a:pt x="2960163" y="3927764"/>
                  <a:pt x="2961497" y="3937902"/>
                  <a:pt x="2955894" y="3945105"/>
                </a:cubicBezTo>
                <a:cubicBezTo>
                  <a:pt x="2952693" y="3949107"/>
                  <a:pt x="2946023" y="3952841"/>
                  <a:pt x="2942022" y="3951507"/>
                </a:cubicBezTo>
                <a:cubicBezTo>
                  <a:pt x="2937753" y="3949907"/>
                  <a:pt x="2936686" y="3947239"/>
                  <a:pt x="2935619" y="3937635"/>
                </a:cubicBezTo>
                <a:cubicBezTo>
                  <a:pt x="2934819" y="3930699"/>
                  <a:pt x="2933752" y="3922429"/>
                  <a:pt x="2927616" y="3916827"/>
                </a:cubicBezTo>
                <a:cubicBezTo>
                  <a:pt x="2919879" y="3909890"/>
                  <a:pt x="2913743" y="3910958"/>
                  <a:pt x="2910809" y="3912558"/>
                </a:cubicBezTo>
                <a:cubicBezTo>
                  <a:pt x="2903873" y="3916026"/>
                  <a:pt x="2901205" y="3926430"/>
                  <a:pt x="2901738" y="3935234"/>
                </a:cubicBezTo>
                <a:cubicBezTo>
                  <a:pt x="2902005" y="3937102"/>
                  <a:pt x="2906007" y="3972316"/>
                  <a:pt x="2932418" y="4004063"/>
                </a:cubicBezTo>
                <a:cubicBezTo>
                  <a:pt x="2926815" y="4005930"/>
                  <a:pt x="2921213" y="4008065"/>
                  <a:pt x="2915878" y="4010999"/>
                </a:cubicBezTo>
                <a:cubicBezTo>
                  <a:pt x="2888666" y="3981920"/>
                  <a:pt x="2878529" y="3940836"/>
                  <a:pt x="2888666" y="3908556"/>
                </a:cubicBezTo>
                <a:cubicBezTo>
                  <a:pt x="2890800" y="3901620"/>
                  <a:pt x="2895602" y="3895751"/>
                  <a:pt x="2902005" y="3892016"/>
                </a:cubicBezTo>
                <a:cubicBezTo>
                  <a:pt x="2904940" y="3890682"/>
                  <a:pt x="2908141" y="3889882"/>
                  <a:pt x="2911076" y="3888281"/>
                </a:cubicBezTo>
                <a:cubicBezTo>
                  <a:pt x="2920946" y="3885347"/>
                  <a:pt x="2931617" y="3886681"/>
                  <a:pt x="2940154" y="3892016"/>
                </a:cubicBezTo>
                <a:close/>
                <a:moveTo>
                  <a:pt x="2919612" y="3957110"/>
                </a:moveTo>
                <a:cubicBezTo>
                  <a:pt x="2917478" y="3950707"/>
                  <a:pt x="2915878" y="3945372"/>
                  <a:pt x="2915077" y="3941637"/>
                </a:cubicBezTo>
                <a:cubicBezTo>
                  <a:pt x="2914277" y="3937902"/>
                  <a:pt x="2914010" y="3935501"/>
                  <a:pt x="2914010" y="3935501"/>
                </a:cubicBezTo>
                <a:cubicBezTo>
                  <a:pt x="2913743" y="3930166"/>
                  <a:pt x="2915611" y="3925630"/>
                  <a:pt x="2916945" y="3924830"/>
                </a:cubicBezTo>
                <a:lnTo>
                  <a:pt x="2916945" y="3924830"/>
                </a:lnTo>
                <a:cubicBezTo>
                  <a:pt x="2917478" y="3924563"/>
                  <a:pt x="2919079" y="3925363"/>
                  <a:pt x="2920680" y="3926964"/>
                </a:cubicBezTo>
                <a:cubicBezTo>
                  <a:pt x="2922547" y="3928832"/>
                  <a:pt x="2923081" y="3933100"/>
                  <a:pt x="2923614" y="3937902"/>
                </a:cubicBezTo>
                <a:cubicBezTo>
                  <a:pt x="2924414" y="3946439"/>
                  <a:pt x="2925748" y="3959244"/>
                  <a:pt x="2939354" y="3964313"/>
                </a:cubicBezTo>
                <a:cubicBezTo>
                  <a:pt x="2944156" y="3966180"/>
                  <a:pt x="2948958" y="3965380"/>
                  <a:pt x="2953226" y="3963513"/>
                </a:cubicBezTo>
                <a:cubicBezTo>
                  <a:pt x="2953493" y="3976585"/>
                  <a:pt x="2956695" y="3989923"/>
                  <a:pt x="2959362" y="3998193"/>
                </a:cubicBezTo>
                <a:cubicBezTo>
                  <a:pt x="2954827" y="3998994"/>
                  <a:pt x="2950292" y="3999261"/>
                  <a:pt x="2946023" y="4000328"/>
                </a:cubicBezTo>
                <a:cubicBezTo>
                  <a:pt x="2931884" y="3985922"/>
                  <a:pt x="2924148" y="3969915"/>
                  <a:pt x="2919612" y="3957110"/>
                </a:cubicBezTo>
                <a:close/>
                <a:moveTo>
                  <a:pt x="3132234" y="3906155"/>
                </a:moveTo>
                <a:cubicBezTo>
                  <a:pt x="3105556" y="3895751"/>
                  <a:pt x="3075944" y="3909890"/>
                  <a:pt x="3063139" y="3932566"/>
                </a:cubicBezTo>
                <a:cubicBezTo>
                  <a:pt x="3062072" y="3928298"/>
                  <a:pt x="3060471" y="3924296"/>
                  <a:pt x="3058870" y="3920828"/>
                </a:cubicBezTo>
                <a:cubicBezTo>
                  <a:pt x="3053535" y="3909890"/>
                  <a:pt x="3042597" y="3896285"/>
                  <a:pt x="3030592" y="3891216"/>
                </a:cubicBezTo>
                <a:cubicBezTo>
                  <a:pt x="3005781" y="3880545"/>
                  <a:pt x="2981238" y="3890682"/>
                  <a:pt x="2967632" y="3910157"/>
                </a:cubicBezTo>
                <a:cubicBezTo>
                  <a:pt x="2962564" y="3897619"/>
                  <a:pt x="2954293" y="3886681"/>
                  <a:pt x="2945223" y="3880812"/>
                </a:cubicBezTo>
                <a:cubicBezTo>
                  <a:pt x="2942555" y="3879211"/>
                  <a:pt x="2939887" y="3877877"/>
                  <a:pt x="2937220" y="3876810"/>
                </a:cubicBezTo>
                <a:lnTo>
                  <a:pt x="2987107" y="3854134"/>
                </a:lnTo>
                <a:cubicBezTo>
                  <a:pt x="3003647" y="3846130"/>
                  <a:pt x="3019654" y="3837594"/>
                  <a:pt x="3035927" y="3829323"/>
                </a:cubicBezTo>
                <a:cubicBezTo>
                  <a:pt x="3067407" y="3852000"/>
                  <a:pt x="3091417" y="3852000"/>
                  <a:pt x="3101288" y="3849332"/>
                </a:cubicBezTo>
                <a:lnTo>
                  <a:pt x="3132234" y="3906155"/>
                </a:lnTo>
                <a:close/>
                <a:moveTo>
                  <a:pt x="2987907" y="3998193"/>
                </a:moveTo>
                <a:lnTo>
                  <a:pt x="2986040" y="3997927"/>
                </a:lnTo>
                <a:cubicBezTo>
                  <a:pt x="2981238" y="3997393"/>
                  <a:pt x="2976436" y="3997393"/>
                  <a:pt x="2971901" y="3997393"/>
                </a:cubicBezTo>
                <a:cubicBezTo>
                  <a:pt x="2968966" y="3988323"/>
                  <a:pt x="2963097" y="3967781"/>
                  <a:pt x="2966299" y="3953108"/>
                </a:cubicBezTo>
                <a:cubicBezTo>
                  <a:pt x="2970834" y="3946706"/>
                  <a:pt x="2972701" y="3938169"/>
                  <a:pt x="2972168" y="3928832"/>
                </a:cubicBezTo>
                <a:cubicBezTo>
                  <a:pt x="2980438" y="3907223"/>
                  <a:pt x="3003914" y="3893350"/>
                  <a:pt x="3027124" y="3903488"/>
                </a:cubicBezTo>
                <a:cubicBezTo>
                  <a:pt x="3035661" y="3907223"/>
                  <a:pt x="3044197" y="3917894"/>
                  <a:pt x="3048199" y="3926164"/>
                </a:cubicBezTo>
                <a:cubicBezTo>
                  <a:pt x="3053001" y="3936301"/>
                  <a:pt x="3056202" y="3954709"/>
                  <a:pt x="3048466" y="3961645"/>
                </a:cubicBezTo>
                <a:cubicBezTo>
                  <a:pt x="3044731" y="3965380"/>
                  <a:pt x="3039929" y="3966714"/>
                  <a:pt x="3035927" y="3965914"/>
                </a:cubicBezTo>
                <a:cubicBezTo>
                  <a:pt x="3032993" y="3965380"/>
                  <a:pt x="3030592" y="3963779"/>
                  <a:pt x="3028458" y="3961111"/>
                </a:cubicBezTo>
                <a:cubicBezTo>
                  <a:pt x="3026590" y="3958711"/>
                  <a:pt x="3024989" y="3955509"/>
                  <a:pt x="3023389" y="3950974"/>
                </a:cubicBezTo>
                <a:cubicBezTo>
                  <a:pt x="3023122" y="3950440"/>
                  <a:pt x="3020187" y="3942704"/>
                  <a:pt x="3024989" y="3938702"/>
                </a:cubicBezTo>
                <a:cubicBezTo>
                  <a:pt x="3029258" y="3935501"/>
                  <a:pt x="3033260" y="3931766"/>
                  <a:pt x="3037528" y="3928031"/>
                </a:cubicBezTo>
                <a:cubicBezTo>
                  <a:pt x="3031926" y="3927498"/>
                  <a:pt x="3026590" y="3927231"/>
                  <a:pt x="3020721" y="3926430"/>
                </a:cubicBezTo>
                <a:cubicBezTo>
                  <a:pt x="3020187" y="3926430"/>
                  <a:pt x="3005515" y="3924830"/>
                  <a:pt x="2995110" y="3937635"/>
                </a:cubicBezTo>
                <a:cubicBezTo>
                  <a:pt x="2985773" y="3950174"/>
                  <a:pt x="2983372" y="3970182"/>
                  <a:pt x="2987907" y="3998193"/>
                </a:cubicBezTo>
                <a:close/>
                <a:moveTo>
                  <a:pt x="3004981" y="3947506"/>
                </a:moveTo>
                <a:cubicBezTo>
                  <a:pt x="3006582" y="3945638"/>
                  <a:pt x="3008183" y="3944038"/>
                  <a:pt x="3009783" y="3942971"/>
                </a:cubicBezTo>
                <a:cubicBezTo>
                  <a:pt x="3009783" y="3947506"/>
                  <a:pt x="3010583" y="3951774"/>
                  <a:pt x="3011917" y="3954709"/>
                </a:cubicBezTo>
                <a:cubicBezTo>
                  <a:pt x="3014052" y="3960311"/>
                  <a:pt x="3016186" y="3964846"/>
                  <a:pt x="3019120" y="3968581"/>
                </a:cubicBezTo>
                <a:cubicBezTo>
                  <a:pt x="3023389" y="3974184"/>
                  <a:pt x="3028991" y="3977919"/>
                  <a:pt x="3035127" y="3978985"/>
                </a:cubicBezTo>
                <a:cubicBezTo>
                  <a:pt x="3041796" y="3980053"/>
                  <a:pt x="3049266" y="3978452"/>
                  <a:pt x="3055135" y="3973383"/>
                </a:cubicBezTo>
                <a:cubicBezTo>
                  <a:pt x="3055402" y="3976852"/>
                  <a:pt x="3055936" y="3980319"/>
                  <a:pt x="3056736" y="3984054"/>
                </a:cubicBezTo>
                <a:cubicBezTo>
                  <a:pt x="3064206" y="4017135"/>
                  <a:pt x="3059137" y="4037677"/>
                  <a:pt x="3054335" y="4048614"/>
                </a:cubicBezTo>
                <a:cubicBezTo>
                  <a:pt x="3050867" y="4040611"/>
                  <a:pt x="3046065" y="4033141"/>
                  <a:pt x="3040463" y="4026739"/>
                </a:cubicBezTo>
                <a:cubicBezTo>
                  <a:pt x="3029525" y="4013934"/>
                  <a:pt x="3016186" y="4005130"/>
                  <a:pt x="3000979" y="4000595"/>
                </a:cubicBezTo>
                <a:cubicBezTo>
                  <a:pt x="2996444" y="3975518"/>
                  <a:pt x="2997511" y="3957110"/>
                  <a:pt x="3004981" y="3947506"/>
                </a:cubicBezTo>
                <a:close/>
                <a:moveTo>
                  <a:pt x="3156778" y="3990724"/>
                </a:moveTo>
                <a:cubicBezTo>
                  <a:pt x="3152242" y="3997393"/>
                  <a:pt x="3142638" y="4000861"/>
                  <a:pt x="3135435" y="3995526"/>
                </a:cubicBezTo>
                <a:cubicBezTo>
                  <a:pt x="3129300" y="3990991"/>
                  <a:pt x="3124498" y="3982454"/>
                  <a:pt x="3123697" y="3975784"/>
                </a:cubicBezTo>
                <a:cubicBezTo>
                  <a:pt x="3123430" y="3972583"/>
                  <a:pt x="3124498" y="3969381"/>
                  <a:pt x="3126898" y="3967248"/>
                </a:cubicBezTo>
                <a:cubicBezTo>
                  <a:pt x="3129300" y="3964846"/>
                  <a:pt x="3132501" y="3964046"/>
                  <a:pt x="3135702" y="3964580"/>
                </a:cubicBezTo>
                <a:lnTo>
                  <a:pt x="3149841" y="3967248"/>
                </a:lnTo>
                <a:lnTo>
                  <a:pt x="3141304" y="3954442"/>
                </a:lnTo>
                <a:cubicBezTo>
                  <a:pt x="3140504" y="3953108"/>
                  <a:pt x="3132234" y="3941370"/>
                  <a:pt x="3120496" y="3939769"/>
                </a:cubicBezTo>
                <a:cubicBezTo>
                  <a:pt x="3113293" y="3938702"/>
                  <a:pt x="3106357" y="3941903"/>
                  <a:pt x="3100488" y="3948840"/>
                </a:cubicBezTo>
                <a:cubicBezTo>
                  <a:pt x="3097019" y="3953108"/>
                  <a:pt x="3094618" y="3958177"/>
                  <a:pt x="3093018" y="3964313"/>
                </a:cubicBezTo>
                <a:cubicBezTo>
                  <a:pt x="3091684" y="3970715"/>
                  <a:pt x="3091150" y="3977919"/>
                  <a:pt x="3091951" y="3986455"/>
                </a:cubicBezTo>
                <a:cubicBezTo>
                  <a:pt x="3092484" y="3991791"/>
                  <a:pt x="3093551" y="3996860"/>
                  <a:pt x="3094352" y="4001928"/>
                </a:cubicBezTo>
                <a:cubicBezTo>
                  <a:pt x="3095419" y="4007531"/>
                  <a:pt x="3096486" y="4012866"/>
                  <a:pt x="3096753" y="4017935"/>
                </a:cubicBezTo>
                <a:cubicBezTo>
                  <a:pt x="3096753" y="4022204"/>
                  <a:pt x="3096486" y="4026472"/>
                  <a:pt x="3095952" y="4031541"/>
                </a:cubicBezTo>
                <a:cubicBezTo>
                  <a:pt x="3094618" y="4045680"/>
                  <a:pt x="3091150" y="4059286"/>
                  <a:pt x="3085548" y="4070224"/>
                </a:cubicBezTo>
                <a:cubicBezTo>
                  <a:pt x="3079946" y="4081428"/>
                  <a:pt x="3071942" y="4091032"/>
                  <a:pt x="3062605" y="4098502"/>
                </a:cubicBezTo>
                <a:lnTo>
                  <a:pt x="3062872" y="4096101"/>
                </a:lnTo>
                <a:cubicBezTo>
                  <a:pt x="3063406" y="4085696"/>
                  <a:pt x="3062338" y="4075559"/>
                  <a:pt x="3060204" y="4065955"/>
                </a:cubicBezTo>
                <a:cubicBezTo>
                  <a:pt x="3066340" y="4057685"/>
                  <a:pt x="3080746" y="4032074"/>
                  <a:pt x="3069008" y="3981920"/>
                </a:cubicBezTo>
                <a:cubicBezTo>
                  <a:pt x="3065806" y="3967514"/>
                  <a:pt x="3067140" y="3952841"/>
                  <a:pt x="3073010" y="3941903"/>
                </a:cubicBezTo>
                <a:cubicBezTo>
                  <a:pt x="3082880" y="3923229"/>
                  <a:pt x="3108224" y="3909624"/>
                  <a:pt x="3129833" y="3919228"/>
                </a:cubicBezTo>
                <a:cubicBezTo>
                  <a:pt x="3139437" y="3923229"/>
                  <a:pt x="3145840" y="3932033"/>
                  <a:pt x="3149575" y="3938436"/>
                </a:cubicBezTo>
                <a:cubicBezTo>
                  <a:pt x="3158378" y="3953909"/>
                  <a:pt x="3167182" y="3976318"/>
                  <a:pt x="3156778" y="3990724"/>
                </a:cubicBezTo>
                <a:close/>
                <a:moveTo>
                  <a:pt x="3033526" y="4156926"/>
                </a:moveTo>
                <a:cubicBezTo>
                  <a:pt x="3037528" y="4152658"/>
                  <a:pt x="3041263" y="4148389"/>
                  <a:pt x="3044197" y="4143854"/>
                </a:cubicBezTo>
                <a:cubicBezTo>
                  <a:pt x="3048199" y="4137985"/>
                  <a:pt x="3053802" y="4128915"/>
                  <a:pt x="3057803" y="4118243"/>
                </a:cubicBezTo>
                <a:cubicBezTo>
                  <a:pt x="3074610" y="4109173"/>
                  <a:pt x="3088482" y="4094767"/>
                  <a:pt x="3097553" y="4076893"/>
                </a:cubicBezTo>
                <a:cubicBezTo>
                  <a:pt x="3103689" y="4064088"/>
                  <a:pt x="3107424" y="4049415"/>
                  <a:pt x="3109024" y="4033408"/>
                </a:cubicBezTo>
                <a:cubicBezTo>
                  <a:pt x="3109558" y="4027806"/>
                  <a:pt x="3109825" y="4023004"/>
                  <a:pt x="3109825" y="4018202"/>
                </a:cubicBezTo>
                <a:cubicBezTo>
                  <a:pt x="3109825" y="4011532"/>
                  <a:pt x="3108491" y="4005397"/>
                  <a:pt x="3107157" y="3999527"/>
                </a:cubicBezTo>
                <a:cubicBezTo>
                  <a:pt x="3106090" y="3994726"/>
                  <a:pt x="3105290" y="3990457"/>
                  <a:pt x="3104756" y="3985922"/>
                </a:cubicBezTo>
                <a:cubicBezTo>
                  <a:pt x="3104222" y="3978985"/>
                  <a:pt x="3104489" y="3973116"/>
                  <a:pt x="3105556" y="3968048"/>
                </a:cubicBezTo>
                <a:cubicBezTo>
                  <a:pt x="3106623" y="3963779"/>
                  <a:pt x="3107957" y="3960578"/>
                  <a:pt x="3110358" y="3957910"/>
                </a:cubicBezTo>
                <a:cubicBezTo>
                  <a:pt x="3113826" y="3953909"/>
                  <a:pt x="3117028" y="3952308"/>
                  <a:pt x="3120229" y="3952575"/>
                </a:cubicBezTo>
                <a:cubicBezTo>
                  <a:pt x="3120763" y="3952575"/>
                  <a:pt x="3121563" y="3952841"/>
                  <a:pt x="3122096" y="3953108"/>
                </a:cubicBezTo>
                <a:cubicBezTo>
                  <a:pt x="3120496" y="3953909"/>
                  <a:pt x="3119162" y="3955242"/>
                  <a:pt x="3117828" y="3956310"/>
                </a:cubicBezTo>
                <a:cubicBezTo>
                  <a:pt x="3112759" y="3961111"/>
                  <a:pt x="3110358" y="3968048"/>
                  <a:pt x="3111159" y="3975518"/>
                </a:cubicBezTo>
                <a:cubicBezTo>
                  <a:pt x="3112226" y="3986455"/>
                  <a:pt x="3119162" y="3998461"/>
                  <a:pt x="3128499" y="4005663"/>
                </a:cubicBezTo>
                <a:cubicBezTo>
                  <a:pt x="3142105" y="4016068"/>
                  <a:pt x="3159712" y="4009932"/>
                  <a:pt x="3167982" y="3998727"/>
                </a:cubicBezTo>
                <a:cubicBezTo>
                  <a:pt x="3171717" y="3993925"/>
                  <a:pt x="3173318" y="3987523"/>
                  <a:pt x="3174118" y="3981120"/>
                </a:cubicBezTo>
                <a:lnTo>
                  <a:pt x="3220537" y="4065422"/>
                </a:lnTo>
                <a:cubicBezTo>
                  <a:pt x="3190125" y="4082229"/>
                  <a:pt x="3159179" y="4097168"/>
                  <a:pt x="3128232" y="4113174"/>
                </a:cubicBezTo>
                <a:cubicBezTo>
                  <a:pt x="3096753" y="4128915"/>
                  <a:pt x="3065006" y="4142520"/>
                  <a:pt x="3033526" y="4156926"/>
                </a:cubicBezTo>
                <a:close/>
                <a:moveTo>
                  <a:pt x="2956961" y="4171599"/>
                </a:moveTo>
                <a:cubicBezTo>
                  <a:pt x="2939887" y="4167064"/>
                  <a:pt x="2927349" y="4146789"/>
                  <a:pt x="2930017" y="4129181"/>
                </a:cubicBezTo>
                <a:cubicBezTo>
                  <a:pt x="2931884" y="4117176"/>
                  <a:pt x="2943622" y="4106772"/>
                  <a:pt x="2955894" y="4106238"/>
                </a:cubicBezTo>
                <a:cubicBezTo>
                  <a:pt x="2961497" y="4105972"/>
                  <a:pt x="2968966" y="4108373"/>
                  <a:pt x="2971101" y="4114242"/>
                </a:cubicBezTo>
                <a:cubicBezTo>
                  <a:pt x="2972701" y="4118243"/>
                  <a:pt x="2971901" y="4119844"/>
                  <a:pt x="2967366" y="4125180"/>
                </a:cubicBezTo>
                <a:cubicBezTo>
                  <a:pt x="2965765" y="4126780"/>
                  <a:pt x="2964431" y="4128648"/>
                  <a:pt x="2963097" y="4130782"/>
                </a:cubicBezTo>
                <a:lnTo>
                  <a:pt x="2958829" y="4137451"/>
                </a:lnTo>
                <a:lnTo>
                  <a:pt x="2966032" y="4140920"/>
                </a:lnTo>
                <a:cubicBezTo>
                  <a:pt x="2975102" y="4145455"/>
                  <a:pt x="2984973" y="4145721"/>
                  <a:pt x="2994577" y="4141986"/>
                </a:cubicBezTo>
                <a:lnTo>
                  <a:pt x="2995110" y="4141720"/>
                </a:lnTo>
                <a:cubicBezTo>
                  <a:pt x="3008449" y="4136651"/>
                  <a:pt x="3020187" y="4122245"/>
                  <a:pt x="3024989" y="4105972"/>
                </a:cubicBezTo>
                <a:cubicBezTo>
                  <a:pt x="3025523" y="4104371"/>
                  <a:pt x="3033260" y="4073158"/>
                  <a:pt x="3019120" y="4051816"/>
                </a:cubicBezTo>
                <a:cubicBezTo>
                  <a:pt x="3011917" y="4040878"/>
                  <a:pt x="3000979" y="4034742"/>
                  <a:pt x="2986573" y="4032608"/>
                </a:cubicBezTo>
                <a:cubicBezTo>
                  <a:pt x="2984973" y="4032341"/>
                  <a:pt x="2967632" y="4030474"/>
                  <a:pt x="2944689" y="4037943"/>
                </a:cubicBezTo>
                <a:cubicBezTo>
                  <a:pt x="2933218" y="4041945"/>
                  <a:pt x="2920680" y="4048348"/>
                  <a:pt x="2907874" y="4059286"/>
                </a:cubicBezTo>
                <a:cubicBezTo>
                  <a:pt x="2895069" y="4070224"/>
                  <a:pt x="2882264" y="4085963"/>
                  <a:pt x="2869725" y="4106238"/>
                </a:cubicBezTo>
                <a:cubicBezTo>
                  <a:pt x="2867591" y="4099035"/>
                  <a:pt x="2864390" y="4092366"/>
                  <a:pt x="2860121" y="4086230"/>
                </a:cubicBezTo>
                <a:cubicBezTo>
                  <a:pt x="2873460" y="4061420"/>
                  <a:pt x="2892134" y="4040611"/>
                  <a:pt x="2914010" y="4027539"/>
                </a:cubicBezTo>
                <a:cubicBezTo>
                  <a:pt x="2935886" y="4014200"/>
                  <a:pt x="2961230" y="4009131"/>
                  <a:pt x="2986307" y="4011266"/>
                </a:cubicBezTo>
                <a:cubicBezTo>
                  <a:pt x="3004181" y="4013133"/>
                  <a:pt x="3019921" y="4021403"/>
                  <a:pt x="3031659" y="4035276"/>
                </a:cubicBezTo>
                <a:cubicBezTo>
                  <a:pt x="3044731" y="4050749"/>
                  <a:pt x="3051400" y="4071824"/>
                  <a:pt x="3050067" y="4094500"/>
                </a:cubicBezTo>
                <a:cubicBezTo>
                  <a:pt x="3049266" y="4106238"/>
                  <a:pt x="3043397" y="4121178"/>
                  <a:pt x="3033526" y="4135584"/>
                </a:cubicBezTo>
                <a:cubicBezTo>
                  <a:pt x="3025523" y="4147589"/>
                  <a:pt x="3013251" y="4158260"/>
                  <a:pt x="2999379" y="4164929"/>
                </a:cubicBezTo>
                <a:cubicBezTo>
                  <a:pt x="2985240" y="4171866"/>
                  <a:pt x="2970300" y="4175067"/>
                  <a:pt x="2956961" y="4171599"/>
                </a:cubicBezTo>
                <a:close/>
                <a:moveTo>
                  <a:pt x="2827841" y="4187339"/>
                </a:moveTo>
                <a:lnTo>
                  <a:pt x="2832110" y="4184671"/>
                </a:lnTo>
                <a:cubicBezTo>
                  <a:pt x="2855052" y="4169732"/>
                  <a:pt x="2868658" y="4150790"/>
                  <a:pt x="2871592" y="4131049"/>
                </a:cubicBezTo>
                <a:cubicBezTo>
                  <a:pt x="2877462" y="4119311"/>
                  <a:pt x="2883597" y="4109173"/>
                  <a:pt x="2889733" y="4100369"/>
                </a:cubicBezTo>
                <a:cubicBezTo>
                  <a:pt x="2895869" y="4091566"/>
                  <a:pt x="2902005" y="4083829"/>
                  <a:pt x="2908408" y="4077693"/>
                </a:cubicBezTo>
                <a:cubicBezTo>
                  <a:pt x="2920946" y="4065155"/>
                  <a:pt x="2933485" y="4057418"/>
                  <a:pt x="2944689" y="4052883"/>
                </a:cubicBezTo>
                <a:cubicBezTo>
                  <a:pt x="2955894" y="4048348"/>
                  <a:pt x="2966032" y="4046747"/>
                  <a:pt x="2973501" y="4046213"/>
                </a:cubicBezTo>
                <a:cubicBezTo>
                  <a:pt x="2977236" y="4045947"/>
                  <a:pt x="2980171" y="4045947"/>
                  <a:pt x="2982038" y="4045947"/>
                </a:cubicBezTo>
                <a:cubicBezTo>
                  <a:pt x="2984173" y="4045947"/>
                  <a:pt x="2985240" y="4046213"/>
                  <a:pt x="2985240" y="4046213"/>
                </a:cubicBezTo>
                <a:cubicBezTo>
                  <a:pt x="2995911" y="4047547"/>
                  <a:pt x="3003381" y="4051816"/>
                  <a:pt x="3008183" y="4059019"/>
                </a:cubicBezTo>
                <a:cubicBezTo>
                  <a:pt x="3013518" y="4067022"/>
                  <a:pt x="3014585" y="4077693"/>
                  <a:pt x="3014052" y="4086230"/>
                </a:cubicBezTo>
                <a:cubicBezTo>
                  <a:pt x="3013785" y="4094767"/>
                  <a:pt x="3011917" y="4101437"/>
                  <a:pt x="3011917" y="4101437"/>
                </a:cubicBezTo>
                <a:cubicBezTo>
                  <a:pt x="3008983" y="4111841"/>
                  <a:pt x="3000446" y="4124379"/>
                  <a:pt x="2989241" y="4128915"/>
                </a:cubicBezTo>
                <a:cubicBezTo>
                  <a:pt x="2986040" y="4130249"/>
                  <a:pt x="2983105" y="4130782"/>
                  <a:pt x="2980171" y="4130782"/>
                </a:cubicBezTo>
                <a:cubicBezTo>
                  <a:pt x="2983906" y="4125980"/>
                  <a:pt x="2986840" y="4119044"/>
                  <a:pt x="2982839" y="4109440"/>
                </a:cubicBezTo>
                <a:cubicBezTo>
                  <a:pt x="2977770" y="4097168"/>
                  <a:pt x="2964965" y="4092366"/>
                  <a:pt x="2954293" y="4092633"/>
                </a:cubicBezTo>
                <a:cubicBezTo>
                  <a:pt x="2936419" y="4093166"/>
                  <a:pt x="2919612" y="4108373"/>
                  <a:pt x="2916945" y="4126513"/>
                </a:cubicBezTo>
                <a:cubicBezTo>
                  <a:pt x="2913210" y="4151057"/>
                  <a:pt x="2929750" y="4178535"/>
                  <a:pt x="2953493" y="4184938"/>
                </a:cubicBezTo>
                <a:cubicBezTo>
                  <a:pt x="2955894" y="4185471"/>
                  <a:pt x="2958028" y="4186005"/>
                  <a:pt x="2960429" y="4186272"/>
                </a:cubicBezTo>
                <a:cubicBezTo>
                  <a:pt x="2923614" y="4201745"/>
                  <a:pt x="2885198" y="4213216"/>
                  <a:pt x="2847316" y="4226288"/>
                </a:cubicBezTo>
                <a:cubicBezTo>
                  <a:pt x="2848916" y="4220419"/>
                  <a:pt x="2848916" y="4214017"/>
                  <a:pt x="2846782" y="4207614"/>
                </a:cubicBezTo>
                <a:cubicBezTo>
                  <a:pt x="2844114" y="4197743"/>
                  <a:pt x="2836645" y="4190540"/>
                  <a:pt x="2827841" y="4187339"/>
                </a:cubicBezTo>
                <a:close/>
                <a:moveTo>
                  <a:pt x="2813435" y="4200144"/>
                </a:moveTo>
                <a:cubicBezTo>
                  <a:pt x="2822239" y="4197476"/>
                  <a:pt x="2831843" y="4202545"/>
                  <a:pt x="2834777" y="4211883"/>
                </a:cubicBezTo>
                <a:cubicBezTo>
                  <a:pt x="2837712" y="4221220"/>
                  <a:pt x="2832910" y="4231357"/>
                  <a:pt x="2823839" y="4234025"/>
                </a:cubicBezTo>
                <a:cubicBezTo>
                  <a:pt x="2814769" y="4236693"/>
                  <a:pt x="2804898" y="4231091"/>
                  <a:pt x="2802230" y="4221753"/>
                </a:cubicBezTo>
                <a:cubicBezTo>
                  <a:pt x="2799296" y="4212416"/>
                  <a:pt x="2804365" y="4202812"/>
                  <a:pt x="2813435" y="4200144"/>
                </a:cubicBezTo>
                <a:close/>
                <a:moveTo>
                  <a:pt x="2677645" y="4231891"/>
                </a:moveTo>
                <a:cubicBezTo>
                  <a:pt x="2699788" y="4225488"/>
                  <a:pt x="2719263" y="4213483"/>
                  <a:pt x="2728333" y="4195342"/>
                </a:cubicBezTo>
                <a:lnTo>
                  <a:pt x="2728867" y="4195342"/>
                </a:lnTo>
                <a:lnTo>
                  <a:pt x="2728867" y="4195342"/>
                </a:lnTo>
                <a:lnTo>
                  <a:pt x="2729400" y="4195075"/>
                </a:lnTo>
                <a:cubicBezTo>
                  <a:pt x="2746207" y="4205746"/>
                  <a:pt x="2769417" y="4206547"/>
                  <a:pt x="2791826" y="4201745"/>
                </a:cubicBezTo>
                <a:cubicBezTo>
                  <a:pt x="2788358" y="4208681"/>
                  <a:pt x="2787291" y="4217218"/>
                  <a:pt x="2789692" y="4225488"/>
                </a:cubicBezTo>
                <a:cubicBezTo>
                  <a:pt x="2791559" y="4231891"/>
                  <a:pt x="2795027" y="4237226"/>
                  <a:pt x="2799829" y="4240961"/>
                </a:cubicBezTo>
                <a:lnTo>
                  <a:pt x="2745407" y="4256434"/>
                </a:lnTo>
                <a:cubicBezTo>
                  <a:pt x="2727266" y="4262036"/>
                  <a:pt x="2708858" y="4265771"/>
                  <a:pt x="2690717" y="4270040"/>
                </a:cubicBezTo>
                <a:cubicBezTo>
                  <a:pt x="2692852" y="4264438"/>
                  <a:pt x="2693385" y="4258035"/>
                  <a:pt x="2691785" y="4251632"/>
                </a:cubicBezTo>
                <a:cubicBezTo>
                  <a:pt x="2689383" y="4243362"/>
                  <a:pt x="2684048" y="4236426"/>
                  <a:pt x="2677645" y="4231891"/>
                </a:cubicBezTo>
                <a:close/>
                <a:moveTo>
                  <a:pt x="2657904" y="4241228"/>
                </a:moveTo>
                <a:cubicBezTo>
                  <a:pt x="2666974" y="4239094"/>
                  <a:pt x="2676045" y="4245230"/>
                  <a:pt x="2678446" y="4254834"/>
                </a:cubicBezTo>
                <a:cubicBezTo>
                  <a:pt x="2680580" y="4264438"/>
                  <a:pt x="2674977" y="4273775"/>
                  <a:pt x="2665640" y="4275909"/>
                </a:cubicBezTo>
                <a:cubicBezTo>
                  <a:pt x="2656303" y="4278043"/>
                  <a:pt x="2647233" y="4271908"/>
                  <a:pt x="2645098" y="4262304"/>
                </a:cubicBezTo>
                <a:cubicBezTo>
                  <a:pt x="2643231" y="4252700"/>
                  <a:pt x="2648833" y="4243362"/>
                  <a:pt x="2657904" y="4241228"/>
                </a:cubicBezTo>
                <a:close/>
                <a:moveTo>
                  <a:pt x="2523181" y="4303387"/>
                </a:moveTo>
                <a:cubicBezTo>
                  <a:pt x="2525049" y="4301786"/>
                  <a:pt x="2526916" y="4300452"/>
                  <a:pt x="2528517" y="4298585"/>
                </a:cubicBezTo>
                <a:cubicBezTo>
                  <a:pt x="2545857" y="4280711"/>
                  <a:pt x="2546658" y="4248431"/>
                  <a:pt x="2531184" y="4229223"/>
                </a:cubicBezTo>
                <a:cubicBezTo>
                  <a:pt x="2519713" y="4215350"/>
                  <a:pt x="2497837" y="4211082"/>
                  <a:pt x="2481831" y="4218819"/>
                </a:cubicBezTo>
                <a:cubicBezTo>
                  <a:pt x="2472493" y="4223621"/>
                  <a:pt x="2463690" y="4234292"/>
                  <a:pt x="2465557" y="4247097"/>
                </a:cubicBezTo>
                <a:cubicBezTo>
                  <a:pt x="2466891" y="4257501"/>
                  <a:pt x="2473027" y="4261770"/>
                  <a:pt x="2478629" y="4264438"/>
                </a:cubicBezTo>
                <a:cubicBezTo>
                  <a:pt x="2475961" y="4266038"/>
                  <a:pt x="2473027" y="4266839"/>
                  <a:pt x="2469826" y="4267372"/>
                </a:cubicBezTo>
                <a:cubicBezTo>
                  <a:pt x="2457821" y="4268706"/>
                  <a:pt x="2444215" y="4262036"/>
                  <a:pt x="2436212" y="4254834"/>
                </a:cubicBezTo>
                <a:cubicBezTo>
                  <a:pt x="2436212" y="4254834"/>
                  <a:pt x="2417537" y="4235892"/>
                  <a:pt x="2418604" y="4216684"/>
                </a:cubicBezTo>
                <a:cubicBezTo>
                  <a:pt x="2419138" y="4207881"/>
                  <a:pt x="2423406" y="4200411"/>
                  <a:pt x="2431943" y="4193741"/>
                </a:cubicBezTo>
                <a:cubicBezTo>
                  <a:pt x="2433010" y="4192941"/>
                  <a:pt x="2447416" y="4182003"/>
                  <a:pt x="2471426" y="4179336"/>
                </a:cubicBezTo>
                <a:cubicBezTo>
                  <a:pt x="2495703" y="4177468"/>
                  <a:pt x="2529317" y="4180670"/>
                  <a:pt x="2573068" y="4210815"/>
                </a:cubicBezTo>
                <a:cubicBezTo>
                  <a:pt x="2585340" y="4226288"/>
                  <a:pt x="2606949" y="4237226"/>
                  <a:pt x="2634161" y="4237760"/>
                </a:cubicBezTo>
                <a:lnTo>
                  <a:pt x="2638963" y="4237760"/>
                </a:lnTo>
                <a:cubicBezTo>
                  <a:pt x="2632827" y="4244963"/>
                  <a:pt x="2630159" y="4255100"/>
                  <a:pt x="2632293" y="4265238"/>
                </a:cubicBezTo>
                <a:cubicBezTo>
                  <a:pt x="2633627" y="4271640"/>
                  <a:pt x="2636828" y="4277243"/>
                  <a:pt x="2641097" y="4281512"/>
                </a:cubicBezTo>
                <a:cubicBezTo>
                  <a:pt x="2621622" y="4286313"/>
                  <a:pt x="2601880" y="4289248"/>
                  <a:pt x="2582139" y="4292983"/>
                </a:cubicBezTo>
                <a:lnTo>
                  <a:pt x="2523181" y="4303387"/>
                </a:lnTo>
                <a:close/>
                <a:moveTo>
                  <a:pt x="2435411" y="4295651"/>
                </a:moveTo>
                <a:cubicBezTo>
                  <a:pt x="2419671" y="4288448"/>
                  <a:pt x="2407133" y="4278844"/>
                  <a:pt x="2400730" y="4268973"/>
                </a:cubicBezTo>
                <a:cubicBezTo>
                  <a:pt x="2388192" y="4249765"/>
                  <a:pt x="2383657" y="4228156"/>
                  <a:pt x="2387125" y="4208148"/>
                </a:cubicBezTo>
                <a:cubicBezTo>
                  <a:pt x="2390326" y="4190540"/>
                  <a:pt x="2399930" y="4175601"/>
                  <a:pt x="2414336" y="4164396"/>
                </a:cubicBezTo>
                <a:cubicBezTo>
                  <a:pt x="2434878" y="4148923"/>
                  <a:pt x="2459421" y="4141986"/>
                  <a:pt x="2485032" y="4143054"/>
                </a:cubicBezTo>
                <a:cubicBezTo>
                  <a:pt x="2510643" y="4143588"/>
                  <a:pt x="2536787" y="4150790"/>
                  <a:pt x="2560797" y="4166530"/>
                </a:cubicBezTo>
                <a:cubicBezTo>
                  <a:pt x="2559996" y="4174000"/>
                  <a:pt x="2560797" y="4181470"/>
                  <a:pt x="2562398" y="4188673"/>
                </a:cubicBezTo>
                <a:cubicBezTo>
                  <a:pt x="2541322" y="4176401"/>
                  <a:pt x="2522381" y="4169998"/>
                  <a:pt x="2506107" y="4167331"/>
                </a:cubicBezTo>
                <a:cubicBezTo>
                  <a:pt x="2489567" y="4164929"/>
                  <a:pt x="2475161" y="4164396"/>
                  <a:pt x="2463423" y="4166797"/>
                </a:cubicBezTo>
                <a:cubicBezTo>
                  <a:pt x="2439680" y="4170799"/>
                  <a:pt x="2425541" y="4182003"/>
                  <a:pt x="2424473" y="4182803"/>
                </a:cubicBezTo>
                <a:cubicBezTo>
                  <a:pt x="2413002" y="4191874"/>
                  <a:pt x="2406599" y="4203079"/>
                  <a:pt x="2405799" y="4216151"/>
                </a:cubicBezTo>
                <a:cubicBezTo>
                  <a:pt x="2404198" y="4242028"/>
                  <a:pt x="2426341" y="4264438"/>
                  <a:pt x="2427408" y="4265505"/>
                </a:cubicBezTo>
                <a:cubicBezTo>
                  <a:pt x="2439947" y="4276976"/>
                  <a:pt x="2457020" y="4283112"/>
                  <a:pt x="2471159" y="4281512"/>
                </a:cubicBezTo>
                <a:cubicBezTo>
                  <a:pt x="2481564" y="4280444"/>
                  <a:pt x="2490101" y="4275375"/>
                  <a:pt x="2495970" y="4266839"/>
                </a:cubicBezTo>
                <a:lnTo>
                  <a:pt x="2500505" y="4260169"/>
                </a:lnTo>
                <a:lnTo>
                  <a:pt x="2493302" y="4256434"/>
                </a:lnTo>
                <a:cubicBezTo>
                  <a:pt x="2491168" y="4255367"/>
                  <a:pt x="2488767" y="4254300"/>
                  <a:pt x="2486633" y="4253500"/>
                </a:cubicBezTo>
                <a:cubicBezTo>
                  <a:pt x="2480230" y="4251099"/>
                  <a:pt x="2478629" y="4250032"/>
                  <a:pt x="2478096" y="4245763"/>
                </a:cubicBezTo>
                <a:cubicBezTo>
                  <a:pt x="2477295" y="4239627"/>
                  <a:pt x="2482364" y="4234025"/>
                  <a:pt x="2487433" y="4231357"/>
                </a:cubicBezTo>
                <a:cubicBezTo>
                  <a:pt x="2492769" y="4228689"/>
                  <a:pt x="2499438" y="4228156"/>
                  <a:pt x="2505574" y="4229490"/>
                </a:cubicBezTo>
                <a:cubicBezTo>
                  <a:pt x="2511710" y="4230557"/>
                  <a:pt x="2517312" y="4233491"/>
                  <a:pt x="2521047" y="4238293"/>
                </a:cubicBezTo>
                <a:cubicBezTo>
                  <a:pt x="2531985" y="4251899"/>
                  <a:pt x="2531451" y="4275909"/>
                  <a:pt x="2518913" y="4288714"/>
                </a:cubicBezTo>
                <a:cubicBezTo>
                  <a:pt x="2499971" y="4308189"/>
                  <a:pt x="2460755" y="4307122"/>
                  <a:pt x="2435411" y="4295651"/>
                </a:cubicBezTo>
                <a:close/>
                <a:moveTo>
                  <a:pt x="2236662" y="4231891"/>
                </a:moveTo>
                <a:cubicBezTo>
                  <a:pt x="2240664" y="4236960"/>
                  <a:pt x="2245199" y="4241228"/>
                  <a:pt x="2250801" y="4243896"/>
                </a:cubicBezTo>
                <a:cubicBezTo>
                  <a:pt x="2263607" y="4250032"/>
                  <a:pt x="2281748" y="4246830"/>
                  <a:pt x="2288417" y="4231357"/>
                </a:cubicBezTo>
                <a:cubicBezTo>
                  <a:pt x="2292952" y="4220686"/>
                  <a:pt x="2292952" y="4206547"/>
                  <a:pt x="2288417" y="4196676"/>
                </a:cubicBezTo>
                <a:cubicBezTo>
                  <a:pt x="2285482" y="4190007"/>
                  <a:pt x="2279880" y="4184938"/>
                  <a:pt x="2272944" y="4183070"/>
                </a:cubicBezTo>
                <a:cubicBezTo>
                  <a:pt x="2271076" y="4182537"/>
                  <a:pt x="2269209" y="4182270"/>
                  <a:pt x="2267342" y="4182270"/>
                </a:cubicBezTo>
                <a:cubicBezTo>
                  <a:pt x="2267875" y="4181736"/>
                  <a:pt x="2268142" y="4181203"/>
                  <a:pt x="2268675" y="4180936"/>
                </a:cubicBezTo>
                <a:cubicBezTo>
                  <a:pt x="2271343" y="4179069"/>
                  <a:pt x="2275078" y="4179069"/>
                  <a:pt x="2279880" y="4180936"/>
                </a:cubicBezTo>
                <a:cubicBezTo>
                  <a:pt x="2283081" y="4182270"/>
                  <a:pt x="2286016" y="4184137"/>
                  <a:pt x="2288951" y="4187606"/>
                </a:cubicBezTo>
                <a:cubicBezTo>
                  <a:pt x="2292419" y="4191607"/>
                  <a:pt x="2295620" y="4196409"/>
                  <a:pt x="2298555" y="4202545"/>
                </a:cubicBezTo>
                <a:cubicBezTo>
                  <a:pt x="2300422" y="4206547"/>
                  <a:pt x="2301756" y="4210815"/>
                  <a:pt x="2303356" y="4215350"/>
                </a:cubicBezTo>
                <a:cubicBezTo>
                  <a:pt x="2305224" y="4221220"/>
                  <a:pt x="2307358" y="4227089"/>
                  <a:pt x="2310560" y="4232691"/>
                </a:cubicBezTo>
                <a:cubicBezTo>
                  <a:pt x="2312694" y="4236693"/>
                  <a:pt x="2315362" y="4240695"/>
                  <a:pt x="2318830" y="4245230"/>
                </a:cubicBezTo>
                <a:cubicBezTo>
                  <a:pt x="2328167" y="4258035"/>
                  <a:pt x="2338571" y="4268439"/>
                  <a:pt x="2350309" y="4276443"/>
                </a:cubicBezTo>
                <a:cubicBezTo>
                  <a:pt x="2367116" y="4287647"/>
                  <a:pt x="2386058" y="4293516"/>
                  <a:pt x="2405532" y="4293516"/>
                </a:cubicBezTo>
                <a:cubicBezTo>
                  <a:pt x="2414336" y="4300720"/>
                  <a:pt x="2423673" y="4305521"/>
                  <a:pt x="2430076" y="4308456"/>
                </a:cubicBezTo>
                <a:cubicBezTo>
                  <a:pt x="2434878" y="4310590"/>
                  <a:pt x="2440213" y="4312457"/>
                  <a:pt x="2445816" y="4314058"/>
                </a:cubicBezTo>
                <a:cubicBezTo>
                  <a:pt x="2411668" y="4319127"/>
                  <a:pt x="2376987" y="4320994"/>
                  <a:pt x="2342573" y="4323662"/>
                </a:cubicBezTo>
                <a:cubicBezTo>
                  <a:pt x="2325232" y="4324729"/>
                  <a:pt x="2308158" y="4326864"/>
                  <a:pt x="2290818" y="4326864"/>
                </a:cubicBezTo>
                <a:lnTo>
                  <a:pt x="2239063" y="4328198"/>
                </a:lnTo>
                <a:lnTo>
                  <a:pt x="2236662" y="4231891"/>
                </a:lnTo>
                <a:close/>
                <a:moveTo>
                  <a:pt x="2235862" y="4182270"/>
                </a:moveTo>
                <a:cubicBezTo>
                  <a:pt x="2235862" y="4174800"/>
                  <a:pt x="2236929" y="4164129"/>
                  <a:pt x="2243332" y="4155592"/>
                </a:cubicBezTo>
                <a:cubicBezTo>
                  <a:pt x="2257204" y="4136384"/>
                  <a:pt x="2286016" y="4137185"/>
                  <a:pt x="2303890" y="4147856"/>
                </a:cubicBezTo>
                <a:cubicBezTo>
                  <a:pt x="2314561" y="4154258"/>
                  <a:pt x="2323098" y="4165997"/>
                  <a:pt x="2327366" y="4179869"/>
                </a:cubicBezTo>
                <a:cubicBezTo>
                  <a:pt x="2342306" y="4228423"/>
                  <a:pt x="2367650" y="4244162"/>
                  <a:pt x="2376987" y="4248431"/>
                </a:cubicBezTo>
                <a:cubicBezTo>
                  <a:pt x="2379655" y="4258035"/>
                  <a:pt x="2383923" y="4267372"/>
                  <a:pt x="2389792" y="4276176"/>
                </a:cubicBezTo>
                <a:lnTo>
                  <a:pt x="2391393" y="4278310"/>
                </a:lnTo>
                <a:cubicBezTo>
                  <a:pt x="2379388" y="4276443"/>
                  <a:pt x="2367917" y="4271640"/>
                  <a:pt x="2357246" y="4264438"/>
                </a:cubicBezTo>
                <a:cubicBezTo>
                  <a:pt x="2346841" y="4257235"/>
                  <a:pt x="2337237" y="4247897"/>
                  <a:pt x="2328700" y="4236426"/>
                </a:cubicBezTo>
                <a:cubicBezTo>
                  <a:pt x="2325766" y="4232424"/>
                  <a:pt x="2323365" y="4228689"/>
                  <a:pt x="2321231" y="4225221"/>
                </a:cubicBezTo>
                <a:cubicBezTo>
                  <a:pt x="2318563" y="4220686"/>
                  <a:pt x="2316962" y="4215617"/>
                  <a:pt x="2315095" y="4210282"/>
                </a:cubicBezTo>
                <a:cubicBezTo>
                  <a:pt x="2313494" y="4205480"/>
                  <a:pt x="2311894" y="4200411"/>
                  <a:pt x="2309492" y="4195609"/>
                </a:cubicBezTo>
                <a:cubicBezTo>
                  <a:pt x="2305758" y="4188139"/>
                  <a:pt x="2302023" y="4182003"/>
                  <a:pt x="2297488" y="4177468"/>
                </a:cubicBezTo>
                <a:cubicBezTo>
                  <a:pt x="2293219" y="4172933"/>
                  <a:pt x="2288417" y="4169465"/>
                  <a:pt x="2283348" y="4167597"/>
                </a:cubicBezTo>
                <a:cubicBezTo>
                  <a:pt x="2274545" y="4164396"/>
                  <a:pt x="2267342" y="4164929"/>
                  <a:pt x="2261472" y="4169198"/>
                </a:cubicBezTo>
                <a:cubicBezTo>
                  <a:pt x="2251869" y="4176401"/>
                  <a:pt x="2250801" y="4190540"/>
                  <a:pt x="2250801" y="4192141"/>
                </a:cubicBezTo>
                <a:lnTo>
                  <a:pt x="2250001" y="4207347"/>
                </a:lnTo>
                <a:lnTo>
                  <a:pt x="2260939" y="4198277"/>
                </a:lnTo>
                <a:cubicBezTo>
                  <a:pt x="2263340" y="4196142"/>
                  <a:pt x="2266808" y="4195609"/>
                  <a:pt x="2270009" y="4196409"/>
                </a:cubicBezTo>
                <a:cubicBezTo>
                  <a:pt x="2273211" y="4197210"/>
                  <a:pt x="2275612" y="4199344"/>
                  <a:pt x="2276946" y="4202545"/>
                </a:cubicBezTo>
                <a:cubicBezTo>
                  <a:pt x="2279613" y="4208948"/>
                  <a:pt x="2279613" y="4218552"/>
                  <a:pt x="2276679" y="4225488"/>
                </a:cubicBezTo>
                <a:cubicBezTo>
                  <a:pt x="2273211" y="4233758"/>
                  <a:pt x="2263073" y="4235092"/>
                  <a:pt x="2255870" y="4231624"/>
                </a:cubicBezTo>
                <a:cubicBezTo>
                  <a:pt x="2239863" y="4223354"/>
                  <a:pt x="2236129" y="4200411"/>
                  <a:pt x="2235862" y="4182270"/>
                </a:cubicBezTo>
                <a:close/>
                <a:moveTo>
                  <a:pt x="2233461" y="4080895"/>
                </a:moveTo>
                <a:cubicBezTo>
                  <a:pt x="2243065" y="4077693"/>
                  <a:pt x="2264140" y="4066755"/>
                  <a:pt x="2279880" y="4031808"/>
                </a:cubicBezTo>
                <a:cubicBezTo>
                  <a:pt x="2298288" y="4031274"/>
                  <a:pt x="2316429" y="4029140"/>
                  <a:pt x="2334570" y="4028073"/>
                </a:cubicBezTo>
                <a:cubicBezTo>
                  <a:pt x="2352710" y="4026472"/>
                  <a:pt x="2371118" y="4025672"/>
                  <a:pt x="2389259" y="4023538"/>
                </a:cubicBezTo>
                <a:cubicBezTo>
                  <a:pt x="2387391" y="4025939"/>
                  <a:pt x="2385791" y="4028606"/>
                  <a:pt x="2384190" y="4031274"/>
                </a:cubicBezTo>
                <a:cubicBezTo>
                  <a:pt x="2379121" y="4041145"/>
                  <a:pt x="2377521" y="4054484"/>
                  <a:pt x="2379388" y="4067822"/>
                </a:cubicBezTo>
                <a:cubicBezTo>
                  <a:pt x="2357779" y="4057418"/>
                  <a:pt x="2331368" y="4059819"/>
                  <a:pt x="2315362" y="4082229"/>
                </a:cubicBezTo>
                <a:cubicBezTo>
                  <a:pt x="2307625" y="4093166"/>
                  <a:pt x="2304957" y="4110240"/>
                  <a:pt x="2305758" y="4122512"/>
                </a:cubicBezTo>
                <a:cubicBezTo>
                  <a:pt x="2306024" y="4126247"/>
                  <a:pt x="2306825" y="4130515"/>
                  <a:pt x="2307892" y="4134784"/>
                </a:cubicBezTo>
                <a:cubicBezTo>
                  <a:pt x="2296687" y="4128915"/>
                  <a:pt x="2282815" y="4125980"/>
                  <a:pt x="2269743" y="4127314"/>
                </a:cubicBezTo>
                <a:cubicBezTo>
                  <a:pt x="2256404" y="4128648"/>
                  <a:pt x="2243865" y="4134784"/>
                  <a:pt x="2234795" y="4145988"/>
                </a:cubicBezTo>
                <a:lnTo>
                  <a:pt x="2233461" y="4080895"/>
                </a:lnTo>
                <a:close/>
                <a:moveTo>
                  <a:pt x="3159445" y="3809048"/>
                </a:moveTo>
                <a:lnTo>
                  <a:pt x="3296569" y="4037677"/>
                </a:lnTo>
                <a:cubicBezTo>
                  <a:pt x="3448099" y="3946972"/>
                  <a:pt x="3587623" y="3836793"/>
                  <a:pt x="3713008" y="3712742"/>
                </a:cubicBezTo>
                <a:cubicBezTo>
                  <a:pt x="3837060" y="3587356"/>
                  <a:pt x="3946972" y="3447832"/>
                  <a:pt x="4037943" y="3296302"/>
                </a:cubicBezTo>
                <a:lnTo>
                  <a:pt x="3803713" y="3155977"/>
                </a:lnTo>
                <a:lnTo>
                  <a:pt x="3800512" y="3160512"/>
                </a:lnTo>
                <a:cubicBezTo>
                  <a:pt x="3800245" y="3161046"/>
                  <a:pt x="3796243" y="3166115"/>
                  <a:pt x="3786105" y="3170383"/>
                </a:cubicBezTo>
                <a:cubicBezTo>
                  <a:pt x="3775968" y="3174652"/>
                  <a:pt x="3760228" y="3178120"/>
                  <a:pt x="3737019" y="3175185"/>
                </a:cubicBezTo>
                <a:lnTo>
                  <a:pt x="3733284" y="3174652"/>
                </a:lnTo>
                <a:cubicBezTo>
                  <a:pt x="3708207" y="3215469"/>
                  <a:pt x="3679928" y="3253885"/>
                  <a:pt x="3651916" y="3292567"/>
                </a:cubicBezTo>
                <a:lnTo>
                  <a:pt x="3650316" y="3294168"/>
                </a:lnTo>
                <a:cubicBezTo>
                  <a:pt x="3648448" y="3296302"/>
                  <a:pt x="3646848" y="3298436"/>
                  <a:pt x="3645514" y="3300571"/>
                </a:cubicBezTo>
                <a:cubicBezTo>
                  <a:pt x="3623905" y="3327515"/>
                  <a:pt x="3603630" y="3355260"/>
                  <a:pt x="3580420" y="3380871"/>
                </a:cubicBezTo>
                <a:lnTo>
                  <a:pt x="3546539" y="3420087"/>
                </a:lnTo>
                <a:lnTo>
                  <a:pt x="3510791" y="3457436"/>
                </a:lnTo>
                <a:lnTo>
                  <a:pt x="3520662" y="3490783"/>
                </a:lnTo>
                <a:lnTo>
                  <a:pt x="3551608" y="3521196"/>
                </a:lnTo>
                <a:lnTo>
                  <a:pt x="3555610" y="3519061"/>
                </a:lnTo>
                <a:cubicBezTo>
                  <a:pt x="3555610" y="3519061"/>
                  <a:pt x="3560945" y="3516127"/>
                  <a:pt x="3569215" y="3514793"/>
                </a:cubicBezTo>
                <a:cubicBezTo>
                  <a:pt x="3577486" y="3513192"/>
                  <a:pt x="3588957" y="3512925"/>
                  <a:pt x="3601229" y="3517461"/>
                </a:cubicBezTo>
                <a:cubicBezTo>
                  <a:pt x="3620170" y="3524664"/>
                  <a:pt x="3636710" y="3542271"/>
                  <a:pt x="3649516" y="3570283"/>
                </a:cubicBezTo>
                <a:cubicBezTo>
                  <a:pt x="3650850" y="3574551"/>
                  <a:pt x="3664455" y="3620704"/>
                  <a:pt x="3648448" y="3648715"/>
                </a:cubicBezTo>
                <a:lnTo>
                  <a:pt x="3648448" y="3648715"/>
                </a:lnTo>
                <a:cubicBezTo>
                  <a:pt x="3620437" y="3664722"/>
                  <a:pt x="3574284" y="3651116"/>
                  <a:pt x="3570016" y="3649782"/>
                </a:cubicBezTo>
                <a:cubicBezTo>
                  <a:pt x="3542004" y="3636977"/>
                  <a:pt x="3524397" y="3620437"/>
                  <a:pt x="3516927" y="3601496"/>
                </a:cubicBezTo>
                <a:cubicBezTo>
                  <a:pt x="3512125" y="3589224"/>
                  <a:pt x="3512659" y="3577752"/>
                  <a:pt x="3514259" y="3569482"/>
                </a:cubicBezTo>
                <a:cubicBezTo>
                  <a:pt x="3515860" y="3561212"/>
                  <a:pt x="3518794" y="3555876"/>
                  <a:pt x="3518794" y="3555876"/>
                </a:cubicBezTo>
                <a:lnTo>
                  <a:pt x="3520929" y="3551875"/>
                </a:lnTo>
                <a:lnTo>
                  <a:pt x="3490516" y="3520929"/>
                </a:lnTo>
                <a:lnTo>
                  <a:pt x="3457169" y="3511058"/>
                </a:lnTo>
                <a:lnTo>
                  <a:pt x="3419820" y="3546806"/>
                </a:lnTo>
                <a:lnTo>
                  <a:pt x="3380604" y="3580687"/>
                </a:lnTo>
                <a:cubicBezTo>
                  <a:pt x="3354993" y="3603896"/>
                  <a:pt x="3327248" y="3624438"/>
                  <a:pt x="3300304" y="3645781"/>
                </a:cubicBezTo>
                <a:cubicBezTo>
                  <a:pt x="3298170" y="3647115"/>
                  <a:pt x="3295769" y="3648715"/>
                  <a:pt x="3293901" y="3650583"/>
                </a:cubicBezTo>
                <a:lnTo>
                  <a:pt x="3292301" y="3652183"/>
                </a:lnTo>
                <a:cubicBezTo>
                  <a:pt x="3253618" y="3680195"/>
                  <a:pt x="3215202" y="3708740"/>
                  <a:pt x="3174385" y="3733550"/>
                </a:cubicBezTo>
                <a:lnTo>
                  <a:pt x="3174918" y="3737285"/>
                </a:lnTo>
                <a:cubicBezTo>
                  <a:pt x="3177853" y="3760495"/>
                  <a:pt x="3174385" y="3776501"/>
                  <a:pt x="3170116" y="3786372"/>
                </a:cubicBezTo>
                <a:cubicBezTo>
                  <a:pt x="3165848" y="3796510"/>
                  <a:pt x="3160779" y="3800512"/>
                  <a:pt x="3160246" y="3800778"/>
                </a:cubicBezTo>
                <a:lnTo>
                  <a:pt x="3155977" y="3803980"/>
                </a:lnTo>
                <a:lnTo>
                  <a:pt x="3159445" y="3809048"/>
                </a:lnTo>
                <a:close/>
                <a:moveTo>
                  <a:pt x="3329916" y="3653250"/>
                </a:moveTo>
                <a:cubicBezTo>
                  <a:pt x="3362996" y="3660720"/>
                  <a:pt x="3393676" y="3689799"/>
                  <a:pt x="3405147" y="3727948"/>
                </a:cubicBezTo>
                <a:cubicBezTo>
                  <a:pt x="3400079" y="3731149"/>
                  <a:pt x="3395277" y="3734884"/>
                  <a:pt x="3391008" y="3738886"/>
                </a:cubicBezTo>
                <a:cubicBezTo>
                  <a:pt x="3376869" y="3700203"/>
                  <a:pt x="3348057" y="3679128"/>
                  <a:pt x="3346990" y="3678061"/>
                </a:cubicBezTo>
                <a:cubicBezTo>
                  <a:pt x="3339253" y="3672992"/>
                  <a:pt x="3328849" y="3669791"/>
                  <a:pt x="3322180" y="3674326"/>
                </a:cubicBezTo>
                <a:cubicBezTo>
                  <a:pt x="3319512" y="3675926"/>
                  <a:pt x="3315510" y="3680728"/>
                  <a:pt x="3317911" y="3691133"/>
                </a:cubicBezTo>
                <a:cubicBezTo>
                  <a:pt x="3319779" y="3699403"/>
                  <a:pt x="3326448" y="3704472"/>
                  <a:pt x="3332050" y="3708473"/>
                </a:cubicBezTo>
                <a:cubicBezTo>
                  <a:pt x="3339520" y="3714076"/>
                  <a:pt x="3341654" y="3716210"/>
                  <a:pt x="3340854" y="3720745"/>
                </a:cubicBezTo>
                <a:cubicBezTo>
                  <a:pt x="3340320" y="3725014"/>
                  <a:pt x="3333651" y="3729015"/>
                  <a:pt x="3328582" y="3729815"/>
                </a:cubicBezTo>
                <a:cubicBezTo>
                  <a:pt x="3319779" y="3731149"/>
                  <a:pt x="3311508" y="3725014"/>
                  <a:pt x="3307240" y="3721279"/>
                </a:cubicBezTo>
                <a:cubicBezTo>
                  <a:pt x="3297636" y="3712742"/>
                  <a:pt x="3290700" y="3699669"/>
                  <a:pt x="3290433" y="3689532"/>
                </a:cubicBezTo>
                <a:cubicBezTo>
                  <a:pt x="3289899" y="3679395"/>
                  <a:pt x="3294435" y="3669791"/>
                  <a:pt x="3301371" y="3662054"/>
                </a:cubicBezTo>
                <a:lnTo>
                  <a:pt x="3309108" y="3655918"/>
                </a:lnTo>
                <a:cubicBezTo>
                  <a:pt x="3315243" y="3652717"/>
                  <a:pt x="3322446" y="3651650"/>
                  <a:pt x="3329916" y="3653250"/>
                </a:cubicBezTo>
                <a:close/>
                <a:moveTo>
                  <a:pt x="3356594" y="3843996"/>
                </a:moveTo>
                <a:cubicBezTo>
                  <a:pt x="3359528" y="3852000"/>
                  <a:pt x="3363530" y="3859736"/>
                  <a:pt x="3368866" y="3866939"/>
                </a:cubicBezTo>
                <a:cubicBezTo>
                  <a:pt x="3356861" y="3865605"/>
                  <a:pt x="3336586" y="3859469"/>
                  <a:pt x="3311508" y="3836793"/>
                </a:cubicBezTo>
                <a:cubicBezTo>
                  <a:pt x="3308841" y="3834392"/>
                  <a:pt x="3306173" y="3832258"/>
                  <a:pt x="3303238" y="3830124"/>
                </a:cubicBezTo>
                <a:cubicBezTo>
                  <a:pt x="3310175" y="3827189"/>
                  <a:pt x="3315510" y="3821854"/>
                  <a:pt x="3318178" y="3815451"/>
                </a:cubicBezTo>
                <a:cubicBezTo>
                  <a:pt x="3320312" y="3809582"/>
                  <a:pt x="3320045" y="3802913"/>
                  <a:pt x="3317378" y="3796510"/>
                </a:cubicBezTo>
                <a:cubicBezTo>
                  <a:pt x="3315510" y="3792241"/>
                  <a:pt x="3312842" y="3787973"/>
                  <a:pt x="3308841" y="3783438"/>
                </a:cubicBezTo>
                <a:cubicBezTo>
                  <a:pt x="3306973" y="3781037"/>
                  <a:pt x="3303772" y="3778102"/>
                  <a:pt x="3299770" y="3775968"/>
                </a:cubicBezTo>
                <a:cubicBezTo>
                  <a:pt x="3301638" y="3775168"/>
                  <a:pt x="3303505" y="3774367"/>
                  <a:pt x="3305906" y="3774101"/>
                </a:cubicBezTo>
                <a:cubicBezTo>
                  <a:pt x="3317911" y="3772500"/>
                  <a:pt x="3334451" y="3780503"/>
                  <a:pt x="3354193" y="3797310"/>
                </a:cubicBezTo>
                <a:cubicBezTo>
                  <a:pt x="3350191" y="3812250"/>
                  <a:pt x="3350992" y="3828256"/>
                  <a:pt x="3356594" y="3843996"/>
                </a:cubicBezTo>
                <a:close/>
                <a:moveTo>
                  <a:pt x="3296035" y="3818119"/>
                </a:moveTo>
                <a:cubicBezTo>
                  <a:pt x="3286431" y="3821587"/>
                  <a:pt x="3271759" y="3809582"/>
                  <a:pt x="3265623" y="3800245"/>
                </a:cubicBezTo>
                <a:cubicBezTo>
                  <a:pt x="3260554" y="3792508"/>
                  <a:pt x="3255485" y="3780236"/>
                  <a:pt x="3256552" y="3770899"/>
                </a:cubicBezTo>
                <a:cubicBezTo>
                  <a:pt x="3258687" y="3745022"/>
                  <a:pt x="3283230" y="3732216"/>
                  <a:pt x="3305906" y="3735685"/>
                </a:cubicBezTo>
                <a:cubicBezTo>
                  <a:pt x="3313910" y="3741020"/>
                  <a:pt x="3322180" y="3743688"/>
                  <a:pt x="3329916" y="3742888"/>
                </a:cubicBezTo>
                <a:cubicBezTo>
                  <a:pt x="3344322" y="3747423"/>
                  <a:pt x="3359262" y="3762629"/>
                  <a:pt x="3365398" y="3769832"/>
                </a:cubicBezTo>
                <a:cubicBezTo>
                  <a:pt x="3362996" y="3773834"/>
                  <a:pt x="3360596" y="3778102"/>
                  <a:pt x="3358728" y="3782371"/>
                </a:cubicBezTo>
                <a:lnTo>
                  <a:pt x="3357928" y="3784238"/>
                </a:lnTo>
                <a:cubicBezTo>
                  <a:pt x="3336052" y="3766364"/>
                  <a:pt x="3317378" y="3758361"/>
                  <a:pt x="3301904" y="3760495"/>
                </a:cubicBezTo>
                <a:cubicBezTo>
                  <a:pt x="3285631" y="3762896"/>
                  <a:pt x="3279495" y="3776235"/>
                  <a:pt x="3279228" y="3776769"/>
                </a:cubicBezTo>
                <a:lnTo>
                  <a:pt x="3272292" y="3792241"/>
                </a:lnTo>
                <a:lnTo>
                  <a:pt x="3287499" y="3786372"/>
                </a:lnTo>
                <a:cubicBezTo>
                  <a:pt x="3293101" y="3784238"/>
                  <a:pt x="3298703" y="3790641"/>
                  <a:pt x="3298703" y="3790908"/>
                </a:cubicBezTo>
                <a:cubicBezTo>
                  <a:pt x="3301638" y="3794643"/>
                  <a:pt x="3303772" y="3797577"/>
                  <a:pt x="3304839" y="3800512"/>
                </a:cubicBezTo>
                <a:cubicBezTo>
                  <a:pt x="3306173" y="3803713"/>
                  <a:pt x="3306440" y="3806647"/>
                  <a:pt x="3305373" y="3809315"/>
                </a:cubicBezTo>
                <a:cubicBezTo>
                  <a:pt x="3304572" y="3813050"/>
                  <a:pt x="3300837" y="3816518"/>
                  <a:pt x="3296035" y="3818119"/>
                </a:cubicBezTo>
                <a:close/>
                <a:moveTo>
                  <a:pt x="3337653" y="3698069"/>
                </a:moveTo>
                <a:cubicBezTo>
                  <a:pt x="3333918" y="3695134"/>
                  <a:pt x="3330183" y="3692467"/>
                  <a:pt x="3329649" y="3690066"/>
                </a:cubicBezTo>
                <a:cubicBezTo>
                  <a:pt x="3329116" y="3687932"/>
                  <a:pt x="3329383" y="3686064"/>
                  <a:pt x="3329649" y="3685797"/>
                </a:cubicBezTo>
                <a:cubicBezTo>
                  <a:pt x="3330983" y="3684997"/>
                  <a:pt x="3336052" y="3685530"/>
                  <a:pt x="3340854" y="3688732"/>
                </a:cubicBezTo>
                <a:cubicBezTo>
                  <a:pt x="3340854" y="3688732"/>
                  <a:pt x="3369666" y="3710341"/>
                  <a:pt x="3380871" y="3748757"/>
                </a:cubicBezTo>
                <a:cubicBezTo>
                  <a:pt x="3377936" y="3752225"/>
                  <a:pt x="3375002" y="3755693"/>
                  <a:pt x="3372334" y="3759428"/>
                </a:cubicBezTo>
                <a:cubicBezTo>
                  <a:pt x="3366465" y="3753025"/>
                  <a:pt x="3356594" y="3743688"/>
                  <a:pt x="3345389" y="3737019"/>
                </a:cubicBezTo>
                <a:cubicBezTo>
                  <a:pt x="3348857" y="3734084"/>
                  <a:pt x="3351792" y="3730082"/>
                  <a:pt x="3352592" y="3725014"/>
                </a:cubicBezTo>
                <a:cubicBezTo>
                  <a:pt x="3355260" y="3710607"/>
                  <a:pt x="3344589" y="3703138"/>
                  <a:pt x="3337653" y="3698069"/>
                </a:cubicBezTo>
                <a:close/>
                <a:moveTo>
                  <a:pt x="3439561" y="3676727"/>
                </a:moveTo>
                <a:cubicBezTo>
                  <a:pt x="3430758" y="3655651"/>
                  <a:pt x="3410750" y="3646848"/>
                  <a:pt x="3409949" y="3646314"/>
                </a:cubicBezTo>
                <a:lnTo>
                  <a:pt x="3397944" y="3640978"/>
                </a:lnTo>
                <a:lnTo>
                  <a:pt x="3402480" y="3653784"/>
                </a:lnTo>
                <a:cubicBezTo>
                  <a:pt x="3404347" y="3659120"/>
                  <a:pt x="3404347" y="3663121"/>
                  <a:pt x="3402746" y="3666056"/>
                </a:cubicBezTo>
                <a:cubicBezTo>
                  <a:pt x="3400345" y="3670058"/>
                  <a:pt x="3395010" y="3670858"/>
                  <a:pt x="3392876" y="3671124"/>
                </a:cubicBezTo>
                <a:cubicBezTo>
                  <a:pt x="3383805" y="3668457"/>
                  <a:pt x="3376602" y="3661254"/>
                  <a:pt x="3373934" y="3652450"/>
                </a:cubicBezTo>
                <a:cubicBezTo>
                  <a:pt x="3371267" y="3643646"/>
                  <a:pt x="3373668" y="3635376"/>
                  <a:pt x="3380604" y="3630308"/>
                </a:cubicBezTo>
                <a:cubicBezTo>
                  <a:pt x="3392342" y="3620704"/>
                  <a:pt x="3416085" y="3622838"/>
                  <a:pt x="3431291" y="3635109"/>
                </a:cubicBezTo>
                <a:cubicBezTo>
                  <a:pt x="3454501" y="3653517"/>
                  <a:pt x="3465439" y="3683663"/>
                  <a:pt x="3456902" y="3707406"/>
                </a:cubicBezTo>
                <a:cubicBezTo>
                  <a:pt x="3451567" y="3708473"/>
                  <a:pt x="3446498" y="3710341"/>
                  <a:pt x="3441162" y="3711675"/>
                </a:cubicBezTo>
                <a:cubicBezTo>
                  <a:pt x="3444630" y="3699403"/>
                  <a:pt x="3443830" y="3687398"/>
                  <a:pt x="3439561" y="3676727"/>
                </a:cubicBezTo>
                <a:close/>
                <a:moveTo>
                  <a:pt x="3423555" y="3718077"/>
                </a:moveTo>
                <a:cubicBezTo>
                  <a:pt x="3421154" y="3719145"/>
                  <a:pt x="3418486" y="3720478"/>
                  <a:pt x="3416085" y="3721545"/>
                </a:cubicBezTo>
                <a:cubicBezTo>
                  <a:pt x="3411283" y="3707673"/>
                  <a:pt x="3404347" y="3695134"/>
                  <a:pt x="3395810" y="3683930"/>
                </a:cubicBezTo>
                <a:cubicBezTo>
                  <a:pt x="3399545" y="3683396"/>
                  <a:pt x="3408615" y="3681795"/>
                  <a:pt x="3413417" y="3674059"/>
                </a:cubicBezTo>
                <a:cubicBezTo>
                  <a:pt x="3415018" y="3671391"/>
                  <a:pt x="3415818" y="3668190"/>
                  <a:pt x="3416085" y="3664989"/>
                </a:cubicBezTo>
                <a:cubicBezTo>
                  <a:pt x="3420354" y="3668724"/>
                  <a:pt x="3425156" y="3673792"/>
                  <a:pt x="3427824" y="3680728"/>
                </a:cubicBezTo>
                <a:cubicBezTo>
                  <a:pt x="3432359" y="3691666"/>
                  <a:pt x="3431025" y="3704205"/>
                  <a:pt x="3423555" y="3718077"/>
                </a:cubicBezTo>
                <a:close/>
                <a:moveTo>
                  <a:pt x="3531066" y="3639645"/>
                </a:moveTo>
                <a:cubicBezTo>
                  <a:pt x="3524130" y="3638844"/>
                  <a:pt x="3517994" y="3641779"/>
                  <a:pt x="3513192" y="3645781"/>
                </a:cubicBezTo>
                <a:cubicBezTo>
                  <a:pt x="3508123" y="3649516"/>
                  <a:pt x="3504122" y="3654051"/>
                  <a:pt x="3501721" y="3656985"/>
                </a:cubicBezTo>
                <a:cubicBezTo>
                  <a:pt x="3493184" y="3667923"/>
                  <a:pt x="3490249" y="3682863"/>
                  <a:pt x="3492917" y="3698869"/>
                </a:cubicBezTo>
                <a:cubicBezTo>
                  <a:pt x="3493184" y="3700470"/>
                  <a:pt x="3493451" y="3702071"/>
                  <a:pt x="3493984" y="3703671"/>
                </a:cubicBezTo>
                <a:cubicBezTo>
                  <a:pt x="3486248" y="3703405"/>
                  <a:pt x="3478511" y="3703938"/>
                  <a:pt x="3471041" y="3704738"/>
                </a:cubicBezTo>
                <a:cubicBezTo>
                  <a:pt x="3476911" y="3676727"/>
                  <a:pt x="3463572" y="3645247"/>
                  <a:pt x="3437694" y="3624972"/>
                </a:cubicBezTo>
                <a:cubicBezTo>
                  <a:pt x="3417419" y="3609232"/>
                  <a:pt x="3387273" y="3606297"/>
                  <a:pt x="3371533" y="3619370"/>
                </a:cubicBezTo>
                <a:cubicBezTo>
                  <a:pt x="3361396" y="3627106"/>
                  <a:pt x="3357661" y="3639912"/>
                  <a:pt x="3361396" y="3653250"/>
                </a:cubicBezTo>
                <a:cubicBezTo>
                  <a:pt x="3351525" y="3647381"/>
                  <a:pt x="3341121" y="3642846"/>
                  <a:pt x="3330450" y="3640445"/>
                </a:cubicBezTo>
                <a:lnTo>
                  <a:pt x="3329116" y="3640178"/>
                </a:lnTo>
                <a:lnTo>
                  <a:pt x="3363797" y="3612967"/>
                </a:lnTo>
                <a:lnTo>
                  <a:pt x="3397144" y="3584155"/>
                </a:lnTo>
                <a:lnTo>
                  <a:pt x="3430491" y="3555343"/>
                </a:lnTo>
                <a:lnTo>
                  <a:pt x="3462504" y="3524931"/>
                </a:lnTo>
                <a:lnTo>
                  <a:pt x="3485181" y="3531600"/>
                </a:lnTo>
                <a:lnTo>
                  <a:pt x="3505189" y="3552409"/>
                </a:lnTo>
                <a:cubicBezTo>
                  <a:pt x="3501988" y="3560945"/>
                  <a:pt x="3496119" y="3580954"/>
                  <a:pt x="3504922" y="3604430"/>
                </a:cubicBezTo>
                <a:cubicBezTo>
                  <a:pt x="3509991" y="3617235"/>
                  <a:pt x="3518794" y="3629240"/>
                  <a:pt x="3531066" y="3639645"/>
                </a:cubicBezTo>
                <a:close/>
                <a:moveTo>
                  <a:pt x="3600695" y="3668724"/>
                </a:moveTo>
                <a:cubicBezTo>
                  <a:pt x="3592425" y="3678861"/>
                  <a:pt x="3581754" y="3689265"/>
                  <a:pt x="3568949" y="3694334"/>
                </a:cubicBezTo>
                <a:cubicBezTo>
                  <a:pt x="3563080" y="3696735"/>
                  <a:pt x="3554543" y="3698603"/>
                  <a:pt x="3547073" y="3694868"/>
                </a:cubicBezTo>
                <a:cubicBezTo>
                  <a:pt x="3545205" y="3694067"/>
                  <a:pt x="3544405" y="3693267"/>
                  <a:pt x="3543872" y="3693000"/>
                </a:cubicBezTo>
                <a:cubicBezTo>
                  <a:pt x="3544405" y="3691666"/>
                  <a:pt x="3546006" y="3689532"/>
                  <a:pt x="3547340" y="3687932"/>
                </a:cubicBezTo>
                <a:cubicBezTo>
                  <a:pt x="3547873" y="3687131"/>
                  <a:pt x="3548674" y="3686064"/>
                  <a:pt x="3549474" y="3685264"/>
                </a:cubicBezTo>
                <a:cubicBezTo>
                  <a:pt x="3556143" y="3675126"/>
                  <a:pt x="3556410" y="3665255"/>
                  <a:pt x="3550008" y="3653784"/>
                </a:cubicBezTo>
                <a:cubicBezTo>
                  <a:pt x="3549741" y="3653250"/>
                  <a:pt x="3549474" y="3652717"/>
                  <a:pt x="3548940" y="3652183"/>
                </a:cubicBezTo>
                <a:cubicBezTo>
                  <a:pt x="3554276" y="3655385"/>
                  <a:pt x="3560145" y="3658586"/>
                  <a:pt x="3566548" y="3661520"/>
                </a:cubicBezTo>
                <a:lnTo>
                  <a:pt x="3567348" y="3661787"/>
                </a:lnTo>
                <a:cubicBezTo>
                  <a:pt x="3567882" y="3662321"/>
                  <a:pt x="3582288" y="3666856"/>
                  <a:pt x="3600695" y="3668724"/>
                </a:cubicBezTo>
                <a:close/>
                <a:moveTo>
                  <a:pt x="3644447" y="3664989"/>
                </a:moveTo>
                <a:cubicBezTo>
                  <a:pt x="3641246" y="3687932"/>
                  <a:pt x="3619903" y="3714876"/>
                  <a:pt x="3591358" y="3730349"/>
                </a:cubicBezTo>
                <a:cubicBezTo>
                  <a:pt x="3564947" y="3743421"/>
                  <a:pt x="3540937" y="3743421"/>
                  <a:pt x="3524931" y="3730883"/>
                </a:cubicBezTo>
                <a:cubicBezTo>
                  <a:pt x="3514793" y="3722879"/>
                  <a:pt x="3507857" y="3710874"/>
                  <a:pt x="3505723" y="3697802"/>
                </a:cubicBezTo>
                <a:cubicBezTo>
                  <a:pt x="3503588" y="3685264"/>
                  <a:pt x="3505989" y="3673792"/>
                  <a:pt x="3512392" y="3665522"/>
                </a:cubicBezTo>
                <a:cubicBezTo>
                  <a:pt x="3518794" y="3657252"/>
                  <a:pt x="3526264" y="3652183"/>
                  <a:pt x="3531066" y="3652717"/>
                </a:cubicBezTo>
                <a:cubicBezTo>
                  <a:pt x="3533467" y="3652983"/>
                  <a:pt x="3535868" y="3655385"/>
                  <a:pt x="3538269" y="3659386"/>
                </a:cubicBezTo>
                <a:cubicBezTo>
                  <a:pt x="3542004" y="3666322"/>
                  <a:pt x="3542004" y="3670858"/>
                  <a:pt x="3538002" y="3676727"/>
                </a:cubicBezTo>
                <a:cubicBezTo>
                  <a:pt x="3537469" y="3677527"/>
                  <a:pt x="3536669" y="3678328"/>
                  <a:pt x="3536135" y="3679128"/>
                </a:cubicBezTo>
                <a:cubicBezTo>
                  <a:pt x="3532667" y="3683930"/>
                  <a:pt x="3528932" y="3688732"/>
                  <a:pt x="3530800" y="3695134"/>
                </a:cubicBezTo>
                <a:cubicBezTo>
                  <a:pt x="3532400" y="3701003"/>
                  <a:pt x="3537736" y="3704205"/>
                  <a:pt x="3541737" y="3706339"/>
                </a:cubicBezTo>
                <a:cubicBezTo>
                  <a:pt x="3553476" y="3712208"/>
                  <a:pt x="3566281" y="3710074"/>
                  <a:pt x="3574284" y="3706873"/>
                </a:cubicBezTo>
                <a:cubicBezTo>
                  <a:pt x="3593492" y="3699403"/>
                  <a:pt x="3607898" y="3682329"/>
                  <a:pt x="3617502" y="3668990"/>
                </a:cubicBezTo>
                <a:cubicBezTo>
                  <a:pt x="3626573" y="3668990"/>
                  <a:pt x="3635643" y="3667923"/>
                  <a:pt x="3644447" y="3664989"/>
                </a:cubicBezTo>
                <a:close/>
                <a:moveTo>
                  <a:pt x="3652183" y="3548407"/>
                </a:moveTo>
                <a:cubicBezTo>
                  <a:pt x="3652717" y="3548674"/>
                  <a:pt x="3653250" y="3548940"/>
                  <a:pt x="3653784" y="3549474"/>
                </a:cubicBezTo>
                <a:cubicBezTo>
                  <a:pt x="3665255" y="3555876"/>
                  <a:pt x="3674859" y="3555610"/>
                  <a:pt x="3685264" y="3548940"/>
                </a:cubicBezTo>
                <a:cubicBezTo>
                  <a:pt x="3686331" y="3548140"/>
                  <a:pt x="3687131" y="3547606"/>
                  <a:pt x="3687932" y="3546806"/>
                </a:cubicBezTo>
                <a:cubicBezTo>
                  <a:pt x="3689532" y="3545739"/>
                  <a:pt x="3691666" y="3543872"/>
                  <a:pt x="3693000" y="3543338"/>
                </a:cubicBezTo>
                <a:cubicBezTo>
                  <a:pt x="3693267" y="3543872"/>
                  <a:pt x="3694067" y="3544672"/>
                  <a:pt x="3694868" y="3546539"/>
                </a:cubicBezTo>
                <a:cubicBezTo>
                  <a:pt x="3698603" y="3554009"/>
                  <a:pt x="3696735" y="3562813"/>
                  <a:pt x="3694334" y="3568415"/>
                </a:cubicBezTo>
                <a:cubicBezTo>
                  <a:pt x="3689265" y="3581221"/>
                  <a:pt x="3678594" y="3592158"/>
                  <a:pt x="3668724" y="3600162"/>
                </a:cubicBezTo>
                <a:cubicBezTo>
                  <a:pt x="3666856" y="3581754"/>
                  <a:pt x="3662321" y="3567348"/>
                  <a:pt x="3661787" y="3566281"/>
                </a:cubicBezTo>
                <a:lnTo>
                  <a:pt x="3661520" y="3565480"/>
                </a:lnTo>
                <a:cubicBezTo>
                  <a:pt x="3658853" y="3559611"/>
                  <a:pt x="3655651" y="3554009"/>
                  <a:pt x="3652183" y="3548407"/>
                </a:cubicBezTo>
                <a:close/>
                <a:moveTo>
                  <a:pt x="3711675" y="3440895"/>
                </a:moveTo>
                <a:cubicBezTo>
                  <a:pt x="3710074" y="3446231"/>
                  <a:pt x="3708473" y="3451033"/>
                  <a:pt x="3707406" y="3456636"/>
                </a:cubicBezTo>
                <a:cubicBezTo>
                  <a:pt x="3683663" y="3464906"/>
                  <a:pt x="3653250" y="3453968"/>
                  <a:pt x="3635109" y="3431025"/>
                </a:cubicBezTo>
                <a:cubicBezTo>
                  <a:pt x="3623104" y="3415818"/>
                  <a:pt x="3620704" y="3392075"/>
                  <a:pt x="3630308" y="3380337"/>
                </a:cubicBezTo>
                <a:cubicBezTo>
                  <a:pt x="3635376" y="3373401"/>
                  <a:pt x="3643646" y="3371000"/>
                  <a:pt x="3652450" y="3373668"/>
                </a:cubicBezTo>
                <a:cubicBezTo>
                  <a:pt x="3661254" y="3376335"/>
                  <a:pt x="3668457" y="3383538"/>
                  <a:pt x="3671124" y="3392609"/>
                </a:cubicBezTo>
                <a:cubicBezTo>
                  <a:pt x="3670858" y="3394743"/>
                  <a:pt x="3669791" y="3400079"/>
                  <a:pt x="3666056" y="3402480"/>
                </a:cubicBezTo>
                <a:cubicBezTo>
                  <a:pt x="3663388" y="3404347"/>
                  <a:pt x="3659120" y="3404080"/>
                  <a:pt x="3653784" y="3402213"/>
                </a:cubicBezTo>
                <a:lnTo>
                  <a:pt x="3640978" y="3397678"/>
                </a:lnTo>
                <a:lnTo>
                  <a:pt x="3646314" y="3409683"/>
                </a:lnTo>
                <a:cubicBezTo>
                  <a:pt x="3646848" y="3410483"/>
                  <a:pt x="3655651" y="3430758"/>
                  <a:pt x="3676727" y="3439295"/>
                </a:cubicBezTo>
                <a:cubicBezTo>
                  <a:pt x="3687398" y="3443830"/>
                  <a:pt x="3699403" y="3444630"/>
                  <a:pt x="3711675" y="3440895"/>
                </a:cubicBezTo>
                <a:close/>
                <a:moveTo>
                  <a:pt x="3680462" y="3427824"/>
                </a:moveTo>
                <a:cubicBezTo>
                  <a:pt x="3673525" y="3425156"/>
                  <a:pt x="3668457" y="3420354"/>
                  <a:pt x="3664722" y="3416085"/>
                </a:cubicBezTo>
                <a:cubicBezTo>
                  <a:pt x="3668190" y="3415818"/>
                  <a:pt x="3671124" y="3415018"/>
                  <a:pt x="3673792" y="3413417"/>
                </a:cubicBezTo>
                <a:cubicBezTo>
                  <a:pt x="3681529" y="3408349"/>
                  <a:pt x="3683396" y="3399545"/>
                  <a:pt x="3683663" y="3395810"/>
                </a:cubicBezTo>
                <a:cubicBezTo>
                  <a:pt x="3694601" y="3404347"/>
                  <a:pt x="3707406" y="3411550"/>
                  <a:pt x="3721279" y="3416085"/>
                </a:cubicBezTo>
                <a:cubicBezTo>
                  <a:pt x="3719945" y="3418486"/>
                  <a:pt x="3718877" y="3420887"/>
                  <a:pt x="3717811" y="3423555"/>
                </a:cubicBezTo>
                <a:cubicBezTo>
                  <a:pt x="3703938" y="3431025"/>
                  <a:pt x="3691666" y="3432359"/>
                  <a:pt x="3680462" y="3427824"/>
                </a:cubicBezTo>
                <a:close/>
                <a:moveTo>
                  <a:pt x="3731149" y="3524931"/>
                </a:moveTo>
                <a:cubicBezTo>
                  <a:pt x="3743688" y="3540937"/>
                  <a:pt x="3743688" y="3564947"/>
                  <a:pt x="3730616" y="3591358"/>
                </a:cubicBezTo>
                <a:cubicBezTo>
                  <a:pt x="3714876" y="3619903"/>
                  <a:pt x="3687932" y="3641512"/>
                  <a:pt x="3665255" y="3644447"/>
                </a:cubicBezTo>
                <a:cubicBezTo>
                  <a:pt x="3668190" y="3635910"/>
                  <a:pt x="3669257" y="3626573"/>
                  <a:pt x="3669524" y="3617769"/>
                </a:cubicBezTo>
                <a:cubicBezTo>
                  <a:pt x="3682596" y="3608165"/>
                  <a:pt x="3699669" y="3593492"/>
                  <a:pt x="3707406" y="3574551"/>
                </a:cubicBezTo>
                <a:cubicBezTo>
                  <a:pt x="3710607" y="3566281"/>
                  <a:pt x="3712742" y="3553476"/>
                  <a:pt x="3706873" y="3542004"/>
                </a:cubicBezTo>
                <a:cubicBezTo>
                  <a:pt x="3705005" y="3538002"/>
                  <a:pt x="3701537" y="3532667"/>
                  <a:pt x="3695668" y="3531066"/>
                </a:cubicBezTo>
                <a:cubicBezTo>
                  <a:pt x="3689265" y="3529199"/>
                  <a:pt x="3684463" y="3532934"/>
                  <a:pt x="3679661" y="3536402"/>
                </a:cubicBezTo>
                <a:cubicBezTo>
                  <a:pt x="3678861" y="3536935"/>
                  <a:pt x="3678061" y="3537736"/>
                  <a:pt x="3677260" y="3538269"/>
                </a:cubicBezTo>
                <a:cubicBezTo>
                  <a:pt x="3671124" y="3542538"/>
                  <a:pt x="3666856" y="3542538"/>
                  <a:pt x="3659920" y="3538536"/>
                </a:cubicBezTo>
                <a:cubicBezTo>
                  <a:pt x="3655918" y="3536135"/>
                  <a:pt x="3653517" y="3533734"/>
                  <a:pt x="3653250" y="3531333"/>
                </a:cubicBezTo>
                <a:cubicBezTo>
                  <a:pt x="3652717" y="3526531"/>
                  <a:pt x="3658052" y="3519061"/>
                  <a:pt x="3666056" y="3512659"/>
                </a:cubicBezTo>
                <a:cubicBezTo>
                  <a:pt x="3674593" y="3506256"/>
                  <a:pt x="3685797" y="3503855"/>
                  <a:pt x="3698336" y="3505989"/>
                </a:cubicBezTo>
                <a:cubicBezTo>
                  <a:pt x="3711141" y="3507857"/>
                  <a:pt x="3723146" y="3514793"/>
                  <a:pt x="3731149" y="3524931"/>
                </a:cubicBezTo>
                <a:close/>
                <a:moveTo>
                  <a:pt x="3653250" y="3361396"/>
                </a:moveTo>
                <a:cubicBezTo>
                  <a:pt x="3639645" y="3357661"/>
                  <a:pt x="3627106" y="3361396"/>
                  <a:pt x="3619370" y="3371533"/>
                </a:cubicBezTo>
                <a:cubicBezTo>
                  <a:pt x="3606564" y="3387273"/>
                  <a:pt x="3609232" y="3417419"/>
                  <a:pt x="3624972" y="3437694"/>
                </a:cubicBezTo>
                <a:cubicBezTo>
                  <a:pt x="3645247" y="3463572"/>
                  <a:pt x="3676994" y="3476911"/>
                  <a:pt x="3704738" y="3471041"/>
                </a:cubicBezTo>
                <a:cubicBezTo>
                  <a:pt x="3703938" y="3478511"/>
                  <a:pt x="3703405" y="3485981"/>
                  <a:pt x="3703671" y="3493984"/>
                </a:cubicBezTo>
                <a:cubicBezTo>
                  <a:pt x="3702071" y="3493718"/>
                  <a:pt x="3700470" y="3493184"/>
                  <a:pt x="3698869" y="3492917"/>
                </a:cubicBezTo>
                <a:cubicBezTo>
                  <a:pt x="3682863" y="3490249"/>
                  <a:pt x="3667923" y="3493451"/>
                  <a:pt x="3656985" y="3501721"/>
                </a:cubicBezTo>
                <a:cubicBezTo>
                  <a:pt x="3654051" y="3503855"/>
                  <a:pt x="3649516" y="3507857"/>
                  <a:pt x="3645781" y="3513192"/>
                </a:cubicBezTo>
                <a:cubicBezTo>
                  <a:pt x="3641779" y="3518261"/>
                  <a:pt x="3638844" y="3524397"/>
                  <a:pt x="3639645" y="3531066"/>
                </a:cubicBezTo>
                <a:cubicBezTo>
                  <a:pt x="3629240" y="3518794"/>
                  <a:pt x="3617235" y="3510258"/>
                  <a:pt x="3604163" y="3505189"/>
                </a:cubicBezTo>
                <a:cubicBezTo>
                  <a:pt x="3580687" y="3496385"/>
                  <a:pt x="3560679" y="3501988"/>
                  <a:pt x="3552142" y="3505456"/>
                </a:cubicBezTo>
                <a:lnTo>
                  <a:pt x="3531333" y="3485447"/>
                </a:lnTo>
                <a:lnTo>
                  <a:pt x="3524664" y="3462771"/>
                </a:lnTo>
                <a:lnTo>
                  <a:pt x="3555076" y="3430758"/>
                </a:lnTo>
                <a:lnTo>
                  <a:pt x="3583888" y="3397411"/>
                </a:lnTo>
                <a:lnTo>
                  <a:pt x="3612700" y="3364064"/>
                </a:lnTo>
                <a:lnTo>
                  <a:pt x="3639912" y="3329383"/>
                </a:lnTo>
                <a:lnTo>
                  <a:pt x="3640178" y="3330716"/>
                </a:lnTo>
                <a:cubicBezTo>
                  <a:pt x="3643113" y="3341121"/>
                  <a:pt x="3647381" y="3351525"/>
                  <a:pt x="3653250" y="3361396"/>
                </a:cubicBezTo>
                <a:close/>
                <a:moveTo>
                  <a:pt x="3662587" y="3301104"/>
                </a:moveTo>
                <a:cubicBezTo>
                  <a:pt x="3670058" y="3294168"/>
                  <a:pt x="3679661" y="3289633"/>
                  <a:pt x="3690066" y="3290166"/>
                </a:cubicBezTo>
                <a:cubicBezTo>
                  <a:pt x="3699936" y="3290700"/>
                  <a:pt x="3713008" y="3297369"/>
                  <a:pt x="3721545" y="3306973"/>
                </a:cubicBezTo>
                <a:cubicBezTo>
                  <a:pt x="3725280" y="3310975"/>
                  <a:pt x="3731416" y="3319245"/>
                  <a:pt x="3730082" y="3328316"/>
                </a:cubicBezTo>
                <a:cubicBezTo>
                  <a:pt x="3729282" y="3333384"/>
                  <a:pt x="3725280" y="3340054"/>
                  <a:pt x="3721012" y="3340587"/>
                </a:cubicBezTo>
                <a:cubicBezTo>
                  <a:pt x="3716477" y="3341388"/>
                  <a:pt x="3714076" y="3339253"/>
                  <a:pt x="3708740" y="3331784"/>
                </a:cubicBezTo>
                <a:cubicBezTo>
                  <a:pt x="3704738" y="3326181"/>
                  <a:pt x="3699669" y="3319512"/>
                  <a:pt x="3691399" y="3317644"/>
                </a:cubicBezTo>
                <a:cubicBezTo>
                  <a:pt x="3680995" y="3315243"/>
                  <a:pt x="3676193" y="3319245"/>
                  <a:pt x="3674593" y="3321913"/>
                </a:cubicBezTo>
                <a:cubicBezTo>
                  <a:pt x="3670324" y="3328316"/>
                  <a:pt x="3673259" y="3338720"/>
                  <a:pt x="3678061" y="3346190"/>
                </a:cubicBezTo>
                <a:cubicBezTo>
                  <a:pt x="3679395" y="3347790"/>
                  <a:pt x="3700203" y="3376335"/>
                  <a:pt x="3739153" y="3390474"/>
                </a:cubicBezTo>
                <a:cubicBezTo>
                  <a:pt x="3735151" y="3395010"/>
                  <a:pt x="3731683" y="3399812"/>
                  <a:pt x="3728215" y="3404614"/>
                </a:cubicBezTo>
                <a:cubicBezTo>
                  <a:pt x="3690066" y="3393142"/>
                  <a:pt x="3660987" y="3362463"/>
                  <a:pt x="3653517" y="3329383"/>
                </a:cubicBezTo>
                <a:cubicBezTo>
                  <a:pt x="3651916" y="3322180"/>
                  <a:pt x="3652983" y="3314710"/>
                  <a:pt x="3656719" y="3308307"/>
                </a:cubicBezTo>
                <a:lnTo>
                  <a:pt x="3662587" y="3301104"/>
                </a:lnTo>
                <a:close/>
                <a:moveTo>
                  <a:pt x="3784238" y="3358194"/>
                </a:moveTo>
                <a:lnTo>
                  <a:pt x="3782371" y="3358995"/>
                </a:lnTo>
                <a:cubicBezTo>
                  <a:pt x="3778102" y="3360862"/>
                  <a:pt x="3773834" y="3363263"/>
                  <a:pt x="3769832" y="3365664"/>
                </a:cubicBezTo>
                <a:cubicBezTo>
                  <a:pt x="3762629" y="3359262"/>
                  <a:pt x="3747423" y="3344322"/>
                  <a:pt x="3742888" y="3330183"/>
                </a:cubicBezTo>
                <a:cubicBezTo>
                  <a:pt x="3743688" y="3322446"/>
                  <a:pt x="3741020" y="3313910"/>
                  <a:pt x="3735685" y="3306173"/>
                </a:cubicBezTo>
                <a:cubicBezTo>
                  <a:pt x="3732216" y="3283497"/>
                  <a:pt x="3744755" y="3258953"/>
                  <a:pt x="3770899" y="3256819"/>
                </a:cubicBezTo>
                <a:cubicBezTo>
                  <a:pt x="3780236" y="3255752"/>
                  <a:pt x="3792775" y="3260821"/>
                  <a:pt x="3800245" y="3265889"/>
                </a:cubicBezTo>
                <a:cubicBezTo>
                  <a:pt x="3809315" y="3272025"/>
                  <a:pt x="3821587" y="3286698"/>
                  <a:pt x="3818119" y="3296302"/>
                </a:cubicBezTo>
                <a:cubicBezTo>
                  <a:pt x="3816518" y="3301104"/>
                  <a:pt x="3813050" y="3304839"/>
                  <a:pt x="3809315" y="3306173"/>
                </a:cubicBezTo>
                <a:cubicBezTo>
                  <a:pt x="3806647" y="3307240"/>
                  <a:pt x="3803713" y="3306973"/>
                  <a:pt x="3800512" y="3305639"/>
                </a:cubicBezTo>
                <a:cubicBezTo>
                  <a:pt x="3797577" y="3304306"/>
                  <a:pt x="3794643" y="3302438"/>
                  <a:pt x="3791174" y="3299503"/>
                </a:cubicBezTo>
                <a:cubicBezTo>
                  <a:pt x="3790908" y="3299237"/>
                  <a:pt x="3784238" y="3293901"/>
                  <a:pt x="3786372" y="3288032"/>
                </a:cubicBezTo>
                <a:lnTo>
                  <a:pt x="3792241" y="3272826"/>
                </a:lnTo>
                <a:lnTo>
                  <a:pt x="3776769" y="3279762"/>
                </a:lnTo>
                <a:cubicBezTo>
                  <a:pt x="3776235" y="3280029"/>
                  <a:pt x="3762629" y="3285898"/>
                  <a:pt x="3760495" y="3302438"/>
                </a:cubicBezTo>
                <a:cubicBezTo>
                  <a:pt x="3758361" y="3317378"/>
                  <a:pt x="3766364" y="3336052"/>
                  <a:pt x="3784238" y="3358194"/>
                </a:cubicBezTo>
                <a:close/>
                <a:moveTo>
                  <a:pt x="3773567" y="3305639"/>
                </a:moveTo>
                <a:cubicBezTo>
                  <a:pt x="3773834" y="3303238"/>
                  <a:pt x="3774634" y="3301104"/>
                  <a:pt x="3775435" y="3299237"/>
                </a:cubicBezTo>
                <a:cubicBezTo>
                  <a:pt x="3777569" y="3303238"/>
                  <a:pt x="3780503" y="3306440"/>
                  <a:pt x="3783171" y="3308574"/>
                </a:cubicBezTo>
                <a:cubicBezTo>
                  <a:pt x="3787706" y="3312309"/>
                  <a:pt x="3791975" y="3315243"/>
                  <a:pt x="3796243" y="3317111"/>
                </a:cubicBezTo>
                <a:cubicBezTo>
                  <a:pt x="3802646" y="3320045"/>
                  <a:pt x="3809315" y="3320312"/>
                  <a:pt x="3815184" y="3317911"/>
                </a:cubicBezTo>
                <a:cubicBezTo>
                  <a:pt x="3821587" y="3315510"/>
                  <a:pt x="3826922" y="3310175"/>
                  <a:pt x="3829857" y="3302972"/>
                </a:cubicBezTo>
                <a:cubicBezTo>
                  <a:pt x="3831725" y="3305906"/>
                  <a:pt x="3834126" y="3308574"/>
                  <a:pt x="3836526" y="3311242"/>
                </a:cubicBezTo>
                <a:cubicBezTo>
                  <a:pt x="3859203" y="3336052"/>
                  <a:pt x="3865338" y="3356594"/>
                  <a:pt x="3866672" y="3368599"/>
                </a:cubicBezTo>
                <a:cubicBezTo>
                  <a:pt x="3859469" y="3363530"/>
                  <a:pt x="3852000" y="3359262"/>
                  <a:pt x="3843730" y="3356327"/>
                </a:cubicBezTo>
                <a:cubicBezTo>
                  <a:pt x="3827990" y="3350725"/>
                  <a:pt x="3811983" y="3349924"/>
                  <a:pt x="3796510" y="3353659"/>
                </a:cubicBezTo>
                <a:cubicBezTo>
                  <a:pt x="3780236" y="3334185"/>
                  <a:pt x="3771966" y="3317644"/>
                  <a:pt x="3773567" y="3305639"/>
                </a:cubicBezTo>
                <a:close/>
                <a:moveTo>
                  <a:pt x="3759428" y="3372600"/>
                </a:moveTo>
                <a:cubicBezTo>
                  <a:pt x="3755693" y="3375268"/>
                  <a:pt x="3752225" y="3377936"/>
                  <a:pt x="3748757" y="3381137"/>
                </a:cubicBezTo>
                <a:cubicBezTo>
                  <a:pt x="3729549" y="3375535"/>
                  <a:pt x="3714609" y="3365398"/>
                  <a:pt x="3704472" y="3356861"/>
                </a:cubicBezTo>
                <a:cubicBezTo>
                  <a:pt x="3699403" y="3352592"/>
                  <a:pt x="3695401" y="3348590"/>
                  <a:pt x="3692733" y="3345656"/>
                </a:cubicBezTo>
                <a:cubicBezTo>
                  <a:pt x="3690066" y="3342722"/>
                  <a:pt x="3688732" y="3340854"/>
                  <a:pt x="3688732" y="3340854"/>
                </a:cubicBezTo>
                <a:cubicBezTo>
                  <a:pt x="3685797" y="3336319"/>
                  <a:pt x="3684997" y="3331517"/>
                  <a:pt x="3686064" y="3330183"/>
                </a:cubicBezTo>
                <a:lnTo>
                  <a:pt x="3686064" y="3330183"/>
                </a:lnTo>
                <a:cubicBezTo>
                  <a:pt x="3686598" y="3329649"/>
                  <a:pt x="3688198" y="3329649"/>
                  <a:pt x="3690332" y="3330183"/>
                </a:cubicBezTo>
                <a:cubicBezTo>
                  <a:pt x="3693000" y="3330716"/>
                  <a:pt x="3695668" y="3334451"/>
                  <a:pt x="3698336" y="3338186"/>
                </a:cubicBezTo>
                <a:cubicBezTo>
                  <a:pt x="3703405" y="3345122"/>
                  <a:pt x="3710874" y="3355527"/>
                  <a:pt x="3725014" y="3353392"/>
                </a:cubicBezTo>
                <a:cubicBezTo>
                  <a:pt x="3730082" y="3352592"/>
                  <a:pt x="3734084" y="3349658"/>
                  <a:pt x="3737019" y="3345923"/>
                </a:cubicBezTo>
                <a:cubicBezTo>
                  <a:pt x="3743421" y="3356594"/>
                  <a:pt x="3753025" y="3366465"/>
                  <a:pt x="3759428" y="3372600"/>
                </a:cubicBezTo>
                <a:close/>
                <a:moveTo>
                  <a:pt x="3863471" y="3206398"/>
                </a:moveTo>
                <a:cubicBezTo>
                  <a:pt x="3834392" y="3210133"/>
                  <a:pt x="3816518" y="3237878"/>
                  <a:pt x="3816518" y="3263755"/>
                </a:cubicBezTo>
                <a:cubicBezTo>
                  <a:pt x="3813317" y="3260554"/>
                  <a:pt x="3810116" y="3257886"/>
                  <a:pt x="3806914" y="3255752"/>
                </a:cubicBezTo>
                <a:cubicBezTo>
                  <a:pt x="3796777" y="3248816"/>
                  <a:pt x="3780503" y="3242680"/>
                  <a:pt x="3767698" y="3244281"/>
                </a:cubicBezTo>
                <a:cubicBezTo>
                  <a:pt x="3740487" y="3247215"/>
                  <a:pt x="3724213" y="3268291"/>
                  <a:pt x="3722346" y="3292034"/>
                </a:cubicBezTo>
                <a:cubicBezTo>
                  <a:pt x="3711675" y="3283764"/>
                  <a:pt x="3699136" y="3278428"/>
                  <a:pt x="3688198" y="3277895"/>
                </a:cubicBezTo>
                <a:cubicBezTo>
                  <a:pt x="3685264" y="3277895"/>
                  <a:pt x="3682062" y="3277895"/>
                  <a:pt x="3679128" y="3278428"/>
                </a:cubicBezTo>
                <a:cubicBezTo>
                  <a:pt x="3700203" y="3248549"/>
                  <a:pt x="3722079" y="3219203"/>
                  <a:pt x="3741020" y="3187724"/>
                </a:cubicBezTo>
                <a:cubicBezTo>
                  <a:pt x="3779703" y="3191725"/>
                  <a:pt x="3799978" y="3179187"/>
                  <a:pt x="3807714" y="3172784"/>
                </a:cubicBezTo>
                <a:lnTo>
                  <a:pt x="3863471" y="3206398"/>
                </a:lnTo>
                <a:close/>
                <a:moveTo>
                  <a:pt x="3902954" y="3472909"/>
                </a:moveTo>
                <a:cubicBezTo>
                  <a:pt x="3904555" y="3467307"/>
                  <a:pt x="3905355" y="3461704"/>
                  <a:pt x="3905622" y="3456369"/>
                </a:cubicBezTo>
                <a:cubicBezTo>
                  <a:pt x="3906155" y="3449432"/>
                  <a:pt x="3906422" y="3438495"/>
                  <a:pt x="3904555" y="3427290"/>
                </a:cubicBezTo>
                <a:cubicBezTo>
                  <a:pt x="3914425" y="3410750"/>
                  <a:pt x="3919228" y="3391542"/>
                  <a:pt x="3918160" y="3371533"/>
                </a:cubicBezTo>
                <a:cubicBezTo>
                  <a:pt x="3917360" y="3357661"/>
                  <a:pt x="3913358" y="3342988"/>
                  <a:pt x="3906956" y="3328316"/>
                </a:cubicBezTo>
                <a:cubicBezTo>
                  <a:pt x="3904555" y="3323247"/>
                  <a:pt x="3902420" y="3318978"/>
                  <a:pt x="3900020" y="3314977"/>
                </a:cubicBezTo>
                <a:cubicBezTo>
                  <a:pt x="3896551" y="3309374"/>
                  <a:pt x="3892550" y="3304572"/>
                  <a:pt x="3888281" y="3300037"/>
                </a:cubicBezTo>
                <a:cubicBezTo>
                  <a:pt x="3885080" y="3296569"/>
                  <a:pt x="3882146" y="3293101"/>
                  <a:pt x="3879478" y="3289366"/>
                </a:cubicBezTo>
                <a:cubicBezTo>
                  <a:pt x="3875476" y="3283497"/>
                  <a:pt x="3872808" y="3278428"/>
                  <a:pt x="3871208" y="3273626"/>
                </a:cubicBezTo>
                <a:cubicBezTo>
                  <a:pt x="3869874" y="3269358"/>
                  <a:pt x="3869607" y="3265889"/>
                  <a:pt x="3870141" y="3262421"/>
                </a:cubicBezTo>
                <a:cubicBezTo>
                  <a:pt x="3871208" y="3257353"/>
                  <a:pt x="3873075" y="3254151"/>
                  <a:pt x="3876009" y="3253084"/>
                </a:cubicBezTo>
                <a:cubicBezTo>
                  <a:pt x="3876543" y="3252817"/>
                  <a:pt x="3877343" y="3252551"/>
                  <a:pt x="3877877" y="3252551"/>
                </a:cubicBezTo>
                <a:cubicBezTo>
                  <a:pt x="3877077" y="3254151"/>
                  <a:pt x="3876276" y="3255752"/>
                  <a:pt x="3875743" y="3257619"/>
                </a:cubicBezTo>
                <a:cubicBezTo>
                  <a:pt x="3873875" y="3264289"/>
                  <a:pt x="3875209" y="3271759"/>
                  <a:pt x="3879478" y="3277628"/>
                </a:cubicBezTo>
                <a:cubicBezTo>
                  <a:pt x="3885880" y="3286431"/>
                  <a:pt x="3897885" y="3293634"/>
                  <a:pt x="3909624" y="3295235"/>
                </a:cubicBezTo>
                <a:cubicBezTo>
                  <a:pt x="3926697" y="3297369"/>
                  <a:pt x="3938702" y="3283497"/>
                  <a:pt x="3940036" y="3269358"/>
                </a:cubicBezTo>
                <a:cubicBezTo>
                  <a:pt x="3940570" y="3263222"/>
                  <a:pt x="3939503" y="3257086"/>
                  <a:pt x="3937102" y="3251217"/>
                </a:cubicBezTo>
                <a:lnTo>
                  <a:pt x="4019269" y="3301104"/>
                </a:lnTo>
                <a:lnTo>
                  <a:pt x="3963246" y="3388607"/>
                </a:lnTo>
                <a:lnTo>
                  <a:pt x="3902954" y="3472909"/>
                </a:lnTo>
                <a:close/>
                <a:moveTo>
                  <a:pt x="3897885" y="3405414"/>
                </a:moveTo>
                <a:cubicBezTo>
                  <a:pt x="3893083" y="3396077"/>
                  <a:pt x="3887214" y="3387807"/>
                  <a:pt x="3880278" y="3380604"/>
                </a:cubicBezTo>
                <a:cubicBezTo>
                  <a:pt x="3881345" y="3370200"/>
                  <a:pt x="3880812" y="3340854"/>
                  <a:pt x="3846130" y="3303505"/>
                </a:cubicBezTo>
                <a:cubicBezTo>
                  <a:pt x="3835993" y="3292567"/>
                  <a:pt x="3830124" y="3279228"/>
                  <a:pt x="3829590" y="3266690"/>
                </a:cubicBezTo>
                <a:cubicBezTo>
                  <a:pt x="3828790" y="3245348"/>
                  <a:pt x="3843730" y="3221071"/>
                  <a:pt x="3867206" y="3218403"/>
                </a:cubicBezTo>
                <a:cubicBezTo>
                  <a:pt x="3877877" y="3217336"/>
                  <a:pt x="3887748" y="3221605"/>
                  <a:pt x="3894150" y="3225339"/>
                </a:cubicBezTo>
                <a:cubicBezTo>
                  <a:pt x="3909624" y="3234677"/>
                  <a:pt x="3927764" y="3249349"/>
                  <a:pt x="3926164" y="3266957"/>
                </a:cubicBezTo>
                <a:cubicBezTo>
                  <a:pt x="3925363" y="3274960"/>
                  <a:pt x="3918961" y="3282963"/>
                  <a:pt x="3910157" y="3281896"/>
                </a:cubicBezTo>
                <a:cubicBezTo>
                  <a:pt x="3902687" y="3280829"/>
                  <a:pt x="3894150" y="3276027"/>
                  <a:pt x="3890149" y="3270691"/>
                </a:cubicBezTo>
                <a:cubicBezTo>
                  <a:pt x="3888281" y="3268024"/>
                  <a:pt x="3887748" y="3264822"/>
                  <a:pt x="3888548" y="3261621"/>
                </a:cubicBezTo>
                <a:cubicBezTo>
                  <a:pt x="3889348" y="3258420"/>
                  <a:pt x="3891750" y="3256019"/>
                  <a:pt x="3894951" y="3254952"/>
                </a:cubicBezTo>
                <a:lnTo>
                  <a:pt x="3908556" y="3250150"/>
                </a:lnTo>
                <a:lnTo>
                  <a:pt x="3894951" y="3243213"/>
                </a:lnTo>
                <a:cubicBezTo>
                  <a:pt x="3893617" y="3242413"/>
                  <a:pt x="3880812" y="3236277"/>
                  <a:pt x="3869607" y="3241079"/>
                </a:cubicBezTo>
                <a:cubicBezTo>
                  <a:pt x="3862670" y="3244014"/>
                  <a:pt x="3858402" y="3249883"/>
                  <a:pt x="3856802" y="3258953"/>
                </a:cubicBezTo>
                <a:cubicBezTo>
                  <a:pt x="3855734" y="3264289"/>
                  <a:pt x="3856268" y="3269891"/>
                  <a:pt x="3858135" y="3276294"/>
                </a:cubicBezTo>
                <a:cubicBezTo>
                  <a:pt x="3860003" y="3282430"/>
                  <a:pt x="3863471" y="3289099"/>
                  <a:pt x="3868273" y="3296035"/>
                </a:cubicBezTo>
                <a:cubicBezTo>
                  <a:pt x="3871208" y="3300571"/>
                  <a:pt x="3874676" y="3304306"/>
                  <a:pt x="3878144" y="3308307"/>
                </a:cubicBezTo>
                <a:cubicBezTo>
                  <a:pt x="3881878" y="3312576"/>
                  <a:pt x="3885613" y="3316577"/>
                  <a:pt x="3888281" y="3321112"/>
                </a:cubicBezTo>
                <a:cubicBezTo>
                  <a:pt x="3890416" y="3324581"/>
                  <a:pt x="3892550" y="3328582"/>
                  <a:pt x="3894417" y="3333384"/>
                </a:cubicBezTo>
                <a:cubicBezTo>
                  <a:pt x="3900553" y="3346723"/>
                  <a:pt x="3903488" y="3359262"/>
                  <a:pt x="3904288" y="3372067"/>
                </a:cubicBezTo>
                <a:cubicBezTo>
                  <a:pt x="3905088" y="3384872"/>
                  <a:pt x="3902954" y="3397144"/>
                  <a:pt x="3898686" y="3408349"/>
                </a:cubicBezTo>
                <a:lnTo>
                  <a:pt x="3897885" y="3405414"/>
                </a:lnTo>
                <a:close/>
                <a:moveTo>
                  <a:pt x="3843996" y="3523597"/>
                </a:moveTo>
                <a:cubicBezTo>
                  <a:pt x="3826922" y="3528132"/>
                  <a:pt x="3806114" y="3516927"/>
                  <a:pt x="3799444" y="3500387"/>
                </a:cubicBezTo>
                <a:cubicBezTo>
                  <a:pt x="3794909" y="3489182"/>
                  <a:pt x="3799978" y="3474243"/>
                  <a:pt x="3810116" y="3467573"/>
                </a:cubicBezTo>
                <a:cubicBezTo>
                  <a:pt x="3814918" y="3464372"/>
                  <a:pt x="3822387" y="3463038"/>
                  <a:pt x="3827189" y="3466773"/>
                </a:cubicBezTo>
                <a:cubicBezTo>
                  <a:pt x="3830657" y="3469441"/>
                  <a:pt x="3830657" y="3471308"/>
                  <a:pt x="3829323" y="3477977"/>
                </a:cubicBezTo>
                <a:cubicBezTo>
                  <a:pt x="3828790" y="3480112"/>
                  <a:pt x="3828523" y="3482513"/>
                  <a:pt x="3828256" y="3485181"/>
                </a:cubicBezTo>
                <a:lnTo>
                  <a:pt x="3827990" y="3493184"/>
                </a:lnTo>
                <a:lnTo>
                  <a:pt x="3835993" y="3492650"/>
                </a:lnTo>
                <a:cubicBezTo>
                  <a:pt x="3846130" y="3491850"/>
                  <a:pt x="3854934" y="3487315"/>
                  <a:pt x="3861070" y="3479311"/>
                </a:cubicBezTo>
                <a:lnTo>
                  <a:pt x="3861337" y="3478778"/>
                </a:lnTo>
                <a:cubicBezTo>
                  <a:pt x="3869874" y="3467307"/>
                  <a:pt x="3873608" y="3449699"/>
                  <a:pt x="3869607" y="3433159"/>
                </a:cubicBezTo>
                <a:cubicBezTo>
                  <a:pt x="3869340" y="3431558"/>
                  <a:pt x="3860537" y="3400612"/>
                  <a:pt x="3837327" y="3389141"/>
                </a:cubicBezTo>
                <a:cubicBezTo>
                  <a:pt x="3825855" y="3383272"/>
                  <a:pt x="3813050" y="3383272"/>
                  <a:pt x="3799711" y="3388874"/>
                </a:cubicBezTo>
                <a:cubicBezTo>
                  <a:pt x="3798377" y="3389674"/>
                  <a:pt x="3781570" y="3396077"/>
                  <a:pt x="3765831" y="3414218"/>
                </a:cubicBezTo>
                <a:cubicBezTo>
                  <a:pt x="3749824" y="3432359"/>
                  <a:pt x="3736218" y="3462771"/>
                  <a:pt x="3735151" y="3511058"/>
                </a:cubicBezTo>
                <a:cubicBezTo>
                  <a:pt x="3729815" y="3505989"/>
                  <a:pt x="3723680" y="3501721"/>
                  <a:pt x="3716744" y="3498519"/>
                </a:cubicBezTo>
                <a:cubicBezTo>
                  <a:pt x="3716210" y="3484380"/>
                  <a:pt x="3717544" y="3470508"/>
                  <a:pt x="3720745" y="3457703"/>
                </a:cubicBezTo>
                <a:cubicBezTo>
                  <a:pt x="3723680" y="3444630"/>
                  <a:pt x="3727948" y="3432092"/>
                  <a:pt x="3734351" y="3420887"/>
                </a:cubicBezTo>
                <a:cubicBezTo>
                  <a:pt x="3746356" y="3398211"/>
                  <a:pt x="3765831" y="3381137"/>
                  <a:pt x="3788773" y="3370733"/>
                </a:cubicBezTo>
                <a:cubicBezTo>
                  <a:pt x="3805047" y="3363263"/>
                  <a:pt x="3822921" y="3362463"/>
                  <a:pt x="3839995" y="3368866"/>
                </a:cubicBezTo>
                <a:cubicBezTo>
                  <a:pt x="3858936" y="3375802"/>
                  <a:pt x="3875209" y="3390474"/>
                  <a:pt x="3885613" y="3411016"/>
                </a:cubicBezTo>
                <a:cubicBezTo>
                  <a:pt x="3890949" y="3421421"/>
                  <a:pt x="3893350" y="3437428"/>
                  <a:pt x="3892016" y="3455035"/>
                </a:cubicBezTo>
                <a:cubicBezTo>
                  <a:pt x="3889882" y="3482780"/>
                  <a:pt x="3870141" y="3516393"/>
                  <a:pt x="3843996" y="3523597"/>
                </a:cubicBezTo>
                <a:close/>
                <a:moveTo>
                  <a:pt x="3767165" y="3609766"/>
                </a:moveTo>
                <a:cubicBezTo>
                  <a:pt x="3759428" y="3602830"/>
                  <a:pt x="3749557" y="3600429"/>
                  <a:pt x="3740220" y="3602029"/>
                </a:cubicBezTo>
                <a:cubicBezTo>
                  <a:pt x="3741020" y="3600695"/>
                  <a:pt x="3741820" y="3599361"/>
                  <a:pt x="3742621" y="3597761"/>
                </a:cubicBezTo>
                <a:cubicBezTo>
                  <a:pt x="3754893" y="3573217"/>
                  <a:pt x="3757027" y="3550008"/>
                  <a:pt x="3749557" y="3531333"/>
                </a:cubicBezTo>
                <a:cubicBezTo>
                  <a:pt x="3747689" y="3504655"/>
                  <a:pt x="3750624" y="3484114"/>
                  <a:pt x="3754893" y="3466773"/>
                </a:cubicBezTo>
                <a:cubicBezTo>
                  <a:pt x="3759428" y="3449699"/>
                  <a:pt x="3766364" y="3436627"/>
                  <a:pt x="3773834" y="3427023"/>
                </a:cubicBezTo>
                <a:cubicBezTo>
                  <a:pt x="3781304" y="3417419"/>
                  <a:pt x="3789307" y="3410750"/>
                  <a:pt x="3795176" y="3406748"/>
                </a:cubicBezTo>
                <a:cubicBezTo>
                  <a:pt x="3798110" y="3404614"/>
                  <a:pt x="3800778" y="3403280"/>
                  <a:pt x="3802646" y="3402213"/>
                </a:cubicBezTo>
                <a:cubicBezTo>
                  <a:pt x="3804513" y="3401146"/>
                  <a:pt x="3805580" y="3400879"/>
                  <a:pt x="3805580" y="3400879"/>
                </a:cubicBezTo>
                <a:cubicBezTo>
                  <a:pt x="3815718" y="3396877"/>
                  <a:pt x="3823988" y="3396610"/>
                  <a:pt x="3831991" y="3400612"/>
                </a:cubicBezTo>
                <a:cubicBezTo>
                  <a:pt x="3840528" y="3404881"/>
                  <a:pt x="3846664" y="3413417"/>
                  <a:pt x="3850666" y="3421154"/>
                </a:cubicBezTo>
                <a:cubicBezTo>
                  <a:pt x="3854667" y="3428624"/>
                  <a:pt x="3856535" y="3435560"/>
                  <a:pt x="3856535" y="3435560"/>
                </a:cubicBezTo>
                <a:cubicBezTo>
                  <a:pt x="3858669" y="3445698"/>
                  <a:pt x="3857602" y="3460637"/>
                  <a:pt x="3850132" y="3470508"/>
                </a:cubicBezTo>
                <a:cubicBezTo>
                  <a:pt x="3847998" y="3473176"/>
                  <a:pt x="3845864" y="3475310"/>
                  <a:pt x="3843196" y="3476644"/>
                </a:cubicBezTo>
                <a:cubicBezTo>
                  <a:pt x="3843996" y="3470508"/>
                  <a:pt x="3843196" y="3463038"/>
                  <a:pt x="3834926" y="3456636"/>
                </a:cubicBezTo>
                <a:cubicBezTo>
                  <a:pt x="3824522" y="3448632"/>
                  <a:pt x="3810916" y="3450766"/>
                  <a:pt x="3801845" y="3456369"/>
                </a:cubicBezTo>
                <a:cubicBezTo>
                  <a:pt x="3786639" y="3465973"/>
                  <a:pt x="3779970" y="3487315"/>
                  <a:pt x="3786639" y="3504655"/>
                </a:cubicBezTo>
                <a:cubicBezTo>
                  <a:pt x="3795176" y="3527598"/>
                  <a:pt x="3823721" y="3543605"/>
                  <a:pt x="3847464" y="3536935"/>
                </a:cubicBezTo>
                <a:cubicBezTo>
                  <a:pt x="3849865" y="3536402"/>
                  <a:pt x="3852000" y="3535601"/>
                  <a:pt x="3854134" y="3534535"/>
                </a:cubicBezTo>
                <a:cubicBezTo>
                  <a:pt x="3842129" y="3550541"/>
                  <a:pt x="3828790" y="3565480"/>
                  <a:pt x="3815718" y="3580420"/>
                </a:cubicBezTo>
                <a:lnTo>
                  <a:pt x="3776501" y="3625772"/>
                </a:lnTo>
                <a:cubicBezTo>
                  <a:pt x="3775168" y="3619903"/>
                  <a:pt x="3771966" y="3614301"/>
                  <a:pt x="3767165" y="3609766"/>
                </a:cubicBezTo>
                <a:close/>
                <a:moveTo>
                  <a:pt x="3734884" y="3644447"/>
                </a:moveTo>
                <a:cubicBezTo>
                  <a:pt x="3727681" y="3637777"/>
                  <a:pt x="3727148" y="3626839"/>
                  <a:pt x="3733550" y="3620170"/>
                </a:cubicBezTo>
                <a:cubicBezTo>
                  <a:pt x="3739953" y="3613500"/>
                  <a:pt x="3751158" y="3613234"/>
                  <a:pt x="3758361" y="3619903"/>
                </a:cubicBezTo>
                <a:cubicBezTo>
                  <a:pt x="3765564" y="3626573"/>
                  <a:pt x="3766097" y="3637511"/>
                  <a:pt x="3759694" y="3644180"/>
                </a:cubicBezTo>
                <a:cubicBezTo>
                  <a:pt x="3753025" y="3651116"/>
                  <a:pt x="3742087" y="3651116"/>
                  <a:pt x="3734884" y="3644447"/>
                </a:cubicBezTo>
                <a:close/>
                <a:moveTo>
                  <a:pt x="3654051" y="3725814"/>
                </a:moveTo>
                <a:cubicBezTo>
                  <a:pt x="3647915" y="3719411"/>
                  <a:pt x="3640178" y="3716210"/>
                  <a:pt x="3632175" y="3715676"/>
                </a:cubicBezTo>
                <a:cubicBezTo>
                  <a:pt x="3647915" y="3698869"/>
                  <a:pt x="3658586" y="3678594"/>
                  <a:pt x="3658052" y="3658853"/>
                </a:cubicBezTo>
                <a:lnTo>
                  <a:pt x="3658586" y="3658586"/>
                </a:lnTo>
                <a:lnTo>
                  <a:pt x="3658586" y="3658586"/>
                </a:lnTo>
                <a:lnTo>
                  <a:pt x="3658853" y="3658319"/>
                </a:lnTo>
                <a:cubicBezTo>
                  <a:pt x="3678594" y="3658853"/>
                  <a:pt x="3698869" y="3648182"/>
                  <a:pt x="3715676" y="3632442"/>
                </a:cubicBezTo>
                <a:cubicBezTo>
                  <a:pt x="3716210" y="3640178"/>
                  <a:pt x="3719411" y="3648182"/>
                  <a:pt x="3725814" y="3654317"/>
                </a:cubicBezTo>
                <a:cubicBezTo>
                  <a:pt x="3730616" y="3658853"/>
                  <a:pt x="3736218" y="3661787"/>
                  <a:pt x="3742354" y="3662587"/>
                </a:cubicBezTo>
                <a:lnTo>
                  <a:pt x="3703405" y="3703405"/>
                </a:lnTo>
                <a:lnTo>
                  <a:pt x="3662587" y="3742354"/>
                </a:lnTo>
                <a:cubicBezTo>
                  <a:pt x="3661254" y="3736218"/>
                  <a:pt x="3658586" y="3730349"/>
                  <a:pt x="3654051" y="3725814"/>
                </a:cubicBezTo>
                <a:close/>
                <a:moveTo>
                  <a:pt x="3619636" y="3758361"/>
                </a:moveTo>
                <a:cubicBezTo>
                  <a:pt x="3612967" y="3751158"/>
                  <a:pt x="3613234" y="3739953"/>
                  <a:pt x="3619903" y="3733550"/>
                </a:cubicBezTo>
                <a:cubicBezTo>
                  <a:pt x="3626573" y="3727148"/>
                  <a:pt x="3637511" y="3727681"/>
                  <a:pt x="3644180" y="3734884"/>
                </a:cubicBezTo>
                <a:cubicBezTo>
                  <a:pt x="3650850" y="3742087"/>
                  <a:pt x="3650850" y="3753025"/>
                  <a:pt x="3643913" y="3759694"/>
                </a:cubicBezTo>
                <a:cubicBezTo>
                  <a:pt x="3637244" y="3766097"/>
                  <a:pt x="3626306" y="3765564"/>
                  <a:pt x="3619636" y="3758361"/>
                </a:cubicBezTo>
                <a:close/>
                <a:moveTo>
                  <a:pt x="3534535" y="3854667"/>
                </a:moveTo>
                <a:cubicBezTo>
                  <a:pt x="3535335" y="3852533"/>
                  <a:pt x="3536135" y="3850399"/>
                  <a:pt x="3536935" y="3847998"/>
                </a:cubicBezTo>
                <a:cubicBezTo>
                  <a:pt x="3543605" y="3824255"/>
                  <a:pt x="3527598" y="3795709"/>
                  <a:pt x="3504655" y="3787173"/>
                </a:cubicBezTo>
                <a:cubicBezTo>
                  <a:pt x="3487581" y="3780503"/>
                  <a:pt x="3465973" y="3787439"/>
                  <a:pt x="3456369" y="3802379"/>
                </a:cubicBezTo>
                <a:cubicBezTo>
                  <a:pt x="3450766" y="3811183"/>
                  <a:pt x="3448632" y="3825055"/>
                  <a:pt x="3456636" y="3835459"/>
                </a:cubicBezTo>
                <a:cubicBezTo>
                  <a:pt x="3463038" y="3843730"/>
                  <a:pt x="3470508" y="3844530"/>
                  <a:pt x="3476644" y="3843730"/>
                </a:cubicBezTo>
                <a:cubicBezTo>
                  <a:pt x="3475043" y="3846397"/>
                  <a:pt x="3473176" y="3848798"/>
                  <a:pt x="3470508" y="3850666"/>
                </a:cubicBezTo>
                <a:cubicBezTo>
                  <a:pt x="3460904" y="3858135"/>
                  <a:pt x="3445964" y="3859203"/>
                  <a:pt x="3435293" y="3857068"/>
                </a:cubicBezTo>
                <a:cubicBezTo>
                  <a:pt x="3435293" y="3857068"/>
                  <a:pt x="3409416" y="3849599"/>
                  <a:pt x="3400612" y="3832525"/>
                </a:cubicBezTo>
                <a:cubicBezTo>
                  <a:pt x="3396610" y="3824788"/>
                  <a:pt x="3396877" y="3816251"/>
                  <a:pt x="3400879" y="3806114"/>
                </a:cubicBezTo>
                <a:cubicBezTo>
                  <a:pt x="3401412" y="3804780"/>
                  <a:pt x="3408082" y="3787973"/>
                  <a:pt x="3427557" y="3773300"/>
                </a:cubicBezTo>
                <a:cubicBezTo>
                  <a:pt x="3437161" y="3766097"/>
                  <a:pt x="3450233" y="3759161"/>
                  <a:pt x="3467307" y="3754893"/>
                </a:cubicBezTo>
                <a:cubicBezTo>
                  <a:pt x="3484647" y="3750624"/>
                  <a:pt x="3504922" y="3747689"/>
                  <a:pt x="3531333" y="3749557"/>
                </a:cubicBezTo>
                <a:cubicBezTo>
                  <a:pt x="3550008" y="3757027"/>
                  <a:pt x="3573217" y="3754626"/>
                  <a:pt x="3597761" y="3742621"/>
                </a:cubicBezTo>
                <a:cubicBezTo>
                  <a:pt x="3599361" y="3741820"/>
                  <a:pt x="3600695" y="3741020"/>
                  <a:pt x="3602029" y="3740220"/>
                </a:cubicBezTo>
                <a:cubicBezTo>
                  <a:pt x="3600429" y="3749557"/>
                  <a:pt x="3602830" y="3759428"/>
                  <a:pt x="3609766" y="3767165"/>
                </a:cubicBezTo>
                <a:cubicBezTo>
                  <a:pt x="3614301" y="3771966"/>
                  <a:pt x="3619636" y="3775435"/>
                  <a:pt x="3625772" y="3776769"/>
                </a:cubicBezTo>
                <a:lnTo>
                  <a:pt x="3580420" y="3815984"/>
                </a:lnTo>
                <a:cubicBezTo>
                  <a:pt x="3565214" y="3829057"/>
                  <a:pt x="3550541" y="3842396"/>
                  <a:pt x="3534535" y="3854667"/>
                </a:cubicBezTo>
                <a:close/>
                <a:moveTo>
                  <a:pt x="3454768" y="3892283"/>
                </a:moveTo>
                <a:cubicBezTo>
                  <a:pt x="3437428" y="3893617"/>
                  <a:pt x="3421421" y="3891216"/>
                  <a:pt x="3410750" y="3885880"/>
                </a:cubicBezTo>
                <a:cubicBezTo>
                  <a:pt x="3390208" y="3875743"/>
                  <a:pt x="3375535" y="3859203"/>
                  <a:pt x="3368599" y="3840261"/>
                </a:cubicBezTo>
                <a:cubicBezTo>
                  <a:pt x="3362463" y="3823188"/>
                  <a:pt x="3362996" y="3805580"/>
                  <a:pt x="3370466" y="3789040"/>
                </a:cubicBezTo>
                <a:cubicBezTo>
                  <a:pt x="3380871" y="3766097"/>
                  <a:pt x="3397944" y="3746623"/>
                  <a:pt x="3420620" y="3734618"/>
                </a:cubicBezTo>
                <a:cubicBezTo>
                  <a:pt x="3431825" y="3728481"/>
                  <a:pt x="3444364" y="3724213"/>
                  <a:pt x="3457436" y="3721012"/>
                </a:cubicBezTo>
                <a:cubicBezTo>
                  <a:pt x="3470241" y="3717811"/>
                  <a:pt x="3484114" y="3716477"/>
                  <a:pt x="3498253" y="3717010"/>
                </a:cubicBezTo>
                <a:cubicBezTo>
                  <a:pt x="3501454" y="3723680"/>
                  <a:pt x="3505723" y="3730082"/>
                  <a:pt x="3510791" y="3735418"/>
                </a:cubicBezTo>
                <a:cubicBezTo>
                  <a:pt x="3462771" y="3736485"/>
                  <a:pt x="3432359" y="3750091"/>
                  <a:pt x="3413951" y="3766097"/>
                </a:cubicBezTo>
                <a:cubicBezTo>
                  <a:pt x="3395810" y="3781837"/>
                  <a:pt x="3389408" y="3798644"/>
                  <a:pt x="3388607" y="3799978"/>
                </a:cubicBezTo>
                <a:cubicBezTo>
                  <a:pt x="3383005" y="3813317"/>
                  <a:pt x="3383005" y="3826122"/>
                  <a:pt x="3388874" y="3837594"/>
                </a:cubicBezTo>
                <a:cubicBezTo>
                  <a:pt x="3400345" y="3860803"/>
                  <a:pt x="3431291" y="3869607"/>
                  <a:pt x="3432625" y="3869874"/>
                </a:cubicBezTo>
                <a:cubicBezTo>
                  <a:pt x="3449432" y="3873875"/>
                  <a:pt x="3467040" y="3870141"/>
                  <a:pt x="3478511" y="3861604"/>
                </a:cubicBezTo>
                <a:cubicBezTo>
                  <a:pt x="3486781" y="3855468"/>
                  <a:pt x="3491583" y="3846397"/>
                  <a:pt x="3492384" y="3836260"/>
                </a:cubicBezTo>
                <a:lnTo>
                  <a:pt x="3492917" y="3828256"/>
                </a:lnTo>
                <a:lnTo>
                  <a:pt x="3484914" y="3828523"/>
                </a:lnTo>
                <a:cubicBezTo>
                  <a:pt x="3482246" y="3828523"/>
                  <a:pt x="3480112" y="3829057"/>
                  <a:pt x="3477711" y="3829590"/>
                </a:cubicBezTo>
                <a:cubicBezTo>
                  <a:pt x="3471041" y="3830924"/>
                  <a:pt x="3469174" y="3830657"/>
                  <a:pt x="3466506" y="3827456"/>
                </a:cubicBezTo>
                <a:cubicBezTo>
                  <a:pt x="3462771" y="3822654"/>
                  <a:pt x="3464372" y="3815184"/>
                  <a:pt x="3467307" y="3810382"/>
                </a:cubicBezTo>
                <a:cubicBezTo>
                  <a:pt x="3473976" y="3799978"/>
                  <a:pt x="3488649" y="3795176"/>
                  <a:pt x="3500120" y="3799711"/>
                </a:cubicBezTo>
                <a:cubicBezTo>
                  <a:pt x="3516661" y="3806114"/>
                  <a:pt x="3527865" y="3827189"/>
                  <a:pt x="3523330" y="3844263"/>
                </a:cubicBezTo>
                <a:cubicBezTo>
                  <a:pt x="3516393" y="3870141"/>
                  <a:pt x="3482780" y="3889882"/>
                  <a:pt x="3454768" y="3892283"/>
                </a:cubicBezTo>
                <a:close/>
                <a:moveTo>
                  <a:pt x="3250950" y="3937102"/>
                </a:moveTo>
                <a:cubicBezTo>
                  <a:pt x="3256819" y="3939503"/>
                  <a:pt x="3262955" y="3940570"/>
                  <a:pt x="3269091" y="3940036"/>
                </a:cubicBezTo>
                <a:cubicBezTo>
                  <a:pt x="3283230" y="3938702"/>
                  <a:pt x="3297102" y="3926697"/>
                  <a:pt x="3294968" y="3909624"/>
                </a:cubicBezTo>
                <a:cubicBezTo>
                  <a:pt x="3293368" y="3897885"/>
                  <a:pt x="3286431" y="3885880"/>
                  <a:pt x="3277361" y="3879478"/>
                </a:cubicBezTo>
                <a:cubicBezTo>
                  <a:pt x="3271492" y="3875209"/>
                  <a:pt x="3264022" y="3873875"/>
                  <a:pt x="3257353" y="3875743"/>
                </a:cubicBezTo>
                <a:cubicBezTo>
                  <a:pt x="3255485" y="3876276"/>
                  <a:pt x="3253885" y="3877077"/>
                  <a:pt x="3252284" y="3877877"/>
                </a:cubicBezTo>
                <a:cubicBezTo>
                  <a:pt x="3252284" y="3877343"/>
                  <a:pt x="3252551" y="3876543"/>
                  <a:pt x="3252817" y="3876009"/>
                </a:cubicBezTo>
                <a:cubicBezTo>
                  <a:pt x="3254151" y="3873075"/>
                  <a:pt x="3257353" y="3871208"/>
                  <a:pt x="3262155" y="3870141"/>
                </a:cubicBezTo>
                <a:cubicBezTo>
                  <a:pt x="3265623" y="3869607"/>
                  <a:pt x="3269091" y="3869874"/>
                  <a:pt x="3273359" y="3871208"/>
                </a:cubicBezTo>
                <a:cubicBezTo>
                  <a:pt x="3278161" y="3872808"/>
                  <a:pt x="3283497" y="3875476"/>
                  <a:pt x="3289099" y="3879478"/>
                </a:cubicBezTo>
                <a:cubicBezTo>
                  <a:pt x="3292834" y="3881878"/>
                  <a:pt x="3296035" y="3885080"/>
                  <a:pt x="3299770" y="3888281"/>
                </a:cubicBezTo>
                <a:cubicBezTo>
                  <a:pt x="3304306" y="3892283"/>
                  <a:pt x="3309108" y="3896551"/>
                  <a:pt x="3314710" y="3900020"/>
                </a:cubicBezTo>
                <a:cubicBezTo>
                  <a:pt x="3318712" y="3902420"/>
                  <a:pt x="3322980" y="3904555"/>
                  <a:pt x="3328049" y="3906956"/>
                </a:cubicBezTo>
                <a:cubicBezTo>
                  <a:pt x="3342455" y="3913625"/>
                  <a:pt x="3357127" y="3917627"/>
                  <a:pt x="3371267" y="3918160"/>
                </a:cubicBezTo>
                <a:cubicBezTo>
                  <a:pt x="3391275" y="3919494"/>
                  <a:pt x="3410483" y="3914692"/>
                  <a:pt x="3427023" y="3904555"/>
                </a:cubicBezTo>
                <a:cubicBezTo>
                  <a:pt x="3438228" y="3906422"/>
                  <a:pt x="3449165" y="3906155"/>
                  <a:pt x="3456102" y="3905622"/>
                </a:cubicBezTo>
                <a:cubicBezTo>
                  <a:pt x="3461437" y="3905088"/>
                  <a:pt x="3467040" y="3904288"/>
                  <a:pt x="3472642" y="3902954"/>
                </a:cubicBezTo>
                <a:lnTo>
                  <a:pt x="3388074" y="3963246"/>
                </a:lnTo>
                <a:lnTo>
                  <a:pt x="3300571" y="4019269"/>
                </a:lnTo>
                <a:lnTo>
                  <a:pt x="3250950" y="3937102"/>
                </a:lnTo>
                <a:close/>
                <a:moveTo>
                  <a:pt x="3218670" y="3867473"/>
                </a:moveTo>
                <a:cubicBezTo>
                  <a:pt x="3221071" y="3843996"/>
                  <a:pt x="3245615" y="3829057"/>
                  <a:pt x="3266957" y="3829590"/>
                </a:cubicBezTo>
                <a:cubicBezTo>
                  <a:pt x="3279495" y="3830124"/>
                  <a:pt x="3292834" y="3835993"/>
                  <a:pt x="3303772" y="3846130"/>
                </a:cubicBezTo>
                <a:cubicBezTo>
                  <a:pt x="3341121" y="3880812"/>
                  <a:pt x="3370466" y="3881078"/>
                  <a:pt x="3380871" y="3880278"/>
                </a:cubicBezTo>
                <a:cubicBezTo>
                  <a:pt x="3388074" y="3886947"/>
                  <a:pt x="3396344" y="3893083"/>
                  <a:pt x="3405681" y="3897885"/>
                </a:cubicBezTo>
                <a:lnTo>
                  <a:pt x="3408082" y="3898952"/>
                </a:lnTo>
                <a:cubicBezTo>
                  <a:pt x="3396877" y="3903488"/>
                  <a:pt x="3384606" y="3905355"/>
                  <a:pt x="3371800" y="3904555"/>
                </a:cubicBezTo>
                <a:cubicBezTo>
                  <a:pt x="3359262" y="3903754"/>
                  <a:pt x="3346456" y="3900820"/>
                  <a:pt x="3333118" y="3894684"/>
                </a:cubicBezTo>
                <a:cubicBezTo>
                  <a:pt x="3328582" y="3892550"/>
                  <a:pt x="3324581" y="3890682"/>
                  <a:pt x="3320846" y="3888548"/>
                </a:cubicBezTo>
                <a:cubicBezTo>
                  <a:pt x="3316310" y="3885880"/>
                  <a:pt x="3312309" y="3882412"/>
                  <a:pt x="3308040" y="3878411"/>
                </a:cubicBezTo>
                <a:cubicBezTo>
                  <a:pt x="3304306" y="3874942"/>
                  <a:pt x="3300304" y="3871474"/>
                  <a:pt x="3295769" y="3868540"/>
                </a:cubicBezTo>
                <a:cubicBezTo>
                  <a:pt x="3288832" y="3863738"/>
                  <a:pt x="3282430" y="3860537"/>
                  <a:pt x="3276027" y="3858402"/>
                </a:cubicBezTo>
                <a:cubicBezTo>
                  <a:pt x="3269891" y="3856535"/>
                  <a:pt x="3264289" y="3856001"/>
                  <a:pt x="3258687" y="3857068"/>
                </a:cubicBezTo>
                <a:cubicBezTo>
                  <a:pt x="3249616" y="3858669"/>
                  <a:pt x="3243747" y="3862938"/>
                  <a:pt x="3240813" y="3869874"/>
                </a:cubicBezTo>
                <a:cubicBezTo>
                  <a:pt x="3236277" y="3881078"/>
                  <a:pt x="3242413" y="3893884"/>
                  <a:pt x="3242947" y="3895217"/>
                </a:cubicBezTo>
                <a:lnTo>
                  <a:pt x="3249883" y="3908823"/>
                </a:lnTo>
                <a:lnTo>
                  <a:pt x="3254685" y="3895217"/>
                </a:lnTo>
                <a:cubicBezTo>
                  <a:pt x="3255752" y="3892016"/>
                  <a:pt x="3258153" y="3889882"/>
                  <a:pt x="3261354" y="3888815"/>
                </a:cubicBezTo>
                <a:cubicBezTo>
                  <a:pt x="3264556" y="3888015"/>
                  <a:pt x="3267757" y="3888548"/>
                  <a:pt x="3270425" y="3890416"/>
                </a:cubicBezTo>
                <a:cubicBezTo>
                  <a:pt x="3276027" y="3894417"/>
                  <a:pt x="3280829" y="3902687"/>
                  <a:pt x="3281629" y="3910424"/>
                </a:cubicBezTo>
                <a:cubicBezTo>
                  <a:pt x="3282697" y="3919228"/>
                  <a:pt x="3274693" y="3925630"/>
                  <a:pt x="3266690" y="3926430"/>
                </a:cubicBezTo>
                <a:cubicBezTo>
                  <a:pt x="3249083" y="3928031"/>
                  <a:pt x="3234410" y="3909890"/>
                  <a:pt x="3225073" y="3894417"/>
                </a:cubicBezTo>
                <a:cubicBezTo>
                  <a:pt x="3221871" y="3888015"/>
                  <a:pt x="3217603" y="3878144"/>
                  <a:pt x="3218670" y="3867473"/>
                </a:cubicBezTo>
                <a:close/>
                <a:moveTo>
                  <a:pt x="3172517" y="3807981"/>
                </a:moveTo>
                <a:cubicBezTo>
                  <a:pt x="3179187" y="3800245"/>
                  <a:pt x="3191459" y="3779970"/>
                  <a:pt x="3187457" y="3741287"/>
                </a:cubicBezTo>
                <a:cubicBezTo>
                  <a:pt x="3218670" y="3722079"/>
                  <a:pt x="3248282" y="3700470"/>
                  <a:pt x="3278161" y="3679395"/>
                </a:cubicBezTo>
                <a:cubicBezTo>
                  <a:pt x="3277628" y="3682329"/>
                  <a:pt x="3277361" y="3685264"/>
                  <a:pt x="3277628" y="3688465"/>
                </a:cubicBezTo>
                <a:cubicBezTo>
                  <a:pt x="3278161" y="3699136"/>
                  <a:pt x="3283497" y="3711941"/>
                  <a:pt x="3291767" y="3722612"/>
                </a:cubicBezTo>
                <a:cubicBezTo>
                  <a:pt x="3268024" y="3724480"/>
                  <a:pt x="3246948" y="3740753"/>
                  <a:pt x="3244014" y="3767965"/>
                </a:cubicBezTo>
                <a:cubicBezTo>
                  <a:pt x="3242680" y="3781037"/>
                  <a:pt x="3248816" y="3797043"/>
                  <a:pt x="3255485" y="3807181"/>
                </a:cubicBezTo>
                <a:cubicBezTo>
                  <a:pt x="3257619" y="3810382"/>
                  <a:pt x="3260287" y="3813584"/>
                  <a:pt x="3263489" y="3816785"/>
                </a:cubicBezTo>
                <a:cubicBezTo>
                  <a:pt x="3237611" y="3816785"/>
                  <a:pt x="3210133" y="3834659"/>
                  <a:pt x="3206131" y="3863738"/>
                </a:cubicBezTo>
                <a:lnTo>
                  <a:pt x="3172517" y="3807981"/>
                </a:lnTo>
                <a:close/>
                <a:moveTo>
                  <a:pt x="4071291" y="3238411"/>
                </a:moveTo>
                <a:cubicBezTo>
                  <a:pt x="4082762" y="3219470"/>
                  <a:pt x="4092366" y="3199729"/>
                  <a:pt x="4102504" y="3179987"/>
                </a:cubicBezTo>
                <a:cubicBezTo>
                  <a:pt x="4112374" y="3160246"/>
                  <a:pt x="4122778" y="3140771"/>
                  <a:pt x="4132382" y="3121029"/>
                </a:cubicBezTo>
                <a:lnTo>
                  <a:pt x="4159594" y="3060738"/>
                </a:lnTo>
                <a:lnTo>
                  <a:pt x="4173199" y="3030592"/>
                </a:lnTo>
                <a:lnTo>
                  <a:pt x="4185471" y="2999912"/>
                </a:lnTo>
                <a:lnTo>
                  <a:pt x="4209748" y="2938287"/>
                </a:lnTo>
                <a:cubicBezTo>
                  <a:pt x="4217485" y="2917478"/>
                  <a:pt x="4224154" y="2896670"/>
                  <a:pt x="4231357" y="2875594"/>
                </a:cubicBezTo>
                <a:cubicBezTo>
                  <a:pt x="4246297" y="2833977"/>
                  <a:pt x="4257501" y="2791292"/>
                  <a:pt x="4269773" y="2748875"/>
                </a:cubicBezTo>
                <a:cubicBezTo>
                  <a:pt x="4276176" y="2727799"/>
                  <a:pt x="4280444" y="2705924"/>
                  <a:pt x="4285780" y="2684581"/>
                </a:cubicBezTo>
                <a:cubicBezTo>
                  <a:pt x="4290582" y="2662973"/>
                  <a:pt x="4295917" y="2641630"/>
                  <a:pt x="4300452" y="2620021"/>
                </a:cubicBezTo>
                <a:lnTo>
                  <a:pt x="4312191" y="2554928"/>
                </a:lnTo>
                <a:lnTo>
                  <a:pt x="4318060" y="2522381"/>
                </a:lnTo>
                <a:cubicBezTo>
                  <a:pt x="4319660" y="2511443"/>
                  <a:pt x="4320994" y="2500505"/>
                  <a:pt x="4322328" y="2489567"/>
                </a:cubicBezTo>
                <a:lnTo>
                  <a:pt x="4330598" y="2423940"/>
                </a:lnTo>
                <a:cubicBezTo>
                  <a:pt x="4333533" y="2402064"/>
                  <a:pt x="4334333" y="2379922"/>
                  <a:pt x="4336201" y="2358046"/>
                </a:cubicBezTo>
                <a:cubicBezTo>
                  <a:pt x="4337535" y="2336170"/>
                  <a:pt x="4339935" y="2314028"/>
                  <a:pt x="4340736" y="2292152"/>
                </a:cubicBezTo>
                <a:lnTo>
                  <a:pt x="4342337" y="2225991"/>
                </a:lnTo>
                <a:lnTo>
                  <a:pt x="4069156" y="2221723"/>
                </a:lnTo>
                <a:lnTo>
                  <a:pt x="4068623" y="2227058"/>
                </a:lnTo>
                <a:cubicBezTo>
                  <a:pt x="4068623" y="2227592"/>
                  <a:pt x="4067556" y="2233994"/>
                  <a:pt x="4061153" y="2242798"/>
                </a:cubicBezTo>
                <a:cubicBezTo>
                  <a:pt x="4054751" y="2251602"/>
                  <a:pt x="4043012" y="2262540"/>
                  <a:pt x="4021670" y="2271610"/>
                </a:cubicBezTo>
                <a:lnTo>
                  <a:pt x="4018202" y="2273211"/>
                </a:lnTo>
                <a:cubicBezTo>
                  <a:pt x="4017935" y="2297221"/>
                  <a:pt x="4015001" y="2320964"/>
                  <a:pt x="4013400" y="2344707"/>
                </a:cubicBezTo>
                <a:lnTo>
                  <a:pt x="4010732" y="2380455"/>
                </a:lnTo>
                <a:lnTo>
                  <a:pt x="4006197" y="2415937"/>
                </a:lnTo>
                <a:lnTo>
                  <a:pt x="4005663" y="2418071"/>
                </a:lnTo>
                <a:cubicBezTo>
                  <a:pt x="4005130" y="2420739"/>
                  <a:pt x="4004863" y="2423406"/>
                  <a:pt x="4004863" y="2426074"/>
                </a:cubicBezTo>
                <a:cubicBezTo>
                  <a:pt x="4002462" y="2443148"/>
                  <a:pt x="4000861" y="2460222"/>
                  <a:pt x="3998193" y="2477295"/>
                </a:cubicBezTo>
                <a:lnTo>
                  <a:pt x="3989123" y="2528250"/>
                </a:lnTo>
                <a:cubicBezTo>
                  <a:pt x="3983788" y="2562398"/>
                  <a:pt x="3974984" y="2595745"/>
                  <a:pt x="3967514" y="2629358"/>
                </a:cubicBezTo>
                <a:lnTo>
                  <a:pt x="3992858" y="2653369"/>
                </a:lnTo>
                <a:lnTo>
                  <a:pt x="4035009" y="2664040"/>
                </a:lnTo>
                <a:lnTo>
                  <a:pt x="4037410" y="2660038"/>
                </a:lnTo>
                <a:cubicBezTo>
                  <a:pt x="4037410" y="2660038"/>
                  <a:pt x="4040611" y="2654969"/>
                  <a:pt x="4047014" y="2649367"/>
                </a:cubicBezTo>
                <a:cubicBezTo>
                  <a:pt x="4053417" y="2643765"/>
                  <a:pt x="4063021" y="2637895"/>
                  <a:pt x="4075826" y="2635761"/>
                </a:cubicBezTo>
                <a:cubicBezTo>
                  <a:pt x="4095834" y="2632560"/>
                  <a:pt x="4119044" y="2639496"/>
                  <a:pt x="4144121" y="2657370"/>
                </a:cubicBezTo>
                <a:cubicBezTo>
                  <a:pt x="4145721" y="2658971"/>
                  <a:pt x="4155325" y="2668041"/>
                  <a:pt x="4164663" y="2680580"/>
                </a:cubicBezTo>
                <a:cubicBezTo>
                  <a:pt x="4174000" y="2693385"/>
                  <a:pt x="4182803" y="2709925"/>
                  <a:pt x="4182270" y="2725665"/>
                </a:cubicBezTo>
                <a:lnTo>
                  <a:pt x="4182270" y="2725665"/>
                </a:lnTo>
                <a:cubicBezTo>
                  <a:pt x="4166263" y="2753410"/>
                  <a:pt x="4119844" y="2764881"/>
                  <a:pt x="4115309" y="2765949"/>
                </a:cubicBezTo>
                <a:cubicBezTo>
                  <a:pt x="4084630" y="2768883"/>
                  <a:pt x="4061153" y="2763281"/>
                  <a:pt x="4045147" y="2750475"/>
                </a:cubicBezTo>
                <a:cubicBezTo>
                  <a:pt x="4034742" y="2742205"/>
                  <a:pt x="4029406" y="2732068"/>
                  <a:pt x="4026739" y="2724065"/>
                </a:cubicBezTo>
                <a:cubicBezTo>
                  <a:pt x="4023804" y="2716061"/>
                  <a:pt x="4023538" y="2709925"/>
                  <a:pt x="4023538" y="2709925"/>
                </a:cubicBezTo>
                <a:lnTo>
                  <a:pt x="4023271" y="2705390"/>
                </a:lnTo>
                <a:lnTo>
                  <a:pt x="3981387" y="2693652"/>
                </a:lnTo>
                <a:lnTo>
                  <a:pt x="3947773" y="2701922"/>
                </a:lnTo>
                <a:cubicBezTo>
                  <a:pt x="3929365" y="2768350"/>
                  <a:pt x="3905088" y="2832910"/>
                  <a:pt x="3879478" y="2896936"/>
                </a:cubicBezTo>
                <a:cubicBezTo>
                  <a:pt x="3878144" y="2899337"/>
                  <a:pt x="3877077" y="2901738"/>
                  <a:pt x="3876276" y="2904406"/>
                </a:cubicBezTo>
                <a:lnTo>
                  <a:pt x="3875743" y="2906540"/>
                </a:lnTo>
                <a:lnTo>
                  <a:pt x="3846130" y="2971634"/>
                </a:lnTo>
                <a:cubicBezTo>
                  <a:pt x="3836526" y="2993510"/>
                  <a:pt x="3824788" y="3014318"/>
                  <a:pt x="3814117" y="3035661"/>
                </a:cubicBezTo>
                <a:lnTo>
                  <a:pt x="3816518" y="3038862"/>
                </a:lnTo>
                <a:cubicBezTo>
                  <a:pt x="3830657" y="3057536"/>
                  <a:pt x="3835726" y="3073010"/>
                  <a:pt x="3837060" y="3083947"/>
                </a:cubicBezTo>
                <a:cubicBezTo>
                  <a:pt x="3838127" y="3094618"/>
                  <a:pt x="3835459" y="3100488"/>
                  <a:pt x="3835459" y="3101021"/>
                </a:cubicBezTo>
                <a:lnTo>
                  <a:pt x="3833325" y="3105823"/>
                </a:lnTo>
                <a:lnTo>
                  <a:pt x="3838661" y="3109024"/>
                </a:lnTo>
                <a:lnTo>
                  <a:pt x="4071291" y="3238411"/>
                </a:lnTo>
                <a:close/>
                <a:moveTo>
                  <a:pt x="3941903" y="3073010"/>
                </a:moveTo>
                <a:cubicBezTo>
                  <a:pt x="3952841" y="3067140"/>
                  <a:pt x="3967514" y="3065540"/>
                  <a:pt x="3981920" y="3069008"/>
                </a:cubicBezTo>
                <a:cubicBezTo>
                  <a:pt x="4032074" y="3080746"/>
                  <a:pt x="4057685" y="3066340"/>
                  <a:pt x="4065955" y="3060204"/>
                </a:cubicBezTo>
                <a:cubicBezTo>
                  <a:pt x="4075559" y="3062605"/>
                  <a:pt x="4085696" y="3063406"/>
                  <a:pt x="4096101" y="3062872"/>
                </a:cubicBezTo>
                <a:lnTo>
                  <a:pt x="4098502" y="3062605"/>
                </a:lnTo>
                <a:cubicBezTo>
                  <a:pt x="4091032" y="3071942"/>
                  <a:pt x="4081428" y="3079946"/>
                  <a:pt x="4070224" y="3085548"/>
                </a:cubicBezTo>
                <a:cubicBezTo>
                  <a:pt x="4059286" y="3091150"/>
                  <a:pt x="4045680" y="3094618"/>
                  <a:pt x="4031541" y="3095952"/>
                </a:cubicBezTo>
                <a:cubicBezTo>
                  <a:pt x="4026472" y="3096486"/>
                  <a:pt x="4021937" y="3096753"/>
                  <a:pt x="4017935" y="3096753"/>
                </a:cubicBezTo>
                <a:cubicBezTo>
                  <a:pt x="4012600" y="3096753"/>
                  <a:pt x="4007531" y="3095686"/>
                  <a:pt x="4001928" y="3094352"/>
                </a:cubicBezTo>
                <a:cubicBezTo>
                  <a:pt x="3996860" y="3093284"/>
                  <a:pt x="3991791" y="3092218"/>
                  <a:pt x="3986455" y="3091951"/>
                </a:cubicBezTo>
                <a:cubicBezTo>
                  <a:pt x="3978185" y="3091417"/>
                  <a:pt x="3970982" y="3091684"/>
                  <a:pt x="3964313" y="3093018"/>
                </a:cubicBezTo>
                <a:cubicBezTo>
                  <a:pt x="3957910" y="3094352"/>
                  <a:pt x="3952841" y="3096753"/>
                  <a:pt x="3948840" y="3100488"/>
                </a:cubicBezTo>
                <a:cubicBezTo>
                  <a:pt x="3941903" y="3106357"/>
                  <a:pt x="3938969" y="3113293"/>
                  <a:pt x="3939769" y="3120496"/>
                </a:cubicBezTo>
                <a:cubicBezTo>
                  <a:pt x="3941370" y="3132501"/>
                  <a:pt x="3953108" y="3140504"/>
                  <a:pt x="3954442" y="3141304"/>
                </a:cubicBezTo>
                <a:lnTo>
                  <a:pt x="3967248" y="3149841"/>
                </a:lnTo>
                <a:lnTo>
                  <a:pt x="3964580" y="3135702"/>
                </a:lnTo>
                <a:cubicBezTo>
                  <a:pt x="3964046" y="3132501"/>
                  <a:pt x="3964846" y="3129300"/>
                  <a:pt x="3967248" y="3126898"/>
                </a:cubicBezTo>
                <a:cubicBezTo>
                  <a:pt x="3969381" y="3124498"/>
                  <a:pt x="3972583" y="3123430"/>
                  <a:pt x="3975784" y="3123697"/>
                </a:cubicBezTo>
                <a:cubicBezTo>
                  <a:pt x="3982454" y="3124498"/>
                  <a:pt x="3990991" y="3129300"/>
                  <a:pt x="3995526" y="3135435"/>
                </a:cubicBezTo>
                <a:cubicBezTo>
                  <a:pt x="4000861" y="3142638"/>
                  <a:pt x="3997393" y="3152242"/>
                  <a:pt x="3990724" y="3156778"/>
                </a:cubicBezTo>
                <a:cubicBezTo>
                  <a:pt x="3976318" y="3167182"/>
                  <a:pt x="3953909" y="3158378"/>
                  <a:pt x="3938436" y="3149575"/>
                </a:cubicBezTo>
                <a:cubicBezTo>
                  <a:pt x="3932033" y="3145840"/>
                  <a:pt x="3923496" y="3139704"/>
                  <a:pt x="3919228" y="3129833"/>
                </a:cubicBezTo>
                <a:cubicBezTo>
                  <a:pt x="3909624" y="3108224"/>
                  <a:pt x="3922962" y="3082880"/>
                  <a:pt x="3941903" y="3073010"/>
                </a:cubicBezTo>
                <a:close/>
                <a:moveTo>
                  <a:pt x="3926697" y="3020721"/>
                </a:moveTo>
                <a:cubicBezTo>
                  <a:pt x="3927498" y="3026323"/>
                  <a:pt x="3927764" y="3031926"/>
                  <a:pt x="3928298" y="3037528"/>
                </a:cubicBezTo>
                <a:cubicBezTo>
                  <a:pt x="3932033" y="3033526"/>
                  <a:pt x="3935768" y="3029258"/>
                  <a:pt x="3938969" y="3024989"/>
                </a:cubicBezTo>
                <a:cubicBezTo>
                  <a:pt x="3942704" y="3020187"/>
                  <a:pt x="3950707" y="3023122"/>
                  <a:pt x="3950974" y="3023389"/>
                </a:cubicBezTo>
                <a:cubicBezTo>
                  <a:pt x="3955509" y="3024989"/>
                  <a:pt x="3958711" y="3026590"/>
                  <a:pt x="3961111" y="3028458"/>
                </a:cubicBezTo>
                <a:cubicBezTo>
                  <a:pt x="3963779" y="3030592"/>
                  <a:pt x="3965380" y="3032993"/>
                  <a:pt x="3965914" y="3035927"/>
                </a:cubicBezTo>
                <a:cubicBezTo>
                  <a:pt x="3966447" y="3039929"/>
                  <a:pt x="3965113" y="3044731"/>
                  <a:pt x="3961645" y="3048466"/>
                </a:cubicBezTo>
                <a:cubicBezTo>
                  <a:pt x="3954709" y="3055936"/>
                  <a:pt x="3936301" y="3053001"/>
                  <a:pt x="3926164" y="3048199"/>
                </a:cubicBezTo>
                <a:cubicBezTo>
                  <a:pt x="3917894" y="3044197"/>
                  <a:pt x="3907223" y="3035927"/>
                  <a:pt x="3903488" y="3027124"/>
                </a:cubicBezTo>
                <a:cubicBezTo>
                  <a:pt x="3893350" y="3003914"/>
                  <a:pt x="3907223" y="2980438"/>
                  <a:pt x="3928832" y="2972168"/>
                </a:cubicBezTo>
                <a:cubicBezTo>
                  <a:pt x="3938436" y="2972968"/>
                  <a:pt x="3946706" y="2970834"/>
                  <a:pt x="3953108" y="2966299"/>
                </a:cubicBezTo>
                <a:cubicBezTo>
                  <a:pt x="3967781" y="2963097"/>
                  <a:pt x="3988323" y="2968699"/>
                  <a:pt x="3997393" y="2971901"/>
                </a:cubicBezTo>
                <a:cubicBezTo>
                  <a:pt x="3997393" y="2976703"/>
                  <a:pt x="3997393" y="2981238"/>
                  <a:pt x="3997927" y="2986040"/>
                </a:cubicBezTo>
                <a:lnTo>
                  <a:pt x="3998193" y="2987907"/>
                </a:lnTo>
                <a:cubicBezTo>
                  <a:pt x="3970449" y="2983372"/>
                  <a:pt x="3950174" y="2985773"/>
                  <a:pt x="3938169" y="2995377"/>
                </a:cubicBezTo>
                <a:cubicBezTo>
                  <a:pt x="3925097" y="3005515"/>
                  <a:pt x="3926697" y="3020187"/>
                  <a:pt x="3926697" y="3020721"/>
                </a:cubicBezTo>
                <a:close/>
                <a:moveTo>
                  <a:pt x="3937902" y="2923614"/>
                </a:moveTo>
                <a:cubicBezTo>
                  <a:pt x="3933100" y="2923081"/>
                  <a:pt x="3928832" y="2922547"/>
                  <a:pt x="3926964" y="2920680"/>
                </a:cubicBezTo>
                <a:cubicBezTo>
                  <a:pt x="3925363" y="2919079"/>
                  <a:pt x="3924830" y="2917478"/>
                  <a:pt x="3924830" y="2916945"/>
                </a:cubicBezTo>
                <a:cubicBezTo>
                  <a:pt x="3925630" y="2915344"/>
                  <a:pt x="3930166" y="2913477"/>
                  <a:pt x="3935768" y="2914010"/>
                </a:cubicBezTo>
                <a:cubicBezTo>
                  <a:pt x="3935768" y="2914010"/>
                  <a:pt x="3971249" y="2918279"/>
                  <a:pt x="4000328" y="2946023"/>
                </a:cubicBezTo>
                <a:cubicBezTo>
                  <a:pt x="3999261" y="2950559"/>
                  <a:pt x="3998994" y="2955094"/>
                  <a:pt x="3998193" y="2959362"/>
                </a:cubicBezTo>
                <a:cubicBezTo>
                  <a:pt x="3989923" y="2956961"/>
                  <a:pt x="3976585" y="2953493"/>
                  <a:pt x="3963513" y="2953226"/>
                </a:cubicBezTo>
                <a:cubicBezTo>
                  <a:pt x="3965380" y="2948958"/>
                  <a:pt x="3966180" y="2944156"/>
                  <a:pt x="3964313" y="2939354"/>
                </a:cubicBezTo>
                <a:cubicBezTo>
                  <a:pt x="3959244" y="2925748"/>
                  <a:pt x="3946439" y="2924681"/>
                  <a:pt x="3937902" y="2923614"/>
                </a:cubicBezTo>
                <a:close/>
                <a:moveTo>
                  <a:pt x="4000861" y="3000979"/>
                </a:moveTo>
                <a:cubicBezTo>
                  <a:pt x="4005397" y="3016186"/>
                  <a:pt x="4014200" y="3029791"/>
                  <a:pt x="4027005" y="3040463"/>
                </a:cubicBezTo>
                <a:cubicBezTo>
                  <a:pt x="4033675" y="3046065"/>
                  <a:pt x="4041145" y="3050600"/>
                  <a:pt x="4049148" y="3054335"/>
                </a:cubicBezTo>
                <a:cubicBezTo>
                  <a:pt x="4037943" y="3059137"/>
                  <a:pt x="4017669" y="3064206"/>
                  <a:pt x="3984588" y="3056736"/>
                </a:cubicBezTo>
                <a:cubicBezTo>
                  <a:pt x="3981120" y="3055936"/>
                  <a:pt x="3977652" y="3055402"/>
                  <a:pt x="3973917" y="3055135"/>
                </a:cubicBezTo>
                <a:cubicBezTo>
                  <a:pt x="3978985" y="3049266"/>
                  <a:pt x="3980586" y="3041796"/>
                  <a:pt x="3979519" y="3035127"/>
                </a:cubicBezTo>
                <a:cubicBezTo>
                  <a:pt x="3978452" y="3028724"/>
                  <a:pt x="3974984" y="3023389"/>
                  <a:pt x="3969115" y="3019120"/>
                </a:cubicBezTo>
                <a:cubicBezTo>
                  <a:pt x="3965380" y="3016453"/>
                  <a:pt x="3960845" y="3014052"/>
                  <a:pt x="3954976" y="3011917"/>
                </a:cubicBezTo>
                <a:cubicBezTo>
                  <a:pt x="3952041" y="3010850"/>
                  <a:pt x="3947773" y="3009783"/>
                  <a:pt x="3943237" y="3010050"/>
                </a:cubicBezTo>
                <a:cubicBezTo>
                  <a:pt x="3944305" y="3008449"/>
                  <a:pt x="3945638" y="3006849"/>
                  <a:pt x="3947773" y="3005248"/>
                </a:cubicBezTo>
                <a:cubicBezTo>
                  <a:pt x="3957110" y="2997511"/>
                  <a:pt x="3975518" y="2996444"/>
                  <a:pt x="4000861" y="3000979"/>
                </a:cubicBezTo>
                <a:close/>
                <a:moveTo>
                  <a:pt x="3909890" y="2967366"/>
                </a:moveTo>
                <a:cubicBezTo>
                  <a:pt x="3890416" y="2980971"/>
                  <a:pt x="3880278" y="3005515"/>
                  <a:pt x="3890949" y="3030325"/>
                </a:cubicBezTo>
                <a:cubicBezTo>
                  <a:pt x="3896285" y="3042330"/>
                  <a:pt x="3909624" y="3053268"/>
                  <a:pt x="3920562" y="3058604"/>
                </a:cubicBezTo>
                <a:cubicBezTo>
                  <a:pt x="3924029" y="3060204"/>
                  <a:pt x="3928031" y="3061805"/>
                  <a:pt x="3932299" y="3062872"/>
                </a:cubicBezTo>
                <a:cubicBezTo>
                  <a:pt x="3909890" y="3075677"/>
                  <a:pt x="3895484" y="3105290"/>
                  <a:pt x="3905889" y="3131967"/>
                </a:cubicBezTo>
                <a:lnTo>
                  <a:pt x="3849065" y="3100754"/>
                </a:lnTo>
                <a:cubicBezTo>
                  <a:pt x="3851733" y="3091150"/>
                  <a:pt x="3851733" y="3066874"/>
                  <a:pt x="3829057" y="3035394"/>
                </a:cubicBezTo>
                <a:cubicBezTo>
                  <a:pt x="3837327" y="3019120"/>
                  <a:pt x="3845864" y="3002847"/>
                  <a:pt x="3853867" y="2986573"/>
                </a:cubicBezTo>
                <a:lnTo>
                  <a:pt x="3876543" y="2936686"/>
                </a:lnTo>
                <a:cubicBezTo>
                  <a:pt x="3877610" y="2939354"/>
                  <a:pt x="3878944" y="2942289"/>
                  <a:pt x="3880545" y="2944689"/>
                </a:cubicBezTo>
                <a:cubicBezTo>
                  <a:pt x="3886414" y="2954027"/>
                  <a:pt x="3897352" y="2962564"/>
                  <a:pt x="3909890" y="2967366"/>
                </a:cubicBezTo>
                <a:close/>
                <a:moveTo>
                  <a:pt x="3908556" y="2888666"/>
                </a:moveTo>
                <a:cubicBezTo>
                  <a:pt x="3940836" y="2878529"/>
                  <a:pt x="3981920" y="2888399"/>
                  <a:pt x="4010999" y="2915878"/>
                </a:cubicBezTo>
                <a:cubicBezTo>
                  <a:pt x="4008331" y="2921213"/>
                  <a:pt x="4005930" y="2926815"/>
                  <a:pt x="4004063" y="2932418"/>
                </a:cubicBezTo>
                <a:cubicBezTo>
                  <a:pt x="3972316" y="2905740"/>
                  <a:pt x="3937102" y="2902005"/>
                  <a:pt x="3935501" y="2901738"/>
                </a:cubicBezTo>
                <a:cubicBezTo>
                  <a:pt x="3926164" y="2901205"/>
                  <a:pt x="3915759" y="2903873"/>
                  <a:pt x="3912291" y="2910809"/>
                </a:cubicBezTo>
                <a:cubicBezTo>
                  <a:pt x="3910958" y="2913743"/>
                  <a:pt x="3909624" y="2919612"/>
                  <a:pt x="3916827" y="2927616"/>
                </a:cubicBezTo>
                <a:cubicBezTo>
                  <a:pt x="3922429" y="2934018"/>
                  <a:pt x="3930966" y="2934819"/>
                  <a:pt x="3937635" y="2935619"/>
                </a:cubicBezTo>
                <a:cubicBezTo>
                  <a:pt x="3946972" y="2936686"/>
                  <a:pt x="3949907" y="2937487"/>
                  <a:pt x="3951507" y="2942022"/>
                </a:cubicBezTo>
                <a:cubicBezTo>
                  <a:pt x="3952841" y="2945757"/>
                  <a:pt x="3949107" y="2952693"/>
                  <a:pt x="3945105" y="2955894"/>
                </a:cubicBezTo>
                <a:cubicBezTo>
                  <a:pt x="3938169" y="2961497"/>
                  <a:pt x="3928031" y="2960429"/>
                  <a:pt x="3922429" y="2959095"/>
                </a:cubicBezTo>
                <a:cubicBezTo>
                  <a:pt x="3909890" y="2956428"/>
                  <a:pt x="3897352" y="2948424"/>
                  <a:pt x="3892016" y="2940154"/>
                </a:cubicBezTo>
                <a:cubicBezTo>
                  <a:pt x="3886414" y="2931617"/>
                  <a:pt x="3885080" y="2920946"/>
                  <a:pt x="3888015" y="2911076"/>
                </a:cubicBezTo>
                <a:cubicBezTo>
                  <a:pt x="3889348" y="2908141"/>
                  <a:pt x="3890416" y="2904940"/>
                  <a:pt x="3891750" y="2902005"/>
                </a:cubicBezTo>
                <a:cubicBezTo>
                  <a:pt x="3895751" y="2895602"/>
                  <a:pt x="3901354" y="2891067"/>
                  <a:pt x="3908556" y="2888666"/>
                </a:cubicBezTo>
                <a:close/>
                <a:moveTo>
                  <a:pt x="3961378" y="2844114"/>
                </a:moveTo>
                <a:lnTo>
                  <a:pt x="3971516" y="2852918"/>
                </a:lnTo>
                <a:cubicBezTo>
                  <a:pt x="3975784" y="2856653"/>
                  <a:pt x="3977652" y="2860121"/>
                  <a:pt x="3977652" y="2863322"/>
                </a:cubicBezTo>
                <a:cubicBezTo>
                  <a:pt x="3977652" y="2867858"/>
                  <a:pt x="3973383" y="2871592"/>
                  <a:pt x="3971783" y="2872660"/>
                </a:cubicBezTo>
                <a:cubicBezTo>
                  <a:pt x="3962445" y="2874794"/>
                  <a:pt x="3952841" y="2872126"/>
                  <a:pt x="3945905" y="2865990"/>
                </a:cubicBezTo>
                <a:cubicBezTo>
                  <a:pt x="3939236" y="2859588"/>
                  <a:pt x="3937102" y="2851317"/>
                  <a:pt x="3940570" y="2843581"/>
                </a:cubicBezTo>
                <a:cubicBezTo>
                  <a:pt x="3946706" y="2829708"/>
                  <a:pt x="3967514" y="2819571"/>
                  <a:pt x="3986989" y="2822506"/>
                </a:cubicBezTo>
                <a:cubicBezTo>
                  <a:pt x="4016068" y="2826774"/>
                  <a:pt x="4040878" y="2847582"/>
                  <a:pt x="4045413" y="2872393"/>
                </a:cubicBezTo>
                <a:cubicBezTo>
                  <a:pt x="4041145" y="2876128"/>
                  <a:pt x="4037410" y="2879862"/>
                  <a:pt x="4033675" y="2883864"/>
                </a:cubicBezTo>
                <a:cubicBezTo>
                  <a:pt x="4030740" y="2871326"/>
                  <a:pt x="4024871" y="2861722"/>
                  <a:pt x="4015534" y="2854519"/>
                </a:cubicBezTo>
                <a:cubicBezTo>
                  <a:pt x="3997393" y="2840646"/>
                  <a:pt x="3975518" y="2843047"/>
                  <a:pt x="3974717" y="2843047"/>
                </a:cubicBezTo>
                <a:lnTo>
                  <a:pt x="3961378" y="2844114"/>
                </a:lnTo>
                <a:close/>
                <a:moveTo>
                  <a:pt x="4021937" y="2897737"/>
                </a:moveTo>
                <a:cubicBezTo>
                  <a:pt x="4020336" y="2899871"/>
                  <a:pt x="4018735" y="2902272"/>
                  <a:pt x="4017401" y="2904673"/>
                </a:cubicBezTo>
                <a:cubicBezTo>
                  <a:pt x="4006464" y="2895069"/>
                  <a:pt x="3993925" y="2887599"/>
                  <a:pt x="3981120" y="2882264"/>
                </a:cubicBezTo>
                <a:cubicBezTo>
                  <a:pt x="3984321" y="2879862"/>
                  <a:pt x="3990991" y="2873994"/>
                  <a:pt x="3991257" y="2864656"/>
                </a:cubicBezTo>
                <a:cubicBezTo>
                  <a:pt x="3991524" y="2861455"/>
                  <a:pt x="3990724" y="2858520"/>
                  <a:pt x="3989390" y="2855586"/>
                </a:cubicBezTo>
                <a:cubicBezTo>
                  <a:pt x="3994992" y="2856653"/>
                  <a:pt x="4001662" y="2858787"/>
                  <a:pt x="4007264" y="2863322"/>
                </a:cubicBezTo>
                <a:cubicBezTo>
                  <a:pt x="4016335" y="2870525"/>
                  <a:pt x="4021136" y="2882264"/>
                  <a:pt x="4021937" y="2897737"/>
                </a:cubicBezTo>
                <a:close/>
                <a:moveTo>
                  <a:pt x="4076092" y="2776620"/>
                </a:moveTo>
                <a:cubicBezTo>
                  <a:pt x="4063287" y="2782222"/>
                  <a:pt x="4059819" y="2799029"/>
                  <a:pt x="4059019" y="2805965"/>
                </a:cubicBezTo>
                <a:cubicBezTo>
                  <a:pt x="4057151" y="2819838"/>
                  <a:pt x="4061953" y="2834244"/>
                  <a:pt x="4072358" y="2846782"/>
                </a:cubicBezTo>
                <a:cubicBezTo>
                  <a:pt x="4073425" y="2848116"/>
                  <a:pt x="4074492" y="2849183"/>
                  <a:pt x="4075826" y="2850517"/>
                </a:cubicBezTo>
                <a:cubicBezTo>
                  <a:pt x="4069156" y="2854252"/>
                  <a:pt x="4062754" y="2858520"/>
                  <a:pt x="4056618" y="2863056"/>
                </a:cubicBezTo>
                <a:cubicBezTo>
                  <a:pt x="4047547" y="2835844"/>
                  <a:pt x="4020336" y="2815036"/>
                  <a:pt x="3987523" y="2810500"/>
                </a:cubicBezTo>
                <a:cubicBezTo>
                  <a:pt x="3961912" y="2806766"/>
                  <a:pt x="3935234" y="2819838"/>
                  <a:pt x="3927231" y="2838512"/>
                </a:cubicBezTo>
                <a:cubicBezTo>
                  <a:pt x="3922162" y="2850250"/>
                  <a:pt x="3925363" y="2863322"/>
                  <a:pt x="3935501" y="2872926"/>
                </a:cubicBezTo>
                <a:cubicBezTo>
                  <a:pt x="3924029" y="2872660"/>
                  <a:pt x="3912825" y="2874260"/>
                  <a:pt x="3902420" y="2877462"/>
                </a:cubicBezTo>
                <a:lnTo>
                  <a:pt x="3901354" y="2877995"/>
                </a:lnTo>
                <a:cubicBezTo>
                  <a:pt x="3912024" y="2850517"/>
                  <a:pt x="3923496" y="2823572"/>
                  <a:pt x="3932299" y="2795294"/>
                </a:cubicBezTo>
                <a:cubicBezTo>
                  <a:pt x="3941637" y="2767283"/>
                  <a:pt x="3951774" y="2739804"/>
                  <a:pt x="3959244" y="2711259"/>
                </a:cubicBezTo>
                <a:lnTo>
                  <a:pt x="3982187" y="2705657"/>
                </a:lnTo>
                <a:lnTo>
                  <a:pt x="4009932" y="2713660"/>
                </a:lnTo>
                <a:cubicBezTo>
                  <a:pt x="4011266" y="2722731"/>
                  <a:pt x="4016601" y="2742739"/>
                  <a:pt x="4036076" y="2758746"/>
                </a:cubicBezTo>
                <a:cubicBezTo>
                  <a:pt x="4046747" y="2767549"/>
                  <a:pt x="4060353" y="2773418"/>
                  <a:pt x="4076092" y="2776620"/>
                </a:cubicBezTo>
                <a:close/>
                <a:moveTo>
                  <a:pt x="4150790" y="2766749"/>
                </a:moveTo>
                <a:cubicBezTo>
                  <a:pt x="4148656" y="2779554"/>
                  <a:pt x="4145188" y="2794227"/>
                  <a:pt x="4136117" y="2804898"/>
                </a:cubicBezTo>
                <a:cubicBezTo>
                  <a:pt x="4131849" y="2809700"/>
                  <a:pt x="4125180" y="2815569"/>
                  <a:pt x="4116910" y="2816103"/>
                </a:cubicBezTo>
                <a:cubicBezTo>
                  <a:pt x="4115042" y="2816103"/>
                  <a:pt x="4113708" y="2816103"/>
                  <a:pt x="4113174" y="2816103"/>
                </a:cubicBezTo>
                <a:cubicBezTo>
                  <a:pt x="4112908" y="2814769"/>
                  <a:pt x="4113442" y="2812101"/>
                  <a:pt x="4113708" y="2809967"/>
                </a:cubicBezTo>
                <a:cubicBezTo>
                  <a:pt x="4113708" y="2808900"/>
                  <a:pt x="4113975" y="2807833"/>
                  <a:pt x="4113975" y="2806499"/>
                </a:cubicBezTo>
                <a:cubicBezTo>
                  <a:pt x="4115309" y="2794494"/>
                  <a:pt x="4110774" y="2785957"/>
                  <a:pt x="4099302" y="2779287"/>
                </a:cubicBezTo>
                <a:cubicBezTo>
                  <a:pt x="4098769" y="2779021"/>
                  <a:pt x="4098235" y="2778754"/>
                  <a:pt x="4097702" y="2778487"/>
                </a:cubicBezTo>
                <a:cubicBezTo>
                  <a:pt x="4104104" y="2778487"/>
                  <a:pt x="4110507" y="2778487"/>
                  <a:pt x="4117443" y="2777687"/>
                </a:cubicBezTo>
                <a:lnTo>
                  <a:pt x="4118243" y="2777687"/>
                </a:lnTo>
                <a:cubicBezTo>
                  <a:pt x="4119311" y="2777687"/>
                  <a:pt x="4133983" y="2774485"/>
                  <a:pt x="4150790" y="2766749"/>
                </a:cubicBezTo>
                <a:close/>
                <a:moveTo>
                  <a:pt x="4186538" y="2741672"/>
                </a:moveTo>
                <a:cubicBezTo>
                  <a:pt x="4195075" y="2763014"/>
                  <a:pt x="4191340" y="2797428"/>
                  <a:pt x="4173199" y="2824906"/>
                </a:cubicBezTo>
                <a:cubicBezTo>
                  <a:pt x="4156926" y="2849450"/>
                  <a:pt x="4136384" y="2861722"/>
                  <a:pt x="4116376" y="2858787"/>
                </a:cubicBezTo>
                <a:cubicBezTo>
                  <a:pt x="4103838" y="2856920"/>
                  <a:pt x="4091566" y="2849984"/>
                  <a:pt x="4083029" y="2839579"/>
                </a:cubicBezTo>
                <a:cubicBezTo>
                  <a:pt x="4075026" y="2829708"/>
                  <a:pt x="4071291" y="2818771"/>
                  <a:pt x="4072625" y="2808100"/>
                </a:cubicBezTo>
                <a:cubicBezTo>
                  <a:pt x="4073959" y="2797695"/>
                  <a:pt x="4077960" y="2789425"/>
                  <a:pt x="4082762" y="2787558"/>
                </a:cubicBezTo>
                <a:cubicBezTo>
                  <a:pt x="4085163" y="2786490"/>
                  <a:pt x="4088364" y="2787291"/>
                  <a:pt x="4092366" y="2789692"/>
                </a:cubicBezTo>
                <a:cubicBezTo>
                  <a:pt x="4099035" y="2793693"/>
                  <a:pt x="4101170" y="2797428"/>
                  <a:pt x="4100369" y="2804898"/>
                </a:cubicBezTo>
                <a:cubicBezTo>
                  <a:pt x="4100369" y="2805965"/>
                  <a:pt x="4100103" y="2807032"/>
                  <a:pt x="4100103" y="2808100"/>
                </a:cubicBezTo>
                <a:cubicBezTo>
                  <a:pt x="4099302" y="2813969"/>
                  <a:pt x="4098769" y="2820104"/>
                  <a:pt x="4103571" y="2824640"/>
                </a:cubicBezTo>
                <a:cubicBezTo>
                  <a:pt x="4107839" y="2828908"/>
                  <a:pt x="4114242" y="2829175"/>
                  <a:pt x="4118777" y="2828908"/>
                </a:cubicBezTo>
                <a:cubicBezTo>
                  <a:pt x="4131849" y="2828108"/>
                  <a:pt x="4141453" y="2819838"/>
                  <a:pt x="4147322" y="2812902"/>
                </a:cubicBezTo>
                <a:cubicBezTo>
                  <a:pt x="4160928" y="2797162"/>
                  <a:pt x="4164129" y="2774752"/>
                  <a:pt x="4165997" y="2758479"/>
                </a:cubicBezTo>
                <a:cubicBezTo>
                  <a:pt x="4173199" y="2754210"/>
                  <a:pt x="4180403" y="2748341"/>
                  <a:pt x="4186538" y="2741672"/>
                </a:cubicBezTo>
                <a:close/>
                <a:moveTo>
                  <a:pt x="4135050" y="2636828"/>
                </a:moveTo>
                <a:cubicBezTo>
                  <a:pt x="4135584" y="2636828"/>
                  <a:pt x="4136384" y="2636828"/>
                  <a:pt x="4136918" y="2636828"/>
                </a:cubicBezTo>
                <a:cubicBezTo>
                  <a:pt x="4149990" y="2636562"/>
                  <a:pt x="4158260" y="2631760"/>
                  <a:pt x="4163596" y="2620555"/>
                </a:cubicBezTo>
                <a:cubicBezTo>
                  <a:pt x="4164129" y="2619488"/>
                  <a:pt x="4164663" y="2618421"/>
                  <a:pt x="4164929" y="2617354"/>
                </a:cubicBezTo>
                <a:cubicBezTo>
                  <a:pt x="4165730" y="2615486"/>
                  <a:pt x="4166797" y="2613085"/>
                  <a:pt x="4167864" y="2612018"/>
                </a:cubicBezTo>
                <a:cubicBezTo>
                  <a:pt x="4168398" y="2612285"/>
                  <a:pt x="4169465" y="2612818"/>
                  <a:pt x="4171066" y="2613886"/>
                </a:cubicBezTo>
                <a:cubicBezTo>
                  <a:pt x="4178002" y="2618421"/>
                  <a:pt x="4180403" y="2626691"/>
                  <a:pt x="4181470" y="2633093"/>
                </a:cubicBezTo>
                <a:cubicBezTo>
                  <a:pt x="4183604" y="2646699"/>
                  <a:pt x="4179869" y="2661372"/>
                  <a:pt x="4175601" y="2673644"/>
                </a:cubicBezTo>
                <a:cubicBezTo>
                  <a:pt x="4164663" y="2658437"/>
                  <a:pt x="4153458" y="2648567"/>
                  <a:pt x="4152391" y="2647766"/>
                </a:cubicBezTo>
                <a:lnTo>
                  <a:pt x="4151858" y="2647233"/>
                </a:lnTo>
                <a:cubicBezTo>
                  <a:pt x="4146255" y="2643231"/>
                  <a:pt x="4140653" y="2639763"/>
                  <a:pt x="4135050" y="2636828"/>
                </a:cubicBezTo>
                <a:close/>
                <a:moveTo>
                  <a:pt x="4128915" y="2598946"/>
                </a:moveTo>
                <a:cubicBezTo>
                  <a:pt x="4133450" y="2589342"/>
                  <a:pt x="4141720" y="2581339"/>
                  <a:pt x="4153458" y="2577070"/>
                </a:cubicBezTo>
                <a:cubicBezTo>
                  <a:pt x="4165730" y="2572535"/>
                  <a:pt x="4179869" y="2572268"/>
                  <a:pt x="4191607" y="2577070"/>
                </a:cubicBezTo>
                <a:cubicBezTo>
                  <a:pt x="4210282" y="2584540"/>
                  <a:pt x="4223354" y="2605615"/>
                  <a:pt x="4223887" y="2634694"/>
                </a:cubicBezTo>
                <a:cubicBezTo>
                  <a:pt x="4224954" y="2667508"/>
                  <a:pt x="4212950" y="2699521"/>
                  <a:pt x="4194542" y="2713660"/>
                </a:cubicBezTo>
                <a:cubicBezTo>
                  <a:pt x="4192941" y="2704857"/>
                  <a:pt x="4189206" y="2696320"/>
                  <a:pt x="4184938" y="2688316"/>
                </a:cubicBezTo>
                <a:cubicBezTo>
                  <a:pt x="4191340" y="2673377"/>
                  <a:pt x="4198544" y="2652301"/>
                  <a:pt x="4195342" y="2631760"/>
                </a:cubicBezTo>
                <a:cubicBezTo>
                  <a:pt x="4194008" y="2622956"/>
                  <a:pt x="4190007" y="2610951"/>
                  <a:pt x="4179336" y="2604015"/>
                </a:cubicBezTo>
                <a:cubicBezTo>
                  <a:pt x="4175601" y="2601614"/>
                  <a:pt x="4170265" y="2598679"/>
                  <a:pt x="4164129" y="2600013"/>
                </a:cubicBezTo>
                <a:cubicBezTo>
                  <a:pt x="4157727" y="2601614"/>
                  <a:pt x="4155059" y="2607216"/>
                  <a:pt x="4152391" y="2612552"/>
                </a:cubicBezTo>
                <a:cubicBezTo>
                  <a:pt x="4151858" y="2613352"/>
                  <a:pt x="4151591" y="2614419"/>
                  <a:pt x="4151057" y="2615486"/>
                </a:cubicBezTo>
                <a:cubicBezTo>
                  <a:pt x="4147856" y="2622156"/>
                  <a:pt x="4144121" y="2624290"/>
                  <a:pt x="4136117" y="2624556"/>
                </a:cubicBezTo>
                <a:cubicBezTo>
                  <a:pt x="4131316" y="2624556"/>
                  <a:pt x="4128114" y="2623756"/>
                  <a:pt x="4126780" y="2621622"/>
                </a:cubicBezTo>
                <a:cubicBezTo>
                  <a:pt x="4123579" y="2617620"/>
                  <a:pt x="4124379" y="2608550"/>
                  <a:pt x="4128915" y="2598946"/>
                </a:cubicBezTo>
                <a:close/>
                <a:moveTo>
                  <a:pt x="4042745" y="2474628"/>
                </a:moveTo>
                <a:cubicBezTo>
                  <a:pt x="4029406" y="2478096"/>
                  <a:pt x="4019269" y="2487700"/>
                  <a:pt x="4017669" y="2500238"/>
                </a:cubicBezTo>
                <a:cubicBezTo>
                  <a:pt x="4014734" y="2520247"/>
                  <a:pt x="4032341" y="2545057"/>
                  <a:pt x="4056351" y="2554661"/>
                </a:cubicBezTo>
                <a:cubicBezTo>
                  <a:pt x="4087030" y="2566933"/>
                  <a:pt x="4120911" y="2562398"/>
                  <a:pt x="4141720" y="2543456"/>
                </a:cubicBezTo>
                <a:cubicBezTo>
                  <a:pt x="4144654" y="2550392"/>
                  <a:pt x="4148389" y="2557062"/>
                  <a:pt x="4152391" y="2563731"/>
                </a:cubicBezTo>
                <a:cubicBezTo>
                  <a:pt x="4150790" y="2564265"/>
                  <a:pt x="4149190" y="2564798"/>
                  <a:pt x="4147589" y="2565332"/>
                </a:cubicBezTo>
                <a:cubicBezTo>
                  <a:pt x="4132382" y="2570934"/>
                  <a:pt x="4121712" y="2581339"/>
                  <a:pt x="4115842" y="2594144"/>
                </a:cubicBezTo>
                <a:cubicBezTo>
                  <a:pt x="4112908" y="2600813"/>
                  <a:pt x="4107039" y="2617087"/>
                  <a:pt x="4115042" y="2628025"/>
                </a:cubicBezTo>
                <a:cubicBezTo>
                  <a:pt x="4099836" y="2622689"/>
                  <a:pt x="4085163" y="2621088"/>
                  <a:pt x="4071557" y="2623489"/>
                </a:cubicBezTo>
                <a:cubicBezTo>
                  <a:pt x="4047014" y="2627491"/>
                  <a:pt x="4032608" y="2642431"/>
                  <a:pt x="4027005" y="2649634"/>
                </a:cubicBezTo>
                <a:lnTo>
                  <a:pt x="3998994" y="2642697"/>
                </a:lnTo>
                <a:lnTo>
                  <a:pt x="3981653" y="2626424"/>
                </a:lnTo>
                <a:cubicBezTo>
                  <a:pt x="3995793" y="2569334"/>
                  <a:pt x="4006464" y="2511443"/>
                  <a:pt x="4014734" y="2453285"/>
                </a:cubicBezTo>
                <a:lnTo>
                  <a:pt x="4015534" y="2454353"/>
                </a:lnTo>
                <a:cubicBezTo>
                  <a:pt x="4023538" y="2462089"/>
                  <a:pt x="4032608" y="2469025"/>
                  <a:pt x="4042745" y="2474628"/>
                </a:cubicBezTo>
                <a:close/>
                <a:moveTo>
                  <a:pt x="4165463" y="2335370"/>
                </a:moveTo>
                <a:cubicBezTo>
                  <a:pt x="4168664" y="2336970"/>
                  <a:pt x="4171866" y="2338304"/>
                  <a:pt x="4175334" y="2339372"/>
                </a:cubicBezTo>
                <a:cubicBezTo>
                  <a:pt x="4207614" y="2349509"/>
                  <a:pt x="4223354" y="2363915"/>
                  <a:pt x="4230824" y="2373786"/>
                </a:cubicBezTo>
                <a:cubicBezTo>
                  <a:pt x="4222020" y="2372985"/>
                  <a:pt x="4213483" y="2373252"/>
                  <a:pt x="4204946" y="2374853"/>
                </a:cubicBezTo>
                <a:cubicBezTo>
                  <a:pt x="4188673" y="2377787"/>
                  <a:pt x="4174533" y="2385257"/>
                  <a:pt x="4163062" y="2396195"/>
                </a:cubicBezTo>
                <a:cubicBezTo>
                  <a:pt x="4138785" y="2387658"/>
                  <a:pt x="4123312" y="2377254"/>
                  <a:pt x="4118510" y="2366049"/>
                </a:cubicBezTo>
                <a:cubicBezTo>
                  <a:pt x="4117443" y="2363648"/>
                  <a:pt x="4117176" y="2361514"/>
                  <a:pt x="4116910" y="2359646"/>
                </a:cubicBezTo>
                <a:cubicBezTo>
                  <a:pt x="4120911" y="2362048"/>
                  <a:pt x="4125180" y="2363381"/>
                  <a:pt x="4128381" y="2363915"/>
                </a:cubicBezTo>
                <a:cubicBezTo>
                  <a:pt x="4134250" y="2364982"/>
                  <a:pt x="4139319" y="2365249"/>
                  <a:pt x="4143854" y="2364715"/>
                </a:cubicBezTo>
                <a:cubicBezTo>
                  <a:pt x="4150790" y="2363915"/>
                  <a:pt x="4156659" y="2360980"/>
                  <a:pt x="4160661" y="2355912"/>
                </a:cubicBezTo>
                <a:cubicBezTo>
                  <a:pt x="4164929" y="2350309"/>
                  <a:pt x="4166530" y="2343106"/>
                  <a:pt x="4165463" y="2335370"/>
                </a:cubicBezTo>
                <a:close/>
                <a:moveTo>
                  <a:pt x="4153992" y="2406066"/>
                </a:moveTo>
                <a:lnTo>
                  <a:pt x="4152658" y="2407667"/>
                </a:lnTo>
                <a:cubicBezTo>
                  <a:pt x="4149723" y="2411668"/>
                  <a:pt x="4147055" y="2415670"/>
                  <a:pt x="4144921" y="2419671"/>
                </a:cubicBezTo>
                <a:cubicBezTo>
                  <a:pt x="4135584" y="2417804"/>
                  <a:pt x="4115042" y="2412469"/>
                  <a:pt x="4104371" y="2402331"/>
                </a:cubicBezTo>
                <a:cubicBezTo>
                  <a:pt x="4101170" y="2395128"/>
                  <a:pt x="4095300" y="2389259"/>
                  <a:pt x="4086497" y="2385257"/>
                </a:cubicBezTo>
                <a:cubicBezTo>
                  <a:pt x="4071824" y="2367383"/>
                  <a:pt x="4069957" y="2339905"/>
                  <a:pt x="4091032" y="2324699"/>
                </a:cubicBezTo>
                <a:cubicBezTo>
                  <a:pt x="4098769" y="2319096"/>
                  <a:pt x="4112374" y="2317229"/>
                  <a:pt x="4121445" y="2317762"/>
                </a:cubicBezTo>
                <a:cubicBezTo>
                  <a:pt x="4132650" y="2318563"/>
                  <a:pt x="4149990" y="2325232"/>
                  <a:pt x="4151858" y="2335103"/>
                </a:cubicBezTo>
                <a:cubicBezTo>
                  <a:pt x="4152924" y="2340172"/>
                  <a:pt x="4151858" y="2344974"/>
                  <a:pt x="4149456" y="2348175"/>
                </a:cubicBezTo>
                <a:cubicBezTo>
                  <a:pt x="4147589" y="2350309"/>
                  <a:pt x="4145188" y="2351643"/>
                  <a:pt x="4141720" y="2352177"/>
                </a:cubicBezTo>
                <a:cubicBezTo>
                  <a:pt x="4138519" y="2352444"/>
                  <a:pt x="4135050" y="2352444"/>
                  <a:pt x="4130515" y="2351643"/>
                </a:cubicBezTo>
                <a:cubicBezTo>
                  <a:pt x="4129982" y="2351643"/>
                  <a:pt x="4121712" y="2350042"/>
                  <a:pt x="4120645" y="2344174"/>
                </a:cubicBezTo>
                <a:lnTo>
                  <a:pt x="4117710" y="2327900"/>
                </a:lnTo>
                <a:lnTo>
                  <a:pt x="4107839" y="2341506"/>
                </a:lnTo>
                <a:cubicBezTo>
                  <a:pt x="4107572" y="2342039"/>
                  <a:pt x="4099035" y="2354044"/>
                  <a:pt x="4105438" y="2369250"/>
                </a:cubicBezTo>
                <a:cubicBezTo>
                  <a:pt x="4111574" y="2383657"/>
                  <a:pt x="4128114" y="2395928"/>
                  <a:pt x="4153992" y="2406066"/>
                </a:cubicBezTo>
                <a:close/>
                <a:moveTo>
                  <a:pt x="4086497" y="2488767"/>
                </a:moveTo>
                <a:cubicBezTo>
                  <a:pt x="4100369" y="2490634"/>
                  <a:pt x="4115042" y="2490367"/>
                  <a:pt x="4129181" y="2487433"/>
                </a:cubicBezTo>
                <a:lnTo>
                  <a:pt x="4129715" y="2495703"/>
                </a:lnTo>
                <a:cubicBezTo>
                  <a:pt x="4120911" y="2509042"/>
                  <a:pt x="4110507" y="2516512"/>
                  <a:pt x="4098769" y="2518112"/>
                </a:cubicBezTo>
                <a:cubicBezTo>
                  <a:pt x="4091566" y="2519179"/>
                  <a:pt x="4084630" y="2517846"/>
                  <a:pt x="4079294" y="2515978"/>
                </a:cubicBezTo>
                <a:cubicBezTo>
                  <a:pt x="4081962" y="2514111"/>
                  <a:pt x="4084096" y="2511710"/>
                  <a:pt x="4085696" y="2509042"/>
                </a:cubicBezTo>
                <a:cubicBezTo>
                  <a:pt x="4090499" y="2501039"/>
                  <a:pt x="4087831" y="2492502"/>
                  <a:pt x="4086497" y="2488767"/>
                </a:cubicBezTo>
                <a:close/>
                <a:moveTo>
                  <a:pt x="4132382" y="2513844"/>
                </a:moveTo>
                <a:cubicBezTo>
                  <a:pt x="4133450" y="2519179"/>
                  <a:pt x="4134784" y="2524248"/>
                  <a:pt x="4136384" y="2529584"/>
                </a:cubicBezTo>
                <a:cubicBezTo>
                  <a:pt x="4120378" y="2548792"/>
                  <a:pt x="4088631" y="2554661"/>
                  <a:pt x="4061153" y="2543723"/>
                </a:cubicBezTo>
                <a:cubicBezTo>
                  <a:pt x="4043012" y="2536520"/>
                  <a:pt x="4028873" y="2517045"/>
                  <a:pt x="4031274" y="2502106"/>
                </a:cubicBezTo>
                <a:cubicBezTo>
                  <a:pt x="4032341" y="2493836"/>
                  <a:pt x="4038744" y="2487433"/>
                  <a:pt x="4047814" y="2485299"/>
                </a:cubicBezTo>
                <a:cubicBezTo>
                  <a:pt x="4056885" y="2483165"/>
                  <a:pt x="4066755" y="2485832"/>
                  <a:pt x="4073425" y="2492235"/>
                </a:cubicBezTo>
                <a:cubicBezTo>
                  <a:pt x="4074225" y="2494102"/>
                  <a:pt x="4075826" y="2499171"/>
                  <a:pt x="4073425" y="2503173"/>
                </a:cubicBezTo>
                <a:cubicBezTo>
                  <a:pt x="4071824" y="2506107"/>
                  <a:pt x="4068089" y="2507975"/>
                  <a:pt x="4062754" y="2509042"/>
                </a:cubicBezTo>
                <a:lnTo>
                  <a:pt x="4049415" y="2511710"/>
                </a:lnTo>
                <a:lnTo>
                  <a:pt x="4060353" y="2519446"/>
                </a:lnTo>
                <a:cubicBezTo>
                  <a:pt x="4061153" y="2519980"/>
                  <a:pt x="4079027" y="2532785"/>
                  <a:pt x="4101437" y="2529851"/>
                </a:cubicBezTo>
                <a:cubicBezTo>
                  <a:pt x="4112908" y="2528783"/>
                  <a:pt x="4123312" y="2523181"/>
                  <a:pt x="4132382" y="2513844"/>
                </a:cubicBezTo>
                <a:close/>
                <a:moveTo>
                  <a:pt x="4083829" y="2444749"/>
                </a:moveTo>
                <a:cubicBezTo>
                  <a:pt x="4077160" y="2443681"/>
                  <a:pt x="4071824" y="2442081"/>
                  <a:pt x="4068089" y="2441014"/>
                </a:cubicBezTo>
                <a:cubicBezTo>
                  <a:pt x="4064355" y="2439947"/>
                  <a:pt x="4062220" y="2438879"/>
                  <a:pt x="4062220" y="2438879"/>
                </a:cubicBezTo>
                <a:cubicBezTo>
                  <a:pt x="4057418" y="2436479"/>
                  <a:pt x="4054217" y="2432477"/>
                  <a:pt x="4054484" y="2430876"/>
                </a:cubicBezTo>
                <a:lnTo>
                  <a:pt x="4054484" y="2430876"/>
                </a:lnTo>
                <a:cubicBezTo>
                  <a:pt x="4054484" y="2430076"/>
                  <a:pt x="4056084" y="2429275"/>
                  <a:pt x="4058218" y="2428742"/>
                </a:cubicBezTo>
                <a:cubicBezTo>
                  <a:pt x="4060620" y="2427942"/>
                  <a:pt x="4064888" y="2429809"/>
                  <a:pt x="4069156" y="2431677"/>
                </a:cubicBezTo>
                <a:cubicBezTo>
                  <a:pt x="4076893" y="2435145"/>
                  <a:pt x="4088898" y="2440480"/>
                  <a:pt x="4099836" y="2431410"/>
                </a:cubicBezTo>
                <a:cubicBezTo>
                  <a:pt x="4103838" y="2428208"/>
                  <a:pt x="4105705" y="2423673"/>
                  <a:pt x="4106505" y="2418871"/>
                </a:cubicBezTo>
                <a:cubicBezTo>
                  <a:pt x="4117977" y="2425274"/>
                  <a:pt x="4131049" y="2429009"/>
                  <a:pt x="4139586" y="2430876"/>
                </a:cubicBezTo>
                <a:cubicBezTo>
                  <a:pt x="4137718" y="2435145"/>
                  <a:pt x="4136117" y="2439146"/>
                  <a:pt x="4134784" y="2443681"/>
                </a:cubicBezTo>
                <a:cubicBezTo>
                  <a:pt x="4115042" y="2448483"/>
                  <a:pt x="4097168" y="2447150"/>
                  <a:pt x="4083829" y="2444749"/>
                </a:cubicBezTo>
                <a:close/>
                <a:moveTo>
                  <a:pt x="4038210" y="2394328"/>
                </a:moveTo>
                <a:cubicBezTo>
                  <a:pt x="4047281" y="2389792"/>
                  <a:pt x="4061953" y="2389259"/>
                  <a:pt x="4074225" y="2392994"/>
                </a:cubicBezTo>
                <a:cubicBezTo>
                  <a:pt x="4079561" y="2394594"/>
                  <a:pt x="4088631" y="2398863"/>
                  <a:pt x="4091833" y="2407133"/>
                </a:cubicBezTo>
                <a:cubicBezTo>
                  <a:pt x="4093700" y="2411935"/>
                  <a:pt x="4093166" y="2419671"/>
                  <a:pt x="4089965" y="2422339"/>
                </a:cubicBezTo>
                <a:cubicBezTo>
                  <a:pt x="4086230" y="2425274"/>
                  <a:pt x="4083563" y="2424740"/>
                  <a:pt x="4074759" y="2421005"/>
                </a:cubicBezTo>
                <a:cubicBezTo>
                  <a:pt x="4068623" y="2418338"/>
                  <a:pt x="4060620" y="2414869"/>
                  <a:pt x="4052616" y="2417537"/>
                </a:cubicBezTo>
                <a:cubicBezTo>
                  <a:pt x="4042479" y="2420739"/>
                  <a:pt x="4040611" y="2426608"/>
                  <a:pt x="4040344" y="2429809"/>
                </a:cubicBezTo>
                <a:cubicBezTo>
                  <a:pt x="4039811" y="2437546"/>
                  <a:pt x="4047814" y="2445015"/>
                  <a:pt x="4055817" y="2449284"/>
                </a:cubicBezTo>
                <a:cubicBezTo>
                  <a:pt x="4057685" y="2450084"/>
                  <a:pt x="4090232" y="2464223"/>
                  <a:pt x="4130782" y="2457020"/>
                </a:cubicBezTo>
                <a:cubicBezTo>
                  <a:pt x="4129715" y="2462889"/>
                  <a:pt x="4128915" y="2468759"/>
                  <a:pt x="4128915" y="2474894"/>
                </a:cubicBezTo>
                <a:cubicBezTo>
                  <a:pt x="4090232" y="2483965"/>
                  <a:pt x="4049682" y="2472227"/>
                  <a:pt x="4026205" y="2447150"/>
                </a:cubicBezTo>
                <a:cubicBezTo>
                  <a:pt x="4021136" y="2441814"/>
                  <a:pt x="4018202" y="2434611"/>
                  <a:pt x="4017935" y="2427141"/>
                </a:cubicBezTo>
                <a:lnTo>
                  <a:pt x="4019269" y="2417537"/>
                </a:lnTo>
                <a:cubicBezTo>
                  <a:pt x="4022204" y="2407667"/>
                  <a:pt x="4029140" y="2399130"/>
                  <a:pt x="4038210" y="2394328"/>
                </a:cubicBezTo>
                <a:close/>
                <a:moveTo>
                  <a:pt x="4145721" y="2234795"/>
                </a:moveTo>
                <a:cubicBezTo>
                  <a:pt x="4134250" y="2243598"/>
                  <a:pt x="4128381" y="2256404"/>
                  <a:pt x="4127047" y="2269743"/>
                </a:cubicBezTo>
                <a:cubicBezTo>
                  <a:pt x="4125713" y="2283081"/>
                  <a:pt x="4128648" y="2296954"/>
                  <a:pt x="4134517" y="2307892"/>
                </a:cubicBezTo>
                <a:cubicBezTo>
                  <a:pt x="4130249" y="2306825"/>
                  <a:pt x="4125980" y="2306024"/>
                  <a:pt x="4122245" y="2305758"/>
                </a:cubicBezTo>
                <a:cubicBezTo>
                  <a:pt x="4109973" y="2304957"/>
                  <a:pt x="4092900" y="2307625"/>
                  <a:pt x="4081962" y="2315362"/>
                </a:cubicBezTo>
                <a:cubicBezTo>
                  <a:pt x="4059286" y="2331368"/>
                  <a:pt x="4056885" y="2358046"/>
                  <a:pt x="4067556" y="2379388"/>
                </a:cubicBezTo>
                <a:cubicBezTo>
                  <a:pt x="4054217" y="2377521"/>
                  <a:pt x="4040611" y="2379388"/>
                  <a:pt x="4031007" y="2384190"/>
                </a:cubicBezTo>
                <a:cubicBezTo>
                  <a:pt x="4028339" y="2385524"/>
                  <a:pt x="4025672" y="2387391"/>
                  <a:pt x="4023271" y="2389259"/>
                </a:cubicBezTo>
                <a:cubicBezTo>
                  <a:pt x="4025672" y="2371118"/>
                  <a:pt x="4026205" y="2352710"/>
                  <a:pt x="4027806" y="2334570"/>
                </a:cubicBezTo>
                <a:cubicBezTo>
                  <a:pt x="4029140" y="2316429"/>
                  <a:pt x="4031007" y="2298021"/>
                  <a:pt x="4031541" y="2279880"/>
                </a:cubicBezTo>
                <a:cubicBezTo>
                  <a:pt x="4066488" y="2263873"/>
                  <a:pt x="4077426" y="2243065"/>
                  <a:pt x="4080628" y="2233461"/>
                </a:cubicBezTo>
                <a:lnTo>
                  <a:pt x="4145721" y="2234795"/>
                </a:lnTo>
                <a:close/>
                <a:moveTo>
                  <a:pt x="4231091" y="2255870"/>
                </a:moveTo>
                <a:cubicBezTo>
                  <a:pt x="4234558" y="2263073"/>
                  <a:pt x="4233224" y="2273211"/>
                  <a:pt x="4224954" y="2276679"/>
                </a:cubicBezTo>
                <a:cubicBezTo>
                  <a:pt x="4218018" y="2279613"/>
                  <a:pt x="4208414" y="2279613"/>
                  <a:pt x="4202012" y="2276946"/>
                </a:cubicBezTo>
                <a:cubicBezTo>
                  <a:pt x="4199077" y="2275612"/>
                  <a:pt x="4196943" y="2273211"/>
                  <a:pt x="4195876" y="2270009"/>
                </a:cubicBezTo>
                <a:cubicBezTo>
                  <a:pt x="4195075" y="2266808"/>
                  <a:pt x="4195609" y="2263607"/>
                  <a:pt x="4197743" y="2260939"/>
                </a:cubicBezTo>
                <a:lnTo>
                  <a:pt x="4206814" y="2250001"/>
                </a:lnTo>
                <a:lnTo>
                  <a:pt x="4191607" y="2250801"/>
                </a:lnTo>
                <a:cubicBezTo>
                  <a:pt x="4190007" y="2250801"/>
                  <a:pt x="4175867" y="2252135"/>
                  <a:pt x="4168664" y="2261472"/>
                </a:cubicBezTo>
                <a:cubicBezTo>
                  <a:pt x="4164396" y="2267342"/>
                  <a:pt x="4163862" y="2274545"/>
                  <a:pt x="4167064" y="2283348"/>
                </a:cubicBezTo>
                <a:cubicBezTo>
                  <a:pt x="4168931" y="2288417"/>
                  <a:pt x="4172399" y="2293219"/>
                  <a:pt x="4176935" y="2297488"/>
                </a:cubicBezTo>
                <a:cubicBezTo>
                  <a:pt x="4181736" y="2302023"/>
                  <a:pt x="4187606" y="2305758"/>
                  <a:pt x="4195075" y="2309492"/>
                </a:cubicBezTo>
                <a:cubicBezTo>
                  <a:pt x="4199877" y="2311894"/>
                  <a:pt x="4204946" y="2313494"/>
                  <a:pt x="4209748" y="2315095"/>
                </a:cubicBezTo>
                <a:cubicBezTo>
                  <a:pt x="4215084" y="2316962"/>
                  <a:pt x="4220153" y="2318563"/>
                  <a:pt x="4224688" y="2321231"/>
                </a:cubicBezTo>
                <a:cubicBezTo>
                  <a:pt x="4228156" y="2323365"/>
                  <a:pt x="4231891" y="2325766"/>
                  <a:pt x="4235892" y="2328700"/>
                </a:cubicBezTo>
                <a:cubicBezTo>
                  <a:pt x="4247364" y="2336970"/>
                  <a:pt x="4256701" y="2346574"/>
                  <a:pt x="4263904" y="2357246"/>
                </a:cubicBezTo>
                <a:cubicBezTo>
                  <a:pt x="4271107" y="2367917"/>
                  <a:pt x="4275642" y="2379388"/>
                  <a:pt x="4277777" y="2391393"/>
                </a:cubicBezTo>
                <a:lnTo>
                  <a:pt x="4275642" y="2389792"/>
                </a:lnTo>
                <a:cubicBezTo>
                  <a:pt x="4266839" y="2383923"/>
                  <a:pt x="4257501" y="2379922"/>
                  <a:pt x="4247897" y="2376987"/>
                </a:cubicBezTo>
                <a:cubicBezTo>
                  <a:pt x="4243629" y="2367650"/>
                  <a:pt x="4227622" y="2342039"/>
                  <a:pt x="4179336" y="2327366"/>
                </a:cubicBezTo>
                <a:cubicBezTo>
                  <a:pt x="4165463" y="2323098"/>
                  <a:pt x="4153725" y="2314561"/>
                  <a:pt x="4147322" y="2303890"/>
                </a:cubicBezTo>
                <a:cubicBezTo>
                  <a:pt x="4136918" y="2286016"/>
                  <a:pt x="4136117" y="2257204"/>
                  <a:pt x="4155059" y="2243332"/>
                </a:cubicBezTo>
                <a:cubicBezTo>
                  <a:pt x="4163596" y="2236929"/>
                  <a:pt x="4174267" y="2235862"/>
                  <a:pt x="4181736" y="2235862"/>
                </a:cubicBezTo>
                <a:cubicBezTo>
                  <a:pt x="4200411" y="2236129"/>
                  <a:pt x="4223354" y="2239863"/>
                  <a:pt x="4231091" y="2255870"/>
                </a:cubicBezTo>
                <a:close/>
                <a:moveTo>
                  <a:pt x="4308189" y="2430076"/>
                </a:moveTo>
                <a:cubicBezTo>
                  <a:pt x="4305255" y="2423673"/>
                  <a:pt x="4300452" y="2414336"/>
                  <a:pt x="4293249" y="2405532"/>
                </a:cubicBezTo>
                <a:cubicBezTo>
                  <a:pt x="4293249" y="2386324"/>
                  <a:pt x="4287647" y="2367116"/>
                  <a:pt x="4276176" y="2350309"/>
                </a:cubicBezTo>
                <a:cubicBezTo>
                  <a:pt x="4268173" y="2338571"/>
                  <a:pt x="4257768" y="2327900"/>
                  <a:pt x="4244963" y="2318830"/>
                </a:cubicBezTo>
                <a:cubicBezTo>
                  <a:pt x="4240428" y="2315628"/>
                  <a:pt x="4236426" y="2312960"/>
                  <a:pt x="4232424" y="2310560"/>
                </a:cubicBezTo>
                <a:cubicBezTo>
                  <a:pt x="4226822" y="2307358"/>
                  <a:pt x="4220686" y="2305491"/>
                  <a:pt x="4215084" y="2303356"/>
                </a:cubicBezTo>
                <a:cubicBezTo>
                  <a:pt x="4210549" y="2301756"/>
                  <a:pt x="4206280" y="2300422"/>
                  <a:pt x="4202279" y="2298555"/>
                </a:cubicBezTo>
                <a:cubicBezTo>
                  <a:pt x="4196142" y="2295620"/>
                  <a:pt x="4191074" y="2292419"/>
                  <a:pt x="4187339" y="2288951"/>
                </a:cubicBezTo>
                <a:cubicBezTo>
                  <a:pt x="4184137" y="2286016"/>
                  <a:pt x="4182003" y="2283081"/>
                  <a:pt x="4180670" y="2279880"/>
                </a:cubicBezTo>
                <a:cubicBezTo>
                  <a:pt x="4178802" y="2275078"/>
                  <a:pt x="4178802" y="2271343"/>
                  <a:pt x="4180670" y="2268675"/>
                </a:cubicBezTo>
                <a:cubicBezTo>
                  <a:pt x="4180936" y="2268142"/>
                  <a:pt x="4181470" y="2267608"/>
                  <a:pt x="4182003" y="2267342"/>
                </a:cubicBezTo>
                <a:cubicBezTo>
                  <a:pt x="4182003" y="2269209"/>
                  <a:pt x="4182270" y="2271076"/>
                  <a:pt x="4182803" y="2272677"/>
                </a:cubicBezTo>
                <a:cubicBezTo>
                  <a:pt x="4184671" y="2279347"/>
                  <a:pt x="4189740" y="2284949"/>
                  <a:pt x="4196409" y="2288150"/>
                </a:cubicBezTo>
                <a:cubicBezTo>
                  <a:pt x="4206547" y="2292686"/>
                  <a:pt x="4220419" y="2292686"/>
                  <a:pt x="4231091" y="2288150"/>
                </a:cubicBezTo>
                <a:cubicBezTo>
                  <a:pt x="4246830" y="2281481"/>
                  <a:pt x="4249765" y="2263340"/>
                  <a:pt x="4243629" y="2250535"/>
                </a:cubicBezTo>
                <a:cubicBezTo>
                  <a:pt x="4240961" y="2244932"/>
                  <a:pt x="4236960" y="2240130"/>
                  <a:pt x="4231624" y="2236395"/>
                </a:cubicBezTo>
                <a:lnTo>
                  <a:pt x="4327664" y="2238530"/>
                </a:lnTo>
                <a:lnTo>
                  <a:pt x="4326330" y="2290284"/>
                </a:lnTo>
                <a:cubicBezTo>
                  <a:pt x="4326063" y="2307625"/>
                  <a:pt x="4324196" y="2324699"/>
                  <a:pt x="4323129" y="2342039"/>
                </a:cubicBezTo>
                <a:cubicBezTo>
                  <a:pt x="4320461" y="2376454"/>
                  <a:pt x="4318594" y="2411135"/>
                  <a:pt x="4313525" y="2445282"/>
                </a:cubicBezTo>
                <a:cubicBezTo>
                  <a:pt x="4312191" y="2440213"/>
                  <a:pt x="4310324" y="2434878"/>
                  <a:pt x="4308189" y="2430076"/>
                </a:cubicBezTo>
                <a:close/>
                <a:moveTo>
                  <a:pt x="4288981" y="2519446"/>
                </a:moveTo>
                <a:cubicBezTo>
                  <a:pt x="4276176" y="2531985"/>
                  <a:pt x="4252166" y="2532785"/>
                  <a:pt x="4238560" y="2521580"/>
                </a:cubicBezTo>
                <a:cubicBezTo>
                  <a:pt x="4234025" y="2517846"/>
                  <a:pt x="4230824" y="2511977"/>
                  <a:pt x="4229757" y="2506107"/>
                </a:cubicBezTo>
                <a:cubicBezTo>
                  <a:pt x="4228423" y="2499971"/>
                  <a:pt x="4228956" y="2493302"/>
                  <a:pt x="4231624" y="2487967"/>
                </a:cubicBezTo>
                <a:cubicBezTo>
                  <a:pt x="4234292" y="2482898"/>
                  <a:pt x="4239627" y="2477829"/>
                  <a:pt x="4246030" y="2478629"/>
                </a:cubicBezTo>
                <a:cubicBezTo>
                  <a:pt x="4250299" y="2479163"/>
                  <a:pt x="4251366" y="2480763"/>
                  <a:pt x="4253766" y="2487166"/>
                </a:cubicBezTo>
                <a:cubicBezTo>
                  <a:pt x="4254567" y="2489300"/>
                  <a:pt x="4255367" y="2491435"/>
                  <a:pt x="4256701" y="2493836"/>
                </a:cubicBezTo>
                <a:lnTo>
                  <a:pt x="4260436" y="2501039"/>
                </a:lnTo>
                <a:lnTo>
                  <a:pt x="4267105" y="2496503"/>
                </a:lnTo>
                <a:cubicBezTo>
                  <a:pt x="4275375" y="2490634"/>
                  <a:pt x="4280444" y="2482364"/>
                  <a:pt x="4281778" y="2472227"/>
                </a:cubicBezTo>
                <a:lnTo>
                  <a:pt x="4281778" y="2471693"/>
                </a:lnTo>
                <a:cubicBezTo>
                  <a:pt x="4283379" y="2457554"/>
                  <a:pt x="4277243" y="2440213"/>
                  <a:pt x="4266038" y="2427942"/>
                </a:cubicBezTo>
                <a:cubicBezTo>
                  <a:pt x="4264971" y="2426608"/>
                  <a:pt x="4242562" y="2404465"/>
                  <a:pt x="4216684" y="2406066"/>
                </a:cubicBezTo>
                <a:cubicBezTo>
                  <a:pt x="4203613" y="2406866"/>
                  <a:pt x="4192407" y="2413269"/>
                  <a:pt x="4183337" y="2424740"/>
                </a:cubicBezTo>
                <a:cubicBezTo>
                  <a:pt x="4182270" y="2426074"/>
                  <a:pt x="4171332" y="2439947"/>
                  <a:pt x="4167331" y="2463690"/>
                </a:cubicBezTo>
                <a:cubicBezTo>
                  <a:pt x="4164929" y="2475428"/>
                  <a:pt x="4165463" y="2489834"/>
                  <a:pt x="4167864" y="2506374"/>
                </a:cubicBezTo>
                <a:cubicBezTo>
                  <a:pt x="4170532" y="2522914"/>
                  <a:pt x="4176935" y="2541589"/>
                  <a:pt x="4189206" y="2562931"/>
                </a:cubicBezTo>
                <a:cubicBezTo>
                  <a:pt x="4182003" y="2561330"/>
                  <a:pt x="4174533" y="2560530"/>
                  <a:pt x="4167064" y="2561330"/>
                </a:cubicBezTo>
                <a:cubicBezTo>
                  <a:pt x="4151324" y="2537320"/>
                  <a:pt x="4144121" y="2510909"/>
                  <a:pt x="4143588" y="2485565"/>
                </a:cubicBezTo>
                <a:cubicBezTo>
                  <a:pt x="4142520" y="2459955"/>
                  <a:pt x="4149723" y="2435411"/>
                  <a:pt x="4164929" y="2414869"/>
                </a:cubicBezTo>
                <a:cubicBezTo>
                  <a:pt x="4176134" y="2400197"/>
                  <a:pt x="4191074" y="2390860"/>
                  <a:pt x="4208681" y="2387658"/>
                </a:cubicBezTo>
                <a:cubicBezTo>
                  <a:pt x="4228423" y="2384190"/>
                  <a:pt x="4250032" y="2388725"/>
                  <a:pt x="4269506" y="2401264"/>
                </a:cubicBezTo>
                <a:cubicBezTo>
                  <a:pt x="4279644" y="2407667"/>
                  <a:pt x="4288981" y="2420205"/>
                  <a:pt x="4296184" y="2435945"/>
                </a:cubicBezTo>
                <a:cubicBezTo>
                  <a:pt x="4307122" y="2460755"/>
                  <a:pt x="4308189" y="2499971"/>
                  <a:pt x="4288981" y="2519446"/>
                </a:cubicBezTo>
                <a:close/>
                <a:moveTo>
                  <a:pt x="4281512" y="2641364"/>
                </a:moveTo>
                <a:cubicBezTo>
                  <a:pt x="4277243" y="2637095"/>
                  <a:pt x="4271640" y="2633894"/>
                  <a:pt x="4265238" y="2632560"/>
                </a:cubicBezTo>
                <a:cubicBezTo>
                  <a:pt x="4255100" y="2630426"/>
                  <a:pt x="4244963" y="2633360"/>
                  <a:pt x="4237760" y="2639229"/>
                </a:cubicBezTo>
                <a:cubicBezTo>
                  <a:pt x="4237760" y="2637629"/>
                  <a:pt x="4237760" y="2636028"/>
                  <a:pt x="4237760" y="2634427"/>
                </a:cubicBezTo>
                <a:cubicBezTo>
                  <a:pt x="4237493" y="2607483"/>
                  <a:pt x="4226555" y="2585874"/>
                  <a:pt x="4210815" y="2573335"/>
                </a:cubicBezTo>
                <a:cubicBezTo>
                  <a:pt x="4180670" y="2529317"/>
                  <a:pt x="4177468" y="2495436"/>
                  <a:pt x="4179602" y="2470893"/>
                </a:cubicBezTo>
                <a:cubicBezTo>
                  <a:pt x="4180936" y="2458621"/>
                  <a:pt x="4184404" y="2449284"/>
                  <a:pt x="4187606" y="2442614"/>
                </a:cubicBezTo>
                <a:cubicBezTo>
                  <a:pt x="4189206" y="2439413"/>
                  <a:pt x="4190540" y="2436745"/>
                  <a:pt x="4191874" y="2434878"/>
                </a:cubicBezTo>
                <a:cubicBezTo>
                  <a:pt x="4192941" y="2433010"/>
                  <a:pt x="4193741" y="2432210"/>
                  <a:pt x="4193741" y="2432210"/>
                </a:cubicBezTo>
                <a:cubicBezTo>
                  <a:pt x="4200411" y="2423673"/>
                  <a:pt x="4208148" y="2419405"/>
                  <a:pt x="4216684" y="2418871"/>
                </a:cubicBezTo>
                <a:cubicBezTo>
                  <a:pt x="4226288" y="2418338"/>
                  <a:pt x="4235892" y="2422606"/>
                  <a:pt x="4243095" y="2427141"/>
                </a:cubicBezTo>
                <a:cubicBezTo>
                  <a:pt x="4250299" y="2431677"/>
                  <a:pt x="4255100" y="2436479"/>
                  <a:pt x="4255100" y="2436479"/>
                </a:cubicBezTo>
                <a:cubicBezTo>
                  <a:pt x="4262036" y="2444215"/>
                  <a:pt x="4268706" y="2457821"/>
                  <a:pt x="4267372" y="2469826"/>
                </a:cubicBezTo>
                <a:cubicBezTo>
                  <a:pt x="4266839" y="2473294"/>
                  <a:pt x="4266038" y="2475961"/>
                  <a:pt x="4264438" y="2478629"/>
                </a:cubicBezTo>
                <a:cubicBezTo>
                  <a:pt x="4262036" y="2473027"/>
                  <a:pt x="4257501" y="2466891"/>
                  <a:pt x="4247097" y="2465557"/>
                </a:cubicBezTo>
                <a:cubicBezTo>
                  <a:pt x="4234025" y="2463957"/>
                  <a:pt x="4223354" y="2472493"/>
                  <a:pt x="4218819" y="2481831"/>
                </a:cubicBezTo>
                <a:cubicBezTo>
                  <a:pt x="4211082" y="2497837"/>
                  <a:pt x="4215350" y="2519713"/>
                  <a:pt x="4229223" y="2531184"/>
                </a:cubicBezTo>
                <a:cubicBezTo>
                  <a:pt x="4248164" y="2546658"/>
                  <a:pt x="4280444" y="2546124"/>
                  <a:pt x="4298585" y="2528517"/>
                </a:cubicBezTo>
                <a:cubicBezTo>
                  <a:pt x="4300186" y="2526916"/>
                  <a:pt x="4301786" y="2525049"/>
                  <a:pt x="4303387" y="2523181"/>
                </a:cubicBezTo>
                <a:lnTo>
                  <a:pt x="4292983" y="2582139"/>
                </a:lnTo>
                <a:cubicBezTo>
                  <a:pt x="4289248" y="2602147"/>
                  <a:pt x="4286313" y="2621889"/>
                  <a:pt x="4281512" y="2641364"/>
                </a:cubicBezTo>
                <a:close/>
                <a:moveTo>
                  <a:pt x="4254567" y="2678446"/>
                </a:moveTo>
                <a:cubicBezTo>
                  <a:pt x="4244963" y="2676311"/>
                  <a:pt x="4239094" y="2666974"/>
                  <a:pt x="4240961" y="2657904"/>
                </a:cubicBezTo>
                <a:cubicBezTo>
                  <a:pt x="4243095" y="2648833"/>
                  <a:pt x="4252432" y="2643231"/>
                  <a:pt x="4262036" y="2645098"/>
                </a:cubicBezTo>
                <a:cubicBezTo>
                  <a:pt x="4271640" y="2647233"/>
                  <a:pt x="4277777" y="2656303"/>
                  <a:pt x="4275642" y="2665640"/>
                </a:cubicBezTo>
                <a:cubicBezTo>
                  <a:pt x="4273775" y="2674977"/>
                  <a:pt x="4264171" y="2680847"/>
                  <a:pt x="4254567" y="2678446"/>
                </a:cubicBezTo>
                <a:close/>
                <a:moveTo>
                  <a:pt x="4240961" y="2799563"/>
                </a:moveTo>
                <a:cubicBezTo>
                  <a:pt x="4236960" y="2795027"/>
                  <a:pt x="4231624" y="2791292"/>
                  <a:pt x="4225488" y="2789425"/>
                </a:cubicBezTo>
                <a:cubicBezTo>
                  <a:pt x="4217218" y="2787024"/>
                  <a:pt x="4208681" y="2788091"/>
                  <a:pt x="4201745" y="2791559"/>
                </a:cubicBezTo>
                <a:cubicBezTo>
                  <a:pt x="4206814" y="2769150"/>
                  <a:pt x="4205746" y="2745940"/>
                  <a:pt x="4195075" y="2729133"/>
                </a:cubicBezTo>
                <a:lnTo>
                  <a:pt x="4195342" y="2728600"/>
                </a:lnTo>
                <a:lnTo>
                  <a:pt x="4195342" y="2728600"/>
                </a:lnTo>
                <a:lnTo>
                  <a:pt x="4195342" y="2728066"/>
                </a:lnTo>
                <a:cubicBezTo>
                  <a:pt x="4213750" y="2718996"/>
                  <a:pt x="4225488" y="2699254"/>
                  <a:pt x="4231891" y="2677379"/>
                </a:cubicBezTo>
                <a:cubicBezTo>
                  <a:pt x="4236159" y="2684048"/>
                  <a:pt x="4243095" y="2689117"/>
                  <a:pt x="4251632" y="2691251"/>
                </a:cubicBezTo>
                <a:cubicBezTo>
                  <a:pt x="4258035" y="2692852"/>
                  <a:pt x="4264438" y="2692318"/>
                  <a:pt x="4270040" y="2690184"/>
                </a:cubicBezTo>
                <a:cubicBezTo>
                  <a:pt x="4265771" y="2708591"/>
                  <a:pt x="4261770" y="2726999"/>
                  <a:pt x="4256434" y="2744873"/>
                </a:cubicBezTo>
                <a:lnTo>
                  <a:pt x="4240961" y="2799563"/>
                </a:lnTo>
                <a:close/>
                <a:moveTo>
                  <a:pt x="4211883" y="2834777"/>
                </a:moveTo>
                <a:cubicBezTo>
                  <a:pt x="4202545" y="2831843"/>
                  <a:pt x="4197476" y="2822239"/>
                  <a:pt x="4200144" y="2813435"/>
                </a:cubicBezTo>
                <a:cubicBezTo>
                  <a:pt x="4202812" y="2804365"/>
                  <a:pt x="4212416" y="2799563"/>
                  <a:pt x="4221753" y="2802230"/>
                </a:cubicBezTo>
                <a:cubicBezTo>
                  <a:pt x="4231091" y="2804898"/>
                  <a:pt x="4236693" y="2814769"/>
                  <a:pt x="4234025" y="2823839"/>
                </a:cubicBezTo>
                <a:cubicBezTo>
                  <a:pt x="4231357" y="2832910"/>
                  <a:pt x="4221220" y="2837712"/>
                  <a:pt x="4211883" y="2834777"/>
                </a:cubicBezTo>
                <a:close/>
                <a:moveTo>
                  <a:pt x="4126513" y="2917211"/>
                </a:moveTo>
                <a:cubicBezTo>
                  <a:pt x="4108373" y="2920146"/>
                  <a:pt x="4093433" y="2936686"/>
                  <a:pt x="4092633" y="2954560"/>
                </a:cubicBezTo>
                <a:cubicBezTo>
                  <a:pt x="4092366" y="2965231"/>
                  <a:pt x="4097168" y="2978037"/>
                  <a:pt x="4109440" y="2983105"/>
                </a:cubicBezTo>
                <a:cubicBezTo>
                  <a:pt x="4119044" y="2987107"/>
                  <a:pt x="4125980" y="2983906"/>
                  <a:pt x="4130782" y="2980438"/>
                </a:cubicBezTo>
                <a:cubicBezTo>
                  <a:pt x="4130782" y="2983372"/>
                  <a:pt x="4130249" y="2986573"/>
                  <a:pt x="4128915" y="2989508"/>
                </a:cubicBezTo>
                <a:cubicBezTo>
                  <a:pt x="4124379" y="3000713"/>
                  <a:pt x="4111841" y="3009250"/>
                  <a:pt x="4101170" y="3012451"/>
                </a:cubicBezTo>
                <a:cubicBezTo>
                  <a:pt x="4101170" y="3012451"/>
                  <a:pt x="4075026" y="3019120"/>
                  <a:pt x="4059019" y="3008449"/>
                </a:cubicBezTo>
                <a:cubicBezTo>
                  <a:pt x="4051816" y="3003647"/>
                  <a:pt x="4047547" y="2996177"/>
                  <a:pt x="4046213" y="2985507"/>
                </a:cubicBezTo>
                <a:cubicBezTo>
                  <a:pt x="4046213" y="2984173"/>
                  <a:pt x="4043813" y="2966299"/>
                  <a:pt x="4053150" y="2943889"/>
                </a:cubicBezTo>
                <a:cubicBezTo>
                  <a:pt x="4057685" y="2932685"/>
                  <a:pt x="4065422" y="2920413"/>
                  <a:pt x="4077960" y="2907874"/>
                </a:cubicBezTo>
                <a:cubicBezTo>
                  <a:pt x="4084096" y="2901738"/>
                  <a:pt x="4091833" y="2895602"/>
                  <a:pt x="4100636" y="2889467"/>
                </a:cubicBezTo>
                <a:cubicBezTo>
                  <a:pt x="4109173" y="2883331"/>
                  <a:pt x="4119311" y="2877195"/>
                  <a:pt x="4131049" y="2871326"/>
                </a:cubicBezTo>
                <a:cubicBezTo>
                  <a:pt x="4150790" y="2868391"/>
                  <a:pt x="4169732" y="2854786"/>
                  <a:pt x="4184671" y="2831843"/>
                </a:cubicBezTo>
                <a:lnTo>
                  <a:pt x="4187339" y="2827574"/>
                </a:lnTo>
                <a:cubicBezTo>
                  <a:pt x="4190540" y="2836378"/>
                  <a:pt x="4197743" y="2843848"/>
                  <a:pt x="4207614" y="2847049"/>
                </a:cubicBezTo>
                <a:cubicBezTo>
                  <a:pt x="4213750" y="2849183"/>
                  <a:pt x="4220419" y="2849183"/>
                  <a:pt x="4226288" y="2847582"/>
                </a:cubicBezTo>
                <a:cubicBezTo>
                  <a:pt x="4213216" y="2885465"/>
                  <a:pt x="4201478" y="2923614"/>
                  <a:pt x="4186272" y="2960696"/>
                </a:cubicBezTo>
                <a:cubicBezTo>
                  <a:pt x="4186005" y="2958295"/>
                  <a:pt x="4185471" y="2955894"/>
                  <a:pt x="4184938" y="2953760"/>
                </a:cubicBezTo>
                <a:cubicBezTo>
                  <a:pt x="4178535" y="2930017"/>
                  <a:pt x="4151057" y="2913477"/>
                  <a:pt x="4126513" y="2917211"/>
                </a:cubicBezTo>
                <a:close/>
                <a:moveTo>
                  <a:pt x="4135851" y="3033260"/>
                </a:moveTo>
                <a:cubicBezTo>
                  <a:pt x="4121445" y="3043130"/>
                  <a:pt x="4106505" y="3049000"/>
                  <a:pt x="4094767" y="3049800"/>
                </a:cubicBezTo>
                <a:cubicBezTo>
                  <a:pt x="4071824" y="3051134"/>
                  <a:pt x="4051016" y="3044464"/>
                  <a:pt x="4035543" y="3031392"/>
                </a:cubicBezTo>
                <a:cubicBezTo>
                  <a:pt x="4021670" y="3019654"/>
                  <a:pt x="4013400" y="3003914"/>
                  <a:pt x="4011532" y="2986040"/>
                </a:cubicBezTo>
                <a:cubicBezTo>
                  <a:pt x="4009398" y="2960963"/>
                  <a:pt x="4014734" y="2935619"/>
                  <a:pt x="4027806" y="2913743"/>
                </a:cubicBezTo>
                <a:cubicBezTo>
                  <a:pt x="4040878" y="2891868"/>
                  <a:pt x="4061953" y="2873193"/>
                  <a:pt x="4086497" y="2859854"/>
                </a:cubicBezTo>
                <a:cubicBezTo>
                  <a:pt x="4092633" y="2864123"/>
                  <a:pt x="4099569" y="2867324"/>
                  <a:pt x="4106505" y="2869458"/>
                </a:cubicBezTo>
                <a:cubicBezTo>
                  <a:pt x="4085963" y="2881997"/>
                  <a:pt x="4070490" y="2894802"/>
                  <a:pt x="4059552" y="2907607"/>
                </a:cubicBezTo>
                <a:cubicBezTo>
                  <a:pt x="4048614" y="2920413"/>
                  <a:pt x="4041945" y="2932951"/>
                  <a:pt x="4038210" y="2944423"/>
                </a:cubicBezTo>
                <a:cubicBezTo>
                  <a:pt x="4030740" y="2967366"/>
                  <a:pt x="4032608" y="2984706"/>
                  <a:pt x="4032875" y="2986307"/>
                </a:cubicBezTo>
                <a:cubicBezTo>
                  <a:pt x="4034742" y="3000713"/>
                  <a:pt x="4041145" y="3011651"/>
                  <a:pt x="4052083" y="3018854"/>
                </a:cubicBezTo>
                <a:cubicBezTo>
                  <a:pt x="4073425" y="3033260"/>
                  <a:pt x="4104638" y="3025256"/>
                  <a:pt x="4105972" y="3024989"/>
                </a:cubicBezTo>
                <a:cubicBezTo>
                  <a:pt x="4122512" y="3019921"/>
                  <a:pt x="4136651" y="3008183"/>
                  <a:pt x="4141986" y="2995110"/>
                </a:cubicBezTo>
                <a:cubicBezTo>
                  <a:pt x="4145988" y="2985507"/>
                  <a:pt x="4145721" y="2975369"/>
                  <a:pt x="4141186" y="2966032"/>
                </a:cubicBezTo>
                <a:lnTo>
                  <a:pt x="4137718" y="2958829"/>
                </a:lnTo>
                <a:lnTo>
                  <a:pt x="4131049" y="2963097"/>
                </a:lnTo>
                <a:cubicBezTo>
                  <a:pt x="4128915" y="2964431"/>
                  <a:pt x="4127047" y="2966032"/>
                  <a:pt x="4125446" y="2967366"/>
                </a:cubicBezTo>
                <a:cubicBezTo>
                  <a:pt x="4120378" y="2971901"/>
                  <a:pt x="4118777" y="2972701"/>
                  <a:pt x="4114508" y="2971101"/>
                </a:cubicBezTo>
                <a:cubicBezTo>
                  <a:pt x="4108639" y="2968699"/>
                  <a:pt x="4106505" y="2961497"/>
                  <a:pt x="4106505" y="2955894"/>
                </a:cubicBezTo>
                <a:cubicBezTo>
                  <a:pt x="4107039" y="2943622"/>
                  <a:pt x="4117443" y="2931884"/>
                  <a:pt x="4129448" y="2930017"/>
                </a:cubicBezTo>
                <a:cubicBezTo>
                  <a:pt x="4147055" y="2927349"/>
                  <a:pt x="4167331" y="2939887"/>
                  <a:pt x="4171866" y="2956961"/>
                </a:cubicBezTo>
                <a:cubicBezTo>
                  <a:pt x="4175334" y="2970033"/>
                  <a:pt x="4172399" y="2985240"/>
                  <a:pt x="4165463" y="2999112"/>
                </a:cubicBezTo>
                <a:cubicBezTo>
                  <a:pt x="4158527" y="3012985"/>
                  <a:pt x="4147856" y="3025256"/>
                  <a:pt x="4135851" y="3033260"/>
                </a:cubicBezTo>
                <a:close/>
                <a:moveTo>
                  <a:pt x="4065955" y="3220271"/>
                </a:moveTo>
                <a:lnTo>
                  <a:pt x="3981653" y="3173851"/>
                </a:lnTo>
                <a:cubicBezTo>
                  <a:pt x="3988056" y="3173051"/>
                  <a:pt x="3994192" y="3171184"/>
                  <a:pt x="3999261" y="3167715"/>
                </a:cubicBezTo>
                <a:cubicBezTo>
                  <a:pt x="4010732" y="3159445"/>
                  <a:pt x="4016868" y="3142105"/>
                  <a:pt x="4006197" y="3128232"/>
                </a:cubicBezTo>
                <a:cubicBezTo>
                  <a:pt x="3998994" y="3118895"/>
                  <a:pt x="3986989" y="3111959"/>
                  <a:pt x="3976051" y="3110892"/>
                </a:cubicBezTo>
                <a:cubicBezTo>
                  <a:pt x="3968848" y="3110092"/>
                  <a:pt x="3961645" y="3112492"/>
                  <a:pt x="3956843" y="3117561"/>
                </a:cubicBezTo>
                <a:cubicBezTo>
                  <a:pt x="3955509" y="3118895"/>
                  <a:pt x="3954442" y="3120496"/>
                  <a:pt x="3953642" y="3121830"/>
                </a:cubicBezTo>
                <a:cubicBezTo>
                  <a:pt x="3953375" y="3121296"/>
                  <a:pt x="3953108" y="3120496"/>
                  <a:pt x="3953108" y="3119962"/>
                </a:cubicBezTo>
                <a:cubicBezTo>
                  <a:pt x="3952575" y="3116761"/>
                  <a:pt x="3954442" y="3113560"/>
                  <a:pt x="3958444" y="3110092"/>
                </a:cubicBezTo>
                <a:cubicBezTo>
                  <a:pt x="3961111" y="3107690"/>
                  <a:pt x="3964313" y="3106357"/>
                  <a:pt x="3968581" y="3105290"/>
                </a:cubicBezTo>
                <a:cubicBezTo>
                  <a:pt x="3973650" y="3104222"/>
                  <a:pt x="3979519" y="3103956"/>
                  <a:pt x="3986455" y="3104489"/>
                </a:cubicBezTo>
                <a:cubicBezTo>
                  <a:pt x="3990724" y="3104756"/>
                  <a:pt x="3995259" y="3105823"/>
                  <a:pt x="4000061" y="3106890"/>
                </a:cubicBezTo>
                <a:cubicBezTo>
                  <a:pt x="4006197" y="3108224"/>
                  <a:pt x="4012333" y="3109558"/>
                  <a:pt x="4018735" y="3109558"/>
                </a:cubicBezTo>
                <a:cubicBezTo>
                  <a:pt x="4023271" y="3109558"/>
                  <a:pt x="4028339" y="3109291"/>
                  <a:pt x="4033942" y="3108758"/>
                </a:cubicBezTo>
                <a:cubicBezTo>
                  <a:pt x="4049682" y="3107157"/>
                  <a:pt x="4064355" y="3103422"/>
                  <a:pt x="4077426" y="3097286"/>
                </a:cubicBezTo>
                <a:cubicBezTo>
                  <a:pt x="4095300" y="3088216"/>
                  <a:pt x="4109440" y="3074343"/>
                  <a:pt x="4118777" y="3057536"/>
                </a:cubicBezTo>
                <a:cubicBezTo>
                  <a:pt x="4129448" y="3053535"/>
                  <a:pt x="4138519" y="3047932"/>
                  <a:pt x="4144388" y="3043931"/>
                </a:cubicBezTo>
                <a:cubicBezTo>
                  <a:pt x="4148923" y="3040996"/>
                  <a:pt x="4153191" y="3037261"/>
                  <a:pt x="4157460" y="3033260"/>
                </a:cubicBezTo>
                <a:cubicBezTo>
                  <a:pt x="4143054" y="3064739"/>
                  <a:pt x="4129448" y="3096486"/>
                  <a:pt x="4114242" y="3127699"/>
                </a:cubicBezTo>
                <a:cubicBezTo>
                  <a:pt x="4097702" y="3158645"/>
                  <a:pt x="4082495" y="3189858"/>
                  <a:pt x="4065955" y="3220271"/>
                </a:cubicBezTo>
                <a:close/>
                <a:moveTo>
                  <a:pt x="4061153" y="2141956"/>
                </a:moveTo>
                <a:cubicBezTo>
                  <a:pt x="4067556" y="2150760"/>
                  <a:pt x="4068623" y="2157163"/>
                  <a:pt x="4068623" y="2157696"/>
                </a:cubicBezTo>
                <a:lnTo>
                  <a:pt x="4069423" y="2163032"/>
                </a:lnTo>
                <a:lnTo>
                  <a:pt x="4075826" y="2163032"/>
                </a:lnTo>
                <a:lnTo>
                  <a:pt x="4342603" y="2159030"/>
                </a:lnTo>
                <a:lnTo>
                  <a:pt x="4341003" y="2092869"/>
                </a:lnTo>
                <a:cubicBezTo>
                  <a:pt x="4340469" y="2070727"/>
                  <a:pt x="4338068" y="2048851"/>
                  <a:pt x="4336468" y="2026975"/>
                </a:cubicBezTo>
                <a:cubicBezTo>
                  <a:pt x="4334600" y="2005099"/>
                  <a:pt x="4333533" y="1982957"/>
                  <a:pt x="4330865" y="1961081"/>
                </a:cubicBezTo>
                <a:lnTo>
                  <a:pt x="4322595" y="1895454"/>
                </a:lnTo>
                <a:cubicBezTo>
                  <a:pt x="4321261" y="1884516"/>
                  <a:pt x="4319927" y="1873578"/>
                  <a:pt x="4318327" y="1862640"/>
                </a:cubicBezTo>
                <a:lnTo>
                  <a:pt x="4312457" y="1830093"/>
                </a:lnTo>
                <a:lnTo>
                  <a:pt x="4300720" y="1765000"/>
                </a:lnTo>
                <a:cubicBezTo>
                  <a:pt x="4296184" y="1743391"/>
                  <a:pt x="4291116" y="1722049"/>
                  <a:pt x="4286047" y="1700440"/>
                </a:cubicBezTo>
                <a:cubicBezTo>
                  <a:pt x="4280978" y="1679097"/>
                  <a:pt x="4276709" y="1657221"/>
                  <a:pt x="4270040" y="1636146"/>
                </a:cubicBezTo>
                <a:cubicBezTo>
                  <a:pt x="4257768" y="1593729"/>
                  <a:pt x="4246563" y="1551044"/>
                  <a:pt x="4231624" y="1509427"/>
                </a:cubicBezTo>
                <a:cubicBezTo>
                  <a:pt x="4224421" y="1488618"/>
                  <a:pt x="4217752" y="1467543"/>
                  <a:pt x="4210015" y="1446734"/>
                </a:cubicBezTo>
                <a:lnTo>
                  <a:pt x="4185738" y="1385108"/>
                </a:lnTo>
                <a:lnTo>
                  <a:pt x="4173466" y="1354429"/>
                </a:lnTo>
                <a:lnTo>
                  <a:pt x="4159861" y="1324283"/>
                </a:lnTo>
                <a:lnTo>
                  <a:pt x="4132650" y="1263992"/>
                </a:lnTo>
                <a:cubicBezTo>
                  <a:pt x="4123046" y="1244250"/>
                  <a:pt x="4112641" y="1224509"/>
                  <a:pt x="4102770" y="1205034"/>
                </a:cubicBezTo>
                <a:cubicBezTo>
                  <a:pt x="4092633" y="1185292"/>
                  <a:pt x="4082762" y="1165551"/>
                  <a:pt x="4071557" y="1146609"/>
                </a:cubicBezTo>
                <a:lnTo>
                  <a:pt x="3833058" y="1279731"/>
                </a:lnTo>
                <a:lnTo>
                  <a:pt x="3835192" y="1284533"/>
                </a:lnTo>
                <a:cubicBezTo>
                  <a:pt x="3835459" y="1285067"/>
                  <a:pt x="3837860" y="1290936"/>
                  <a:pt x="3836793" y="1301607"/>
                </a:cubicBezTo>
                <a:cubicBezTo>
                  <a:pt x="3835459" y="1312545"/>
                  <a:pt x="3830391" y="1327751"/>
                  <a:pt x="3816251" y="1346693"/>
                </a:cubicBezTo>
                <a:lnTo>
                  <a:pt x="3813851" y="1349894"/>
                </a:lnTo>
                <a:cubicBezTo>
                  <a:pt x="3824522" y="1371236"/>
                  <a:pt x="3836260" y="1392045"/>
                  <a:pt x="3845864" y="1413920"/>
                </a:cubicBezTo>
                <a:lnTo>
                  <a:pt x="3875476" y="1479014"/>
                </a:lnTo>
                <a:lnTo>
                  <a:pt x="3876009" y="1481148"/>
                </a:lnTo>
                <a:cubicBezTo>
                  <a:pt x="3876810" y="1483816"/>
                  <a:pt x="3877877" y="1486217"/>
                  <a:pt x="3879211" y="1488618"/>
                </a:cubicBezTo>
                <a:cubicBezTo>
                  <a:pt x="3904821" y="1552378"/>
                  <a:pt x="3929098" y="1617205"/>
                  <a:pt x="3947506" y="1683632"/>
                </a:cubicBezTo>
                <a:lnTo>
                  <a:pt x="3981120" y="1691903"/>
                </a:lnTo>
                <a:lnTo>
                  <a:pt x="4023004" y="1680164"/>
                </a:lnTo>
                <a:lnTo>
                  <a:pt x="4023271" y="1675629"/>
                </a:lnTo>
                <a:cubicBezTo>
                  <a:pt x="4023271" y="1675629"/>
                  <a:pt x="4023538" y="1669493"/>
                  <a:pt x="4026472" y="1661490"/>
                </a:cubicBezTo>
                <a:cubicBezTo>
                  <a:pt x="4029406" y="1653487"/>
                  <a:pt x="4034742" y="1643349"/>
                  <a:pt x="4045147" y="1635079"/>
                </a:cubicBezTo>
                <a:cubicBezTo>
                  <a:pt x="4061153" y="1622274"/>
                  <a:pt x="4084363" y="1616671"/>
                  <a:pt x="4115042" y="1619873"/>
                </a:cubicBezTo>
                <a:cubicBezTo>
                  <a:pt x="4119577" y="1620673"/>
                  <a:pt x="4165997" y="1632411"/>
                  <a:pt x="4182003" y="1660156"/>
                </a:cubicBezTo>
                <a:lnTo>
                  <a:pt x="4182003" y="1660156"/>
                </a:lnTo>
                <a:cubicBezTo>
                  <a:pt x="4182803" y="1675896"/>
                  <a:pt x="4173733" y="1692436"/>
                  <a:pt x="4164396" y="1705241"/>
                </a:cubicBezTo>
                <a:cubicBezTo>
                  <a:pt x="4155059" y="1718047"/>
                  <a:pt x="4145455" y="1726851"/>
                  <a:pt x="4143854" y="1728451"/>
                </a:cubicBezTo>
                <a:cubicBezTo>
                  <a:pt x="4118510" y="1746325"/>
                  <a:pt x="4095567" y="1753261"/>
                  <a:pt x="4075292" y="1750060"/>
                </a:cubicBezTo>
                <a:cubicBezTo>
                  <a:pt x="4062220" y="1747926"/>
                  <a:pt x="4052883" y="1741790"/>
                  <a:pt x="4046480" y="1736454"/>
                </a:cubicBezTo>
                <a:cubicBezTo>
                  <a:pt x="4040078" y="1730852"/>
                  <a:pt x="4037143" y="1725783"/>
                  <a:pt x="4037143" y="1725783"/>
                </a:cubicBezTo>
                <a:lnTo>
                  <a:pt x="4034742" y="1721782"/>
                </a:lnTo>
                <a:lnTo>
                  <a:pt x="3992591" y="1732453"/>
                </a:lnTo>
                <a:lnTo>
                  <a:pt x="3967248" y="1756463"/>
                </a:lnTo>
                <a:cubicBezTo>
                  <a:pt x="3974717" y="1790077"/>
                  <a:pt x="3983521" y="1823424"/>
                  <a:pt x="3988857" y="1857571"/>
                </a:cubicBezTo>
                <a:lnTo>
                  <a:pt x="3997927" y="1908526"/>
                </a:lnTo>
                <a:cubicBezTo>
                  <a:pt x="4000861" y="1925600"/>
                  <a:pt x="4002462" y="1942673"/>
                  <a:pt x="4004596" y="1959747"/>
                </a:cubicBezTo>
                <a:cubicBezTo>
                  <a:pt x="4004596" y="1962415"/>
                  <a:pt x="4004863" y="1965083"/>
                  <a:pt x="4005397" y="1967751"/>
                </a:cubicBezTo>
                <a:lnTo>
                  <a:pt x="4005930" y="1969885"/>
                </a:lnTo>
                <a:lnTo>
                  <a:pt x="4010465" y="2005366"/>
                </a:lnTo>
                <a:lnTo>
                  <a:pt x="4013133" y="2041114"/>
                </a:lnTo>
                <a:cubicBezTo>
                  <a:pt x="4014467" y="2064857"/>
                  <a:pt x="4017401" y="2088601"/>
                  <a:pt x="4017935" y="2112611"/>
                </a:cubicBezTo>
                <a:lnTo>
                  <a:pt x="4021403" y="2114211"/>
                </a:lnTo>
                <a:cubicBezTo>
                  <a:pt x="4043012" y="2122215"/>
                  <a:pt x="4054751" y="2133153"/>
                  <a:pt x="4061153" y="2141956"/>
                </a:cubicBezTo>
                <a:close/>
                <a:moveTo>
                  <a:pt x="4018469" y="1957079"/>
                </a:moveTo>
                <a:cubicBezTo>
                  <a:pt x="4018735" y="1949610"/>
                  <a:pt x="4021403" y="1942673"/>
                  <a:pt x="4026739" y="1937071"/>
                </a:cubicBezTo>
                <a:cubicBezTo>
                  <a:pt x="4050215" y="1911994"/>
                  <a:pt x="4090765" y="1900256"/>
                  <a:pt x="4129448" y="1909326"/>
                </a:cubicBezTo>
                <a:cubicBezTo>
                  <a:pt x="4129715" y="1915462"/>
                  <a:pt x="4130249" y="1921331"/>
                  <a:pt x="4131316" y="1927200"/>
                </a:cubicBezTo>
                <a:cubicBezTo>
                  <a:pt x="4090765" y="1919997"/>
                  <a:pt x="4058218" y="1934136"/>
                  <a:pt x="4056618" y="1934937"/>
                </a:cubicBezTo>
                <a:cubicBezTo>
                  <a:pt x="4048081" y="1939205"/>
                  <a:pt x="4040344" y="1946675"/>
                  <a:pt x="4040611" y="1954412"/>
                </a:cubicBezTo>
                <a:cubicBezTo>
                  <a:pt x="4040611" y="1957613"/>
                  <a:pt x="4042479" y="1963482"/>
                  <a:pt x="4052883" y="1966683"/>
                </a:cubicBezTo>
                <a:cubicBezTo>
                  <a:pt x="4060886" y="1969351"/>
                  <a:pt x="4068890" y="1965883"/>
                  <a:pt x="4075026" y="1963215"/>
                </a:cubicBezTo>
                <a:cubicBezTo>
                  <a:pt x="4083563" y="1959480"/>
                  <a:pt x="4086497" y="1958947"/>
                  <a:pt x="4090232" y="1961881"/>
                </a:cubicBezTo>
                <a:cubicBezTo>
                  <a:pt x="4093433" y="1964549"/>
                  <a:pt x="4093700" y="1972286"/>
                  <a:pt x="4092099" y="1977088"/>
                </a:cubicBezTo>
                <a:cubicBezTo>
                  <a:pt x="4088898" y="1985358"/>
                  <a:pt x="4079827" y="1989626"/>
                  <a:pt x="4074492" y="1991227"/>
                </a:cubicBezTo>
                <a:cubicBezTo>
                  <a:pt x="4062220" y="1995229"/>
                  <a:pt x="4047547" y="1994695"/>
                  <a:pt x="4038477" y="1989893"/>
                </a:cubicBezTo>
                <a:cubicBezTo>
                  <a:pt x="4029140" y="1985091"/>
                  <a:pt x="4022470" y="1976554"/>
                  <a:pt x="4019802" y="1966683"/>
                </a:cubicBezTo>
                <a:lnTo>
                  <a:pt x="4018469" y="1957079"/>
                </a:lnTo>
                <a:close/>
                <a:moveTo>
                  <a:pt x="4160661" y="2028576"/>
                </a:moveTo>
                <a:cubicBezTo>
                  <a:pt x="4156659" y="2023774"/>
                  <a:pt x="4150790" y="2020572"/>
                  <a:pt x="4143854" y="2019772"/>
                </a:cubicBezTo>
                <a:cubicBezTo>
                  <a:pt x="4139319" y="2019239"/>
                  <a:pt x="4134250" y="2019505"/>
                  <a:pt x="4128114" y="2020572"/>
                </a:cubicBezTo>
                <a:cubicBezTo>
                  <a:pt x="4125180" y="2021106"/>
                  <a:pt x="4120911" y="2022440"/>
                  <a:pt x="4116910" y="2024574"/>
                </a:cubicBezTo>
                <a:cubicBezTo>
                  <a:pt x="4117176" y="2022707"/>
                  <a:pt x="4117443" y="2020572"/>
                  <a:pt x="4118510" y="2018171"/>
                </a:cubicBezTo>
                <a:cubicBezTo>
                  <a:pt x="4123312" y="2006967"/>
                  <a:pt x="4139052" y="1996562"/>
                  <a:pt x="4163062" y="1988025"/>
                </a:cubicBezTo>
                <a:cubicBezTo>
                  <a:pt x="4174267" y="1998963"/>
                  <a:pt x="4188406" y="2006433"/>
                  <a:pt x="4204946" y="2009368"/>
                </a:cubicBezTo>
                <a:cubicBezTo>
                  <a:pt x="4213483" y="2010968"/>
                  <a:pt x="4222020" y="2011235"/>
                  <a:pt x="4230824" y="2010435"/>
                </a:cubicBezTo>
                <a:cubicBezTo>
                  <a:pt x="4223621" y="2020306"/>
                  <a:pt x="4207881" y="2034712"/>
                  <a:pt x="4175334" y="2044849"/>
                </a:cubicBezTo>
                <a:cubicBezTo>
                  <a:pt x="4171866" y="2045916"/>
                  <a:pt x="4168664" y="2047250"/>
                  <a:pt x="4165463" y="2048851"/>
                </a:cubicBezTo>
                <a:cubicBezTo>
                  <a:pt x="4166530" y="2041381"/>
                  <a:pt x="4164929" y="2033911"/>
                  <a:pt x="4160661" y="2028576"/>
                </a:cubicBezTo>
                <a:close/>
                <a:moveTo>
                  <a:pt x="4151858" y="2049118"/>
                </a:moveTo>
                <a:cubicBezTo>
                  <a:pt x="4149723" y="2059255"/>
                  <a:pt x="4132650" y="2065658"/>
                  <a:pt x="4121445" y="2066458"/>
                </a:cubicBezTo>
                <a:cubicBezTo>
                  <a:pt x="4112374" y="2066992"/>
                  <a:pt x="4098769" y="2065124"/>
                  <a:pt x="4091032" y="2059522"/>
                </a:cubicBezTo>
                <a:cubicBezTo>
                  <a:pt x="4069957" y="2044582"/>
                  <a:pt x="4071824" y="2017104"/>
                  <a:pt x="4086497" y="1998963"/>
                </a:cubicBezTo>
                <a:cubicBezTo>
                  <a:pt x="4095300" y="1994962"/>
                  <a:pt x="4101170" y="1988826"/>
                  <a:pt x="4104371" y="1981890"/>
                </a:cubicBezTo>
                <a:cubicBezTo>
                  <a:pt x="4115309" y="1971752"/>
                  <a:pt x="4135851" y="1966683"/>
                  <a:pt x="4144921" y="1964549"/>
                </a:cubicBezTo>
                <a:cubicBezTo>
                  <a:pt x="4147322" y="1968551"/>
                  <a:pt x="4149990" y="1972819"/>
                  <a:pt x="4152658" y="1976554"/>
                </a:cubicBezTo>
                <a:lnTo>
                  <a:pt x="4153992" y="1978155"/>
                </a:lnTo>
                <a:cubicBezTo>
                  <a:pt x="4128114" y="1988292"/>
                  <a:pt x="4111574" y="2000297"/>
                  <a:pt x="4105438" y="2014703"/>
                </a:cubicBezTo>
                <a:cubicBezTo>
                  <a:pt x="4099035" y="2029909"/>
                  <a:pt x="4107306" y="2041915"/>
                  <a:pt x="4107839" y="2042448"/>
                </a:cubicBezTo>
                <a:lnTo>
                  <a:pt x="4117710" y="2056054"/>
                </a:lnTo>
                <a:lnTo>
                  <a:pt x="4120645" y="2039780"/>
                </a:lnTo>
                <a:cubicBezTo>
                  <a:pt x="4121712" y="2033645"/>
                  <a:pt x="4129982" y="2032311"/>
                  <a:pt x="4130515" y="2032311"/>
                </a:cubicBezTo>
                <a:cubicBezTo>
                  <a:pt x="4135317" y="2031510"/>
                  <a:pt x="4138785" y="2031243"/>
                  <a:pt x="4141986" y="2031777"/>
                </a:cubicBezTo>
                <a:cubicBezTo>
                  <a:pt x="4145455" y="2032311"/>
                  <a:pt x="4147856" y="2033378"/>
                  <a:pt x="4149723" y="2035779"/>
                </a:cubicBezTo>
                <a:cubicBezTo>
                  <a:pt x="4151858" y="2038980"/>
                  <a:pt x="4152658" y="2044049"/>
                  <a:pt x="4151858" y="2049118"/>
                </a:cubicBezTo>
                <a:close/>
                <a:moveTo>
                  <a:pt x="4049682" y="1871977"/>
                </a:moveTo>
                <a:lnTo>
                  <a:pt x="4063021" y="1874645"/>
                </a:lnTo>
                <a:cubicBezTo>
                  <a:pt x="4068356" y="1875712"/>
                  <a:pt x="4072091" y="1877846"/>
                  <a:pt x="4073692" y="1880514"/>
                </a:cubicBezTo>
                <a:cubicBezTo>
                  <a:pt x="4076092" y="1884516"/>
                  <a:pt x="4074225" y="1889585"/>
                  <a:pt x="4073692" y="1891452"/>
                </a:cubicBezTo>
                <a:cubicBezTo>
                  <a:pt x="4067022" y="1897855"/>
                  <a:pt x="4057151" y="1900522"/>
                  <a:pt x="4048081" y="1898388"/>
                </a:cubicBezTo>
                <a:cubicBezTo>
                  <a:pt x="4039010" y="1896254"/>
                  <a:pt x="4032875" y="1890118"/>
                  <a:pt x="4031541" y="1881581"/>
                </a:cubicBezTo>
                <a:cubicBezTo>
                  <a:pt x="4029140" y="1866642"/>
                  <a:pt x="4043279" y="1847167"/>
                  <a:pt x="4061420" y="1839964"/>
                </a:cubicBezTo>
                <a:cubicBezTo>
                  <a:pt x="4088898" y="1829026"/>
                  <a:pt x="4120645" y="1834895"/>
                  <a:pt x="4136651" y="1854103"/>
                </a:cubicBezTo>
                <a:cubicBezTo>
                  <a:pt x="4135050" y="1859439"/>
                  <a:pt x="4133716" y="1864508"/>
                  <a:pt x="4132650" y="1869843"/>
                </a:cubicBezTo>
                <a:cubicBezTo>
                  <a:pt x="4123579" y="1860506"/>
                  <a:pt x="4113442" y="1854904"/>
                  <a:pt x="4101970" y="1853570"/>
                </a:cubicBezTo>
                <a:cubicBezTo>
                  <a:pt x="4079561" y="1850635"/>
                  <a:pt x="4061420" y="1863440"/>
                  <a:pt x="4060886" y="1863974"/>
                </a:cubicBezTo>
                <a:lnTo>
                  <a:pt x="4049682" y="1871977"/>
                </a:lnTo>
                <a:close/>
                <a:moveTo>
                  <a:pt x="4085963" y="1875179"/>
                </a:moveTo>
                <a:cubicBezTo>
                  <a:pt x="4084363" y="1872511"/>
                  <a:pt x="4082229" y="1870110"/>
                  <a:pt x="4079561" y="1868242"/>
                </a:cubicBezTo>
                <a:cubicBezTo>
                  <a:pt x="4084896" y="1866375"/>
                  <a:pt x="4091833" y="1865041"/>
                  <a:pt x="4099035" y="1866108"/>
                </a:cubicBezTo>
                <a:cubicBezTo>
                  <a:pt x="4110507" y="1867709"/>
                  <a:pt x="4120911" y="1875179"/>
                  <a:pt x="4129715" y="1888518"/>
                </a:cubicBezTo>
                <a:lnTo>
                  <a:pt x="4129181" y="1896788"/>
                </a:lnTo>
                <a:cubicBezTo>
                  <a:pt x="4115042" y="1893853"/>
                  <a:pt x="4100103" y="1893586"/>
                  <a:pt x="4086497" y="1895454"/>
                </a:cubicBezTo>
                <a:cubicBezTo>
                  <a:pt x="4087831" y="1891986"/>
                  <a:pt x="4090499" y="1883182"/>
                  <a:pt x="4085963" y="1875179"/>
                </a:cubicBezTo>
                <a:close/>
                <a:moveTo>
                  <a:pt x="4139052" y="1953345"/>
                </a:moveTo>
                <a:cubicBezTo>
                  <a:pt x="4130515" y="1955212"/>
                  <a:pt x="4117443" y="1959214"/>
                  <a:pt x="4105972" y="1965349"/>
                </a:cubicBezTo>
                <a:cubicBezTo>
                  <a:pt x="4105171" y="1960814"/>
                  <a:pt x="4103304" y="1956279"/>
                  <a:pt x="4099302" y="1952811"/>
                </a:cubicBezTo>
                <a:cubicBezTo>
                  <a:pt x="4088364" y="1943740"/>
                  <a:pt x="4076359" y="1949076"/>
                  <a:pt x="4068623" y="1952544"/>
                </a:cubicBezTo>
                <a:cubicBezTo>
                  <a:pt x="4064355" y="1954412"/>
                  <a:pt x="4060086" y="1956279"/>
                  <a:pt x="4057685" y="1955479"/>
                </a:cubicBezTo>
                <a:cubicBezTo>
                  <a:pt x="4055551" y="1954678"/>
                  <a:pt x="4054217" y="1953878"/>
                  <a:pt x="4053950" y="1953078"/>
                </a:cubicBezTo>
                <a:cubicBezTo>
                  <a:pt x="4053950" y="1951477"/>
                  <a:pt x="4057151" y="1947475"/>
                  <a:pt x="4062220" y="1944808"/>
                </a:cubicBezTo>
                <a:cubicBezTo>
                  <a:pt x="4062220" y="1944808"/>
                  <a:pt x="4095300" y="1930668"/>
                  <a:pt x="4133983" y="1940272"/>
                </a:cubicBezTo>
                <a:cubicBezTo>
                  <a:pt x="4135584" y="1945074"/>
                  <a:pt x="4137451" y="1949343"/>
                  <a:pt x="4139052" y="1953345"/>
                </a:cubicBezTo>
                <a:close/>
                <a:moveTo>
                  <a:pt x="4116109" y="1790343"/>
                </a:moveTo>
                <a:cubicBezTo>
                  <a:pt x="4121712" y="1803149"/>
                  <a:pt x="4132650" y="1813286"/>
                  <a:pt x="4147856" y="1819155"/>
                </a:cubicBezTo>
                <a:cubicBezTo>
                  <a:pt x="4149456" y="1819689"/>
                  <a:pt x="4151057" y="1820223"/>
                  <a:pt x="4152658" y="1820756"/>
                </a:cubicBezTo>
                <a:cubicBezTo>
                  <a:pt x="4148656" y="1827426"/>
                  <a:pt x="4144921" y="1834095"/>
                  <a:pt x="4141986" y="1841031"/>
                </a:cubicBezTo>
                <a:cubicBezTo>
                  <a:pt x="4121178" y="1821823"/>
                  <a:pt x="4087297" y="1817555"/>
                  <a:pt x="4056618" y="1829826"/>
                </a:cubicBezTo>
                <a:cubicBezTo>
                  <a:pt x="4032608" y="1839430"/>
                  <a:pt x="4015001" y="1864241"/>
                  <a:pt x="4017935" y="1884249"/>
                </a:cubicBezTo>
                <a:cubicBezTo>
                  <a:pt x="4019802" y="1896788"/>
                  <a:pt x="4029673" y="1906392"/>
                  <a:pt x="4043012" y="1909860"/>
                </a:cubicBezTo>
                <a:cubicBezTo>
                  <a:pt x="4032875" y="1915462"/>
                  <a:pt x="4023804" y="1922398"/>
                  <a:pt x="4016335" y="1930402"/>
                </a:cubicBezTo>
                <a:lnTo>
                  <a:pt x="4015534" y="1931469"/>
                </a:lnTo>
                <a:cubicBezTo>
                  <a:pt x="4006997" y="1873311"/>
                  <a:pt x="3996326" y="1815421"/>
                  <a:pt x="3982454" y="1758330"/>
                </a:cubicBezTo>
                <a:lnTo>
                  <a:pt x="3999794" y="1742057"/>
                </a:lnTo>
                <a:lnTo>
                  <a:pt x="4027806" y="1735121"/>
                </a:lnTo>
                <a:cubicBezTo>
                  <a:pt x="4033408" y="1742323"/>
                  <a:pt x="4047547" y="1757263"/>
                  <a:pt x="4072358" y="1761265"/>
                </a:cubicBezTo>
                <a:cubicBezTo>
                  <a:pt x="4085963" y="1763666"/>
                  <a:pt x="4100636" y="1762065"/>
                  <a:pt x="4115842" y="1756729"/>
                </a:cubicBezTo>
                <a:cubicBezTo>
                  <a:pt x="4107039" y="1767401"/>
                  <a:pt x="4113174" y="1783674"/>
                  <a:pt x="4116109" y="1790343"/>
                </a:cubicBezTo>
                <a:close/>
                <a:moveTo>
                  <a:pt x="4126780" y="1762865"/>
                </a:moveTo>
                <a:cubicBezTo>
                  <a:pt x="4128381" y="1760998"/>
                  <a:pt x="4131582" y="1759931"/>
                  <a:pt x="4136117" y="1759931"/>
                </a:cubicBezTo>
                <a:cubicBezTo>
                  <a:pt x="4144121" y="1760198"/>
                  <a:pt x="4147589" y="1762332"/>
                  <a:pt x="4151057" y="1769001"/>
                </a:cubicBezTo>
                <a:cubicBezTo>
                  <a:pt x="4151591" y="1770068"/>
                  <a:pt x="4151858" y="1770869"/>
                  <a:pt x="4152391" y="1771936"/>
                </a:cubicBezTo>
                <a:cubicBezTo>
                  <a:pt x="4154792" y="1777271"/>
                  <a:pt x="4157460" y="1782874"/>
                  <a:pt x="4163862" y="1784474"/>
                </a:cubicBezTo>
                <a:cubicBezTo>
                  <a:pt x="4169732" y="1786075"/>
                  <a:pt x="4175334" y="1782874"/>
                  <a:pt x="4179069" y="1780473"/>
                </a:cubicBezTo>
                <a:cubicBezTo>
                  <a:pt x="4190007" y="1773270"/>
                  <a:pt x="4193741" y="1761531"/>
                  <a:pt x="4195075" y="1752728"/>
                </a:cubicBezTo>
                <a:cubicBezTo>
                  <a:pt x="4198277" y="1732453"/>
                  <a:pt x="4191074" y="1711111"/>
                  <a:pt x="4184671" y="1696171"/>
                </a:cubicBezTo>
                <a:cubicBezTo>
                  <a:pt x="4188940" y="1688434"/>
                  <a:pt x="4192941" y="1679631"/>
                  <a:pt x="4194275" y="1670827"/>
                </a:cubicBezTo>
                <a:cubicBezTo>
                  <a:pt x="4212683" y="1684966"/>
                  <a:pt x="4224688" y="1716980"/>
                  <a:pt x="4223621" y="1749793"/>
                </a:cubicBezTo>
                <a:cubicBezTo>
                  <a:pt x="4223087" y="1778872"/>
                  <a:pt x="4210015" y="1799947"/>
                  <a:pt x="4191340" y="1807417"/>
                </a:cubicBezTo>
                <a:cubicBezTo>
                  <a:pt x="4179336" y="1812219"/>
                  <a:pt x="4165463" y="1811952"/>
                  <a:pt x="4153191" y="1807417"/>
                </a:cubicBezTo>
                <a:cubicBezTo>
                  <a:pt x="4141186" y="1802882"/>
                  <a:pt x="4133183" y="1795145"/>
                  <a:pt x="4128648" y="1785275"/>
                </a:cubicBezTo>
                <a:cubicBezTo>
                  <a:pt x="4124379" y="1775671"/>
                  <a:pt x="4123579" y="1766600"/>
                  <a:pt x="4126780" y="1762865"/>
                </a:cubicBezTo>
                <a:close/>
                <a:moveTo>
                  <a:pt x="4181736" y="1751127"/>
                </a:moveTo>
                <a:cubicBezTo>
                  <a:pt x="4180670" y="1757530"/>
                  <a:pt x="4178002" y="1765800"/>
                  <a:pt x="4171332" y="1770335"/>
                </a:cubicBezTo>
                <a:cubicBezTo>
                  <a:pt x="4169732" y="1771402"/>
                  <a:pt x="4168664" y="1771936"/>
                  <a:pt x="4168131" y="1772203"/>
                </a:cubicBezTo>
                <a:cubicBezTo>
                  <a:pt x="4167331" y="1771135"/>
                  <a:pt x="4165997" y="1768468"/>
                  <a:pt x="4165196" y="1766867"/>
                </a:cubicBezTo>
                <a:cubicBezTo>
                  <a:pt x="4164663" y="1765800"/>
                  <a:pt x="4164129" y="1764733"/>
                  <a:pt x="4163596" y="1763666"/>
                </a:cubicBezTo>
                <a:cubicBezTo>
                  <a:pt x="4158260" y="1752728"/>
                  <a:pt x="4149990" y="1747659"/>
                  <a:pt x="4136918" y="1747392"/>
                </a:cubicBezTo>
                <a:cubicBezTo>
                  <a:pt x="4136384" y="1747392"/>
                  <a:pt x="4135584" y="1747392"/>
                  <a:pt x="4135050" y="1747392"/>
                </a:cubicBezTo>
                <a:cubicBezTo>
                  <a:pt x="4140653" y="1744458"/>
                  <a:pt x="4146255" y="1740990"/>
                  <a:pt x="4151858" y="1736988"/>
                </a:cubicBezTo>
                <a:lnTo>
                  <a:pt x="4152391" y="1736454"/>
                </a:lnTo>
                <a:cubicBezTo>
                  <a:pt x="4153191" y="1735654"/>
                  <a:pt x="4164663" y="1725517"/>
                  <a:pt x="4175601" y="1710577"/>
                </a:cubicBezTo>
                <a:cubicBezTo>
                  <a:pt x="4180136" y="1722849"/>
                  <a:pt x="4183871" y="1737521"/>
                  <a:pt x="4181736" y="1751127"/>
                </a:cubicBezTo>
                <a:close/>
                <a:moveTo>
                  <a:pt x="4097702" y="1605467"/>
                </a:moveTo>
                <a:cubicBezTo>
                  <a:pt x="4098235" y="1605200"/>
                  <a:pt x="4098769" y="1604933"/>
                  <a:pt x="4099302" y="1604666"/>
                </a:cubicBezTo>
                <a:cubicBezTo>
                  <a:pt x="4110774" y="1597997"/>
                  <a:pt x="4115309" y="1589460"/>
                  <a:pt x="4113975" y="1577455"/>
                </a:cubicBezTo>
                <a:cubicBezTo>
                  <a:pt x="4113975" y="1576388"/>
                  <a:pt x="4113708" y="1575054"/>
                  <a:pt x="4113708" y="1573987"/>
                </a:cubicBezTo>
                <a:cubicBezTo>
                  <a:pt x="4113442" y="1572120"/>
                  <a:pt x="4113174" y="1569452"/>
                  <a:pt x="4113174" y="1567851"/>
                </a:cubicBezTo>
                <a:cubicBezTo>
                  <a:pt x="4113708" y="1567851"/>
                  <a:pt x="4115042" y="1567584"/>
                  <a:pt x="4116910" y="1567851"/>
                </a:cubicBezTo>
                <a:cubicBezTo>
                  <a:pt x="4125180" y="1568385"/>
                  <a:pt x="4131849" y="1574254"/>
                  <a:pt x="4136117" y="1579056"/>
                </a:cubicBezTo>
                <a:cubicBezTo>
                  <a:pt x="4145188" y="1589727"/>
                  <a:pt x="4148656" y="1604400"/>
                  <a:pt x="4150790" y="1617205"/>
                </a:cubicBezTo>
                <a:cubicBezTo>
                  <a:pt x="4133983" y="1609468"/>
                  <a:pt x="4119311" y="1606267"/>
                  <a:pt x="4118243" y="1606000"/>
                </a:cubicBezTo>
                <a:lnTo>
                  <a:pt x="4117443" y="1606000"/>
                </a:lnTo>
                <a:cubicBezTo>
                  <a:pt x="4110507" y="1605467"/>
                  <a:pt x="4103838" y="1605467"/>
                  <a:pt x="4097702" y="1605467"/>
                </a:cubicBezTo>
                <a:close/>
                <a:moveTo>
                  <a:pt x="4072625" y="1576121"/>
                </a:moveTo>
                <a:cubicBezTo>
                  <a:pt x="4071291" y="1565450"/>
                  <a:pt x="4075026" y="1554512"/>
                  <a:pt x="4083029" y="1544641"/>
                </a:cubicBezTo>
                <a:cubicBezTo>
                  <a:pt x="4091566" y="1534504"/>
                  <a:pt x="4103571" y="1527301"/>
                  <a:pt x="4116376" y="1525433"/>
                </a:cubicBezTo>
                <a:cubicBezTo>
                  <a:pt x="4136384" y="1522499"/>
                  <a:pt x="4157193" y="1534771"/>
                  <a:pt x="4173199" y="1559314"/>
                </a:cubicBezTo>
                <a:cubicBezTo>
                  <a:pt x="4191340" y="1587059"/>
                  <a:pt x="4195075" y="1621473"/>
                  <a:pt x="4186538" y="1642549"/>
                </a:cubicBezTo>
                <a:cubicBezTo>
                  <a:pt x="4180670" y="1635879"/>
                  <a:pt x="4173199" y="1630010"/>
                  <a:pt x="4165730" y="1625475"/>
                </a:cubicBezTo>
                <a:cubicBezTo>
                  <a:pt x="4163862" y="1609468"/>
                  <a:pt x="4160661" y="1587059"/>
                  <a:pt x="4147055" y="1571052"/>
                </a:cubicBezTo>
                <a:cubicBezTo>
                  <a:pt x="4141186" y="1564116"/>
                  <a:pt x="4131582" y="1555846"/>
                  <a:pt x="4118510" y="1555046"/>
                </a:cubicBezTo>
                <a:cubicBezTo>
                  <a:pt x="4113975" y="1554779"/>
                  <a:pt x="4107839" y="1555046"/>
                  <a:pt x="4103304" y="1559314"/>
                </a:cubicBezTo>
                <a:cubicBezTo>
                  <a:pt x="4098502" y="1563849"/>
                  <a:pt x="4099302" y="1569985"/>
                  <a:pt x="4099836" y="1575854"/>
                </a:cubicBezTo>
                <a:cubicBezTo>
                  <a:pt x="4099836" y="1576922"/>
                  <a:pt x="4100103" y="1577989"/>
                  <a:pt x="4100103" y="1579056"/>
                </a:cubicBezTo>
                <a:cubicBezTo>
                  <a:pt x="4100903" y="1586526"/>
                  <a:pt x="4098769" y="1590260"/>
                  <a:pt x="4092099" y="1594262"/>
                </a:cubicBezTo>
                <a:cubicBezTo>
                  <a:pt x="4088098" y="1596663"/>
                  <a:pt x="4084896" y="1597463"/>
                  <a:pt x="4082495" y="1596396"/>
                </a:cubicBezTo>
                <a:cubicBezTo>
                  <a:pt x="4077960" y="1594529"/>
                  <a:pt x="4073959" y="1586526"/>
                  <a:pt x="4072625" y="1576121"/>
                </a:cubicBezTo>
                <a:close/>
                <a:moveTo>
                  <a:pt x="3901354" y="1506225"/>
                </a:moveTo>
                <a:lnTo>
                  <a:pt x="3902420" y="1506759"/>
                </a:lnTo>
                <a:cubicBezTo>
                  <a:pt x="3912825" y="1509960"/>
                  <a:pt x="3924029" y="1511561"/>
                  <a:pt x="3935501" y="1511294"/>
                </a:cubicBezTo>
                <a:cubicBezTo>
                  <a:pt x="3925630" y="1521165"/>
                  <a:pt x="3922162" y="1533970"/>
                  <a:pt x="3927231" y="1545709"/>
                </a:cubicBezTo>
                <a:cubicBezTo>
                  <a:pt x="3935234" y="1564383"/>
                  <a:pt x="3961912" y="1577455"/>
                  <a:pt x="3987523" y="1573720"/>
                </a:cubicBezTo>
                <a:cubicBezTo>
                  <a:pt x="4020069" y="1569185"/>
                  <a:pt x="4047547" y="1548376"/>
                  <a:pt x="4056618" y="1521165"/>
                </a:cubicBezTo>
                <a:cubicBezTo>
                  <a:pt x="4062487" y="1525700"/>
                  <a:pt x="4068890" y="1529702"/>
                  <a:pt x="4075826" y="1533704"/>
                </a:cubicBezTo>
                <a:cubicBezTo>
                  <a:pt x="4074759" y="1535037"/>
                  <a:pt x="4073425" y="1536105"/>
                  <a:pt x="4072358" y="1537438"/>
                </a:cubicBezTo>
                <a:cubicBezTo>
                  <a:pt x="4061953" y="1549977"/>
                  <a:pt x="4057151" y="1564383"/>
                  <a:pt x="4059019" y="1578255"/>
                </a:cubicBezTo>
                <a:cubicBezTo>
                  <a:pt x="4059819" y="1585458"/>
                  <a:pt x="4063554" y="1602265"/>
                  <a:pt x="4076092" y="1607601"/>
                </a:cubicBezTo>
                <a:cubicBezTo>
                  <a:pt x="4060353" y="1610535"/>
                  <a:pt x="4046747" y="1616405"/>
                  <a:pt x="4036076" y="1625208"/>
                </a:cubicBezTo>
                <a:cubicBezTo>
                  <a:pt x="4016601" y="1641215"/>
                  <a:pt x="4011266" y="1661223"/>
                  <a:pt x="4009932" y="1670294"/>
                </a:cubicBezTo>
                <a:lnTo>
                  <a:pt x="3982187" y="1678297"/>
                </a:lnTo>
                <a:lnTo>
                  <a:pt x="3959244" y="1672695"/>
                </a:lnTo>
                <a:cubicBezTo>
                  <a:pt x="3951774" y="1644149"/>
                  <a:pt x="3941637" y="1616671"/>
                  <a:pt x="3932299" y="1588660"/>
                </a:cubicBezTo>
                <a:cubicBezTo>
                  <a:pt x="3923496" y="1560915"/>
                  <a:pt x="3912024" y="1533704"/>
                  <a:pt x="3901354" y="1506225"/>
                </a:cubicBezTo>
                <a:close/>
                <a:moveTo>
                  <a:pt x="3990991" y="1519564"/>
                </a:moveTo>
                <a:cubicBezTo>
                  <a:pt x="3990724" y="1510494"/>
                  <a:pt x="3983788" y="1504358"/>
                  <a:pt x="3980853" y="1501957"/>
                </a:cubicBezTo>
                <a:cubicBezTo>
                  <a:pt x="3993925" y="1496621"/>
                  <a:pt x="4006197" y="1489152"/>
                  <a:pt x="4017135" y="1479548"/>
                </a:cubicBezTo>
                <a:cubicBezTo>
                  <a:pt x="4018469" y="1481949"/>
                  <a:pt x="4020069" y="1484083"/>
                  <a:pt x="4021670" y="1486484"/>
                </a:cubicBezTo>
                <a:cubicBezTo>
                  <a:pt x="4020870" y="1502224"/>
                  <a:pt x="4016068" y="1513962"/>
                  <a:pt x="4006997" y="1520898"/>
                </a:cubicBezTo>
                <a:cubicBezTo>
                  <a:pt x="4001128" y="1525433"/>
                  <a:pt x="3994726" y="1527568"/>
                  <a:pt x="3989123" y="1528635"/>
                </a:cubicBezTo>
                <a:cubicBezTo>
                  <a:pt x="3990457" y="1525700"/>
                  <a:pt x="3991257" y="1522499"/>
                  <a:pt x="3990991" y="1519564"/>
                </a:cubicBezTo>
                <a:close/>
                <a:moveTo>
                  <a:pt x="4033675" y="1500623"/>
                </a:moveTo>
                <a:cubicBezTo>
                  <a:pt x="4037410" y="1504625"/>
                  <a:pt x="4041145" y="1508360"/>
                  <a:pt x="4045413" y="1512095"/>
                </a:cubicBezTo>
                <a:cubicBezTo>
                  <a:pt x="4040878" y="1536905"/>
                  <a:pt x="4016068" y="1557714"/>
                  <a:pt x="3986989" y="1561982"/>
                </a:cubicBezTo>
                <a:cubicBezTo>
                  <a:pt x="3967514" y="1564917"/>
                  <a:pt x="3946706" y="1554779"/>
                  <a:pt x="3940570" y="1540907"/>
                </a:cubicBezTo>
                <a:cubicBezTo>
                  <a:pt x="3937102" y="1533170"/>
                  <a:pt x="3939236" y="1524633"/>
                  <a:pt x="3945905" y="1518497"/>
                </a:cubicBezTo>
                <a:cubicBezTo>
                  <a:pt x="3952575" y="1512095"/>
                  <a:pt x="3962445" y="1509694"/>
                  <a:pt x="3971783" y="1511828"/>
                </a:cubicBezTo>
                <a:cubicBezTo>
                  <a:pt x="3973383" y="1513162"/>
                  <a:pt x="3977652" y="1516630"/>
                  <a:pt x="3977652" y="1521165"/>
                </a:cubicBezTo>
                <a:cubicBezTo>
                  <a:pt x="3977652" y="1524366"/>
                  <a:pt x="3975784" y="1527834"/>
                  <a:pt x="3971516" y="1531569"/>
                </a:cubicBezTo>
                <a:lnTo>
                  <a:pt x="3961378" y="1540373"/>
                </a:lnTo>
                <a:lnTo>
                  <a:pt x="3974717" y="1541707"/>
                </a:lnTo>
                <a:cubicBezTo>
                  <a:pt x="3975518" y="1541707"/>
                  <a:pt x="3997393" y="1544108"/>
                  <a:pt x="4015534" y="1530235"/>
                </a:cubicBezTo>
                <a:cubicBezTo>
                  <a:pt x="4024871" y="1522766"/>
                  <a:pt x="4030740" y="1512895"/>
                  <a:pt x="4033675" y="1500623"/>
                </a:cubicBezTo>
                <a:close/>
                <a:moveTo>
                  <a:pt x="3892016" y="1444066"/>
                </a:moveTo>
                <a:cubicBezTo>
                  <a:pt x="3897352" y="1435529"/>
                  <a:pt x="3909890" y="1427793"/>
                  <a:pt x="3922429" y="1425125"/>
                </a:cubicBezTo>
                <a:cubicBezTo>
                  <a:pt x="3927764" y="1424058"/>
                  <a:pt x="3937902" y="1422724"/>
                  <a:pt x="3945105" y="1428326"/>
                </a:cubicBezTo>
                <a:cubicBezTo>
                  <a:pt x="3949107" y="1431528"/>
                  <a:pt x="3952841" y="1438197"/>
                  <a:pt x="3951507" y="1442199"/>
                </a:cubicBezTo>
                <a:cubicBezTo>
                  <a:pt x="3949907" y="1446467"/>
                  <a:pt x="3947239" y="1447534"/>
                  <a:pt x="3937635" y="1448602"/>
                </a:cubicBezTo>
                <a:cubicBezTo>
                  <a:pt x="3930699" y="1449402"/>
                  <a:pt x="3922429" y="1450469"/>
                  <a:pt x="3916827" y="1456605"/>
                </a:cubicBezTo>
                <a:cubicBezTo>
                  <a:pt x="3909890" y="1464341"/>
                  <a:pt x="3910958" y="1470477"/>
                  <a:pt x="3912558" y="1473412"/>
                </a:cubicBezTo>
                <a:cubicBezTo>
                  <a:pt x="3916026" y="1480348"/>
                  <a:pt x="3926430" y="1483016"/>
                  <a:pt x="3935234" y="1482482"/>
                </a:cubicBezTo>
                <a:cubicBezTo>
                  <a:pt x="3937102" y="1482216"/>
                  <a:pt x="3972316" y="1478214"/>
                  <a:pt x="4004063" y="1451803"/>
                </a:cubicBezTo>
                <a:cubicBezTo>
                  <a:pt x="4005930" y="1457405"/>
                  <a:pt x="4008065" y="1463008"/>
                  <a:pt x="4010999" y="1468343"/>
                </a:cubicBezTo>
                <a:cubicBezTo>
                  <a:pt x="3981920" y="1495554"/>
                  <a:pt x="3940836" y="1505692"/>
                  <a:pt x="3908556" y="1495554"/>
                </a:cubicBezTo>
                <a:cubicBezTo>
                  <a:pt x="3901620" y="1493420"/>
                  <a:pt x="3895751" y="1488618"/>
                  <a:pt x="3892016" y="1482216"/>
                </a:cubicBezTo>
                <a:cubicBezTo>
                  <a:pt x="3890682" y="1479281"/>
                  <a:pt x="3889882" y="1476080"/>
                  <a:pt x="3888281" y="1473145"/>
                </a:cubicBezTo>
                <a:cubicBezTo>
                  <a:pt x="3885347" y="1463274"/>
                  <a:pt x="3886681" y="1452603"/>
                  <a:pt x="3892016" y="1444066"/>
                </a:cubicBezTo>
                <a:close/>
                <a:moveTo>
                  <a:pt x="3973650" y="1329085"/>
                </a:moveTo>
                <a:cubicBezTo>
                  <a:pt x="3977118" y="1328819"/>
                  <a:pt x="3980586" y="1328285"/>
                  <a:pt x="3984321" y="1327485"/>
                </a:cubicBezTo>
                <a:cubicBezTo>
                  <a:pt x="4017401" y="1320015"/>
                  <a:pt x="4037943" y="1325084"/>
                  <a:pt x="4048881" y="1329886"/>
                </a:cubicBezTo>
                <a:cubicBezTo>
                  <a:pt x="4040878" y="1333354"/>
                  <a:pt x="4033408" y="1338156"/>
                  <a:pt x="4027005" y="1343758"/>
                </a:cubicBezTo>
                <a:cubicBezTo>
                  <a:pt x="4014200" y="1354696"/>
                  <a:pt x="4005397" y="1368035"/>
                  <a:pt x="4000861" y="1383241"/>
                </a:cubicBezTo>
                <a:cubicBezTo>
                  <a:pt x="3975518" y="1388043"/>
                  <a:pt x="3957110" y="1386709"/>
                  <a:pt x="3947773" y="1379239"/>
                </a:cubicBezTo>
                <a:cubicBezTo>
                  <a:pt x="3945905" y="1377639"/>
                  <a:pt x="3944305" y="1376038"/>
                  <a:pt x="3943237" y="1374437"/>
                </a:cubicBezTo>
                <a:cubicBezTo>
                  <a:pt x="3947773" y="1374437"/>
                  <a:pt x="3952041" y="1373637"/>
                  <a:pt x="3954976" y="1372303"/>
                </a:cubicBezTo>
                <a:cubicBezTo>
                  <a:pt x="3960578" y="1370169"/>
                  <a:pt x="3965113" y="1368035"/>
                  <a:pt x="3968848" y="1365100"/>
                </a:cubicBezTo>
                <a:cubicBezTo>
                  <a:pt x="3974450" y="1360832"/>
                  <a:pt x="3978185" y="1355229"/>
                  <a:pt x="3979253" y="1349094"/>
                </a:cubicBezTo>
                <a:cubicBezTo>
                  <a:pt x="3980319" y="1342424"/>
                  <a:pt x="3978452" y="1334954"/>
                  <a:pt x="3973650" y="1329085"/>
                </a:cubicBezTo>
                <a:close/>
                <a:moveTo>
                  <a:pt x="3963513" y="1430994"/>
                </a:moveTo>
                <a:cubicBezTo>
                  <a:pt x="3976585" y="1430727"/>
                  <a:pt x="3989923" y="1427526"/>
                  <a:pt x="3998193" y="1424858"/>
                </a:cubicBezTo>
                <a:cubicBezTo>
                  <a:pt x="3998994" y="1429394"/>
                  <a:pt x="3999261" y="1433929"/>
                  <a:pt x="4000328" y="1438197"/>
                </a:cubicBezTo>
                <a:cubicBezTo>
                  <a:pt x="3985922" y="1452070"/>
                  <a:pt x="3969648" y="1460073"/>
                  <a:pt x="3957110" y="1464608"/>
                </a:cubicBezTo>
                <a:cubicBezTo>
                  <a:pt x="3950707" y="1466742"/>
                  <a:pt x="3945372" y="1468343"/>
                  <a:pt x="3941637" y="1469143"/>
                </a:cubicBezTo>
                <a:cubicBezTo>
                  <a:pt x="3937902" y="1469944"/>
                  <a:pt x="3935501" y="1470211"/>
                  <a:pt x="3935501" y="1470211"/>
                </a:cubicBezTo>
                <a:cubicBezTo>
                  <a:pt x="3930166" y="1470477"/>
                  <a:pt x="3925630" y="1468610"/>
                  <a:pt x="3924830" y="1467276"/>
                </a:cubicBezTo>
                <a:lnTo>
                  <a:pt x="3924830" y="1467276"/>
                </a:lnTo>
                <a:cubicBezTo>
                  <a:pt x="3924563" y="1466742"/>
                  <a:pt x="3925363" y="1465142"/>
                  <a:pt x="3926964" y="1463541"/>
                </a:cubicBezTo>
                <a:cubicBezTo>
                  <a:pt x="3928832" y="1461674"/>
                  <a:pt x="3933100" y="1461140"/>
                  <a:pt x="3937902" y="1460607"/>
                </a:cubicBezTo>
                <a:cubicBezTo>
                  <a:pt x="3946439" y="1459806"/>
                  <a:pt x="3959244" y="1458472"/>
                  <a:pt x="3964313" y="1444867"/>
                </a:cubicBezTo>
                <a:cubicBezTo>
                  <a:pt x="3966180" y="1440332"/>
                  <a:pt x="3965380" y="1435529"/>
                  <a:pt x="3963513" y="1430994"/>
                </a:cubicBezTo>
                <a:close/>
                <a:moveTo>
                  <a:pt x="3953108" y="1417922"/>
                </a:moveTo>
                <a:cubicBezTo>
                  <a:pt x="3946706" y="1413387"/>
                  <a:pt x="3938169" y="1411519"/>
                  <a:pt x="3928832" y="1412053"/>
                </a:cubicBezTo>
                <a:cubicBezTo>
                  <a:pt x="3907223" y="1403783"/>
                  <a:pt x="3893350" y="1380307"/>
                  <a:pt x="3903488" y="1357097"/>
                </a:cubicBezTo>
                <a:cubicBezTo>
                  <a:pt x="3907223" y="1348560"/>
                  <a:pt x="3917894" y="1340023"/>
                  <a:pt x="3926164" y="1336022"/>
                </a:cubicBezTo>
                <a:cubicBezTo>
                  <a:pt x="3936301" y="1331220"/>
                  <a:pt x="3954709" y="1328018"/>
                  <a:pt x="3961645" y="1335755"/>
                </a:cubicBezTo>
                <a:cubicBezTo>
                  <a:pt x="3965380" y="1339490"/>
                  <a:pt x="3966714" y="1344292"/>
                  <a:pt x="3965914" y="1348293"/>
                </a:cubicBezTo>
                <a:cubicBezTo>
                  <a:pt x="3965380" y="1351228"/>
                  <a:pt x="3963779" y="1353629"/>
                  <a:pt x="3961111" y="1355763"/>
                </a:cubicBezTo>
                <a:cubicBezTo>
                  <a:pt x="3958711" y="1357630"/>
                  <a:pt x="3955509" y="1359231"/>
                  <a:pt x="3950974" y="1360832"/>
                </a:cubicBezTo>
                <a:cubicBezTo>
                  <a:pt x="3950440" y="1361099"/>
                  <a:pt x="3942704" y="1364033"/>
                  <a:pt x="3938702" y="1359231"/>
                </a:cubicBezTo>
                <a:cubicBezTo>
                  <a:pt x="3935501" y="1354963"/>
                  <a:pt x="3931766" y="1350961"/>
                  <a:pt x="3928031" y="1346693"/>
                </a:cubicBezTo>
                <a:cubicBezTo>
                  <a:pt x="3927498" y="1352295"/>
                  <a:pt x="3927231" y="1357630"/>
                  <a:pt x="3926430" y="1363500"/>
                </a:cubicBezTo>
                <a:cubicBezTo>
                  <a:pt x="3926430" y="1364033"/>
                  <a:pt x="3924830" y="1378706"/>
                  <a:pt x="3937635" y="1389110"/>
                </a:cubicBezTo>
                <a:cubicBezTo>
                  <a:pt x="3949640" y="1398714"/>
                  <a:pt x="3969915" y="1400848"/>
                  <a:pt x="3997660" y="1396580"/>
                </a:cubicBezTo>
                <a:lnTo>
                  <a:pt x="3997393" y="1398447"/>
                </a:lnTo>
                <a:cubicBezTo>
                  <a:pt x="3996860" y="1403249"/>
                  <a:pt x="3996860" y="1408051"/>
                  <a:pt x="3996860" y="1412587"/>
                </a:cubicBezTo>
                <a:cubicBezTo>
                  <a:pt x="3988323" y="1415521"/>
                  <a:pt x="3967781" y="1421123"/>
                  <a:pt x="3953108" y="1417922"/>
                </a:cubicBezTo>
                <a:close/>
                <a:moveTo>
                  <a:pt x="3906155" y="1251987"/>
                </a:moveTo>
                <a:cubicBezTo>
                  <a:pt x="3895751" y="1278664"/>
                  <a:pt x="3909890" y="1308277"/>
                  <a:pt x="3932566" y="1321082"/>
                </a:cubicBezTo>
                <a:cubicBezTo>
                  <a:pt x="3928298" y="1322149"/>
                  <a:pt x="3924296" y="1323750"/>
                  <a:pt x="3920828" y="1325350"/>
                </a:cubicBezTo>
                <a:cubicBezTo>
                  <a:pt x="3909890" y="1330686"/>
                  <a:pt x="3896285" y="1341624"/>
                  <a:pt x="3891216" y="1353629"/>
                </a:cubicBezTo>
                <a:cubicBezTo>
                  <a:pt x="3880545" y="1378439"/>
                  <a:pt x="3890682" y="1402983"/>
                  <a:pt x="3910157" y="1416588"/>
                </a:cubicBezTo>
                <a:cubicBezTo>
                  <a:pt x="3897619" y="1421657"/>
                  <a:pt x="3886681" y="1429927"/>
                  <a:pt x="3880812" y="1438998"/>
                </a:cubicBezTo>
                <a:cubicBezTo>
                  <a:pt x="3879211" y="1441665"/>
                  <a:pt x="3877877" y="1444333"/>
                  <a:pt x="3876810" y="1447001"/>
                </a:cubicBezTo>
                <a:lnTo>
                  <a:pt x="3854134" y="1397113"/>
                </a:lnTo>
                <a:cubicBezTo>
                  <a:pt x="3846130" y="1380573"/>
                  <a:pt x="3837594" y="1364567"/>
                  <a:pt x="3829323" y="1348293"/>
                </a:cubicBezTo>
                <a:cubicBezTo>
                  <a:pt x="3852000" y="1316814"/>
                  <a:pt x="3852000" y="1292804"/>
                  <a:pt x="3849332" y="1282933"/>
                </a:cubicBezTo>
                <a:lnTo>
                  <a:pt x="3906155" y="1251987"/>
                </a:lnTo>
                <a:close/>
                <a:moveTo>
                  <a:pt x="3990724" y="1227443"/>
                </a:moveTo>
                <a:cubicBezTo>
                  <a:pt x="3997393" y="1231978"/>
                  <a:pt x="4000861" y="1241582"/>
                  <a:pt x="3995526" y="1248785"/>
                </a:cubicBezTo>
                <a:cubicBezTo>
                  <a:pt x="3990991" y="1254921"/>
                  <a:pt x="3982454" y="1259723"/>
                  <a:pt x="3975784" y="1260523"/>
                </a:cubicBezTo>
                <a:cubicBezTo>
                  <a:pt x="3972583" y="1260790"/>
                  <a:pt x="3969381" y="1259723"/>
                  <a:pt x="3967248" y="1257322"/>
                </a:cubicBezTo>
                <a:cubicBezTo>
                  <a:pt x="3964846" y="1254921"/>
                  <a:pt x="3964046" y="1251720"/>
                  <a:pt x="3964580" y="1248518"/>
                </a:cubicBezTo>
                <a:lnTo>
                  <a:pt x="3967248" y="1234379"/>
                </a:lnTo>
                <a:lnTo>
                  <a:pt x="3954442" y="1242916"/>
                </a:lnTo>
                <a:cubicBezTo>
                  <a:pt x="3953108" y="1243716"/>
                  <a:pt x="3941370" y="1251987"/>
                  <a:pt x="3939769" y="1263725"/>
                </a:cubicBezTo>
                <a:cubicBezTo>
                  <a:pt x="3938702" y="1270928"/>
                  <a:pt x="3941903" y="1277864"/>
                  <a:pt x="3948840" y="1283733"/>
                </a:cubicBezTo>
                <a:cubicBezTo>
                  <a:pt x="3953108" y="1287201"/>
                  <a:pt x="3958177" y="1289602"/>
                  <a:pt x="3964313" y="1291203"/>
                </a:cubicBezTo>
                <a:cubicBezTo>
                  <a:pt x="3970715" y="1292537"/>
                  <a:pt x="3977919" y="1293070"/>
                  <a:pt x="3986455" y="1292270"/>
                </a:cubicBezTo>
                <a:cubicBezTo>
                  <a:pt x="3991791" y="1291736"/>
                  <a:pt x="3996860" y="1290669"/>
                  <a:pt x="4001928" y="1289869"/>
                </a:cubicBezTo>
                <a:cubicBezTo>
                  <a:pt x="4007531" y="1288802"/>
                  <a:pt x="4012866" y="1287735"/>
                  <a:pt x="4017935" y="1287468"/>
                </a:cubicBezTo>
                <a:cubicBezTo>
                  <a:pt x="4022204" y="1287468"/>
                  <a:pt x="4026472" y="1287735"/>
                  <a:pt x="4031541" y="1288268"/>
                </a:cubicBezTo>
                <a:cubicBezTo>
                  <a:pt x="4045680" y="1289602"/>
                  <a:pt x="4059286" y="1293070"/>
                  <a:pt x="4070224" y="1298673"/>
                </a:cubicBezTo>
                <a:cubicBezTo>
                  <a:pt x="4081428" y="1304275"/>
                  <a:pt x="4091032" y="1312278"/>
                  <a:pt x="4098502" y="1321616"/>
                </a:cubicBezTo>
                <a:lnTo>
                  <a:pt x="4096101" y="1321349"/>
                </a:lnTo>
                <a:cubicBezTo>
                  <a:pt x="4085696" y="1320815"/>
                  <a:pt x="4075559" y="1321882"/>
                  <a:pt x="4065955" y="1324017"/>
                </a:cubicBezTo>
                <a:cubicBezTo>
                  <a:pt x="4057685" y="1317881"/>
                  <a:pt x="4032074" y="1303475"/>
                  <a:pt x="3981920" y="1315213"/>
                </a:cubicBezTo>
                <a:cubicBezTo>
                  <a:pt x="3967514" y="1318414"/>
                  <a:pt x="3952841" y="1317080"/>
                  <a:pt x="3941903" y="1311211"/>
                </a:cubicBezTo>
                <a:cubicBezTo>
                  <a:pt x="3923229" y="1301340"/>
                  <a:pt x="3909624" y="1275997"/>
                  <a:pt x="3919228" y="1254388"/>
                </a:cubicBezTo>
                <a:cubicBezTo>
                  <a:pt x="3923229" y="1244784"/>
                  <a:pt x="3932033" y="1238381"/>
                  <a:pt x="3938436" y="1234646"/>
                </a:cubicBezTo>
                <a:cubicBezTo>
                  <a:pt x="3953909" y="1226109"/>
                  <a:pt x="3976318" y="1217039"/>
                  <a:pt x="3990724" y="1227443"/>
                </a:cubicBezTo>
                <a:close/>
                <a:moveTo>
                  <a:pt x="4156926" y="1350694"/>
                </a:moveTo>
                <a:cubicBezTo>
                  <a:pt x="4152658" y="1346693"/>
                  <a:pt x="4148389" y="1342958"/>
                  <a:pt x="4143854" y="1340023"/>
                </a:cubicBezTo>
                <a:cubicBezTo>
                  <a:pt x="4137985" y="1336022"/>
                  <a:pt x="4128915" y="1330419"/>
                  <a:pt x="4118243" y="1326418"/>
                </a:cubicBezTo>
                <a:cubicBezTo>
                  <a:pt x="4109173" y="1309611"/>
                  <a:pt x="4094767" y="1295738"/>
                  <a:pt x="4076893" y="1286668"/>
                </a:cubicBezTo>
                <a:cubicBezTo>
                  <a:pt x="4064088" y="1280532"/>
                  <a:pt x="4049415" y="1276797"/>
                  <a:pt x="4033408" y="1275196"/>
                </a:cubicBezTo>
                <a:cubicBezTo>
                  <a:pt x="4027806" y="1274663"/>
                  <a:pt x="4023004" y="1274396"/>
                  <a:pt x="4018202" y="1274396"/>
                </a:cubicBezTo>
                <a:cubicBezTo>
                  <a:pt x="4011532" y="1274396"/>
                  <a:pt x="4005397" y="1275730"/>
                  <a:pt x="3999527" y="1277064"/>
                </a:cubicBezTo>
                <a:cubicBezTo>
                  <a:pt x="3994726" y="1278131"/>
                  <a:pt x="3990457" y="1278931"/>
                  <a:pt x="3985922" y="1279465"/>
                </a:cubicBezTo>
                <a:cubicBezTo>
                  <a:pt x="3978985" y="1279998"/>
                  <a:pt x="3973116" y="1279731"/>
                  <a:pt x="3968048" y="1278664"/>
                </a:cubicBezTo>
                <a:cubicBezTo>
                  <a:pt x="3963779" y="1277597"/>
                  <a:pt x="3960578" y="1276263"/>
                  <a:pt x="3957910" y="1273862"/>
                </a:cubicBezTo>
                <a:cubicBezTo>
                  <a:pt x="3953909" y="1270394"/>
                  <a:pt x="3952308" y="1267193"/>
                  <a:pt x="3952575" y="1263992"/>
                </a:cubicBezTo>
                <a:cubicBezTo>
                  <a:pt x="3952575" y="1263458"/>
                  <a:pt x="3952841" y="1262658"/>
                  <a:pt x="3953108" y="1262124"/>
                </a:cubicBezTo>
                <a:cubicBezTo>
                  <a:pt x="3953909" y="1263725"/>
                  <a:pt x="3955242" y="1265059"/>
                  <a:pt x="3956310" y="1266393"/>
                </a:cubicBezTo>
                <a:cubicBezTo>
                  <a:pt x="3961111" y="1271461"/>
                  <a:pt x="3968048" y="1273862"/>
                  <a:pt x="3975518" y="1273062"/>
                </a:cubicBezTo>
                <a:cubicBezTo>
                  <a:pt x="3986455" y="1271995"/>
                  <a:pt x="3998461" y="1265059"/>
                  <a:pt x="4005663" y="1255721"/>
                </a:cubicBezTo>
                <a:cubicBezTo>
                  <a:pt x="4016068" y="1242116"/>
                  <a:pt x="4009932" y="1224509"/>
                  <a:pt x="3998727" y="1216238"/>
                </a:cubicBezTo>
                <a:cubicBezTo>
                  <a:pt x="3993925" y="1212504"/>
                  <a:pt x="3987523" y="1210903"/>
                  <a:pt x="3981120" y="1210103"/>
                </a:cubicBezTo>
                <a:lnTo>
                  <a:pt x="4065422" y="1163683"/>
                </a:lnTo>
                <a:cubicBezTo>
                  <a:pt x="4082229" y="1194096"/>
                  <a:pt x="4097168" y="1225042"/>
                  <a:pt x="4113174" y="1255988"/>
                </a:cubicBezTo>
                <a:cubicBezTo>
                  <a:pt x="4128915" y="1287468"/>
                  <a:pt x="4142520" y="1319215"/>
                  <a:pt x="4156926" y="1350694"/>
                </a:cubicBezTo>
                <a:close/>
                <a:moveTo>
                  <a:pt x="4171599" y="1427259"/>
                </a:moveTo>
                <a:cubicBezTo>
                  <a:pt x="4167064" y="1444333"/>
                  <a:pt x="4146789" y="1456872"/>
                  <a:pt x="4129181" y="1454204"/>
                </a:cubicBezTo>
                <a:cubicBezTo>
                  <a:pt x="4117176" y="1452336"/>
                  <a:pt x="4106772" y="1440598"/>
                  <a:pt x="4106238" y="1428326"/>
                </a:cubicBezTo>
                <a:cubicBezTo>
                  <a:pt x="4105972" y="1422724"/>
                  <a:pt x="4108373" y="1415254"/>
                  <a:pt x="4114242" y="1413120"/>
                </a:cubicBezTo>
                <a:cubicBezTo>
                  <a:pt x="4118243" y="1411519"/>
                  <a:pt x="4119844" y="1412320"/>
                  <a:pt x="4125180" y="1416855"/>
                </a:cubicBezTo>
                <a:cubicBezTo>
                  <a:pt x="4126780" y="1418456"/>
                  <a:pt x="4128648" y="1419790"/>
                  <a:pt x="4130782" y="1421123"/>
                </a:cubicBezTo>
                <a:lnTo>
                  <a:pt x="4137451" y="1425392"/>
                </a:lnTo>
                <a:lnTo>
                  <a:pt x="4140920" y="1418189"/>
                </a:lnTo>
                <a:cubicBezTo>
                  <a:pt x="4145455" y="1409118"/>
                  <a:pt x="4145721" y="1399248"/>
                  <a:pt x="4141986" y="1389644"/>
                </a:cubicBezTo>
                <a:lnTo>
                  <a:pt x="4141720" y="1389110"/>
                </a:lnTo>
                <a:cubicBezTo>
                  <a:pt x="4136651" y="1375771"/>
                  <a:pt x="4122245" y="1364033"/>
                  <a:pt x="4105972" y="1359231"/>
                </a:cubicBezTo>
                <a:cubicBezTo>
                  <a:pt x="4104371" y="1358698"/>
                  <a:pt x="4073158" y="1350961"/>
                  <a:pt x="4051816" y="1365100"/>
                </a:cubicBezTo>
                <a:cubicBezTo>
                  <a:pt x="4040878" y="1372303"/>
                  <a:pt x="4034742" y="1383241"/>
                  <a:pt x="4032608" y="1397647"/>
                </a:cubicBezTo>
                <a:cubicBezTo>
                  <a:pt x="4032341" y="1399248"/>
                  <a:pt x="4030474" y="1416588"/>
                  <a:pt x="4037943" y="1439531"/>
                </a:cubicBezTo>
                <a:cubicBezTo>
                  <a:pt x="4041945" y="1451003"/>
                  <a:pt x="4048348" y="1463541"/>
                  <a:pt x="4059286" y="1476346"/>
                </a:cubicBezTo>
                <a:cubicBezTo>
                  <a:pt x="4070224" y="1489152"/>
                  <a:pt x="4085963" y="1501957"/>
                  <a:pt x="4106238" y="1514496"/>
                </a:cubicBezTo>
                <a:cubicBezTo>
                  <a:pt x="4099035" y="1516630"/>
                  <a:pt x="4092366" y="1519831"/>
                  <a:pt x="4086230" y="1524100"/>
                </a:cubicBezTo>
                <a:cubicBezTo>
                  <a:pt x="4061420" y="1510761"/>
                  <a:pt x="4040611" y="1492086"/>
                  <a:pt x="4027539" y="1470211"/>
                </a:cubicBezTo>
                <a:cubicBezTo>
                  <a:pt x="4014200" y="1448335"/>
                  <a:pt x="4009131" y="1422991"/>
                  <a:pt x="4011266" y="1397914"/>
                </a:cubicBezTo>
                <a:cubicBezTo>
                  <a:pt x="4013133" y="1380040"/>
                  <a:pt x="4021403" y="1364300"/>
                  <a:pt x="4035276" y="1352562"/>
                </a:cubicBezTo>
                <a:cubicBezTo>
                  <a:pt x="4050749" y="1339490"/>
                  <a:pt x="4071824" y="1332820"/>
                  <a:pt x="4094500" y="1334154"/>
                </a:cubicBezTo>
                <a:cubicBezTo>
                  <a:pt x="4106238" y="1334954"/>
                  <a:pt x="4121178" y="1340823"/>
                  <a:pt x="4135584" y="1350694"/>
                </a:cubicBezTo>
                <a:cubicBezTo>
                  <a:pt x="4147589" y="1358698"/>
                  <a:pt x="4158260" y="1370969"/>
                  <a:pt x="4164929" y="1384842"/>
                </a:cubicBezTo>
                <a:cubicBezTo>
                  <a:pt x="4171866" y="1398981"/>
                  <a:pt x="4175067" y="1414187"/>
                  <a:pt x="4171599" y="1427259"/>
                </a:cubicBezTo>
                <a:close/>
                <a:moveTo>
                  <a:pt x="4226288" y="1536371"/>
                </a:moveTo>
                <a:cubicBezTo>
                  <a:pt x="4220419" y="1534771"/>
                  <a:pt x="4214017" y="1534771"/>
                  <a:pt x="4207614" y="1536905"/>
                </a:cubicBezTo>
                <a:cubicBezTo>
                  <a:pt x="4197743" y="1540106"/>
                  <a:pt x="4190540" y="1547576"/>
                  <a:pt x="4187339" y="1556380"/>
                </a:cubicBezTo>
                <a:lnTo>
                  <a:pt x="4184671" y="1552111"/>
                </a:lnTo>
                <a:cubicBezTo>
                  <a:pt x="4169732" y="1529168"/>
                  <a:pt x="4150790" y="1515563"/>
                  <a:pt x="4131049" y="1512628"/>
                </a:cubicBezTo>
                <a:cubicBezTo>
                  <a:pt x="4119311" y="1506759"/>
                  <a:pt x="4109173" y="1500623"/>
                  <a:pt x="4100369" y="1494487"/>
                </a:cubicBezTo>
                <a:cubicBezTo>
                  <a:pt x="4091566" y="1488351"/>
                  <a:pt x="4083829" y="1482216"/>
                  <a:pt x="4077693" y="1475813"/>
                </a:cubicBezTo>
                <a:cubicBezTo>
                  <a:pt x="4065155" y="1463274"/>
                  <a:pt x="4057418" y="1450736"/>
                  <a:pt x="4052883" y="1439531"/>
                </a:cubicBezTo>
                <a:cubicBezTo>
                  <a:pt x="4048348" y="1428326"/>
                  <a:pt x="4046747" y="1418189"/>
                  <a:pt x="4046213" y="1410719"/>
                </a:cubicBezTo>
                <a:cubicBezTo>
                  <a:pt x="4045947" y="1406984"/>
                  <a:pt x="4045947" y="1404050"/>
                  <a:pt x="4045947" y="1402182"/>
                </a:cubicBezTo>
                <a:cubicBezTo>
                  <a:pt x="4045947" y="1400048"/>
                  <a:pt x="4046213" y="1398981"/>
                  <a:pt x="4046213" y="1398981"/>
                </a:cubicBezTo>
                <a:cubicBezTo>
                  <a:pt x="4047547" y="1388310"/>
                  <a:pt x="4051816" y="1380840"/>
                  <a:pt x="4059019" y="1376038"/>
                </a:cubicBezTo>
                <a:cubicBezTo>
                  <a:pt x="4067022" y="1370703"/>
                  <a:pt x="4077693" y="1369635"/>
                  <a:pt x="4086230" y="1370169"/>
                </a:cubicBezTo>
                <a:cubicBezTo>
                  <a:pt x="4094767" y="1370436"/>
                  <a:pt x="4101437" y="1372303"/>
                  <a:pt x="4101437" y="1372303"/>
                </a:cubicBezTo>
                <a:cubicBezTo>
                  <a:pt x="4111841" y="1375238"/>
                  <a:pt x="4124379" y="1383775"/>
                  <a:pt x="4128915" y="1394979"/>
                </a:cubicBezTo>
                <a:cubicBezTo>
                  <a:pt x="4130249" y="1398181"/>
                  <a:pt x="4130782" y="1401115"/>
                  <a:pt x="4130782" y="1404050"/>
                </a:cubicBezTo>
                <a:cubicBezTo>
                  <a:pt x="4125980" y="1400315"/>
                  <a:pt x="4119044" y="1397380"/>
                  <a:pt x="4109440" y="1401115"/>
                </a:cubicBezTo>
                <a:cubicBezTo>
                  <a:pt x="4097168" y="1406184"/>
                  <a:pt x="4092366" y="1418989"/>
                  <a:pt x="4092633" y="1429660"/>
                </a:cubicBezTo>
                <a:cubicBezTo>
                  <a:pt x="4093166" y="1447534"/>
                  <a:pt x="4108373" y="1464341"/>
                  <a:pt x="4126513" y="1467009"/>
                </a:cubicBezTo>
                <a:cubicBezTo>
                  <a:pt x="4151057" y="1470744"/>
                  <a:pt x="4178535" y="1454204"/>
                  <a:pt x="4184938" y="1430461"/>
                </a:cubicBezTo>
                <a:cubicBezTo>
                  <a:pt x="4185471" y="1428060"/>
                  <a:pt x="4186005" y="1425925"/>
                  <a:pt x="4186272" y="1423524"/>
                </a:cubicBezTo>
                <a:cubicBezTo>
                  <a:pt x="4201478" y="1460340"/>
                  <a:pt x="4213216" y="1498756"/>
                  <a:pt x="4226288" y="1536371"/>
                </a:cubicBezTo>
                <a:close/>
                <a:moveTo>
                  <a:pt x="4221753" y="1581990"/>
                </a:moveTo>
                <a:cubicBezTo>
                  <a:pt x="4212416" y="1584658"/>
                  <a:pt x="4202545" y="1579856"/>
                  <a:pt x="4200144" y="1570786"/>
                </a:cubicBezTo>
                <a:cubicBezTo>
                  <a:pt x="4197476" y="1561982"/>
                  <a:pt x="4202545" y="1552378"/>
                  <a:pt x="4211883" y="1549443"/>
                </a:cubicBezTo>
                <a:cubicBezTo>
                  <a:pt x="4221220" y="1546509"/>
                  <a:pt x="4231357" y="1551311"/>
                  <a:pt x="4234025" y="1560381"/>
                </a:cubicBezTo>
                <a:cubicBezTo>
                  <a:pt x="4236693" y="1569452"/>
                  <a:pt x="4231357" y="1579323"/>
                  <a:pt x="4221753" y="1581990"/>
                </a:cubicBezTo>
                <a:close/>
                <a:moveTo>
                  <a:pt x="4270040" y="1693770"/>
                </a:moveTo>
                <a:cubicBezTo>
                  <a:pt x="4264438" y="1691636"/>
                  <a:pt x="4258035" y="1691102"/>
                  <a:pt x="4251632" y="1692703"/>
                </a:cubicBezTo>
                <a:cubicBezTo>
                  <a:pt x="4243095" y="1694837"/>
                  <a:pt x="4236159" y="1699906"/>
                  <a:pt x="4231891" y="1706575"/>
                </a:cubicBezTo>
                <a:cubicBezTo>
                  <a:pt x="4225488" y="1684433"/>
                  <a:pt x="4213483" y="1664958"/>
                  <a:pt x="4195342" y="1655888"/>
                </a:cubicBezTo>
                <a:lnTo>
                  <a:pt x="4195342" y="1655354"/>
                </a:lnTo>
                <a:lnTo>
                  <a:pt x="4195342" y="1655354"/>
                </a:lnTo>
                <a:lnTo>
                  <a:pt x="4195075" y="1654820"/>
                </a:lnTo>
                <a:cubicBezTo>
                  <a:pt x="4205746" y="1638014"/>
                  <a:pt x="4206547" y="1614804"/>
                  <a:pt x="4201745" y="1592395"/>
                </a:cubicBezTo>
                <a:cubicBezTo>
                  <a:pt x="4208681" y="1595863"/>
                  <a:pt x="4217218" y="1596930"/>
                  <a:pt x="4225488" y="1594529"/>
                </a:cubicBezTo>
                <a:cubicBezTo>
                  <a:pt x="4231891" y="1592661"/>
                  <a:pt x="4237226" y="1589193"/>
                  <a:pt x="4240961" y="1584391"/>
                </a:cubicBezTo>
                <a:lnTo>
                  <a:pt x="4256434" y="1638814"/>
                </a:lnTo>
                <a:cubicBezTo>
                  <a:pt x="4262036" y="1657221"/>
                  <a:pt x="4265771" y="1675629"/>
                  <a:pt x="4270040" y="1693770"/>
                </a:cubicBezTo>
                <a:close/>
                <a:moveTo>
                  <a:pt x="4262304" y="1738855"/>
                </a:moveTo>
                <a:cubicBezTo>
                  <a:pt x="4252700" y="1740990"/>
                  <a:pt x="4243362" y="1735121"/>
                  <a:pt x="4241228" y="1726050"/>
                </a:cubicBezTo>
                <a:cubicBezTo>
                  <a:pt x="4239094" y="1716980"/>
                  <a:pt x="4245230" y="1707909"/>
                  <a:pt x="4254834" y="1705508"/>
                </a:cubicBezTo>
                <a:cubicBezTo>
                  <a:pt x="4264438" y="1703374"/>
                  <a:pt x="4273775" y="1708976"/>
                  <a:pt x="4275909" y="1718314"/>
                </a:cubicBezTo>
                <a:cubicBezTo>
                  <a:pt x="4278043" y="1727651"/>
                  <a:pt x="4271908" y="1736988"/>
                  <a:pt x="4262304" y="1738855"/>
                </a:cubicBezTo>
                <a:close/>
                <a:moveTo>
                  <a:pt x="4303387" y="1861040"/>
                </a:moveTo>
                <a:cubicBezTo>
                  <a:pt x="4301786" y="1859172"/>
                  <a:pt x="4300452" y="1857305"/>
                  <a:pt x="4298585" y="1855704"/>
                </a:cubicBezTo>
                <a:cubicBezTo>
                  <a:pt x="4280711" y="1838363"/>
                  <a:pt x="4248431" y="1837563"/>
                  <a:pt x="4229223" y="1853036"/>
                </a:cubicBezTo>
                <a:cubicBezTo>
                  <a:pt x="4215350" y="1864508"/>
                  <a:pt x="4211082" y="1886383"/>
                  <a:pt x="4218819" y="1902390"/>
                </a:cubicBezTo>
                <a:cubicBezTo>
                  <a:pt x="4223621" y="1911727"/>
                  <a:pt x="4234292" y="1920531"/>
                  <a:pt x="4247097" y="1918663"/>
                </a:cubicBezTo>
                <a:cubicBezTo>
                  <a:pt x="4257501" y="1917330"/>
                  <a:pt x="4261770" y="1911194"/>
                  <a:pt x="4264438" y="1905591"/>
                </a:cubicBezTo>
                <a:cubicBezTo>
                  <a:pt x="4266038" y="1908259"/>
                  <a:pt x="4266839" y="1911194"/>
                  <a:pt x="4267372" y="1914395"/>
                </a:cubicBezTo>
                <a:cubicBezTo>
                  <a:pt x="4268706" y="1926400"/>
                  <a:pt x="4262036" y="1940006"/>
                  <a:pt x="4254834" y="1948009"/>
                </a:cubicBezTo>
                <a:cubicBezTo>
                  <a:pt x="4254834" y="1948009"/>
                  <a:pt x="4235892" y="1966683"/>
                  <a:pt x="4216684" y="1965616"/>
                </a:cubicBezTo>
                <a:cubicBezTo>
                  <a:pt x="4207881" y="1965083"/>
                  <a:pt x="4200411" y="1960814"/>
                  <a:pt x="4193741" y="1952277"/>
                </a:cubicBezTo>
                <a:cubicBezTo>
                  <a:pt x="4192941" y="1951210"/>
                  <a:pt x="4182003" y="1936804"/>
                  <a:pt x="4179336" y="1912794"/>
                </a:cubicBezTo>
                <a:cubicBezTo>
                  <a:pt x="4177468" y="1888518"/>
                  <a:pt x="4180670" y="1854904"/>
                  <a:pt x="4210815" y="1811152"/>
                </a:cubicBezTo>
                <a:cubicBezTo>
                  <a:pt x="4226288" y="1798880"/>
                  <a:pt x="4237226" y="1777271"/>
                  <a:pt x="4237760" y="1750060"/>
                </a:cubicBezTo>
                <a:lnTo>
                  <a:pt x="4237760" y="1745258"/>
                </a:lnTo>
                <a:cubicBezTo>
                  <a:pt x="4244963" y="1751394"/>
                  <a:pt x="4255100" y="1754062"/>
                  <a:pt x="4265238" y="1751927"/>
                </a:cubicBezTo>
                <a:cubicBezTo>
                  <a:pt x="4271640" y="1750594"/>
                  <a:pt x="4277243" y="1747392"/>
                  <a:pt x="4281512" y="1743124"/>
                </a:cubicBezTo>
                <a:cubicBezTo>
                  <a:pt x="4286313" y="1762599"/>
                  <a:pt x="4289248" y="1782340"/>
                  <a:pt x="4292983" y="1802082"/>
                </a:cubicBezTo>
                <a:lnTo>
                  <a:pt x="4303387" y="1861040"/>
                </a:lnTo>
                <a:close/>
                <a:moveTo>
                  <a:pt x="4295651" y="1948809"/>
                </a:moveTo>
                <a:cubicBezTo>
                  <a:pt x="4288448" y="1964549"/>
                  <a:pt x="4278844" y="1977088"/>
                  <a:pt x="4268973" y="1983490"/>
                </a:cubicBezTo>
                <a:cubicBezTo>
                  <a:pt x="4249765" y="1996029"/>
                  <a:pt x="4228156" y="2000564"/>
                  <a:pt x="4208148" y="1997096"/>
                </a:cubicBezTo>
                <a:cubicBezTo>
                  <a:pt x="4190540" y="1993895"/>
                  <a:pt x="4175601" y="1984291"/>
                  <a:pt x="4164396" y="1969885"/>
                </a:cubicBezTo>
                <a:cubicBezTo>
                  <a:pt x="4148923" y="1949343"/>
                  <a:pt x="4141986" y="1924799"/>
                  <a:pt x="4143054" y="1899189"/>
                </a:cubicBezTo>
                <a:cubicBezTo>
                  <a:pt x="4143588" y="1873578"/>
                  <a:pt x="4150790" y="1847434"/>
                  <a:pt x="4166530" y="1823424"/>
                </a:cubicBezTo>
                <a:cubicBezTo>
                  <a:pt x="4174000" y="1824224"/>
                  <a:pt x="4181470" y="1823424"/>
                  <a:pt x="4188673" y="1821823"/>
                </a:cubicBezTo>
                <a:cubicBezTo>
                  <a:pt x="4176401" y="1842899"/>
                  <a:pt x="4169998" y="1861840"/>
                  <a:pt x="4167331" y="1878380"/>
                </a:cubicBezTo>
                <a:cubicBezTo>
                  <a:pt x="4164929" y="1894920"/>
                  <a:pt x="4164396" y="1909326"/>
                  <a:pt x="4166797" y="1921064"/>
                </a:cubicBezTo>
                <a:cubicBezTo>
                  <a:pt x="4170799" y="1944808"/>
                  <a:pt x="4182003" y="1958947"/>
                  <a:pt x="4182803" y="1960014"/>
                </a:cubicBezTo>
                <a:cubicBezTo>
                  <a:pt x="4191874" y="1971485"/>
                  <a:pt x="4203079" y="1977888"/>
                  <a:pt x="4216151" y="1978688"/>
                </a:cubicBezTo>
                <a:cubicBezTo>
                  <a:pt x="4242028" y="1980289"/>
                  <a:pt x="4264438" y="1958147"/>
                  <a:pt x="4265505" y="1957079"/>
                </a:cubicBezTo>
                <a:cubicBezTo>
                  <a:pt x="4276976" y="1944541"/>
                  <a:pt x="4283112" y="1927467"/>
                  <a:pt x="4281512" y="1913328"/>
                </a:cubicBezTo>
                <a:cubicBezTo>
                  <a:pt x="4280444" y="1902924"/>
                  <a:pt x="4275375" y="1894387"/>
                  <a:pt x="4266839" y="1888518"/>
                </a:cubicBezTo>
                <a:lnTo>
                  <a:pt x="4260169" y="1883982"/>
                </a:lnTo>
                <a:lnTo>
                  <a:pt x="4256434" y="1891185"/>
                </a:lnTo>
                <a:cubicBezTo>
                  <a:pt x="4255367" y="1893320"/>
                  <a:pt x="4254300" y="1895720"/>
                  <a:pt x="4253500" y="1897855"/>
                </a:cubicBezTo>
                <a:cubicBezTo>
                  <a:pt x="4251099" y="1904257"/>
                  <a:pt x="4250032" y="1905858"/>
                  <a:pt x="4245763" y="1906392"/>
                </a:cubicBezTo>
                <a:cubicBezTo>
                  <a:pt x="4239627" y="1907192"/>
                  <a:pt x="4234025" y="1902123"/>
                  <a:pt x="4231357" y="1897054"/>
                </a:cubicBezTo>
                <a:cubicBezTo>
                  <a:pt x="4228689" y="1891719"/>
                  <a:pt x="4228156" y="1885050"/>
                  <a:pt x="4229490" y="1878914"/>
                </a:cubicBezTo>
                <a:cubicBezTo>
                  <a:pt x="4230557" y="1872778"/>
                  <a:pt x="4233491" y="1867175"/>
                  <a:pt x="4238293" y="1863440"/>
                </a:cubicBezTo>
                <a:cubicBezTo>
                  <a:pt x="4251899" y="1852503"/>
                  <a:pt x="4275909" y="1853036"/>
                  <a:pt x="4288714" y="1865575"/>
                </a:cubicBezTo>
                <a:cubicBezTo>
                  <a:pt x="4308189" y="1884249"/>
                  <a:pt x="4307122" y="1923465"/>
                  <a:pt x="4295651" y="1948809"/>
                </a:cubicBezTo>
                <a:close/>
                <a:moveTo>
                  <a:pt x="4231891" y="2147559"/>
                </a:moveTo>
                <a:cubicBezTo>
                  <a:pt x="4236960" y="2143557"/>
                  <a:pt x="4241228" y="2139022"/>
                  <a:pt x="4243896" y="2133419"/>
                </a:cubicBezTo>
                <a:cubicBezTo>
                  <a:pt x="4250032" y="2120614"/>
                  <a:pt x="4246830" y="2102473"/>
                  <a:pt x="4231357" y="2095804"/>
                </a:cubicBezTo>
                <a:cubicBezTo>
                  <a:pt x="4220686" y="2091268"/>
                  <a:pt x="4206547" y="2091268"/>
                  <a:pt x="4196676" y="2095804"/>
                </a:cubicBezTo>
                <a:cubicBezTo>
                  <a:pt x="4190007" y="2098738"/>
                  <a:pt x="4184938" y="2104340"/>
                  <a:pt x="4183070" y="2111277"/>
                </a:cubicBezTo>
                <a:cubicBezTo>
                  <a:pt x="4182537" y="2113144"/>
                  <a:pt x="4182270" y="2115012"/>
                  <a:pt x="4182270" y="2116612"/>
                </a:cubicBezTo>
                <a:cubicBezTo>
                  <a:pt x="4181736" y="2116079"/>
                  <a:pt x="4181203" y="2115812"/>
                  <a:pt x="4180936" y="2115278"/>
                </a:cubicBezTo>
                <a:cubicBezTo>
                  <a:pt x="4179069" y="2112611"/>
                  <a:pt x="4179069" y="2108876"/>
                  <a:pt x="4180936" y="2104074"/>
                </a:cubicBezTo>
                <a:cubicBezTo>
                  <a:pt x="4182270" y="2100872"/>
                  <a:pt x="4184137" y="2097938"/>
                  <a:pt x="4187606" y="2095003"/>
                </a:cubicBezTo>
                <a:cubicBezTo>
                  <a:pt x="4191607" y="2091535"/>
                  <a:pt x="4196409" y="2088334"/>
                  <a:pt x="4202545" y="2085399"/>
                </a:cubicBezTo>
                <a:cubicBezTo>
                  <a:pt x="4206547" y="2083532"/>
                  <a:pt x="4210815" y="2082198"/>
                  <a:pt x="4215350" y="2080597"/>
                </a:cubicBezTo>
                <a:cubicBezTo>
                  <a:pt x="4221220" y="2078730"/>
                  <a:pt x="4227089" y="2076596"/>
                  <a:pt x="4232691" y="2073394"/>
                </a:cubicBezTo>
                <a:cubicBezTo>
                  <a:pt x="4236693" y="2071260"/>
                  <a:pt x="4240695" y="2068592"/>
                  <a:pt x="4245230" y="2065124"/>
                </a:cubicBezTo>
                <a:cubicBezTo>
                  <a:pt x="4258035" y="2055787"/>
                  <a:pt x="4268439" y="2045383"/>
                  <a:pt x="4276443" y="2033645"/>
                </a:cubicBezTo>
                <a:cubicBezTo>
                  <a:pt x="4287647" y="2016837"/>
                  <a:pt x="4293516" y="1997896"/>
                  <a:pt x="4293516" y="1978422"/>
                </a:cubicBezTo>
                <a:cubicBezTo>
                  <a:pt x="4300720" y="1969618"/>
                  <a:pt x="4305521" y="1960281"/>
                  <a:pt x="4308456" y="1953878"/>
                </a:cubicBezTo>
                <a:cubicBezTo>
                  <a:pt x="4310590" y="1949076"/>
                  <a:pt x="4312457" y="1943740"/>
                  <a:pt x="4314058" y="1938138"/>
                </a:cubicBezTo>
                <a:cubicBezTo>
                  <a:pt x="4319127" y="1972286"/>
                  <a:pt x="4320994" y="2006967"/>
                  <a:pt x="4323662" y="2041381"/>
                </a:cubicBezTo>
                <a:cubicBezTo>
                  <a:pt x="4324729" y="2058722"/>
                  <a:pt x="4326864" y="2075795"/>
                  <a:pt x="4326864" y="2093136"/>
                </a:cubicBezTo>
                <a:lnTo>
                  <a:pt x="4328198" y="2144891"/>
                </a:lnTo>
                <a:lnTo>
                  <a:pt x="4231891" y="2147559"/>
                </a:lnTo>
                <a:close/>
                <a:moveTo>
                  <a:pt x="4147856" y="2080331"/>
                </a:moveTo>
                <a:cubicBezTo>
                  <a:pt x="4154258" y="2069659"/>
                  <a:pt x="4165997" y="2061123"/>
                  <a:pt x="4179869" y="2056854"/>
                </a:cubicBezTo>
                <a:cubicBezTo>
                  <a:pt x="4228423" y="2041915"/>
                  <a:pt x="4244162" y="2016571"/>
                  <a:pt x="4248431" y="2007233"/>
                </a:cubicBezTo>
                <a:cubicBezTo>
                  <a:pt x="4258035" y="2004566"/>
                  <a:pt x="4267372" y="2000297"/>
                  <a:pt x="4276176" y="1994428"/>
                </a:cubicBezTo>
                <a:lnTo>
                  <a:pt x="4278310" y="1992827"/>
                </a:lnTo>
                <a:cubicBezTo>
                  <a:pt x="4276443" y="2004833"/>
                  <a:pt x="4271640" y="2016304"/>
                  <a:pt x="4264438" y="2026975"/>
                </a:cubicBezTo>
                <a:cubicBezTo>
                  <a:pt x="4257235" y="2037379"/>
                  <a:pt x="4247897" y="2046983"/>
                  <a:pt x="4236426" y="2055520"/>
                </a:cubicBezTo>
                <a:cubicBezTo>
                  <a:pt x="4232424" y="2058455"/>
                  <a:pt x="4228689" y="2060856"/>
                  <a:pt x="4225221" y="2062990"/>
                </a:cubicBezTo>
                <a:cubicBezTo>
                  <a:pt x="4220686" y="2065658"/>
                  <a:pt x="4215617" y="2067258"/>
                  <a:pt x="4210282" y="2069126"/>
                </a:cubicBezTo>
                <a:cubicBezTo>
                  <a:pt x="4205480" y="2070727"/>
                  <a:pt x="4200411" y="2072327"/>
                  <a:pt x="4195609" y="2074728"/>
                </a:cubicBezTo>
                <a:cubicBezTo>
                  <a:pt x="4188139" y="2078463"/>
                  <a:pt x="4182003" y="2082198"/>
                  <a:pt x="4177468" y="2086733"/>
                </a:cubicBezTo>
                <a:cubicBezTo>
                  <a:pt x="4172933" y="2091002"/>
                  <a:pt x="4169465" y="2095804"/>
                  <a:pt x="4167597" y="2100872"/>
                </a:cubicBezTo>
                <a:cubicBezTo>
                  <a:pt x="4164396" y="2109676"/>
                  <a:pt x="4164929" y="2116879"/>
                  <a:pt x="4169198" y="2122748"/>
                </a:cubicBezTo>
                <a:cubicBezTo>
                  <a:pt x="4176401" y="2132352"/>
                  <a:pt x="4190540" y="2133419"/>
                  <a:pt x="4192141" y="2133419"/>
                </a:cubicBezTo>
                <a:lnTo>
                  <a:pt x="4207080" y="2134220"/>
                </a:lnTo>
                <a:lnTo>
                  <a:pt x="4198010" y="2123282"/>
                </a:lnTo>
                <a:cubicBezTo>
                  <a:pt x="4195876" y="2120881"/>
                  <a:pt x="4195342" y="2117413"/>
                  <a:pt x="4196142" y="2114211"/>
                </a:cubicBezTo>
                <a:cubicBezTo>
                  <a:pt x="4196943" y="2111010"/>
                  <a:pt x="4199077" y="2108609"/>
                  <a:pt x="4202279" y="2107275"/>
                </a:cubicBezTo>
                <a:cubicBezTo>
                  <a:pt x="4208681" y="2104607"/>
                  <a:pt x="4218285" y="2104607"/>
                  <a:pt x="4225221" y="2107542"/>
                </a:cubicBezTo>
                <a:cubicBezTo>
                  <a:pt x="4233491" y="2111010"/>
                  <a:pt x="4234825" y="2121148"/>
                  <a:pt x="4231357" y="2128351"/>
                </a:cubicBezTo>
                <a:cubicBezTo>
                  <a:pt x="4223621" y="2144357"/>
                  <a:pt x="4200411" y="2148092"/>
                  <a:pt x="4182270" y="2148359"/>
                </a:cubicBezTo>
                <a:cubicBezTo>
                  <a:pt x="4174800" y="2148359"/>
                  <a:pt x="4164129" y="2147292"/>
                  <a:pt x="4155592" y="2140889"/>
                </a:cubicBezTo>
                <a:cubicBezTo>
                  <a:pt x="4136651" y="2127017"/>
                  <a:pt x="4137185" y="2098205"/>
                  <a:pt x="4147856" y="2080331"/>
                </a:cubicBezTo>
                <a:close/>
                <a:moveTo>
                  <a:pt x="4031541" y="2104340"/>
                </a:moveTo>
                <a:cubicBezTo>
                  <a:pt x="4031007" y="2085933"/>
                  <a:pt x="4028873" y="2067792"/>
                  <a:pt x="4027806" y="2049651"/>
                </a:cubicBezTo>
                <a:cubicBezTo>
                  <a:pt x="4026205" y="2031510"/>
                  <a:pt x="4025405" y="2013103"/>
                  <a:pt x="4023271" y="1994962"/>
                </a:cubicBezTo>
                <a:cubicBezTo>
                  <a:pt x="4025672" y="1996829"/>
                  <a:pt x="4028339" y="1998430"/>
                  <a:pt x="4031007" y="2000031"/>
                </a:cubicBezTo>
                <a:cubicBezTo>
                  <a:pt x="4040878" y="2005099"/>
                  <a:pt x="4054217" y="2006700"/>
                  <a:pt x="4067556" y="2004833"/>
                </a:cubicBezTo>
                <a:cubicBezTo>
                  <a:pt x="4057151" y="2026441"/>
                  <a:pt x="4059552" y="2052852"/>
                  <a:pt x="4081962" y="2068859"/>
                </a:cubicBezTo>
                <a:cubicBezTo>
                  <a:pt x="4092900" y="2076596"/>
                  <a:pt x="4109973" y="2079263"/>
                  <a:pt x="4122245" y="2078463"/>
                </a:cubicBezTo>
                <a:cubicBezTo>
                  <a:pt x="4125980" y="2078196"/>
                  <a:pt x="4130249" y="2077396"/>
                  <a:pt x="4134517" y="2076329"/>
                </a:cubicBezTo>
                <a:cubicBezTo>
                  <a:pt x="4128648" y="2087534"/>
                  <a:pt x="4125713" y="2101406"/>
                  <a:pt x="4127047" y="2114478"/>
                </a:cubicBezTo>
                <a:cubicBezTo>
                  <a:pt x="4128381" y="2127817"/>
                  <a:pt x="4134517" y="2140356"/>
                  <a:pt x="4145721" y="2149426"/>
                </a:cubicBezTo>
                <a:lnTo>
                  <a:pt x="4080895" y="2150760"/>
                </a:lnTo>
                <a:cubicBezTo>
                  <a:pt x="4077426" y="2141156"/>
                  <a:pt x="4066755" y="2120347"/>
                  <a:pt x="4031541" y="2104340"/>
                </a:cubicBezTo>
                <a:close/>
                <a:moveTo>
                  <a:pt x="3803713" y="1227977"/>
                </a:moveTo>
                <a:lnTo>
                  <a:pt x="3809048" y="1224775"/>
                </a:lnTo>
                <a:lnTo>
                  <a:pt x="4037677" y="1087652"/>
                </a:lnTo>
                <a:cubicBezTo>
                  <a:pt x="3946972" y="936122"/>
                  <a:pt x="3836793" y="796597"/>
                  <a:pt x="3712742" y="671212"/>
                </a:cubicBezTo>
                <a:cubicBezTo>
                  <a:pt x="3587356" y="547161"/>
                  <a:pt x="3447832" y="437248"/>
                  <a:pt x="3296302" y="346277"/>
                </a:cubicBezTo>
                <a:lnTo>
                  <a:pt x="3155977" y="580508"/>
                </a:lnTo>
                <a:lnTo>
                  <a:pt x="3160512" y="583709"/>
                </a:lnTo>
                <a:cubicBezTo>
                  <a:pt x="3161046" y="583976"/>
                  <a:pt x="3166115" y="587978"/>
                  <a:pt x="3170383" y="598115"/>
                </a:cubicBezTo>
                <a:cubicBezTo>
                  <a:pt x="3174652" y="608253"/>
                  <a:pt x="3178120" y="623992"/>
                  <a:pt x="3175185" y="647202"/>
                </a:cubicBezTo>
                <a:lnTo>
                  <a:pt x="3174652" y="650937"/>
                </a:lnTo>
                <a:cubicBezTo>
                  <a:pt x="3215469" y="676014"/>
                  <a:pt x="3253885" y="704292"/>
                  <a:pt x="3292567" y="732304"/>
                </a:cubicBezTo>
                <a:lnTo>
                  <a:pt x="3294168" y="733905"/>
                </a:lnTo>
                <a:cubicBezTo>
                  <a:pt x="3296302" y="735772"/>
                  <a:pt x="3298436" y="737373"/>
                  <a:pt x="3300571" y="738707"/>
                </a:cubicBezTo>
                <a:cubicBezTo>
                  <a:pt x="3327515" y="760316"/>
                  <a:pt x="3355260" y="780591"/>
                  <a:pt x="3380871" y="803800"/>
                </a:cubicBezTo>
                <a:lnTo>
                  <a:pt x="3420087" y="837681"/>
                </a:lnTo>
                <a:lnTo>
                  <a:pt x="3457436" y="873429"/>
                </a:lnTo>
                <a:lnTo>
                  <a:pt x="3490783" y="863559"/>
                </a:lnTo>
                <a:lnTo>
                  <a:pt x="3521196" y="832612"/>
                </a:lnTo>
                <a:lnTo>
                  <a:pt x="3519061" y="828611"/>
                </a:lnTo>
                <a:cubicBezTo>
                  <a:pt x="3519061" y="828611"/>
                  <a:pt x="3516127" y="823275"/>
                  <a:pt x="3514793" y="815005"/>
                </a:cubicBezTo>
                <a:cubicBezTo>
                  <a:pt x="3513192" y="806735"/>
                  <a:pt x="3512925" y="795264"/>
                  <a:pt x="3517461" y="782992"/>
                </a:cubicBezTo>
                <a:cubicBezTo>
                  <a:pt x="3524664" y="764051"/>
                  <a:pt x="3542271" y="747510"/>
                  <a:pt x="3570283" y="734705"/>
                </a:cubicBezTo>
                <a:cubicBezTo>
                  <a:pt x="3574551" y="733371"/>
                  <a:pt x="3620704" y="719766"/>
                  <a:pt x="3648715" y="735772"/>
                </a:cubicBezTo>
                <a:lnTo>
                  <a:pt x="3648715" y="735772"/>
                </a:lnTo>
                <a:cubicBezTo>
                  <a:pt x="3664722" y="763784"/>
                  <a:pt x="3651116" y="809936"/>
                  <a:pt x="3649782" y="814205"/>
                </a:cubicBezTo>
                <a:cubicBezTo>
                  <a:pt x="3636977" y="842216"/>
                  <a:pt x="3620437" y="859824"/>
                  <a:pt x="3601496" y="867293"/>
                </a:cubicBezTo>
                <a:cubicBezTo>
                  <a:pt x="3589224" y="872095"/>
                  <a:pt x="3577752" y="871562"/>
                  <a:pt x="3569482" y="869961"/>
                </a:cubicBezTo>
                <a:cubicBezTo>
                  <a:pt x="3561212" y="868361"/>
                  <a:pt x="3555876" y="865426"/>
                  <a:pt x="3555876" y="865426"/>
                </a:cubicBezTo>
                <a:lnTo>
                  <a:pt x="3551875" y="863292"/>
                </a:lnTo>
                <a:lnTo>
                  <a:pt x="3520929" y="893704"/>
                </a:lnTo>
                <a:lnTo>
                  <a:pt x="3511058" y="927052"/>
                </a:lnTo>
                <a:lnTo>
                  <a:pt x="3546806" y="964401"/>
                </a:lnTo>
                <a:lnTo>
                  <a:pt x="3580687" y="1003617"/>
                </a:lnTo>
                <a:cubicBezTo>
                  <a:pt x="3603896" y="1029227"/>
                  <a:pt x="3624438" y="1056972"/>
                  <a:pt x="3645781" y="1083917"/>
                </a:cubicBezTo>
                <a:cubicBezTo>
                  <a:pt x="3647115" y="1086051"/>
                  <a:pt x="3648715" y="1088452"/>
                  <a:pt x="3650583" y="1090319"/>
                </a:cubicBezTo>
                <a:lnTo>
                  <a:pt x="3652183" y="1091920"/>
                </a:lnTo>
                <a:cubicBezTo>
                  <a:pt x="3680195" y="1130603"/>
                  <a:pt x="3708740" y="1169019"/>
                  <a:pt x="3733550" y="1209836"/>
                </a:cubicBezTo>
                <a:lnTo>
                  <a:pt x="3737285" y="1209302"/>
                </a:lnTo>
                <a:cubicBezTo>
                  <a:pt x="3760495" y="1206368"/>
                  <a:pt x="3776501" y="1209836"/>
                  <a:pt x="3786372" y="1214104"/>
                </a:cubicBezTo>
                <a:cubicBezTo>
                  <a:pt x="3796510" y="1218373"/>
                  <a:pt x="3800512" y="1223441"/>
                  <a:pt x="3800778" y="1223975"/>
                </a:cubicBezTo>
                <a:lnTo>
                  <a:pt x="3803713" y="1227977"/>
                </a:lnTo>
                <a:close/>
                <a:moveTo>
                  <a:pt x="3653250" y="1054571"/>
                </a:moveTo>
                <a:cubicBezTo>
                  <a:pt x="3660720" y="1021491"/>
                  <a:pt x="3689799" y="990811"/>
                  <a:pt x="3727948" y="979340"/>
                </a:cubicBezTo>
                <a:cubicBezTo>
                  <a:pt x="3731149" y="984409"/>
                  <a:pt x="3734884" y="989211"/>
                  <a:pt x="3738886" y="993479"/>
                </a:cubicBezTo>
                <a:cubicBezTo>
                  <a:pt x="3700203" y="1007618"/>
                  <a:pt x="3679128" y="1036430"/>
                  <a:pt x="3678061" y="1037497"/>
                </a:cubicBezTo>
                <a:cubicBezTo>
                  <a:pt x="3672992" y="1045234"/>
                  <a:pt x="3669791" y="1055638"/>
                  <a:pt x="3674326" y="1062308"/>
                </a:cubicBezTo>
                <a:cubicBezTo>
                  <a:pt x="3675926" y="1064976"/>
                  <a:pt x="3680728" y="1068977"/>
                  <a:pt x="3691133" y="1066576"/>
                </a:cubicBezTo>
                <a:cubicBezTo>
                  <a:pt x="3699403" y="1064709"/>
                  <a:pt x="3704472" y="1058039"/>
                  <a:pt x="3708473" y="1052437"/>
                </a:cubicBezTo>
                <a:cubicBezTo>
                  <a:pt x="3714076" y="1044967"/>
                  <a:pt x="3716210" y="1042833"/>
                  <a:pt x="3720745" y="1043633"/>
                </a:cubicBezTo>
                <a:cubicBezTo>
                  <a:pt x="3725014" y="1044167"/>
                  <a:pt x="3729015" y="1050836"/>
                  <a:pt x="3729815" y="1055905"/>
                </a:cubicBezTo>
                <a:cubicBezTo>
                  <a:pt x="3731149" y="1064709"/>
                  <a:pt x="3725014" y="1072979"/>
                  <a:pt x="3721279" y="1077247"/>
                </a:cubicBezTo>
                <a:cubicBezTo>
                  <a:pt x="3712742" y="1086851"/>
                  <a:pt x="3699669" y="1093788"/>
                  <a:pt x="3689532" y="1094054"/>
                </a:cubicBezTo>
                <a:cubicBezTo>
                  <a:pt x="3679395" y="1094588"/>
                  <a:pt x="3669791" y="1090053"/>
                  <a:pt x="3662054" y="1083116"/>
                </a:cubicBezTo>
                <a:lnTo>
                  <a:pt x="3655918" y="1075380"/>
                </a:lnTo>
                <a:cubicBezTo>
                  <a:pt x="3652717" y="1069244"/>
                  <a:pt x="3651650" y="1061774"/>
                  <a:pt x="3653250" y="1054571"/>
                </a:cubicBezTo>
                <a:close/>
                <a:moveTo>
                  <a:pt x="3800512" y="1118598"/>
                </a:moveTo>
                <a:cubicBezTo>
                  <a:pt x="3793042" y="1123667"/>
                  <a:pt x="3780503" y="1128735"/>
                  <a:pt x="3771166" y="1127668"/>
                </a:cubicBezTo>
                <a:cubicBezTo>
                  <a:pt x="3745289" y="1125534"/>
                  <a:pt x="3732483" y="1100991"/>
                  <a:pt x="3735951" y="1078314"/>
                </a:cubicBezTo>
                <a:cubicBezTo>
                  <a:pt x="3741287" y="1070311"/>
                  <a:pt x="3743955" y="1062041"/>
                  <a:pt x="3743154" y="1054305"/>
                </a:cubicBezTo>
                <a:cubicBezTo>
                  <a:pt x="3747689" y="1039898"/>
                  <a:pt x="3762896" y="1024959"/>
                  <a:pt x="3770099" y="1018823"/>
                </a:cubicBezTo>
                <a:cubicBezTo>
                  <a:pt x="3774101" y="1021224"/>
                  <a:pt x="3778369" y="1023625"/>
                  <a:pt x="3782637" y="1025492"/>
                </a:cubicBezTo>
                <a:lnTo>
                  <a:pt x="3784505" y="1026293"/>
                </a:lnTo>
                <a:cubicBezTo>
                  <a:pt x="3766631" y="1048169"/>
                  <a:pt x="3758627" y="1066843"/>
                  <a:pt x="3760762" y="1082316"/>
                </a:cubicBezTo>
                <a:cubicBezTo>
                  <a:pt x="3763163" y="1098590"/>
                  <a:pt x="3776501" y="1104725"/>
                  <a:pt x="3777035" y="1104992"/>
                </a:cubicBezTo>
                <a:lnTo>
                  <a:pt x="3792508" y="1111928"/>
                </a:lnTo>
                <a:lnTo>
                  <a:pt x="3786639" y="1096722"/>
                </a:lnTo>
                <a:cubicBezTo>
                  <a:pt x="3784505" y="1091120"/>
                  <a:pt x="3790908" y="1085517"/>
                  <a:pt x="3791174" y="1085517"/>
                </a:cubicBezTo>
                <a:cubicBezTo>
                  <a:pt x="3794909" y="1082583"/>
                  <a:pt x="3797844" y="1080449"/>
                  <a:pt x="3800778" y="1079382"/>
                </a:cubicBezTo>
                <a:cubicBezTo>
                  <a:pt x="3803980" y="1078048"/>
                  <a:pt x="3806914" y="1077781"/>
                  <a:pt x="3809582" y="1078848"/>
                </a:cubicBezTo>
                <a:cubicBezTo>
                  <a:pt x="3813317" y="1080182"/>
                  <a:pt x="3816785" y="1083917"/>
                  <a:pt x="3818386" y="1088719"/>
                </a:cubicBezTo>
                <a:cubicBezTo>
                  <a:pt x="3821854" y="1097789"/>
                  <a:pt x="3809582" y="1112462"/>
                  <a:pt x="3800512" y="1118598"/>
                </a:cubicBezTo>
                <a:close/>
                <a:moveTo>
                  <a:pt x="3815451" y="1066310"/>
                </a:moveTo>
                <a:cubicBezTo>
                  <a:pt x="3809582" y="1064175"/>
                  <a:pt x="3802913" y="1064442"/>
                  <a:pt x="3796510" y="1067110"/>
                </a:cubicBezTo>
                <a:cubicBezTo>
                  <a:pt x="3792241" y="1068977"/>
                  <a:pt x="3787973" y="1071645"/>
                  <a:pt x="3783438" y="1075647"/>
                </a:cubicBezTo>
                <a:cubicBezTo>
                  <a:pt x="3781037" y="1077514"/>
                  <a:pt x="3778102" y="1080715"/>
                  <a:pt x="3775968" y="1084717"/>
                </a:cubicBezTo>
                <a:cubicBezTo>
                  <a:pt x="3775168" y="1082850"/>
                  <a:pt x="3774367" y="1080982"/>
                  <a:pt x="3774101" y="1078581"/>
                </a:cubicBezTo>
                <a:cubicBezTo>
                  <a:pt x="3772500" y="1066576"/>
                  <a:pt x="3780503" y="1050036"/>
                  <a:pt x="3797310" y="1030294"/>
                </a:cubicBezTo>
                <a:cubicBezTo>
                  <a:pt x="3812783" y="1034029"/>
                  <a:pt x="3828790" y="1033229"/>
                  <a:pt x="3844530" y="1027627"/>
                </a:cubicBezTo>
                <a:cubicBezTo>
                  <a:pt x="3852533" y="1024692"/>
                  <a:pt x="3860270" y="1020690"/>
                  <a:pt x="3867473" y="1015355"/>
                </a:cubicBezTo>
                <a:cubicBezTo>
                  <a:pt x="3866139" y="1027360"/>
                  <a:pt x="3860003" y="1047635"/>
                  <a:pt x="3837327" y="1072712"/>
                </a:cubicBezTo>
                <a:cubicBezTo>
                  <a:pt x="3834926" y="1075380"/>
                  <a:pt x="3832792" y="1078048"/>
                  <a:pt x="3830657" y="1080982"/>
                </a:cubicBezTo>
                <a:cubicBezTo>
                  <a:pt x="3826922" y="1074046"/>
                  <a:pt x="3821854" y="1068711"/>
                  <a:pt x="3815451" y="1066310"/>
                </a:cubicBezTo>
                <a:close/>
                <a:moveTo>
                  <a:pt x="3724747" y="1031362"/>
                </a:moveTo>
                <a:cubicBezTo>
                  <a:pt x="3710607" y="1029227"/>
                  <a:pt x="3703138" y="1039632"/>
                  <a:pt x="3698069" y="1046568"/>
                </a:cubicBezTo>
                <a:cubicBezTo>
                  <a:pt x="3695134" y="1050303"/>
                  <a:pt x="3692467" y="1054038"/>
                  <a:pt x="3690066" y="1054571"/>
                </a:cubicBezTo>
                <a:cubicBezTo>
                  <a:pt x="3687932" y="1055105"/>
                  <a:pt x="3686064" y="1054838"/>
                  <a:pt x="3685797" y="1054571"/>
                </a:cubicBezTo>
                <a:cubicBezTo>
                  <a:pt x="3684997" y="1053237"/>
                  <a:pt x="3685530" y="1048169"/>
                  <a:pt x="3688732" y="1043367"/>
                </a:cubicBezTo>
                <a:cubicBezTo>
                  <a:pt x="3688732" y="1043367"/>
                  <a:pt x="3710341" y="1014555"/>
                  <a:pt x="3748757" y="1003350"/>
                </a:cubicBezTo>
                <a:cubicBezTo>
                  <a:pt x="3752225" y="1006285"/>
                  <a:pt x="3755693" y="1009219"/>
                  <a:pt x="3759428" y="1011887"/>
                </a:cubicBezTo>
                <a:cubicBezTo>
                  <a:pt x="3753025" y="1017756"/>
                  <a:pt x="3743688" y="1027627"/>
                  <a:pt x="3737019" y="1038831"/>
                </a:cubicBezTo>
                <a:cubicBezTo>
                  <a:pt x="3733817" y="1035096"/>
                  <a:pt x="3729815" y="1032162"/>
                  <a:pt x="3724747" y="1031362"/>
                </a:cubicBezTo>
                <a:close/>
                <a:moveTo>
                  <a:pt x="3707140" y="809936"/>
                </a:moveTo>
                <a:cubicBezTo>
                  <a:pt x="3699669" y="790728"/>
                  <a:pt x="3682596" y="776322"/>
                  <a:pt x="3669257" y="766718"/>
                </a:cubicBezTo>
                <a:cubicBezTo>
                  <a:pt x="3668990" y="757648"/>
                  <a:pt x="3667923" y="748578"/>
                  <a:pt x="3664989" y="740041"/>
                </a:cubicBezTo>
                <a:cubicBezTo>
                  <a:pt x="3687932" y="743242"/>
                  <a:pt x="3714876" y="764584"/>
                  <a:pt x="3730349" y="793129"/>
                </a:cubicBezTo>
                <a:cubicBezTo>
                  <a:pt x="3743421" y="819540"/>
                  <a:pt x="3743421" y="843550"/>
                  <a:pt x="3730883" y="859557"/>
                </a:cubicBezTo>
                <a:cubicBezTo>
                  <a:pt x="3722879" y="869694"/>
                  <a:pt x="3710874" y="876631"/>
                  <a:pt x="3697802" y="878765"/>
                </a:cubicBezTo>
                <a:cubicBezTo>
                  <a:pt x="3685264" y="880899"/>
                  <a:pt x="3673792" y="878498"/>
                  <a:pt x="3665522" y="872095"/>
                </a:cubicBezTo>
                <a:cubicBezTo>
                  <a:pt x="3657252" y="865693"/>
                  <a:pt x="3652183" y="858223"/>
                  <a:pt x="3652717" y="853421"/>
                </a:cubicBezTo>
                <a:cubicBezTo>
                  <a:pt x="3652983" y="851020"/>
                  <a:pt x="3655385" y="848619"/>
                  <a:pt x="3659386" y="846218"/>
                </a:cubicBezTo>
                <a:cubicBezTo>
                  <a:pt x="3666322" y="842483"/>
                  <a:pt x="3670858" y="842483"/>
                  <a:pt x="3676727" y="846485"/>
                </a:cubicBezTo>
                <a:cubicBezTo>
                  <a:pt x="3677527" y="847018"/>
                  <a:pt x="3678328" y="847819"/>
                  <a:pt x="3679128" y="848352"/>
                </a:cubicBezTo>
                <a:cubicBezTo>
                  <a:pt x="3683930" y="851820"/>
                  <a:pt x="3688732" y="855555"/>
                  <a:pt x="3695134" y="853688"/>
                </a:cubicBezTo>
                <a:cubicBezTo>
                  <a:pt x="3701003" y="852087"/>
                  <a:pt x="3704205" y="846752"/>
                  <a:pt x="3706339" y="842750"/>
                </a:cubicBezTo>
                <a:cubicBezTo>
                  <a:pt x="3712475" y="831012"/>
                  <a:pt x="3710341" y="818206"/>
                  <a:pt x="3707140" y="809936"/>
                </a:cubicBezTo>
                <a:close/>
                <a:moveTo>
                  <a:pt x="3711675" y="943325"/>
                </a:moveTo>
                <a:cubicBezTo>
                  <a:pt x="3699403" y="939590"/>
                  <a:pt x="3687398" y="940391"/>
                  <a:pt x="3676727" y="944659"/>
                </a:cubicBezTo>
                <a:cubicBezTo>
                  <a:pt x="3655651" y="953463"/>
                  <a:pt x="3646848" y="973471"/>
                  <a:pt x="3646314" y="974271"/>
                </a:cubicBezTo>
                <a:lnTo>
                  <a:pt x="3640978" y="986276"/>
                </a:lnTo>
                <a:lnTo>
                  <a:pt x="3653784" y="981741"/>
                </a:lnTo>
                <a:cubicBezTo>
                  <a:pt x="3659120" y="979874"/>
                  <a:pt x="3663121" y="979874"/>
                  <a:pt x="3666056" y="981474"/>
                </a:cubicBezTo>
                <a:cubicBezTo>
                  <a:pt x="3670058" y="983875"/>
                  <a:pt x="3670858" y="989211"/>
                  <a:pt x="3671124" y="991345"/>
                </a:cubicBezTo>
                <a:cubicBezTo>
                  <a:pt x="3668457" y="1000415"/>
                  <a:pt x="3661254" y="1007618"/>
                  <a:pt x="3652450" y="1010286"/>
                </a:cubicBezTo>
                <a:cubicBezTo>
                  <a:pt x="3643646" y="1012954"/>
                  <a:pt x="3635376" y="1010553"/>
                  <a:pt x="3630308" y="1003617"/>
                </a:cubicBezTo>
                <a:cubicBezTo>
                  <a:pt x="3620704" y="991879"/>
                  <a:pt x="3622838" y="968135"/>
                  <a:pt x="3635109" y="952929"/>
                </a:cubicBezTo>
                <a:cubicBezTo>
                  <a:pt x="3653517" y="929719"/>
                  <a:pt x="3683663" y="918781"/>
                  <a:pt x="3707406" y="927318"/>
                </a:cubicBezTo>
                <a:cubicBezTo>
                  <a:pt x="3708473" y="933188"/>
                  <a:pt x="3710074" y="938256"/>
                  <a:pt x="3711675" y="943325"/>
                </a:cubicBezTo>
                <a:close/>
                <a:moveTo>
                  <a:pt x="3718077" y="960666"/>
                </a:moveTo>
                <a:cubicBezTo>
                  <a:pt x="3719145" y="963067"/>
                  <a:pt x="3720478" y="965734"/>
                  <a:pt x="3721545" y="968135"/>
                </a:cubicBezTo>
                <a:cubicBezTo>
                  <a:pt x="3707673" y="972937"/>
                  <a:pt x="3695134" y="979874"/>
                  <a:pt x="3683930" y="988410"/>
                </a:cubicBezTo>
                <a:cubicBezTo>
                  <a:pt x="3683396" y="984676"/>
                  <a:pt x="3681795" y="975605"/>
                  <a:pt x="3674059" y="970803"/>
                </a:cubicBezTo>
                <a:cubicBezTo>
                  <a:pt x="3671391" y="969203"/>
                  <a:pt x="3668190" y="968402"/>
                  <a:pt x="3664989" y="968135"/>
                </a:cubicBezTo>
                <a:cubicBezTo>
                  <a:pt x="3668724" y="963867"/>
                  <a:pt x="3673792" y="959065"/>
                  <a:pt x="3680728" y="956397"/>
                </a:cubicBezTo>
                <a:cubicBezTo>
                  <a:pt x="3691666" y="951862"/>
                  <a:pt x="3704205" y="953196"/>
                  <a:pt x="3718077" y="960666"/>
                </a:cubicBezTo>
                <a:close/>
                <a:moveTo>
                  <a:pt x="3656985" y="882500"/>
                </a:moveTo>
                <a:cubicBezTo>
                  <a:pt x="3667923" y="891037"/>
                  <a:pt x="3682863" y="893971"/>
                  <a:pt x="3698869" y="891303"/>
                </a:cubicBezTo>
                <a:cubicBezTo>
                  <a:pt x="3700470" y="891037"/>
                  <a:pt x="3702071" y="890770"/>
                  <a:pt x="3703671" y="890236"/>
                </a:cubicBezTo>
                <a:cubicBezTo>
                  <a:pt x="3703405" y="897973"/>
                  <a:pt x="3703938" y="905709"/>
                  <a:pt x="3704738" y="913179"/>
                </a:cubicBezTo>
                <a:cubicBezTo>
                  <a:pt x="3676727" y="907310"/>
                  <a:pt x="3645247" y="920649"/>
                  <a:pt x="3624972" y="946526"/>
                </a:cubicBezTo>
                <a:cubicBezTo>
                  <a:pt x="3609232" y="966802"/>
                  <a:pt x="3606297" y="996947"/>
                  <a:pt x="3619370" y="1012687"/>
                </a:cubicBezTo>
                <a:cubicBezTo>
                  <a:pt x="3627106" y="1022825"/>
                  <a:pt x="3639912" y="1026560"/>
                  <a:pt x="3653250" y="1022825"/>
                </a:cubicBezTo>
                <a:cubicBezTo>
                  <a:pt x="3647381" y="1032695"/>
                  <a:pt x="3642846" y="1043100"/>
                  <a:pt x="3640445" y="1053771"/>
                </a:cubicBezTo>
                <a:lnTo>
                  <a:pt x="3640178" y="1055105"/>
                </a:lnTo>
                <a:lnTo>
                  <a:pt x="3612967" y="1020424"/>
                </a:lnTo>
                <a:lnTo>
                  <a:pt x="3584155" y="987077"/>
                </a:lnTo>
                <a:lnTo>
                  <a:pt x="3555343" y="953729"/>
                </a:lnTo>
                <a:lnTo>
                  <a:pt x="3524931" y="921716"/>
                </a:lnTo>
                <a:lnTo>
                  <a:pt x="3531600" y="899040"/>
                </a:lnTo>
                <a:lnTo>
                  <a:pt x="3552409" y="879032"/>
                </a:lnTo>
                <a:cubicBezTo>
                  <a:pt x="3560945" y="882233"/>
                  <a:pt x="3580954" y="888102"/>
                  <a:pt x="3604430" y="879298"/>
                </a:cubicBezTo>
                <a:cubicBezTo>
                  <a:pt x="3617502" y="874496"/>
                  <a:pt x="3629240" y="865693"/>
                  <a:pt x="3639912" y="853421"/>
                </a:cubicBezTo>
                <a:cubicBezTo>
                  <a:pt x="3639111" y="860357"/>
                  <a:pt x="3642046" y="866493"/>
                  <a:pt x="3646047" y="871295"/>
                </a:cubicBezTo>
                <a:cubicBezTo>
                  <a:pt x="3649516" y="876364"/>
                  <a:pt x="3654051" y="880366"/>
                  <a:pt x="3656985" y="882500"/>
                </a:cubicBezTo>
                <a:close/>
                <a:moveTo>
                  <a:pt x="3661520" y="818206"/>
                </a:moveTo>
                <a:lnTo>
                  <a:pt x="3661787" y="817406"/>
                </a:lnTo>
                <a:cubicBezTo>
                  <a:pt x="3662054" y="816339"/>
                  <a:pt x="3666856" y="801933"/>
                  <a:pt x="3668724" y="783525"/>
                </a:cubicBezTo>
                <a:cubicBezTo>
                  <a:pt x="3678861" y="791795"/>
                  <a:pt x="3689265" y="802467"/>
                  <a:pt x="3694334" y="815272"/>
                </a:cubicBezTo>
                <a:cubicBezTo>
                  <a:pt x="3696735" y="821141"/>
                  <a:pt x="3698603" y="829678"/>
                  <a:pt x="3694868" y="837148"/>
                </a:cubicBezTo>
                <a:cubicBezTo>
                  <a:pt x="3694067" y="839015"/>
                  <a:pt x="3693267" y="839815"/>
                  <a:pt x="3693000" y="840349"/>
                </a:cubicBezTo>
                <a:cubicBezTo>
                  <a:pt x="3691666" y="839815"/>
                  <a:pt x="3689532" y="838215"/>
                  <a:pt x="3687932" y="836881"/>
                </a:cubicBezTo>
                <a:cubicBezTo>
                  <a:pt x="3687131" y="836347"/>
                  <a:pt x="3686064" y="835547"/>
                  <a:pt x="3685264" y="834747"/>
                </a:cubicBezTo>
                <a:cubicBezTo>
                  <a:pt x="3675126" y="828077"/>
                  <a:pt x="3665255" y="827810"/>
                  <a:pt x="3653784" y="834213"/>
                </a:cubicBezTo>
                <a:cubicBezTo>
                  <a:pt x="3653250" y="834480"/>
                  <a:pt x="3652717" y="834747"/>
                  <a:pt x="3652183" y="835280"/>
                </a:cubicBezTo>
                <a:cubicBezTo>
                  <a:pt x="3655651" y="830211"/>
                  <a:pt x="3658853" y="824609"/>
                  <a:pt x="3661520" y="818206"/>
                </a:cubicBezTo>
                <a:close/>
                <a:moveTo>
                  <a:pt x="3543605" y="691220"/>
                </a:moveTo>
                <a:cubicBezTo>
                  <a:pt x="3544139" y="690954"/>
                  <a:pt x="3544939" y="690153"/>
                  <a:pt x="3546806" y="689353"/>
                </a:cubicBezTo>
                <a:cubicBezTo>
                  <a:pt x="3554276" y="685618"/>
                  <a:pt x="3563080" y="687486"/>
                  <a:pt x="3568682" y="689887"/>
                </a:cubicBezTo>
                <a:cubicBezTo>
                  <a:pt x="3581487" y="694955"/>
                  <a:pt x="3592425" y="705626"/>
                  <a:pt x="3600429" y="715497"/>
                </a:cubicBezTo>
                <a:cubicBezTo>
                  <a:pt x="3582021" y="717365"/>
                  <a:pt x="3567615" y="721900"/>
                  <a:pt x="3566548" y="722433"/>
                </a:cubicBezTo>
                <a:lnTo>
                  <a:pt x="3565747" y="722700"/>
                </a:lnTo>
                <a:cubicBezTo>
                  <a:pt x="3559345" y="725635"/>
                  <a:pt x="3553743" y="728836"/>
                  <a:pt x="3548140" y="732037"/>
                </a:cubicBezTo>
                <a:cubicBezTo>
                  <a:pt x="3548407" y="731504"/>
                  <a:pt x="3548674" y="730970"/>
                  <a:pt x="3549207" y="730437"/>
                </a:cubicBezTo>
                <a:cubicBezTo>
                  <a:pt x="3555610" y="718965"/>
                  <a:pt x="3555343" y="709361"/>
                  <a:pt x="3548674" y="698957"/>
                </a:cubicBezTo>
                <a:cubicBezTo>
                  <a:pt x="3547873" y="697890"/>
                  <a:pt x="3547340" y="697089"/>
                  <a:pt x="3546539" y="696289"/>
                </a:cubicBezTo>
                <a:cubicBezTo>
                  <a:pt x="3545739" y="694689"/>
                  <a:pt x="3544139" y="692554"/>
                  <a:pt x="3543605" y="691220"/>
                </a:cubicBezTo>
                <a:close/>
                <a:moveTo>
                  <a:pt x="3531066" y="731504"/>
                </a:moveTo>
                <a:cubicBezTo>
                  <a:pt x="3526264" y="732037"/>
                  <a:pt x="3518794" y="726702"/>
                  <a:pt x="3512392" y="718698"/>
                </a:cubicBezTo>
                <a:cubicBezTo>
                  <a:pt x="3505989" y="710162"/>
                  <a:pt x="3503588" y="698957"/>
                  <a:pt x="3505723" y="686418"/>
                </a:cubicBezTo>
                <a:cubicBezTo>
                  <a:pt x="3507857" y="673346"/>
                  <a:pt x="3514793" y="661075"/>
                  <a:pt x="3524931" y="653338"/>
                </a:cubicBezTo>
                <a:cubicBezTo>
                  <a:pt x="3540937" y="640799"/>
                  <a:pt x="3564947" y="640799"/>
                  <a:pt x="3591358" y="653872"/>
                </a:cubicBezTo>
                <a:cubicBezTo>
                  <a:pt x="3619903" y="669611"/>
                  <a:pt x="3641512" y="696556"/>
                  <a:pt x="3644447" y="719232"/>
                </a:cubicBezTo>
                <a:cubicBezTo>
                  <a:pt x="3635910" y="716297"/>
                  <a:pt x="3626573" y="715230"/>
                  <a:pt x="3617769" y="714964"/>
                </a:cubicBezTo>
                <a:cubicBezTo>
                  <a:pt x="3608165" y="701891"/>
                  <a:pt x="3593492" y="684818"/>
                  <a:pt x="3574551" y="677081"/>
                </a:cubicBezTo>
                <a:cubicBezTo>
                  <a:pt x="3566281" y="673880"/>
                  <a:pt x="3553476" y="671746"/>
                  <a:pt x="3542004" y="677615"/>
                </a:cubicBezTo>
                <a:cubicBezTo>
                  <a:pt x="3538002" y="679482"/>
                  <a:pt x="3532667" y="682950"/>
                  <a:pt x="3531066" y="688819"/>
                </a:cubicBezTo>
                <a:cubicBezTo>
                  <a:pt x="3529199" y="695222"/>
                  <a:pt x="3532934" y="700024"/>
                  <a:pt x="3536402" y="704826"/>
                </a:cubicBezTo>
                <a:cubicBezTo>
                  <a:pt x="3536935" y="705626"/>
                  <a:pt x="3537736" y="706427"/>
                  <a:pt x="3538269" y="707227"/>
                </a:cubicBezTo>
                <a:cubicBezTo>
                  <a:pt x="3542538" y="713363"/>
                  <a:pt x="3542538" y="717631"/>
                  <a:pt x="3538536" y="724568"/>
                </a:cubicBezTo>
                <a:cubicBezTo>
                  <a:pt x="3536135" y="728836"/>
                  <a:pt x="3533734" y="731237"/>
                  <a:pt x="3531066" y="731504"/>
                </a:cubicBezTo>
                <a:close/>
                <a:moveTo>
                  <a:pt x="3329116" y="743776"/>
                </a:moveTo>
                <a:lnTo>
                  <a:pt x="3330450" y="743509"/>
                </a:lnTo>
                <a:cubicBezTo>
                  <a:pt x="3341121" y="741108"/>
                  <a:pt x="3351525" y="736839"/>
                  <a:pt x="3361396" y="730703"/>
                </a:cubicBezTo>
                <a:cubicBezTo>
                  <a:pt x="3357661" y="744309"/>
                  <a:pt x="3361396" y="756848"/>
                  <a:pt x="3371533" y="764584"/>
                </a:cubicBezTo>
                <a:cubicBezTo>
                  <a:pt x="3387273" y="777389"/>
                  <a:pt x="3417419" y="774722"/>
                  <a:pt x="3437694" y="758982"/>
                </a:cubicBezTo>
                <a:cubicBezTo>
                  <a:pt x="3463572" y="738707"/>
                  <a:pt x="3476911" y="706960"/>
                  <a:pt x="3471041" y="679215"/>
                </a:cubicBezTo>
                <a:cubicBezTo>
                  <a:pt x="3478511" y="680016"/>
                  <a:pt x="3485981" y="680549"/>
                  <a:pt x="3493984" y="680283"/>
                </a:cubicBezTo>
                <a:cubicBezTo>
                  <a:pt x="3493718" y="681883"/>
                  <a:pt x="3493184" y="683484"/>
                  <a:pt x="3492917" y="685085"/>
                </a:cubicBezTo>
                <a:cubicBezTo>
                  <a:pt x="3490249" y="701091"/>
                  <a:pt x="3493451" y="716031"/>
                  <a:pt x="3501721" y="726969"/>
                </a:cubicBezTo>
                <a:cubicBezTo>
                  <a:pt x="3503855" y="729903"/>
                  <a:pt x="3507857" y="734438"/>
                  <a:pt x="3513192" y="738173"/>
                </a:cubicBezTo>
                <a:cubicBezTo>
                  <a:pt x="3518261" y="742175"/>
                  <a:pt x="3524397" y="745109"/>
                  <a:pt x="3531066" y="744309"/>
                </a:cubicBezTo>
                <a:cubicBezTo>
                  <a:pt x="3518794" y="754980"/>
                  <a:pt x="3510258" y="766718"/>
                  <a:pt x="3505189" y="779790"/>
                </a:cubicBezTo>
                <a:cubicBezTo>
                  <a:pt x="3496385" y="803267"/>
                  <a:pt x="3501988" y="823275"/>
                  <a:pt x="3505456" y="831812"/>
                </a:cubicBezTo>
                <a:lnTo>
                  <a:pt x="3485447" y="852621"/>
                </a:lnTo>
                <a:lnTo>
                  <a:pt x="3462771" y="859290"/>
                </a:lnTo>
                <a:lnTo>
                  <a:pt x="3430758" y="828878"/>
                </a:lnTo>
                <a:lnTo>
                  <a:pt x="3397411" y="800066"/>
                </a:lnTo>
                <a:lnTo>
                  <a:pt x="3364064" y="771254"/>
                </a:lnTo>
                <a:lnTo>
                  <a:pt x="3329116" y="743776"/>
                </a:lnTo>
                <a:close/>
                <a:moveTo>
                  <a:pt x="3440895" y="672546"/>
                </a:moveTo>
                <a:cubicBezTo>
                  <a:pt x="3446231" y="674147"/>
                  <a:pt x="3451033" y="675747"/>
                  <a:pt x="3456636" y="676814"/>
                </a:cubicBezTo>
                <a:cubicBezTo>
                  <a:pt x="3464906" y="700558"/>
                  <a:pt x="3453968" y="730970"/>
                  <a:pt x="3431025" y="749111"/>
                </a:cubicBezTo>
                <a:cubicBezTo>
                  <a:pt x="3415818" y="761383"/>
                  <a:pt x="3392075" y="763517"/>
                  <a:pt x="3380337" y="753913"/>
                </a:cubicBezTo>
                <a:cubicBezTo>
                  <a:pt x="3373401" y="748844"/>
                  <a:pt x="3371000" y="740574"/>
                  <a:pt x="3373668" y="731771"/>
                </a:cubicBezTo>
                <a:cubicBezTo>
                  <a:pt x="3376335" y="722967"/>
                  <a:pt x="3383538" y="715764"/>
                  <a:pt x="3392609" y="713096"/>
                </a:cubicBezTo>
                <a:cubicBezTo>
                  <a:pt x="3394743" y="713363"/>
                  <a:pt x="3400079" y="714430"/>
                  <a:pt x="3402480" y="718165"/>
                </a:cubicBezTo>
                <a:cubicBezTo>
                  <a:pt x="3404347" y="720833"/>
                  <a:pt x="3404080" y="725101"/>
                  <a:pt x="3402213" y="730437"/>
                </a:cubicBezTo>
                <a:lnTo>
                  <a:pt x="3397678" y="743242"/>
                </a:lnTo>
                <a:lnTo>
                  <a:pt x="3409683" y="737906"/>
                </a:lnTo>
                <a:cubicBezTo>
                  <a:pt x="3410483" y="737373"/>
                  <a:pt x="3430758" y="728569"/>
                  <a:pt x="3439295" y="707494"/>
                </a:cubicBezTo>
                <a:cubicBezTo>
                  <a:pt x="3443830" y="696823"/>
                  <a:pt x="3444630" y="685085"/>
                  <a:pt x="3440895" y="672546"/>
                </a:cubicBezTo>
                <a:close/>
                <a:moveTo>
                  <a:pt x="3427824" y="703759"/>
                </a:moveTo>
                <a:cubicBezTo>
                  <a:pt x="3425156" y="710695"/>
                  <a:pt x="3420354" y="715764"/>
                  <a:pt x="3416085" y="719499"/>
                </a:cubicBezTo>
                <a:cubicBezTo>
                  <a:pt x="3415818" y="716031"/>
                  <a:pt x="3415018" y="713096"/>
                  <a:pt x="3413417" y="710428"/>
                </a:cubicBezTo>
                <a:cubicBezTo>
                  <a:pt x="3408349" y="702692"/>
                  <a:pt x="3399545" y="700824"/>
                  <a:pt x="3395810" y="700558"/>
                </a:cubicBezTo>
                <a:cubicBezTo>
                  <a:pt x="3404347" y="689620"/>
                  <a:pt x="3411550" y="676814"/>
                  <a:pt x="3416085" y="662942"/>
                </a:cubicBezTo>
                <a:cubicBezTo>
                  <a:pt x="3418486" y="664276"/>
                  <a:pt x="3420887" y="665343"/>
                  <a:pt x="3423555" y="666410"/>
                </a:cubicBezTo>
                <a:cubicBezTo>
                  <a:pt x="3431025" y="680283"/>
                  <a:pt x="3432359" y="692821"/>
                  <a:pt x="3427824" y="703759"/>
                </a:cubicBezTo>
                <a:close/>
                <a:moveTo>
                  <a:pt x="3290166" y="694422"/>
                </a:moveTo>
                <a:cubicBezTo>
                  <a:pt x="3290700" y="684551"/>
                  <a:pt x="3297369" y="671479"/>
                  <a:pt x="3306973" y="662675"/>
                </a:cubicBezTo>
                <a:cubicBezTo>
                  <a:pt x="3310975" y="658940"/>
                  <a:pt x="3319245" y="652804"/>
                  <a:pt x="3328316" y="654138"/>
                </a:cubicBezTo>
                <a:cubicBezTo>
                  <a:pt x="3333384" y="654939"/>
                  <a:pt x="3340054" y="658940"/>
                  <a:pt x="3340587" y="663209"/>
                </a:cubicBezTo>
                <a:cubicBezTo>
                  <a:pt x="3341388" y="667744"/>
                  <a:pt x="3339253" y="670145"/>
                  <a:pt x="3331784" y="675480"/>
                </a:cubicBezTo>
                <a:cubicBezTo>
                  <a:pt x="3326181" y="679482"/>
                  <a:pt x="3319512" y="684551"/>
                  <a:pt x="3317644" y="692821"/>
                </a:cubicBezTo>
                <a:cubicBezTo>
                  <a:pt x="3315243" y="703225"/>
                  <a:pt x="3319245" y="708027"/>
                  <a:pt x="3321913" y="709628"/>
                </a:cubicBezTo>
                <a:cubicBezTo>
                  <a:pt x="3328316" y="713896"/>
                  <a:pt x="3338720" y="710962"/>
                  <a:pt x="3346190" y="706160"/>
                </a:cubicBezTo>
                <a:cubicBezTo>
                  <a:pt x="3347790" y="704826"/>
                  <a:pt x="3376335" y="684017"/>
                  <a:pt x="3390474" y="645068"/>
                </a:cubicBezTo>
                <a:cubicBezTo>
                  <a:pt x="3395010" y="649070"/>
                  <a:pt x="3399812" y="652538"/>
                  <a:pt x="3404614" y="656006"/>
                </a:cubicBezTo>
                <a:cubicBezTo>
                  <a:pt x="3393142" y="694155"/>
                  <a:pt x="3362463" y="723234"/>
                  <a:pt x="3329383" y="730703"/>
                </a:cubicBezTo>
                <a:cubicBezTo>
                  <a:pt x="3322180" y="732304"/>
                  <a:pt x="3314710" y="731237"/>
                  <a:pt x="3308307" y="727502"/>
                </a:cubicBezTo>
                <a:lnTo>
                  <a:pt x="3300571" y="721366"/>
                </a:lnTo>
                <a:cubicBezTo>
                  <a:pt x="3293901" y="714163"/>
                  <a:pt x="3289633" y="704559"/>
                  <a:pt x="3290166" y="694422"/>
                </a:cubicBezTo>
                <a:close/>
                <a:moveTo>
                  <a:pt x="3317911" y="569036"/>
                </a:moveTo>
                <a:cubicBezTo>
                  <a:pt x="3315510" y="562634"/>
                  <a:pt x="3310175" y="557298"/>
                  <a:pt x="3302972" y="554364"/>
                </a:cubicBezTo>
                <a:cubicBezTo>
                  <a:pt x="3305906" y="552496"/>
                  <a:pt x="3308574" y="550095"/>
                  <a:pt x="3311242" y="547694"/>
                </a:cubicBezTo>
                <a:cubicBezTo>
                  <a:pt x="3336052" y="525018"/>
                  <a:pt x="3356594" y="518882"/>
                  <a:pt x="3368599" y="517548"/>
                </a:cubicBezTo>
                <a:cubicBezTo>
                  <a:pt x="3363530" y="524751"/>
                  <a:pt x="3359262" y="532221"/>
                  <a:pt x="3356327" y="540491"/>
                </a:cubicBezTo>
                <a:cubicBezTo>
                  <a:pt x="3350725" y="556231"/>
                  <a:pt x="3349924" y="572238"/>
                  <a:pt x="3353659" y="587711"/>
                </a:cubicBezTo>
                <a:cubicBezTo>
                  <a:pt x="3334185" y="604518"/>
                  <a:pt x="3317378" y="612521"/>
                  <a:pt x="3305373" y="610920"/>
                </a:cubicBezTo>
                <a:cubicBezTo>
                  <a:pt x="3302972" y="610654"/>
                  <a:pt x="3300837" y="609853"/>
                  <a:pt x="3298970" y="609053"/>
                </a:cubicBezTo>
                <a:cubicBezTo>
                  <a:pt x="3302972" y="606919"/>
                  <a:pt x="3306173" y="603984"/>
                  <a:pt x="3308307" y="601316"/>
                </a:cubicBezTo>
                <a:cubicBezTo>
                  <a:pt x="3312042" y="596781"/>
                  <a:pt x="3314977" y="592513"/>
                  <a:pt x="3316844" y="588244"/>
                </a:cubicBezTo>
                <a:cubicBezTo>
                  <a:pt x="3320045" y="581575"/>
                  <a:pt x="3320312" y="574905"/>
                  <a:pt x="3317911" y="569036"/>
                </a:cubicBezTo>
                <a:close/>
                <a:moveTo>
                  <a:pt x="3358728" y="601850"/>
                </a:moveTo>
                <a:cubicBezTo>
                  <a:pt x="3360596" y="606118"/>
                  <a:pt x="3362996" y="610387"/>
                  <a:pt x="3365398" y="614388"/>
                </a:cubicBezTo>
                <a:cubicBezTo>
                  <a:pt x="3358995" y="621591"/>
                  <a:pt x="3344055" y="636798"/>
                  <a:pt x="3329916" y="641333"/>
                </a:cubicBezTo>
                <a:cubicBezTo>
                  <a:pt x="3322180" y="640533"/>
                  <a:pt x="3313643" y="643200"/>
                  <a:pt x="3305906" y="648536"/>
                </a:cubicBezTo>
                <a:cubicBezTo>
                  <a:pt x="3283230" y="652004"/>
                  <a:pt x="3258687" y="639466"/>
                  <a:pt x="3256552" y="613321"/>
                </a:cubicBezTo>
                <a:cubicBezTo>
                  <a:pt x="3255485" y="603984"/>
                  <a:pt x="3260554" y="591446"/>
                  <a:pt x="3265623" y="583976"/>
                </a:cubicBezTo>
                <a:cubicBezTo>
                  <a:pt x="3271759" y="574905"/>
                  <a:pt x="3286431" y="562634"/>
                  <a:pt x="3296035" y="566102"/>
                </a:cubicBezTo>
                <a:cubicBezTo>
                  <a:pt x="3300837" y="567702"/>
                  <a:pt x="3304572" y="571171"/>
                  <a:pt x="3305906" y="574905"/>
                </a:cubicBezTo>
                <a:cubicBezTo>
                  <a:pt x="3306973" y="577573"/>
                  <a:pt x="3306706" y="580508"/>
                  <a:pt x="3305373" y="583709"/>
                </a:cubicBezTo>
                <a:cubicBezTo>
                  <a:pt x="3304039" y="586644"/>
                  <a:pt x="3302171" y="589578"/>
                  <a:pt x="3299237" y="593046"/>
                </a:cubicBezTo>
                <a:cubicBezTo>
                  <a:pt x="3298970" y="593313"/>
                  <a:pt x="3293634" y="599982"/>
                  <a:pt x="3287765" y="597848"/>
                </a:cubicBezTo>
                <a:lnTo>
                  <a:pt x="3272559" y="591979"/>
                </a:lnTo>
                <a:lnTo>
                  <a:pt x="3279495" y="607452"/>
                </a:lnTo>
                <a:cubicBezTo>
                  <a:pt x="3279762" y="607986"/>
                  <a:pt x="3285631" y="621591"/>
                  <a:pt x="3302171" y="623726"/>
                </a:cubicBezTo>
                <a:cubicBezTo>
                  <a:pt x="3317378" y="625860"/>
                  <a:pt x="3336052" y="617857"/>
                  <a:pt x="3358194" y="599982"/>
                </a:cubicBezTo>
                <a:lnTo>
                  <a:pt x="3358728" y="601850"/>
                </a:lnTo>
                <a:close/>
                <a:moveTo>
                  <a:pt x="3372600" y="625060"/>
                </a:moveTo>
                <a:cubicBezTo>
                  <a:pt x="3375268" y="628794"/>
                  <a:pt x="3377936" y="632263"/>
                  <a:pt x="3381137" y="635731"/>
                </a:cubicBezTo>
                <a:cubicBezTo>
                  <a:pt x="3375535" y="654939"/>
                  <a:pt x="3365398" y="669878"/>
                  <a:pt x="3356861" y="680016"/>
                </a:cubicBezTo>
                <a:cubicBezTo>
                  <a:pt x="3352592" y="685085"/>
                  <a:pt x="3348590" y="689086"/>
                  <a:pt x="3345656" y="691754"/>
                </a:cubicBezTo>
                <a:cubicBezTo>
                  <a:pt x="3342722" y="694422"/>
                  <a:pt x="3340854" y="695756"/>
                  <a:pt x="3340854" y="695756"/>
                </a:cubicBezTo>
                <a:cubicBezTo>
                  <a:pt x="3336319" y="698690"/>
                  <a:pt x="3331517" y="699490"/>
                  <a:pt x="3330183" y="698423"/>
                </a:cubicBezTo>
                <a:lnTo>
                  <a:pt x="3330183" y="698423"/>
                </a:lnTo>
                <a:cubicBezTo>
                  <a:pt x="3329649" y="697890"/>
                  <a:pt x="3329649" y="696289"/>
                  <a:pt x="3330183" y="694155"/>
                </a:cubicBezTo>
                <a:cubicBezTo>
                  <a:pt x="3330716" y="691487"/>
                  <a:pt x="3334451" y="688819"/>
                  <a:pt x="3338186" y="686152"/>
                </a:cubicBezTo>
                <a:cubicBezTo>
                  <a:pt x="3345122" y="681083"/>
                  <a:pt x="3355527" y="673613"/>
                  <a:pt x="3353392" y="659474"/>
                </a:cubicBezTo>
                <a:cubicBezTo>
                  <a:pt x="3352592" y="654405"/>
                  <a:pt x="3349658" y="650403"/>
                  <a:pt x="3345923" y="647469"/>
                </a:cubicBezTo>
                <a:cubicBezTo>
                  <a:pt x="3356594" y="640799"/>
                  <a:pt x="3366465" y="631195"/>
                  <a:pt x="3372600" y="625060"/>
                </a:cubicBezTo>
                <a:close/>
                <a:moveTo>
                  <a:pt x="3206398" y="520750"/>
                </a:moveTo>
                <a:cubicBezTo>
                  <a:pt x="3210133" y="549828"/>
                  <a:pt x="3237878" y="567702"/>
                  <a:pt x="3263755" y="567702"/>
                </a:cubicBezTo>
                <a:cubicBezTo>
                  <a:pt x="3260554" y="570904"/>
                  <a:pt x="3257886" y="574105"/>
                  <a:pt x="3255752" y="577306"/>
                </a:cubicBezTo>
                <a:cubicBezTo>
                  <a:pt x="3248816" y="587444"/>
                  <a:pt x="3242680" y="603717"/>
                  <a:pt x="3244281" y="616523"/>
                </a:cubicBezTo>
                <a:cubicBezTo>
                  <a:pt x="3247215" y="643734"/>
                  <a:pt x="3268291" y="660007"/>
                  <a:pt x="3292034" y="661875"/>
                </a:cubicBezTo>
                <a:cubicBezTo>
                  <a:pt x="3283764" y="672546"/>
                  <a:pt x="3278428" y="685085"/>
                  <a:pt x="3277895" y="696022"/>
                </a:cubicBezTo>
                <a:cubicBezTo>
                  <a:pt x="3277895" y="698957"/>
                  <a:pt x="3277895" y="702158"/>
                  <a:pt x="3278428" y="705093"/>
                </a:cubicBezTo>
                <a:cubicBezTo>
                  <a:pt x="3248549" y="684017"/>
                  <a:pt x="3219203" y="662142"/>
                  <a:pt x="3187724" y="643200"/>
                </a:cubicBezTo>
                <a:cubicBezTo>
                  <a:pt x="3191725" y="604518"/>
                  <a:pt x="3179187" y="584243"/>
                  <a:pt x="3172784" y="576506"/>
                </a:cubicBezTo>
                <a:lnTo>
                  <a:pt x="3206398" y="520750"/>
                </a:lnTo>
                <a:close/>
                <a:moveTo>
                  <a:pt x="3267223" y="457790"/>
                </a:moveTo>
                <a:cubicBezTo>
                  <a:pt x="3275227" y="458590"/>
                  <a:pt x="3283230" y="464993"/>
                  <a:pt x="3282163" y="473797"/>
                </a:cubicBezTo>
                <a:cubicBezTo>
                  <a:pt x="3281096" y="481267"/>
                  <a:pt x="3276294" y="489803"/>
                  <a:pt x="3270958" y="493805"/>
                </a:cubicBezTo>
                <a:cubicBezTo>
                  <a:pt x="3268291" y="495672"/>
                  <a:pt x="3265089" y="496206"/>
                  <a:pt x="3261888" y="495406"/>
                </a:cubicBezTo>
                <a:cubicBezTo>
                  <a:pt x="3258687" y="494605"/>
                  <a:pt x="3256285" y="492204"/>
                  <a:pt x="3255218" y="489003"/>
                </a:cubicBezTo>
                <a:lnTo>
                  <a:pt x="3250416" y="475397"/>
                </a:lnTo>
                <a:lnTo>
                  <a:pt x="3243480" y="489003"/>
                </a:lnTo>
                <a:cubicBezTo>
                  <a:pt x="3242680" y="490337"/>
                  <a:pt x="3236544" y="503142"/>
                  <a:pt x="3241346" y="514347"/>
                </a:cubicBezTo>
                <a:cubicBezTo>
                  <a:pt x="3244281" y="521283"/>
                  <a:pt x="3250150" y="525552"/>
                  <a:pt x="3259220" y="527152"/>
                </a:cubicBezTo>
                <a:cubicBezTo>
                  <a:pt x="3264556" y="528219"/>
                  <a:pt x="3270158" y="527686"/>
                  <a:pt x="3276561" y="525818"/>
                </a:cubicBezTo>
                <a:cubicBezTo>
                  <a:pt x="3282697" y="523951"/>
                  <a:pt x="3289366" y="520483"/>
                  <a:pt x="3296302" y="515681"/>
                </a:cubicBezTo>
                <a:cubicBezTo>
                  <a:pt x="3300837" y="512746"/>
                  <a:pt x="3304572" y="509278"/>
                  <a:pt x="3308574" y="505810"/>
                </a:cubicBezTo>
                <a:cubicBezTo>
                  <a:pt x="3312842" y="502075"/>
                  <a:pt x="3316844" y="498340"/>
                  <a:pt x="3321379" y="495672"/>
                </a:cubicBezTo>
                <a:cubicBezTo>
                  <a:pt x="3324847" y="493538"/>
                  <a:pt x="3328849" y="491404"/>
                  <a:pt x="3333651" y="489537"/>
                </a:cubicBezTo>
                <a:cubicBezTo>
                  <a:pt x="3346990" y="483401"/>
                  <a:pt x="3359528" y="480466"/>
                  <a:pt x="3372334" y="479666"/>
                </a:cubicBezTo>
                <a:cubicBezTo>
                  <a:pt x="3385139" y="478866"/>
                  <a:pt x="3397411" y="481000"/>
                  <a:pt x="3408615" y="485268"/>
                </a:cubicBezTo>
                <a:lnTo>
                  <a:pt x="3406214" y="486335"/>
                </a:lnTo>
                <a:cubicBezTo>
                  <a:pt x="3396877" y="491137"/>
                  <a:pt x="3388607" y="497006"/>
                  <a:pt x="3381404" y="503943"/>
                </a:cubicBezTo>
                <a:cubicBezTo>
                  <a:pt x="3371000" y="502875"/>
                  <a:pt x="3341654" y="503409"/>
                  <a:pt x="3304306" y="538090"/>
                </a:cubicBezTo>
                <a:cubicBezTo>
                  <a:pt x="3293368" y="548228"/>
                  <a:pt x="3280029" y="554097"/>
                  <a:pt x="3267490" y="554630"/>
                </a:cubicBezTo>
                <a:cubicBezTo>
                  <a:pt x="3246148" y="555431"/>
                  <a:pt x="3221871" y="540491"/>
                  <a:pt x="3219203" y="517015"/>
                </a:cubicBezTo>
                <a:cubicBezTo>
                  <a:pt x="3218136" y="506344"/>
                  <a:pt x="3222405" y="496473"/>
                  <a:pt x="3226140" y="490070"/>
                </a:cubicBezTo>
                <a:cubicBezTo>
                  <a:pt x="3234943" y="474330"/>
                  <a:pt x="3249616" y="456189"/>
                  <a:pt x="3267223" y="457790"/>
                </a:cubicBezTo>
                <a:close/>
                <a:moveTo>
                  <a:pt x="3472909" y="481267"/>
                </a:moveTo>
                <a:cubicBezTo>
                  <a:pt x="3467307" y="479666"/>
                  <a:pt x="3461704" y="478866"/>
                  <a:pt x="3456369" y="478599"/>
                </a:cubicBezTo>
                <a:cubicBezTo>
                  <a:pt x="3449432" y="478065"/>
                  <a:pt x="3438495" y="477798"/>
                  <a:pt x="3427290" y="479666"/>
                </a:cubicBezTo>
                <a:cubicBezTo>
                  <a:pt x="3410750" y="469795"/>
                  <a:pt x="3391542" y="464993"/>
                  <a:pt x="3371533" y="466060"/>
                </a:cubicBezTo>
                <a:cubicBezTo>
                  <a:pt x="3357661" y="466861"/>
                  <a:pt x="3342988" y="470862"/>
                  <a:pt x="3328316" y="477265"/>
                </a:cubicBezTo>
                <a:cubicBezTo>
                  <a:pt x="3323247" y="479666"/>
                  <a:pt x="3318978" y="481800"/>
                  <a:pt x="3314977" y="484201"/>
                </a:cubicBezTo>
                <a:cubicBezTo>
                  <a:pt x="3309374" y="487669"/>
                  <a:pt x="3304572" y="491671"/>
                  <a:pt x="3300037" y="495939"/>
                </a:cubicBezTo>
                <a:cubicBezTo>
                  <a:pt x="3296569" y="499141"/>
                  <a:pt x="3293101" y="502075"/>
                  <a:pt x="3289366" y="504743"/>
                </a:cubicBezTo>
                <a:cubicBezTo>
                  <a:pt x="3283497" y="508745"/>
                  <a:pt x="3278428" y="511412"/>
                  <a:pt x="3273626" y="513013"/>
                </a:cubicBezTo>
                <a:cubicBezTo>
                  <a:pt x="3269358" y="514347"/>
                  <a:pt x="3265889" y="514614"/>
                  <a:pt x="3262421" y="514080"/>
                </a:cubicBezTo>
                <a:cubicBezTo>
                  <a:pt x="3257353" y="513013"/>
                  <a:pt x="3254151" y="511146"/>
                  <a:pt x="3253084" y="508211"/>
                </a:cubicBezTo>
                <a:cubicBezTo>
                  <a:pt x="3252817" y="507678"/>
                  <a:pt x="3252551" y="506877"/>
                  <a:pt x="3252551" y="506344"/>
                </a:cubicBezTo>
                <a:cubicBezTo>
                  <a:pt x="3254151" y="507144"/>
                  <a:pt x="3255752" y="507944"/>
                  <a:pt x="3257619" y="508478"/>
                </a:cubicBezTo>
                <a:cubicBezTo>
                  <a:pt x="3264289" y="510345"/>
                  <a:pt x="3271759" y="509011"/>
                  <a:pt x="3277628" y="504743"/>
                </a:cubicBezTo>
                <a:cubicBezTo>
                  <a:pt x="3286431" y="498340"/>
                  <a:pt x="3293634" y="486335"/>
                  <a:pt x="3295235" y="474597"/>
                </a:cubicBezTo>
                <a:cubicBezTo>
                  <a:pt x="3297369" y="457523"/>
                  <a:pt x="3283497" y="445518"/>
                  <a:pt x="3269358" y="444184"/>
                </a:cubicBezTo>
                <a:cubicBezTo>
                  <a:pt x="3263222" y="443651"/>
                  <a:pt x="3257086" y="444718"/>
                  <a:pt x="3251217" y="447119"/>
                </a:cubicBezTo>
                <a:lnTo>
                  <a:pt x="3301104" y="364952"/>
                </a:lnTo>
                <a:lnTo>
                  <a:pt x="3388607" y="420975"/>
                </a:lnTo>
                <a:lnTo>
                  <a:pt x="3472909" y="481267"/>
                </a:lnTo>
                <a:close/>
                <a:moveTo>
                  <a:pt x="3500387" y="584776"/>
                </a:moveTo>
                <a:cubicBezTo>
                  <a:pt x="3489182" y="589311"/>
                  <a:pt x="3474243" y="584243"/>
                  <a:pt x="3467573" y="574105"/>
                </a:cubicBezTo>
                <a:cubicBezTo>
                  <a:pt x="3464372" y="569303"/>
                  <a:pt x="3463038" y="561833"/>
                  <a:pt x="3466773" y="557031"/>
                </a:cubicBezTo>
                <a:cubicBezTo>
                  <a:pt x="3469441" y="553563"/>
                  <a:pt x="3471308" y="553563"/>
                  <a:pt x="3477977" y="554897"/>
                </a:cubicBezTo>
                <a:cubicBezTo>
                  <a:pt x="3480112" y="555431"/>
                  <a:pt x="3482513" y="555697"/>
                  <a:pt x="3485181" y="555964"/>
                </a:cubicBezTo>
                <a:lnTo>
                  <a:pt x="3493184" y="556231"/>
                </a:lnTo>
                <a:lnTo>
                  <a:pt x="3492650" y="548228"/>
                </a:lnTo>
                <a:cubicBezTo>
                  <a:pt x="3491850" y="538090"/>
                  <a:pt x="3487315" y="529286"/>
                  <a:pt x="3479311" y="523151"/>
                </a:cubicBezTo>
                <a:lnTo>
                  <a:pt x="3478778" y="522884"/>
                </a:lnTo>
                <a:cubicBezTo>
                  <a:pt x="3467307" y="514347"/>
                  <a:pt x="3449699" y="510612"/>
                  <a:pt x="3433159" y="514614"/>
                </a:cubicBezTo>
                <a:cubicBezTo>
                  <a:pt x="3431558" y="514880"/>
                  <a:pt x="3400612" y="523684"/>
                  <a:pt x="3389141" y="546894"/>
                </a:cubicBezTo>
                <a:cubicBezTo>
                  <a:pt x="3383272" y="558365"/>
                  <a:pt x="3383272" y="571171"/>
                  <a:pt x="3388874" y="584509"/>
                </a:cubicBezTo>
                <a:cubicBezTo>
                  <a:pt x="3389674" y="585843"/>
                  <a:pt x="3396077" y="602650"/>
                  <a:pt x="3414218" y="618390"/>
                </a:cubicBezTo>
                <a:cubicBezTo>
                  <a:pt x="3432359" y="634397"/>
                  <a:pt x="3462771" y="648002"/>
                  <a:pt x="3511058" y="649070"/>
                </a:cubicBezTo>
                <a:cubicBezTo>
                  <a:pt x="3505989" y="654405"/>
                  <a:pt x="3501721" y="660541"/>
                  <a:pt x="3498519" y="667477"/>
                </a:cubicBezTo>
                <a:cubicBezTo>
                  <a:pt x="3484380" y="668011"/>
                  <a:pt x="3470508" y="666677"/>
                  <a:pt x="3457703" y="663476"/>
                </a:cubicBezTo>
                <a:cubicBezTo>
                  <a:pt x="3444630" y="660541"/>
                  <a:pt x="3432092" y="656273"/>
                  <a:pt x="3420887" y="649870"/>
                </a:cubicBezTo>
                <a:cubicBezTo>
                  <a:pt x="3398211" y="637865"/>
                  <a:pt x="3381137" y="618390"/>
                  <a:pt x="3370733" y="595447"/>
                </a:cubicBezTo>
                <a:cubicBezTo>
                  <a:pt x="3363263" y="579174"/>
                  <a:pt x="3362463" y="561300"/>
                  <a:pt x="3368866" y="544226"/>
                </a:cubicBezTo>
                <a:cubicBezTo>
                  <a:pt x="3375802" y="525285"/>
                  <a:pt x="3390474" y="509011"/>
                  <a:pt x="3411016" y="498607"/>
                </a:cubicBezTo>
                <a:cubicBezTo>
                  <a:pt x="3421421" y="493271"/>
                  <a:pt x="3437428" y="490870"/>
                  <a:pt x="3455035" y="492204"/>
                </a:cubicBezTo>
                <a:cubicBezTo>
                  <a:pt x="3483046" y="494605"/>
                  <a:pt x="3516661" y="514347"/>
                  <a:pt x="3523863" y="540491"/>
                </a:cubicBezTo>
                <a:cubicBezTo>
                  <a:pt x="3528398" y="557298"/>
                  <a:pt x="3517194" y="578374"/>
                  <a:pt x="3500387" y="584776"/>
                </a:cubicBezTo>
                <a:close/>
                <a:moveTo>
                  <a:pt x="3625772" y="607452"/>
                </a:moveTo>
                <a:cubicBezTo>
                  <a:pt x="3619903" y="609053"/>
                  <a:pt x="3614301" y="612254"/>
                  <a:pt x="3609766" y="617056"/>
                </a:cubicBezTo>
                <a:cubicBezTo>
                  <a:pt x="3602830" y="624793"/>
                  <a:pt x="3600429" y="634664"/>
                  <a:pt x="3602029" y="644001"/>
                </a:cubicBezTo>
                <a:cubicBezTo>
                  <a:pt x="3600695" y="643200"/>
                  <a:pt x="3599361" y="642400"/>
                  <a:pt x="3597761" y="641600"/>
                </a:cubicBezTo>
                <a:cubicBezTo>
                  <a:pt x="3573217" y="629328"/>
                  <a:pt x="3550008" y="627194"/>
                  <a:pt x="3531333" y="634664"/>
                </a:cubicBezTo>
                <a:cubicBezTo>
                  <a:pt x="3504655" y="636531"/>
                  <a:pt x="3484114" y="633596"/>
                  <a:pt x="3466773" y="629328"/>
                </a:cubicBezTo>
                <a:cubicBezTo>
                  <a:pt x="3449699" y="624793"/>
                  <a:pt x="3436627" y="617857"/>
                  <a:pt x="3427023" y="610387"/>
                </a:cubicBezTo>
                <a:cubicBezTo>
                  <a:pt x="3417419" y="602917"/>
                  <a:pt x="3410750" y="594914"/>
                  <a:pt x="3406748" y="589045"/>
                </a:cubicBezTo>
                <a:cubicBezTo>
                  <a:pt x="3404614" y="586110"/>
                  <a:pt x="3403280" y="583442"/>
                  <a:pt x="3402213" y="581575"/>
                </a:cubicBezTo>
                <a:cubicBezTo>
                  <a:pt x="3401146" y="579707"/>
                  <a:pt x="3400879" y="578640"/>
                  <a:pt x="3400879" y="578640"/>
                </a:cubicBezTo>
                <a:cubicBezTo>
                  <a:pt x="3396877" y="568503"/>
                  <a:pt x="3396610" y="559966"/>
                  <a:pt x="3400612" y="552229"/>
                </a:cubicBezTo>
                <a:cubicBezTo>
                  <a:pt x="3404881" y="543692"/>
                  <a:pt x="3413417" y="537557"/>
                  <a:pt x="3421154" y="533555"/>
                </a:cubicBezTo>
                <a:cubicBezTo>
                  <a:pt x="3428624" y="529553"/>
                  <a:pt x="3435560" y="527686"/>
                  <a:pt x="3435560" y="527686"/>
                </a:cubicBezTo>
                <a:cubicBezTo>
                  <a:pt x="3445698" y="525552"/>
                  <a:pt x="3460637" y="526619"/>
                  <a:pt x="3470508" y="534088"/>
                </a:cubicBezTo>
                <a:cubicBezTo>
                  <a:pt x="3473176" y="536223"/>
                  <a:pt x="3475310" y="538357"/>
                  <a:pt x="3476644" y="541025"/>
                </a:cubicBezTo>
                <a:cubicBezTo>
                  <a:pt x="3470508" y="540224"/>
                  <a:pt x="3463038" y="541025"/>
                  <a:pt x="3456636" y="549295"/>
                </a:cubicBezTo>
                <a:cubicBezTo>
                  <a:pt x="3448632" y="559699"/>
                  <a:pt x="3450766" y="573305"/>
                  <a:pt x="3456369" y="582375"/>
                </a:cubicBezTo>
                <a:cubicBezTo>
                  <a:pt x="3465973" y="597581"/>
                  <a:pt x="3487315" y="604251"/>
                  <a:pt x="3504655" y="597581"/>
                </a:cubicBezTo>
                <a:cubicBezTo>
                  <a:pt x="3527598" y="589045"/>
                  <a:pt x="3543605" y="560499"/>
                  <a:pt x="3536935" y="536756"/>
                </a:cubicBezTo>
                <a:cubicBezTo>
                  <a:pt x="3536402" y="534355"/>
                  <a:pt x="3535601" y="532221"/>
                  <a:pt x="3534535" y="530087"/>
                </a:cubicBezTo>
                <a:cubicBezTo>
                  <a:pt x="3550541" y="542092"/>
                  <a:pt x="3565480" y="555431"/>
                  <a:pt x="3580420" y="568503"/>
                </a:cubicBezTo>
                <a:lnTo>
                  <a:pt x="3625772" y="607452"/>
                </a:lnTo>
                <a:close/>
                <a:moveTo>
                  <a:pt x="3644447" y="649336"/>
                </a:moveTo>
                <a:cubicBezTo>
                  <a:pt x="3637777" y="656539"/>
                  <a:pt x="3626839" y="657073"/>
                  <a:pt x="3620170" y="650670"/>
                </a:cubicBezTo>
                <a:cubicBezTo>
                  <a:pt x="3613500" y="644268"/>
                  <a:pt x="3613234" y="633063"/>
                  <a:pt x="3619903" y="625860"/>
                </a:cubicBezTo>
                <a:cubicBezTo>
                  <a:pt x="3626573" y="618657"/>
                  <a:pt x="3637511" y="618123"/>
                  <a:pt x="3644180" y="624526"/>
                </a:cubicBezTo>
                <a:cubicBezTo>
                  <a:pt x="3651116" y="631195"/>
                  <a:pt x="3651116" y="642400"/>
                  <a:pt x="3644447" y="649336"/>
                </a:cubicBezTo>
                <a:close/>
                <a:moveTo>
                  <a:pt x="3742354" y="721900"/>
                </a:moveTo>
                <a:cubicBezTo>
                  <a:pt x="3736485" y="722967"/>
                  <a:pt x="3730616" y="725635"/>
                  <a:pt x="3725814" y="730170"/>
                </a:cubicBezTo>
                <a:cubicBezTo>
                  <a:pt x="3719411" y="736306"/>
                  <a:pt x="3716210" y="744042"/>
                  <a:pt x="3715676" y="752046"/>
                </a:cubicBezTo>
                <a:cubicBezTo>
                  <a:pt x="3698869" y="736306"/>
                  <a:pt x="3678594" y="725635"/>
                  <a:pt x="3658853" y="726168"/>
                </a:cubicBezTo>
                <a:lnTo>
                  <a:pt x="3658586" y="725635"/>
                </a:lnTo>
                <a:lnTo>
                  <a:pt x="3658586" y="725635"/>
                </a:lnTo>
                <a:lnTo>
                  <a:pt x="3658319" y="725368"/>
                </a:lnTo>
                <a:cubicBezTo>
                  <a:pt x="3658853" y="705626"/>
                  <a:pt x="3648182" y="685351"/>
                  <a:pt x="3632442" y="668544"/>
                </a:cubicBezTo>
                <a:cubicBezTo>
                  <a:pt x="3640178" y="668011"/>
                  <a:pt x="3648182" y="664809"/>
                  <a:pt x="3654317" y="658407"/>
                </a:cubicBezTo>
                <a:cubicBezTo>
                  <a:pt x="3658853" y="653605"/>
                  <a:pt x="3661787" y="648002"/>
                  <a:pt x="3662587" y="641867"/>
                </a:cubicBezTo>
                <a:lnTo>
                  <a:pt x="3703405" y="680816"/>
                </a:lnTo>
                <a:lnTo>
                  <a:pt x="3742354" y="721900"/>
                </a:lnTo>
                <a:close/>
                <a:moveTo>
                  <a:pt x="3758361" y="764584"/>
                </a:moveTo>
                <a:cubicBezTo>
                  <a:pt x="3751158" y="771254"/>
                  <a:pt x="3739953" y="770987"/>
                  <a:pt x="3733550" y="764317"/>
                </a:cubicBezTo>
                <a:cubicBezTo>
                  <a:pt x="3727148" y="757648"/>
                  <a:pt x="3727681" y="746710"/>
                  <a:pt x="3734884" y="740041"/>
                </a:cubicBezTo>
                <a:cubicBezTo>
                  <a:pt x="3742087" y="733371"/>
                  <a:pt x="3753025" y="733371"/>
                  <a:pt x="3759694" y="740307"/>
                </a:cubicBezTo>
                <a:cubicBezTo>
                  <a:pt x="3766097" y="746977"/>
                  <a:pt x="3765564" y="757915"/>
                  <a:pt x="3758361" y="764584"/>
                </a:cubicBezTo>
                <a:close/>
                <a:moveTo>
                  <a:pt x="3854667" y="849686"/>
                </a:moveTo>
                <a:cubicBezTo>
                  <a:pt x="3852533" y="848886"/>
                  <a:pt x="3850399" y="848086"/>
                  <a:pt x="3847998" y="847285"/>
                </a:cubicBezTo>
                <a:cubicBezTo>
                  <a:pt x="3824255" y="840616"/>
                  <a:pt x="3795709" y="856622"/>
                  <a:pt x="3787173" y="879565"/>
                </a:cubicBezTo>
                <a:cubicBezTo>
                  <a:pt x="3780503" y="896639"/>
                  <a:pt x="3787439" y="918248"/>
                  <a:pt x="3802379" y="927852"/>
                </a:cubicBezTo>
                <a:cubicBezTo>
                  <a:pt x="3811183" y="933454"/>
                  <a:pt x="3825055" y="935589"/>
                  <a:pt x="3835459" y="927585"/>
                </a:cubicBezTo>
                <a:cubicBezTo>
                  <a:pt x="3843730" y="921182"/>
                  <a:pt x="3844530" y="913713"/>
                  <a:pt x="3843730" y="907577"/>
                </a:cubicBezTo>
                <a:cubicBezTo>
                  <a:pt x="3846397" y="909178"/>
                  <a:pt x="3848798" y="911045"/>
                  <a:pt x="3850666" y="913713"/>
                </a:cubicBezTo>
                <a:cubicBezTo>
                  <a:pt x="3858135" y="923317"/>
                  <a:pt x="3859203" y="938256"/>
                  <a:pt x="3857068" y="948927"/>
                </a:cubicBezTo>
                <a:cubicBezTo>
                  <a:pt x="3857068" y="948927"/>
                  <a:pt x="3849599" y="974805"/>
                  <a:pt x="3832525" y="983608"/>
                </a:cubicBezTo>
                <a:cubicBezTo>
                  <a:pt x="3824788" y="987610"/>
                  <a:pt x="3816251" y="987343"/>
                  <a:pt x="3806114" y="983342"/>
                </a:cubicBezTo>
                <a:cubicBezTo>
                  <a:pt x="3804780" y="982808"/>
                  <a:pt x="3787973" y="976139"/>
                  <a:pt x="3773300" y="956664"/>
                </a:cubicBezTo>
                <a:cubicBezTo>
                  <a:pt x="3766097" y="947060"/>
                  <a:pt x="3759161" y="933988"/>
                  <a:pt x="3754893" y="916914"/>
                </a:cubicBezTo>
                <a:cubicBezTo>
                  <a:pt x="3750624" y="899574"/>
                  <a:pt x="3747689" y="879298"/>
                  <a:pt x="3749557" y="852887"/>
                </a:cubicBezTo>
                <a:cubicBezTo>
                  <a:pt x="3757027" y="834213"/>
                  <a:pt x="3754626" y="811003"/>
                  <a:pt x="3742621" y="786460"/>
                </a:cubicBezTo>
                <a:cubicBezTo>
                  <a:pt x="3741820" y="784859"/>
                  <a:pt x="3741020" y="783525"/>
                  <a:pt x="3740220" y="782191"/>
                </a:cubicBezTo>
                <a:cubicBezTo>
                  <a:pt x="3749557" y="783792"/>
                  <a:pt x="3759428" y="781391"/>
                  <a:pt x="3767165" y="774455"/>
                </a:cubicBezTo>
                <a:cubicBezTo>
                  <a:pt x="3771966" y="769920"/>
                  <a:pt x="3775435" y="764584"/>
                  <a:pt x="3776769" y="758448"/>
                </a:cubicBezTo>
                <a:lnTo>
                  <a:pt x="3815984" y="803800"/>
                </a:lnTo>
                <a:cubicBezTo>
                  <a:pt x="3829057" y="819007"/>
                  <a:pt x="3842396" y="833946"/>
                  <a:pt x="3854667" y="849686"/>
                </a:cubicBezTo>
                <a:close/>
                <a:moveTo>
                  <a:pt x="3885880" y="973204"/>
                </a:moveTo>
                <a:cubicBezTo>
                  <a:pt x="3875743" y="993746"/>
                  <a:pt x="3859203" y="1008419"/>
                  <a:pt x="3840261" y="1015355"/>
                </a:cubicBezTo>
                <a:cubicBezTo>
                  <a:pt x="3823188" y="1021491"/>
                  <a:pt x="3805580" y="1020957"/>
                  <a:pt x="3789040" y="1013488"/>
                </a:cubicBezTo>
                <a:cubicBezTo>
                  <a:pt x="3766097" y="1003083"/>
                  <a:pt x="3746623" y="986009"/>
                  <a:pt x="3734618" y="963333"/>
                </a:cubicBezTo>
                <a:cubicBezTo>
                  <a:pt x="3728481" y="952129"/>
                  <a:pt x="3724213" y="939590"/>
                  <a:pt x="3721012" y="926518"/>
                </a:cubicBezTo>
                <a:cubicBezTo>
                  <a:pt x="3717811" y="913713"/>
                  <a:pt x="3716477" y="899840"/>
                  <a:pt x="3717010" y="885701"/>
                </a:cubicBezTo>
                <a:cubicBezTo>
                  <a:pt x="3723680" y="882500"/>
                  <a:pt x="3730082" y="878231"/>
                  <a:pt x="3735418" y="873163"/>
                </a:cubicBezTo>
                <a:cubicBezTo>
                  <a:pt x="3736485" y="921182"/>
                  <a:pt x="3750091" y="951595"/>
                  <a:pt x="3766097" y="970003"/>
                </a:cubicBezTo>
                <a:cubicBezTo>
                  <a:pt x="3781837" y="988144"/>
                  <a:pt x="3798644" y="994546"/>
                  <a:pt x="3799978" y="995347"/>
                </a:cubicBezTo>
                <a:cubicBezTo>
                  <a:pt x="3813317" y="1000949"/>
                  <a:pt x="3826122" y="1000949"/>
                  <a:pt x="3837594" y="995080"/>
                </a:cubicBezTo>
                <a:cubicBezTo>
                  <a:pt x="3860803" y="983608"/>
                  <a:pt x="3869607" y="952662"/>
                  <a:pt x="3869874" y="951328"/>
                </a:cubicBezTo>
                <a:cubicBezTo>
                  <a:pt x="3873875" y="934521"/>
                  <a:pt x="3870141" y="916914"/>
                  <a:pt x="3861604" y="905443"/>
                </a:cubicBezTo>
                <a:cubicBezTo>
                  <a:pt x="3855468" y="897173"/>
                  <a:pt x="3846397" y="892371"/>
                  <a:pt x="3836260" y="891570"/>
                </a:cubicBezTo>
                <a:lnTo>
                  <a:pt x="3828256" y="891037"/>
                </a:lnTo>
                <a:lnTo>
                  <a:pt x="3828523" y="899040"/>
                </a:lnTo>
                <a:cubicBezTo>
                  <a:pt x="3828523" y="901708"/>
                  <a:pt x="3829057" y="903842"/>
                  <a:pt x="3829590" y="906243"/>
                </a:cubicBezTo>
                <a:cubicBezTo>
                  <a:pt x="3830924" y="912912"/>
                  <a:pt x="3830657" y="914780"/>
                  <a:pt x="3827456" y="917448"/>
                </a:cubicBezTo>
                <a:cubicBezTo>
                  <a:pt x="3822654" y="921182"/>
                  <a:pt x="3815184" y="919582"/>
                  <a:pt x="3810382" y="916647"/>
                </a:cubicBezTo>
                <a:cubicBezTo>
                  <a:pt x="3799978" y="909978"/>
                  <a:pt x="3795176" y="895305"/>
                  <a:pt x="3799711" y="883834"/>
                </a:cubicBezTo>
                <a:cubicBezTo>
                  <a:pt x="3806114" y="867293"/>
                  <a:pt x="3827189" y="856089"/>
                  <a:pt x="3844263" y="860624"/>
                </a:cubicBezTo>
                <a:cubicBezTo>
                  <a:pt x="3870407" y="867827"/>
                  <a:pt x="3890149" y="901441"/>
                  <a:pt x="3892550" y="929453"/>
                </a:cubicBezTo>
                <a:cubicBezTo>
                  <a:pt x="3893350" y="946793"/>
                  <a:pt x="3891216" y="962800"/>
                  <a:pt x="3885880" y="973204"/>
                </a:cubicBezTo>
                <a:close/>
                <a:moveTo>
                  <a:pt x="3940036" y="1115130"/>
                </a:moveTo>
                <a:cubicBezTo>
                  <a:pt x="3938702" y="1100991"/>
                  <a:pt x="3926697" y="1087118"/>
                  <a:pt x="3909624" y="1089252"/>
                </a:cubicBezTo>
                <a:cubicBezTo>
                  <a:pt x="3897885" y="1090853"/>
                  <a:pt x="3885880" y="1097789"/>
                  <a:pt x="3879478" y="1106860"/>
                </a:cubicBezTo>
                <a:cubicBezTo>
                  <a:pt x="3875209" y="1112729"/>
                  <a:pt x="3873875" y="1120199"/>
                  <a:pt x="3875743" y="1126868"/>
                </a:cubicBezTo>
                <a:cubicBezTo>
                  <a:pt x="3876276" y="1128735"/>
                  <a:pt x="3877077" y="1130336"/>
                  <a:pt x="3877877" y="1131937"/>
                </a:cubicBezTo>
                <a:cubicBezTo>
                  <a:pt x="3877343" y="1131937"/>
                  <a:pt x="3876543" y="1131670"/>
                  <a:pt x="3876009" y="1131403"/>
                </a:cubicBezTo>
                <a:cubicBezTo>
                  <a:pt x="3873075" y="1130069"/>
                  <a:pt x="3871208" y="1126868"/>
                  <a:pt x="3870141" y="1122066"/>
                </a:cubicBezTo>
                <a:cubicBezTo>
                  <a:pt x="3869607" y="1118598"/>
                  <a:pt x="3869874" y="1115130"/>
                  <a:pt x="3871208" y="1110861"/>
                </a:cubicBezTo>
                <a:cubicBezTo>
                  <a:pt x="3872808" y="1106059"/>
                  <a:pt x="3875476" y="1100724"/>
                  <a:pt x="3879478" y="1095121"/>
                </a:cubicBezTo>
                <a:cubicBezTo>
                  <a:pt x="3881878" y="1091387"/>
                  <a:pt x="3885080" y="1088185"/>
                  <a:pt x="3888281" y="1084450"/>
                </a:cubicBezTo>
                <a:cubicBezTo>
                  <a:pt x="3892283" y="1079915"/>
                  <a:pt x="3896551" y="1075113"/>
                  <a:pt x="3900020" y="1069511"/>
                </a:cubicBezTo>
                <a:cubicBezTo>
                  <a:pt x="3902420" y="1065509"/>
                  <a:pt x="3904555" y="1061241"/>
                  <a:pt x="3906956" y="1056172"/>
                </a:cubicBezTo>
                <a:cubicBezTo>
                  <a:pt x="3913625" y="1041766"/>
                  <a:pt x="3917627" y="1027093"/>
                  <a:pt x="3918160" y="1012954"/>
                </a:cubicBezTo>
                <a:cubicBezTo>
                  <a:pt x="3919494" y="992946"/>
                  <a:pt x="3914692" y="973738"/>
                  <a:pt x="3904555" y="957198"/>
                </a:cubicBezTo>
                <a:cubicBezTo>
                  <a:pt x="3906422" y="945993"/>
                  <a:pt x="3906155" y="935055"/>
                  <a:pt x="3905622" y="928119"/>
                </a:cubicBezTo>
                <a:cubicBezTo>
                  <a:pt x="3905088" y="922783"/>
                  <a:pt x="3904288" y="917181"/>
                  <a:pt x="3902954" y="911578"/>
                </a:cubicBezTo>
                <a:lnTo>
                  <a:pt x="3963246" y="996147"/>
                </a:lnTo>
                <a:lnTo>
                  <a:pt x="4019269" y="1083650"/>
                </a:lnTo>
                <a:lnTo>
                  <a:pt x="3937102" y="1133537"/>
                </a:lnTo>
                <a:cubicBezTo>
                  <a:pt x="3939503" y="1127401"/>
                  <a:pt x="3940570" y="1121266"/>
                  <a:pt x="3940036" y="1115130"/>
                </a:cubicBezTo>
                <a:close/>
                <a:moveTo>
                  <a:pt x="3867473" y="1165817"/>
                </a:moveTo>
                <a:cubicBezTo>
                  <a:pt x="3843996" y="1163416"/>
                  <a:pt x="3829057" y="1138873"/>
                  <a:pt x="3829857" y="1117531"/>
                </a:cubicBezTo>
                <a:cubicBezTo>
                  <a:pt x="3830391" y="1104992"/>
                  <a:pt x="3836260" y="1091653"/>
                  <a:pt x="3846397" y="1080715"/>
                </a:cubicBezTo>
                <a:cubicBezTo>
                  <a:pt x="3881078" y="1043367"/>
                  <a:pt x="3881345" y="1014021"/>
                  <a:pt x="3880545" y="1003617"/>
                </a:cubicBezTo>
                <a:cubicBezTo>
                  <a:pt x="3887214" y="996414"/>
                  <a:pt x="3893350" y="988144"/>
                  <a:pt x="3898152" y="978806"/>
                </a:cubicBezTo>
                <a:lnTo>
                  <a:pt x="3899219" y="976405"/>
                </a:lnTo>
                <a:cubicBezTo>
                  <a:pt x="3903754" y="987610"/>
                  <a:pt x="3905622" y="999882"/>
                  <a:pt x="3904821" y="1012687"/>
                </a:cubicBezTo>
                <a:cubicBezTo>
                  <a:pt x="3904021" y="1025226"/>
                  <a:pt x="3901087" y="1038031"/>
                  <a:pt x="3894951" y="1051370"/>
                </a:cubicBezTo>
                <a:cubicBezTo>
                  <a:pt x="3892816" y="1055905"/>
                  <a:pt x="3890949" y="1059907"/>
                  <a:pt x="3888815" y="1063642"/>
                </a:cubicBezTo>
                <a:cubicBezTo>
                  <a:pt x="3886147" y="1068177"/>
                  <a:pt x="3882679" y="1072179"/>
                  <a:pt x="3878677" y="1076447"/>
                </a:cubicBezTo>
                <a:cubicBezTo>
                  <a:pt x="3875209" y="1080182"/>
                  <a:pt x="3871741" y="1084184"/>
                  <a:pt x="3868807" y="1088719"/>
                </a:cubicBezTo>
                <a:cubicBezTo>
                  <a:pt x="3864004" y="1095655"/>
                  <a:pt x="3860803" y="1102058"/>
                  <a:pt x="3858669" y="1108460"/>
                </a:cubicBezTo>
                <a:cubicBezTo>
                  <a:pt x="3856802" y="1114596"/>
                  <a:pt x="3856268" y="1120199"/>
                  <a:pt x="3857335" y="1125801"/>
                </a:cubicBezTo>
                <a:cubicBezTo>
                  <a:pt x="3858936" y="1134871"/>
                  <a:pt x="3863204" y="1140740"/>
                  <a:pt x="3870141" y="1143675"/>
                </a:cubicBezTo>
                <a:cubicBezTo>
                  <a:pt x="3881345" y="1148210"/>
                  <a:pt x="3894150" y="1142074"/>
                  <a:pt x="3895484" y="1141541"/>
                </a:cubicBezTo>
                <a:lnTo>
                  <a:pt x="3909090" y="1134604"/>
                </a:lnTo>
                <a:lnTo>
                  <a:pt x="3895484" y="1129802"/>
                </a:lnTo>
                <a:cubicBezTo>
                  <a:pt x="3892283" y="1128735"/>
                  <a:pt x="3890149" y="1126334"/>
                  <a:pt x="3889082" y="1123133"/>
                </a:cubicBezTo>
                <a:cubicBezTo>
                  <a:pt x="3888281" y="1119932"/>
                  <a:pt x="3888815" y="1116730"/>
                  <a:pt x="3890682" y="1114063"/>
                </a:cubicBezTo>
                <a:cubicBezTo>
                  <a:pt x="3894684" y="1108460"/>
                  <a:pt x="3902954" y="1103658"/>
                  <a:pt x="3910691" y="1102858"/>
                </a:cubicBezTo>
                <a:cubicBezTo>
                  <a:pt x="3919494" y="1101791"/>
                  <a:pt x="3925897" y="1109794"/>
                  <a:pt x="3926697" y="1117798"/>
                </a:cubicBezTo>
                <a:cubicBezTo>
                  <a:pt x="3928298" y="1135405"/>
                  <a:pt x="3910157" y="1150078"/>
                  <a:pt x="3894684" y="1159415"/>
                </a:cubicBezTo>
                <a:cubicBezTo>
                  <a:pt x="3888015" y="1162616"/>
                  <a:pt x="3878144" y="1166885"/>
                  <a:pt x="3867473" y="1165817"/>
                </a:cubicBezTo>
                <a:close/>
                <a:moveTo>
                  <a:pt x="3807981" y="1211703"/>
                </a:moveTo>
                <a:cubicBezTo>
                  <a:pt x="3800245" y="1205034"/>
                  <a:pt x="3779970" y="1192762"/>
                  <a:pt x="3741287" y="1196764"/>
                </a:cubicBezTo>
                <a:cubicBezTo>
                  <a:pt x="3722079" y="1165551"/>
                  <a:pt x="3700470" y="1135938"/>
                  <a:pt x="3679395" y="1106059"/>
                </a:cubicBezTo>
                <a:cubicBezTo>
                  <a:pt x="3682329" y="1106593"/>
                  <a:pt x="3685264" y="1106860"/>
                  <a:pt x="3688465" y="1106593"/>
                </a:cubicBezTo>
                <a:cubicBezTo>
                  <a:pt x="3699136" y="1106059"/>
                  <a:pt x="3711941" y="1100724"/>
                  <a:pt x="3722612" y="1092454"/>
                </a:cubicBezTo>
                <a:cubicBezTo>
                  <a:pt x="3724480" y="1116197"/>
                  <a:pt x="3740753" y="1137272"/>
                  <a:pt x="3767965" y="1140207"/>
                </a:cubicBezTo>
                <a:cubicBezTo>
                  <a:pt x="3781037" y="1141541"/>
                  <a:pt x="3797043" y="1135405"/>
                  <a:pt x="3807181" y="1128735"/>
                </a:cubicBezTo>
                <a:cubicBezTo>
                  <a:pt x="3810382" y="1126601"/>
                  <a:pt x="3813584" y="1123933"/>
                  <a:pt x="3816785" y="1120732"/>
                </a:cubicBezTo>
                <a:cubicBezTo>
                  <a:pt x="3816785" y="1146609"/>
                  <a:pt x="3834659" y="1174088"/>
                  <a:pt x="3863738" y="1178089"/>
                </a:cubicBezTo>
                <a:lnTo>
                  <a:pt x="3807981" y="1211703"/>
                </a:lnTo>
                <a:close/>
                <a:moveTo>
                  <a:pt x="3108491" y="545827"/>
                </a:moveTo>
                <a:lnTo>
                  <a:pt x="3238411" y="312930"/>
                </a:lnTo>
                <a:cubicBezTo>
                  <a:pt x="3219470" y="301459"/>
                  <a:pt x="3199729" y="291855"/>
                  <a:pt x="3179987" y="281717"/>
                </a:cubicBezTo>
                <a:cubicBezTo>
                  <a:pt x="3160246" y="271846"/>
                  <a:pt x="3140771" y="261442"/>
                  <a:pt x="3121029" y="251838"/>
                </a:cubicBezTo>
                <a:lnTo>
                  <a:pt x="3060738" y="224627"/>
                </a:lnTo>
                <a:lnTo>
                  <a:pt x="3030592" y="211021"/>
                </a:lnTo>
                <a:lnTo>
                  <a:pt x="2999912" y="198749"/>
                </a:lnTo>
                <a:lnTo>
                  <a:pt x="2938287" y="174472"/>
                </a:lnTo>
                <a:cubicBezTo>
                  <a:pt x="2917478" y="166736"/>
                  <a:pt x="2896670" y="160066"/>
                  <a:pt x="2875594" y="152863"/>
                </a:cubicBezTo>
                <a:cubicBezTo>
                  <a:pt x="2833977" y="137924"/>
                  <a:pt x="2791292" y="126719"/>
                  <a:pt x="2748875" y="114448"/>
                </a:cubicBezTo>
                <a:cubicBezTo>
                  <a:pt x="2727799" y="108045"/>
                  <a:pt x="2705924" y="103776"/>
                  <a:pt x="2684581" y="98441"/>
                </a:cubicBezTo>
                <a:cubicBezTo>
                  <a:pt x="2662973" y="93639"/>
                  <a:pt x="2641630" y="88303"/>
                  <a:pt x="2620021" y="83768"/>
                </a:cubicBezTo>
                <a:lnTo>
                  <a:pt x="2554928" y="72030"/>
                </a:lnTo>
                <a:lnTo>
                  <a:pt x="2522381" y="66161"/>
                </a:lnTo>
                <a:cubicBezTo>
                  <a:pt x="2511443" y="64560"/>
                  <a:pt x="2500505" y="63226"/>
                  <a:pt x="2489567" y="61892"/>
                </a:cubicBezTo>
                <a:lnTo>
                  <a:pt x="2423940" y="53622"/>
                </a:lnTo>
                <a:cubicBezTo>
                  <a:pt x="2402064" y="50688"/>
                  <a:pt x="2379922" y="49887"/>
                  <a:pt x="2358046" y="48020"/>
                </a:cubicBezTo>
                <a:cubicBezTo>
                  <a:pt x="2336170" y="46686"/>
                  <a:pt x="2314028" y="44285"/>
                  <a:pt x="2292152" y="43485"/>
                </a:cubicBezTo>
                <a:lnTo>
                  <a:pt x="2225991" y="41884"/>
                </a:lnTo>
                <a:lnTo>
                  <a:pt x="2221723" y="315064"/>
                </a:lnTo>
                <a:lnTo>
                  <a:pt x="2227058" y="315598"/>
                </a:lnTo>
                <a:cubicBezTo>
                  <a:pt x="2227592" y="315598"/>
                  <a:pt x="2233994" y="316665"/>
                  <a:pt x="2242798" y="323067"/>
                </a:cubicBezTo>
                <a:cubicBezTo>
                  <a:pt x="2251602" y="329470"/>
                  <a:pt x="2262540" y="341208"/>
                  <a:pt x="2271610" y="362551"/>
                </a:cubicBezTo>
                <a:lnTo>
                  <a:pt x="2273211" y="366019"/>
                </a:lnTo>
                <a:cubicBezTo>
                  <a:pt x="2297221" y="366285"/>
                  <a:pt x="2320964" y="369220"/>
                  <a:pt x="2344707" y="370821"/>
                </a:cubicBezTo>
                <a:lnTo>
                  <a:pt x="2380455" y="373488"/>
                </a:lnTo>
                <a:lnTo>
                  <a:pt x="2415937" y="378024"/>
                </a:lnTo>
                <a:lnTo>
                  <a:pt x="2418071" y="378557"/>
                </a:lnTo>
                <a:cubicBezTo>
                  <a:pt x="2420739" y="379091"/>
                  <a:pt x="2423406" y="379358"/>
                  <a:pt x="2426074" y="379358"/>
                </a:cubicBezTo>
                <a:cubicBezTo>
                  <a:pt x="2443148" y="381759"/>
                  <a:pt x="2460222" y="383359"/>
                  <a:pt x="2477295" y="386027"/>
                </a:cubicBezTo>
                <a:lnTo>
                  <a:pt x="2528250" y="395097"/>
                </a:lnTo>
                <a:cubicBezTo>
                  <a:pt x="2562398" y="400433"/>
                  <a:pt x="2595745" y="409237"/>
                  <a:pt x="2629358" y="416706"/>
                </a:cubicBezTo>
                <a:lnTo>
                  <a:pt x="2653369" y="391363"/>
                </a:lnTo>
                <a:lnTo>
                  <a:pt x="2664040" y="349212"/>
                </a:lnTo>
                <a:lnTo>
                  <a:pt x="2660038" y="346811"/>
                </a:lnTo>
                <a:cubicBezTo>
                  <a:pt x="2660038" y="346811"/>
                  <a:pt x="2654969" y="343609"/>
                  <a:pt x="2649367" y="337207"/>
                </a:cubicBezTo>
                <a:cubicBezTo>
                  <a:pt x="2643765" y="330804"/>
                  <a:pt x="2637895" y="321200"/>
                  <a:pt x="2635761" y="308395"/>
                </a:cubicBezTo>
                <a:cubicBezTo>
                  <a:pt x="2632560" y="288386"/>
                  <a:pt x="2639496" y="265177"/>
                  <a:pt x="2657370" y="240100"/>
                </a:cubicBezTo>
                <a:cubicBezTo>
                  <a:pt x="2658971" y="238499"/>
                  <a:pt x="2668041" y="228895"/>
                  <a:pt x="2680580" y="219558"/>
                </a:cubicBezTo>
                <a:cubicBezTo>
                  <a:pt x="2693385" y="210221"/>
                  <a:pt x="2709925" y="201417"/>
                  <a:pt x="2725665" y="201951"/>
                </a:cubicBezTo>
                <a:lnTo>
                  <a:pt x="2725665" y="201951"/>
                </a:lnTo>
                <a:cubicBezTo>
                  <a:pt x="2753410" y="217957"/>
                  <a:pt x="2764881" y="264376"/>
                  <a:pt x="2765949" y="268912"/>
                </a:cubicBezTo>
                <a:cubicBezTo>
                  <a:pt x="2768883" y="299591"/>
                  <a:pt x="2763281" y="323067"/>
                  <a:pt x="2750475" y="339074"/>
                </a:cubicBezTo>
                <a:cubicBezTo>
                  <a:pt x="2742205" y="349478"/>
                  <a:pt x="2732068" y="354814"/>
                  <a:pt x="2724065" y="357482"/>
                </a:cubicBezTo>
                <a:cubicBezTo>
                  <a:pt x="2716061" y="360416"/>
                  <a:pt x="2709925" y="360683"/>
                  <a:pt x="2709925" y="360683"/>
                </a:cubicBezTo>
                <a:lnTo>
                  <a:pt x="2705390" y="360950"/>
                </a:lnTo>
                <a:lnTo>
                  <a:pt x="2693652" y="402834"/>
                </a:lnTo>
                <a:lnTo>
                  <a:pt x="2701922" y="436448"/>
                </a:lnTo>
                <a:cubicBezTo>
                  <a:pt x="2768350" y="454856"/>
                  <a:pt x="2832910" y="479132"/>
                  <a:pt x="2896936" y="504743"/>
                </a:cubicBezTo>
                <a:cubicBezTo>
                  <a:pt x="2899337" y="506077"/>
                  <a:pt x="2901738" y="507144"/>
                  <a:pt x="2904406" y="507944"/>
                </a:cubicBezTo>
                <a:lnTo>
                  <a:pt x="2906540" y="508478"/>
                </a:lnTo>
                <a:lnTo>
                  <a:pt x="2971634" y="538090"/>
                </a:lnTo>
                <a:cubicBezTo>
                  <a:pt x="2993510" y="547694"/>
                  <a:pt x="3014318" y="559432"/>
                  <a:pt x="3035661" y="570103"/>
                </a:cubicBezTo>
                <a:lnTo>
                  <a:pt x="3038862" y="567702"/>
                </a:lnTo>
                <a:cubicBezTo>
                  <a:pt x="3057536" y="553563"/>
                  <a:pt x="3073010" y="548494"/>
                  <a:pt x="3083947" y="547161"/>
                </a:cubicBezTo>
                <a:cubicBezTo>
                  <a:pt x="3094618" y="546093"/>
                  <a:pt x="3100488" y="548761"/>
                  <a:pt x="3101021" y="548761"/>
                </a:cubicBezTo>
                <a:lnTo>
                  <a:pt x="3105823" y="550895"/>
                </a:lnTo>
                <a:lnTo>
                  <a:pt x="3108491" y="545827"/>
                </a:lnTo>
                <a:close/>
                <a:moveTo>
                  <a:pt x="2915878" y="373222"/>
                </a:moveTo>
                <a:cubicBezTo>
                  <a:pt x="2921213" y="375889"/>
                  <a:pt x="2926815" y="378290"/>
                  <a:pt x="2932418" y="380158"/>
                </a:cubicBezTo>
                <a:cubicBezTo>
                  <a:pt x="2905740" y="411904"/>
                  <a:pt x="2902005" y="447119"/>
                  <a:pt x="2901738" y="448720"/>
                </a:cubicBezTo>
                <a:cubicBezTo>
                  <a:pt x="2901205" y="458057"/>
                  <a:pt x="2903873" y="468461"/>
                  <a:pt x="2910809" y="471929"/>
                </a:cubicBezTo>
                <a:cubicBezTo>
                  <a:pt x="2913743" y="473263"/>
                  <a:pt x="2919612" y="474597"/>
                  <a:pt x="2927616" y="467394"/>
                </a:cubicBezTo>
                <a:cubicBezTo>
                  <a:pt x="2934018" y="461792"/>
                  <a:pt x="2934819" y="453255"/>
                  <a:pt x="2935619" y="446585"/>
                </a:cubicBezTo>
                <a:cubicBezTo>
                  <a:pt x="2936686" y="437248"/>
                  <a:pt x="2937487" y="434314"/>
                  <a:pt x="2942022" y="432713"/>
                </a:cubicBezTo>
                <a:cubicBezTo>
                  <a:pt x="2945757" y="431379"/>
                  <a:pt x="2952693" y="435114"/>
                  <a:pt x="2955894" y="439116"/>
                </a:cubicBezTo>
                <a:cubicBezTo>
                  <a:pt x="2961497" y="446052"/>
                  <a:pt x="2960429" y="456189"/>
                  <a:pt x="2959095" y="461792"/>
                </a:cubicBezTo>
                <a:cubicBezTo>
                  <a:pt x="2956428" y="474330"/>
                  <a:pt x="2948424" y="486869"/>
                  <a:pt x="2940154" y="492204"/>
                </a:cubicBezTo>
                <a:cubicBezTo>
                  <a:pt x="2931617" y="497807"/>
                  <a:pt x="2920946" y="499141"/>
                  <a:pt x="2911076" y="496206"/>
                </a:cubicBezTo>
                <a:cubicBezTo>
                  <a:pt x="2908141" y="494872"/>
                  <a:pt x="2904940" y="493805"/>
                  <a:pt x="2902005" y="492471"/>
                </a:cubicBezTo>
                <a:cubicBezTo>
                  <a:pt x="2895602" y="488736"/>
                  <a:pt x="2890800" y="482867"/>
                  <a:pt x="2888666" y="475931"/>
                </a:cubicBezTo>
                <a:cubicBezTo>
                  <a:pt x="2878529" y="443384"/>
                  <a:pt x="2888666" y="402567"/>
                  <a:pt x="2915878" y="373222"/>
                </a:cubicBezTo>
                <a:close/>
                <a:moveTo>
                  <a:pt x="2953226" y="420708"/>
                </a:moveTo>
                <a:cubicBezTo>
                  <a:pt x="2948958" y="418841"/>
                  <a:pt x="2944156" y="418040"/>
                  <a:pt x="2939354" y="419908"/>
                </a:cubicBezTo>
                <a:cubicBezTo>
                  <a:pt x="2926015" y="425243"/>
                  <a:pt x="2924681" y="438049"/>
                  <a:pt x="2923614" y="446319"/>
                </a:cubicBezTo>
                <a:cubicBezTo>
                  <a:pt x="2923081" y="451121"/>
                  <a:pt x="2922547" y="455389"/>
                  <a:pt x="2920680" y="457257"/>
                </a:cubicBezTo>
                <a:cubicBezTo>
                  <a:pt x="2919079" y="458857"/>
                  <a:pt x="2917478" y="459391"/>
                  <a:pt x="2916945" y="459391"/>
                </a:cubicBezTo>
                <a:cubicBezTo>
                  <a:pt x="2915344" y="458590"/>
                  <a:pt x="2913477" y="454055"/>
                  <a:pt x="2914010" y="448453"/>
                </a:cubicBezTo>
                <a:cubicBezTo>
                  <a:pt x="2914010" y="448453"/>
                  <a:pt x="2918279" y="412971"/>
                  <a:pt x="2946023" y="383893"/>
                </a:cubicBezTo>
                <a:cubicBezTo>
                  <a:pt x="2950559" y="384960"/>
                  <a:pt x="2955094" y="385227"/>
                  <a:pt x="2959362" y="386027"/>
                </a:cubicBezTo>
                <a:cubicBezTo>
                  <a:pt x="2956695" y="394030"/>
                  <a:pt x="2953493" y="407636"/>
                  <a:pt x="2953226" y="420708"/>
                </a:cubicBezTo>
                <a:close/>
                <a:moveTo>
                  <a:pt x="2864923" y="393230"/>
                </a:moveTo>
                <a:cubicBezTo>
                  <a:pt x="2861722" y="392963"/>
                  <a:pt x="2858787" y="393764"/>
                  <a:pt x="2855853" y="395097"/>
                </a:cubicBezTo>
                <a:cubicBezTo>
                  <a:pt x="2856920" y="389495"/>
                  <a:pt x="2859054" y="382826"/>
                  <a:pt x="2863589" y="377223"/>
                </a:cubicBezTo>
                <a:cubicBezTo>
                  <a:pt x="2870792" y="368153"/>
                  <a:pt x="2882264" y="363351"/>
                  <a:pt x="2898003" y="362551"/>
                </a:cubicBezTo>
                <a:cubicBezTo>
                  <a:pt x="2900138" y="364151"/>
                  <a:pt x="2902539" y="365752"/>
                  <a:pt x="2904940" y="367086"/>
                </a:cubicBezTo>
                <a:cubicBezTo>
                  <a:pt x="2895336" y="378024"/>
                  <a:pt x="2887866" y="390562"/>
                  <a:pt x="2882530" y="403368"/>
                </a:cubicBezTo>
                <a:cubicBezTo>
                  <a:pt x="2880129" y="400433"/>
                  <a:pt x="2873994" y="393497"/>
                  <a:pt x="2864923" y="393230"/>
                </a:cubicBezTo>
                <a:close/>
                <a:moveTo>
                  <a:pt x="2842780" y="409503"/>
                </a:moveTo>
                <a:lnTo>
                  <a:pt x="2844114" y="422842"/>
                </a:lnTo>
                <a:lnTo>
                  <a:pt x="2852918" y="412705"/>
                </a:lnTo>
                <a:cubicBezTo>
                  <a:pt x="2856653" y="408436"/>
                  <a:pt x="2860121" y="406569"/>
                  <a:pt x="2863322" y="406569"/>
                </a:cubicBezTo>
                <a:cubicBezTo>
                  <a:pt x="2867858" y="406569"/>
                  <a:pt x="2871592" y="410837"/>
                  <a:pt x="2872660" y="412438"/>
                </a:cubicBezTo>
                <a:cubicBezTo>
                  <a:pt x="2874794" y="421775"/>
                  <a:pt x="2872126" y="431379"/>
                  <a:pt x="2865990" y="438315"/>
                </a:cubicBezTo>
                <a:cubicBezTo>
                  <a:pt x="2859588" y="444985"/>
                  <a:pt x="2851317" y="447119"/>
                  <a:pt x="2843581" y="443651"/>
                </a:cubicBezTo>
                <a:cubicBezTo>
                  <a:pt x="2829708" y="437515"/>
                  <a:pt x="2819571" y="416706"/>
                  <a:pt x="2822506" y="397232"/>
                </a:cubicBezTo>
                <a:cubicBezTo>
                  <a:pt x="2826774" y="368153"/>
                  <a:pt x="2847582" y="343343"/>
                  <a:pt x="2872393" y="338807"/>
                </a:cubicBezTo>
                <a:cubicBezTo>
                  <a:pt x="2876128" y="343076"/>
                  <a:pt x="2879862" y="346811"/>
                  <a:pt x="2883864" y="350546"/>
                </a:cubicBezTo>
                <a:cubicBezTo>
                  <a:pt x="2871326" y="353480"/>
                  <a:pt x="2861722" y="359349"/>
                  <a:pt x="2854519" y="368686"/>
                </a:cubicBezTo>
                <a:cubicBezTo>
                  <a:pt x="2840380" y="386827"/>
                  <a:pt x="2842780" y="408703"/>
                  <a:pt x="2842780" y="409503"/>
                </a:cubicBezTo>
                <a:close/>
                <a:moveTo>
                  <a:pt x="2776620" y="308128"/>
                </a:moveTo>
                <a:cubicBezTo>
                  <a:pt x="2782222" y="320933"/>
                  <a:pt x="2799029" y="324401"/>
                  <a:pt x="2805965" y="325202"/>
                </a:cubicBezTo>
                <a:cubicBezTo>
                  <a:pt x="2819838" y="327069"/>
                  <a:pt x="2834244" y="322267"/>
                  <a:pt x="2846782" y="311863"/>
                </a:cubicBezTo>
                <a:cubicBezTo>
                  <a:pt x="2848116" y="310796"/>
                  <a:pt x="2849183" y="309729"/>
                  <a:pt x="2850517" y="308395"/>
                </a:cubicBezTo>
                <a:cubicBezTo>
                  <a:pt x="2854252" y="315064"/>
                  <a:pt x="2858520" y="321467"/>
                  <a:pt x="2863056" y="327603"/>
                </a:cubicBezTo>
                <a:cubicBezTo>
                  <a:pt x="2835844" y="336673"/>
                  <a:pt x="2815036" y="363884"/>
                  <a:pt x="2810500" y="396698"/>
                </a:cubicBezTo>
                <a:cubicBezTo>
                  <a:pt x="2806766" y="422309"/>
                  <a:pt x="2819838" y="448986"/>
                  <a:pt x="2838512" y="456990"/>
                </a:cubicBezTo>
                <a:cubicBezTo>
                  <a:pt x="2850250" y="462059"/>
                  <a:pt x="2863322" y="458857"/>
                  <a:pt x="2872926" y="448720"/>
                </a:cubicBezTo>
                <a:cubicBezTo>
                  <a:pt x="2872660" y="460191"/>
                  <a:pt x="2874260" y="471396"/>
                  <a:pt x="2877462" y="481800"/>
                </a:cubicBezTo>
                <a:lnTo>
                  <a:pt x="2877995" y="482867"/>
                </a:lnTo>
                <a:cubicBezTo>
                  <a:pt x="2850517" y="472196"/>
                  <a:pt x="2823572" y="460725"/>
                  <a:pt x="2795294" y="451921"/>
                </a:cubicBezTo>
                <a:cubicBezTo>
                  <a:pt x="2767283" y="442584"/>
                  <a:pt x="2739804" y="432446"/>
                  <a:pt x="2711259" y="424976"/>
                </a:cubicBezTo>
                <a:lnTo>
                  <a:pt x="2705657" y="402034"/>
                </a:lnTo>
                <a:lnTo>
                  <a:pt x="2713660" y="374289"/>
                </a:lnTo>
                <a:cubicBezTo>
                  <a:pt x="2722731" y="372955"/>
                  <a:pt x="2742739" y="367619"/>
                  <a:pt x="2758746" y="348145"/>
                </a:cubicBezTo>
                <a:cubicBezTo>
                  <a:pt x="2767549" y="337473"/>
                  <a:pt x="2773418" y="323868"/>
                  <a:pt x="2776620" y="308128"/>
                </a:cubicBezTo>
                <a:close/>
                <a:moveTo>
                  <a:pt x="2779554" y="284918"/>
                </a:moveTo>
                <a:cubicBezTo>
                  <a:pt x="2779287" y="285452"/>
                  <a:pt x="2779021" y="285985"/>
                  <a:pt x="2778754" y="286519"/>
                </a:cubicBezTo>
                <a:cubicBezTo>
                  <a:pt x="2778754" y="280116"/>
                  <a:pt x="2778754" y="273714"/>
                  <a:pt x="2777954" y="266777"/>
                </a:cubicBezTo>
                <a:lnTo>
                  <a:pt x="2777954" y="265977"/>
                </a:lnTo>
                <a:cubicBezTo>
                  <a:pt x="2777687" y="264910"/>
                  <a:pt x="2774485" y="249970"/>
                  <a:pt x="2766749" y="233430"/>
                </a:cubicBezTo>
                <a:cubicBezTo>
                  <a:pt x="2779554" y="235564"/>
                  <a:pt x="2794227" y="239033"/>
                  <a:pt x="2804898" y="248103"/>
                </a:cubicBezTo>
                <a:cubicBezTo>
                  <a:pt x="2809700" y="252371"/>
                  <a:pt x="2815569" y="259041"/>
                  <a:pt x="2816103" y="267311"/>
                </a:cubicBezTo>
                <a:cubicBezTo>
                  <a:pt x="2816103" y="269178"/>
                  <a:pt x="2816103" y="270512"/>
                  <a:pt x="2816103" y="271046"/>
                </a:cubicBezTo>
                <a:cubicBezTo>
                  <a:pt x="2814769" y="271313"/>
                  <a:pt x="2812101" y="270779"/>
                  <a:pt x="2809967" y="270512"/>
                </a:cubicBezTo>
                <a:cubicBezTo>
                  <a:pt x="2808900" y="270512"/>
                  <a:pt x="2807833" y="270246"/>
                  <a:pt x="2806499" y="270246"/>
                </a:cubicBezTo>
                <a:cubicBezTo>
                  <a:pt x="2794761" y="269178"/>
                  <a:pt x="2786224" y="273714"/>
                  <a:pt x="2779554" y="284918"/>
                </a:cubicBezTo>
                <a:close/>
                <a:moveTo>
                  <a:pt x="2741672" y="197682"/>
                </a:moveTo>
                <a:cubicBezTo>
                  <a:pt x="2763014" y="189145"/>
                  <a:pt x="2797428" y="192880"/>
                  <a:pt x="2824906" y="211021"/>
                </a:cubicBezTo>
                <a:cubicBezTo>
                  <a:pt x="2849450" y="227294"/>
                  <a:pt x="2861722" y="247836"/>
                  <a:pt x="2858787" y="267845"/>
                </a:cubicBezTo>
                <a:cubicBezTo>
                  <a:pt x="2856920" y="280383"/>
                  <a:pt x="2849984" y="292655"/>
                  <a:pt x="2839579" y="301192"/>
                </a:cubicBezTo>
                <a:cubicBezTo>
                  <a:pt x="2829708" y="309195"/>
                  <a:pt x="2818771" y="312930"/>
                  <a:pt x="2808100" y="311596"/>
                </a:cubicBezTo>
                <a:cubicBezTo>
                  <a:pt x="2797695" y="310262"/>
                  <a:pt x="2789425" y="306261"/>
                  <a:pt x="2787558" y="301459"/>
                </a:cubicBezTo>
                <a:cubicBezTo>
                  <a:pt x="2786490" y="299058"/>
                  <a:pt x="2787291" y="295856"/>
                  <a:pt x="2789692" y="291855"/>
                </a:cubicBezTo>
                <a:cubicBezTo>
                  <a:pt x="2793693" y="285185"/>
                  <a:pt x="2797428" y="283051"/>
                  <a:pt x="2804898" y="283851"/>
                </a:cubicBezTo>
                <a:cubicBezTo>
                  <a:pt x="2805965" y="283851"/>
                  <a:pt x="2807032" y="284118"/>
                  <a:pt x="2808100" y="284118"/>
                </a:cubicBezTo>
                <a:cubicBezTo>
                  <a:pt x="2813969" y="284918"/>
                  <a:pt x="2820104" y="285452"/>
                  <a:pt x="2824640" y="280650"/>
                </a:cubicBezTo>
                <a:cubicBezTo>
                  <a:pt x="2828908" y="276381"/>
                  <a:pt x="2829175" y="269979"/>
                  <a:pt x="2828908" y="265444"/>
                </a:cubicBezTo>
                <a:cubicBezTo>
                  <a:pt x="2828108" y="252371"/>
                  <a:pt x="2819838" y="242767"/>
                  <a:pt x="2812902" y="236898"/>
                </a:cubicBezTo>
                <a:cubicBezTo>
                  <a:pt x="2797162" y="223293"/>
                  <a:pt x="2774752" y="220091"/>
                  <a:pt x="2758479" y="218224"/>
                </a:cubicBezTo>
                <a:cubicBezTo>
                  <a:pt x="2754210" y="211021"/>
                  <a:pt x="2748341" y="203818"/>
                  <a:pt x="2741672" y="197682"/>
                </a:cubicBezTo>
                <a:close/>
                <a:moveTo>
                  <a:pt x="2631493" y="189145"/>
                </a:moveTo>
                <a:cubicBezTo>
                  <a:pt x="2622689" y="190479"/>
                  <a:pt x="2610684" y="194481"/>
                  <a:pt x="2603748" y="205152"/>
                </a:cubicBezTo>
                <a:cubicBezTo>
                  <a:pt x="2601347" y="208887"/>
                  <a:pt x="2598412" y="214222"/>
                  <a:pt x="2599746" y="220358"/>
                </a:cubicBezTo>
                <a:cubicBezTo>
                  <a:pt x="2601347" y="226761"/>
                  <a:pt x="2606949" y="229429"/>
                  <a:pt x="2612285" y="232096"/>
                </a:cubicBezTo>
                <a:cubicBezTo>
                  <a:pt x="2613085" y="232630"/>
                  <a:pt x="2614152" y="232897"/>
                  <a:pt x="2615219" y="233430"/>
                </a:cubicBezTo>
                <a:cubicBezTo>
                  <a:pt x="2621889" y="236632"/>
                  <a:pt x="2624290" y="240100"/>
                  <a:pt x="2624290" y="248103"/>
                </a:cubicBezTo>
                <a:cubicBezTo>
                  <a:pt x="2624290" y="252905"/>
                  <a:pt x="2623489" y="256106"/>
                  <a:pt x="2621355" y="257440"/>
                </a:cubicBezTo>
                <a:cubicBezTo>
                  <a:pt x="2617354" y="260375"/>
                  <a:pt x="2608283" y="259574"/>
                  <a:pt x="2598679" y="255306"/>
                </a:cubicBezTo>
                <a:cubicBezTo>
                  <a:pt x="2589075" y="250771"/>
                  <a:pt x="2581072" y="242501"/>
                  <a:pt x="2576803" y="230762"/>
                </a:cubicBezTo>
                <a:cubicBezTo>
                  <a:pt x="2572268" y="218491"/>
                  <a:pt x="2572002" y="204352"/>
                  <a:pt x="2576803" y="192613"/>
                </a:cubicBezTo>
                <a:cubicBezTo>
                  <a:pt x="2584273" y="173939"/>
                  <a:pt x="2605349" y="160867"/>
                  <a:pt x="2634427" y="160333"/>
                </a:cubicBezTo>
                <a:cubicBezTo>
                  <a:pt x="2667241" y="159266"/>
                  <a:pt x="2699254" y="171271"/>
                  <a:pt x="2713393" y="189679"/>
                </a:cubicBezTo>
                <a:cubicBezTo>
                  <a:pt x="2704590" y="191279"/>
                  <a:pt x="2696053" y="195014"/>
                  <a:pt x="2688050" y="199283"/>
                </a:cubicBezTo>
                <a:cubicBezTo>
                  <a:pt x="2673110" y="193147"/>
                  <a:pt x="2652035" y="185944"/>
                  <a:pt x="2631493" y="189145"/>
                </a:cubicBezTo>
                <a:close/>
                <a:moveTo>
                  <a:pt x="2636828" y="247303"/>
                </a:moveTo>
                <a:cubicBezTo>
                  <a:pt x="2636562" y="234231"/>
                  <a:pt x="2631760" y="225961"/>
                  <a:pt x="2620555" y="220625"/>
                </a:cubicBezTo>
                <a:cubicBezTo>
                  <a:pt x="2619488" y="220091"/>
                  <a:pt x="2618421" y="219558"/>
                  <a:pt x="2617354" y="219291"/>
                </a:cubicBezTo>
                <a:cubicBezTo>
                  <a:pt x="2615486" y="218491"/>
                  <a:pt x="2613085" y="217424"/>
                  <a:pt x="2612018" y="216357"/>
                </a:cubicBezTo>
                <a:cubicBezTo>
                  <a:pt x="2612285" y="215823"/>
                  <a:pt x="2612818" y="214756"/>
                  <a:pt x="2613886" y="213155"/>
                </a:cubicBezTo>
                <a:cubicBezTo>
                  <a:pt x="2618421" y="206219"/>
                  <a:pt x="2626691" y="203818"/>
                  <a:pt x="2633093" y="202751"/>
                </a:cubicBezTo>
                <a:cubicBezTo>
                  <a:pt x="2646699" y="200617"/>
                  <a:pt x="2661372" y="204352"/>
                  <a:pt x="2673644" y="208620"/>
                </a:cubicBezTo>
                <a:cubicBezTo>
                  <a:pt x="2658437" y="219558"/>
                  <a:pt x="2648567" y="230762"/>
                  <a:pt x="2647766" y="231830"/>
                </a:cubicBezTo>
                <a:lnTo>
                  <a:pt x="2647233" y="232363"/>
                </a:lnTo>
                <a:cubicBezTo>
                  <a:pt x="2643231" y="237965"/>
                  <a:pt x="2639763" y="243835"/>
                  <a:pt x="2636828" y="249170"/>
                </a:cubicBezTo>
                <a:cubicBezTo>
                  <a:pt x="2636828" y="248637"/>
                  <a:pt x="2636828" y="248103"/>
                  <a:pt x="2636828" y="247303"/>
                </a:cubicBezTo>
                <a:close/>
                <a:moveTo>
                  <a:pt x="2453019" y="369220"/>
                </a:moveTo>
                <a:lnTo>
                  <a:pt x="2454086" y="368420"/>
                </a:lnTo>
                <a:cubicBezTo>
                  <a:pt x="2462089" y="360950"/>
                  <a:pt x="2469025" y="351879"/>
                  <a:pt x="2474628" y="341742"/>
                </a:cubicBezTo>
                <a:cubicBezTo>
                  <a:pt x="2478096" y="355081"/>
                  <a:pt x="2487700" y="365218"/>
                  <a:pt x="2500238" y="366819"/>
                </a:cubicBezTo>
                <a:cubicBezTo>
                  <a:pt x="2520247" y="369754"/>
                  <a:pt x="2545057" y="352146"/>
                  <a:pt x="2554661" y="328136"/>
                </a:cubicBezTo>
                <a:cubicBezTo>
                  <a:pt x="2566933" y="297457"/>
                  <a:pt x="2562398" y="263576"/>
                  <a:pt x="2543456" y="242767"/>
                </a:cubicBezTo>
                <a:cubicBezTo>
                  <a:pt x="2550392" y="239833"/>
                  <a:pt x="2557062" y="236098"/>
                  <a:pt x="2563731" y="232096"/>
                </a:cubicBezTo>
                <a:cubicBezTo>
                  <a:pt x="2564265" y="233697"/>
                  <a:pt x="2564798" y="235298"/>
                  <a:pt x="2565332" y="236898"/>
                </a:cubicBezTo>
                <a:cubicBezTo>
                  <a:pt x="2570934" y="252105"/>
                  <a:pt x="2581339" y="262776"/>
                  <a:pt x="2594144" y="268645"/>
                </a:cubicBezTo>
                <a:cubicBezTo>
                  <a:pt x="2600813" y="271579"/>
                  <a:pt x="2617087" y="277449"/>
                  <a:pt x="2628025" y="269445"/>
                </a:cubicBezTo>
                <a:cubicBezTo>
                  <a:pt x="2622689" y="284652"/>
                  <a:pt x="2621088" y="299324"/>
                  <a:pt x="2623489" y="312930"/>
                </a:cubicBezTo>
                <a:cubicBezTo>
                  <a:pt x="2627491" y="337473"/>
                  <a:pt x="2642431" y="351879"/>
                  <a:pt x="2649634" y="357482"/>
                </a:cubicBezTo>
                <a:lnTo>
                  <a:pt x="2642697" y="385493"/>
                </a:lnTo>
                <a:lnTo>
                  <a:pt x="2626424" y="402834"/>
                </a:lnTo>
                <a:cubicBezTo>
                  <a:pt x="2569067" y="388428"/>
                  <a:pt x="2511176" y="377490"/>
                  <a:pt x="2453019" y="369220"/>
                </a:cubicBezTo>
                <a:close/>
                <a:moveTo>
                  <a:pt x="2487700" y="255039"/>
                </a:moveTo>
                <a:lnTo>
                  <a:pt x="2495970" y="254506"/>
                </a:lnTo>
                <a:cubicBezTo>
                  <a:pt x="2509309" y="263309"/>
                  <a:pt x="2516778" y="273714"/>
                  <a:pt x="2518379" y="285452"/>
                </a:cubicBezTo>
                <a:cubicBezTo>
                  <a:pt x="2519446" y="292655"/>
                  <a:pt x="2518112" y="299591"/>
                  <a:pt x="2516245" y="304927"/>
                </a:cubicBezTo>
                <a:cubicBezTo>
                  <a:pt x="2514377" y="302259"/>
                  <a:pt x="2511977" y="300125"/>
                  <a:pt x="2509309" y="298524"/>
                </a:cubicBezTo>
                <a:cubicBezTo>
                  <a:pt x="2501305" y="293989"/>
                  <a:pt x="2492502" y="296657"/>
                  <a:pt x="2489034" y="297990"/>
                </a:cubicBezTo>
                <a:cubicBezTo>
                  <a:pt x="2490634" y="284118"/>
                  <a:pt x="2490634" y="269178"/>
                  <a:pt x="2487700" y="255039"/>
                </a:cubicBezTo>
                <a:close/>
                <a:moveTo>
                  <a:pt x="2513844" y="251838"/>
                </a:moveTo>
                <a:cubicBezTo>
                  <a:pt x="2519179" y="250771"/>
                  <a:pt x="2524248" y="249437"/>
                  <a:pt x="2529584" y="247836"/>
                </a:cubicBezTo>
                <a:cubicBezTo>
                  <a:pt x="2548792" y="263843"/>
                  <a:pt x="2554661" y="295589"/>
                  <a:pt x="2543723" y="323067"/>
                </a:cubicBezTo>
                <a:cubicBezTo>
                  <a:pt x="2536520" y="341208"/>
                  <a:pt x="2517045" y="355348"/>
                  <a:pt x="2502106" y="352947"/>
                </a:cubicBezTo>
                <a:cubicBezTo>
                  <a:pt x="2493836" y="351879"/>
                  <a:pt x="2487433" y="345477"/>
                  <a:pt x="2485299" y="336406"/>
                </a:cubicBezTo>
                <a:cubicBezTo>
                  <a:pt x="2483165" y="327336"/>
                  <a:pt x="2485832" y="317465"/>
                  <a:pt x="2492235" y="310796"/>
                </a:cubicBezTo>
                <a:cubicBezTo>
                  <a:pt x="2494102" y="309995"/>
                  <a:pt x="2499171" y="308395"/>
                  <a:pt x="2503173" y="310796"/>
                </a:cubicBezTo>
                <a:cubicBezTo>
                  <a:pt x="2506107" y="312396"/>
                  <a:pt x="2507975" y="316131"/>
                  <a:pt x="2509042" y="321467"/>
                </a:cubicBezTo>
                <a:lnTo>
                  <a:pt x="2511710" y="334806"/>
                </a:lnTo>
                <a:lnTo>
                  <a:pt x="2519446" y="323868"/>
                </a:lnTo>
                <a:cubicBezTo>
                  <a:pt x="2519980" y="323067"/>
                  <a:pt x="2532785" y="305193"/>
                  <a:pt x="2529851" y="282784"/>
                </a:cubicBezTo>
                <a:cubicBezTo>
                  <a:pt x="2528783" y="271313"/>
                  <a:pt x="2523181" y="260908"/>
                  <a:pt x="2513844" y="251838"/>
                </a:cubicBezTo>
                <a:close/>
                <a:moveTo>
                  <a:pt x="2393261" y="309995"/>
                </a:moveTo>
                <a:cubicBezTo>
                  <a:pt x="2394861" y="304660"/>
                  <a:pt x="2399130" y="295589"/>
                  <a:pt x="2407400" y="292388"/>
                </a:cubicBezTo>
                <a:cubicBezTo>
                  <a:pt x="2412202" y="290521"/>
                  <a:pt x="2419938" y="291054"/>
                  <a:pt x="2422606" y="294256"/>
                </a:cubicBezTo>
                <a:cubicBezTo>
                  <a:pt x="2425541" y="297990"/>
                  <a:pt x="2425007" y="300658"/>
                  <a:pt x="2421272" y="309462"/>
                </a:cubicBezTo>
                <a:cubicBezTo>
                  <a:pt x="2418604" y="315598"/>
                  <a:pt x="2415136" y="323601"/>
                  <a:pt x="2417804" y="331604"/>
                </a:cubicBezTo>
                <a:cubicBezTo>
                  <a:pt x="2421005" y="341742"/>
                  <a:pt x="2426875" y="343609"/>
                  <a:pt x="2430076" y="343876"/>
                </a:cubicBezTo>
                <a:cubicBezTo>
                  <a:pt x="2437812" y="344410"/>
                  <a:pt x="2445282" y="336406"/>
                  <a:pt x="2449551" y="328403"/>
                </a:cubicBezTo>
                <a:cubicBezTo>
                  <a:pt x="2450351" y="326536"/>
                  <a:pt x="2464490" y="293989"/>
                  <a:pt x="2457287" y="253439"/>
                </a:cubicBezTo>
                <a:cubicBezTo>
                  <a:pt x="2463156" y="254506"/>
                  <a:pt x="2469025" y="255306"/>
                  <a:pt x="2475161" y="255306"/>
                </a:cubicBezTo>
                <a:cubicBezTo>
                  <a:pt x="2484232" y="293989"/>
                  <a:pt x="2472493" y="334539"/>
                  <a:pt x="2447416" y="358015"/>
                </a:cubicBezTo>
                <a:cubicBezTo>
                  <a:pt x="2442081" y="363084"/>
                  <a:pt x="2434878" y="366019"/>
                  <a:pt x="2427408" y="366285"/>
                </a:cubicBezTo>
                <a:lnTo>
                  <a:pt x="2417804" y="364952"/>
                </a:lnTo>
                <a:cubicBezTo>
                  <a:pt x="2407933" y="362284"/>
                  <a:pt x="2399396" y="355614"/>
                  <a:pt x="2394594" y="346277"/>
                </a:cubicBezTo>
                <a:cubicBezTo>
                  <a:pt x="2389792" y="336940"/>
                  <a:pt x="2389259" y="322267"/>
                  <a:pt x="2393261" y="309995"/>
                </a:cubicBezTo>
                <a:close/>
                <a:moveTo>
                  <a:pt x="2374586" y="179274"/>
                </a:moveTo>
                <a:cubicBezTo>
                  <a:pt x="2377521" y="195548"/>
                  <a:pt x="2384990" y="209687"/>
                  <a:pt x="2395928" y="221159"/>
                </a:cubicBezTo>
                <a:cubicBezTo>
                  <a:pt x="2387391" y="245435"/>
                  <a:pt x="2376987" y="260908"/>
                  <a:pt x="2365782" y="265710"/>
                </a:cubicBezTo>
                <a:cubicBezTo>
                  <a:pt x="2363381" y="266777"/>
                  <a:pt x="2361247" y="267044"/>
                  <a:pt x="2359380" y="267311"/>
                </a:cubicBezTo>
                <a:cubicBezTo>
                  <a:pt x="2361781" y="263309"/>
                  <a:pt x="2363115" y="259041"/>
                  <a:pt x="2363648" y="255840"/>
                </a:cubicBezTo>
                <a:cubicBezTo>
                  <a:pt x="2364715" y="249970"/>
                  <a:pt x="2364982" y="244902"/>
                  <a:pt x="2364448" y="240366"/>
                </a:cubicBezTo>
                <a:cubicBezTo>
                  <a:pt x="2363648" y="233430"/>
                  <a:pt x="2360714" y="227561"/>
                  <a:pt x="2355645" y="223560"/>
                </a:cubicBezTo>
                <a:cubicBezTo>
                  <a:pt x="2350309" y="219291"/>
                  <a:pt x="2343106" y="217690"/>
                  <a:pt x="2335370" y="218491"/>
                </a:cubicBezTo>
                <a:cubicBezTo>
                  <a:pt x="2336970" y="215289"/>
                  <a:pt x="2338304" y="212088"/>
                  <a:pt x="2339372" y="208620"/>
                </a:cubicBezTo>
                <a:cubicBezTo>
                  <a:pt x="2349509" y="176340"/>
                  <a:pt x="2363915" y="160600"/>
                  <a:pt x="2373786" y="153130"/>
                </a:cubicBezTo>
                <a:cubicBezTo>
                  <a:pt x="2372719" y="162201"/>
                  <a:pt x="2372985" y="171004"/>
                  <a:pt x="2374586" y="179274"/>
                </a:cubicBezTo>
                <a:close/>
                <a:moveTo>
                  <a:pt x="2406066" y="230229"/>
                </a:moveTo>
                <a:lnTo>
                  <a:pt x="2407667" y="231563"/>
                </a:lnTo>
                <a:cubicBezTo>
                  <a:pt x="2411668" y="234497"/>
                  <a:pt x="2415670" y="237165"/>
                  <a:pt x="2419671" y="239299"/>
                </a:cubicBezTo>
                <a:cubicBezTo>
                  <a:pt x="2417804" y="248637"/>
                  <a:pt x="2412469" y="269178"/>
                  <a:pt x="2402331" y="279850"/>
                </a:cubicBezTo>
                <a:cubicBezTo>
                  <a:pt x="2395128" y="283051"/>
                  <a:pt x="2389259" y="288920"/>
                  <a:pt x="2385257" y="297724"/>
                </a:cubicBezTo>
                <a:cubicBezTo>
                  <a:pt x="2367383" y="312396"/>
                  <a:pt x="2339905" y="314264"/>
                  <a:pt x="2324699" y="293188"/>
                </a:cubicBezTo>
                <a:cubicBezTo>
                  <a:pt x="2319096" y="285452"/>
                  <a:pt x="2317229" y="271846"/>
                  <a:pt x="2317762" y="262776"/>
                </a:cubicBezTo>
                <a:cubicBezTo>
                  <a:pt x="2318563" y="251571"/>
                  <a:pt x="2325232" y="234231"/>
                  <a:pt x="2335103" y="232363"/>
                </a:cubicBezTo>
                <a:cubicBezTo>
                  <a:pt x="2340172" y="231296"/>
                  <a:pt x="2344974" y="232363"/>
                  <a:pt x="2348175" y="234764"/>
                </a:cubicBezTo>
                <a:cubicBezTo>
                  <a:pt x="2350309" y="236632"/>
                  <a:pt x="2351643" y="239033"/>
                  <a:pt x="2352177" y="242501"/>
                </a:cubicBezTo>
                <a:cubicBezTo>
                  <a:pt x="2352444" y="245702"/>
                  <a:pt x="2352444" y="249170"/>
                  <a:pt x="2351643" y="253705"/>
                </a:cubicBezTo>
                <a:cubicBezTo>
                  <a:pt x="2351643" y="254239"/>
                  <a:pt x="2350042" y="262509"/>
                  <a:pt x="2344174" y="263576"/>
                </a:cubicBezTo>
                <a:lnTo>
                  <a:pt x="2327900" y="266777"/>
                </a:lnTo>
                <a:lnTo>
                  <a:pt x="2341506" y="276648"/>
                </a:lnTo>
                <a:cubicBezTo>
                  <a:pt x="2342039" y="276915"/>
                  <a:pt x="2354044" y="285452"/>
                  <a:pt x="2369250" y="279049"/>
                </a:cubicBezTo>
                <a:cubicBezTo>
                  <a:pt x="2383657" y="272647"/>
                  <a:pt x="2395928" y="256106"/>
                  <a:pt x="2406066" y="230229"/>
                </a:cubicBezTo>
                <a:close/>
                <a:moveTo>
                  <a:pt x="2430876" y="245168"/>
                </a:moveTo>
                <a:cubicBezTo>
                  <a:pt x="2435145" y="247036"/>
                  <a:pt x="2439146" y="248637"/>
                  <a:pt x="2443681" y="249970"/>
                </a:cubicBezTo>
                <a:cubicBezTo>
                  <a:pt x="2448483" y="269445"/>
                  <a:pt x="2447150" y="287319"/>
                  <a:pt x="2445015" y="300391"/>
                </a:cubicBezTo>
                <a:cubicBezTo>
                  <a:pt x="2443948" y="307061"/>
                  <a:pt x="2442348" y="312396"/>
                  <a:pt x="2441281" y="316131"/>
                </a:cubicBezTo>
                <a:cubicBezTo>
                  <a:pt x="2440213" y="319866"/>
                  <a:pt x="2439146" y="322000"/>
                  <a:pt x="2439146" y="322000"/>
                </a:cubicBezTo>
                <a:cubicBezTo>
                  <a:pt x="2436745" y="326802"/>
                  <a:pt x="2432744" y="330004"/>
                  <a:pt x="2431143" y="329737"/>
                </a:cubicBezTo>
                <a:lnTo>
                  <a:pt x="2431143" y="329737"/>
                </a:lnTo>
                <a:cubicBezTo>
                  <a:pt x="2430343" y="329737"/>
                  <a:pt x="2429542" y="328136"/>
                  <a:pt x="2429009" y="326002"/>
                </a:cubicBezTo>
                <a:cubicBezTo>
                  <a:pt x="2428208" y="323601"/>
                  <a:pt x="2430076" y="319333"/>
                  <a:pt x="2431943" y="315064"/>
                </a:cubicBezTo>
                <a:cubicBezTo>
                  <a:pt x="2435411" y="307328"/>
                  <a:pt x="2440747" y="295323"/>
                  <a:pt x="2431677" y="284385"/>
                </a:cubicBezTo>
                <a:cubicBezTo>
                  <a:pt x="2428475" y="280383"/>
                  <a:pt x="2423940" y="278516"/>
                  <a:pt x="2419138" y="277715"/>
                </a:cubicBezTo>
                <a:cubicBezTo>
                  <a:pt x="2425007" y="266777"/>
                  <a:pt x="2429009" y="253439"/>
                  <a:pt x="2430876" y="245168"/>
                </a:cubicBezTo>
                <a:close/>
                <a:moveTo>
                  <a:pt x="2234795" y="238499"/>
                </a:moveTo>
                <a:cubicBezTo>
                  <a:pt x="2243598" y="249970"/>
                  <a:pt x="2256404" y="255840"/>
                  <a:pt x="2269743" y="257173"/>
                </a:cubicBezTo>
                <a:cubicBezTo>
                  <a:pt x="2283081" y="258507"/>
                  <a:pt x="2296954" y="255573"/>
                  <a:pt x="2307892" y="249704"/>
                </a:cubicBezTo>
                <a:cubicBezTo>
                  <a:pt x="2306825" y="253972"/>
                  <a:pt x="2306024" y="258241"/>
                  <a:pt x="2305758" y="261975"/>
                </a:cubicBezTo>
                <a:cubicBezTo>
                  <a:pt x="2304957" y="274247"/>
                  <a:pt x="2307625" y="291321"/>
                  <a:pt x="2315362" y="302259"/>
                </a:cubicBezTo>
                <a:cubicBezTo>
                  <a:pt x="2331368" y="324935"/>
                  <a:pt x="2358046" y="327336"/>
                  <a:pt x="2379388" y="316665"/>
                </a:cubicBezTo>
                <a:cubicBezTo>
                  <a:pt x="2377521" y="330004"/>
                  <a:pt x="2379388" y="343609"/>
                  <a:pt x="2384190" y="353213"/>
                </a:cubicBezTo>
                <a:cubicBezTo>
                  <a:pt x="2385524" y="355881"/>
                  <a:pt x="2387391" y="358549"/>
                  <a:pt x="2389259" y="360950"/>
                </a:cubicBezTo>
                <a:cubicBezTo>
                  <a:pt x="2371118" y="358549"/>
                  <a:pt x="2352710" y="358015"/>
                  <a:pt x="2334570" y="356415"/>
                </a:cubicBezTo>
                <a:cubicBezTo>
                  <a:pt x="2316429" y="355081"/>
                  <a:pt x="2298021" y="353213"/>
                  <a:pt x="2279880" y="352680"/>
                </a:cubicBezTo>
                <a:cubicBezTo>
                  <a:pt x="2263873" y="317732"/>
                  <a:pt x="2243065" y="306794"/>
                  <a:pt x="2233461" y="303593"/>
                </a:cubicBezTo>
                <a:lnTo>
                  <a:pt x="2234795" y="238499"/>
                </a:lnTo>
                <a:close/>
                <a:moveTo>
                  <a:pt x="2235862" y="201951"/>
                </a:moveTo>
                <a:cubicBezTo>
                  <a:pt x="2236129" y="183810"/>
                  <a:pt x="2239597" y="160867"/>
                  <a:pt x="2255870" y="152863"/>
                </a:cubicBezTo>
                <a:cubicBezTo>
                  <a:pt x="2263073" y="149395"/>
                  <a:pt x="2273211" y="150729"/>
                  <a:pt x="2276679" y="158999"/>
                </a:cubicBezTo>
                <a:cubicBezTo>
                  <a:pt x="2279613" y="165936"/>
                  <a:pt x="2279613" y="175540"/>
                  <a:pt x="2276946" y="181942"/>
                </a:cubicBezTo>
                <a:cubicBezTo>
                  <a:pt x="2275612" y="184877"/>
                  <a:pt x="2273211" y="187011"/>
                  <a:pt x="2270009" y="188078"/>
                </a:cubicBezTo>
                <a:cubicBezTo>
                  <a:pt x="2266808" y="188878"/>
                  <a:pt x="2263607" y="188345"/>
                  <a:pt x="2260939" y="186211"/>
                </a:cubicBezTo>
                <a:lnTo>
                  <a:pt x="2250001" y="177140"/>
                </a:lnTo>
                <a:lnTo>
                  <a:pt x="2250801" y="192347"/>
                </a:lnTo>
                <a:cubicBezTo>
                  <a:pt x="2250801" y="193947"/>
                  <a:pt x="2252135" y="208086"/>
                  <a:pt x="2261472" y="215289"/>
                </a:cubicBezTo>
                <a:cubicBezTo>
                  <a:pt x="2267608" y="219558"/>
                  <a:pt x="2275078" y="220091"/>
                  <a:pt x="2283615" y="216623"/>
                </a:cubicBezTo>
                <a:cubicBezTo>
                  <a:pt x="2288684" y="214756"/>
                  <a:pt x="2293486" y="211288"/>
                  <a:pt x="2297754" y="206753"/>
                </a:cubicBezTo>
                <a:cubicBezTo>
                  <a:pt x="2302290" y="201951"/>
                  <a:pt x="2306024" y="196081"/>
                  <a:pt x="2309759" y="188612"/>
                </a:cubicBezTo>
                <a:cubicBezTo>
                  <a:pt x="2312160" y="183810"/>
                  <a:pt x="2313761" y="178741"/>
                  <a:pt x="2315362" y="173939"/>
                </a:cubicBezTo>
                <a:cubicBezTo>
                  <a:pt x="2317229" y="168603"/>
                  <a:pt x="2318830" y="163535"/>
                  <a:pt x="2321497" y="158999"/>
                </a:cubicBezTo>
                <a:cubicBezTo>
                  <a:pt x="2323632" y="155531"/>
                  <a:pt x="2326033" y="151796"/>
                  <a:pt x="2328967" y="147795"/>
                </a:cubicBezTo>
                <a:cubicBezTo>
                  <a:pt x="2337237" y="136323"/>
                  <a:pt x="2346841" y="126986"/>
                  <a:pt x="2357512" y="119783"/>
                </a:cubicBezTo>
                <a:cubicBezTo>
                  <a:pt x="2368183" y="112580"/>
                  <a:pt x="2379655" y="108045"/>
                  <a:pt x="2391660" y="105911"/>
                </a:cubicBezTo>
                <a:lnTo>
                  <a:pt x="2390059" y="108045"/>
                </a:lnTo>
                <a:cubicBezTo>
                  <a:pt x="2384190" y="116849"/>
                  <a:pt x="2380188" y="126186"/>
                  <a:pt x="2377254" y="135790"/>
                </a:cubicBezTo>
                <a:cubicBezTo>
                  <a:pt x="2367917" y="140058"/>
                  <a:pt x="2342306" y="156065"/>
                  <a:pt x="2327633" y="204352"/>
                </a:cubicBezTo>
                <a:cubicBezTo>
                  <a:pt x="2323365" y="218224"/>
                  <a:pt x="2314828" y="229962"/>
                  <a:pt x="2304157" y="236365"/>
                </a:cubicBezTo>
                <a:cubicBezTo>
                  <a:pt x="2286283" y="246769"/>
                  <a:pt x="2257471" y="247569"/>
                  <a:pt x="2243598" y="228628"/>
                </a:cubicBezTo>
                <a:cubicBezTo>
                  <a:pt x="2237196" y="220091"/>
                  <a:pt x="2235862" y="209420"/>
                  <a:pt x="2235862" y="201951"/>
                </a:cubicBezTo>
                <a:close/>
                <a:moveTo>
                  <a:pt x="2445549" y="70429"/>
                </a:moveTo>
                <a:cubicBezTo>
                  <a:pt x="2439947" y="72030"/>
                  <a:pt x="2434611" y="73631"/>
                  <a:pt x="2429809" y="76032"/>
                </a:cubicBezTo>
                <a:cubicBezTo>
                  <a:pt x="2423406" y="78966"/>
                  <a:pt x="2414069" y="83768"/>
                  <a:pt x="2405266" y="90971"/>
                </a:cubicBezTo>
                <a:cubicBezTo>
                  <a:pt x="2386058" y="90971"/>
                  <a:pt x="2366850" y="96573"/>
                  <a:pt x="2350042" y="108045"/>
                </a:cubicBezTo>
                <a:cubicBezTo>
                  <a:pt x="2338304" y="116048"/>
                  <a:pt x="2327633" y="126453"/>
                  <a:pt x="2318563" y="139258"/>
                </a:cubicBezTo>
                <a:cubicBezTo>
                  <a:pt x="2315362" y="143793"/>
                  <a:pt x="2312694" y="147795"/>
                  <a:pt x="2310293" y="151796"/>
                </a:cubicBezTo>
                <a:cubicBezTo>
                  <a:pt x="2307092" y="157399"/>
                  <a:pt x="2305224" y="163535"/>
                  <a:pt x="2303090" y="169137"/>
                </a:cubicBezTo>
                <a:cubicBezTo>
                  <a:pt x="2301489" y="173672"/>
                  <a:pt x="2300155" y="177941"/>
                  <a:pt x="2298288" y="181942"/>
                </a:cubicBezTo>
                <a:cubicBezTo>
                  <a:pt x="2295353" y="188078"/>
                  <a:pt x="2292152" y="193147"/>
                  <a:pt x="2288684" y="196882"/>
                </a:cubicBezTo>
                <a:cubicBezTo>
                  <a:pt x="2285749" y="200083"/>
                  <a:pt x="2282815" y="202217"/>
                  <a:pt x="2279613" y="203551"/>
                </a:cubicBezTo>
                <a:cubicBezTo>
                  <a:pt x="2274811" y="205419"/>
                  <a:pt x="2271076" y="205419"/>
                  <a:pt x="2268409" y="203551"/>
                </a:cubicBezTo>
                <a:cubicBezTo>
                  <a:pt x="2268409" y="203284"/>
                  <a:pt x="2267875" y="202751"/>
                  <a:pt x="2267608" y="202217"/>
                </a:cubicBezTo>
                <a:cubicBezTo>
                  <a:pt x="2269476" y="202217"/>
                  <a:pt x="2271343" y="201951"/>
                  <a:pt x="2273211" y="201417"/>
                </a:cubicBezTo>
                <a:cubicBezTo>
                  <a:pt x="2279880" y="199550"/>
                  <a:pt x="2285482" y="194481"/>
                  <a:pt x="2288684" y="187811"/>
                </a:cubicBezTo>
                <a:cubicBezTo>
                  <a:pt x="2293219" y="177674"/>
                  <a:pt x="2293219" y="163801"/>
                  <a:pt x="2288684" y="153130"/>
                </a:cubicBezTo>
                <a:cubicBezTo>
                  <a:pt x="2282014" y="137390"/>
                  <a:pt x="2263873" y="134456"/>
                  <a:pt x="2251068" y="140592"/>
                </a:cubicBezTo>
                <a:cubicBezTo>
                  <a:pt x="2245466" y="143259"/>
                  <a:pt x="2240664" y="147261"/>
                  <a:pt x="2236929" y="152597"/>
                </a:cubicBezTo>
                <a:lnTo>
                  <a:pt x="2239063" y="56557"/>
                </a:lnTo>
                <a:lnTo>
                  <a:pt x="2290818" y="57891"/>
                </a:lnTo>
                <a:cubicBezTo>
                  <a:pt x="2308158" y="58157"/>
                  <a:pt x="2325232" y="60292"/>
                  <a:pt x="2342573" y="61092"/>
                </a:cubicBezTo>
                <a:cubicBezTo>
                  <a:pt x="2376720" y="63760"/>
                  <a:pt x="2411401" y="65627"/>
                  <a:pt x="2445549" y="70429"/>
                </a:cubicBezTo>
                <a:close/>
                <a:moveTo>
                  <a:pt x="2521580" y="145660"/>
                </a:moveTo>
                <a:cubicBezTo>
                  <a:pt x="2517846" y="150196"/>
                  <a:pt x="2511977" y="153397"/>
                  <a:pt x="2506107" y="154464"/>
                </a:cubicBezTo>
                <a:cubicBezTo>
                  <a:pt x="2499971" y="155798"/>
                  <a:pt x="2493302" y="155264"/>
                  <a:pt x="2487967" y="152597"/>
                </a:cubicBezTo>
                <a:cubicBezTo>
                  <a:pt x="2482898" y="149929"/>
                  <a:pt x="2477829" y="144593"/>
                  <a:pt x="2478629" y="138191"/>
                </a:cubicBezTo>
                <a:cubicBezTo>
                  <a:pt x="2479163" y="133922"/>
                  <a:pt x="2480763" y="132855"/>
                  <a:pt x="2487166" y="130454"/>
                </a:cubicBezTo>
                <a:cubicBezTo>
                  <a:pt x="2489300" y="129654"/>
                  <a:pt x="2491435" y="128854"/>
                  <a:pt x="2493836" y="127520"/>
                </a:cubicBezTo>
                <a:lnTo>
                  <a:pt x="2501039" y="123785"/>
                </a:lnTo>
                <a:lnTo>
                  <a:pt x="2496503" y="117115"/>
                </a:lnTo>
                <a:cubicBezTo>
                  <a:pt x="2490634" y="108845"/>
                  <a:pt x="2482364" y="103776"/>
                  <a:pt x="2472227" y="102443"/>
                </a:cubicBezTo>
                <a:lnTo>
                  <a:pt x="2471693" y="102443"/>
                </a:lnTo>
                <a:cubicBezTo>
                  <a:pt x="2457287" y="101375"/>
                  <a:pt x="2440213" y="107511"/>
                  <a:pt x="2427675" y="118716"/>
                </a:cubicBezTo>
                <a:cubicBezTo>
                  <a:pt x="2426341" y="119783"/>
                  <a:pt x="2404198" y="142192"/>
                  <a:pt x="2405799" y="168070"/>
                </a:cubicBezTo>
                <a:cubicBezTo>
                  <a:pt x="2406599" y="181142"/>
                  <a:pt x="2413002" y="192347"/>
                  <a:pt x="2424473" y="201417"/>
                </a:cubicBezTo>
                <a:cubicBezTo>
                  <a:pt x="2425807" y="202484"/>
                  <a:pt x="2439680" y="213422"/>
                  <a:pt x="2463423" y="217424"/>
                </a:cubicBezTo>
                <a:cubicBezTo>
                  <a:pt x="2475161" y="219825"/>
                  <a:pt x="2489567" y="219291"/>
                  <a:pt x="2506107" y="216890"/>
                </a:cubicBezTo>
                <a:cubicBezTo>
                  <a:pt x="2522648" y="214222"/>
                  <a:pt x="2541322" y="207820"/>
                  <a:pt x="2562664" y="195548"/>
                </a:cubicBezTo>
                <a:cubicBezTo>
                  <a:pt x="2560797" y="203018"/>
                  <a:pt x="2560263" y="210487"/>
                  <a:pt x="2561064" y="217957"/>
                </a:cubicBezTo>
                <a:cubicBezTo>
                  <a:pt x="2537054" y="233697"/>
                  <a:pt x="2510643" y="240900"/>
                  <a:pt x="2485299" y="241434"/>
                </a:cubicBezTo>
                <a:cubicBezTo>
                  <a:pt x="2459688" y="242501"/>
                  <a:pt x="2435145" y="235298"/>
                  <a:pt x="2414603" y="220091"/>
                </a:cubicBezTo>
                <a:cubicBezTo>
                  <a:pt x="2399930" y="208887"/>
                  <a:pt x="2390593" y="193947"/>
                  <a:pt x="2387391" y="176340"/>
                </a:cubicBezTo>
                <a:cubicBezTo>
                  <a:pt x="2383923" y="156598"/>
                  <a:pt x="2388459" y="134989"/>
                  <a:pt x="2400997" y="115515"/>
                </a:cubicBezTo>
                <a:cubicBezTo>
                  <a:pt x="2407400" y="105377"/>
                  <a:pt x="2419938" y="96040"/>
                  <a:pt x="2435678" y="88837"/>
                </a:cubicBezTo>
                <a:cubicBezTo>
                  <a:pt x="2461022" y="77099"/>
                  <a:pt x="2500238" y="76032"/>
                  <a:pt x="2519713" y="95506"/>
                </a:cubicBezTo>
                <a:cubicBezTo>
                  <a:pt x="2531718" y="108045"/>
                  <a:pt x="2532518" y="132055"/>
                  <a:pt x="2521580" y="145660"/>
                </a:cubicBezTo>
                <a:close/>
                <a:moveTo>
                  <a:pt x="2641364" y="102709"/>
                </a:moveTo>
                <a:cubicBezTo>
                  <a:pt x="2637095" y="106978"/>
                  <a:pt x="2633894" y="112580"/>
                  <a:pt x="2632560" y="118983"/>
                </a:cubicBezTo>
                <a:cubicBezTo>
                  <a:pt x="2630426" y="129120"/>
                  <a:pt x="2633360" y="139258"/>
                  <a:pt x="2639229" y="146461"/>
                </a:cubicBezTo>
                <a:cubicBezTo>
                  <a:pt x="2637629" y="146461"/>
                  <a:pt x="2636028" y="146461"/>
                  <a:pt x="2634427" y="146461"/>
                </a:cubicBezTo>
                <a:cubicBezTo>
                  <a:pt x="2607483" y="146728"/>
                  <a:pt x="2585874" y="157665"/>
                  <a:pt x="2573335" y="173405"/>
                </a:cubicBezTo>
                <a:cubicBezTo>
                  <a:pt x="2529317" y="203551"/>
                  <a:pt x="2495436" y="206753"/>
                  <a:pt x="2470893" y="204618"/>
                </a:cubicBezTo>
                <a:cubicBezTo>
                  <a:pt x="2458621" y="203284"/>
                  <a:pt x="2449284" y="199816"/>
                  <a:pt x="2442614" y="196615"/>
                </a:cubicBezTo>
                <a:cubicBezTo>
                  <a:pt x="2439413" y="195014"/>
                  <a:pt x="2436745" y="193680"/>
                  <a:pt x="2434878" y="192347"/>
                </a:cubicBezTo>
                <a:cubicBezTo>
                  <a:pt x="2433010" y="191279"/>
                  <a:pt x="2432210" y="190479"/>
                  <a:pt x="2432210" y="190479"/>
                </a:cubicBezTo>
                <a:cubicBezTo>
                  <a:pt x="2423673" y="183810"/>
                  <a:pt x="2419405" y="176073"/>
                  <a:pt x="2418871" y="167536"/>
                </a:cubicBezTo>
                <a:cubicBezTo>
                  <a:pt x="2418338" y="157932"/>
                  <a:pt x="2422606" y="148328"/>
                  <a:pt x="2427141" y="141125"/>
                </a:cubicBezTo>
                <a:cubicBezTo>
                  <a:pt x="2431677" y="133922"/>
                  <a:pt x="2436479" y="129120"/>
                  <a:pt x="2436479" y="129120"/>
                </a:cubicBezTo>
                <a:cubicBezTo>
                  <a:pt x="2444215" y="122184"/>
                  <a:pt x="2457821" y="115515"/>
                  <a:pt x="2469826" y="116849"/>
                </a:cubicBezTo>
                <a:cubicBezTo>
                  <a:pt x="2473294" y="117382"/>
                  <a:pt x="2475961" y="118182"/>
                  <a:pt x="2478629" y="119783"/>
                </a:cubicBezTo>
                <a:cubicBezTo>
                  <a:pt x="2473027" y="122184"/>
                  <a:pt x="2466891" y="126719"/>
                  <a:pt x="2465557" y="137124"/>
                </a:cubicBezTo>
                <a:cubicBezTo>
                  <a:pt x="2463957" y="150196"/>
                  <a:pt x="2472493" y="160867"/>
                  <a:pt x="2481831" y="165402"/>
                </a:cubicBezTo>
                <a:cubicBezTo>
                  <a:pt x="2497837" y="173139"/>
                  <a:pt x="2519713" y="168870"/>
                  <a:pt x="2531184" y="154998"/>
                </a:cubicBezTo>
                <a:cubicBezTo>
                  <a:pt x="2546658" y="136056"/>
                  <a:pt x="2546124" y="103776"/>
                  <a:pt x="2528517" y="85636"/>
                </a:cubicBezTo>
                <a:cubicBezTo>
                  <a:pt x="2526916" y="84035"/>
                  <a:pt x="2525049" y="82434"/>
                  <a:pt x="2523181" y="80834"/>
                </a:cubicBezTo>
                <a:lnTo>
                  <a:pt x="2582139" y="91238"/>
                </a:lnTo>
                <a:cubicBezTo>
                  <a:pt x="2602147" y="94973"/>
                  <a:pt x="2621889" y="97907"/>
                  <a:pt x="2641364" y="102709"/>
                </a:cubicBezTo>
                <a:close/>
                <a:moveTo>
                  <a:pt x="2678446" y="129654"/>
                </a:moveTo>
                <a:cubicBezTo>
                  <a:pt x="2676311" y="139258"/>
                  <a:pt x="2666974" y="145127"/>
                  <a:pt x="2657904" y="143259"/>
                </a:cubicBezTo>
                <a:cubicBezTo>
                  <a:pt x="2648833" y="141125"/>
                  <a:pt x="2643231" y="131788"/>
                  <a:pt x="2645098" y="122184"/>
                </a:cubicBezTo>
                <a:cubicBezTo>
                  <a:pt x="2647233" y="112580"/>
                  <a:pt x="2656303" y="106444"/>
                  <a:pt x="2665640" y="108578"/>
                </a:cubicBezTo>
                <a:cubicBezTo>
                  <a:pt x="2674977" y="110446"/>
                  <a:pt x="2680847" y="120050"/>
                  <a:pt x="2678446" y="129654"/>
                </a:cubicBezTo>
                <a:close/>
                <a:moveTo>
                  <a:pt x="2799563" y="143259"/>
                </a:moveTo>
                <a:cubicBezTo>
                  <a:pt x="2795027" y="147261"/>
                  <a:pt x="2791292" y="152597"/>
                  <a:pt x="2789425" y="158733"/>
                </a:cubicBezTo>
                <a:cubicBezTo>
                  <a:pt x="2787024" y="167003"/>
                  <a:pt x="2788091" y="175540"/>
                  <a:pt x="2791559" y="182476"/>
                </a:cubicBezTo>
                <a:cubicBezTo>
                  <a:pt x="2769150" y="177407"/>
                  <a:pt x="2745940" y="178474"/>
                  <a:pt x="2729133" y="189145"/>
                </a:cubicBezTo>
                <a:lnTo>
                  <a:pt x="2728600" y="188878"/>
                </a:lnTo>
                <a:lnTo>
                  <a:pt x="2728600" y="188878"/>
                </a:lnTo>
                <a:lnTo>
                  <a:pt x="2728066" y="188878"/>
                </a:lnTo>
                <a:cubicBezTo>
                  <a:pt x="2718996" y="170471"/>
                  <a:pt x="2699254" y="158733"/>
                  <a:pt x="2677379" y="152330"/>
                </a:cubicBezTo>
                <a:cubicBezTo>
                  <a:pt x="2684048" y="148061"/>
                  <a:pt x="2689117" y="141125"/>
                  <a:pt x="2691251" y="132588"/>
                </a:cubicBezTo>
                <a:cubicBezTo>
                  <a:pt x="2692852" y="126186"/>
                  <a:pt x="2692318" y="119783"/>
                  <a:pt x="2690184" y="114181"/>
                </a:cubicBezTo>
                <a:cubicBezTo>
                  <a:pt x="2708591" y="118449"/>
                  <a:pt x="2726999" y="122451"/>
                  <a:pt x="2744873" y="127786"/>
                </a:cubicBezTo>
                <a:lnTo>
                  <a:pt x="2799563" y="143259"/>
                </a:lnTo>
                <a:close/>
                <a:moveTo>
                  <a:pt x="2834777" y="172338"/>
                </a:moveTo>
                <a:cubicBezTo>
                  <a:pt x="2831843" y="181675"/>
                  <a:pt x="2822239" y="186744"/>
                  <a:pt x="2813435" y="184076"/>
                </a:cubicBezTo>
                <a:cubicBezTo>
                  <a:pt x="2804365" y="181409"/>
                  <a:pt x="2799563" y="171805"/>
                  <a:pt x="2802230" y="162467"/>
                </a:cubicBezTo>
                <a:cubicBezTo>
                  <a:pt x="2804898" y="153130"/>
                  <a:pt x="2814769" y="147528"/>
                  <a:pt x="2823839" y="150196"/>
                </a:cubicBezTo>
                <a:cubicBezTo>
                  <a:pt x="2832910" y="152863"/>
                  <a:pt x="2837712" y="163001"/>
                  <a:pt x="2834777" y="172338"/>
                </a:cubicBezTo>
                <a:close/>
                <a:moveTo>
                  <a:pt x="2960963" y="198216"/>
                </a:moveTo>
                <a:cubicBezTo>
                  <a:pt x="2958562" y="198482"/>
                  <a:pt x="2956161" y="199016"/>
                  <a:pt x="2954027" y="199550"/>
                </a:cubicBezTo>
                <a:cubicBezTo>
                  <a:pt x="2930017" y="205952"/>
                  <a:pt x="2913477" y="233430"/>
                  <a:pt x="2917478" y="257974"/>
                </a:cubicBezTo>
                <a:cubicBezTo>
                  <a:pt x="2920413" y="276115"/>
                  <a:pt x="2936953" y="291054"/>
                  <a:pt x="2954827" y="291855"/>
                </a:cubicBezTo>
                <a:cubicBezTo>
                  <a:pt x="2965498" y="292121"/>
                  <a:pt x="2978303" y="287319"/>
                  <a:pt x="2983372" y="275048"/>
                </a:cubicBezTo>
                <a:cubicBezTo>
                  <a:pt x="2987374" y="265444"/>
                  <a:pt x="2984173" y="258507"/>
                  <a:pt x="2980705" y="253705"/>
                </a:cubicBezTo>
                <a:cubicBezTo>
                  <a:pt x="2983639" y="253705"/>
                  <a:pt x="2986840" y="254239"/>
                  <a:pt x="2989775" y="255573"/>
                </a:cubicBezTo>
                <a:cubicBezTo>
                  <a:pt x="3000979" y="260108"/>
                  <a:pt x="3009516" y="272647"/>
                  <a:pt x="3012718" y="283318"/>
                </a:cubicBezTo>
                <a:cubicBezTo>
                  <a:pt x="3012718" y="283318"/>
                  <a:pt x="3019387" y="309462"/>
                  <a:pt x="3008716" y="325468"/>
                </a:cubicBezTo>
                <a:cubicBezTo>
                  <a:pt x="3003914" y="332671"/>
                  <a:pt x="2996444" y="336940"/>
                  <a:pt x="2985773" y="338274"/>
                </a:cubicBezTo>
                <a:cubicBezTo>
                  <a:pt x="2984439" y="338274"/>
                  <a:pt x="2966565" y="340675"/>
                  <a:pt x="2944156" y="331338"/>
                </a:cubicBezTo>
                <a:cubicBezTo>
                  <a:pt x="2932951" y="326802"/>
                  <a:pt x="2920680" y="319066"/>
                  <a:pt x="2908141" y="306527"/>
                </a:cubicBezTo>
                <a:cubicBezTo>
                  <a:pt x="2902005" y="300391"/>
                  <a:pt x="2895869" y="292655"/>
                  <a:pt x="2889733" y="283851"/>
                </a:cubicBezTo>
                <a:cubicBezTo>
                  <a:pt x="2883597" y="275314"/>
                  <a:pt x="2877462" y="265177"/>
                  <a:pt x="2871592" y="253439"/>
                </a:cubicBezTo>
                <a:cubicBezTo>
                  <a:pt x="2868658" y="233697"/>
                  <a:pt x="2855052" y="214756"/>
                  <a:pt x="2832110" y="199816"/>
                </a:cubicBezTo>
                <a:lnTo>
                  <a:pt x="2827841" y="196882"/>
                </a:lnTo>
                <a:cubicBezTo>
                  <a:pt x="2836645" y="193680"/>
                  <a:pt x="2844114" y="186477"/>
                  <a:pt x="2847316" y="176607"/>
                </a:cubicBezTo>
                <a:cubicBezTo>
                  <a:pt x="2849450" y="170471"/>
                  <a:pt x="2849450" y="163801"/>
                  <a:pt x="2847849" y="157932"/>
                </a:cubicBezTo>
                <a:cubicBezTo>
                  <a:pt x="2885465" y="171004"/>
                  <a:pt x="2923881" y="182743"/>
                  <a:pt x="2960963" y="198216"/>
                </a:cubicBezTo>
                <a:close/>
                <a:moveTo>
                  <a:pt x="3033260" y="248370"/>
                </a:moveTo>
                <a:cubicBezTo>
                  <a:pt x="3043130" y="262776"/>
                  <a:pt x="3049000" y="277715"/>
                  <a:pt x="3049800" y="289454"/>
                </a:cubicBezTo>
                <a:cubicBezTo>
                  <a:pt x="3051134" y="312396"/>
                  <a:pt x="3044464" y="333205"/>
                  <a:pt x="3031392" y="348678"/>
                </a:cubicBezTo>
                <a:cubicBezTo>
                  <a:pt x="3019654" y="362551"/>
                  <a:pt x="3003914" y="370821"/>
                  <a:pt x="2986040" y="372688"/>
                </a:cubicBezTo>
                <a:cubicBezTo>
                  <a:pt x="2960963" y="374822"/>
                  <a:pt x="2935619" y="369487"/>
                  <a:pt x="2913743" y="356415"/>
                </a:cubicBezTo>
                <a:cubicBezTo>
                  <a:pt x="2891868" y="343343"/>
                  <a:pt x="2873193" y="322267"/>
                  <a:pt x="2859854" y="297724"/>
                </a:cubicBezTo>
                <a:cubicBezTo>
                  <a:pt x="2864123" y="291588"/>
                  <a:pt x="2867324" y="284652"/>
                  <a:pt x="2869458" y="277715"/>
                </a:cubicBezTo>
                <a:cubicBezTo>
                  <a:pt x="2881997" y="298257"/>
                  <a:pt x="2894802" y="313730"/>
                  <a:pt x="2907607" y="324668"/>
                </a:cubicBezTo>
                <a:cubicBezTo>
                  <a:pt x="2920413" y="335606"/>
                  <a:pt x="2932951" y="342275"/>
                  <a:pt x="2944423" y="346010"/>
                </a:cubicBezTo>
                <a:cubicBezTo>
                  <a:pt x="2967366" y="353480"/>
                  <a:pt x="2984706" y="351613"/>
                  <a:pt x="2986307" y="351346"/>
                </a:cubicBezTo>
                <a:cubicBezTo>
                  <a:pt x="3000713" y="349478"/>
                  <a:pt x="3011651" y="343076"/>
                  <a:pt x="3018854" y="332138"/>
                </a:cubicBezTo>
                <a:cubicBezTo>
                  <a:pt x="3033260" y="310796"/>
                  <a:pt x="3025256" y="279583"/>
                  <a:pt x="3024989" y="278249"/>
                </a:cubicBezTo>
                <a:cubicBezTo>
                  <a:pt x="3019921" y="261709"/>
                  <a:pt x="3008183" y="247569"/>
                  <a:pt x="2995110" y="242234"/>
                </a:cubicBezTo>
                <a:cubicBezTo>
                  <a:pt x="2985507" y="238232"/>
                  <a:pt x="2975369" y="238499"/>
                  <a:pt x="2966032" y="243034"/>
                </a:cubicBezTo>
                <a:lnTo>
                  <a:pt x="2958829" y="246502"/>
                </a:lnTo>
                <a:lnTo>
                  <a:pt x="2963097" y="253172"/>
                </a:lnTo>
                <a:cubicBezTo>
                  <a:pt x="2964431" y="255306"/>
                  <a:pt x="2966032" y="257173"/>
                  <a:pt x="2967366" y="258774"/>
                </a:cubicBezTo>
                <a:cubicBezTo>
                  <a:pt x="2971901" y="263843"/>
                  <a:pt x="2972701" y="265444"/>
                  <a:pt x="2971101" y="269712"/>
                </a:cubicBezTo>
                <a:cubicBezTo>
                  <a:pt x="2968699" y="275581"/>
                  <a:pt x="2961497" y="277715"/>
                  <a:pt x="2955894" y="277715"/>
                </a:cubicBezTo>
                <a:cubicBezTo>
                  <a:pt x="2943622" y="277182"/>
                  <a:pt x="2931884" y="266777"/>
                  <a:pt x="2930017" y="254772"/>
                </a:cubicBezTo>
                <a:cubicBezTo>
                  <a:pt x="2927349" y="237165"/>
                  <a:pt x="2939887" y="216890"/>
                  <a:pt x="2956961" y="212355"/>
                </a:cubicBezTo>
                <a:cubicBezTo>
                  <a:pt x="2970033" y="208887"/>
                  <a:pt x="2985240" y="211821"/>
                  <a:pt x="2999112" y="218758"/>
                </a:cubicBezTo>
                <a:cubicBezTo>
                  <a:pt x="3012985" y="225694"/>
                  <a:pt x="3025256" y="236365"/>
                  <a:pt x="3033260" y="248370"/>
                </a:cubicBezTo>
                <a:close/>
                <a:moveTo>
                  <a:pt x="2966299" y="431112"/>
                </a:moveTo>
                <a:cubicBezTo>
                  <a:pt x="2963097" y="416440"/>
                  <a:pt x="2968699" y="395898"/>
                  <a:pt x="2971901" y="386827"/>
                </a:cubicBezTo>
                <a:cubicBezTo>
                  <a:pt x="2976703" y="386827"/>
                  <a:pt x="2981238" y="386827"/>
                  <a:pt x="2986040" y="386294"/>
                </a:cubicBezTo>
                <a:lnTo>
                  <a:pt x="2987907" y="386027"/>
                </a:lnTo>
                <a:cubicBezTo>
                  <a:pt x="2983372" y="413772"/>
                  <a:pt x="2985773" y="434047"/>
                  <a:pt x="2995377" y="446052"/>
                </a:cubicBezTo>
                <a:cubicBezTo>
                  <a:pt x="3005515" y="459124"/>
                  <a:pt x="3020187" y="457523"/>
                  <a:pt x="3020721" y="457257"/>
                </a:cubicBezTo>
                <a:cubicBezTo>
                  <a:pt x="3026323" y="456456"/>
                  <a:pt x="3031926" y="456189"/>
                  <a:pt x="3037528" y="455656"/>
                </a:cubicBezTo>
                <a:cubicBezTo>
                  <a:pt x="3033526" y="451921"/>
                  <a:pt x="3029258" y="448186"/>
                  <a:pt x="3024989" y="444985"/>
                </a:cubicBezTo>
                <a:cubicBezTo>
                  <a:pt x="3020187" y="441250"/>
                  <a:pt x="3023122" y="433247"/>
                  <a:pt x="3023389" y="432980"/>
                </a:cubicBezTo>
                <a:cubicBezTo>
                  <a:pt x="3024989" y="428445"/>
                  <a:pt x="3026590" y="425243"/>
                  <a:pt x="3028458" y="422842"/>
                </a:cubicBezTo>
                <a:cubicBezTo>
                  <a:pt x="3030592" y="420174"/>
                  <a:pt x="3032993" y="418574"/>
                  <a:pt x="3035927" y="418040"/>
                </a:cubicBezTo>
                <a:cubicBezTo>
                  <a:pt x="3039929" y="417507"/>
                  <a:pt x="3044731" y="418841"/>
                  <a:pt x="3048466" y="422309"/>
                </a:cubicBezTo>
                <a:cubicBezTo>
                  <a:pt x="3055936" y="429245"/>
                  <a:pt x="3053001" y="447653"/>
                  <a:pt x="3048199" y="457790"/>
                </a:cubicBezTo>
                <a:cubicBezTo>
                  <a:pt x="3044197" y="466060"/>
                  <a:pt x="3035927" y="476731"/>
                  <a:pt x="3027124" y="480466"/>
                </a:cubicBezTo>
                <a:cubicBezTo>
                  <a:pt x="3003914" y="490604"/>
                  <a:pt x="2980438" y="476731"/>
                  <a:pt x="2972168" y="455122"/>
                </a:cubicBezTo>
                <a:cubicBezTo>
                  <a:pt x="2972701" y="445785"/>
                  <a:pt x="2970834" y="437515"/>
                  <a:pt x="2966299" y="431112"/>
                </a:cubicBezTo>
                <a:close/>
                <a:moveTo>
                  <a:pt x="3035127" y="404968"/>
                </a:moveTo>
                <a:cubicBezTo>
                  <a:pt x="3028724" y="406035"/>
                  <a:pt x="3023389" y="409503"/>
                  <a:pt x="3019120" y="415372"/>
                </a:cubicBezTo>
                <a:cubicBezTo>
                  <a:pt x="3016453" y="419107"/>
                  <a:pt x="3014052" y="423643"/>
                  <a:pt x="3011917" y="429512"/>
                </a:cubicBezTo>
                <a:cubicBezTo>
                  <a:pt x="3010850" y="432446"/>
                  <a:pt x="3009783" y="436715"/>
                  <a:pt x="3010050" y="441250"/>
                </a:cubicBezTo>
                <a:cubicBezTo>
                  <a:pt x="3008449" y="440183"/>
                  <a:pt x="3006849" y="438849"/>
                  <a:pt x="3005248" y="436715"/>
                </a:cubicBezTo>
                <a:cubicBezTo>
                  <a:pt x="2997778" y="427111"/>
                  <a:pt x="2996444" y="408703"/>
                  <a:pt x="3001246" y="383626"/>
                </a:cubicBezTo>
                <a:cubicBezTo>
                  <a:pt x="3016453" y="379091"/>
                  <a:pt x="3030058" y="370287"/>
                  <a:pt x="3040729" y="357482"/>
                </a:cubicBezTo>
                <a:cubicBezTo>
                  <a:pt x="3046332" y="350812"/>
                  <a:pt x="3050867" y="343343"/>
                  <a:pt x="3054602" y="335339"/>
                </a:cubicBezTo>
                <a:cubicBezTo>
                  <a:pt x="3059404" y="346544"/>
                  <a:pt x="3064473" y="366819"/>
                  <a:pt x="3057003" y="399899"/>
                </a:cubicBezTo>
                <a:cubicBezTo>
                  <a:pt x="3056202" y="403368"/>
                  <a:pt x="3055669" y="406836"/>
                  <a:pt x="3055402" y="410571"/>
                </a:cubicBezTo>
                <a:cubicBezTo>
                  <a:pt x="3049266" y="405769"/>
                  <a:pt x="3041796" y="403901"/>
                  <a:pt x="3035127" y="404968"/>
                </a:cubicBezTo>
                <a:close/>
                <a:moveTo>
                  <a:pt x="3128232" y="378024"/>
                </a:moveTo>
                <a:cubicBezTo>
                  <a:pt x="3118895" y="385227"/>
                  <a:pt x="3111959" y="397232"/>
                  <a:pt x="3110892" y="408170"/>
                </a:cubicBezTo>
                <a:cubicBezTo>
                  <a:pt x="3110092" y="415372"/>
                  <a:pt x="3112492" y="422575"/>
                  <a:pt x="3117561" y="427377"/>
                </a:cubicBezTo>
                <a:cubicBezTo>
                  <a:pt x="3118895" y="428711"/>
                  <a:pt x="3120496" y="429778"/>
                  <a:pt x="3121830" y="430579"/>
                </a:cubicBezTo>
                <a:cubicBezTo>
                  <a:pt x="3121296" y="430846"/>
                  <a:pt x="3120496" y="431112"/>
                  <a:pt x="3119962" y="431112"/>
                </a:cubicBezTo>
                <a:cubicBezTo>
                  <a:pt x="3116761" y="431646"/>
                  <a:pt x="3113560" y="429778"/>
                  <a:pt x="3110092" y="425777"/>
                </a:cubicBezTo>
                <a:cubicBezTo>
                  <a:pt x="3107690" y="423109"/>
                  <a:pt x="3106357" y="419908"/>
                  <a:pt x="3105290" y="415639"/>
                </a:cubicBezTo>
                <a:cubicBezTo>
                  <a:pt x="3104222" y="410571"/>
                  <a:pt x="3103956" y="404701"/>
                  <a:pt x="3104489" y="397765"/>
                </a:cubicBezTo>
                <a:cubicBezTo>
                  <a:pt x="3104756" y="393497"/>
                  <a:pt x="3105823" y="388962"/>
                  <a:pt x="3106890" y="384160"/>
                </a:cubicBezTo>
                <a:cubicBezTo>
                  <a:pt x="3108224" y="378024"/>
                  <a:pt x="3109558" y="371888"/>
                  <a:pt x="3109558" y="365485"/>
                </a:cubicBezTo>
                <a:cubicBezTo>
                  <a:pt x="3109558" y="360950"/>
                  <a:pt x="3109291" y="355881"/>
                  <a:pt x="3108758" y="350279"/>
                </a:cubicBezTo>
                <a:cubicBezTo>
                  <a:pt x="3107157" y="334539"/>
                  <a:pt x="3103422" y="319866"/>
                  <a:pt x="3097286" y="306794"/>
                </a:cubicBezTo>
                <a:cubicBezTo>
                  <a:pt x="3088216" y="288920"/>
                  <a:pt x="3074343" y="274781"/>
                  <a:pt x="3057536" y="265444"/>
                </a:cubicBezTo>
                <a:cubicBezTo>
                  <a:pt x="3053535" y="254772"/>
                  <a:pt x="3047932" y="245702"/>
                  <a:pt x="3043931" y="239833"/>
                </a:cubicBezTo>
                <a:cubicBezTo>
                  <a:pt x="3040996" y="235298"/>
                  <a:pt x="3037261" y="231029"/>
                  <a:pt x="3033260" y="226761"/>
                </a:cubicBezTo>
                <a:cubicBezTo>
                  <a:pt x="3064739" y="241167"/>
                  <a:pt x="3096486" y="254772"/>
                  <a:pt x="3127699" y="269979"/>
                </a:cubicBezTo>
                <a:cubicBezTo>
                  <a:pt x="3158378" y="285985"/>
                  <a:pt x="3189591" y="301192"/>
                  <a:pt x="3220004" y="317732"/>
                </a:cubicBezTo>
                <a:lnTo>
                  <a:pt x="3173585" y="402034"/>
                </a:lnTo>
                <a:cubicBezTo>
                  <a:pt x="3172784" y="395631"/>
                  <a:pt x="3170917" y="389495"/>
                  <a:pt x="3167449" y="384426"/>
                </a:cubicBezTo>
                <a:cubicBezTo>
                  <a:pt x="3159445" y="373755"/>
                  <a:pt x="3141838" y="367619"/>
                  <a:pt x="3128232" y="378024"/>
                </a:cubicBezTo>
                <a:close/>
                <a:moveTo>
                  <a:pt x="3129833" y="465260"/>
                </a:moveTo>
                <a:cubicBezTo>
                  <a:pt x="3108224" y="474864"/>
                  <a:pt x="3082880" y="461258"/>
                  <a:pt x="3073010" y="442584"/>
                </a:cubicBezTo>
                <a:cubicBezTo>
                  <a:pt x="3067140" y="431646"/>
                  <a:pt x="3065540" y="416973"/>
                  <a:pt x="3069008" y="402567"/>
                </a:cubicBezTo>
                <a:cubicBezTo>
                  <a:pt x="3080746" y="352413"/>
                  <a:pt x="3066340" y="326802"/>
                  <a:pt x="3060204" y="318532"/>
                </a:cubicBezTo>
                <a:cubicBezTo>
                  <a:pt x="3062605" y="308928"/>
                  <a:pt x="3063406" y="298791"/>
                  <a:pt x="3062872" y="288386"/>
                </a:cubicBezTo>
                <a:lnTo>
                  <a:pt x="3062605" y="285985"/>
                </a:lnTo>
                <a:cubicBezTo>
                  <a:pt x="3071942" y="293455"/>
                  <a:pt x="3079946" y="303059"/>
                  <a:pt x="3085548" y="314264"/>
                </a:cubicBezTo>
                <a:cubicBezTo>
                  <a:pt x="3091150" y="325202"/>
                  <a:pt x="3094618" y="338807"/>
                  <a:pt x="3095952" y="352947"/>
                </a:cubicBezTo>
                <a:cubicBezTo>
                  <a:pt x="3096486" y="358015"/>
                  <a:pt x="3096753" y="362551"/>
                  <a:pt x="3096753" y="366552"/>
                </a:cubicBezTo>
                <a:cubicBezTo>
                  <a:pt x="3096753" y="371888"/>
                  <a:pt x="3095686" y="376957"/>
                  <a:pt x="3094352" y="382559"/>
                </a:cubicBezTo>
                <a:cubicBezTo>
                  <a:pt x="3093284" y="387628"/>
                  <a:pt x="3092218" y="392696"/>
                  <a:pt x="3091951" y="398032"/>
                </a:cubicBezTo>
                <a:cubicBezTo>
                  <a:pt x="3091417" y="406302"/>
                  <a:pt x="3091684" y="413505"/>
                  <a:pt x="3093018" y="420174"/>
                </a:cubicBezTo>
                <a:cubicBezTo>
                  <a:pt x="3094352" y="426577"/>
                  <a:pt x="3096753" y="431646"/>
                  <a:pt x="3100488" y="435648"/>
                </a:cubicBezTo>
                <a:cubicBezTo>
                  <a:pt x="3106357" y="442584"/>
                  <a:pt x="3113293" y="445518"/>
                  <a:pt x="3120496" y="444718"/>
                </a:cubicBezTo>
                <a:cubicBezTo>
                  <a:pt x="3132501" y="443117"/>
                  <a:pt x="3140504" y="431379"/>
                  <a:pt x="3141304" y="430045"/>
                </a:cubicBezTo>
                <a:lnTo>
                  <a:pt x="3149841" y="417240"/>
                </a:lnTo>
                <a:lnTo>
                  <a:pt x="3135702" y="419908"/>
                </a:lnTo>
                <a:cubicBezTo>
                  <a:pt x="3132501" y="420441"/>
                  <a:pt x="3129300" y="419641"/>
                  <a:pt x="3126898" y="417240"/>
                </a:cubicBezTo>
                <a:cubicBezTo>
                  <a:pt x="3124498" y="415106"/>
                  <a:pt x="3123430" y="411904"/>
                  <a:pt x="3123697" y="408703"/>
                </a:cubicBezTo>
                <a:cubicBezTo>
                  <a:pt x="3124498" y="402034"/>
                  <a:pt x="3129300" y="393497"/>
                  <a:pt x="3135435" y="388962"/>
                </a:cubicBezTo>
                <a:cubicBezTo>
                  <a:pt x="3142638" y="383626"/>
                  <a:pt x="3152242" y="387094"/>
                  <a:pt x="3156778" y="393764"/>
                </a:cubicBezTo>
                <a:cubicBezTo>
                  <a:pt x="3167182" y="408170"/>
                  <a:pt x="3158378" y="430579"/>
                  <a:pt x="3149575" y="446052"/>
                </a:cubicBezTo>
                <a:cubicBezTo>
                  <a:pt x="3145840" y="452455"/>
                  <a:pt x="3139437" y="460991"/>
                  <a:pt x="3129833" y="465260"/>
                </a:cubicBezTo>
                <a:close/>
                <a:moveTo>
                  <a:pt x="3132234" y="478065"/>
                </a:moveTo>
                <a:lnTo>
                  <a:pt x="3101021" y="534889"/>
                </a:lnTo>
                <a:cubicBezTo>
                  <a:pt x="3091417" y="532221"/>
                  <a:pt x="3067140" y="532221"/>
                  <a:pt x="3035661" y="554897"/>
                </a:cubicBezTo>
                <a:cubicBezTo>
                  <a:pt x="3019387" y="546627"/>
                  <a:pt x="3003114" y="538090"/>
                  <a:pt x="2986840" y="530087"/>
                </a:cubicBezTo>
                <a:lnTo>
                  <a:pt x="2936953" y="507411"/>
                </a:lnTo>
                <a:cubicBezTo>
                  <a:pt x="2939621" y="506344"/>
                  <a:pt x="2942555" y="505010"/>
                  <a:pt x="2944956" y="503409"/>
                </a:cubicBezTo>
                <a:cubicBezTo>
                  <a:pt x="2954027" y="497540"/>
                  <a:pt x="2962564" y="486602"/>
                  <a:pt x="2967366" y="474064"/>
                </a:cubicBezTo>
                <a:cubicBezTo>
                  <a:pt x="2980971" y="493538"/>
                  <a:pt x="3005515" y="503676"/>
                  <a:pt x="3030325" y="493005"/>
                </a:cubicBezTo>
                <a:cubicBezTo>
                  <a:pt x="3042330" y="487669"/>
                  <a:pt x="3053268" y="474330"/>
                  <a:pt x="3058604" y="463392"/>
                </a:cubicBezTo>
                <a:cubicBezTo>
                  <a:pt x="3060204" y="459924"/>
                  <a:pt x="3061805" y="455923"/>
                  <a:pt x="3062872" y="451654"/>
                </a:cubicBezTo>
                <a:cubicBezTo>
                  <a:pt x="3075944" y="474330"/>
                  <a:pt x="3105823" y="488469"/>
                  <a:pt x="3132234" y="478065"/>
                </a:cubicBezTo>
                <a:close/>
                <a:moveTo>
                  <a:pt x="2141956" y="323334"/>
                </a:moveTo>
                <a:cubicBezTo>
                  <a:pt x="2150760" y="316932"/>
                  <a:pt x="2157163" y="315865"/>
                  <a:pt x="2157696" y="315865"/>
                </a:cubicBezTo>
                <a:lnTo>
                  <a:pt x="2163032" y="315064"/>
                </a:lnTo>
                <a:lnTo>
                  <a:pt x="2163032" y="308662"/>
                </a:lnTo>
                <a:lnTo>
                  <a:pt x="2159030" y="41884"/>
                </a:lnTo>
                <a:lnTo>
                  <a:pt x="2092869" y="43485"/>
                </a:lnTo>
                <a:cubicBezTo>
                  <a:pt x="2070727" y="44018"/>
                  <a:pt x="2048851" y="46419"/>
                  <a:pt x="2026975" y="48020"/>
                </a:cubicBezTo>
                <a:cubicBezTo>
                  <a:pt x="2005099" y="49887"/>
                  <a:pt x="1982957" y="50954"/>
                  <a:pt x="1961081" y="53622"/>
                </a:cubicBezTo>
                <a:lnTo>
                  <a:pt x="1895454" y="61892"/>
                </a:lnTo>
                <a:cubicBezTo>
                  <a:pt x="1884516" y="63226"/>
                  <a:pt x="1873578" y="64560"/>
                  <a:pt x="1862640" y="66161"/>
                </a:cubicBezTo>
                <a:lnTo>
                  <a:pt x="1830093" y="72030"/>
                </a:lnTo>
                <a:lnTo>
                  <a:pt x="1765000" y="83768"/>
                </a:lnTo>
                <a:cubicBezTo>
                  <a:pt x="1743391" y="88303"/>
                  <a:pt x="1722049" y="93372"/>
                  <a:pt x="1700440" y="98441"/>
                </a:cubicBezTo>
                <a:cubicBezTo>
                  <a:pt x="1679097" y="103510"/>
                  <a:pt x="1657221" y="107778"/>
                  <a:pt x="1636146" y="114448"/>
                </a:cubicBezTo>
                <a:cubicBezTo>
                  <a:pt x="1593729" y="126719"/>
                  <a:pt x="1551044" y="137924"/>
                  <a:pt x="1509427" y="152863"/>
                </a:cubicBezTo>
                <a:cubicBezTo>
                  <a:pt x="1487818" y="160066"/>
                  <a:pt x="1466742" y="166736"/>
                  <a:pt x="1446201" y="174472"/>
                </a:cubicBezTo>
                <a:lnTo>
                  <a:pt x="1384575" y="198749"/>
                </a:lnTo>
                <a:lnTo>
                  <a:pt x="1353896" y="211021"/>
                </a:lnTo>
                <a:lnTo>
                  <a:pt x="1323750" y="224627"/>
                </a:lnTo>
                <a:lnTo>
                  <a:pt x="1263458" y="251838"/>
                </a:lnTo>
                <a:cubicBezTo>
                  <a:pt x="1243716" y="261442"/>
                  <a:pt x="1223975" y="271846"/>
                  <a:pt x="1204500" y="281717"/>
                </a:cubicBezTo>
                <a:cubicBezTo>
                  <a:pt x="1184759" y="291855"/>
                  <a:pt x="1165017" y="301725"/>
                  <a:pt x="1146076" y="312930"/>
                </a:cubicBezTo>
                <a:lnTo>
                  <a:pt x="1279198" y="551429"/>
                </a:lnTo>
                <a:lnTo>
                  <a:pt x="1284000" y="549295"/>
                </a:lnTo>
                <a:cubicBezTo>
                  <a:pt x="1284533" y="549028"/>
                  <a:pt x="1290403" y="546627"/>
                  <a:pt x="1301074" y="547694"/>
                </a:cubicBezTo>
                <a:cubicBezTo>
                  <a:pt x="1312012" y="549028"/>
                  <a:pt x="1327218" y="554097"/>
                  <a:pt x="1346159" y="568236"/>
                </a:cubicBezTo>
                <a:lnTo>
                  <a:pt x="1349360" y="570637"/>
                </a:lnTo>
                <a:cubicBezTo>
                  <a:pt x="1370703" y="559966"/>
                  <a:pt x="1391511" y="548228"/>
                  <a:pt x="1413387" y="538624"/>
                </a:cubicBezTo>
                <a:lnTo>
                  <a:pt x="1478481" y="509011"/>
                </a:lnTo>
                <a:lnTo>
                  <a:pt x="1480615" y="508478"/>
                </a:lnTo>
                <a:cubicBezTo>
                  <a:pt x="1483283" y="507678"/>
                  <a:pt x="1485684" y="506610"/>
                  <a:pt x="1488085" y="505276"/>
                </a:cubicBezTo>
                <a:cubicBezTo>
                  <a:pt x="1551844" y="479666"/>
                  <a:pt x="1616671" y="455389"/>
                  <a:pt x="1683099" y="436981"/>
                </a:cubicBezTo>
                <a:lnTo>
                  <a:pt x="1691369" y="403368"/>
                </a:lnTo>
                <a:lnTo>
                  <a:pt x="1679631" y="361483"/>
                </a:lnTo>
                <a:lnTo>
                  <a:pt x="1675096" y="361217"/>
                </a:lnTo>
                <a:cubicBezTo>
                  <a:pt x="1675096" y="361217"/>
                  <a:pt x="1668960" y="360950"/>
                  <a:pt x="1660956" y="358015"/>
                </a:cubicBezTo>
                <a:cubicBezTo>
                  <a:pt x="1652953" y="355081"/>
                  <a:pt x="1642816" y="349745"/>
                  <a:pt x="1634545" y="339341"/>
                </a:cubicBezTo>
                <a:cubicBezTo>
                  <a:pt x="1621740" y="323334"/>
                  <a:pt x="1616138" y="300125"/>
                  <a:pt x="1619339" y="269445"/>
                </a:cubicBezTo>
                <a:cubicBezTo>
                  <a:pt x="1620139" y="264910"/>
                  <a:pt x="1631878" y="218491"/>
                  <a:pt x="1659622" y="202484"/>
                </a:cubicBezTo>
                <a:lnTo>
                  <a:pt x="1659622" y="202484"/>
                </a:lnTo>
                <a:cubicBezTo>
                  <a:pt x="1675362" y="201684"/>
                  <a:pt x="1691903" y="210754"/>
                  <a:pt x="1704708" y="220091"/>
                </a:cubicBezTo>
                <a:cubicBezTo>
                  <a:pt x="1717513" y="229429"/>
                  <a:pt x="1726317" y="239033"/>
                  <a:pt x="1727917" y="240633"/>
                </a:cubicBezTo>
                <a:cubicBezTo>
                  <a:pt x="1745792" y="265977"/>
                  <a:pt x="1752728" y="288920"/>
                  <a:pt x="1749527" y="309195"/>
                </a:cubicBezTo>
                <a:cubicBezTo>
                  <a:pt x="1747392" y="322267"/>
                  <a:pt x="1741256" y="331604"/>
                  <a:pt x="1735921" y="338007"/>
                </a:cubicBezTo>
                <a:cubicBezTo>
                  <a:pt x="1730319" y="344410"/>
                  <a:pt x="1725250" y="347344"/>
                  <a:pt x="1725250" y="347344"/>
                </a:cubicBezTo>
                <a:lnTo>
                  <a:pt x="1721248" y="349745"/>
                </a:lnTo>
                <a:lnTo>
                  <a:pt x="1731919" y="391896"/>
                </a:lnTo>
                <a:lnTo>
                  <a:pt x="1755929" y="417240"/>
                </a:lnTo>
                <a:cubicBezTo>
                  <a:pt x="1789543" y="409770"/>
                  <a:pt x="1822890" y="400966"/>
                  <a:pt x="1857038" y="395631"/>
                </a:cubicBezTo>
                <a:lnTo>
                  <a:pt x="1907992" y="386561"/>
                </a:lnTo>
                <a:cubicBezTo>
                  <a:pt x="1925066" y="383626"/>
                  <a:pt x="1942140" y="382025"/>
                  <a:pt x="1959214" y="379891"/>
                </a:cubicBezTo>
                <a:cubicBezTo>
                  <a:pt x="1961881" y="379891"/>
                  <a:pt x="1964549" y="379624"/>
                  <a:pt x="1967217" y="379091"/>
                </a:cubicBezTo>
                <a:lnTo>
                  <a:pt x="1969351" y="378557"/>
                </a:lnTo>
                <a:lnTo>
                  <a:pt x="2004833" y="374022"/>
                </a:lnTo>
                <a:lnTo>
                  <a:pt x="2040581" y="371354"/>
                </a:lnTo>
                <a:cubicBezTo>
                  <a:pt x="2064324" y="370020"/>
                  <a:pt x="2088067" y="367086"/>
                  <a:pt x="2112077" y="366552"/>
                </a:cubicBezTo>
                <a:lnTo>
                  <a:pt x="2113678" y="363084"/>
                </a:lnTo>
                <a:cubicBezTo>
                  <a:pt x="2122215" y="341208"/>
                  <a:pt x="2133153" y="329470"/>
                  <a:pt x="2141956" y="323334"/>
                </a:cubicBezTo>
                <a:close/>
                <a:moveTo>
                  <a:pt x="1937071" y="357749"/>
                </a:moveTo>
                <a:cubicBezTo>
                  <a:pt x="1911994" y="334272"/>
                  <a:pt x="1900256" y="293722"/>
                  <a:pt x="1909326" y="255039"/>
                </a:cubicBezTo>
                <a:cubicBezTo>
                  <a:pt x="1915462" y="254772"/>
                  <a:pt x="1921331" y="254239"/>
                  <a:pt x="1927200" y="253172"/>
                </a:cubicBezTo>
                <a:cubicBezTo>
                  <a:pt x="1919997" y="293722"/>
                  <a:pt x="1934136" y="326269"/>
                  <a:pt x="1934937" y="327869"/>
                </a:cubicBezTo>
                <a:cubicBezTo>
                  <a:pt x="1939205" y="336406"/>
                  <a:pt x="1946675" y="344143"/>
                  <a:pt x="1954412" y="343876"/>
                </a:cubicBezTo>
                <a:cubicBezTo>
                  <a:pt x="1957613" y="343876"/>
                  <a:pt x="1963482" y="342009"/>
                  <a:pt x="1966683" y="331604"/>
                </a:cubicBezTo>
                <a:cubicBezTo>
                  <a:pt x="1969351" y="323601"/>
                  <a:pt x="1965883" y="315598"/>
                  <a:pt x="1963215" y="309462"/>
                </a:cubicBezTo>
                <a:cubicBezTo>
                  <a:pt x="1959480" y="300925"/>
                  <a:pt x="1958947" y="297990"/>
                  <a:pt x="1961881" y="294256"/>
                </a:cubicBezTo>
                <a:cubicBezTo>
                  <a:pt x="1964549" y="291054"/>
                  <a:pt x="1972286" y="290787"/>
                  <a:pt x="1977088" y="292388"/>
                </a:cubicBezTo>
                <a:cubicBezTo>
                  <a:pt x="1985358" y="295589"/>
                  <a:pt x="1989626" y="304660"/>
                  <a:pt x="1991227" y="309995"/>
                </a:cubicBezTo>
                <a:cubicBezTo>
                  <a:pt x="1995229" y="322267"/>
                  <a:pt x="1994695" y="336940"/>
                  <a:pt x="1989893" y="346010"/>
                </a:cubicBezTo>
                <a:cubicBezTo>
                  <a:pt x="1985091" y="355348"/>
                  <a:pt x="1976554" y="362017"/>
                  <a:pt x="1966683" y="364685"/>
                </a:cubicBezTo>
                <a:lnTo>
                  <a:pt x="1957079" y="366019"/>
                </a:lnTo>
                <a:cubicBezTo>
                  <a:pt x="1949610" y="365752"/>
                  <a:pt x="1942673" y="362817"/>
                  <a:pt x="1937071" y="357749"/>
                </a:cubicBezTo>
                <a:close/>
                <a:moveTo>
                  <a:pt x="2010435" y="153397"/>
                </a:moveTo>
                <a:cubicBezTo>
                  <a:pt x="2020306" y="160600"/>
                  <a:pt x="2034712" y="176340"/>
                  <a:pt x="2044849" y="208887"/>
                </a:cubicBezTo>
                <a:cubicBezTo>
                  <a:pt x="2045916" y="212355"/>
                  <a:pt x="2047250" y="215556"/>
                  <a:pt x="2048851" y="218758"/>
                </a:cubicBezTo>
                <a:cubicBezTo>
                  <a:pt x="2041381" y="217690"/>
                  <a:pt x="2033911" y="219558"/>
                  <a:pt x="2028576" y="223826"/>
                </a:cubicBezTo>
                <a:cubicBezTo>
                  <a:pt x="2023774" y="227828"/>
                  <a:pt x="2020572" y="233697"/>
                  <a:pt x="2019772" y="240633"/>
                </a:cubicBezTo>
                <a:cubicBezTo>
                  <a:pt x="2019239" y="245168"/>
                  <a:pt x="2019505" y="250237"/>
                  <a:pt x="2020572" y="256373"/>
                </a:cubicBezTo>
                <a:cubicBezTo>
                  <a:pt x="2021106" y="259308"/>
                  <a:pt x="2022440" y="263576"/>
                  <a:pt x="2024574" y="267578"/>
                </a:cubicBezTo>
                <a:cubicBezTo>
                  <a:pt x="2022707" y="267311"/>
                  <a:pt x="2020572" y="267044"/>
                  <a:pt x="2018171" y="265977"/>
                </a:cubicBezTo>
                <a:cubicBezTo>
                  <a:pt x="2006967" y="261175"/>
                  <a:pt x="1996562" y="245435"/>
                  <a:pt x="1988025" y="221425"/>
                </a:cubicBezTo>
                <a:cubicBezTo>
                  <a:pt x="1998963" y="210221"/>
                  <a:pt x="2006433" y="196081"/>
                  <a:pt x="2009368" y="179541"/>
                </a:cubicBezTo>
                <a:cubicBezTo>
                  <a:pt x="2011235" y="170738"/>
                  <a:pt x="2011502" y="162201"/>
                  <a:pt x="2010435" y="153397"/>
                </a:cubicBezTo>
                <a:close/>
                <a:moveTo>
                  <a:pt x="2049118" y="232630"/>
                </a:moveTo>
                <a:cubicBezTo>
                  <a:pt x="2059255" y="234764"/>
                  <a:pt x="2065658" y="251838"/>
                  <a:pt x="2066458" y="263043"/>
                </a:cubicBezTo>
                <a:cubicBezTo>
                  <a:pt x="2066992" y="272113"/>
                  <a:pt x="2065124" y="285719"/>
                  <a:pt x="2059522" y="293455"/>
                </a:cubicBezTo>
                <a:cubicBezTo>
                  <a:pt x="2044582" y="314531"/>
                  <a:pt x="2017104" y="312663"/>
                  <a:pt x="1998963" y="297990"/>
                </a:cubicBezTo>
                <a:cubicBezTo>
                  <a:pt x="1994962" y="289187"/>
                  <a:pt x="1988826" y="283318"/>
                  <a:pt x="1981890" y="280116"/>
                </a:cubicBezTo>
                <a:cubicBezTo>
                  <a:pt x="1971752" y="269178"/>
                  <a:pt x="1966683" y="248637"/>
                  <a:pt x="1964549" y="239566"/>
                </a:cubicBezTo>
                <a:cubicBezTo>
                  <a:pt x="1968551" y="237165"/>
                  <a:pt x="1972819" y="234497"/>
                  <a:pt x="1976554" y="231830"/>
                </a:cubicBezTo>
                <a:lnTo>
                  <a:pt x="1978155" y="230496"/>
                </a:lnTo>
                <a:cubicBezTo>
                  <a:pt x="1988292" y="256373"/>
                  <a:pt x="2000297" y="272913"/>
                  <a:pt x="2014703" y="279049"/>
                </a:cubicBezTo>
                <a:cubicBezTo>
                  <a:pt x="2029909" y="285452"/>
                  <a:pt x="2041915" y="277182"/>
                  <a:pt x="2042448" y="276648"/>
                </a:cubicBezTo>
                <a:lnTo>
                  <a:pt x="2056321" y="266777"/>
                </a:lnTo>
                <a:lnTo>
                  <a:pt x="2040047" y="263843"/>
                </a:lnTo>
                <a:cubicBezTo>
                  <a:pt x="2033911" y="262776"/>
                  <a:pt x="2032577" y="254506"/>
                  <a:pt x="2032577" y="253972"/>
                </a:cubicBezTo>
                <a:cubicBezTo>
                  <a:pt x="2031777" y="249170"/>
                  <a:pt x="2031510" y="245702"/>
                  <a:pt x="2032044" y="242501"/>
                </a:cubicBezTo>
                <a:cubicBezTo>
                  <a:pt x="2032577" y="239033"/>
                  <a:pt x="2033645" y="236632"/>
                  <a:pt x="2036045" y="234764"/>
                </a:cubicBezTo>
                <a:cubicBezTo>
                  <a:pt x="2038980" y="232363"/>
                  <a:pt x="2044049" y="231563"/>
                  <a:pt x="2049118" y="232630"/>
                </a:cubicBezTo>
                <a:close/>
                <a:moveTo>
                  <a:pt x="1952811" y="315331"/>
                </a:moveTo>
                <a:cubicBezTo>
                  <a:pt x="1954678" y="319599"/>
                  <a:pt x="1956546" y="323868"/>
                  <a:pt x="1955745" y="326269"/>
                </a:cubicBezTo>
                <a:cubicBezTo>
                  <a:pt x="1954945" y="328403"/>
                  <a:pt x="1954145" y="329737"/>
                  <a:pt x="1953345" y="330004"/>
                </a:cubicBezTo>
                <a:cubicBezTo>
                  <a:pt x="1951744" y="330004"/>
                  <a:pt x="1947742" y="326802"/>
                  <a:pt x="1945074" y="321734"/>
                </a:cubicBezTo>
                <a:cubicBezTo>
                  <a:pt x="1945074" y="321734"/>
                  <a:pt x="1930935" y="288653"/>
                  <a:pt x="1940539" y="249970"/>
                </a:cubicBezTo>
                <a:cubicBezTo>
                  <a:pt x="1944808" y="248637"/>
                  <a:pt x="1949076" y="247036"/>
                  <a:pt x="1953345" y="245168"/>
                </a:cubicBezTo>
                <a:cubicBezTo>
                  <a:pt x="1955212" y="253705"/>
                  <a:pt x="1959214" y="266777"/>
                  <a:pt x="1965349" y="278249"/>
                </a:cubicBezTo>
                <a:cubicBezTo>
                  <a:pt x="1960814" y="279049"/>
                  <a:pt x="1956279" y="280917"/>
                  <a:pt x="1952811" y="284918"/>
                </a:cubicBezTo>
                <a:cubicBezTo>
                  <a:pt x="1944007" y="295589"/>
                  <a:pt x="1949343" y="307328"/>
                  <a:pt x="1952811" y="315331"/>
                </a:cubicBezTo>
                <a:close/>
                <a:moveTo>
                  <a:pt x="1760998" y="312396"/>
                </a:moveTo>
                <a:cubicBezTo>
                  <a:pt x="1763399" y="298791"/>
                  <a:pt x="1761798" y="284118"/>
                  <a:pt x="1756463" y="268912"/>
                </a:cubicBezTo>
                <a:cubicBezTo>
                  <a:pt x="1767401" y="277182"/>
                  <a:pt x="1783674" y="271313"/>
                  <a:pt x="1790343" y="268111"/>
                </a:cubicBezTo>
                <a:cubicBezTo>
                  <a:pt x="1803149" y="262509"/>
                  <a:pt x="1813286" y="251571"/>
                  <a:pt x="1819155" y="236365"/>
                </a:cubicBezTo>
                <a:cubicBezTo>
                  <a:pt x="1819689" y="234764"/>
                  <a:pt x="1820223" y="233163"/>
                  <a:pt x="1820756" y="231563"/>
                </a:cubicBezTo>
                <a:cubicBezTo>
                  <a:pt x="1827426" y="235564"/>
                  <a:pt x="1834095" y="239299"/>
                  <a:pt x="1841031" y="242234"/>
                </a:cubicBezTo>
                <a:cubicBezTo>
                  <a:pt x="1821823" y="263043"/>
                  <a:pt x="1817555" y="296923"/>
                  <a:pt x="1829826" y="327603"/>
                </a:cubicBezTo>
                <a:cubicBezTo>
                  <a:pt x="1839430" y="351613"/>
                  <a:pt x="1864241" y="369220"/>
                  <a:pt x="1884249" y="366285"/>
                </a:cubicBezTo>
                <a:cubicBezTo>
                  <a:pt x="1896788" y="364418"/>
                  <a:pt x="1906392" y="354547"/>
                  <a:pt x="1909860" y="341208"/>
                </a:cubicBezTo>
                <a:cubicBezTo>
                  <a:pt x="1915462" y="351346"/>
                  <a:pt x="1922398" y="360416"/>
                  <a:pt x="1930402" y="367886"/>
                </a:cubicBezTo>
                <a:lnTo>
                  <a:pt x="1931469" y="368686"/>
                </a:lnTo>
                <a:cubicBezTo>
                  <a:pt x="1873311" y="377223"/>
                  <a:pt x="1815421" y="387894"/>
                  <a:pt x="1758330" y="401767"/>
                </a:cubicBezTo>
                <a:lnTo>
                  <a:pt x="1742057" y="384426"/>
                </a:lnTo>
                <a:lnTo>
                  <a:pt x="1735121" y="356415"/>
                </a:lnTo>
                <a:cubicBezTo>
                  <a:pt x="1741790" y="351346"/>
                  <a:pt x="1756729" y="337207"/>
                  <a:pt x="1760998" y="312396"/>
                </a:cubicBezTo>
                <a:close/>
                <a:moveTo>
                  <a:pt x="1895454" y="297724"/>
                </a:moveTo>
                <a:cubicBezTo>
                  <a:pt x="1891986" y="296390"/>
                  <a:pt x="1883449" y="293722"/>
                  <a:pt x="1875179" y="298257"/>
                </a:cubicBezTo>
                <a:cubicBezTo>
                  <a:pt x="1872511" y="299858"/>
                  <a:pt x="1870110" y="301992"/>
                  <a:pt x="1868242" y="304660"/>
                </a:cubicBezTo>
                <a:cubicBezTo>
                  <a:pt x="1866375" y="299324"/>
                  <a:pt x="1865041" y="292388"/>
                  <a:pt x="1866108" y="285185"/>
                </a:cubicBezTo>
                <a:cubicBezTo>
                  <a:pt x="1867709" y="273714"/>
                  <a:pt x="1875179" y="263309"/>
                  <a:pt x="1888518" y="254506"/>
                </a:cubicBezTo>
                <a:lnTo>
                  <a:pt x="1896788" y="255039"/>
                </a:lnTo>
                <a:cubicBezTo>
                  <a:pt x="1893853" y="269178"/>
                  <a:pt x="1893586" y="284118"/>
                  <a:pt x="1895454" y="297724"/>
                </a:cubicBezTo>
                <a:close/>
                <a:moveTo>
                  <a:pt x="1898655" y="336406"/>
                </a:moveTo>
                <a:cubicBezTo>
                  <a:pt x="1896521" y="345477"/>
                  <a:pt x="1890385" y="351613"/>
                  <a:pt x="1881848" y="352947"/>
                </a:cubicBezTo>
                <a:cubicBezTo>
                  <a:pt x="1866909" y="355348"/>
                  <a:pt x="1847434" y="341208"/>
                  <a:pt x="1840231" y="323067"/>
                </a:cubicBezTo>
                <a:cubicBezTo>
                  <a:pt x="1829293" y="295589"/>
                  <a:pt x="1835162" y="263843"/>
                  <a:pt x="1854370" y="247836"/>
                </a:cubicBezTo>
                <a:cubicBezTo>
                  <a:pt x="1859706" y="249437"/>
                  <a:pt x="1864774" y="250771"/>
                  <a:pt x="1870110" y="251838"/>
                </a:cubicBezTo>
                <a:cubicBezTo>
                  <a:pt x="1860773" y="260908"/>
                  <a:pt x="1855170" y="271046"/>
                  <a:pt x="1853836" y="282517"/>
                </a:cubicBezTo>
                <a:cubicBezTo>
                  <a:pt x="1850902" y="304927"/>
                  <a:pt x="1863707" y="323067"/>
                  <a:pt x="1864241" y="323601"/>
                </a:cubicBezTo>
                <a:lnTo>
                  <a:pt x="1871977" y="334539"/>
                </a:lnTo>
                <a:lnTo>
                  <a:pt x="1874645" y="321200"/>
                </a:lnTo>
                <a:cubicBezTo>
                  <a:pt x="1875712" y="315865"/>
                  <a:pt x="1877846" y="312130"/>
                  <a:pt x="1880514" y="310529"/>
                </a:cubicBezTo>
                <a:cubicBezTo>
                  <a:pt x="1884516" y="308128"/>
                  <a:pt x="1889585" y="309995"/>
                  <a:pt x="1891452" y="310529"/>
                </a:cubicBezTo>
                <a:cubicBezTo>
                  <a:pt x="1898122" y="317465"/>
                  <a:pt x="1900789" y="327336"/>
                  <a:pt x="1898655" y="336406"/>
                </a:cubicBezTo>
                <a:close/>
                <a:moveTo>
                  <a:pt x="1710577" y="208620"/>
                </a:moveTo>
                <a:cubicBezTo>
                  <a:pt x="1722849" y="204085"/>
                  <a:pt x="1737521" y="200617"/>
                  <a:pt x="1751127" y="202751"/>
                </a:cubicBezTo>
                <a:cubicBezTo>
                  <a:pt x="1757530" y="203818"/>
                  <a:pt x="1765800" y="206486"/>
                  <a:pt x="1770335" y="213155"/>
                </a:cubicBezTo>
                <a:cubicBezTo>
                  <a:pt x="1771402" y="214756"/>
                  <a:pt x="1771936" y="215823"/>
                  <a:pt x="1772203" y="216357"/>
                </a:cubicBezTo>
                <a:cubicBezTo>
                  <a:pt x="1771135" y="217157"/>
                  <a:pt x="1768468" y="218491"/>
                  <a:pt x="1766867" y="219291"/>
                </a:cubicBezTo>
                <a:cubicBezTo>
                  <a:pt x="1765800" y="219825"/>
                  <a:pt x="1764733" y="220358"/>
                  <a:pt x="1763666" y="220892"/>
                </a:cubicBezTo>
                <a:cubicBezTo>
                  <a:pt x="1752728" y="226227"/>
                  <a:pt x="1747659" y="234497"/>
                  <a:pt x="1747392" y="247569"/>
                </a:cubicBezTo>
                <a:cubicBezTo>
                  <a:pt x="1747392" y="248103"/>
                  <a:pt x="1747392" y="248903"/>
                  <a:pt x="1747392" y="249437"/>
                </a:cubicBezTo>
                <a:cubicBezTo>
                  <a:pt x="1744458" y="243835"/>
                  <a:pt x="1740990" y="238232"/>
                  <a:pt x="1736988" y="232630"/>
                </a:cubicBezTo>
                <a:lnTo>
                  <a:pt x="1736454" y="232096"/>
                </a:lnTo>
                <a:cubicBezTo>
                  <a:pt x="1735654" y="230762"/>
                  <a:pt x="1725517" y="219558"/>
                  <a:pt x="1710577" y="208620"/>
                </a:cubicBezTo>
                <a:close/>
                <a:moveTo>
                  <a:pt x="1670827" y="189679"/>
                </a:moveTo>
                <a:cubicBezTo>
                  <a:pt x="1684966" y="171271"/>
                  <a:pt x="1716980" y="159266"/>
                  <a:pt x="1749793" y="160333"/>
                </a:cubicBezTo>
                <a:cubicBezTo>
                  <a:pt x="1778872" y="160867"/>
                  <a:pt x="1799947" y="173939"/>
                  <a:pt x="1807417" y="192613"/>
                </a:cubicBezTo>
                <a:cubicBezTo>
                  <a:pt x="1812219" y="204618"/>
                  <a:pt x="1811952" y="218491"/>
                  <a:pt x="1807417" y="230762"/>
                </a:cubicBezTo>
                <a:cubicBezTo>
                  <a:pt x="1802882" y="242767"/>
                  <a:pt x="1795145" y="250771"/>
                  <a:pt x="1785275" y="255306"/>
                </a:cubicBezTo>
                <a:cubicBezTo>
                  <a:pt x="1775671" y="259574"/>
                  <a:pt x="1766600" y="260375"/>
                  <a:pt x="1762599" y="257440"/>
                </a:cubicBezTo>
                <a:cubicBezTo>
                  <a:pt x="1760731" y="256106"/>
                  <a:pt x="1759931" y="252905"/>
                  <a:pt x="1759931" y="248103"/>
                </a:cubicBezTo>
                <a:cubicBezTo>
                  <a:pt x="1760198" y="240100"/>
                  <a:pt x="1762332" y="236632"/>
                  <a:pt x="1769001" y="233163"/>
                </a:cubicBezTo>
                <a:cubicBezTo>
                  <a:pt x="1770068" y="232630"/>
                  <a:pt x="1770869" y="232363"/>
                  <a:pt x="1771936" y="231830"/>
                </a:cubicBezTo>
                <a:cubicBezTo>
                  <a:pt x="1777271" y="229429"/>
                  <a:pt x="1782874" y="226761"/>
                  <a:pt x="1784474" y="220358"/>
                </a:cubicBezTo>
                <a:cubicBezTo>
                  <a:pt x="1786075" y="214489"/>
                  <a:pt x="1782874" y="208887"/>
                  <a:pt x="1780473" y="205152"/>
                </a:cubicBezTo>
                <a:cubicBezTo>
                  <a:pt x="1773270" y="194214"/>
                  <a:pt x="1761531" y="190479"/>
                  <a:pt x="1752728" y="189145"/>
                </a:cubicBezTo>
                <a:cubicBezTo>
                  <a:pt x="1732453" y="185944"/>
                  <a:pt x="1711111" y="193147"/>
                  <a:pt x="1696171" y="199550"/>
                </a:cubicBezTo>
                <a:cubicBezTo>
                  <a:pt x="1688168" y="195281"/>
                  <a:pt x="1679631" y="191279"/>
                  <a:pt x="1670827" y="189679"/>
                </a:cubicBezTo>
                <a:close/>
                <a:moveTo>
                  <a:pt x="1571052" y="237432"/>
                </a:moveTo>
                <a:cubicBezTo>
                  <a:pt x="1564116" y="243301"/>
                  <a:pt x="1555846" y="252905"/>
                  <a:pt x="1555046" y="265977"/>
                </a:cubicBezTo>
                <a:cubicBezTo>
                  <a:pt x="1554779" y="270512"/>
                  <a:pt x="1555046" y="276648"/>
                  <a:pt x="1559314" y="281183"/>
                </a:cubicBezTo>
                <a:cubicBezTo>
                  <a:pt x="1563849" y="285985"/>
                  <a:pt x="1569985" y="285185"/>
                  <a:pt x="1575854" y="284652"/>
                </a:cubicBezTo>
                <a:cubicBezTo>
                  <a:pt x="1576922" y="284652"/>
                  <a:pt x="1577989" y="284385"/>
                  <a:pt x="1579056" y="284385"/>
                </a:cubicBezTo>
                <a:cubicBezTo>
                  <a:pt x="1586526" y="283584"/>
                  <a:pt x="1590260" y="285719"/>
                  <a:pt x="1594262" y="292388"/>
                </a:cubicBezTo>
                <a:cubicBezTo>
                  <a:pt x="1596663" y="296390"/>
                  <a:pt x="1597463" y="299591"/>
                  <a:pt x="1596396" y="301992"/>
                </a:cubicBezTo>
                <a:cubicBezTo>
                  <a:pt x="1594529" y="306794"/>
                  <a:pt x="1586259" y="310796"/>
                  <a:pt x="1575854" y="312130"/>
                </a:cubicBezTo>
                <a:cubicBezTo>
                  <a:pt x="1565183" y="313464"/>
                  <a:pt x="1554245" y="309729"/>
                  <a:pt x="1544375" y="301725"/>
                </a:cubicBezTo>
                <a:cubicBezTo>
                  <a:pt x="1534237" y="293188"/>
                  <a:pt x="1527034" y="281183"/>
                  <a:pt x="1525167" y="268378"/>
                </a:cubicBezTo>
                <a:cubicBezTo>
                  <a:pt x="1522232" y="248370"/>
                  <a:pt x="1534504" y="227561"/>
                  <a:pt x="1559047" y="211555"/>
                </a:cubicBezTo>
                <a:cubicBezTo>
                  <a:pt x="1586792" y="193414"/>
                  <a:pt x="1621207" y="189679"/>
                  <a:pt x="1642282" y="198216"/>
                </a:cubicBezTo>
                <a:cubicBezTo>
                  <a:pt x="1635613" y="204085"/>
                  <a:pt x="1629743" y="211555"/>
                  <a:pt x="1625208" y="219024"/>
                </a:cubicBezTo>
                <a:cubicBezTo>
                  <a:pt x="1609468" y="220625"/>
                  <a:pt x="1587059" y="223560"/>
                  <a:pt x="1571052" y="237432"/>
                </a:cubicBezTo>
                <a:close/>
                <a:moveTo>
                  <a:pt x="1577455" y="270246"/>
                </a:moveTo>
                <a:cubicBezTo>
                  <a:pt x="1576388" y="270246"/>
                  <a:pt x="1575054" y="270512"/>
                  <a:pt x="1573987" y="270512"/>
                </a:cubicBezTo>
                <a:cubicBezTo>
                  <a:pt x="1572120" y="270779"/>
                  <a:pt x="1569452" y="271046"/>
                  <a:pt x="1567851" y="271046"/>
                </a:cubicBezTo>
                <a:cubicBezTo>
                  <a:pt x="1567851" y="270512"/>
                  <a:pt x="1567584" y="269178"/>
                  <a:pt x="1567851" y="267311"/>
                </a:cubicBezTo>
                <a:cubicBezTo>
                  <a:pt x="1568385" y="259041"/>
                  <a:pt x="1574254" y="252371"/>
                  <a:pt x="1579056" y="248103"/>
                </a:cubicBezTo>
                <a:cubicBezTo>
                  <a:pt x="1589727" y="239033"/>
                  <a:pt x="1604400" y="235564"/>
                  <a:pt x="1617205" y="233430"/>
                </a:cubicBezTo>
                <a:cubicBezTo>
                  <a:pt x="1609468" y="250237"/>
                  <a:pt x="1606267" y="264910"/>
                  <a:pt x="1606000" y="265977"/>
                </a:cubicBezTo>
                <a:lnTo>
                  <a:pt x="1606000" y="266777"/>
                </a:lnTo>
                <a:cubicBezTo>
                  <a:pt x="1605200" y="273714"/>
                  <a:pt x="1605200" y="280116"/>
                  <a:pt x="1605200" y="286519"/>
                </a:cubicBezTo>
                <a:cubicBezTo>
                  <a:pt x="1604933" y="285985"/>
                  <a:pt x="1604666" y="285452"/>
                  <a:pt x="1604400" y="284918"/>
                </a:cubicBezTo>
                <a:cubicBezTo>
                  <a:pt x="1597997" y="273714"/>
                  <a:pt x="1589460" y="269178"/>
                  <a:pt x="1577455" y="270246"/>
                </a:cubicBezTo>
                <a:close/>
                <a:moveTo>
                  <a:pt x="1506225" y="482867"/>
                </a:moveTo>
                <a:lnTo>
                  <a:pt x="1506759" y="481800"/>
                </a:lnTo>
                <a:cubicBezTo>
                  <a:pt x="1509960" y="471396"/>
                  <a:pt x="1511561" y="460191"/>
                  <a:pt x="1511294" y="448720"/>
                </a:cubicBezTo>
                <a:cubicBezTo>
                  <a:pt x="1521165" y="458590"/>
                  <a:pt x="1533970" y="462059"/>
                  <a:pt x="1545709" y="456990"/>
                </a:cubicBezTo>
                <a:cubicBezTo>
                  <a:pt x="1564383" y="448986"/>
                  <a:pt x="1577455" y="422309"/>
                  <a:pt x="1573720" y="396698"/>
                </a:cubicBezTo>
                <a:cubicBezTo>
                  <a:pt x="1569185" y="364151"/>
                  <a:pt x="1548376" y="336673"/>
                  <a:pt x="1521165" y="327603"/>
                </a:cubicBezTo>
                <a:cubicBezTo>
                  <a:pt x="1525700" y="321734"/>
                  <a:pt x="1529702" y="315331"/>
                  <a:pt x="1533704" y="308395"/>
                </a:cubicBezTo>
                <a:cubicBezTo>
                  <a:pt x="1535037" y="309462"/>
                  <a:pt x="1536105" y="310796"/>
                  <a:pt x="1537438" y="311863"/>
                </a:cubicBezTo>
                <a:cubicBezTo>
                  <a:pt x="1549977" y="322267"/>
                  <a:pt x="1564383" y="327069"/>
                  <a:pt x="1578255" y="325202"/>
                </a:cubicBezTo>
                <a:cubicBezTo>
                  <a:pt x="1585458" y="324401"/>
                  <a:pt x="1602265" y="320667"/>
                  <a:pt x="1607601" y="308128"/>
                </a:cubicBezTo>
                <a:cubicBezTo>
                  <a:pt x="1610535" y="323868"/>
                  <a:pt x="1616405" y="337473"/>
                  <a:pt x="1625208" y="348145"/>
                </a:cubicBezTo>
                <a:cubicBezTo>
                  <a:pt x="1641215" y="367619"/>
                  <a:pt x="1661223" y="372955"/>
                  <a:pt x="1670294" y="374289"/>
                </a:cubicBezTo>
                <a:lnTo>
                  <a:pt x="1678297" y="402034"/>
                </a:lnTo>
                <a:lnTo>
                  <a:pt x="1672695" y="424976"/>
                </a:lnTo>
                <a:cubicBezTo>
                  <a:pt x="1644149" y="432446"/>
                  <a:pt x="1616671" y="442584"/>
                  <a:pt x="1588660" y="451921"/>
                </a:cubicBezTo>
                <a:cubicBezTo>
                  <a:pt x="1560915" y="460725"/>
                  <a:pt x="1533704" y="472196"/>
                  <a:pt x="1506225" y="482867"/>
                </a:cubicBezTo>
                <a:close/>
                <a:moveTo>
                  <a:pt x="1529969" y="368686"/>
                </a:moveTo>
                <a:cubicBezTo>
                  <a:pt x="1522766" y="359349"/>
                  <a:pt x="1513162" y="353480"/>
                  <a:pt x="1500623" y="350546"/>
                </a:cubicBezTo>
                <a:cubicBezTo>
                  <a:pt x="1504625" y="346811"/>
                  <a:pt x="1508360" y="343076"/>
                  <a:pt x="1512095" y="338807"/>
                </a:cubicBezTo>
                <a:cubicBezTo>
                  <a:pt x="1536905" y="343343"/>
                  <a:pt x="1557714" y="368153"/>
                  <a:pt x="1561982" y="397232"/>
                </a:cubicBezTo>
                <a:cubicBezTo>
                  <a:pt x="1564917" y="416706"/>
                  <a:pt x="1554779" y="437515"/>
                  <a:pt x="1540907" y="443651"/>
                </a:cubicBezTo>
                <a:cubicBezTo>
                  <a:pt x="1533170" y="447119"/>
                  <a:pt x="1524633" y="444985"/>
                  <a:pt x="1518497" y="438315"/>
                </a:cubicBezTo>
                <a:cubicBezTo>
                  <a:pt x="1512095" y="431646"/>
                  <a:pt x="1509694" y="421775"/>
                  <a:pt x="1511828" y="412438"/>
                </a:cubicBezTo>
                <a:cubicBezTo>
                  <a:pt x="1513162" y="410837"/>
                  <a:pt x="1516630" y="406569"/>
                  <a:pt x="1521165" y="406569"/>
                </a:cubicBezTo>
                <a:cubicBezTo>
                  <a:pt x="1524366" y="406569"/>
                  <a:pt x="1527834" y="408436"/>
                  <a:pt x="1531569" y="412705"/>
                </a:cubicBezTo>
                <a:lnTo>
                  <a:pt x="1540373" y="422842"/>
                </a:lnTo>
                <a:lnTo>
                  <a:pt x="1541707" y="409503"/>
                </a:lnTo>
                <a:cubicBezTo>
                  <a:pt x="1541440" y="408703"/>
                  <a:pt x="1543841" y="386827"/>
                  <a:pt x="1529969" y="368686"/>
                </a:cubicBezTo>
                <a:close/>
                <a:moveTo>
                  <a:pt x="1501957" y="403368"/>
                </a:moveTo>
                <a:cubicBezTo>
                  <a:pt x="1496621" y="390295"/>
                  <a:pt x="1489152" y="378024"/>
                  <a:pt x="1479548" y="367086"/>
                </a:cubicBezTo>
                <a:cubicBezTo>
                  <a:pt x="1481949" y="365752"/>
                  <a:pt x="1484083" y="364151"/>
                  <a:pt x="1486484" y="362551"/>
                </a:cubicBezTo>
                <a:cubicBezTo>
                  <a:pt x="1502224" y="363351"/>
                  <a:pt x="1513962" y="368153"/>
                  <a:pt x="1520898" y="377223"/>
                </a:cubicBezTo>
                <a:cubicBezTo>
                  <a:pt x="1525433" y="383092"/>
                  <a:pt x="1527568" y="389495"/>
                  <a:pt x="1528635" y="395097"/>
                </a:cubicBezTo>
                <a:cubicBezTo>
                  <a:pt x="1525700" y="393764"/>
                  <a:pt x="1522499" y="393230"/>
                  <a:pt x="1519564" y="393230"/>
                </a:cubicBezTo>
                <a:cubicBezTo>
                  <a:pt x="1510227" y="393497"/>
                  <a:pt x="1504358" y="400433"/>
                  <a:pt x="1501957" y="403368"/>
                </a:cubicBezTo>
                <a:close/>
                <a:moveTo>
                  <a:pt x="1444066" y="492204"/>
                </a:moveTo>
                <a:cubicBezTo>
                  <a:pt x="1435529" y="486869"/>
                  <a:pt x="1427793" y="474330"/>
                  <a:pt x="1425125" y="461792"/>
                </a:cubicBezTo>
                <a:cubicBezTo>
                  <a:pt x="1424058" y="456456"/>
                  <a:pt x="1422724" y="446319"/>
                  <a:pt x="1428326" y="439116"/>
                </a:cubicBezTo>
                <a:cubicBezTo>
                  <a:pt x="1431528" y="435114"/>
                  <a:pt x="1438197" y="431379"/>
                  <a:pt x="1442199" y="432713"/>
                </a:cubicBezTo>
                <a:cubicBezTo>
                  <a:pt x="1446467" y="434314"/>
                  <a:pt x="1447534" y="436981"/>
                  <a:pt x="1448602" y="446585"/>
                </a:cubicBezTo>
                <a:cubicBezTo>
                  <a:pt x="1449402" y="453522"/>
                  <a:pt x="1450469" y="461792"/>
                  <a:pt x="1456605" y="467394"/>
                </a:cubicBezTo>
                <a:cubicBezTo>
                  <a:pt x="1464341" y="474330"/>
                  <a:pt x="1470477" y="473263"/>
                  <a:pt x="1473412" y="471663"/>
                </a:cubicBezTo>
                <a:cubicBezTo>
                  <a:pt x="1480348" y="468194"/>
                  <a:pt x="1483016" y="457790"/>
                  <a:pt x="1482482" y="448986"/>
                </a:cubicBezTo>
                <a:cubicBezTo>
                  <a:pt x="1482216" y="447119"/>
                  <a:pt x="1478214" y="411904"/>
                  <a:pt x="1451803" y="380158"/>
                </a:cubicBezTo>
                <a:cubicBezTo>
                  <a:pt x="1457405" y="378290"/>
                  <a:pt x="1463008" y="375889"/>
                  <a:pt x="1468343" y="373222"/>
                </a:cubicBezTo>
                <a:cubicBezTo>
                  <a:pt x="1495554" y="402300"/>
                  <a:pt x="1505692" y="443384"/>
                  <a:pt x="1495554" y="475664"/>
                </a:cubicBezTo>
                <a:cubicBezTo>
                  <a:pt x="1493420" y="482600"/>
                  <a:pt x="1488618" y="488469"/>
                  <a:pt x="1482216" y="492204"/>
                </a:cubicBezTo>
                <a:cubicBezTo>
                  <a:pt x="1479281" y="493538"/>
                  <a:pt x="1476080" y="494339"/>
                  <a:pt x="1473145" y="495939"/>
                </a:cubicBezTo>
                <a:cubicBezTo>
                  <a:pt x="1463274" y="498874"/>
                  <a:pt x="1452603" y="497540"/>
                  <a:pt x="1444066" y="492204"/>
                </a:cubicBezTo>
                <a:close/>
                <a:moveTo>
                  <a:pt x="1464875" y="427111"/>
                </a:moveTo>
                <a:cubicBezTo>
                  <a:pt x="1467009" y="433513"/>
                  <a:pt x="1468610" y="438849"/>
                  <a:pt x="1469410" y="442584"/>
                </a:cubicBezTo>
                <a:cubicBezTo>
                  <a:pt x="1470211" y="446319"/>
                  <a:pt x="1470477" y="448720"/>
                  <a:pt x="1470477" y="448720"/>
                </a:cubicBezTo>
                <a:cubicBezTo>
                  <a:pt x="1470744" y="454055"/>
                  <a:pt x="1468877" y="458590"/>
                  <a:pt x="1467543" y="459391"/>
                </a:cubicBezTo>
                <a:lnTo>
                  <a:pt x="1467543" y="459391"/>
                </a:lnTo>
                <a:cubicBezTo>
                  <a:pt x="1467009" y="459658"/>
                  <a:pt x="1465409" y="458857"/>
                  <a:pt x="1463808" y="457257"/>
                </a:cubicBezTo>
                <a:cubicBezTo>
                  <a:pt x="1461940" y="455389"/>
                  <a:pt x="1461407" y="451121"/>
                  <a:pt x="1460873" y="446319"/>
                </a:cubicBezTo>
                <a:cubicBezTo>
                  <a:pt x="1460073" y="437782"/>
                  <a:pt x="1458739" y="424976"/>
                  <a:pt x="1445133" y="419908"/>
                </a:cubicBezTo>
                <a:cubicBezTo>
                  <a:pt x="1440332" y="418040"/>
                  <a:pt x="1435529" y="418841"/>
                  <a:pt x="1431261" y="420708"/>
                </a:cubicBezTo>
                <a:cubicBezTo>
                  <a:pt x="1430994" y="407636"/>
                  <a:pt x="1427793" y="394297"/>
                  <a:pt x="1425125" y="386027"/>
                </a:cubicBezTo>
                <a:cubicBezTo>
                  <a:pt x="1429660" y="385227"/>
                  <a:pt x="1434196" y="384960"/>
                  <a:pt x="1438464" y="383893"/>
                </a:cubicBezTo>
                <a:cubicBezTo>
                  <a:pt x="1452336" y="398299"/>
                  <a:pt x="1460340" y="414572"/>
                  <a:pt x="1464875" y="427111"/>
                </a:cubicBezTo>
                <a:close/>
                <a:moveTo>
                  <a:pt x="1251987" y="478065"/>
                </a:moveTo>
                <a:cubicBezTo>
                  <a:pt x="1278664" y="488469"/>
                  <a:pt x="1308277" y="474330"/>
                  <a:pt x="1321082" y="451654"/>
                </a:cubicBezTo>
                <a:cubicBezTo>
                  <a:pt x="1322149" y="455923"/>
                  <a:pt x="1323750" y="459924"/>
                  <a:pt x="1325350" y="463392"/>
                </a:cubicBezTo>
                <a:cubicBezTo>
                  <a:pt x="1330686" y="474330"/>
                  <a:pt x="1341624" y="487936"/>
                  <a:pt x="1353629" y="493005"/>
                </a:cubicBezTo>
                <a:cubicBezTo>
                  <a:pt x="1378439" y="503676"/>
                  <a:pt x="1402983" y="493538"/>
                  <a:pt x="1416588" y="474064"/>
                </a:cubicBezTo>
                <a:cubicBezTo>
                  <a:pt x="1421657" y="486602"/>
                  <a:pt x="1429927" y="497540"/>
                  <a:pt x="1438998" y="503409"/>
                </a:cubicBezTo>
                <a:cubicBezTo>
                  <a:pt x="1441665" y="505010"/>
                  <a:pt x="1444333" y="506344"/>
                  <a:pt x="1447001" y="507411"/>
                </a:cubicBezTo>
                <a:lnTo>
                  <a:pt x="1397113" y="530087"/>
                </a:lnTo>
                <a:cubicBezTo>
                  <a:pt x="1380573" y="538090"/>
                  <a:pt x="1364567" y="546627"/>
                  <a:pt x="1348293" y="554897"/>
                </a:cubicBezTo>
                <a:cubicBezTo>
                  <a:pt x="1316814" y="532221"/>
                  <a:pt x="1292804" y="532221"/>
                  <a:pt x="1282933" y="534889"/>
                </a:cubicBezTo>
                <a:lnTo>
                  <a:pt x="1251987" y="478065"/>
                </a:lnTo>
                <a:close/>
                <a:moveTo>
                  <a:pt x="1396313" y="386027"/>
                </a:moveTo>
                <a:lnTo>
                  <a:pt x="1398181" y="386294"/>
                </a:lnTo>
                <a:cubicBezTo>
                  <a:pt x="1402983" y="386827"/>
                  <a:pt x="1407785" y="386827"/>
                  <a:pt x="1412320" y="386827"/>
                </a:cubicBezTo>
                <a:cubicBezTo>
                  <a:pt x="1415254" y="395898"/>
                  <a:pt x="1421123" y="416440"/>
                  <a:pt x="1417922" y="431112"/>
                </a:cubicBezTo>
                <a:cubicBezTo>
                  <a:pt x="1413387" y="437515"/>
                  <a:pt x="1411519" y="446052"/>
                  <a:pt x="1412053" y="455389"/>
                </a:cubicBezTo>
                <a:cubicBezTo>
                  <a:pt x="1403783" y="476998"/>
                  <a:pt x="1380307" y="490870"/>
                  <a:pt x="1357097" y="480733"/>
                </a:cubicBezTo>
                <a:cubicBezTo>
                  <a:pt x="1348560" y="476998"/>
                  <a:pt x="1340023" y="466327"/>
                  <a:pt x="1336022" y="458057"/>
                </a:cubicBezTo>
                <a:cubicBezTo>
                  <a:pt x="1331220" y="447919"/>
                  <a:pt x="1328018" y="429512"/>
                  <a:pt x="1335755" y="422575"/>
                </a:cubicBezTo>
                <a:cubicBezTo>
                  <a:pt x="1339490" y="418841"/>
                  <a:pt x="1344292" y="417507"/>
                  <a:pt x="1348293" y="418307"/>
                </a:cubicBezTo>
                <a:cubicBezTo>
                  <a:pt x="1351228" y="418841"/>
                  <a:pt x="1353629" y="420441"/>
                  <a:pt x="1355763" y="423109"/>
                </a:cubicBezTo>
                <a:cubicBezTo>
                  <a:pt x="1357630" y="425510"/>
                  <a:pt x="1359231" y="428711"/>
                  <a:pt x="1360832" y="433247"/>
                </a:cubicBezTo>
                <a:cubicBezTo>
                  <a:pt x="1361099" y="433780"/>
                  <a:pt x="1364033" y="441517"/>
                  <a:pt x="1359231" y="445518"/>
                </a:cubicBezTo>
                <a:cubicBezTo>
                  <a:pt x="1354963" y="448720"/>
                  <a:pt x="1350961" y="452455"/>
                  <a:pt x="1346693" y="456189"/>
                </a:cubicBezTo>
                <a:cubicBezTo>
                  <a:pt x="1352295" y="456723"/>
                  <a:pt x="1357630" y="456990"/>
                  <a:pt x="1363500" y="457790"/>
                </a:cubicBezTo>
                <a:cubicBezTo>
                  <a:pt x="1364033" y="457790"/>
                  <a:pt x="1378706" y="459391"/>
                  <a:pt x="1389110" y="446585"/>
                </a:cubicBezTo>
                <a:cubicBezTo>
                  <a:pt x="1398447" y="434314"/>
                  <a:pt x="1400848" y="414039"/>
                  <a:pt x="1396313" y="386027"/>
                </a:cubicBezTo>
                <a:close/>
                <a:moveTo>
                  <a:pt x="1379239" y="436715"/>
                </a:moveTo>
                <a:cubicBezTo>
                  <a:pt x="1377639" y="438582"/>
                  <a:pt x="1376038" y="440183"/>
                  <a:pt x="1374437" y="441250"/>
                </a:cubicBezTo>
                <a:cubicBezTo>
                  <a:pt x="1374437" y="436715"/>
                  <a:pt x="1373637" y="432446"/>
                  <a:pt x="1372303" y="429512"/>
                </a:cubicBezTo>
                <a:cubicBezTo>
                  <a:pt x="1370169" y="423909"/>
                  <a:pt x="1368035" y="419374"/>
                  <a:pt x="1365100" y="415639"/>
                </a:cubicBezTo>
                <a:cubicBezTo>
                  <a:pt x="1360832" y="410037"/>
                  <a:pt x="1355229" y="406302"/>
                  <a:pt x="1349094" y="405235"/>
                </a:cubicBezTo>
                <a:cubicBezTo>
                  <a:pt x="1342424" y="404168"/>
                  <a:pt x="1334954" y="405769"/>
                  <a:pt x="1329085" y="410837"/>
                </a:cubicBezTo>
                <a:cubicBezTo>
                  <a:pt x="1328819" y="407369"/>
                  <a:pt x="1328285" y="403901"/>
                  <a:pt x="1327485" y="400166"/>
                </a:cubicBezTo>
                <a:cubicBezTo>
                  <a:pt x="1320015" y="367086"/>
                  <a:pt x="1325084" y="346544"/>
                  <a:pt x="1329886" y="335606"/>
                </a:cubicBezTo>
                <a:cubicBezTo>
                  <a:pt x="1333354" y="343609"/>
                  <a:pt x="1338156" y="351079"/>
                  <a:pt x="1343758" y="357482"/>
                </a:cubicBezTo>
                <a:cubicBezTo>
                  <a:pt x="1354696" y="370287"/>
                  <a:pt x="1368035" y="379091"/>
                  <a:pt x="1383241" y="383626"/>
                </a:cubicBezTo>
                <a:cubicBezTo>
                  <a:pt x="1388043" y="408703"/>
                  <a:pt x="1386709" y="427111"/>
                  <a:pt x="1379239" y="436715"/>
                </a:cubicBezTo>
                <a:close/>
                <a:moveTo>
                  <a:pt x="1227443" y="393764"/>
                </a:moveTo>
                <a:cubicBezTo>
                  <a:pt x="1231978" y="387094"/>
                  <a:pt x="1241582" y="383626"/>
                  <a:pt x="1248785" y="388962"/>
                </a:cubicBezTo>
                <a:cubicBezTo>
                  <a:pt x="1254921" y="393497"/>
                  <a:pt x="1259723" y="402034"/>
                  <a:pt x="1260523" y="408703"/>
                </a:cubicBezTo>
                <a:cubicBezTo>
                  <a:pt x="1260790" y="411904"/>
                  <a:pt x="1259723" y="415106"/>
                  <a:pt x="1257322" y="417240"/>
                </a:cubicBezTo>
                <a:cubicBezTo>
                  <a:pt x="1254921" y="419641"/>
                  <a:pt x="1251720" y="420441"/>
                  <a:pt x="1248518" y="419908"/>
                </a:cubicBezTo>
                <a:lnTo>
                  <a:pt x="1234379" y="417240"/>
                </a:lnTo>
                <a:lnTo>
                  <a:pt x="1242916" y="430045"/>
                </a:lnTo>
                <a:cubicBezTo>
                  <a:pt x="1243716" y="431379"/>
                  <a:pt x="1251987" y="443117"/>
                  <a:pt x="1263725" y="444718"/>
                </a:cubicBezTo>
                <a:cubicBezTo>
                  <a:pt x="1270928" y="445785"/>
                  <a:pt x="1277864" y="442584"/>
                  <a:pt x="1283733" y="435648"/>
                </a:cubicBezTo>
                <a:cubicBezTo>
                  <a:pt x="1287201" y="431379"/>
                  <a:pt x="1289602" y="426310"/>
                  <a:pt x="1291203" y="420174"/>
                </a:cubicBezTo>
                <a:cubicBezTo>
                  <a:pt x="1292537" y="413772"/>
                  <a:pt x="1293070" y="406569"/>
                  <a:pt x="1292270" y="398032"/>
                </a:cubicBezTo>
                <a:cubicBezTo>
                  <a:pt x="1291736" y="392696"/>
                  <a:pt x="1290669" y="387628"/>
                  <a:pt x="1289869" y="382559"/>
                </a:cubicBezTo>
                <a:cubicBezTo>
                  <a:pt x="1288802" y="376957"/>
                  <a:pt x="1287735" y="371621"/>
                  <a:pt x="1287468" y="366552"/>
                </a:cubicBezTo>
                <a:cubicBezTo>
                  <a:pt x="1287468" y="362551"/>
                  <a:pt x="1287735" y="358015"/>
                  <a:pt x="1288268" y="352947"/>
                </a:cubicBezTo>
                <a:cubicBezTo>
                  <a:pt x="1289602" y="338807"/>
                  <a:pt x="1293070" y="325202"/>
                  <a:pt x="1298673" y="314264"/>
                </a:cubicBezTo>
                <a:cubicBezTo>
                  <a:pt x="1304275" y="303059"/>
                  <a:pt x="1312278" y="293455"/>
                  <a:pt x="1321616" y="285985"/>
                </a:cubicBezTo>
                <a:lnTo>
                  <a:pt x="1321349" y="288386"/>
                </a:lnTo>
                <a:cubicBezTo>
                  <a:pt x="1320815" y="298791"/>
                  <a:pt x="1321882" y="308928"/>
                  <a:pt x="1324017" y="318532"/>
                </a:cubicBezTo>
                <a:cubicBezTo>
                  <a:pt x="1317881" y="326802"/>
                  <a:pt x="1303475" y="352413"/>
                  <a:pt x="1315213" y="402567"/>
                </a:cubicBezTo>
                <a:cubicBezTo>
                  <a:pt x="1318414" y="416973"/>
                  <a:pt x="1317080" y="431646"/>
                  <a:pt x="1311211" y="442584"/>
                </a:cubicBezTo>
                <a:cubicBezTo>
                  <a:pt x="1301340" y="461258"/>
                  <a:pt x="1275997" y="474864"/>
                  <a:pt x="1254388" y="465260"/>
                </a:cubicBezTo>
                <a:cubicBezTo>
                  <a:pt x="1244784" y="461258"/>
                  <a:pt x="1238381" y="452455"/>
                  <a:pt x="1234646" y="446052"/>
                </a:cubicBezTo>
                <a:cubicBezTo>
                  <a:pt x="1226109" y="430312"/>
                  <a:pt x="1217039" y="407903"/>
                  <a:pt x="1227443" y="393764"/>
                </a:cubicBezTo>
                <a:close/>
                <a:moveTo>
                  <a:pt x="1350694" y="227294"/>
                </a:moveTo>
                <a:cubicBezTo>
                  <a:pt x="1346693" y="231563"/>
                  <a:pt x="1342958" y="235831"/>
                  <a:pt x="1340023" y="240366"/>
                </a:cubicBezTo>
                <a:cubicBezTo>
                  <a:pt x="1336022" y="246236"/>
                  <a:pt x="1330419" y="255306"/>
                  <a:pt x="1326418" y="265977"/>
                </a:cubicBezTo>
                <a:cubicBezTo>
                  <a:pt x="1309611" y="275048"/>
                  <a:pt x="1295738" y="289454"/>
                  <a:pt x="1286668" y="307328"/>
                </a:cubicBezTo>
                <a:cubicBezTo>
                  <a:pt x="1280532" y="320133"/>
                  <a:pt x="1276797" y="334806"/>
                  <a:pt x="1275196" y="350546"/>
                </a:cubicBezTo>
                <a:cubicBezTo>
                  <a:pt x="1274663" y="356148"/>
                  <a:pt x="1274396" y="360950"/>
                  <a:pt x="1274396" y="365752"/>
                </a:cubicBezTo>
                <a:cubicBezTo>
                  <a:pt x="1274396" y="372421"/>
                  <a:pt x="1275730" y="378557"/>
                  <a:pt x="1277064" y="384426"/>
                </a:cubicBezTo>
                <a:cubicBezTo>
                  <a:pt x="1278131" y="389228"/>
                  <a:pt x="1278931" y="393497"/>
                  <a:pt x="1279465" y="398032"/>
                </a:cubicBezTo>
                <a:cubicBezTo>
                  <a:pt x="1279998" y="404968"/>
                  <a:pt x="1279731" y="410837"/>
                  <a:pt x="1278664" y="415906"/>
                </a:cubicBezTo>
                <a:cubicBezTo>
                  <a:pt x="1277597" y="420174"/>
                  <a:pt x="1276263" y="423376"/>
                  <a:pt x="1273862" y="426044"/>
                </a:cubicBezTo>
                <a:cubicBezTo>
                  <a:pt x="1270394" y="430045"/>
                  <a:pt x="1267193" y="431646"/>
                  <a:pt x="1263992" y="431379"/>
                </a:cubicBezTo>
                <a:cubicBezTo>
                  <a:pt x="1263458" y="431379"/>
                  <a:pt x="1262658" y="431112"/>
                  <a:pt x="1262124" y="430846"/>
                </a:cubicBezTo>
                <a:cubicBezTo>
                  <a:pt x="1263725" y="430045"/>
                  <a:pt x="1265059" y="428711"/>
                  <a:pt x="1266393" y="427644"/>
                </a:cubicBezTo>
                <a:cubicBezTo>
                  <a:pt x="1271461" y="422842"/>
                  <a:pt x="1273862" y="415906"/>
                  <a:pt x="1273062" y="408436"/>
                </a:cubicBezTo>
                <a:cubicBezTo>
                  <a:pt x="1271995" y="397498"/>
                  <a:pt x="1265059" y="385493"/>
                  <a:pt x="1255721" y="378290"/>
                </a:cubicBezTo>
                <a:cubicBezTo>
                  <a:pt x="1242116" y="367886"/>
                  <a:pt x="1224509" y="374022"/>
                  <a:pt x="1216238" y="385227"/>
                </a:cubicBezTo>
                <a:cubicBezTo>
                  <a:pt x="1212504" y="390029"/>
                  <a:pt x="1210903" y="396431"/>
                  <a:pt x="1210103" y="402834"/>
                </a:cubicBezTo>
                <a:lnTo>
                  <a:pt x="1163683" y="318532"/>
                </a:lnTo>
                <a:cubicBezTo>
                  <a:pt x="1194096" y="301725"/>
                  <a:pt x="1225042" y="286786"/>
                  <a:pt x="1255988" y="270779"/>
                </a:cubicBezTo>
                <a:cubicBezTo>
                  <a:pt x="1287468" y="255573"/>
                  <a:pt x="1319215" y="241700"/>
                  <a:pt x="1350694" y="227294"/>
                </a:cubicBezTo>
                <a:close/>
                <a:moveTo>
                  <a:pt x="1427259" y="212888"/>
                </a:moveTo>
                <a:cubicBezTo>
                  <a:pt x="1444333" y="217424"/>
                  <a:pt x="1456872" y="237699"/>
                  <a:pt x="1454204" y="255306"/>
                </a:cubicBezTo>
                <a:cubicBezTo>
                  <a:pt x="1452336" y="267311"/>
                  <a:pt x="1440598" y="277715"/>
                  <a:pt x="1428326" y="278249"/>
                </a:cubicBezTo>
                <a:cubicBezTo>
                  <a:pt x="1422724" y="278516"/>
                  <a:pt x="1415254" y="276115"/>
                  <a:pt x="1413120" y="270246"/>
                </a:cubicBezTo>
                <a:cubicBezTo>
                  <a:pt x="1411519" y="266244"/>
                  <a:pt x="1412320" y="264643"/>
                  <a:pt x="1416855" y="259308"/>
                </a:cubicBezTo>
                <a:cubicBezTo>
                  <a:pt x="1418456" y="257707"/>
                  <a:pt x="1419790" y="255840"/>
                  <a:pt x="1421123" y="253705"/>
                </a:cubicBezTo>
                <a:lnTo>
                  <a:pt x="1425392" y="247036"/>
                </a:lnTo>
                <a:lnTo>
                  <a:pt x="1418189" y="243568"/>
                </a:lnTo>
                <a:cubicBezTo>
                  <a:pt x="1409118" y="239033"/>
                  <a:pt x="1399248" y="238766"/>
                  <a:pt x="1389644" y="242501"/>
                </a:cubicBezTo>
                <a:lnTo>
                  <a:pt x="1389377" y="242767"/>
                </a:lnTo>
                <a:cubicBezTo>
                  <a:pt x="1376038" y="247836"/>
                  <a:pt x="1364300" y="262242"/>
                  <a:pt x="1359498" y="278516"/>
                </a:cubicBezTo>
                <a:cubicBezTo>
                  <a:pt x="1358964" y="280116"/>
                  <a:pt x="1351228" y="311329"/>
                  <a:pt x="1365367" y="332671"/>
                </a:cubicBezTo>
                <a:cubicBezTo>
                  <a:pt x="1372570" y="343609"/>
                  <a:pt x="1383508" y="349745"/>
                  <a:pt x="1397914" y="351879"/>
                </a:cubicBezTo>
                <a:cubicBezTo>
                  <a:pt x="1399514" y="352146"/>
                  <a:pt x="1416855" y="354014"/>
                  <a:pt x="1439798" y="346544"/>
                </a:cubicBezTo>
                <a:cubicBezTo>
                  <a:pt x="1451269" y="342542"/>
                  <a:pt x="1463808" y="336140"/>
                  <a:pt x="1476613" y="325202"/>
                </a:cubicBezTo>
                <a:cubicBezTo>
                  <a:pt x="1489419" y="314264"/>
                  <a:pt x="1502224" y="298524"/>
                  <a:pt x="1514762" y="278249"/>
                </a:cubicBezTo>
                <a:cubicBezTo>
                  <a:pt x="1516897" y="285452"/>
                  <a:pt x="1520098" y="292121"/>
                  <a:pt x="1524366" y="298257"/>
                </a:cubicBezTo>
                <a:cubicBezTo>
                  <a:pt x="1511027" y="323067"/>
                  <a:pt x="1492353" y="343876"/>
                  <a:pt x="1470477" y="356948"/>
                </a:cubicBezTo>
                <a:cubicBezTo>
                  <a:pt x="1448602" y="370287"/>
                  <a:pt x="1423258" y="375356"/>
                  <a:pt x="1398181" y="373222"/>
                </a:cubicBezTo>
                <a:cubicBezTo>
                  <a:pt x="1380307" y="371354"/>
                  <a:pt x="1364567" y="363084"/>
                  <a:pt x="1352828" y="349212"/>
                </a:cubicBezTo>
                <a:cubicBezTo>
                  <a:pt x="1339756" y="333739"/>
                  <a:pt x="1333087" y="312663"/>
                  <a:pt x="1334421" y="289987"/>
                </a:cubicBezTo>
                <a:cubicBezTo>
                  <a:pt x="1335221" y="278249"/>
                  <a:pt x="1341090" y="263309"/>
                  <a:pt x="1350961" y="248903"/>
                </a:cubicBezTo>
                <a:cubicBezTo>
                  <a:pt x="1358964" y="236898"/>
                  <a:pt x="1371236" y="226227"/>
                  <a:pt x="1385108" y="219558"/>
                </a:cubicBezTo>
                <a:cubicBezTo>
                  <a:pt x="1398981" y="212355"/>
                  <a:pt x="1414187" y="209154"/>
                  <a:pt x="1427259" y="212888"/>
                </a:cubicBezTo>
                <a:close/>
                <a:moveTo>
                  <a:pt x="1556380" y="196882"/>
                </a:moveTo>
                <a:lnTo>
                  <a:pt x="1552111" y="199550"/>
                </a:lnTo>
                <a:cubicBezTo>
                  <a:pt x="1529168" y="214489"/>
                  <a:pt x="1515563" y="233430"/>
                  <a:pt x="1512628" y="253172"/>
                </a:cubicBezTo>
                <a:cubicBezTo>
                  <a:pt x="1506759" y="264910"/>
                  <a:pt x="1500623" y="275048"/>
                  <a:pt x="1494487" y="283851"/>
                </a:cubicBezTo>
                <a:cubicBezTo>
                  <a:pt x="1488351" y="292655"/>
                  <a:pt x="1482216" y="300391"/>
                  <a:pt x="1475813" y="306527"/>
                </a:cubicBezTo>
                <a:cubicBezTo>
                  <a:pt x="1463274" y="319066"/>
                  <a:pt x="1450736" y="326802"/>
                  <a:pt x="1439531" y="331338"/>
                </a:cubicBezTo>
                <a:cubicBezTo>
                  <a:pt x="1428326" y="335873"/>
                  <a:pt x="1418189" y="337473"/>
                  <a:pt x="1410719" y="338007"/>
                </a:cubicBezTo>
                <a:cubicBezTo>
                  <a:pt x="1406984" y="338274"/>
                  <a:pt x="1404050" y="338274"/>
                  <a:pt x="1402182" y="338274"/>
                </a:cubicBezTo>
                <a:cubicBezTo>
                  <a:pt x="1400048" y="338274"/>
                  <a:pt x="1398981" y="338007"/>
                  <a:pt x="1398981" y="338007"/>
                </a:cubicBezTo>
                <a:cubicBezTo>
                  <a:pt x="1388310" y="336673"/>
                  <a:pt x="1380840" y="332405"/>
                  <a:pt x="1376038" y="325202"/>
                </a:cubicBezTo>
                <a:cubicBezTo>
                  <a:pt x="1370703" y="317198"/>
                  <a:pt x="1369635" y="306527"/>
                  <a:pt x="1370169" y="297990"/>
                </a:cubicBezTo>
                <a:cubicBezTo>
                  <a:pt x="1370436" y="289454"/>
                  <a:pt x="1372303" y="282784"/>
                  <a:pt x="1372303" y="282784"/>
                </a:cubicBezTo>
                <a:cubicBezTo>
                  <a:pt x="1375238" y="272380"/>
                  <a:pt x="1383775" y="259841"/>
                  <a:pt x="1394979" y="255306"/>
                </a:cubicBezTo>
                <a:cubicBezTo>
                  <a:pt x="1398181" y="253972"/>
                  <a:pt x="1401115" y="253439"/>
                  <a:pt x="1404050" y="253439"/>
                </a:cubicBezTo>
                <a:cubicBezTo>
                  <a:pt x="1400315" y="258241"/>
                  <a:pt x="1397380" y="265177"/>
                  <a:pt x="1401382" y="274781"/>
                </a:cubicBezTo>
                <a:cubicBezTo>
                  <a:pt x="1406451" y="287053"/>
                  <a:pt x="1419256" y="291855"/>
                  <a:pt x="1429927" y="291588"/>
                </a:cubicBezTo>
                <a:cubicBezTo>
                  <a:pt x="1447801" y="291054"/>
                  <a:pt x="1464608" y="275848"/>
                  <a:pt x="1467276" y="257707"/>
                </a:cubicBezTo>
                <a:cubicBezTo>
                  <a:pt x="1471011" y="233163"/>
                  <a:pt x="1454471" y="205685"/>
                  <a:pt x="1430727" y="199283"/>
                </a:cubicBezTo>
                <a:cubicBezTo>
                  <a:pt x="1428326" y="198749"/>
                  <a:pt x="1426192" y="198216"/>
                  <a:pt x="1423791" y="197949"/>
                </a:cubicBezTo>
                <a:cubicBezTo>
                  <a:pt x="1460607" y="182476"/>
                  <a:pt x="1499022" y="171004"/>
                  <a:pt x="1536905" y="157932"/>
                </a:cubicBezTo>
                <a:cubicBezTo>
                  <a:pt x="1535304" y="163801"/>
                  <a:pt x="1535304" y="170204"/>
                  <a:pt x="1537438" y="176607"/>
                </a:cubicBezTo>
                <a:cubicBezTo>
                  <a:pt x="1540106" y="186477"/>
                  <a:pt x="1547576" y="193680"/>
                  <a:pt x="1556380" y="196882"/>
                </a:cubicBezTo>
                <a:close/>
                <a:moveTo>
                  <a:pt x="1571052" y="184076"/>
                </a:moveTo>
                <a:cubicBezTo>
                  <a:pt x="1562249" y="186744"/>
                  <a:pt x="1552645" y="181675"/>
                  <a:pt x="1549710" y="172338"/>
                </a:cubicBezTo>
                <a:cubicBezTo>
                  <a:pt x="1546776" y="163001"/>
                  <a:pt x="1551578" y="152863"/>
                  <a:pt x="1560648" y="150196"/>
                </a:cubicBezTo>
                <a:cubicBezTo>
                  <a:pt x="1569719" y="147528"/>
                  <a:pt x="1579589" y="153130"/>
                  <a:pt x="1582257" y="162467"/>
                </a:cubicBezTo>
                <a:cubicBezTo>
                  <a:pt x="1584925" y="171805"/>
                  <a:pt x="1579856" y="181409"/>
                  <a:pt x="1571052" y="184076"/>
                </a:cubicBezTo>
                <a:close/>
                <a:moveTo>
                  <a:pt x="1706575" y="152330"/>
                </a:moveTo>
                <a:cubicBezTo>
                  <a:pt x="1684433" y="158733"/>
                  <a:pt x="1664958" y="170738"/>
                  <a:pt x="1655888" y="188878"/>
                </a:cubicBezTo>
                <a:lnTo>
                  <a:pt x="1655354" y="188878"/>
                </a:lnTo>
                <a:lnTo>
                  <a:pt x="1655354" y="188878"/>
                </a:lnTo>
                <a:lnTo>
                  <a:pt x="1654820" y="189145"/>
                </a:lnTo>
                <a:cubicBezTo>
                  <a:pt x="1638014" y="178474"/>
                  <a:pt x="1614804" y="177674"/>
                  <a:pt x="1592395" y="182476"/>
                </a:cubicBezTo>
                <a:cubicBezTo>
                  <a:pt x="1595863" y="175540"/>
                  <a:pt x="1596930" y="167003"/>
                  <a:pt x="1594529" y="158733"/>
                </a:cubicBezTo>
                <a:cubicBezTo>
                  <a:pt x="1592661" y="152330"/>
                  <a:pt x="1589193" y="146994"/>
                  <a:pt x="1584391" y="143259"/>
                </a:cubicBezTo>
                <a:lnTo>
                  <a:pt x="1638814" y="127786"/>
                </a:lnTo>
                <a:cubicBezTo>
                  <a:pt x="1656955" y="122184"/>
                  <a:pt x="1675362" y="118449"/>
                  <a:pt x="1693503" y="114181"/>
                </a:cubicBezTo>
                <a:cubicBezTo>
                  <a:pt x="1691369" y="119783"/>
                  <a:pt x="1690835" y="126186"/>
                  <a:pt x="1692436" y="132588"/>
                </a:cubicBezTo>
                <a:cubicBezTo>
                  <a:pt x="1694837" y="141125"/>
                  <a:pt x="1700173" y="148061"/>
                  <a:pt x="1706575" y="152330"/>
                </a:cubicBezTo>
                <a:close/>
                <a:moveTo>
                  <a:pt x="1726317" y="142993"/>
                </a:moveTo>
                <a:cubicBezTo>
                  <a:pt x="1717247" y="145127"/>
                  <a:pt x="1708176" y="138991"/>
                  <a:pt x="1705775" y="129387"/>
                </a:cubicBezTo>
                <a:cubicBezTo>
                  <a:pt x="1703641" y="119783"/>
                  <a:pt x="1709243" y="110446"/>
                  <a:pt x="1718580" y="108312"/>
                </a:cubicBezTo>
                <a:cubicBezTo>
                  <a:pt x="1727917" y="106177"/>
                  <a:pt x="1736988" y="112313"/>
                  <a:pt x="1739122" y="121917"/>
                </a:cubicBezTo>
                <a:cubicBezTo>
                  <a:pt x="1740990" y="131521"/>
                  <a:pt x="1735387" y="140859"/>
                  <a:pt x="1726317" y="142993"/>
                </a:cubicBezTo>
                <a:close/>
                <a:moveTo>
                  <a:pt x="1861040" y="80834"/>
                </a:moveTo>
                <a:cubicBezTo>
                  <a:pt x="1859172" y="82434"/>
                  <a:pt x="1857305" y="83768"/>
                  <a:pt x="1855704" y="85636"/>
                </a:cubicBezTo>
                <a:cubicBezTo>
                  <a:pt x="1838363" y="103510"/>
                  <a:pt x="1837563" y="135790"/>
                  <a:pt x="1853036" y="154998"/>
                </a:cubicBezTo>
                <a:cubicBezTo>
                  <a:pt x="1864508" y="168870"/>
                  <a:pt x="1886383" y="173139"/>
                  <a:pt x="1902390" y="165402"/>
                </a:cubicBezTo>
                <a:cubicBezTo>
                  <a:pt x="1911727" y="160600"/>
                  <a:pt x="1920531" y="149929"/>
                  <a:pt x="1918663" y="137124"/>
                </a:cubicBezTo>
                <a:cubicBezTo>
                  <a:pt x="1917330" y="126719"/>
                  <a:pt x="1911194" y="122451"/>
                  <a:pt x="1905591" y="119783"/>
                </a:cubicBezTo>
                <a:cubicBezTo>
                  <a:pt x="1908259" y="118182"/>
                  <a:pt x="1911194" y="117382"/>
                  <a:pt x="1914395" y="116849"/>
                </a:cubicBezTo>
                <a:cubicBezTo>
                  <a:pt x="1926400" y="115515"/>
                  <a:pt x="1940006" y="122184"/>
                  <a:pt x="1948009" y="129387"/>
                </a:cubicBezTo>
                <a:cubicBezTo>
                  <a:pt x="1948009" y="129387"/>
                  <a:pt x="1966683" y="148328"/>
                  <a:pt x="1965616" y="167536"/>
                </a:cubicBezTo>
                <a:cubicBezTo>
                  <a:pt x="1965083" y="176340"/>
                  <a:pt x="1960814" y="183810"/>
                  <a:pt x="1952277" y="190479"/>
                </a:cubicBezTo>
                <a:cubicBezTo>
                  <a:pt x="1951210" y="191279"/>
                  <a:pt x="1936804" y="202217"/>
                  <a:pt x="1912794" y="204885"/>
                </a:cubicBezTo>
                <a:cubicBezTo>
                  <a:pt x="1888518" y="206753"/>
                  <a:pt x="1854904" y="203551"/>
                  <a:pt x="1811152" y="173405"/>
                </a:cubicBezTo>
                <a:cubicBezTo>
                  <a:pt x="1798880" y="157932"/>
                  <a:pt x="1777271" y="146994"/>
                  <a:pt x="1750060" y="146461"/>
                </a:cubicBezTo>
                <a:lnTo>
                  <a:pt x="1745258" y="146461"/>
                </a:lnTo>
                <a:cubicBezTo>
                  <a:pt x="1751394" y="139258"/>
                  <a:pt x="1754062" y="129120"/>
                  <a:pt x="1751927" y="118983"/>
                </a:cubicBezTo>
                <a:cubicBezTo>
                  <a:pt x="1750594" y="112580"/>
                  <a:pt x="1747392" y="106978"/>
                  <a:pt x="1743124" y="102709"/>
                </a:cubicBezTo>
                <a:cubicBezTo>
                  <a:pt x="1762599" y="97907"/>
                  <a:pt x="1782340" y="94973"/>
                  <a:pt x="1802082" y="91238"/>
                </a:cubicBezTo>
                <a:lnTo>
                  <a:pt x="1861040" y="80834"/>
                </a:lnTo>
                <a:close/>
                <a:moveTo>
                  <a:pt x="1948809" y="88837"/>
                </a:moveTo>
                <a:cubicBezTo>
                  <a:pt x="1964549" y="96040"/>
                  <a:pt x="1977088" y="105644"/>
                  <a:pt x="1983490" y="115515"/>
                </a:cubicBezTo>
                <a:cubicBezTo>
                  <a:pt x="1996029" y="134723"/>
                  <a:pt x="2000564" y="156332"/>
                  <a:pt x="1997096" y="176340"/>
                </a:cubicBezTo>
                <a:cubicBezTo>
                  <a:pt x="1993895" y="193947"/>
                  <a:pt x="1984291" y="208887"/>
                  <a:pt x="1969885" y="220091"/>
                </a:cubicBezTo>
                <a:cubicBezTo>
                  <a:pt x="1949343" y="235564"/>
                  <a:pt x="1924799" y="242501"/>
                  <a:pt x="1899189" y="241434"/>
                </a:cubicBezTo>
                <a:cubicBezTo>
                  <a:pt x="1873578" y="240900"/>
                  <a:pt x="1847434" y="233697"/>
                  <a:pt x="1823424" y="217957"/>
                </a:cubicBezTo>
                <a:cubicBezTo>
                  <a:pt x="1824224" y="210487"/>
                  <a:pt x="1823424" y="203018"/>
                  <a:pt x="1821823" y="195815"/>
                </a:cubicBezTo>
                <a:cubicBezTo>
                  <a:pt x="1842899" y="208086"/>
                  <a:pt x="1861840" y="214489"/>
                  <a:pt x="1878380" y="217157"/>
                </a:cubicBezTo>
                <a:cubicBezTo>
                  <a:pt x="1894920" y="219558"/>
                  <a:pt x="1909326" y="220091"/>
                  <a:pt x="1921064" y="217690"/>
                </a:cubicBezTo>
                <a:cubicBezTo>
                  <a:pt x="1944808" y="213689"/>
                  <a:pt x="1958947" y="202484"/>
                  <a:pt x="1960014" y="201684"/>
                </a:cubicBezTo>
                <a:cubicBezTo>
                  <a:pt x="1971485" y="192613"/>
                  <a:pt x="1977888" y="181409"/>
                  <a:pt x="1978688" y="168337"/>
                </a:cubicBezTo>
                <a:cubicBezTo>
                  <a:pt x="1980289" y="142459"/>
                  <a:pt x="1958147" y="120050"/>
                  <a:pt x="1957079" y="118983"/>
                </a:cubicBezTo>
                <a:cubicBezTo>
                  <a:pt x="1944541" y="107511"/>
                  <a:pt x="1927467" y="101375"/>
                  <a:pt x="1913328" y="102976"/>
                </a:cubicBezTo>
                <a:cubicBezTo>
                  <a:pt x="1902924" y="104043"/>
                  <a:pt x="1894387" y="109112"/>
                  <a:pt x="1888518" y="117649"/>
                </a:cubicBezTo>
                <a:lnTo>
                  <a:pt x="1883449" y="124318"/>
                </a:lnTo>
                <a:lnTo>
                  <a:pt x="1890652" y="128053"/>
                </a:lnTo>
                <a:cubicBezTo>
                  <a:pt x="1892786" y="129120"/>
                  <a:pt x="1895187" y="130187"/>
                  <a:pt x="1897321" y="130988"/>
                </a:cubicBezTo>
                <a:cubicBezTo>
                  <a:pt x="1903724" y="133389"/>
                  <a:pt x="1905324" y="134456"/>
                  <a:pt x="1905858" y="138724"/>
                </a:cubicBezTo>
                <a:cubicBezTo>
                  <a:pt x="1906658" y="144860"/>
                  <a:pt x="1901590" y="150462"/>
                  <a:pt x="1896521" y="153130"/>
                </a:cubicBezTo>
                <a:cubicBezTo>
                  <a:pt x="1891185" y="155798"/>
                  <a:pt x="1884516" y="156332"/>
                  <a:pt x="1878380" y="154998"/>
                </a:cubicBezTo>
                <a:cubicBezTo>
                  <a:pt x="1872244" y="153931"/>
                  <a:pt x="1866642" y="150996"/>
                  <a:pt x="1862907" y="146194"/>
                </a:cubicBezTo>
                <a:cubicBezTo>
                  <a:pt x="1851969" y="132588"/>
                  <a:pt x="1852503" y="108578"/>
                  <a:pt x="1865041" y="95773"/>
                </a:cubicBezTo>
                <a:cubicBezTo>
                  <a:pt x="1884249" y="76032"/>
                  <a:pt x="1923465" y="77099"/>
                  <a:pt x="1948809" y="88837"/>
                </a:cubicBezTo>
                <a:close/>
                <a:moveTo>
                  <a:pt x="2147559" y="152330"/>
                </a:moveTo>
                <a:cubicBezTo>
                  <a:pt x="2143557" y="147261"/>
                  <a:pt x="2139022" y="142993"/>
                  <a:pt x="2133419" y="140325"/>
                </a:cubicBezTo>
                <a:cubicBezTo>
                  <a:pt x="2120614" y="134189"/>
                  <a:pt x="2102473" y="137390"/>
                  <a:pt x="2095804" y="152863"/>
                </a:cubicBezTo>
                <a:cubicBezTo>
                  <a:pt x="2091268" y="163535"/>
                  <a:pt x="2091268" y="177674"/>
                  <a:pt x="2095804" y="187545"/>
                </a:cubicBezTo>
                <a:cubicBezTo>
                  <a:pt x="2098738" y="194214"/>
                  <a:pt x="2104340" y="199283"/>
                  <a:pt x="2111277" y="201150"/>
                </a:cubicBezTo>
                <a:cubicBezTo>
                  <a:pt x="2113144" y="201684"/>
                  <a:pt x="2115012" y="201951"/>
                  <a:pt x="2116612" y="201951"/>
                </a:cubicBezTo>
                <a:cubicBezTo>
                  <a:pt x="2116079" y="202484"/>
                  <a:pt x="2115812" y="203018"/>
                  <a:pt x="2115278" y="203284"/>
                </a:cubicBezTo>
                <a:cubicBezTo>
                  <a:pt x="2112611" y="205152"/>
                  <a:pt x="2108876" y="205152"/>
                  <a:pt x="2104074" y="203284"/>
                </a:cubicBezTo>
                <a:cubicBezTo>
                  <a:pt x="2100872" y="201951"/>
                  <a:pt x="2097938" y="200083"/>
                  <a:pt x="2095003" y="196615"/>
                </a:cubicBezTo>
                <a:cubicBezTo>
                  <a:pt x="2091535" y="192613"/>
                  <a:pt x="2088334" y="187811"/>
                  <a:pt x="2085399" y="181675"/>
                </a:cubicBezTo>
                <a:cubicBezTo>
                  <a:pt x="2083532" y="177674"/>
                  <a:pt x="2082198" y="173405"/>
                  <a:pt x="2080597" y="168870"/>
                </a:cubicBezTo>
                <a:cubicBezTo>
                  <a:pt x="2078730" y="163001"/>
                  <a:pt x="2076596" y="157132"/>
                  <a:pt x="2073394" y="151530"/>
                </a:cubicBezTo>
                <a:cubicBezTo>
                  <a:pt x="2071260" y="147528"/>
                  <a:pt x="2068592" y="143526"/>
                  <a:pt x="2065124" y="138991"/>
                </a:cubicBezTo>
                <a:cubicBezTo>
                  <a:pt x="2055787" y="126186"/>
                  <a:pt x="2045383" y="115781"/>
                  <a:pt x="2033645" y="107778"/>
                </a:cubicBezTo>
                <a:cubicBezTo>
                  <a:pt x="2016837" y="96573"/>
                  <a:pt x="1997896" y="90704"/>
                  <a:pt x="1978422" y="90704"/>
                </a:cubicBezTo>
                <a:cubicBezTo>
                  <a:pt x="1969618" y="83501"/>
                  <a:pt x="1960281" y="78699"/>
                  <a:pt x="1953878" y="75765"/>
                </a:cubicBezTo>
                <a:cubicBezTo>
                  <a:pt x="1949076" y="73631"/>
                  <a:pt x="1943740" y="71763"/>
                  <a:pt x="1938138" y="70162"/>
                </a:cubicBezTo>
                <a:cubicBezTo>
                  <a:pt x="1972286" y="65094"/>
                  <a:pt x="2006967" y="63226"/>
                  <a:pt x="2041381" y="60558"/>
                </a:cubicBezTo>
                <a:cubicBezTo>
                  <a:pt x="2058722" y="59491"/>
                  <a:pt x="2075795" y="57357"/>
                  <a:pt x="2093136" y="57357"/>
                </a:cubicBezTo>
                <a:lnTo>
                  <a:pt x="2144891" y="56023"/>
                </a:lnTo>
                <a:lnTo>
                  <a:pt x="2147559" y="152330"/>
                </a:lnTo>
                <a:close/>
                <a:moveTo>
                  <a:pt x="2148359" y="201951"/>
                </a:moveTo>
                <a:cubicBezTo>
                  <a:pt x="2148359" y="209420"/>
                  <a:pt x="2147292" y="220091"/>
                  <a:pt x="2140889" y="228628"/>
                </a:cubicBezTo>
                <a:cubicBezTo>
                  <a:pt x="2127017" y="247836"/>
                  <a:pt x="2098205" y="247036"/>
                  <a:pt x="2080331" y="236365"/>
                </a:cubicBezTo>
                <a:cubicBezTo>
                  <a:pt x="2069659" y="229962"/>
                  <a:pt x="2061123" y="218224"/>
                  <a:pt x="2056854" y="204352"/>
                </a:cubicBezTo>
                <a:cubicBezTo>
                  <a:pt x="2041915" y="155798"/>
                  <a:pt x="2016571" y="140058"/>
                  <a:pt x="2007233" y="135790"/>
                </a:cubicBezTo>
                <a:cubicBezTo>
                  <a:pt x="2004566" y="126186"/>
                  <a:pt x="2000297" y="116849"/>
                  <a:pt x="1994428" y="108045"/>
                </a:cubicBezTo>
                <a:lnTo>
                  <a:pt x="1992827" y="105911"/>
                </a:lnTo>
                <a:cubicBezTo>
                  <a:pt x="2004833" y="107778"/>
                  <a:pt x="2016304" y="112580"/>
                  <a:pt x="2026975" y="119783"/>
                </a:cubicBezTo>
                <a:cubicBezTo>
                  <a:pt x="2037379" y="126986"/>
                  <a:pt x="2046983" y="136323"/>
                  <a:pt x="2055520" y="147795"/>
                </a:cubicBezTo>
                <a:cubicBezTo>
                  <a:pt x="2058455" y="151796"/>
                  <a:pt x="2060856" y="155531"/>
                  <a:pt x="2062990" y="158999"/>
                </a:cubicBezTo>
                <a:cubicBezTo>
                  <a:pt x="2065658" y="163535"/>
                  <a:pt x="2067258" y="168603"/>
                  <a:pt x="2069126" y="173939"/>
                </a:cubicBezTo>
                <a:cubicBezTo>
                  <a:pt x="2070727" y="178741"/>
                  <a:pt x="2072327" y="183810"/>
                  <a:pt x="2074728" y="188612"/>
                </a:cubicBezTo>
                <a:cubicBezTo>
                  <a:pt x="2078463" y="196081"/>
                  <a:pt x="2082198" y="202217"/>
                  <a:pt x="2086733" y="206753"/>
                </a:cubicBezTo>
                <a:cubicBezTo>
                  <a:pt x="2091002" y="211288"/>
                  <a:pt x="2095804" y="214756"/>
                  <a:pt x="2100872" y="216623"/>
                </a:cubicBezTo>
                <a:cubicBezTo>
                  <a:pt x="2109676" y="219825"/>
                  <a:pt x="2116879" y="219291"/>
                  <a:pt x="2122748" y="215023"/>
                </a:cubicBezTo>
                <a:cubicBezTo>
                  <a:pt x="2132352" y="207820"/>
                  <a:pt x="2133419" y="193680"/>
                  <a:pt x="2133419" y="192080"/>
                </a:cubicBezTo>
                <a:lnTo>
                  <a:pt x="2134220" y="177140"/>
                </a:lnTo>
                <a:lnTo>
                  <a:pt x="2123282" y="186211"/>
                </a:lnTo>
                <a:cubicBezTo>
                  <a:pt x="2120881" y="188345"/>
                  <a:pt x="2117413" y="188878"/>
                  <a:pt x="2114211" y="188078"/>
                </a:cubicBezTo>
                <a:cubicBezTo>
                  <a:pt x="2111010" y="187278"/>
                  <a:pt x="2108609" y="185144"/>
                  <a:pt x="2107275" y="181942"/>
                </a:cubicBezTo>
                <a:cubicBezTo>
                  <a:pt x="2104607" y="175540"/>
                  <a:pt x="2104607" y="165936"/>
                  <a:pt x="2107542" y="158999"/>
                </a:cubicBezTo>
                <a:cubicBezTo>
                  <a:pt x="2111010" y="150729"/>
                  <a:pt x="2121148" y="149395"/>
                  <a:pt x="2128351" y="152863"/>
                </a:cubicBezTo>
                <a:cubicBezTo>
                  <a:pt x="2144357" y="160867"/>
                  <a:pt x="2148092" y="184076"/>
                  <a:pt x="2148359" y="201951"/>
                </a:cubicBezTo>
                <a:close/>
                <a:moveTo>
                  <a:pt x="2150760" y="303326"/>
                </a:moveTo>
                <a:cubicBezTo>
                  <a:pt x="2141156" y="306527"/>
                  <a:pt x="2120080" y="317465"/>
                  <a:pt x="2104340" y="352413"/>
                </a:cubicBezTo>
                <a:cubicBezTo>
                  <a:pt x="2085933" y="352947"/>
                  <a:pt x="2067792" y="355081"/>
                  <a:pt x="2049651" y="356148"/>
                </a:cubicBezTo>
                <a:cubicBezTo>
                  <a:pt x="2031510" y="357749"/>
                  <a:pt x="2013103" y="358549"/>
                  <a:pt x="1994962" y="360683"/>
                </a:cubicBezTo>
                <a:cubicBezTo>
                  <a:pt x="1996829" y="358282"/>
                  <a:pt x="1998430" y="355614"/>
                  <a:pt x="2000031" y="352947"/>
                </a:cubicBezTo>
                <a:cubicBezTo>
                  <a:pt x="2005099" y="343076"/>
                  <a:pt x="2006700" y="329737"/>
                  <a:pt x="2004833" y="316398"/>
                </a:cubicBezTo>
                <a:cubicBezTo>
                  <a:pt x="2026441" y="326802"/>
                  <a:pt x="2052852" y="324401"/>
                  <a:pt x="2068859" y="301992"/>
                </a:cubicBezTo>
                <a:cubicBezTo>
                  <a:pt x="2076596" y="291054"/>
                  <a:pt x="2079263" y="273980"/>
                  <a:pt x="2078463" y="261709"/>
                </a:cubicBezTo>
                <a:cubicBezTo>
                  <a:pt x="2078196" y="257974"/>
                  <a:pt x="2077396" y="253705"/>
                  <a:pt x="2076329" y="249437"/>
                </a:cubicBezTo>
                <a:cubicBezTo>
                  <a:pt x="2087534" y="255306"/>
                  <a:pt x="2101406" y="258241"/>
                  <a:pt x="2114478" y="256907"/>
                </a:cubicBezTo>
                <a:cubicBezTo>
                  <a:pt x="2127817" y="255573"/>
                  <a:pt x="2140356" y="249437"/>
                  <a:pt x="2149426" y="238232"/>
                </a:cubicBezTo>
                <a:lnTo>
                  <a:pt x="2150760" y="303326"/>
                </a:lnTo>
                <a:close/>
                <a:moveTo>
                  <a:pt x="1224775" y="575172"/>
                </a:moveTo>
                <a:lnTo>
                  <a:pt x="1087652" y="346544"/>
                </a:lnTo>
                <a:cubicBezTo>
                  <a:pt x="936122" y="437248"/>
                  <a:pt x="796597" y="547427"/>
                  <a:pt x="671212" y="671479"/>
                </a:cubicBezTo>
                <a:cubicBezTo>
                  <a:pt x="547161" y="796864"/>
                  <a:pt x="437248" y="936389"/>
                  <a:pt x="346277" y="1087918"/>
                </a:cubicBezTo>
                <a:lnTo>
                  <a:pt x="580508" y="1228243"/>
                </a:lnTo>
                <a:lnTo>
                  <a:pt x="583709" y="1223708"/>
                </a:lnTo>
                <a:cubicBezTo>
                  <a:pt x="583976" y="1223175"/>
                  <a:pt x="587978" y="1218106"/>
                  <a:pt x="598115" y="1213837"/>
                </a:cubicBezTo>
                <a:cubicBezTo>
                  <a:pt x="608253" y="1209569"/>
                  <a:pt x="623992" y="1206101"/>
                  <a:pt x="647202" y="1209035"/>
                </a:cubicBezTo>
                <a:lnTo>
                  <a:pt x="650937" y="1209569"/>
                </a:lnTo>
                <a:cubicBezTo>
                  <a:pt x="676014" y="1168752"/>
                  <a:pt x="704292" y="1130336"/>
                  <a:pt x="732304" y="1091653"/>
                </a:cubicBezTo>
                <a:lnTo>
                  <a:pt x="733905" y="1090053"/>
                </a:lnTo>
                <a:cubicBezTo>
                  <a:pt x="735772" y="1087918"/>
                  <a:pt x="737373" y="1085784"/>
                  <a:pt x="738707" y="1083650"/>
                </a:cubicBezTo>
                <a:cubicBezTo>
                  <a:pt x="760316" y="1056706"/>
                  <a:pt x="780591" y="1028961"/>
                  <a:pt x="803800" y="1003350"/>
                </a:cubicBezTo>
                <a:lnTo>
                  <a:pt x="837681" y="964134"/>
                </a:lnTo>
                <a:lnTo>
                  <a:pt x="873429" y="926785"/>
                </a:lnTo>
                <a:lnTo>
                  <a:pt x="863559" y="893438"/>
                </a:lnTo>
                <a:lnTo>
                  <a:pt x="832612" y="863025"/>
                </a:lnTo>
                <a:lnTo>
                  <a:pt x="828611" y="865159"/>
                </a:lnTo>
                <a:cubicBezTo>
                  <a:pt x="828611" y="865159"/>
                  <a:pt x="823275" y="868094"/>
                  <a:pt x="815005" y="869428"/>
                </a:cubicBezTo>
                <a:cubicBezTo>
                  <a:pt x="806735" y="871028"/>
                  <a:pt x="795264" y="871295"/>
                  <a:pt x="782992" y="866760"/>
                </a:cubicBezTo>
                <a:cubicBezTo>
                  <a:pt x="764051" y="859557"/>
                  <a:pt x="747510" y="841950"/>
                  <a:pt x="734705" y="813938"/>
                </a:cubicBezTo>
                <a:cubicBezTo>
                  <a:pt x="733371" y="809670"/>
                  <a:pt x="719766" y="763517"/>
                  <a:pt x="735772" y="735505"/>
                </a:cubicBezTo>
                <a:lnTo>
                  <a:pt x="735772" y="735505"/>
                </a:lnTo>
                <a:cubicBezTo>
                  <a:pt x="763784" y="719499"/>
                  <a:pt x="809936" y="733104"/>
                  <a:pt x="814205" y="734438"/>
                </a:cubicBezTo>
                <a:cubicBezTo>
                  <a:pt x="842216" y="747244"/>
                  <a:pt x="859824" y="763784"/>
                  <a:pt x="867293" y="782725"/>
                </a:cubicBezTo>
                <a:cubicBezTo>
                  <a:pt x="872095" y="794997"/>
                  <a:pt x="871562" y="806468"/>
                  <a:pt x="869961" y="814738"/>
                </a:cubicBezTo>
                <a:cubicBezTo>
                  <a:pt x="868361" y="823008"/>
                  <a:pt x="865426" y="828344"/>
                  <a:pt x="865426" y="828344"/>
                </a:cubicBezTo>
                <a:lnTo>
                  <a:pt x="863292" y="832346"/>
                </a:lnTo>
                <a:lnTo>
                  <a:pt x="893704" y="863292"/>
                </a:lnTo>
                <a:lnTo>
                  <a:pt x="927052" y="873163"/>
                </a:lnTo>
                <a:lnTo>
                  <a:pt x="964401" y="837414"/>
                </a:lnTo>
                <a:lnTo>
                  <a:pt x="1003617" y="803534"/>
                </a:lnTo>
                <a:cubicBezTo>
                  <a:pt x="1029227" y="780324"/>
                  <a:pt x="1056972" y="759782"/>
                  <a:pt x="1083917" y="738440"/>
                </a:cubicBezTo>
                <a:cubicBezTo>
                  <a:pt x="1086051" y="737106"/>
                  <a:pt x="1088452" y="735505"/>
                  <a:pt x="1090319" y="733638"/>
                </a:cubicBezTo>
                <a:lnTo>
                  <a:pt x="1091920" y="732037"/>
                </a:lnTo>
                <a:cubicBezTo>
                  <a:pt x="1130603" y="704026"/>
                  <a:pt x="1169019" y="675480"/>
                  <a:pt x="1209836" y="650670"/>
                </a:cubicBezTo>
                <a:lnTo>
                  <a:pt x="1209302" y="646935"/>
                </a:lnTo>
                <a:cubicBezTo>
                  <a:pt x="1206368" y="623726"/>
                  <a:pt x="1209836" y="607719"/>
                  <a:pt x="1214104" y="597848"/>
                </a:cubicBezTo>
                <a:cubicBezTo>
                  <a:pt x="1218373" y="587711"/>
                  <a:pt x="1223441" y="583709"/>
                  <a:pt x="1223975" y="583442"/>
                </a:cubicBezTo>
                <a:lnTo>
                  <a:pt x="1228243" y="580241"/>
                </a:lnTo>
                <a:lnTo>
                  <a:pt x="1224775" y="575172"/>
                </a:lnTo>
                <a:close/>
                <a:moveTo>
                  <a:pt x="1054571" y="730970"/>
                </a:moveTo>
                <a:cubicBezTo>
                  <a:pt x="1021491" y="723500"/>
                  <a:pt x="990811" y="694422"/>
                  <a:pt x="979340" y="656273"/>
                </a:cubicBezTo>
                <a:cubicBezTo>
                  <a:pt x="984409" y="653071"/>
                  <a:pt x="989211" y="649336"/>
                  <a:pt x="993479" y="645335"/>
                </a:cubicBezTo>
                <a:cubicBezTo>
                  <a:pt x="1007618" y="684017"/>
                  <a:pt x="1036430" y="705093"/>
                  <a:pt x="1037497" y="706160"/>
                </a:cubicBezTo>
                <a:cubicBezTo>
                  <a:pt x="1045234" y="711229"/>
                  <a:pt x="1055638" y="714430"/>
                  <a:pt x="1062308" y="709895"/>
                </a:cubicBezTo>
                <a:cubicBezTo>
                  <a:pt x="1064976" y="708294"/>
                  <a:pt x="1068977" y="703492"/>
                  <a:pt x="1066576" y="693088"/>
                </a:cubicBezTo>
                <a:cubicBezTo>
                  <a:pt x="1064709" y="684818"/>
                  <a:pt x="1058039" y="679749"/>
                  <a:pt x="1052437" y="675747"/>
                </a:cubicBezTo>
                <a:cubicBezTo>
                  <a:pt x="1044967" y="670145"/>
                  <a:pt x="1042833" y="668011"/>
                  <a:pt x="1043633" y="663476"/>
                </a:cubicBezTo>
                <a:cubicBezTo>
                  <a:pt x="1044167" y="659207"/>
                  <a:pt x="1050836" y="655205"/>
                  <a:pt x="1055905" y="654405"/>
                </a:cubicBezTo>
                <a:cubicBezTo>
                  <a:pt x="1064709" y="653071"/>
                  <a:pt x="1072979" y="659207"/>
                  <a:pt x="1077247" y="662942"/>
                </a:cubicBezTo>
                <a:cubicBezTo>
                  <a:pt x="1086851" y="671479"/>
                  <a:pt x="1093788" y="684551"/>
                  <a:pt x="1094054" y="694689"/>
                </a:cubicBezTo>
                <a:cubicBezTo>
                  <a:pt x="1094588" y="704826"/>
                  <a:pt x="1090053" y="714430"/>
                  <a:pt x="1083116" y="722167"/>
                </a:cubicBezTo>
                <a:lnTo>
                  <a:pt x="1075380" y="728302"/>
                </a:lnTo>
                <a:cubicBezTo>
                  <a:pt x="1069244" y="731504"/>
                  <a:pt x="1061774" y="732571"/>
                  <a:pt x="1054571" y="730970"/>
                </a:cubicBezTo>
                <a:close/>
                <a:moveTo>
                  <a:pt x="1027627" y="540224"/>
                </a:moveTo>
                <a:cubicBezTo>
                  <a:pt x="1024692" y="532221"/>
                  <a:pt x="1020690" y="524484"/>
                  <a:pt x="1015355" y="517281"/>
                </a:cubicBezTo>
                <a:cubicBezTo>
                  <a:pt x="1027360" y="518615"/>
                  <a:pt x="1047635" y="524751"/>
                  <a:pt x="1072712" y="547427"/>
                </a:cubicBezTo>
                <a:cubicBezTo>
                  <a:pt x="1075380" y="549828"/>
                  <a:pt x="1078048" y="551963"/>
                  <a:pt x="1080982" y="554097"/>
                </a:cubicBezTo>
                <a:cubicBezTo>
                  <a:pt x="1074046" y="557031"/>
                  <a:pt x="1068711" y="562367"/>
                  <a:pt x="1066043" y="568770"/>
                </a:cubicBezTo>
                <a:cubicBezTo>
                  <a:pt x="1063909" y="574639"/>
                  <a:pt x="1064175" y="581308"/>
                  <a:pt x="1066843" y="587711"/>
                </a:cubicBezTo>
                <a:cubicBezTo>
                  <a:pt x="1068711" y="591979"/>
                  <a:pt x="1071378" y="596248"/>
                  <a:pt x="1075380" y="600783"/>
                </a:cubicBezTo>
                <a:cubicBezTo>
                  <a:pt x="1077247" y="603184"/>
                  <a:pt x="1080449" y="606118"/>
                  <a:pt x="1084450" y="608253"/>
                </a:cubicBezTo>
                <a:cubicBezTo>
                  <a:pt x="1082583" y="609053"/>
                  <a:pt x="1080715" y="609853"/>
                  <a:pt x="1078314" y="610120"/>
                </a:cubicBezTo>
                <a:cubicBezTo>
                  <a:pt x="1066310" y="611721"/>
                  <a:pt x="1049769" y="603717"/>
                  <a:pt x="1030028" y="586910"/>
                </a:cubicBezTo>
                <a:cubicBezTo>
                  <a:pt x="1034296" y="572238"/>
                  <a:pt x="1033229" y="555964"/>
                  <a:pt x="1027627" y="540224"/>
                </a:cubicBezTo>
                <a:close/>
                <a:moveTo>
                  <a:pt x="1088185" y="566102"/>
                </a:moveTo>
                <a:cubicBezTo>
                  <a:pt x="1097789" y="562634"/>
                  <a:pt x="1112462" y="574639"/>
                  <a:pt x="1118598" y="583976"/>
                </a:cubicBezTo>
                <a:cubicBezTo>
                  <a:pt x="1123667" y="591446"/>
                  <a:pt x="1128735" y="603984"/>
                  <a:pt x="1127668" y="613321"/>
                </a:cubicBezTo>
                <a:cubicBezTo>
                  <a:pt x="1125534" y="639199"/>
                  <a:pt x="1100991" y="652004"/>
                  <a:pt x="1078314" y="648536"/>
                </a:cubicBezTo>
                <a:cubicBezTo>
                  <a:pt x="1070311" y="643200"/>
                  <a:pt x="1062041" y="640533"/>
                  <a:pt x="1054305" y="641333"/>
                </a:cubicBezTo>
                <a:cubicBezTo>
                  <a:pt x="1039898" y="636798"/>
                  <a:pt x="1024959" y="621591"/>
                  <a:pt x="1018823" y="614388"/>
                </a:cubicBezTo>
                <a:cubicBezTo>
                  <a:pt x="1021224" y="610387"/>
                  <a:pt x="1023625" y="606118"/>
                  <a:pt x="1025492" y="601850"/>
                </a:cubicBezTo>
                <a:lnTo>
                  <a:pt x="1026293" y="599982"/>
                </a:lnTo>
                <a:cubicBezTo>
                  <a:pt x="1048169" y="617857"/>
                  <a:pt x="1066843" y="625860"/>
                  <a:pt x="1082316" y="623726"/>
                </a:cubicBezTo>
                <a:cubicBezTo>
                  <a:pt x="1098590" y="621325"/>
                  <a:pt x="1104725" y="607986"/>
                  <a:pt x="1104992" y="607452"/>
                </a:cubicBezTo>
                <a:lnTo>
                  <a:pt x="1111928" y="591979"/>
                </a:lnTo>
                <a:lnTo>
                  <a:pt x="1096722" y="597848"/>
                </a:lnTo>
                <a:cubicBezTo>
                  <a:pt x="1091120" y="599982"/>
                  <a:pt x="1085517" y="593580"/>
                  <a:pt x="1085517" y="593313"/>
                </a:cubicBezTo>
                <a:cubicBezTo>
                  <a:pt x="1082583" y="589578"/>
                  <a:pt x="1080449" y="586644"/>
                  <a:pt x="1079382" y="583709"/>
                </a:cubicBezTo>
                <a:cubicBezTo>
                  <a:pt x="1078048" y="580508"/>
                  <a:pt x="1077781" y="577573"/>
                  <a:pt x="1078848" y="574905"/>
                </a:cubicBezTo>
                <a:cubicBezTo>
                  <a:pt x="1079648" y="571171"/>
                  <a:pt x="1083383" y="567702"/>
                  <a:pt x="1088185" y="566102"/>
                </a:cubicBezTo>
                <a:close/>
                <a:moveTo>
                  <a:pt x="1046568" y="686152"/>
                </a:moveTo>
                <a:cubicBezTo>
                  <a:pt x="1050303" y="689086"/>
                  <a:pt x="1054038" y="691754"/>
                  <a:pt x="1054571" y="694155"/>
                </a:cubicBezTo>
                <a:cubicBezTo>
                  <a:pt x="1055105" y="696289"/>
                  <a:pt x="1054838" y="698157"/>
                  <a:pt x="1054571" y="698423"/>
                </a:cubicBezTo>
                <a:cubicBezTo>
                  <a:pt x="1053237" y="699224"/>
                  <a:pt x="1048169" y="698690"/>
                  <a:pt x="1043367" y="695489"/>
                </a:cubicBezTo>
                <a:cubicBezTo>
                  <a:pt x="1043367" y="695489"/>
                  <a:pt x="1014555" y="673880"/>
                  <a:pt x="1003350" y="635464"/>
                </a:cubicBezTo>
                <a:cubicBezTo>
                  <a:pt x="1006285" y="631996"/>
                  <a:pt x="1009219" y="628528"/>
                  <a:pt x="1011887" y="624793"/>
                </a:cubicBezTo>
                <a:cubicBezTo>
                  <a:pt x="1017756" y="631195"/>
                  <a:pt x="1027627" y="640533"/>
                  <a:pt x="1038831" y="647202"/>
                </a:cubicBezTo>
                <a:cubicBezTo>
                  <a:pt x="1035363" y="650137"/>
                  <a:pt x="1032429" y="654138"/>
                  <a:pt x="1031628" y="659207"/>
                </a:cubicBezTo>
                <a:cubicBezTo>
                  <a:pt x="1029227" y="673613"/>
                  <a:pt x="1039632" y="681083"/>
                  <a:pt x="1046568" y="686152"/>
                </a:cubicBezTo>
                <a:close/>
                <a:moveTo>
                  <a:pt x="944659" y="707494"/>
                </a:moveTo>
                <a:cubicBezTo>
                  <a:pt x="953463" y="728569"/>
                  <a:pt x="973471" y="737373"/>
                  <a:pt x="974271" y="737906"/>
                </a:cubicBezTo>
                <a:lnTo>
                  <a:pt x="986276" y="743242"/>
                </a:lnTo>
                <a:lnTo>
                  <a:pt x="981741" y="730437"/>
                </a:lnTo>
                <a:cubicBezTo>
                  <a:pt x="979874" y="725101"/>
                  <a:pt x="979874" y="721099"/>
                  <a:pt x="981474" y="718165"/>
                </a:cubicBezTo>
                <a:cubicBezTo>
                  <a:pt x="983875" y="714163"/>
                  <a:pt x="989211" y="713363"/>
                  <a:pt x="991345" y="713096"/>
                </a:cubicBezTo>
                <a:cubicBezTo>
                  <a:pt x="1000415" y="715764"/>
                  <a:pt x="1007618" y="722967"/>
                  <a:pt x="1010286" y="731771"/>
                </a:cubicBezTo>
                <a:cubicBezTo>
                  <a:pt x="1012954" y="740574"/>
                  <a:pt x="1010553" y="748844"/>
                  <a:pt x="1003617" y="753913"/>
                </a:cubicBezTo>
                <a:cubicBezTo>
                  <a:pt x="991879" y="763517"/>
                  <a:pt x="968135" y="761383"/>
                  <a:pt x="952929" y="749111"/>
                </a:cubicBezTo>
                <a:cubicBezTo>
                  <a:pt x="929719" y="730703"/>
                  <a:pt x="918781" y="700558"/>
                  <a:pt x="927318" y="676814"/>
                </a:cubicBezTo>
                <a:cubicBezTo>
                  <a:pt x="932654" y="675747"/>
                  <a:pt x="937723" y="673880"/>
                  <a:pt x="943058" y="672546"/>
                </a:cubicBezTo>
                <a:cubicBezTo>
                  <a:pt x="939857" y="685085"/>
                  <a:pt x="940391" y="696823"/>
                  <a:pt x="944659" y="707494"/>
                </a:cubicBezTo>
                <a:close/>
                <a:moveTo>
                  <a:pt x="960666" y="666410"/>
                </a:moveTo>
                <a:cubicBezTo>
                  <a:pt x="963067" y="665343"/>
                  <a:pt x="965734" y="664009"/>
                  <a:pt x="968135" y="662942"/>
                </a:cubicBezTo>
                <a:cubicBezTo>
                  <a:pt x="972937" y="676814"/>
                  <a:pt x="979874" y="689353"/>
                  <a:pt x="988410" y="700558"/>
                </a:cubicBezTo>
                <a:cubicBezTo>
                  <a:pt x="984676" y="701091"/>
                  <a:pt x="975605" y="702692"/>
                  <a:pt x="970803" y="710428"/>
                </a:cubicBezTo>
                <a:cubicBezTo>
                  <a:pt x="969203" y="713096"/>
                  <a:pt x="968402" y="716297"/>
                  <a:pt x="968135" y="719499"/>
                </a:cubicBezTo>
                <a:cubicBezTo>
                  <a:pt x="963867" y="715764"/>
                  <a:pt x="959065" y="710695"/>
                  <a:pt x="956397" y="703759"/>
                </a:cubicBezTo>
                <a:cubicBezTo>
                  <a:pt x="951862" y="692554"/>
                  <a:pt x="953196" y="680283"/>
                  <a:pt x="960666" y="666410"/>
                </a:cubicBezTo>
                <a:close/>
                <a:moveTo>
                  <a:pt x="853154" y="744576"/>
                </a:moveTo>
                <a:cubicBezTo>
                  <a:pt x="860091" y="745376"/>
                  <a:pt x="866226" y="742442"/>
                  <a:pt x="871028" y="738440"/>
                </a:cubicBezTo>
                <a:cubicBezTo>
                  <a:pt x="876097" y="734705"/>
                  <a:pt x="880099" y="730170"/>
                  <a:pt x="882500" y="727235"/>
                </a:cubicBezTo>
                <a:cubicBezTo>
                  <a:pt x="891037" y="716297"/>
                  <a:pt x="893971" y="701358"/>
                  <a:pt x="891303" y="685351"/>
                </a:cubicBezTo>
                <a:cubicBezTo>
                  <a:pt x="891037" y="683751"/>
                  <a:pt x="890770" y="682150"/>
                  <a:pt x="890236" y="680549"/>
                </a:cubicBezTo>
                <a:cubicBezTo>
                  <a:pt x="897973" y="680816"/>
                  <a:pt x="905709" y="680283"/>
                  <a:pt x="913179" y="679482"/>
                </a:cubicBezTo>
                <a:cubicBezTo>
                  <a:pt x="907310" y="707494"/>
                  <a:pt x="920649" y="738974"/>
                  <a:pt x="946526" y="759249"/>
                </a:cubicBezTo>
                <a:cubicBezTo>
                  <a:pt x="966802" y="774988"/>
                  <a:pt x="996947" y="777923"/>
                  <a:pt x="1012687" y="764851"/>
                </a:cubicBezTo>
                <a:cubicBezTo>
                  <a:pt x="1022825" y="757114"/>
                  <a:pt x="1026560" y="744309"/>
                  <a:pt x="1022825" y="730970"/>
                </a:cubicBezTo>
                <a:cubicBezTo>
                  <a:pt x="1032695" y="736839"/>
                  <a:pt x="1043100" y="741375"/>
                  <a:pt x="1053771" y="743776"/>
                </a:cubicBezTo>
                <a:lnTo>
                  <a:pt x="1055105" y="744042"/>
                </a:lnTo>
                <a:lnTo>
                  <a:pt x="1020424" y="771254"/>
                </a:lnTo>
                <a:lnTo>
                  <a:pt x="987077" y="800066"/>
                </a:lnTo>
                <a:lnTo>
                  <a:pt x="953729" y="828878"/>
                </a:lnTo>
                <a:lnTo>
                  <a:pt x="921716" y="859290"/>
                </a:lnTo>
                <a:lnTo>
                  <a:pt x="899040" y="852621"/>
                </a:lnTo>
                <a:lnTo>
                  <a:pt x="879032" y="831812"/>
                </a:lnTo>
                <a:cubicBezTo>
                  <a:pt x="882233" y="823275"/>
                  <a:pt x="888102" y="803267"/>
                  <a:pt x="879298" y="779790"/>
                </a:cubicBezTo>
                <a:cubicBezTo>
                  <a:pt x="874230" y="766985"/>
                  <a:pt x="865426" y="755247"/>
                  <a:pt x="853154" y="744576"/>
                </a:cubicBezTo>
                <a:close/>
                <a:moveTo>
                  <a:pt x="783525" y="715497"/>
                </a:moveTo>
                <a:cubicBezTo>
                  <a:pt x="791795" y="705360"/>
                  <a:pt x="802467" y="694955"/>
                  <a:pt x="815272" y="689887"/>
                </a:cubicBezTo>
                <a:cubicBezTo>
                  <a:pt x="821141" y="687486"/>
                  <a:pt x="829678" y="685618"/>
                  <a:pt x="837148" y="689353"/>
                </a:cubicBezTo>
                <a:cubicBezTo>
                  <a:pt x="839015" y="690153"/>
                  <a:pt x="839815" y="690954"/>
                  <a:pt x="840349" y="691220"/>
                </a:cubicBezTo>
                <a:cubicBezTo>
                  <a:pt x="839815" y="692554"/>
                  <a:pt x="838215" y="694689"/>
                  <a:pt x="836881" y="696289"/>
                </a:cubicBezTo>
                <a:cubicBezTo>
                  <a:pt x="836347" y="697089"/>
                  <a:pt x="835547" y="698157"/>
                  <a:pt x="834747" y="698957"/>
                </a:cubicBezTo>
                <a:cubicBezTo>
                  <a:pt x="828077" y="709094"/>
                  <a:pt x="827810" y="718965"/>
                  <a:pt x="834213" y="730437"/>
                </a:cubicBezTo>
                <a:cubicBezTo>
                  <a:pt x="834480" y="730970"/>
                  <a:pt x="834747" y="731504"/>
                  <a:pt x="835280" y="732037"/>
                </a:cubicBezTo>
                <a:cubicBezTo>
                  <a:pt x="829945" y="728836"/>
                  <a:pt x="824076" y="725635"/>
                  <a:pt x="817673" y="722700"/>
                </a:cubicBezTo>
                <a:lnTo>
                  <a:pt x="816873" y="722433"/>
                </a:lnTo>
                <a:cubicBezTo>
                  <a:pt x="816339" y="721900"/>
                  <a:pt x="801933" y="717365"/>
                  <a:pt x="783525" y="715497"/>
                </a:cubicBezTo>
                <a:close/>
                <a:moveTo>
                  <a:pt x="740041" y="719232"/>
                </a:moveTo>
                <a:cubicBezTo>
                  <a:pt x="743242" y="696289"/>
                  <a:pt x="764584" y="669345"/>
                  <a:pt x="793129" y="653872"/>
                </a:cubicBezTo>
                <a:cubicBezTo>
                  <a:pt x="819540" y="640799"/>
                  <a:pt x="843550" y="640799"/>
                  <a:pt x="859557" y="653338"/>
                </a:cubicBezTo>
                <a:cubicBezTo>
                  <a:pt x="869694" y="661341"/>
                  <a:pt x="876631" y="673346"/>
                  <a:pt x="878765" y="686418"/>
                </a:cubicBezTo>
                <a:cubicBezTo>
                  <a:pt x="880899" y="698957"/>
                  <a:pt x="878498" y="710428"/>
                  <a:pt x="872095" y="718698"/>
                </a:cubicBezTo>
                <a:cubicBezTo>
                  <a:pt x="865693" y="726969"/>
                  <a:pt x="858223" y="732037"/>
                  <a:pt x="853421" y="731504"/>
                </a:cubicBezTo>
                <a:cubicBezTo>
                  <a:pt x="851020" y="731237"/>
                  <a:pt x="848619" y="728836"/>
                  <a:pt x="846218" y="724834"/>
                </a:cubicBezTo>
                <a:cubicBezTo>
                  <a:pt x="842483" y="717898"/>
                  <a:pt x="842483" y="713363"/>
                  <a:pt x="846485" y="707494"/>
                </a:cubicBezTo>
                <a:cubicBezTo>
                  <a:pt x="847018" y="706693"/>
                  <a:pt x="847819" y="705893"/>
                  <a:pt x="848352" y="705093"/>
                </a:cubicBezTo>
                <a:cubicBezTo>
                  <a:pt x="851820" y="700291"/>
                  <a:pt x="855555" y="695489"/>
                  <a:pt x="853688" y="689086"/>
                </a:cubicBezTo>
                <a:cubicBezTo>
                  <a:pt x="852087" y="683217"/>
                  <a:pt x="846752" y="680016"/>
                  <a:pt x="842750" y="677881"/>
                </a:cubicBezTo>
                <a:cubicBezTo>
                  <a:pt x="831012" y="672012"/>
                  <a:pt x="818206" y="674147"/>
                  <a:pt x="810203" y="677348"/>
                </a:cubicBezTo>
                <a:cubicBezTo>
                  <a:pt x="790995" y="684818"/>
                  <a:pt x="776589" y="701891"/>
                  <a:pt x="766985" y="715230"/>
                </a:cubicBezTo>
                <a:cubicBezTo>
                  <a:pt x="757648" y="715230"/>
                  <a:pt x="748578" y="716297"/>
                  <a:pt x="740041" y="719232"/>
                </a:cubicBezTo>
                <a:close/>
                <a:moveTo>
                  <a:pt x="732037" y="835814"/>
                </a:moveTo>
                <a:cubicBezTo>
                  <a:pt x="731504" y="835547"/>
                  <a:pt x="730970" y="835280"/>
                  <a:pt x="730437" y="834747"/>
                </a:cubicBezTo>
                <a:cubicBezTo>
                  <a:pt x="718965" y="828344"/>
                  <a:pt x="709361" y="828611"/>
                  <a:pt x="698957" y="835280"/>
                </a:cubicBezTo>
                <a:cubicBezTo>
                  <a:pt x="697890" y="836081"/>
                  <a:pt x="697089" y="836614"/>
                  <a:pt x="696289" y="837414"/>
                </a:cubicBezTo>
                <a:cubicBezTo>
                  <a:pt x="694689" y="838482"/>
                  <a:pt x="692554" y="840349"/>
                  <a:pt x="691220" y="840883"/>
                </a:cubicBezTo>
                <a:cubicBezTo>
                  <a:pt x="690954" y="840349"/>
                  <a:pt x="690153" y="839549"/>
                  <a:pt x="689353" y="837681"/>
                </a:cubicBezTo>
                <a:cubicBezTo>
                  <a:pt x="685618" y="830211"/>
                  <a:pt x="687486" y="821408"/>
                  <a:pt x="689887" y="815805"/>
                </a:cubicBezTo>
                <a:cubicBezTo>
                  <a:pt x="694955" y="803000"/>
                  <a:pt x="705626" y="792062"/>
                  <a:pt x="715497" y="784059"/>
                </a:cubicBezTo>
                <a:cubicBezTo>
                  <a:pt x="717365" y="802467"/>
                  <a:pt x="721900" y="816873"/>
                  <a:pt x="722433" y="817940"/>
                </a:cubicBezTo>
                <a:lnTo>
                  <a:pt x="722700" y="818740"/>
                </a:lnTo>
                <a:cubicBezTo>
                  <a:pt x="725635" y="824609"/>
                  <a:pt x="728569" y="830211"/>
                  <a:pt x="732037" y="835814"/>
                </a:cubicBezTo>
                <a:close/>
                <a:moveTo>
                  <a:pt x="672546" y="943325"/>
                </a:moveTo>
                <a:cubicBezTo>
                  <a:pt x="674147" y="937990"/>
                  <a:pt x="675747" y="933188"/>
                  <a:pt x="676814" y="927585"/>
                </a:cubicBezTo>
                <a:cubicBezTo>
                  <a:pt x="700558" y="919315"/>
                  <a:pt x="730970" y="930253"/>
                  <a:pt x="749111" y="953196"/>
                </a:cubicBezTo>
                <a:cubicBezTo>
                  <a:pt x="761116" y="968402"/>
                  <a:pt x="763517" y="992145"/>
                  <a:pt x="753913" y="1003884"/>
                </a:cubicBezTo>
                <a:cubicBezTo>
                  <a:pt x="748844" y="1010820"/>
                  <a:pt x="740574" y="1013221"/>
                  <a:pt x="731771" y="1010553"/>
                </a:cubicBezTo>
                <a:cubicBezTo>
                  <a:pt x="722967" y="1007885"/>
                  <a:pt x="715764" y="1000682"/>
                  <a:pt x="713096" y="991612"/>
                </a:cubicBezTo>
                <a:cubicBezTo>
                  <a:pt x="713363" y="989478"/>
                  <a:pt x="714430" y="984142"/>
                  <a:pt x="718165" y="981741"/>
                </a:cubicBezTo>
                <a:cubicBezTo>
                  <a:pt x="720833" y="979874"/>
                  <a:pt x="725101" y="980140"/>
                  <a:pt x="730437" y="982008"/>
                </a:cubicBezTo>
                <a:lnTo>
                  <a:pt x="743242" y="986543"/>
                </a:lnTo>
                <a:lnTo>
                  <a:pt x="737906" y="974538"/>
                </a:lnTo>
                <a:cubicBezTo>
                  <a:pt x="737373" y="973738"/>
                  <a:pt x="728569" y="953463"/>
                  <a:pt x="707494" y="944926"/>
                </a:cubicBezTo>
                <a:cubicBezTo>
                  <a:pt x="696823" y="940391"/>
                  <a:pt x="685085" y="939857"/>
                  <a:pt x="672546" y="943325"/>
                </a:cubicBezTo>
                <a:close/>
                <a:moveTo>
                  <a:pt x="703759" y="956397"/>
                </a:moveTo>
                <a:cubicBezTo>
                  <a:pt x="710695" y="959065"/>
                  <a:pt x="715764" y="963867"/>
                  <a:pt x="719499" y="968135"/>
                </a:cubicBezTo>
                <a:cubicBezTo>
                  <a:pt x="716031" y="968402"/>
                  <a:pt x="713096" y="969203"/>
                  <a:pt x="710428" y="970803"/>
                </a:cubicBezTo>
                <a:cubicBezTo>
                  <a:pt x="702692" y="975872"/>
                  <a:pt x="700824" y="984676"/>
                  <a:pt x="700558" y="988410"/>
                </a:cubicBezTo>
                <a:cubicBezTo>
                  <a:pt x="689620" y="979874"/>
                  <a:pt x="676814" y="972671"/>
                  <a:pt x="662942" y="968135"/>
                </a:cubicBezTo>
                <a:cubicBezTo>
                  <a:pt x="664276" y="965734"/>
                  <a:pt x="665343" y="963067"/>
                  <a:pt x="666410" y="960666"/>
                </a:cubicBezTo>
                <a:cubicBezTo>
                  <a:pt x="680283" y="953196"/>
                  <a:pt x="692821" y="951862"/>
                  <a:pt x="703759" y="956397"/>
                </a:cubicBezTo>
                <a:close/>
                <a:moveTo>
                  <a:pt x="653071" y="859290"/>
                </a:moveTo>
                <a:cubicBezTo>
                  <a:pt x="640533" y="843284"/>
                  <a:pt x="640533" y="819274"/>
                  <a:pt x="653605" y="792863"/>
                </a:cubicBezTo>
                <a:cubicBezTo>
                  <a:pt x="669345" y="764317"/>
                  <a:pt x="696289" y="742708"/>
                  <a:pt x="718965" y="739774"/>
                </a:cubicBezTo>
                <a:cubicBezTo>
                  <a:pt x="716031" y="748311"/>
                  <a:pt x="714964" y="757648"/>
                  <a:pt x="714697" y="766452"/>
                </a:cubicBezTo>
                <a:cubicBezTo>
                  <a:pt x="701625" y="776056"/>
                  <a:pt x="684551" y="790728"/>
                  <a:pt x="676814" y="809670"/>
                </a:cubicBezTo>
                <a:cubicBezTo>
                  <a:pt x="673613" y="817940"/>
                  <a:pt x="671479" y="830745"/>
                  <a:pt x="677348" y="842216"/>
                </a:cubicBezTo>
                <a:cubicBezTo>
                  <a:pt x="679215" y="846218"/>
                  <a:pt x="682684" y="851554"/>
                  <a:pt x="688553" y="853154"/>
                </a:cubicBezTo>
                <a:cubicBezTo>
                  <a:pt x="694955" y="855022"/>
                  <a:pt x="699757" y="851287"/>
                  <a:pt x="704559" y="847819"/>
                </a:cubicBezTo>
                <a:cubicBezTo>
                  <a:pt x="705360" y="847285"/>
                  <a:pt x="706160" y="846485"/>
                  <a:pt x="706960" y="845951"/>
                </a:cubicBezTo>
                <a:cubicBezTo>
                  <a:pt x="713096" y="841683"/>
                  <a:pt x="717365" y="841683"/>
                  <a:pt x="724301" y="845685"/>
                </a:cubicBezTo>
                <a:cubicBezTo>
                  <a:pt x="728302" y="848086"/>
                  <a:pt x="730703" y="850486"/>
                  <a:pt x="730970" y="852887"/>
                </a:cubicBezTo>
                <a:cubicBezTo>
                  <a:pt x="731504" y="857690"/>
                  <a:pt x="726168" y="865159"/>
                  <a:pt x="718165" y="871562"/>
                </a:cubicBezTo>
                <a:cubicBezTo>
                  <a:pt x="709628" y="877965"/>
                  <a:pt x="698423" y="880366"/>
                  <a:pt x="685885" y="878231"/>
                </a:cubicBezTo>
                <a:cubicBezTo>
                  <a:pt x="673346" y="876364"/>
                  <a:pt x="661075" y="869428"/>
                  <a:pt x="653071" y="859290"/>
                </a:cubicBezTo>
                <a:close/>
                <a:moveTo>
                  <a:pt x="730970" y="1022825"/>
                </a:moveTo>
                <a:cubicBezTo>
                  <a:pt x="744576" y="1026560"/>
                  <a:pt x="757114" y="1022825"/>
                  <a:pt x="764851" y="1012687"/>
                </a:cubicBezTo>
                <a:cubicBezTo>
                  <a:pt x="777656" y="996947"/>
                  <a:pt x="774988" y="966802"/>
                  <a:pt x="759249" y="946526"/>
                </a:cubicBezTo>
                <a:cubicBezTo>
                  <a:pt x="738974" y="920649"/>
                  <a:pt x="707227" y="907310"/>
                  <a:pt x="679482" y="913179"/>
                </a:cubicBezTo>
                <a:cubicBezTo>
                  <a:pt x="680283" y="905709"/>
                  <a:pt x="680816" y="898240"/>
                  <a:pt x="680549" y="890236"/>
                </a:cubicBezTo>
                <a:cubicBezTo>
                  <a:pt x="682150" y="890503"/>
                  <a:pt x="683751" y="891037"/>
                  <a:pt x="685351" y="891303"/>
                </a:cubicBezTo>
                <a:cubicBezTo>
                  <a:pt x="701358" y="893971"/>
                  <a:pt x="716297" y="890770"/>
                  <a:pt x="727235" y="882500"/>
                </a:cubicBezTo>
                <a:cubicBezTo>
                  <a:pt x="730170" y="880366"/>
                  <a:pt x="734705" y="876364"/>
                  <a:pt x="738440" y="871028"/>
                </a:cubicBezTo>
                <a:cubicBezTo>
                  <a:pt x="742442" y="865960"/>
                  <a:pt x="745376" y="859824"/>
                  <a:pt x="744576" y="853154"/>
                </a:cubicBezTo>
                <a:cubicBezTo>
                  <a:pt x="754980" y="865426"/>
                  <a:pt x="766985" y="873963"/>
                  <a:pt x="780057" y="879032"/>
                </a:cubicBezTo>
                <a:cubicBezTo>
                  <a:pt x="803534" y="887835"/>
                  <a:pt x="823542" y="882233"/>
                  <a:pt x="832079" y="878765"/>
                </a:cubicBezTo>
                <a:lnTo>
                  <a:pt x="852887" y="898773"/>
                </a:lnTo>
                <a:lnTo>
                  <a:pt x="859557" y="921449"/>
                </a:lnTo>
                <a:lnTo>
                  <a:pt x="829144" y="953463"/>
                </a:lnTo>
                <a:lnTo>
                  <a:pt x="800066" y="987077"/>
                </a:lnTo>
                <a:lnTo>
                  <a:pt x="771254" y="1020424"/>
                </a:lnTo>
                <a:lnTo>
                  <a:pt x="744042" y="1055105"/>
                </a:lnTo>
                <a:lnTo>
                  <a:pt x="743776" y="1053771"/>
                </a:lnTo>
                <a:cubicBezTo>
                  <a:pt x="741375" y="1043100"/>
                  <a:pt x="736839" y="1032695"/>
                  <a:pt x="730970" y="1022825"/>
                </a:cubicBezTo>
                <a:close/>
                <a:moveTo>
                  <a:pt x="721633" y="1083383"/>
                </a:moveTo>
                <a:cubicBezTo>
                  <a:pt x="714163" y="1090319"/>
                  <a:pt x="704559" y="1094855"/>
                  <a:pt x="694155" y="1094321"/>
                </a:cubicBezTo>
                <a:cubicBezTo>
                  <a:pt x="684284" y="1093788"/>
                  <a:pt x="671212" y="1087118"/>
                  <a:pt x="662675" y="1077514"/>
                </a:cubicBezTo>
                <a:cubicBezTo>
                  <a:pt x="658940" y="1073513"/>
                  <a:pt x="652804" y="1065242"/>
                  <a:pt x="654138" y="1056172"/>
                </a:cubicBezTo>
                <a:cubicBezTo>
                  <a:pt x="654939" y="1051103"/>
                  <a:pt x="658940" y="1044434"/>
                  <a:pt x="663209" y="1043900"/>
                </a:cubicBezTo>
                <a:cubicBezTo>
                  <a:pt x="667744" y="1043100"/>
                  <a:pt x="670145" y="1045234"/>
                  <a:pt x="675480" y="1052704"/>
                </a:cubicBezTo>
                <a:cubicBezTo>
                  <a:pt x="679482" y="1058306"/>
                  <a:pt x="684551" y="1064976"/>
                  <a:pt x="692821" y="1066843"/>
                </a:cubicBezTo>
                <a:cubicBezTo>
                  <a:pt x="703225" y="1069244"/>
                  <a:pt x="708027" y="1065242"/>
                  <a:pt x="709628" y="1062575"/>
                </a:cubicBezTo>
                <a:cubicBezTo>
                  <a:pt x="713896" y="1056172"/>
                  <a:pt x="710962" y="1045768"/>
                  <a:pt x="706160" y="1038298"/>
                </a:cubicBezTo>
                <a:cubicBezTo>
                  <a:pt x="704826" y="1036697"/>
                  <a:pt x="684017" y="1008152"/>
                  <a:pt x="645068" y="994013"/>
                </a:cubicBezTo>
                <a:cubicBezTo>
                  <a:pt x="649070" y="989478"/>
                  <a:pt x="652538" y="984676"/>
                  <a:pt x="656006" y="979874"/>
                </a:cubicBezTo>
                <a:cubicBezTo>
                  <a:pt x="694155" y="991345"/>
                  <a:pt x="723234" y="1022024"/>
                  <a:pt x="730703" y="1055105"/>
                </a:cubicBezTo>
                <a:cubicBezTo>
                  <a:pt x="732304" y="1062308"/>
                  <a:pt x="731237" y="1069778"/>
                  <a:pt x="727502" y="1076180"/>
                </a:cubicBezTo>
                <a:lnTo>
                  <a:pt x="721633" y="1083383"/>
                </a:lnTo>
                <a:close/>
                <a:moveTo>
                  <a:pt x="599982" y="1026293"/>
                </a:moveTo>
                <a:lnTo>
                  <a:pt x="601850" y="1025492"/>
                </a:lnTo>
                <a:cubicBezTo>
                  <a:pt x="606118" y="1023625"/>
                  <a:pt x="610387" y="1021224"/>
                  <a:pt x="614388" y="1018823"/>
                </a:cubicBezTo>
                <a:cubicBezTo>
                  <a:pt x="621591" y="1025226"/>
                  <a:pt x="636798" y="1040165"/>
                  <a:pt x="641333" y="1054305"/>
                </a:cubicBezTo>
                <a:cubicBezTo>
                  <a:pt x="640533" y="1062041"/>
                  <a:pt x="643200" y="1070578"/>
                  <a:pt x="648536" y="1078314"/>
                </a:cubicBezTo>
                <a:cubicBezTo>
                  <a:pt x="652004" y="1100991"/>
                  <a:pt x="639466" y="1125534"/>
                  <a:pt x="613321" y="1127668"/>
                </a:cubicBezTo>
                <a:cubicBezTo>
                  <a:pt x="603984" y="1128735"/>
                  <a:pt x="591446" y="1123667"/>
                  <a:pt x="583976" y="1118598"/>
                </a:cubicBezTo>
                <a:cubicBezTo>
                  <a:pt x="574905" y="1112462"/>
                  <a:pt x="562634" y="1097789"/>
                  <a:pt x="566102" y="1088185"/>
                </a:cubicBezTo>
                <a:cubicBezTo>
                  <a:pt x="567702" y="1083383"/>
                  <a:pt x="571171" y="1079648"/>
                  <a:pt x="574905" y="1078314"/>
                </a:cubicBezTo>
                <a:cubicBezTo>
                  <a:pt x="577573" y="1077247"/>
                  <a:pt x="580508" y="1077514"/>
                  <a:pt x="583709" y="1078848"/>
                </a:cubicBezTo>
                <a:cubicBezTo>
                  <a:pt x="586644" y="1080182"/>
                  <a:pt x="589578" y="1082049"/>
                  <a:pt x="593046" y="1084984"/>
                </a:cubicBezTo>
                <a:cubicBezTo>
                  <a:pt x="593313" y="1085251"/>
                  <a:pt x="599982" y="1090586"/>
                  <a:pt x="597848" y="1096455"/>
                </a:cubicBezTo>
                <a:lnTo>
                  <a:pt x="591979" y="1111662"/>
                </a:lnTo>
                <a:lnTo>
                  <a:pt x="607452" y="1104725"/>
                </a:lnTo>
                <a:cubicBezTo>
                  <a:pt x="607986" y="1104459"/>
                  <a:pt x="621591" y="1098590"/>
                  <a:pt x="623726" y="1082049"/>
                </a:cubicBezTo>
                <a:cubicBezTo>
                  <a:pt x="625860" y="1066843"/>
                  <a:pt x="617857" y="1048169"/>
                  <a:pt x="599982" y="1026293"/>
                </a:cubicBezTo>
                <a:close/>
                <a:moveTo>
                  <a:pt x="610654" y="1078581"/>
                </a:moveTo>
                <a:cubicBezTo>
                  <a:pt x="610387" y="1080982"/>
                  <a:pt x="609586" y="1083116"/>
                  <a:pt x="608786" y="1084984"/>
                </a:cubicBezTo>
                <a:cubicBezTo>
                  <a:pt x="606652" y="1080982"/>
                  <a:pt x="603717" y="1077781"/>
                  <a:pt x="601050" y="1075647"/>
                </a:cubicBezTo>
                <a:cubicBezTo>
                  <a:pt x="596514" y="1071912"/>
                  <a:pt x="592246" y="1068977"/>
                  <a:pt x="587978" y="1067110"/>
                </a:cubicBezTo>
                <a:cubicBezTo>
                  <a:pt x="581575" y="1064175"/>
                  <a:pt x="574905" y="1063909"/>
                  <a:pt x="569036" y="1066310"/>
                </a:cubicBezTo>
                <a:cubicBezTo>
                  <a:pt x="562634" y="1068711"/>
                  <a:pt x="557298" y="1074046"/>
                  <a:pt x="554364" y="1081249"/>
                </a:cubicBezTo>
                <a:cubicBezTo>
                  <a:pt x="552496" y="1078314"/>
                  <a:pt x="550095" y="1075647"/>
                  <a:pt x="547694" y="1072979"/>
                </a:cubicBezTo>
                <a:cubicBezTo>
                  <a:pt x="525018" y="1048169"/>
                  <a:pt x="518882" y="1027627"/>
                  <a:pt x="517548" y="1015622"/>
                </a:cubicBezTo>
                <a:cubicBezTo>
                  <a:pt x="524751" y="1020690"/>
                  <a:pt x="532221" y="1024959"/>
                  <a:pt x="540491" y="1027893"/>
                </a:cubicBezTo>
                <a:cubicBezTo>
                  <a:pt x="556231" y="1033496"/>
                  <a:pt x="572238" y="1034296"/>
                  <a:pt x="587711" y="1030561"/>
                </a:cubicBezTo>
                <a:cubicBezTo>
                  <a:pt x="604251" y="1050036"/>
                  <a:pt x="612254" y="1066576"/>
                  <a:pt x="610654" y="1078581"/>
                </a:cubicBezTo>
                <a:close/>
                <a:moveTo>
                  <a:pt x="625060" y="1011887"/>
                </a:moveTo>
                <a:cubicBezTo>
                  <a:pt x="628794" y="1009219"/>
                  <a:pt x="632263" y="1006551"/>
                  <a:pt x="635731" y="1003350"/>
                </a:cubicBezTo>
                <a:cubicBezTo>
                  <a:pt x="654939" y="1008952"/>
                  <a:pt x="669878" y="1019090"/>
                  <a:pt x="680016" y="1027627"/>
                </a:cubicBezTo>
                <a:cubicBezTo>
                  <a:pt x="685085" y="1031895"/>
                  <a:pt x="689086" y="1035897"/>
                  <a:pt x="691754" y="1038831"/>
                </a:cubicBezTo>
                <a:cubicBezTo>
                  <a:pt x="694422" y="1041766"/>
                  <a:pt x="695756" y="1043633"/>
                  <a:pt x="695756" y="1043633"/>
                </a:cubicBezTo>
                <a:cubicBezTo>
                  <a:pt x="698690" y="1048169"/>
                  <a:pt x="699490" y="1052971"/>
                  <a:pt x="698423" y="1054305"/>
                </a:cubicBezTo>
                <a:lnTo>
                  <a:pt x="698423" y="1054305"/>
                </a:lnTo>
                <a:cubicBezTo>
                  <a:pt x="697890" y="1054838"/>
                  <a:pt x="696289" y="1054838"/>
                  <a:pt x="694155" y="1054305"/>
                </a:cubicBezTo>
                <a:cubicBezTo>
                  <a:pt x="691487" y="1053771"/>
                  <a:pt x="688819" y="1050036"/>
                  <a:pt x="686152" y="1046301"/>
                </a:cubicBezTo>
                <a:cubicBezTo>
                  <a:pt x="681083" y="1039365"/>
                  <a:pt x="673613" y="1028961"/>
                  <a:pt x="659474" y="1031095"/>
                </a:cubicBezTo>
                <a:cubicBezTo>
                  <a:pt x="654405" y="1031895"/>
                  <a:pt x="650403" y="1034830"/>
                  <a:pt x="647469" y="1038565"/>
                </a:cubicBezTo>
                <a:cubicBezTo>
                  <a:pt x="640799" y="1027627"/>
                  <a:pt x="631195" y="1017756"/>
                  <a:pt x="625060" y="1011887"/>
                </a:cubicBezTo>
                <a:close/>
                <a:moveTo>
                  <a:pt x="520750" y="1178089"/>
                </a:moveTo>
                <a:cubicBezTo>
                  <a:pt x="549828" y="1174354"/>
                  <a:pt x="567702" y="1146609"/>
                  <a:pt x="567702" y="1120732"/>
                </a:cubicBezTo>
                <a:cubicBezTo>
                  <a:pt x="570904" y="1123933"/>
                  <a:pt x="574105" y="1126601"/>
                  <a:pt x="577306" y="1128735"/>
                </a:cubicBezTo>
                <a:cubicBezTo>
                  <a:pt x="587444" y="1135672"/>
                  <a:pt x="603717" y="1141807"/>
                  <a:pt x="616523" y="1140207"/>
                </a:cubicBezTo>
                <a:cubicBezTo>
                  <a:pt x="643734" y="1137272"/>
                  <a:pt x="660007" y="1116197"/>
                  <a:pt x="661875" y="1092454"/>
                </a:cubicBezTo>
                <a:cubicBezTo>
                  <a:pt x="672546" y="1100724"/>
                  <a:pt x="685085" y="1106059"/>
                  <a:pt x="696022" y="1106593"/>
                </a:cubicBezTo>
                <a:cubicBezTo>
                  <a:pt x="698957" y="1106593"/>
                  <a:pt x="702158" y="1106593"/>
                  <a:pt x="705093" y="1106059"/>
                </a:cubicBezTo>
                <a:cubicBezTo>
                  <a:pt x="684017" y="1135938"/>
                  <a:pt x="662142" y="1165284"/>
                  <a:pt x="643200" y="1196764"/>
                </a:cubicBezTo>
                <a:cubicBezTo>
                  <a:pt x="604518" y="1192762"/>
                  <a:pt x="584243" y="1205301"/>
                  <a:pt x="576506" y="1211703"/>
                </a:cubicBezTo>
                <a:lnTo>
                  <a:pt x="520750" y="1178089"/>
                </a:lnTo>
                <a:close/>
                <a:moveTo>
                  <a:pt x="481267" y="911312"/>
                </a:moveTo>
                <a:cubicBezTo>
                  <a:pt x="479666" y="916914"/>
                  <a:pt x="478866" y="922516"/>
                  <a:pt x="478599" y="927852"/>
                </a:cubicBezTo>
                <a:cubicBezTo>
                  <a:pt x="478065" y="934788"/>
                  <a:pt x="477798" y="945726"/>
                  <a:pt x="479666" y="956931"/>
                </a:cubicBezTo>
                <a:cubicBezTo>
                  <a:pt x="469795" y="973471"/>
                  <a:pt x="464993" y="992679"/>
                  <a:pt x="466060" y="1012687"/>
                </a:cubicBezTo>
                <a:cubicBezTo>
                  <a:pt x="466861" y="1026560"/>
                  <a:pt x="470862" y="1041232"/>
                  <a:pt x="477265" y="1055905"/>
                </a:cubicBezTo>
                <a:cubicBezTo>
                  <a:pt x="479666" y="1060974"/>
                  <a:pt x="481800" y="1065242"/>
                  <a:pt x="484201" y="1069244"/>
                </a:cubicBezTo>
                <a:cubicBezTo>
                  <a:pt x="487669" y="1074846"/>
                  <a:pt x="491671" y="1079648"/>
                  <a:pt x="495939" y="1084184"/>
                </a:cubicBezTo>
                <a:cubicBezTo>
                  <a:pt x="499141" y="1087652"/>
                  <a:pt x="502075" y="1091120"/>
                  <a:pt x="504743" y="1094855"/>
                </a:cubicBezTo>
                <a:cubicBezTo>
                  <a:pt x="508745" y="1100724"/>
                  <a:pt x="511412" y="1105793"/>
                  <a:pt x="513013" y="1110595"/>
                </a:cubicBezTo>
                <a:cubicBezTo>
                  <a:pt x="514347" y="1114863"/>
                  <a:pt x="514614" y="1118331"/>
                  <a:pt x="514080" y="1121799"/>
                </a:cubicBezTo>
                <a:cubicBezTo>
                  <a:pt x="513013" y="1126868"/>
                  <a:pt x="511146" y="1130069"/>
                  <a:pt x="508211" y="1131136"/>
                </a:cubicBezTo>
                <a:cubicBezTo>
                  <a:pt x="507678" y="1131403"/>
                  <a:pt x="506877" y="1131670"/>
                  <a:pt x="506344" y="1131670"/>
                </a:cubicBezTo>
                <a:cubicBezTo>
                  <a:pt x="507144" y="1130069"/>
                  <a:pt x="507944" y="1128469"/>
                  <a:pt x="508478" y="1126601"/>
                </a:cubicBezTo>
                <a:cubicBezTo>
                  <a:pt x="510345" y="1119932"/>
                  <a:pt x="509011" y="1112462"/>
                  <a:pt x="504743" y="1106593"/>
                </a:cubicBezTo>
                <a:cubicBezTo>
                  <a:pt x="498340" y="1097789"/>
                  <a:pt x="486335" y="1090586"/>
                  <a:pt x="474597" y="1088986"/>
                </a:cubicBezTo>
                <a:cubicBezTo>
                  <a:pt x="457523" y="1086851"/>
                  <a:pt x="445518" y="1100724"/>
                  <a:pt x="444184" y="1114863"/>
                </a:cubicBezTo>
                <a:cubicBezTo>
                  <a:pt x="443651" y="1120999"/>
                  <a:pt x="444718" y="1127135"/>
                  <a:pt x="447119" y="1133004"/>
                </a:cubicBezTo>
                <a:lnTo>
                  <a:pt x="364952" y="1083116"/>
                </a:lnTo>
                <a:lnTo>
                  <a:pt x="420975" y="995613"/>
                </a:lnTo>
                <a:lnTo>
                  <a:pt x="481267" y="911312"/>
                </a:lnTo>
                <a:close/>
                <a:moveTo>
                  <a:pt x="486335" y="978806"/>
                </a:moveTo>
                <a:cubicBezTo>
                  <a:pt x="491137" y="988144"/>
                  <a:pt x="497006" y="996414"/>
                  <a:pt x="503943" y="1003617"/>
                </a:cubicBezTo>
                <a:cubicBezTo>
                  <a:pt x="502875" y="1014021"/>
                  <a:pt x="503409" y="1043367"/>
                  <a:pt x="538090" y="1080715"/>
                </a:cubicBezTo>
                <a:cubicBezTo>
                  <a:pt x="548228" y="1091653"/>
                  <a:pt x="554097" y="1104992"/>
                  <a:pt x="554630" y="1117531"/>
                </a:cubicBezTo>
                <a:cubicBezTo>
                  <a:pt x="555431" y="1138873"/>
                  <a:pt x="540491" y="1163150"/>
                  <a:pt x="517015" y="1165817"/>
                </a:cubicBezTo>
                <a:cubicBezTo>
                  <a:pt x="506344" y="1166885"/>
                  <a:pt x="496473" y="1162616"/>
                  <a:pt x="490070" y="1158881"/>
                </a:cubicBezTo>
                <a:cubicBezTo>
                  <a:pt x="474597" y="1149544"/>
                  <a:pt x="456456" y="1134871"/>
                  <a:pt x="458057" y="1117264"/>
                </a:cubicBezTo>
                <a:cubicBezTo>
                  <a:pt x="458857" y="1109261"/>
                  <a:pt x="465260" y="1101257"/>
                  <a:pt x="474064" y="1102324"/>
                </a:cubicBezTo>
                <a:cubicBezTo>
                  <a:pt x="481533" y="1103392"/>
                  <a:pt x="490070" y="1108194"/>
                  <a:pt x="494072" y="1113529"/>
                </a:cubicBezTo>
                <a:cubicBezTo>
                  <a:pt x="495939" y="1116197"/>
                  <a:pt x="496473" y="1119398"/>
                  <a:pt x="495672" y="1122600"/>
                </a:cubicBezTo>
                <a:cubicBezTo>
                  <a:pt x="494872" y="1125801"/>
                  <a:pt x="492471" y="1128202"/>
                  <a:pt x="489270" y="1129269"/>
                </a:cubicBezTo>
                <a:lnTo>
                  <a:pt x="475664" y="1134071"/>
                </a:lnTo>
                <a:lnTo>
                  <a:pt x="489270" y="1141007"/>
                </a:lnTo>
                <a:cubicBezTo>
                  <a:pt x="490604" y="1141807"/>
                  <a:pt x="503409" y="1147943"/>
                  <a:pt x="514614" y="1143141"/>
                </a:cubicBezTo>
                <a:cubicBezTo>
                  <a:pt x="521550" y="1140207"/>
                  <a:pt x="525818" y="1134338"/>
                  <a:pt x="527419" y="1125267"/>
                </a:cubicBezTo>
                <a:cubicBezTo>
                  <a:pt x="528486" y="1119932"/>
                  <a:pt x="527953" y="1114329"/>
                  <a:pt x="526085" y="1107927"/>
                </a:cubicBezTo>
                <a:cubicBezTo>
                  <a:pt x="524218" y="1101791"/>
                  <a:pt x="520750" y="1095121"/>
                  <a:pt x="515948" y="1088185"/>
                </a:cubicBezTo>
                <a:cubicBezTo>
                  <a:pt x="513013" y="1083650"/>
                  <a:pt x="509545" y="1079915"/>
                  <a:pt x="506077" y="1075914"/>
                </a:cubicBezTo>
                <a:cubicBezTo>
                  <a:pt x="502342" y="1071645"/>
                  <a:pt x="498607" y="1067643"/>
                  <a:pt x="495939" y="1063108"/>
                </a:cubicBezTo>
                <a:cubicBezTo>
                  <a:pt x="493805" y="1059640"/>
                  <a:pt x="491671" y="1055638"/>
                  <a:pt x="489803" y="1050836"/>
                </a:cubicBezTo>
                <a:cubicBezTo>
                  <a:pt x="483667" y="1037497"/>
                  <a:pt x="480733" y="1024959"/>
                  <a:pt x="479933" y="1012154"/>
                </a:cubicBezTo>
                <a:cubicBezTo>
                  <a:pt x="479132" y="999348"/>
                  <a:pt x="481267" y="987077"/>
                  <a:pt x="485535" y="975872"/>
                </a:cubicBezTo>
                <a:lnTo>
                  <a:pt x="486335" y="978806"/>
                </a:lnTo>
                <a:close/>
                <a:moveTo>
                  <a:pt x="540491" y="860624"/>
                </a:moveTo>
                <a:cubicBezTo>
                  <a:pt x="557565" y="856089"/>
                  <a:pt x="578374" y="867293"/>
                  <a:pt x="585043" y="883834"/>
                </a:cubicBezTo>
                <a:cubicBezTo>
                  <a:pt x="589578" y="895038"/>
                  <a:pt x="584509" y="909978"/>
                  <a:pt x="574372" y="916647"/>
                </a:cubicBezTo>
                <a:cubicBezTo>
                  <a:pt x="569570" y="919849"/>
                  <a:pt x="562100" y="921182"/>
                  <a:pt x="557298" y="917448"/>
                </a:cubicBezTo>
                <a:cubicBezTo>
                  <a:pt x="553830" y="914780"/>
                  <a:pt x="553830" y="912912"/>
                  <a:pt x="555164" y="906243"/>
                </a:cubicBezTo>
                <a:cubicBezTo>
                  <a:pt x="555697" y="904109"/>
                  <a:pt x="555964" y="901708"/>
                  <a:pt x="556231" y="899040"/>
                </a:cubicBezTo>
                <a:lnTo>
                  <a:pt x="556498" y="891037"/>
                </a:lnTo>
                <a:lnTo>
                  <a:pt x="548494" y="891570"/>
                </a:lnTo>
                <a:cubicBezTo>
                  <a:pt x="538357" y="892371"/>
                  <a:pt x="529553" y="896906"/>
                  <a:pt x="523417" y="904909"/>
                </a:cubicBezTo>
                <a:lnTo>
                  <a:pt x="523151" y="905443"/>
                </a:lnTo>
                <a:cubicBezTo>
                  <a:pt x="514614" y="916914"/>
                  <a:pt x="510879" y="934521"/>
                  <a:pt x="514880" y="951062"/>
                </a:cubicBezTo>
                <a:cubicBezTo>
                  <a:pt x="515147" y="952662"/>
                  <a:pt x="523951" y="983608"/>
                  <a:pt x="547161" y="995080"/>
                </a:cubicBezTo>
                <a:cubicBezTo>
                  <a:pt x="558632" y="1000949"/>
                  <a:pt x="571437" y="1000949"/>
                  <a:pt x="584776" y="995347"/>
                </a:cubicBezTo>
                <a:cubicBezTo>
                  <a:pt x="586110" y="994546"/>
                  <a:pt x="602917" y="988144"/>
                  <a:pt x="618657" y="970003"/>
                </a:cubicBezTo>
                <a:cubicBezTo>
                  <a:pt x="634664" y="951862"/>
                  <a:pt x="648269" y="921449"/>
                  <a:pt x="649336" y="873163"/>
                </a:cubicBezTo>
                <a:cubicBezTo>
                  <a:pt x="654672" y="878231"/>
                  <a:pt x="660808" y="882500"/>
                  <a:pt x="667744" y="885701"/>
                </a:cubicBezTo>
                <a:cubicBezTo>
                  <a:pt x="668277" y="899840"/>
                  <a:pt x="666944" y="913713"/>
                  <a:pt x="663742" y="926518"/>
                </a:cubicBezTo>
                <a:cubicBezTo>
                  <a:pt x="660808" y="939590"/>
                  <a:pt x="656539" y="952129"/>
                  <a:pt x="650137" y="963333"/>
                </a:cubicBezTo>
                <a:cubicBezTo>
                  <a:pt x="638132" y="986009"/>
                  <a:pt x="618657" y="1003083"/>
                  <a:pt x="595714" y="1013488"/>
                </a:cubicBezTo>
                <a:cubicBezTo>
                  <a:pt x="579441" y="1020957"/>
                  <a:pt x="561567" y="1021758"/>
                  <a:pt x="544493" y="1015355"/>
                </a:cubicBezTo>
                <a:cubicBezTo>
                  <a:pt x="525552" y="1008419"/>
                  <a:pt x="509278" y="993746"/>
                  <a:pt x="498874" y="973204"/>
                </a:cubicBezTo>
                <a:cubicBezTo>
                  <a:pt x="493538" y="962800"/>
                  <a:pt x="491137" y="946793"/>
                  <a:pt x="492471" y="929186"/>
                </a:cubicBezTo>
                <a:cubicBezTo>
                  <a:pt x="494605" y="901441"/>
                  <a:pt x="514080" y="867827"/>
                  <a:pt x="540491" y="860624"/>
                </a:cubicBezTo>
                <a:close/>
                <a:moveTo>
                  <a:pt x="617056" y="774455"/>
                </a:moveTo>
                <a:cubicBezTo>
                  <a:pt x="624793" y="781391"/>
                  <a:pt x="634664" y="783792"/>
                  <a:pt x="644001" y="782191"/>
                </a:cubicBezTo>
                <a:cubicBezTo>
                  <a:pt x="643200" y="783525"/>
                  <a:pt x="642400" y="784859"/>
                  <a:pt x="641600" y="786460"/>
                </a:cubicBezTo>
                <a:cubicBezTo>
                  <a:pt x="629328" y="811003"/>
                  <a:pt x="627194" y="834213"/>
                  <a:pt x="634664" y="852887"/>
                </a:cubicBezTo>
                <a:cubicBezTo>
                  <a:pt x="636531" y="879565"/>
                  <a:pt x="633596" y="900107"/>
                  <a:pt x="629328" y="917448"/>
                </a:cubicBezTo>
                <a:cubicBezTo>
                  <a:pt x="624793" y="934521"/>
                  <a:pt x="617857" y="947594"/>
                  <a:pt x="610387" y="957198"/>
                </a:cubicBezTo>
                <a:cubicBezTo>
                  <a:pt x="602917" y="966802"/>
                  <a:pt x="594914" y="973471"/>
                  <a:pt x="589045" y="977473"/>
                </a:cubicBezTo>
                <a:cubicBezTo>
                  <a:pt x="586110" y="979607"/>
                  <a:pt x="583442" y="980941"/>
                  <a:pt x="581575" y="982008"/>
                </a:cubicBezTo>
                <a:cubicBezTo>
                  <a:pt x="579707" y="983075"/>
                  <a:pt x="578640" y="983342"/>
                  <a:pt x="578640" y="983342"/>
                </a:cubicBezTo>
                <a:cubicBezTo>
                  <a:pt x="568503" y="987343"/>
                  <a:pt x="560233" y="987610"/>
                  <a:pt x="552229" y="983608"/>
                </a:cubicBezTo>
                <a:cubicBezTo>
                  <a:pt x="543692" y="979340"/>
                  <a:pt x="537557" y="970803"/>
                  <a:pt x="533555" y="963067"/>
                </a:cubicBezTo>
                <a:cubicBezTo>
                  <a:pt x="529553" y="955597"/>
                  <a:pt x="527686" y="948661"/>
                  <a:pt x="527686" y="948661"/>
                </a:cubicBezTo>
                <a:cubicBezTo>
                  <a:pt x="525552" y="938523"/>
                  <a:pt x="526619" y="923583"/>
                  <a:pt x="534088" y="913713"/>
                </a:cubicBezTo>
                <a:cubicBezTo>
                  <a:pt x="536223" y="911045"/>
                  <a:pt x="538357" y="908911"/>
                  <a:pt x="541025" y="907577"/>
                </a:cubicBezTo>
                <a:cubicBezTo>
                  <a:pt x="540224" y="913713"/>
                  <a:pt x="541025" y="921182"/>
                  <a:pt x="549295" y="927585"/>
                </a:cubicBezTo>
                <a:cubicBezTo>
                  <a:pt x="559699" y="935589"/>
                  <a:pt x="573305" y="933454"/>
                  <a:pt x="582375" y="927852"/>
                </a:cubicBezTo>
                <a:cubicBezTo>
                  <a:pt x="597581" y="918248"/>
                  <a:pt x="604251" y="896906"/>
                  <a:pt x="597581" y="879565"/>
                </a:cubicBezTo>
                <a:cubicBezTo>
                  <a:pt x="589045" y="856622"/>
                  <a:pt x="560499" y="840616"/>
                  <a:pt x="536756" y="847285"/>
                </a:cubicBezTo>
                <a:cubicBezTo>
                  <a:pt x="534355" y="847819"/>
                  <a:pt x="532221" y="848619"/>
                  <a:pt x="530087" y="849686"/>
                </a:cubicBezTo>
                <a:cubicBezTo>
                  <a:pt x="542092" y="833680"/>
                  <a:pt x="555431" y="818740"/>
                  <a:pt x="568503" y="803800"/>
                </a:cubicBezTo>
                <a:lnTo>
                  <a:pt x="607719" y="758448"/>
                </a:lnTo>
                <a:cubicBezTo>
                  <a:pt x="609053" y="764317"/>
                  <a:pt x="612254" y="769920"/>
                  <a:pt x="617056" y="774455"/>
                </a:cubicBezTo>
                <a:close/>
                <a:moveTo>
                  <a:pt x="649336" y="739774"/>
                </a:moveTo>
                <a:cubicBezTo>
                  <a:pt x="656539" y="746443"/>
                  <a:pt x="657073" y="757381"/>
                  <a:pt x="650670" y="764051"/>
                </a:cubicBezTo>
                <a:cubicBezTo>
                  <a:pt x="644268" y="770720"/>
                  <a:pt x="633063" y="770987"/>
                  <a:pt x="625860" y="764317"/>
                </a:cubicBezTo>
                <a:cubicBezTo>
                  <a:pt x="618657" y="757648"/>
                  <a:pt x="618123" y="746710"/>
                  <a:pt x="624526" y="740041"/>
                </a:cubicBezTo>
                <a:cubicBezTo>
                  <a:pt x="631195" y="733104"/>
                  <a:pt x="642400" y="733104"/>
                  <a:pt x="649336" y="739774"/>
                </a:cubicBezTo>
                <a:close/>
                <a:moveTo>
                  <a:pt x="730170" y="658674"/>
                </a:moveTo>
                <a:cubicBezTo>
                  <a:pt x="736306" y="665076"/>
                  <a:pt x="744042" y="668277"/>
                  <a:pt x="752046" y="668811"/>
                </a:cubicBezTo>
                <a:cubicBezTo>
                  <a:pt x="736306" y="685618"/>
                  <a:pt x="725635" y="705893"/>
                  <a:pt x="726168" y="725635"/>
                </a:cubicBezTo>
                <a:lnTo>
                  <a:pt x="725635" y="725901"/>
                </a:lnTo>
                <a:lnTo>
                  <a:pt x="725635" y="725901"/>
                </a:lnTo>
                <a:lnTo>
                  <a:pt x="725368" y="726168"/>
                </a:lnTo>
                <a:cubicBezTo>
                  <a:pt x="705626" y="725635"/>
                  <a:pt x="685351" y="736306"/>
                  <a:pt x="668544" y="752046"/>
                </a:cubicBezTo>
                <a:cubicBezTo>
                  <a:pt x="668011" y="744309"/>
                  <a:pt x="664809" y="736306"/>
                  <a:pt x="658407" y="730170"/>
                </a:cubicBezTo>
                <a:cubicBezTo>
                  <a:pt x="653605" y="725635"/>
                  <a:pt x="648002" y="722700"/>
                  <a:pt x="641867" y="721900"/>
                </a:cubicBezTo>
                <a:lnTo>
                  <a:pt x="680816" y="681083"/>
                </a:lnTo>
                <a:lnTo>
                  <a:pt x="721633" y="642133"/>
                </a:lnTo>
                <a:cubicBezTo>
                  <a:pt x="722967" y="648002"/>
                  <a:pt x="725635" y="653872"/>
                  <a:pt x="730170" y="658674"/>
                </a:cubicBezTo>
                <a:close/>
                <a:moveTo>
                  <a:pt x="764584" y="625860"/>
                </a:moveTo>
                <a:cubicBezTo>
                  <a:pt x="771254" y="633063"/>
                  <a:pt x="770987" y="644268"/>
                  <a:pt x="764317" y="650670"/>
                </a:cubicBezTo>
                <a:cubicBezTo>
                  <a:pt x="757648" y="657073"/>
                  <a:pt x="746710" y="656539"/>
                  <a:pt x="740041" y="649336"/>
                </a:cubicBezTo>
                <a:cubicBezTo>
                  <a:pt x="733371" y="642133"/>
                  <a:pt x="733371" y="631195"/>
                  <a:pt x="740307" y="624526"/>
                </a:cubicBezTo>
                <a:cubicBezTo>
                  <a:pt x="746977" y="618123"/>
                  <a:pt x="757915" y="618657"/>
                  <a:pt x="764584" y="625860"/>
                </a:cubicBezTo>
                <a:close/>
                <a:moveTo>
                  <a:pt x="849686" y="529820"/>
                </a:moveTo>
                <a:cubicBezTo>
                  <a:pt x="848886" y="531954"/>
                  <a:pt x="848086" y="534088"/>
                  <a:pt x="847285" y="536489"/>
                </a:cubicBezTo>
                <a:cubicBezTo>
                  <a:pt x="840616" y="560233"/>
                  <a:pt x="856622" y="588778"/>
                  <a:pt x="879565" y="597315"/>
                </a:cubicBezTo>
                <a:cubicBezTo>
                  <a:pt x="896639" y="603984"/>
                  <a:pt x="918248" y="597048"/>
                  <a:pt x="927852" y="582108"/>
                </a:cubicBezTo>
                <a:cubicBezTo>
                  <a:pt x="933454" y="573305"/>
                  <a:pt x="935589" y="559432"/>
                  <a:pt x="927585" y="549028"/>
                </a:cubicBezTo>
                <a:cubicBezTo>
                  <a:pt x="921182" y="540758"/>
                  <a:pt x="913713" y="539958"/>
                  <a:pt x="907577" y="540758"/>
                </a:cubicBezTo>
                <a:cubicBezTo>
                  <a:pt x="909178" y="538090"/>
                  <a:pt x="911045" y="535689"/>
                  <a:pt x="913713" y="533822"/>
                </a:cubicBezTo>
                <a:cubicBezTo>
                  <a:pt x="923317" y="526352"/>
                  <a:pt x="938256" y="525285"/>
                  <a:pt x="948927" y="527419"/>
                </a:cubicBezTo>
                <a:cubicBezTo>
                  <a:pt x="948927" y="527419"/>
                  <a:pt x="974805" y="534889"/>
                  <a:pt x="983608" y="551963"/>
                </a:cubicBezTo>
                <a:cubicBezTo>
                  <a:pt x="987610" y="559699"/>
                  <a:pt x="987343" y="568236"/>
                  <a:pt x="983342" y="578374"/>
                </a:cubicBezTo>
                <a:cubicBezTo>
                  <a:pt x="982808" y="579707"/>
                  <a:pt x="976139" y="596514"/>
                  <a:pt x="956664" y="611187"/>
                </a:cubicBezTo>
                <a:cubicBezTo>
                  <a:pt x="947060" y="618390"/>
                  <a:pt x="933988" y="625326"/>
                  <a:pt x="916914" y="629595"/>
                </a:cubicBezTo>
                <a:cubicBezTo>
                  <a:pt x="899574" y="633863"/>
                  <a:pt x="879298" y="636798"/>
                  <a:pt x="852887" y="634930"/>
                </a:cubicBezTo>
                <a:cubicBezTo>
                  <a:pt x="834213" y="627461"/>
                  <a:pt x="811003" y="629862"/>
                  <a:pt x="786460" y="641867"/>
                </a:cubicBezTo>
                <a:cubicBezTo>
                  <a:pt x="784859" y="642667"/>
                  <a:pt x="783525" y="643467"/>
                  <a:pt x="782191" y="644268"/>
                </a:cubicBezTo>
                <a:cubicBezTo>
                  <a:pt x="783792" y="634930"/>
                  <a:pt x="781391" y="625060"/>
                  <a:pt x="774455" y="617323"/>
                </a:cubicBezTo>
                <a:cubicBezTo>
                  <a:pt x="769920" y="612521"/>
                  <a:pt x="764584" y="609053"/>
                  <a:pt x="758448" y="607719"/>
                </a:cubicBezTo>
                <a:lnTo>
                  <a:pt x="803800" y="568503"/>
                </a:lnTo>
                <a:cubicBezTo>
                  <a:pt x="819007" y="555164"/>
                  <a:pt x="833946" y="541825"/>
                  <a:pt x="849686" y="529820"/>
                </a:cubicBezTo>
                <a:close/>
                <a:moveTo>
                  <a:pt x="929453" y="491938"/>
                </a:moveTo>
                <a:cubicBezTo>
                  <a:pt x="946793" y="490604"/>
                  <a:pt x="962800" y="493005"/>
                  <a:pt x="973471" y="498340"/>
                </a:cubicBezTo>
                <a:cubicBezTo>
                  <a:pt x="994013" y="508478"/>
                  <a:pt x="1008686" y="525018"/>
                  <a:pt x="1015622" y="543959"/>
                </a:cubicBezTo>
                <a:cubicBezTo>
                  <a:pt x="1021758" y="561033"/>
                  <a:pt x="1021224" y="578640"/>
                  <a:pt x="1013754" y="595180"/>
                </a:cubicBezTo>
                <a:cubicBezTo>
                  <a:pt x="1003350" y="618123"/>
                  <a:pt x="986276" y="637598"/>
                  <a:pt x="963600" y="649603"/>
                </a:cubicBezTo>
                <a:cubicBezTo>
                  <a:pt x="952396" y="655739"/>
                  <a:pt x="939857" y="660007"/>
                  <a:pt x="926785" y="663209"/>
                </a:cubicBezTo>
                <a:cubicBezTo>
                  <a:pt x="913979" y="666410"/>
                  <a:pt x="900107" y="667744"/>
                  <a:pt x="885968" y="667210"/>
                </a:cubicBezTo>
                <a:cubicBezTo>
                  <a:pt x="882767" y="660541"/>
                  <a:pt x="878498" y="654138"/>
                  <a:pt x="873429" y="648803"/>
                </a:cubicBezTo>
                <a:cubicBezTo>
                  <a:pt x="921449" y="647736"/>
                  <a:pt x="951862" y="634130"/>
                  <a:pt x="970270" y="618123"/>
                </a:cubicBezTo>
                <a:cubicBezTo>
                  <a:pt x="988410" y="602383"/>
                  <a:pt x="994813" y="585577"/>
                  <a:pt x="995613" y="584243"/>
                </a:cubicBezTo>
                <a:cubicBezTo>
                  <a:pt x="1001216" y="570904"/>
                  <a:pt x="1001216" y="558098"/>
                  <a:pt x="995347" y="546627"/>
                </a:cubicBezTo>
                <a:cubicBezTo>
                  <a:pt x="983875" y="523417"/>
                  <a:pt x="952929" y="514614"/>
                  <a:pt x="951595" y="514347"/>
                </a:cubicBezTo>
                <a:cubicBezTo>
                  <a:pt x="934788" y="510345"/>
                  <a:pt x="917181" y="514080"/>
                  <a:pt x="905709" y="522617"/>
                </a:cubicBezTo>
                <a:cubicBezTo>
                  <a:pt x="897439" y="528753"/>
                  <a:pt x="892637" y="537823"/>
                  <a:pt x="891837" y="547961"/>
                </a:cubicBezTo>
                <a:lnTo>
                  <a:pt x="891303" y="555964"/>
                </a:lnTo>
                <a:lnTo>
                  <a:pt x="899307" y="555697"/>
                </a:lnTo>
                <a:cubicBezTo>
                  <a:pt x="901975" y="555697"/>
                  <a:pt x="904109" y="555164"/>
                  <a:pt x="906510" y="554630"/>
                </a:cubicBezTo>
                <a:cubicBezTo>
                  <a:pt x="913179" y="553296"/>
                  <a:pt x="915047" y="553563"/>
                  <a:pt x="917714" y="556765"/>
                </a:cubicBezTo>
                <a:cubicBezTo>
                  <a:pt x="921449" y="561567"/>
                  <a:pt x="919849" y="569036"/>
                  <a:pt x="916914" y="573838"/>
                </a:cubicBezTo>
                <a:cubicBezTo>
                  <a:pt x="910245" y="584243"/>
                  <a:pt x="895572" y="589045"/>
                  <a:pt x="884100" y="584509"/>
                </a:cubicBezTo>
                <a:cubicBezTo>
                  <a:pt x="867560" y="578107"/>
                  <a:pt x="856356" y="557031"/>
                  <a:pt x="860891" y="539958"/>
                </a:cubicBezTo>
                <a:cubicBezTo>
                  <a:pt x="867827" y="514080"/>
                  <a:pt x="901441" y="494605"/>
                  <a:pt x="929453" y="491938"/>
                </a:cubicBezTo>
                <a:close/>
                <a:moveTo>
                  <a:pt x="1133271" y="447119"/>
                </a:moveTo>
                <a:cubicBezTo>
                  <a:pt x="1127401" y="444718"/>
                  <a:pt x="1121266" y="443651"/>
                  <a:pt x="1115130" y="444184"/>
                </a:cubicBezTo>
                <a:cubicBezTo>
                  <a:pt x="1100991" y="445518"/>
                  <a:pt x="1087118" y="457523"/>
                  <a:pt x="1089252" y="474597"/>
                </a:cubicBezTo>
                <a:cubicBezTo>
                  <a:pt x="1090853" y="486335"/>
                  <a:pt x="1097789" y="498340"/>
                  <a:pt x="1106860" y="504743"/>
                </a:cubicBezTo>
                <a:cubicBezTo>
                  <a:pt x="1112729" y="509011"/>
                  <a:pt x="1120199" y="510345"/>
                  <a:pt x="1126868" y="508478"/>
                </a:cubicBezTo>
                <a:cubicBezTo>
                  <a:pt x="1128735" y="507944"/>
                  <a:pt x="1130336" y="507144"/>
                  <a:pt x="1131937" y="506344"/>
                </a:cubicBezTo>
                <a:cubicBezTo>
                  <a:pt x="1131937" y="506877"/>
                  <a:pt x="1131670" y="507678"/>
                  <a:pt x="1131403" y="508211"/>
                </a:cubicBezTo>
                <a:cubicBezTo>
                  <a:pt x="1130069" y="511146"/>
                  <a:pt x="1126868" y="513013"/>
                  <a:pt x="1122066" y="514080"/>
                </a:cubicBezTo>
                <a:cubicBezTo>
                  <a:pt x="1118598" y="514614"/>
                  <a:pt x="1115130" y="514347"/>
                  <a:pt x="1110861" y="513013"/>
                </a:cubicBezTo>
                <a:cubicBezTo>
                  <a:pt x="1106059" y="511412"/>
                  <a:pt x="1100724" y="508745"/>
                  <a:pt x="1095121" y="504743"/>
                </a:cubicBezTo>
                <a:cubicBezTo>
                  <a:pt x="1091387" y="502342"/>
                  <a:pt x="1088185" y="499141"/>
                  <a:pt x="1084450" y="495939"/>
                </a:cubicBezTo>
                <a:cubicBezTo>
                  <a:pt x="1079915" y="491938"/>
                  <a:pt x="1075113" y="487669"/>
                  <a:pt x="1069511" y="484201"/>
                </a:cubicBezTo>
                <a:cubicBezTo>
                  <a:pt x="1065509" y="481800"/>
                  <a:pt x="1061241" y="479666"/>
                  <a:pt x="1056172" y="477265"/>
                </a:cubicBezTo>
                <a:cubicBezTo>
                  <a:pt x="1041766" y="470595"/>
                  <a:pt x="1027093" y="466594"/>
                  <a:pt x="1012954" y="466060"/>
                </a:cubicBezTo>
                <a:cubicBezTo>
                  <a:pt x="992946" y="464726"/>
                  <a:pt x="973738" y="469528"/>
                  <a:pt x="957198" y="479666"/>
                </a:cubicBezTo>
                <a:cubicBezTo>
                  <a:pt x="945993" y="477798"/>
                  <a:pt x="935055" y="478065"/>
                  <a:pt x="928119" y="478599"/>
                </a:cubicBezTo>
                <a:cubicBezTo>
                  <a:pt x="922783" y="479132"/>
                  <a:pt x="917181" y="479933"/>
                  <a:pt x="911578" y="481267"/>
                </a:cubicBezTo>
                <a:lnTo>
                  <a:pt x="996147" y="420975"/>
                </a:lnTo>
                <a:lnTo>
                  <a:pt x="1083650" y="364952"/>
                </a:lnTo>
                <a:lnTo>
                  <a:pt x="1133271" y="447119"/>
                </a:lnTo>
                <a:close/>
                <a:moveTo>
                  <a:pt x="1165817" y="516748"/>
                </a:moveTo>
                <a:cubicBezTo>
                  <a:pt x="1163416" y="540224"/>
                  <a:pt x="1138873" y="555164"/>
                  <a:pt x="1117531" y="554364"/>
                </a:cubicBezTo>
                <a:cubicBezTo>
                  <a:pt x="1104992" y="553830"/>
                  <a:pt x="1091653" y="547961"/>
                  <a:pt x="1080715" y="537823"/>
                </a:cubicBezTo>
                <a:cubicBezTo>
                  <a:pt x="1043367" y="503142"/>
                  <a:pt x="1014021" y="502875"/>
                  <a:pt x="1003617" y="503676"/>
                </a:cubicBezTo>
                <a:cubicBezTo>
                  <a:pt x="996414" y="497006"/>
                  <a:pt x="988144" y="490870"/>
                  <a:pt x="978806" y="486068"/>
                </a:cubicBezTo>
                <a:lnTo>
                  <a:pt x="976405" y="485001"/>
                </a:lnTo>
                <a:cubicBezTo>
                  <a:pt x="987610" y="480466"/>
                  <a:pt x="999882" y="478599"/>
                  <a:pt x="1012687" y="479399"/>
                </a:cubicBezTo>
                <a:cubicBezTo>
                  <a:pt x="1025226" y="480199"/>
                  <a:pt x="1038031" y="483134"/>
                  <a:pt x="1051370" y="489270"/>
                </a:cubicBezTo>
                <a:cubicBezTo>
                  <a:pt x="1055905" y="491404"/>
                  <a:pt x="1059907" y="493271"/>
                  <a:pt x="1063642" y="495406"/>
                </a:cubicBezTo>
                <a:cubicBezTo>
                  <a:pt x="1068177" y="498073"/>
                  <a:pt x="1072179" y="501542"/>
                  <a:pt x="1076447" y="505543"/>
                </a:cubicBezTo>
                <a:cubicBezTo>
                  <a:pt x="1080182" y="509011"/>
                  <a:pt x="1084184" y="512479"/>
                  <a:pt x="1088719" y="515414"/>
                </a:cubicBezTo>
                <a:cubicBezTo>
                  <a:pt x="1095655" y="520216"/>
                  <a:pt x="1102058" y="523417"/>
                  <a:pt x="1108460" y="525552"/>
                </a:cubicBezTo>
                <a:cubicBezTo>
                  <a:pt x="1114596" y="527419"/>
                  <a:pt x="1120199" y="527953"/>
                  <a:pt x="1125801" y="526885"/>
                </a:cubicBezTo>
                <a:cubicBezTo>
                  <a:pt x="1134871" y="525285"/>
                  <a:pt x="1140740" y="521016"/>
                  <a:pt x="1143675" y="514080"/>
                </a:cubicBezTo>
                <a:cubicBezTo>
                  <a:pt x="1148210" y="502875"/>
                  <a:pt x="1142074" y="490070"/>
                  <a:pt x="1141541" y="488736"/>
                </a:cubicBezTo>
                <a:lnTo>
                  <a:pt x="1134604" y="475131"/>
                </a:lnTo>
                <a:lnTo>
                  <a:pt x="1129802" y="488736"/>
                </a:lnTo>
                <a:cubicBezTo>
                  <a:pt x="1128735" y="491938"/>
                  <a:pt x="1126334" y="494072"/>
                  <a:pt x="1123133" y="495139"/>
                </a:cubicBezTo>
                <a:cubicBezTo>
                  <a:pt x="1119932" y="495939"/>
                  <a:pt x="1116730" y="495406"/>
                  <a:pt x="1114063" y="493538"/>
                </a:cubicBezTo>
                <a:cubicBezTo>
                  <a:pt x="1108460" y="489537"/>
                  <a:pt x="1103658" y="481267"/>
                  <a:pt x="1102858" y="473530"/>
                </a:cubicBezTo>
                <a:cubicBezTo>
                  <a:pt x="1101791" y="464726"/>
                  <a:pt x="1109794" y="458324"/>
                  <a:pt x="1117798" y="457523"/>
                </a:cubicBezTo>
                <a:cubicBezTo>
                  <a:pt x="1135405" y="455923"/>
                  <a:pt x="1150078" y="474064"/>
                  <a:pt x="1159415" y="489537"/>
                </a:cubicBezTo>
                <a:cubicBezTo>
                  <a:pt x="1162616" y="496206"/>
                  <a:pt x="1166885" y="506077"/>
                  <a:pt x="1165817" y="516748"/>
                </a:cubicBezTo>
                <a:close/>
                <a:moveTo>
                  <a:pt x="1211703" y="576239"/>
                </a:moveTo>
                <a:cubicBezTo>
                  <a:pt x="1205034" y="583976"/>
                  <a:pt x="1192762" y="604251"/>
                  <a:pt x="1196764" y="642934"/>
                </a:cubicBezTo>
                <a:cubicBezTo>
                  <a:pt x="1165551" y="662142"/>
                  <a:pt x="1135938" y="683751"/>
                  <a:pt x="1106059" y="704826"/>
                </a:cubicBezTo>
                <a:cubicBezTo>
                  <a:pt x="1106593" y="701891"/>
                  <a:pt x="1106860" y="698957"/>
                  <a:pt x="1106593" y="695756"/>
                </a:cubicBezTo>
                <a:cubicBezTo>
                  <a:pt x="1106059" y="685085"/>
                  <a:pt x="1100724" y="672279"/>
                  <a:pt x="1092454" y="661608"/>
                </a:cubicBezTo>
                <a:cubicBezTo>
                  <a:pt x="1116197" y="659741"/>
                  <a:pt x="1137272" y="643467"/>
                  <a:pt x="1140207" y="616256"/>
                </a:cubicBezTo>
                <a:cubicBezTo>
                  <a:pt x="1141541" y="603184"/>
                  <a:pt x="1135405" y="587177"/>
                  <a:pt x="1128735" y="577040"/>
                </a:cubicBezTo>
                <a:cubicBezTo>
                  <a:pt x="1126601" y="573838"/>
                  <a:pt x="1123933" y="570637"/>
                  <a:pt x="1120732" y="567436"/>
                </a:cubicBezTo>
                <a:cubicBezTo>
                  <a:pt x="1146609" y="567436"/>
                  <a:pt x="1174088" y="549562"/>
                  <a:pt x="1178089" y="520483"/>
                </a:cubicBezTo>
                <a:lnTo>
                  <a:pt x="1211703" y="576239"/>
                </a:lnTo>
                <a:close/>
                <a:moveTo>
                  <a:pt x="312930" y="1145809"/>
                </a:moveTo>
                <a:cubicBezTo>
                  <a:pt x="301459" y="1164750"/>
                  <a:pt x="291855" y="1184492"/>
                  <a:pt x="281717" y="1204233"/>
                </a:cubicBezTo>
                <a:cubicBezTo>
                  <a:pt x="271846" y="1223975"/>
                  <a:pt x="261442" y="1243450"/>
                  <a:pt x="251838" y="1263191"/>
                </a:cubicBezTo>
                <a:lnTo>
                  <a:pt x="224627" y="1323483"/>
                </a:lnTo>
                <a:lnTo>
                  <a:pt x="211021" y="1353629"/>
                </a:lnTo>
                <a:lnTo>
                  <a:pt x="198749" y="1384575"/>
                </a:lnTo>
                <a:lnTo>
                  <a:pt x="174472" y="1446201"/>
                </a:lnTo>
                <a:cubicBezTo>
                  <a:pt x="166736" y="1466742"/>
                  <a:pt x="160066" y="1487818"/>
                  <a:pt x="152863" y="1508626"/>
                </a:cubicBezTo>
                <a:cubicBezTo>
                  <a:pt x="137924" y="1550244"/>
                  <a:pt x="126719" y="1592928"/>
                  <a:pt x="114448" y="1635346"/>
                </a:cubicBezTo>
                <a:cubicBezTo>
                  <a:pt x="108045" y="1656421"/>
                  <a:pt x="103776" y="1678297"/>
                  <a:pt x="98441" y="1699639"/>
                </a:cubicBezTo>
                <a:cubicBezTo>
                  <a:pt x="93639" y="1721248"/>
                  <a:pt x="88303" y="1742590"/>
                  <a:pt x="83768" y="1764199"/>
                </a:cubicBezTo>
                <a:lnTo>
                  <a:pt x="72030" y="1829293"/>
                </a:lnTo>
                <a:lnTo>
                  <a:pt x="66428" y="1862107"/>
                </a:lnTo>
                <a:cubicBezTo>
                  <a:pt x="64827" y="1873044"/>
                  <a:pt x="63493" y="1883982"/>
                  <a:pt x="62159" y="1894920"/>
                </a:cubicBezTo>
                <a:lnTo>
                  <a:pt x="53889" y="1960547"/>
                </a:lnTo>
                <a:cubicBezTo>
                  <a:pt x="50954" y="1982423"/>
                  <a:pt x="50154" y="2004566"/>
                  <a:pt x="48287" y="2026441"/>
                </a:cubicBezTo>
                <a:cubicBezTo>
                  <a:pt x="46953" y="2048317"/>
                  <a:pt x="44552" y="2070460"/>
                  <a:pt x="43752" y="2092336"/>
                </a:cubicBezTo>
                <a:lnTo>
                  <a:pt x="42151" y="2158496"/>
                </a:lnTo>
                <a:lnTo>
                  <a:pt x="315331" y="2162765"/>
                </a:lnTo>
                <a:lnTo>
                  <a:pt x="315865" y="2157429"/>
                </a:lnTo>
                <a:cubicBezTo>
                  <a:pt x="315865" y="2156896"/>
                  <a:pt x="316932" y="2150493"/>
                  <a:pt x="323334" y="2141689"/>
                </a:cubicBezTo>
                <a:cubicBezTo>
                  <a:pt x="329737" y="2132886"/>
                  <a:pt x="341475" y="2121948"/>
                  <a:pt x="362817" y="2112877"/>
                </a:cubicBezTo>
                <a:lnTo>
                  <a:pt x="366285" y="2111277"/>
                </a:lnTo>
                <a:cubicBezTo>
                  <a:pt x="366552" y="2087267"/>
                  <a:pt x="369487" y="2063524"/>
                  <a:pt x="371087" y="2039780"/>
                </a:cubicBezTo>
                <a:lnTo>
                  <a:pt x="373755" y="2004032"/>
                </a:lnTo>
                <a:lnTo>
                  <a:pt x="378290" y="1968551"/>
                </a:lnTo>
                <a:lnTo>
                  <a:pt x="378824" y="1966417"/>
                </a:lnTo>
                <a:cubicBezTo>
                  <a:pt x="379358" y="1963749"/>
                  <a:pt x="379624" y="1961081"/>
                  <a:pt x="379624" y="1958413"/>
                </a:cubicBezTo>
                <a:cubicBezTo>
                  <a:pt x="382025" y="1941339"/>
                  <a:pt x="383626" y="1924266"/>
                  <a:pt x="386294" y="1907192"/>
                </a:cubicBezTo>
                <a:lnTo>
                  <a:pt x="395364" y="1856238"/>
                </a:lnTo>
                <a:cubicBezTo>
                  <a:pt x="400700" y="1822090"/>
                  <a:pt x="409503" y="1788743"/>
                  <a:pt x="416973" y="1755129"/>
                </a:cubicBezTo>
                <a:lnTo>
                  <a:pt x="391629" y="1731119"/>
                </a:lnTo>
                <a:lnTo>
                  <a:pt x="349478" y="1720448"/>
                </a:lnTo>
                <a:lnTo>
                  <a:pt x="347077" y="1724449"/>
                </a:lnTo>
                <a:cubicBezTo>
                  <a:pt x="347077" y="1724449"/>
                  <a:pt x="343876" y="1729518"/>
                  <a:pt x="337473" y="1735121"/>
                </a:cubicBezTo>
                <a:cubicBezTo>
                  <a:pt x="331071" y="1740723"/>
                  <a:pt x="321467" y="1746592"/>
                  <a:pt x="308662" y="1748726"/>
                </a:cubicBezTo>
                <a:cubicBezTo>
                  <a:pt x="288653" y="1751927"/>
                  <a:pt x="265444" y="1744991"/>
                  <a:pt x="240366" y="1727117"/>
                </a:cubicBezTo>
                <a:cubicBezTo>
                  <a:pt x="238766" y="1725517"/>
                  <a:pt x="229162" y="1716446"/>
                  <a:pt x="219825" y="1703908"/>
                </a:cubicBezTo>
                <a:cubicBezTo>
                  <a:pt x="210487" y="1691102"/>
                  <a:pt x="201684" y="1674562"/>
                  <a:pt x="202217" y="1658822"/>
                </a:cubicBezTo>
                <a:lnTo>
                  <a:pt x="202217" y="1658822"/>
                </a:lnTo>
                <a:cubicBezTo>
                  <a:pt x="218224" y="1631077"/>
                  <a:pt x="264643" y="1619606"/>
                  <a:pt x="269178" y="1618539"/>
                </a:cubicBezTo>
                <a:cubicBezTo>
                  <a:pt x="299858" y="1615604"/>
                  <a:pt x="323334" y="1621207"/>
                  <a:pt x="339341" y="1634012"/>
                </a:cubicBezTo>
                <a:cubicBezTo>
                  <a:pt x="349745" y="1642282"/>
                  <a:pt x="355081" y="1652419"/>
                  <a:pt x="357749" y="1660423"/>
                </a:cubicBezTo>
                <a:cubicBezTo>
                  <a:pt x="360683" y="1668426"/>
                  <a:pt x="360950" y="1674562"/>
                  <a:pt x="360950" y="1674562"/>
                </a:cubicBezTo>
                <a:lnTo>
                  <a:pt x="361217" y="1679097"/>
                </a:lnTo>
                <a:lnTo>
                  <a:pt x="403101" y="1690835"/>
                </a:lnTo>
                <a:lnTo>
                  <a:pt x="436715" y="1682565"/>
                </a:lnTo>
                <a:cubicBezTo>
                  <a:pt x="455122" y="1616138"/>
                  <a:pt x="479399" y="1551578"/>
                  <a:pt x="505010" y="1487551"/>
                </a:cubicBezTo>
                <a:cubicBezTo>
                  <a:pt x="506344" y="1485150"/>
                  <a:pt x="507411" y="1482749"/>
                  <a:pt x="508211" y="1480081"/>
                </a:cubicBezTo>
                <a:lnTo>
                  <a:pt x="508745" y="1477947"/>
                </a:lnTo>
                <a:lnTo>
                  <a:pt x="538357" y="1412853"/>
                </a:lnTo>
                <a:cubicBezTo>
                  <a:pt x="547961" y="1390978"/>
                  <a:pt x="559699" y="1370169"/>
                  <a:pt x="570370" y="1348827"/>
                </a:cubicBezTo>
                <a:lnTo>
                  <a:pt x="567969" y="1345625"/>
                </a:lnTo>
                <a:cubicBezTo>
                  <a:pt x="553830" y="1326951"/>
                  <a:pt x="548761" y="1311478"/>
                  <a:pt x="547427" y="1300540"/>
                </a:cubicBezTo>
                <a:cubicBezTo>
                  <a:pt x="546360" y="1289869"/>
                  <a:pt x="549028" y="1284000"/>
                  <a:pt x="549028" y="1283466"/>
                </a:cubicBezTo>
                <a:lnTo>
                  <a:pt x="551162" y="1278664"/>
                </a:lnTo>
                <a:lnTo>
                  <a:pt x="545827" y="1275463"/>
                </a:lnTo>
                <a:lnTo>
                  <a:pt x="312930" y="1145809"/>
                </a:lnTo>
                <a:close/>
                <a:moveTo>
                  <a:pt x="442584" y="1311211"/>
                </a:moveTo>
                <a:cubicBezTo>
                  <a:pt x="431646" y="1317080"/>
                  <a:pt x="416973" y="1318681"/>
                  <a:pt x="402567" y="1315213"/>
                </a:cubicBezTo>
                <a:cubicBezTo>
                  <a:pt x="352413" y="1303475"/>
                  <a:pt x="326802" y="1317881"/>
                  <a:pt x="318532" y="1324017"/>
                </a:cubicBezTo>
                <a:cubicBezTo>
                  <a:pt x="308928" y="1321616"/>
                  <a:pt x="298791" y="1320815"/>
                  <a:pt x="288386" y="1321349"/>
                </a:cubicBezTo>
                <a:lnTo>
                  <a:pt x="285985" y="1321616"/>
                </a:lnTo>
                <a:cubicBezTo>
                  <a:pt x="293455" y="1312278"/>
                  <a:pt x="303059" y="1304275"/>
                  <a:pt x="314264" y="1298673"/>
                </a:cubicBezTo>
                <a:cubicBezTo>
                  <a:pt x="325202" y="1293070"/>
                  <a:pt x="338807" y="1289602"/>
                  <a:pt x="352947" y="1288268"/>
                </a:cubicBezTo>
                <a:cubicBezTo>
                  <a:pt x="358015" y="1287735"/>
                  <a:pt x="362551" y="1287468"/>
                  <a:pt x="366552" y="1287468"/>
                </a:cubicBezTo>
                <a:cubicBezTo>
                  <a:pt x="371888" y="1287468"/>
                  <a:pt x="376957" y="1288535"/>
                  <a:pt x="382559" y="1289869"/>
                </a:cubicBezTo>
                <a:cubicBezTo>
                  <a:pt x="387628" y="1290936"/>
                  <a:pt x="392696" y="1292003"/>
                  <a:pt x="398032" y="1292270"/>
                </a:cubicBezTo>
                <a:cubicBezTo>
                  <a:pt x="406302" y="1292804"/>
                  <a:pt x="413505" y="1292537"/>
                  <a:pt x="420174" y="1291203"/>
                </a:cubicBezTo>
                <a:cubicBezTo>
                  <a:pt x="426577" y="1289869"/>
                  <a:pt x="431646" y="1287468"/>
                  <a:pt x="435648" y="1283733"/>
                </a:cubicBezTo>
                <a:cubicBezTo>
                  <a:pt x="442584" y="1277864"/>
                  <a:pt x="445518" y="1270928"/>
                  <a:pt x="444718" y="1263725"/>
                </a:cubicBezTo>
                <a:cubicBezTo>
                  <a:pt x="443117" y="1251720"/>
                  <a:pt x="431379" y="1243716"/>
                  <a:pt x="430045" y="1242916"/>
                </a:cubicBezTo>
                <a:lnTo>
                  <a:pt x="417240" y="1234379"/>
                </a:lnTo>
                <a:lnTo>
                  <a:pt x="419908" y="1248518"/>
                </a:lnTo>
                <a:cubicBezTo>
                  <a:pt x="420441" y="1251720"/>
                  <a:pt x="419641" y="1254921"/>
                  <a:pt x="417240" y="1257322"/>
                </a:cubicBezTo>
                <a:cubicBezTo>
                  <a:pt x="415106" y="1259723"/>
                  <a:pt x="411904" y="1260790"/>
                  <a:pt x="408703" y="1260523"/>
                </a:cubicBezTo>
                <a:cubicBezTo>
                  <a:pt x="402034" y="1259723"/>
                  <a:pt x="393497" y="1254921"/>
                  <a:pt x="388962" y="1248785"/>
                </a:cubicBezTo>
                <a:cubicBezTo>
                  <a:pt x="383626" y="1241582"/>
                  <a:pt x="387094" y="1231978"/>
                  <a:pt x="393764" y="1227443"/>
                </a:cubicBezTo>
                <a:cubicBezTo>
                  <a:pt x="408170" y="1217039"/>
                  <a:pt x="430579" y="1225842"/>
                  <a:pt x="446052" y="1234646"/>
                </a:cubicBezTo>
                <a:cubicBezTo>
                  <a:pt x="452455" y="1238381"/>
                  <a:pt x="460991" y="1244517"/>
                  <a:pt x="465260" y="1254388"/>
                </a:cubicBezTo>
                <a:cubicBezTo>
                  <a:pt x="474864" y="1275997"/>
                  <a:pt x="461258" y="1301340"/>
                  <a:pt x="442584" y="1311211"/>
                </a:cubicBezTo>
                <a:close/>
                <a:moveTo>
                  <a:pt x="457523" y="1363500"/>
                </a:moveTo>
                <a:cubicBezTo>
                  <a:pt x="456723" y="1357897"/>
                  <a:pt x="456456" y="1352295"/>
                  <a:pt x="455923" y="1346693"/>
                </a:cubicBezTo>
                <a:cubicBezTo>
                  <a:pt x="452188" y="1350694"/>
                  <a:pt x="448453" y="1354963"/>
                  <a:pt x="445252" y="1359231"/>
                </a:cubicBezTo>
                <a:cubicBezTo>
                  <a:pt x="441517" y="1364033"/>
                  <a:pt x="433513" y="1361099"/>
                  <a:pt x="433247" y="1360832"/>
                </a:cubicBezTo>
                <a:cubicBezTo>
                  <a:pt x="428711" y="1359231"/>
                  <a:pt x="425510" y="1357630"/>
                  <a:pt x="423109" y="1355763"/>
                </a:cubicBezTo>
                <a:cubicBezTo>
                  <a:pt x="420441" y="1353629"/>
                  <a:pt x="418841" y="1351228"/>
                  <a:pt x="418307" y="1348293"/>
                </a:cubicBezTo>
                <a:cubicBezTo>
                  <a:pt x="417773" y="1344292"/>
                  <a:pt x="419107" y="1339490"/>
                  <a:pt x="422575" y="1335755"/>
                </a:cubicBezTo>
                <a:cubicBezTo>
                  <a:pt x="429512" y="1328285"/>
                  <a:pt x="447919" y="1331220"/>
                  <a:pt x="458057" y="1336022"/>
                </a:cubicBezTo>
                <a:cubicBezTo>
                  <a:pt x="466327" y="1340023"/>
                  <a:pt x="476998" y="1348293"/>
                  <a:pt x="480733" y="1357097"/>
                </a:cubicBezTo>
                <a:cubicBezTo>
                  <a:pt x="490870" y="1380307"/>
                  <a:pt x="476998" y="1403783"/>
                  <a:pt x="455389" y="1412053"/>
                </a:cubicBezTo>
                <a:cubicBezTo>
                  <a:pt x="445785" y="1411253"/>
                  <a:pt x="437515" y="1413387"/>
                  <a:pt x="431112" y="1417922"/>
                </a:cubicBezTo>
                <a:cubicBezTo>
                  <a:pt x="416440" y="1421123"/>
                  <a:pt x="395898" y="1415521"/>
                  <a:pt x="386827" y="1412320"/>
                </a:cubicBezTo>
                <a:cubicBezTo>
                  <a:pt x="386827" y="1407518"/>
                  <a:pt x="386827" y="1402983"/>
                  <a:pt x="386294" y="1398181"/>
                </a:cubicBezTo>
                <a:lnTo>
                  <a:pt x="386027" y="1396313"/>
                </a:lnTo>
                <a:cubicBezTo>
                  <a:pt x="413772" y="1400848"/>
                  <a:pt x="434047" y="1398447"/>
                  <a:pt x="446052" y="1388843"/>
                </a:cubicBezTo>
                <a:cubicBezTo>
                  <a:pt x="459124" y="1378706"/>
                  <a:pt x="457523" y="1364033"/>
                  <a:pt x="457523" y="1363500"/>
                </a:cubicBezTo>
                <a:close/>
                <a:moveTo>
                  <a:pt x="446319" y="1460607"/>
                </a:moveTo>
                <a:cubicBezTo>
                  <a:pt x="451121" y="1461140"/>
                  <a:pt x="455389" y="1461674"/>
                  <a:pt x="457257" y="1463541"/>
                </a:cubicBezTo>
                <a:cubicBezTo>
                  <a:pt x="458857" y="1465142"/>
                  <a:pt x="459391" y="1466742"/>
                  <a:pt x="459391" y="1467276"/>
                </a:cubicBezTo>
                <a:cubicBezTo>
                  <a:pt x="458590" y="1468877"/>
                  <a:pt x="454055" y="1470744"/>
                  <a:pt x="448453" y="1470211"/>
                </a:cubicBezTo>
                <a:cubicBezTo>
                  <a:pt x="448453" y="1470211"/>
                  <a:pt x="412971" y="1465942"/>
                  <a:pt x="383893" y="1438197"/>
                </a:cubicBezTo>
                <a:cubicBezTo>
                  <a:pt x="384960" y="1433662"/>
                  <a:pt x="385227" y="1429127"/>
                  <a:pt x="386027" y="1424858"/>
                </a:cubicBezTo>
                <a:cubicBezTo>
                  <a:pt x="394297" y="1427259"/>
                  <a:pt x="407636" y="1430727"/>
                  <a:pt x="420708" y="1430994"/>
                </a:cubicBezTo>
                <a:cubicBezTo>
                  <a:pt x="418841" y="1435263"/>
                  <a:pt x="418040" y="1440065"/>
                  <a:pt x="419908" y="1444867"/>
                </a:cubicBezTo>
                <a:cubicBezTo>
                  <a:pt x="424976" y="1458472"/>
                  <a:pt x="437782" y="1459806"/>
                  <a:pt x="446319" y="1460607"/>
                </a:cubicBezTo>
                <a:close/>
                <a:moveTo>
                  <a:pt x="383359" y="1383241"/>
                </a:moveTo>
                <a:cubicBezTo>
                  <a:pt x="378824" y="1368035"/>
                  <a:pt x="370020" y="1354429"/>
                  <a:pt x="357215" y="1343758"/>
                </a:cubicBezTo>
                <a:cubicBezTo>
                  <a:pt x="350546" y="1338156"/>
                  <a:pt x="343076" y="1333621"/>
                  <a:pt x="335072" y="1329886"/>
                </a:cubicBezTo>
                <a:cubicBezTo>
                  <a:pt x="346277" y="1325084"/>
                  <a:pt x="366552" y="1320015"/>
                  <a:pt x="399633" y="1327485"/>
                </a:cubicBezTo>
                <a:cubicBezTo>
                  <a:pt x="403101" y="1328285"/>
                  <a:pt x="406569" y="1328819"/>
                  <a:pt x="410304" y="1329085"/>
                </a:cubicBezTo>
                <a:cubicBezTo>
                  <a:pt x="405235" y="1334954"/>
                  <a:pt x="403634" y="1342424"/>
                  <a:pt x="404701" y="1349094"/>
                </a:cubicBezTo>
                <a:cubicBezTo>
                  <a:pt x="405769" y="1355496"/>
                  <a:pt x="409237" y="1360832"/>
                  <a:pt x="415106" y="1365100"/>
                </a:cubicBezTo>
                <a:cubicBezTo>
                  <a:pt x="418841" y="1367768"/>
                  <a:pt x="423376" y="1370169"/>
                  <a:pt x="429245" y="1372303"/>
                </a:cubicBezTo>
                <a:cubicBezTo>
                  <a:pt x="432179" y="1373370"/>
                  <a:pt x="436448" y="1374437"/>
                  <a:pt x="440983" y="1374171"/>
                </a:cubicBezTo>
                <a:cubicBezTo>
                  <a:pt x="439916" y="1375771"/>
                  <a:pt x="438582" y="1377372"/>
                  <a:pt x="436448" y="1378973"/>
                </a:cubicBezTo>
                <a:cubicBezTo>
                  <a:pt x="427111" y="1386709"/>
                  <a:pt x="408703" y="1388043"/>
                  <a:pt x="383359" y="1383241"/>
                </a:cubicBezTo>
                <a:close/>
                <a:moveTo>
                  <a:pt x="474330" y="1416855"/>
                </a:moveTo>
                <a:cubicBezTo>
                  <a:pt x="493805" y="1403249"/>
                  <a:pt x="503943" y="1378706"/>
                  <a:pt x="493271" y="1353896"/>
                </a:cubicBezTo>
                <a:cubicBezTo>
                  <a:pt x="487936" y="1341891"/>
                  <a:pt x="474597" y="1330953"/>
                  <a:pt x="463659" y="1325617"/>
                </a:cubicBezTo>
                <a:cubicBezTo>
                  <a:pt x="460191" y="1324017"/>
                  <a:pt x="456189" y="1322416"/>
                  <a:pt x="451921" y="1321349"/>
                </a:cubicBezTo>
                <a:cubicBezTo>
                  <a:pt x="474330" y="1308543"/>
                  <a:pt x="488736" y="1278931"/>
                  <a:pt x="478332" y="1252253"/>
                </a:cubicBezTo>
                <a:lnTo>
                  <a:pt x="535156" y="1283466"/>
                </a:lnTo>
                <a:cubicBezTo>
                  <a:pt x="532488" y="1293070"/>
                  <a:pt x="532488" y="1317347"/>
                  <a:pt x="555164" y="1348827"/>
                </a:cubicBezTo>
                <a:cubicBezTo>
                  <a:pt x="546894" y="1365100"/>
                  <a:pt x="538357" y="1381374"/>
                  <a:pt x="530354" y="1397647"/>
                </a:cubicBezTo>
                <a:lnTo>
                  <a:pt x="507678" y="1447534"/>
                </a:lnTo>
                <a:cubicBezTo>
                  <a:pt x="506610" y="1444867"/>
                  <a:pt x="505276" y="1441932"/>
                  <a:pt x="503676" y="1439531"/>
                </a:cubicBezTo>
                <a:cubicBezTo>
                  <a:pt x="497807" y="1430194"/>
                  <a:pt x="486869" y="1421657"/>
                  <a:pt x="474330" y="1416855"/>
                </a:cubicBezTo>
                <a:close/>
                <a:moveTo>
                  <a:pt x="475664" y="1495554"/>
                </a:moveTo>
                <a:cubicBezTo>
                  <a:pt x="443384" y="1505692"/>
                  <a:pt x="402300" y="1495821"/>
                  <a:pt x="373222" y="1468343"/>
                </a:cubicBezTo>
                <a:cubicBezTo>
                  <a:pt x="375889" y="1463008"/>
                  <a:pt x="378290" y="1457405"/>
                  <a:pt x="380158" y="1451803"/>
                </a:cubicBezTo>
                <a:cubicBezTo>
                  <a:pt x="411904" y="1478481"/>
                  <a:pt x="447119" y="1482216"/>
                  <a:pt x="448720" y="1482482"/>
                </a:cubicBezTo>
                <a:cubicBezTo>
                  <a:pt x="458057" y="1483016"/>
                  <a:pt x="468461" y="1480348"/>
                  <a:pt x="471929" y="1473412"/>
                </a:cubicBezTo>
                <a:cubicBezTo>
                  <a:pt x="473263" y="1470477"/>
                  <a:pt x="474597" y="1464608"/>
                  <a:pt x="467394" y="1456605"/>
                </a:cubicBezTo>
                <a:cubicBezTo>
                  <a:pt x="461792" y="1450202"/>
                  <a:pt x="453255" y="1449402"/>
                  <a:pt x="446585" y="1448602"/>
                </a:cubicBezTo>
                <a:cubicBezTo>
                  <a:pt x="437248" y="1447534"/>
                  <a:pt x="434314" y="1446734"/>
                  <a:pt x="432713" y="1442199"/>
                </a:cubicBezTo>
                <a:cubicBezTo>
                  <a:pt x="431379" y="1438464"/>
                  <a:pt x="435114" y="1431528"/>
                  <a:pt x="439116" y="1428326"/>
                </a:cubicBezTo>
                <a:cubicBezTo>
                  <a:pt x="446052" y="1422724"/>
                  <a:pt x="456189" y="1423791"/>
                  <a:pt x="461792" y="1425125"/>
                </a:cubicBezTo>
                <a:cubicBezTo>
                  <a:pt x="474330" y="1427793"/>
                  <a:pt x="486869" y="1435796"/>
                  <a:pt x="492204" y="1444066"/>
                </a:cubicBezTo>
                <a:cubicBezTo>
                  <a:pt x="497807" y="1452603"/>
                  <a:pt x="499141" y="1463274"/>
                  <a:pt x="496206" y="1473145"/>
                </a:cubicBezTo>
                <a:cubicBezTo>
                  <a:pt x="494872" y="1476080"/>
                  <a:pt x="493805" y="1479281"/>
                  <a:pt x="492471" y="1482216"/>
                </a:cubicBezTo>
                <a:cubicBezTo>
                  <a:pt x="488736" y="1488618"/>
                  <a:pt x="482867" y="1493420"/>
                  <a:pt x="475664" y="1495554"/>
                </a:cubicBezTo>
                <a:close/>
                <a:moveTo>
                  <a:pt x="422842" y="1540106"/>
                </a:moveTo>
                <a:lnTo>
                  <a:pt x="412705" y="1531303"/>
                </a:lnTo>
                <a:cubicBezTo>
                  <a:pt x="408436" y="1527568"/>
                  <a:pt x="406569" y="1524100"/>
                  <a:pt x="406569" y="1520898"/>
                </a:cubicBezTo>
                <a:cubicBezTo>
                  <a:pt x="406569" y="1516363"/>
                  <a:pt x="410837" y="1512628"/>
                  <a:pt x="412438" y="1511561"/>
                </a:cubicBezTo>
                <a:cubicBezTo>
                  <a:pt x="421775" y="1509427"/>
                  <a:pt x="431379" y="1512095"/>
                  <a:pt x="438315" y="1518230"/>
                </a:cubicBezTo>
                <a:cubicBezTo>
                  <a:pt x="444985" y="1524633"/>
                  <a:pt x="447119" y="1532903"/>
                  <a:pt x="443651" y="1540640"/>
                </a:cubicBezTo>
                <a:cubicBezTo>
                  <a:pt x="437515" y="1554512"/>
                  <a:pt x="416706" y="1564650"/>
                  <a:pt x="397232" y="1561715"/>
                </a:cubicBezTo>
                <a:cubicBezTo>
                  <a:pt x="368153" y="1557447"/>
                  <a:pt x="343343" y="1536638"/>
                  <a:pt x="338807" y="1511828"/>
                </a:cubicBezTo>
                <a:cubicBezTo>
                  <a:pt x="343076" y="1508093"/>
                  <a:pt x="346811" y="1504358"/>
                  <a:pt x="350546" y="1500356"/>
                </a:cubicBezTo>
                <a:cubicBezTo>
                  <a:pt x="353480" y="1512895"/>
                  <a:pt x="359349" y="1522499"/>
                  <a:pt x="368686" y="1529702"/>
                </a:cubicBezTo>
                <a:cubicBezTo>
                  <a:pt x="386827" y="1543574"/>
                  <a:pt x="408703" y="1541173"/>
                  <a:pt x="409503" y="1541173"/>
                </a:cubicBezTo>
                <a:lnTo>
                  <a:pt x="422842" y="1540106"/>
                </a:lnTo>
                <a:close/>
                <a:moveTo>
                  <a:pt x="362551" y="1486484"/>
                </a:moveTo>
                <a:cubicBezTo>
                  <a:pt x="364151" y="1484350"/>
                  <a:pt x="365752" y="1481949"/>
                  <a:pt x="367086" y="1479548"/>
                </a:cubicBezTo>
                <a:cubicBezTo>
                  <a:pt x="378024" y="1489152"/>
                  <a:pt x="390562" y="1496621"/>
                  <a:pt x="403368" y="1501957"/>
                </a:cubicBezTo>
                <a:cubicBezTo>
                  <a:pt x="400166" y="1504358"/>
                  <a:pt x="393497" y="1510227"/>
                  <a:pt x="393230" y="1519564"/>
                </a:cubicBezTo>
                <a:cubicBezTo>
                  <a:pt x="392963" y="1522766"/>
                  <a:pt x="393764" y="1525700"/>
                  <a:pt x="395097" y="1528635"/>
                </a:cubicBezTo>
                <a:cubicBezTo>
                  <a:pt x="389495" y="1527568"/>
                  <a:pt x="382826" y="1525433"/>
                  <a:pt x="377223" y="1520898"/>
                </a:cubicBezTo>
                <a:cubicBezTo>
                  <a:pt x="368153" y="1513695"/>
                  <a:pt x="363084" y="1502224"/>
                  <a:pt x="362551" y="1486484"/>
                </a:cubicBezTo>
                <a:close/>
                <a:moveTo>
                  <a:pt x="308128" y="1607601"/>
                </a:moveTo>
                <a:cubicBezTo>
                  <a:pt x="320933" y="1601999"/>
                  <a:pt x="324401" y="1585192"/>
                  <a:pt x="325202" y="1578255"/>
                </a:cubicBezTo>
                <a:cubicBezTo>
                  <a:pt x="327069" y="1564383"/>
                  <a:pt x="322267" y="1549977"/>
                  <a:pt x="311863" y="1537438"/>
                </a:cubicBezTo>
                <a:cubicBezTo>
                  <a:pt x="310796" y="1536105"/>
                  <a:pt x="309729" y="1535037"/>
                  <a:pt x="308395" y="1533704"/>
                </a:cubicBezTo>
                <a:cubicBezTo>
                  <a:pt x="315064" y="1529969"/>
                  <a:pt x="321467" y="1525700"/>
                  <a:pt x="327603" y="1521165"/>
                </a:cubicBezTo>
                <a:cubicBezTo>
                  <a:pt x="336673" y="1548376"/>
                  <a:pt x="363884" y="1569185"/>
                  <a:pt x="396698" y="1573720"/>
                </a:cubicBezTo>
                <a:cubicBezTo>
                  <a:pt x="422309" y="1577455"/>
                  <a:pt x="448986" y="1564383"/>
                  <a:pt x="456990" y="1545709"/>
                </a:cubicBezTo>
                <a:cubicBezTo>
                  <a:pt x="462059" y="1533970"/>
                  <a:pt x="458857" y="1520898"/>
                  <a:pt x="448720" y="1511294"/>
                </a:cubicBezTo>
                <a:cubicBezTo>
                  <a:pt x="460191" y="1511561"/>
                  <a:pt x="471396" y="1509960"/>
                  <a:pt x="481800" y="1506759"/>
                </a:cubicBezTo>
                <a:lnTo>
                  <a:pt x="482867" y="1506225"/>
                </a:lnTo>
                <a:cubicBezTo>
                  <a:pt x="472196" y="1533704"/>
                  <a:pt x="460725" y="1560648"/>
                  <a:pt x="451921" y="1588927"/>
                </a:cubicBezTo>
                <a:cubicBezTo>
                  <a:pt x="442584" y="1616938"/>
                  <a:pt x="432446" y="1644416"/>
                  <a:pt x="424976" y="1672961"/>
                </a:cubicBezTo>
                <a:lnTo>
                  <a:pt x="402034" y="1678564"/>
                </a:lnTo>
                <a:lnTo>
                  <a:pt x="374289" y="1670560"/>
                </a:lnTo>
                <a:cubicBezTo>
                  <a:pt x="372955" y="1661490"/>
                  <a:pt x="367619" y="1641482"/>
                  <a:pt x="348145" y="1625475"/>
                </a:cubicBezTo>
                <a:cubicBezTo>
                  <a:pt x="337473" y="1616671"/>
                  <a:pt x="323868" y="1610802"/>
                  <a:pt x="308128" y="1607601"/>
                </a:cubicBezTo>
                <a:close/>
                <a:moveTo>
                  <a:pt x="233430" y="1617472"/>
                </a:moveTo>
                <a:cubicBezTo>
                  <a:pt x="235564" y="1604666"/>
                  <a:pt x="239033" y="1589994"/>
                  <a:pt x="248103" y="1579323"/>
                </a:cubicBezTo>
                <a:cubicBezTo>
                  <a:pt x="252371" y="1574521"/>
                  <a:pt x="259041" y="1568651"/>
                  <a:pt x="267311" y="1568118"/>
                </a:cubicBezTo>
                <a:cubicBezTo>
                  <a:pt x="269178" y="1568118"/>
                  <a:pt x="270512" y="1568118"/>
                  <a:pt x="271046" y="1568118"/>
                </a:cubicBezTo>
                <a:cubicBezTo>
                  <a:pt x="271313" y="1569452"/>
                  <a:pt x="270779" y="1572120"/>
                  <a:pt x="270512" y="1574254"/>
                </a:cubicBezTo>
                <a:cubicBezTo>
                  <a:pt x="270512" y="1575321"/>
                  <a:pt x="270246" y="1576388"/>
                  <a:pt x="270246" y="1577722"/>
                </a:cubicBezTo>
                <a:cubicBezTo>
                  <a:pt x="268912" y="1589727"/>
                  <a:pt x="273447" y="1598264"/>
                  <a:pt x="284918" y="1604933"/>
                </a:cubicBezTo>
                <a:cubicBezTo>
                  <a:pt x="285452" y="1605200"/>
                  <a:pt x="285985" y="1605467"/>
                  <a:pt x="286519" y="1605733"/>
                </a:cubicBezTo>
                <a:cubicBezTo>
                  <a:pt x="280116" y="1605733"/>
                  <a:pt x="273714" y="1605733"/>
                  <a:pt x="266777" y="1606534"/>
                </a:cubicBezTo>
                <a:lnTo>
                  <a:pt x="265977" y="1606534"/>
                </a:lnTo>
                <a:cubicBezTo>
                  <a:pt x="264910" y="1606534"/>
                  <a:pt x="250237" y="1609735"/>
                  <a:pt x="233430" y="1617472"/>
                </a:cubicBezTo>
                <a:close/>
                <a:moveTo>
                  <a:pt x="197682" y="1642549"/>
                </a:moveTo>
                <a:cubicBezTo>
                  <a:pt x="189145" y="1621207"/>
                  <a:pt x="192880" y="1586792"/>
                  <a:pt x="211021" y="1559314"/>
                </a:cubicBezTo>
                <a:cubicBezTo>
                  <a:pt x="227294" y="1534771"/>
                  <a:pt x="247836" y="1522499"/>
                  <a:pt x="267845" y="1525433"/>
                </a:cubicBezTo>
                <a:cubicBezTo>
                  <a:pt x="280383" y="1527301"/>
                  <a:pt x="292655" y="1534237"/>
                  <a:pt x="301192" y="1544641"/>
                </a:cubicBezTo>
                <a:cubicBezTo>
                  <a:pt x="309195" y="1554512"/>
                  <a:pt x="312930" y="1565450"/>
                  <a:pt x="311596" y="1576121"/>
                </a:cubicBezTo>
                <a:cubicBezTo>
                  <a:pt x="310262" y="1586526"/>
                  <a:pt x="306261" y="1594796"/>
                  <a:pt x="301459" y="1596663"/>
                </a:cubicBezTo>
                <a:cubicBezTo>
                  <a:pt x="299058" y="1597730"/>
                  <a:pt x="295856" y="1596930"/>
                  <a:pt x="291855" y="1594529"/>
                </a:cubicBezTo>
                <a:cubicBezTo>
                  <a:pt x="285185" y="1590527"/>
                  <a:pt x="283051" y="1586792"/>
                  <a:pt x="283851" y="1579323"/>
                </a:cubicBezTo>
                <a:cubicBezTo>
                  <a:pt x="283851" y="1578255"/>
                  <a:pt x="284118" y="1577188"/>
                  <a:pt x="284118" y="1576121"/>
                </a:cubicBezTo>
                <a:cubicBezTo>
                  <a:pt x="284918" y="1570252"/>
                  <a:pt x="285452" y="1564116"/>
                  <a:pt x="280650" y="1559581"/>
                </a:cubicBezTo>
                <a:cubicBezTo>
                  <a:pt x="276381" y="1555313"/>
                  <a:pt x="269979" y="1555046"/>
                  <a:pt x="265444" y="1555313"/>
                </a:cubicBezTo>
                <a:cubicBezTo>
                  <a:pt x="252371" y="1556113"/>
                  <a:pt x="242767" y="1564383"/>
                  <a:pt x="236898" y="1571319"/>
                </a:cubicBezTo>
                <a:cubicBezTo>
                  <a:pt x="223293" y="1587059"/>
                  <a:pt x="220091" y="1609468"/>
                  <a:pt x="218224" y="1625742"/>
                </a:cubicBezTo>
                <a:cubicBezTo>
                  <a:pt x="211021" y="1630277"/>
                  <a:pt x="203818" y="1635879"/>
                  <a:pt x="197682" y="1642549"/>
                </a:cubicBezTo>
                <a:close/>
                <a:moveTo>
                  <a:pt x="249170" y="1747392"/>
                </a:moveTo>
                <a:cubicBezTo>
                  <a:pt x="248637" y="1747392"/>
                  <a:pt x="247836" y="1747392"/>
                  <a:pt x="247303" y="1747392"/>
                </a:cubicBezTo>
                <a:cubicBezTo>
                  <a:pt x="234231" y="1747659"/>
                  <a:pt x="225961" y="1752461"/>
                  <a:pt x="220625" y="1763666"/>
                </a:cubicBezTo>
                <a:cubicBezTo>
                  <a:pt x="220091" y="1764733"/>
                  <a:pt x="219558" y="1765800"/>
                  <a:pt x="219291" y="1766867"/>
                </a:cubicBezTo>
                <a:cubicBezTo>
                  <a:pt x="218491" y="1768735"/>
                  <a:pt x="217424" y="1771135"/>
                  <a:pt x="216357" y="1772203"/>
                </a:cubicBezTo>
                <a:cubicBezTo>
                  <a:pt x="215823" y="1771936"/>
                  <a:pt x="214756" y="1771402"/>
                  <a:pt x="213155" y="1770335"/>
                </a:cubicBezTo>
                <a:cubicBezTo>
                  <a:pt x="206219" y="1765800"/>
                  <a:pt x="203818" y="1757530"/>
                  <a:pt x="202751" y="1751127"/>
                </a:cubicBezTo>
                <a:cubicBezTo>
                  <a:pt x="200617" y="1737521"/>
                  <a:pt x="204352" y="1722849"/>
                  <a:pt x="208620" y="1710577"/>
                </a:cubicBezTo>
                <a:cubicBezTo>
                  <a:pt x="219558" y="1725783"/>
                  <a:pt x="230762" y="1735654"/>
                  <a:pt x="231830" y="1736454"/>
                </a:cubicBezTo>
                <a:lnTo>
                  <a:pt x="232363" y="1736988"/>
                </a:lnTo>
                <a:cubicBezTo>
                  <a:pt x="237965" y="1740990"/>
                  <a:pt x="243568" y="1744458"/>
                  <a:pt x="249170" y="1747392"/>
                </a:cubicBezTo>
                <a:close/>
                <a:moveTo>
                  <a:pt x="255306" y="1785275"/>
                </a:moveTo>
                <a:cubicBezTo>
                  <a:pt x="250771" y="1794879"/>
                  <a:pt x="242501" y="1802882"/>
                  <a:pt x="230762" y="1807150"/>
                </a:cubicBezTo>
                <a:cubicBezTo>
                  <a:pt x="218491" y="1811686"/>
                  <a:pt x="204352" y="1811952"/>
                  <a:pt x="192613" y="1807150"/>
                </a:cubicBezTo>
                <a:cubicBezTo>
                  <a:pt x="173939" y="1799681"/>
                  <a:pt x="160867" y="1778605"/>
                  <a:pt x="160333" y="1749527"/>
                </a:cubicBezTo>
                <a:cubicBezTo>
                  <a:pt x="159266" y="1716713"/>
                  <a:pt x="171271" y="1684700"/>
                  <a:pt x="189679" y="1670560"/>
                </a:cubicBezTo>
                <a:cubicBezTo>
                  <a:pt x="191279" y="1679364"/>
                  <a:pt x="195014" y="1687901"/>
                  <a:pt x="199283" y="1695904"/>
                </a:cubicBezTo>
                <a:cubicBezTo>
                  <a:pt x="192880" y="1710844"/>
                  <a:pt x="185677" y="1731919"/>
                  <a:pt x="188878" y="1752461"/>
                </a:cubicBezTo>
                <a:cubicBezTo>
                  <a:pt x="190212" y="1761265"/>
                  <a:pt x="194214" y="1773270"/>
                  <a:pt x="204885" y="1780206"/>
                </a:cubicBezTo>
                <a:cubicBezTo>
                  <a:pt x="208620" y="1782607"/>
                  <a:pt x="213956" y="1785541"/>
                  <a:pt x="220091" y="1784208"/>
                </a:cubicBezTo>
                <a:cubicBezTo>
                  <a:pt x="226494" y="1782607"/>
                  <a:pt x="229162" y="1777005"/>
                  <a:pt x="231830" y="1771669"/>
                </a:cubicBezTo>
                <a:cubicBezTo>
                  <a:pt x="232363" y="1770869"/>
                  <a:pt x="232630" y="1769801"/>
                  <a:pt x="233163" y="1768735"/>
                </a:cubicBezTo>
                <a:cubicBezTo>
                  <a:pt x="236632" y="1762332"/>
                  <a:pt x="240100" y="1760198"/>
                  <a:pt x="248103" y="1759931"/>
                </a:cubicBezTo>
                <a:cubicBezTo>
                  <a:pt x="252905" y="1759931"/>
                  <a:pt x="256106" y="1760731"/>
                  <a:pt x="257440" y="1762865"/>
                </a:cubicBezTo>
                <a:cubicBezTo>
                  <a:pt x="260642" y="1766600"/>
                  <a:pt x="259841" y="1775671"/>
                  <a:pt x="255306" y="1785275"/>
                </a:cubicBezTo>
                <a:close/>
                <a:moveTo>
                  <a:pt x="341475" y="1909860"/>
                </a:moveTo>
                <a:cubicBezTo>
                  <a:pt x="354814" y="1906392"/>
                  <a:pt x="364952" y="1896788"/>
                  <a:pt x="366552" y="1884249"/>
                </a:cubicBezTo>
                <a:cubicBezTo>
                  <a:pt x="369487" y="1864241"/>
                  <a:pt x="351879" y="1839430"/>
                  <a:pt x="327869" y="1829826"/>
                </a:cubicBezTo>
                <a:cubicBezTo>
                  <a:pt x="297190" y="1817555"/>
                  <a:pt x="263309" y="1822090"/>
                  <a:pt x="242501" y="1841031"/>
                </a:cubicBezTo>
                <a:cubicBezTo>
                  <a:pt x="239566" y="1834095"/>
                  <a:pt x="235831" y="1827426"/>
                  <a:pt x="231830" y="1820756"/>
                </a:cubicBezTo>
                <a:cubicBezTo>
                  <a:pt x="233430" y="1820223"/>
                  <a:pt x="235031" y="1819689"/>
                  <a:pt x="236632" y="1819155"/>
                </a:cubicBezTo>
                <a:cubicBezTo>
                  <a:pt x="251838" y="1813553"/>
                  <a:pt x="262509" y="1803149"/>
                  <a:pt x="268378" y="1790343"/>
                </a:cubicBezTo>
                <a:cubicBezTo>
                  <a:pt x="271313" y="1783674"/>
                  <a:pt x="277182" y="1767401"/>
                  <a:pt x="269178" y="1756463"/>
                </a:cubicBezTo>
                <a:cubicBezTo>
                  <a:pt x="284385" y="1761798"/>
                  <a:pt x="299058" y="1763399"/>
                  <a:pt x="312663" y="1760998"/>
                </a:cubicBezTo>
                <a:cubicBezTo>
                  <a:pt x="337207" y="1756996"/>
                  <a:pt x="351613" y="1742057"/>
                  <a:pt x="357215" y="1734854"/>
                </a:cubicBezTo>
                <a:lnTo>
                  <a:pt x="385227" y="1741790"/>
                </a:lnTo>
                <a:lnTo>
                  <a:pt x="402567" y="1758063"/>
                </a:lnTo>
                <a:cubicBezTo>
                  <a:pt x="388428" y="1815154"/>
                  <a:pt x="377757" y="1873044"/>
                  <a:pt x="369487" y="1931202"/>
                </a:cubicBezTo>
                <a:lnTo>
                  <a:pt x="368686" y="1930135"/>
                </a:lnTo>
                <a:cubicBezTo>
                  <a:pt x="360683" y="1922132"/>
                  <a:pt x="351613" y="1915195"/>
                  <a:pt x="341475" y="1909860"/>
                </a:cubicBezTo>
                <a:close/>
                <a:moveTo>
                  <a:pt x="218758" y="2048851"/>
                </a:moveTo>
                <a:cubicBezTo>
                  <a:pt x="215556" y="2047250"/>
                  <a:pt x="212355" y="2045916"/>
                  <a:pt x="208887" y="2044849"/>
                </a:cubicBezTo>
                <a:cubicBezTo>
                  <a:pt x="176607" y="2034712"/>
                  <a:pt x="160867" y="2020306"/>
                  <a:pt x="153397" y="2010435"/>
                </a:cubicBezTo>
                <a:cubicBezTo>
                  <a:pt x="162201" y="2011235"/>
                  <a:pt x="170738" y="2010968"/>
                  <a:pt x="179274" y="2009368"/>
                </a:cubicBezTo>
                <a:cubicBezTo>
                  <a:pt x="195548" y="2006433"/>
                  <a:pt x="209687" y="1998963"/>
                  <a:pt x="221159" y="1988025"/>
                </a:cubicBezTo>
                <a:cubicBezTo>
                  <a:pt x="245435" y="1996562"/>
                  <a:pt x="260908" y="2006967"/>
                  <a:pt x="265710" y="2018171"/>
                </a:cubicBezTo>
                <a:cubicBezTo>
                  <a:pt x="266777" y="2020572"/>
                  <a:pt x="267044" y="2022707"/>
                  <a:pt x="267311" y="2024574"/>
                </a:cubicBezTo>
                <a:cubicBezTo>
                  <a:pt x="263309" y="2022173"/>
                  <a:pt x="259041" y="2020839"/>
                  <a:pt x="255840" y="2020306"/>
                </a:cubicBezTo>
                <a:cubicBezTo>
                  <a:pt x="249970" y="2019239"/>
                  <a:pt x="244902" y="2018972"/>
                  <a:pt x="240366" y="2019505"/>
                </a:cubicBezTo>
                <a:cubicBezTo>
                  <a:pt x="233430" y="2020306"/>
                  <a:pt x="227561" y="2023240"/>
                  <a:pt x="223560" y="2028309"/>
                </a:cubicBezTo>
                <a:cubicBezTo>
                  <a:pt x="219291" y="2033911"/>
                  <a:pt x="217690" y="2041381"/>
                  <a:pt x="218758" y="2048851"/>
                </a:cubicBezTo>
                <a:close/>
                <a:moveTo>
                  <a:pt x="230229" y="1978422"/>
                </a:moveTo>
                <a:lnTo>
                  <a:pt x="231563" y="1976821"/>
                </a:lnTo>
                <a:cubicBezTo>
                  <a:pt x="234497" y="1972819"/>
                  <a:pt x="237165" y="1968818"/>
                  <a:pt x="239299" y="1964816"/>
                </a:cubicBezTo>
                <a:cubicBezTo>
                  <a:pt x="248637" y="1966683"/>
                  <a:pt x="269178" y="1972019"/>
                  <a:pt x="279850" y="1982157"/>
                </a:cubicBezTo>
                <a:cubicBezTo>
                  <a:pt x="283051" y="1989359"/>
                  <a:pt x="288920" y="1995229"/>
                  <a:pt x="297724" y="1999230"/>
                </a:cubicBezTo>
                <a:cubicBezTo>
                  <a:pt x="312396" y="2017104"/>
                  <a:pt x="314264" y="2044582"/>
                  <a:pt x="293188" y="2059789"/>
                </a:cubicBezTo>
                <a:cubicBezTo>
                  <a:pt x="285452" y="2065391"/>
                  <a:pt x="271846" y="2067258"/>
                  <a:pt x="262776" y="2066725"/>
                </a:cubicBezTo>
                <a:cubicBezTo>
                  <a:pt x="251571" y="2065925"/>
                  <a:pt x="234231" y="2059255"/>
                  <a:pt x="232363" y="2049384"/>
                </a:cubicBezTo>
                <a:cubicBezTo>
                  <a:pt x="231296" y="2044316"/>
                  <a:pt x="232363" y="2039514"/>
                  <a:pt x="234764" y="2036312"/>
                </a:cubicBezTo>
                <a:cubicBezTo>
                  <a:pt x="236632" y="2034178"/>
                  <a:pt x="239033" y="2032844"/>
                  <a:pt x="242501" y="2032311"/>
                </a:cubicBezTo>
                <a:cubicBezTo>
                  <a:pt x="245702" y="2032044"/>
                  <a:pt x="249170" y="2032044"/>
                  <a:pt x="253705" y="2032844"/>
                </a:cubicBezTo>
                <a:cubicBezTo>
                  <a:pt x="254239" y="2032844"/>
                  <a:pt x="262509" y="2034445"/>
                  <a:pt x="263576" y="2040314"/>
                </a:cubicBezTo>
                <a:lnTo>
                  <a:pt x="266777" y="2056321"/>
                </a:lnTo>
                <a:lnTo>
                  <a:pt x="276648" y="2042715"/>
                </a:lnTo>
                <a:cubicBezTo>
                  <a:pt x="276915" y="2042181"/>
                  <a:pt x="285452" y="2030176"/>
                  <a:pt x="279049" y="2014970"/>
                </a:cubicBezTo>
                <a:cubicBezTo>
                  <a:pt x="272647" y="2000564"/>
                  <a:pt x="256106" y="1988292"/>
                  <a:pt x="230229" y="1978422"/>
                </a:cubicBezTo>
                <a:close/>
                <a:moveTo>
                  <a:pt x="297724" y="1895454"/>
                </a:moveTo>
                <a:cubicBezTo>
                  <a:pt x="283851" y="1893586"/>
                  <a:pt x="269178" y="1893853"/>
                  <a:pt x="255039" y="1896788"/>
                </a:cubicBezTo>
                <a:lnTo>
                  <a:pt x="254506" y="1888518"/>
                </a:lnTo>
                <a:cubicBezTo>
                  <a:pt x="263309" y="1875179"/>
                  <a:pt x="273714" y="1867709"/>
                  <a:pt x="285452" y="1866108"/>
                </a:cubicBezTo>
                <a:cubicBezTo>
                  <a:pt x="292655" y="1865041"/>
                  <a:pt x="299591" y="1866375"/>
                  <a:pt x="304927" y="1868242"/>
                </a:cubicBezTo>
                <a:cubicBezTo>
                  <a:pt x="302259" y="1870110"/>
                  <a:pt x="300125" y="1872511"/>
                  <a:pt x="298524" y="1875179"/>
                </a:cubicBezTo>
                <a:cubicBezTo>
                  <a:pt x="293722" y="1883182"/>
                  <a:pt x="296390" y="1891986"/>
                  <a:pt x="297724" y="1895454"/>
                </a:cubicBezTo>
                <a:close/>
                <a:moveTo>
                  <a:pt x="251838" y="1870377"/>
                </a:moveTo>
                <a:cubicBezTo>
                  <a:pt x="250771" y="1865041"/>
                  <a:pt x="249437" y="1859972"/>
                  <a:pt x="247836" y="1854637"/>
                </a:cubicBezTo>
                <a:cubicBezTo>
                  <a:pt x="263843" y="1835429"/>
                  <a:pt x="295589" y="1829560"/>
                  <a:pt x="323067" y="1840498"/>
                </a:cubicBezTo>
                <a:cubicBezTo>
                  <a:pt x="341208" y="1847701"/>
                  <a:pt x="355348" y="1867175"/>
                  <a:pt x="352947" y="1882115"/>
                </a:cubicBezTo>
                <a:cubicBezTo>
                  <a:pt x="351879" y="1890385"/>
                  <a:pt x="345477" y="1896788"/>
                  <a:pt x="336406" y="1898922"/>
                </a:cubicBezTo>
                <a:cubicBezTo>
                  <a:pt x="327336" y="1901056"/>
                  <a:pt x="317465" y="1898388"/>
                  <a:pt x="310796" y="1891986"/>
                </a:cubicBezTo>
                <a:cubicBezTo>
                  <a:pt x="309995" y="1890118"/>
                  <a:pt x="308395" y="1885050"/>
                  <a:pt x="310796" y="1881048"/>
                </a:cubicBezTo>
                <a:cubicBezTo>
                  <a:pt x="312396" y="1878113"/>
                  <a:pt x="316131" y="1876246"/>
                  <a:pt x="321467" y="1875179"/>
                </a:cubicBezTo>
                <a:lnTo>
                  <a:pt x="334806" y="1872511"/>
                </a:lnTo>
                <a:lnTo>
                  <a:pt x="323868" y="1864774"/>
                </a:lnTo>
                <a:cubicBezTo>
                  <a:pt x="323067" y="1864241"/>
                  <a:pt x="305193" y="1851436"/>
                  <a:pt x="282784" y="1854370"/>
                </a:cubicBezTo>
                <a:cubicBezTo>
                  <a:pt x="271313" y="1855437"/>
                  <a:pt x="260908" y="1861040"/>
                  <a:pt x="251838" y="1870377"/>
                </a:cubicBezTo>
                <a:close/>
                <a:moveTo>
                  <a:pt x="300391" y="1939472"/>
                </a:moveTo>
                <a:cubicBezTo>
                  <a:pt x="307061" y="1940539"/>
                  <a:pt x="312396" y="1942140"/>
                  <a:pt x="316131" y="1943207"/>
                </a:cubicBezTo>
                <a:cubicBezTo>
                  <a:pt x="319866" y="1944274"/>
                  <a:pt x="322000" y="1945341"/>
                  <a:pt x="322000" y="1945341"/>
                </a:cubicBezTo>
                <a:cubicBezTo>
                  <a:pt x="326802" y="1947742"/>
                  <a:pt x="330004" y="1951744"/>
                  <a:pt x="329737" y="1953345"/>
                </a:cubicBezTo>
                <a:lnTo>
                  <a:pt x="329737" y="1953345"/>
                </a:lnTo>
                <a:cubicBezTo>
                  <a:pt x="329737" y="1954145"/>
                  <a:pt x="328136" y="1954945"/>
                  <a:pt x="326002" y="1955479"/>
                </a:cubicBezTo>
                <a:cubicBezTo>
                  <a:pt x="323601" y="1956279"/>
                  <a:pt x="319333" y="1954412"/>
                  <a:pt x="315064" y="1952544"/>
                </a:cubicBezTo>
                <a:cubicBezTo>
                  <a:pt x="307328" y="1949076"/>
                  <a:pt x="295323" y="1943740"/>
                  <a:pt x="284385" y="1952811"/>
                </a:cubicBezTo>
                <a:cubicBezTo>
                  <a:pt x="280383" y="1956012"/>
                  <a:pt x="278516" y="1960547"/>
                  <a:pt x="277715" y="1965349"/>
                </a:cubicBezTo>
                <a:cubicBezTo>
                  <a:pt x="266777" y="1959214"/>
                  <a:pt x="253439" y="1955479"/>
                  <a:pt x="245168" y="1953345"/>
                </a:cubicBezTo>
                <a:cubicBezTo>
                  <a:pt x="247036" y="1949076"/>
                  <a:pt x="248637" y="1945074"/>
                  <a:pt x="249970" y="1940539"/>
                </a:cubicBezTo>
                <a:cubicBezTo>
                  <a:pt x="269178" y="1936004"/>
                  <a:pt x="287319" y="1937071"/>
                  <a:pt x="300391" y="1939472"/>
                </a:cubicBezTo>
                <a:close/>
                <a:moveTo>
                  <a:pt x="346010" y="1989893"/>
                </a:moveTo>
                <a:cubicBezTo>
                  <a:pt x="336940" y="1994428"/>
                  <a:pt x="322267" y="1994962"/>
                  <a:pt x="309995" y="1991227"/>
                </a:cubicBezTo>
                <a:cubicBezTo>
                  <a:pt x="304660" y="1989626"/>
                  <a:pt x="295589" y="1985358"/>
                  <a:pt x="292388" y="1977088"/>
                </a:cubicBezTo>
                <a:cubicBezTo>
                  <a:pt x="290521" y="1972286"/>
                  <a:pt x="291054" y="1964549"/>
                  <a:pt x="294256" y="1961881"/>
                </a:cubicBezTo>
                <a:cubicBezTo>
                  <a:pt x="297990" y="1958947"/>
                  <a:pt x="300658" y="1959480"/>
                  <a:pt x="309462" y="1963215"/>
                </a:cubicBezTo>
                <a:cubicBezTo>
                  <a:pt x="315598" y="1965883"/>
                  <a:pt x="323601" y="1969351"/>
                  <a:pt x="331604" y="1966683"/>
                </a:cubicBezTo>
                <a:cubicBezTo>
                  <a:pt x="341742" y="1963482"/>
                  <a:pt x="343609" y="1957613"/>
                  <a:pt x="343876" y="1954412"/>
                </a:cubicBezTo>
                <a:cubicBezTo>
                  <a:pt x="344410" y="1946675"/>
                  <a:pt x="336406" y="1939205"/>
                  <a:pt x="328403" y="1934937"/>
                </a:cubicBezTo>
                <a:cubicBezTo>
                  <a:pt x="326536" y="1934136"/>
                  <a:pt x="293989" y="1919997"/>
                  <a:pt x="253439" y="1927200"/>
                </a:cubicBezTo>
                <a:cubicBezTo>
                  <a:pt x="254506" y="1921331"/>
                  <a:pt x="255306" y="1915462"/>
                  <a:pt x="255306" y="1909326"/>
                </a:cubicBezTo>
                <a:cubicBezTo>
                  <a:pt x="293989" y="1900256"/>
                  <a:pt x="334539" y="1911994"/>
                  <a:pt x="358015" y="1937071"/>
                </a:cubicBezTo>
                <a:cubicBezTo>
                  <a:pt x="363084" y="1942407"/>
                  <a:pt x="366019" y="1949610"/>
                  <a:pt x="366285" y="1957079"/>
                </a:cubicBezTo>
                <a:lnTo>
                  <a:pt x="364952" y="1966683"/>
                </a:lnTo>
                <a:cubicBezTo>
                  <a:pt x="362017" y="1976554"/>
                  <a:pt x="355348" y="1985091"/>
                  <a:pt x="346010" y="1989893"/>
                </a:cubicBezTo>
                <a:close/>
                <a:moveTo>
                  <a:pt x="238499" y="2149426"/>
                </a:moveTo>
                <a:cubicBezTo>
                  <a:pt x="249970" y="2140622"/>
                  <a:pt x="255840" y="2127817"/>
                  <a:pt x="257173" y="2114478"/>
                </a:cubicBezTo>
                <a:cubicBezTo>
                  <a:pt x="258507" y="2101139"/>
                  <a:pt x="255573" y="2087267"/>
                  <a:pt x="249704" y="2076329"/>
                </a:cubicBezTo>
                <a:cubicBezTo>
                  <a:pt x="253972" y="2077396"/>
                  <a:pt x="258241" y="2078196"/>
                  <a:pt x="261975" y="2078463"/>
                </a:cubicBezTo>
                <a:cubicBezTo>
                  <a:pt x="274247" y="2079263"/>
                  <a:pt x="291321" y="2076596"/>
                  <a:pt x="302259" y="2068859"/>
                </a:cubicBezTo>
                <a:cubicBezTo>
                  <a:pt x="324935" y="2052852"/>
                  <a:pt x="327336" y="2026175"/>
                  <a:pt x="316665" y="2004833"/>
                </a:cubicBezTo>
                <a:cubicBezTo>
                  <a:pt x="330004" y="2006700"/>
                  <a:pt x="343609" y="2004833"/>
                  <a:pt x="353213" y="2000031"/>
                </a:cubicBezTo>
                <a:cubicBezTo>
                  <a:pt x="355881" y="1998697"/>
                  <a:pt x="358549" y="1996829"/>
                  <a:pt x="360950" y="1994962"/>
                </a:cubicBezTo>
                <a:cubicBezTo>
                  <a:pt x="358549" y="2013103"/>
                  <a:pt x="358015" y="2031510"/>
                  <a:pt x="356415" y="2049651"/>
                </a:cubicBezTo>
                <a:cubicBezTo>
                  <a:pt x="355081" y="2067792"/>
                  <a:pt x="353213" y="2086200"/>
                  <a:pt x="352680" y="2104340"/>
                </a:cubicBezTo>
                <a:cubicBezTo>
                  <a:pt x="317732" y="2120347"/>
                  <a:pt x="306794" y="2141156"/>
                  <a:pt x="303593" y="2150760"/>
                </a:cubicBezTo>
                <a:lnTo>
                  <a:pt x="238499" y="2149426"/>
                </a:lnTo>
                <a:close/>
                <a:moveTo>
                  <a:pt x="153130" y="2128351"/>
                </a:moveTo>
                <a:cubicBezTo>
                  <a:pt x="149662" y="2121148"/>
                  <a:pt x="150996" y="2111010"/>
                  <a:pt x="158999" y="2107542"/>
                </a:cubicBezTo>
                <a:cubicBezTo>
                  <a:pt x="165936" y="2104607"/>
                  <a:pt x="175540" y="2104607"/>
                  <a:pt x="181942" y="2107275"/>
                </a:cubicBezTo>
                <a:cubicBezTo>
                  <a:pt x="184877" y="2108609"/>
                  <a:pt x="187011" y="2111010"/>
                  <a:pt x="188078" y="2114211"/>
                </a:cubicBezTo>
                <a:cubicBezTo>
                  <a:pt x="188878" y="2117413"/>
                  <a:pt x="188345" y="2120614"/>
                  <a:pt x="186211" y="2123282"/>
                </a:cubicBezTo>
                <a:lnTo>
                  <a:pt x="177140" y="2134220"/>
                </a:lnTo>
                <a:lnTo>
                  <a:pt x="192347" y="2133419"/>
                </a:lnTo>
                <a:cubicBezTo>
                  <a:pt x="193947" y="2133419"/>
                  <a:pt x="208086" y="2132085"/>
                  <a:pt x="215289" y="2122748"/>
                </a:cubicBezTo>
                <a:cubicBezTo>
                  <a:pt x="219558" y="2116879"/>
                  <a:pt x="220091" y="2109676"/>
                  <a:pt x="216890" y="2100872"/>
                </a:cubicBezTo>
                <a:cubicBezTo>
                  <a:pt x="215023" y="2095804"/>
                  <a:pt x="211555" y="2091002"/>
                  <a:pt x="207019" y="2086733"/>
                </a:cubicBezTo>
                <a:cubicBezTo>
                  <a:pt x="202217" y="2082198"/>
                  <a:pt x="196348" y="2078463"/>
                  <a:pt x="188878" y="2074728"/>
                </a:cubicBezTo>
                <a:cubicBezTo>
                  <a:pt x="184076" y="2072327"/>
                  <a:pt x="179008" y="2070727"/>
                  <a:pt x="174206" y="2069126"/>
                </a:cubicBezTo>
                <a:cubicBezTo>
                  <a:pt x="168870" y="2067258"/>
                  <a:pt x="163801" y="2065658"/>
                  <a:pt x="159266" y="2062990"/>
                </a:cubicBezTo>
                <a:cubicBezTo>
                  <a:pt x="155798" y="2060856"/>
                  <a:pt x="152063" y="2058455"/>
                  <a:pt x="148061" y="2055520"/>
                </a:cubicBezTo>
                <a:cubicBezTo>
                  <a:pt x="136590" y="2047250"/>
                  <a:pt x="127253" y="2037646"/>
                  <a:pt x="120050" y="2026975"/>
                </a:cubicBezTo>
                <a:cubicBezTo>
                  <a:pt x="112847" y="2016304"/>
                  <a:pt x="108312" y="2004833"/>
                  <a:pt x="106177" y="1992827"/>
                </a:cubicBezTo>
                <a:lnTo>
                  <a:pt x="108312" y="1994428"/>
                </a:lnTo>
                <a:cubicBezTo>
                  <a:pt x="117115" y="2000297"/>
                  <a:pt x="126453" y="2004299"/>
                  <a:pt x="136056" y="2007233"/>
                </a:cubicBezTo>
                <a:cubicBezTo>
                  <a:pt x="140325" y="2016571"/>
                  <a:pt x="156332" y="2042181"/>
                  <a:pt x="204618" y="2056854"/>
                </a:cubicBezTo>
                <a:cubicBezTo>
                  <a:pt x="218491" y="2061123"/>
                  <a:pt x="230229" y="2069659"/>
                  <a:pt x="236632" y="2080331"/>
                </a:cubicBezTo>
                <a:cubicBezTo>
                  <a:pt x="247036" y="2098205"/>
                  <a:pt x="247836" y="2127017"/>
                  <a:pt x="228895" y="2140889"/>
                </a:cubicBezTo>
                <a:cubicBezTo>
                  <a:pt x="220358" y="2147292"/>
                  <a:pt x="209687" y="2148359"/>
                  <a:pt x="202217" y="2148359"/>
                </a:cubicBezTo>
                <a:cubicBezTo>
                  <a:pt x="184076" y="2148092"/>
                  <a:pt x="160867" y="2144357"/>
                  <a:pt x="153130" y="2128351"/>
                </a:cubicBezTo>
                <a:close/>
                <a:moveTo>
                  <a:pt x="76032" y="1954145"/>
                </a:moveTo>
                <a:cubicBezTo>
                  <a:pt x="78966" y="1960547"/>
                  <a:pt x="83768" y="1969885"/>
                  <a:pt x="90971" y="1978688"/>
                </a:cubicBezTo>
                <a:cubicBezTo>
                  <a:pt x="90971" y="1997896"/>
                  <a:pt x="96573" y="2017104"/>
                  <a:pt x="108045" y="2033911"/>
                </a:cubicBezTo>
                <a:cubicBezTo>
                  <a:pt x="116048" y="2045649"/>
                  <a:pt x="126453" y="2056321"/>
                  <a:pt x="139258" y="2065391"/>
                </a:cubicBezTo>
                <a:cubicBezTo>
                  <a:pt x="143793" y="2068592"/>
                  <a:pt x="147795" y="2071260"/>
                  <a:pt x="151796" y="2073661"/>
                </a:cubicBezTo>
                <a:cubicBezTo>
                  <a:pt x="157399" y="2076862"/>
                  <a:pt x="163535" y="2078730"/>
                  <a:pt x="169137" y="2080864"/>
                </a:cubicBezTo>
                <a:cubicBezTo>
                  <a:pt x="173672" y="2082465"/>
                  <a:pt x="177941" y="2083799"/>
                  <a:pt x="181942" y="2085666"/>
                </a:cubicBezTo>
                <a:cubicBezTo>
                  <a:pt x="188078" y="2088601"/>
                  <a:pt x="193147" y="2091802"/>
                  <a:pt x="196882" y="2095270"/>
                </a:cubicBezTo>
                <a:cubicBezTo>
                  <a:pt x="200083" y="2098205"/>
                  <a:pt x="202217" y="2101139"/>
                  <a:pt x="203551" y="2104340"/>
                </a:cubicBezTo>
                <a:cubicBezTo>
                  <a:pt x="205419" y="2109142"/>
                  <a:pt x="205419" y="2112877"/>
                  <a:pt x="203551" y="2115545"/>
                </a:cubicBezTo>
                <a:cubicBezTo>
                  <a:pt x="203284" y="2116079"/>
                  <a:pt x="202751" y="2116612"/>
                  <a:pt x="202217" y="2116879"/>
                </a:cubicBezTo>
                <a:cubicBezTo>
                  <a:pt x="202217" y="2115012"/>
                  <a:pt x="201951" y="2113144"/>
                  <a:pt x="201417" y="2111544"/>
                </a:cubicBezTo>
                <a:cubicBezTo>
                  <a:pt x="199550" y="2104874"/>
                  <a:pt x="194481" y="2099272"/>
                  <a:pt x="187811" y="2096070"/>
                </a:cubicBezTo>
                <a:cubicBezTo>
                  <a:pt x="177674" y="2091535"/>
                  <a:pt x="163801" y="2091535"/>
                  <a:pt x="153130" y="2096070"/>
                </a:cubicBezTo>
                <a:cubicBezTo>
                  <a:pt x="137390" y="2102740"/>
                  <a:pt x="134456" y="2120881"/>
                  <a:pt x="140592" y="2133686"/>
                </a:cubicBezTo>
                <a:cubicBezTo>
                  <a:pt x="143259" y="2139288"/>
                  <a:pt x="147261" y="2144090"/>
                  <a:pt x="152597" y="2147825"/>
                </a:cubicBezTo>
                <a:lnTo>
                  <a:pt x="56557" y="2145691"/>
                </a:lnTo>
                <a:lnTo>
                  <a:pt x="57891" y="2093936"/>
                </a:lnTo>
                <a:cubicBezTo>
                  <a:pt x="58157" y="2076596"/>
                  <a:pt x="60025" y="2059522"/>
                  <a:pt x="61092" y="2042181"/>
                </a:cubicBezTo>
                <a:cubicBezTo>
                  <a:pt x="63760" y="2007767"/>
                  <a:pt x="65627" y="1973086"/>
                  <a:pt x="70696" y="1938938"/>
                </a:cubicBezTo>
                <a:cubicBezTo>
                  <a:pt x="72030" y="1944007"/>
                  <a:pt x="73897" y="1949343"/>
                  <a:pt x="76032" y="1954145"/>
                </a:cubicBezTo>
                <a:close/>
                <a:moveTo>
                  <a:pt x="95240" y="1865041"/>
                </a:moveTo>
                <a:cubicBezTo>
                  <a:pt x="108045" y="1852503"/>
                  <a:pt x="132055" y="1851702"/>
                  <a:pt x="145660" y="1862907"/>
                </a:cubicBezTo>
                <a:cubicBezTo>
                  <a:pt x="150196" y="1866642"/>
                  <a:pt x="153397" y="1872511"/>
                  <a:pt x="154464" y="1878380"/>
                </a:cubicBezTo>
                <a:cubicBezTo>
                  <a:pt x="155798" y="1884516"/>
                  <a:pt x="155264" y="1891185"/>
                  <a:pt x="152597" y="1896521"/>
                </a:cubicBezTo>
                <a:cubicBezTo>
                  <a:pt x="149929" y="1901590"/>
                  <a:pt x="144593" y="1906658"/>
                  <a:pt x="138191" y="1905858"/>
                </a:cubicBezTo>
                <a:cubicBezTo>
                  <a:pt x="133922" y="1905324"/>
                  <a:pt x="132855" y="1903724"/>
                  <a:pt x="130454" y="1897321"/>
                </a:cubicBezTo>
                <a:cubicBezTo>
                  <a:pt x="129654" y="1895187"/>
                  <a:pt x="128854" y="1893053"/>
                  <a:pt x="127520" y="1890652"/>
                </a:cubicBezTo>
                <a:lnTo>
                  <a:pt x="124318" y="1883449"/>
                </a:lnTo>
                <a:lnTo>
                  <a:pt x="117649" y="1887984"/>
                </a:lnTo>
                <a:cubicBezTo>
                  <a:pt x="109379" y="1893853"/>
                  <a:pt x="104310" y="1902123"/>
                  <a:pt x="102976" y="1912261"/>
                </a:cubicBezTo>
                <a:lnTo>
                  <a:pt x="102976" y="1912794"/>
                </a:lnTo>
                <a:cubicBezTo>
                  <a:pt x="101375" y="1926934"/>
                  <a:pt x="107511" y="1944274"/>
                  <a:pt x="118716" y="1956546"/>
                </a:cubicBezTo>
                <a:cubicBezTo>
                  <a:pt x="119783" y="1957880"/>
                  <a:pt x="142192" y="1980022"/>
                  <a:pt x="168070" y="1978422"/>
                </a:cubicBezTo>
                <a:cubicBezTo>
                  <a:pt x="181142" y="1977621"/>
                  <a:pt x="192347" y="1971219"/>
                  <a:pt x="201417" y="1959747"/>
                </a:cubicBezTo>
                <a:cubicBezTo>
                  <a:pt x="202484" y="1958413"/>
                  <a:pt x="213422" y="1944541"/>
                  <a:pt x="217424" y="1920798"/>
                </a:cubicBezTo>
                <a:cubicBezTo>
                  <a:pt x="219825" y="1909059"/>
                  <a:pt x="219291" y="1894653"/>
                  <a:pt x="216890" y="1878113"/>
                </a:cubicBezTo>
                <a:cubicBezTo>
                  <a:pt x="214222" y="1861573"/>
                  <a:pt x="207820" y="1842899"/>
                  <a:pt x="195548" y="1821556"/>
                </a:cubicBezTo>
                <a:cubicBezTo>
                  <a:pt x="202751" y="1823157"/>
                  <a:pt x="210221" y="1823957"/>
                  <a:pt x="217690" y="1823157"/>
                </a:cubicBezTo>
                <a:cubicBezTo>
                  <a:pt x="233430" y="1847167"/>
                  <a:pt x="240633" y="1873578"/>
                  <a:pt x="241167" y="1898922"/>
                </a:cubicBezTo>
                <a:cubicBezTo>
                  <a:pt x="242234" y="1924532"/>
                  <a:pt x="235031" y="1949076"/>
                  <a:pt x="219825" y="1969618"/>
                </a:cubicBezTo>
                <a:cubicBezTo>
                  <a:pt x="208620" y="1984291"/>
                  <a:pt x="193680" y="1993628"/>
                  <a:pt x="176073" y="1996829"/>
                </a:cubicBezTo>
                <a:cubicBezTo>
                  <a:pt x="156332" y="2000831"/>
                  <a:pt x="134723" y="1996029"/>
                  <a:pt x="115515" y="1983490"/>
                </a:cubicBezTo>
                <a:cubicBezTo>
                  <a:pt x="105377" y="1977088"/>
                  <a:pt x="96040" y="1964549"/>
                  <a:pt x="88837" y="1948809"/>
                </a:cubicBezTo>
                <a:cubicBezTo>
                  <a:pt x="77099" y="1923465"/>
                  <a:pt x="76032" y="1884249"/>
                  <a:pt x="95240" y="1865041"/>
                </a:cubicBezTo>
                <a:close/>
                <a:moveTo>
                  <a:pt x="102709" y="1743124"/>
                </a:moveTo>
                <a:cubicBezTo>
                  <a:pt x="106978" y="1747392"/>
                  <a:pt x="112580" y="1750594"/>
                  <a:pt x="118983" y="1751927"/>
                </a:cubicBezTo>
                <a:cubicBezTo>
                  <a:pt x="129120" y="1754062"/>
                  <a:pt x="139258" y="1751127"/>
                  <a:pt x="146461" y="1745258"/>
                </a:cubicBezTo>
                <a:cubicBezTo>
                  <a:pt x="146461" y="1746859"/>
                  <a:pt x="146461" y="1748459"/>
                  <a:pt x="146461" y="1750060"/>
                </a:cubicBezTo>
                <a:cubicBezTo>
                  <a:pt x="146728" y="1777005"/>
                  <a:pt x="157665" y="1798614"/>
                  <a:pt x="173405" y="1811152"/>
                </a:cubicBezTo>
                <a:cubicBezTo>
                  <a:pt x="203551" y="1855170"/>
                  <a:pt x="206753" y="1889051"/>
                  <a:pt x="204618" y="1913595"/>
                </a:cubicBezTo>
                <a:cubicBezTo>
                  <a:pt x="203284" y="1925866"/>
                  <a:pt x="199816" y="1935204"/>
                  <a:pt x="196615" y="1941873"/>
                </a:cubicBezTo>
                <a:cubicBezTo>
                  <a:pt x="195014" y="1945074"/>
                  <a:pt x="193680" y="1947742"/>
                  <a:pt x="192347" y="1949610"/>
                </a:cubicBezTo>
                <a:cubicBezTo>
                  <a:pt x="191279" y="1951477"/>
                  <a:pt x="190479" y="1952277"/>
                  <a:pt x="190479" y="1952277"/>
                </a:cubicBezTo>
                <a:cubicBezTo>
                  <a:pt x="183810" y="1960814"/>
                  <a:pt x="176073" y="1965083"/>
                  <a:pt x="167536" y="1965616"/>
                </a:cubicBezTo>
                <a:cubicBezTo>
                  <a:pt x="157932" y="1966150"/>
                  <a:pt x="148328" y="1961881"/>
                  <a:pt x="141125" y="1957346"/>
                </a:cubicBezTo>
                <a:cubicBezTo>
                  <a:pt x="133922" y="1952811"/>
                  <a:pt x="129120" y="1948009"/>
                  <a:pt x="129120" y="1948009"/>
                </a:cubicBezTo>
                <a:cubicBezTo>
                  <a:pt x="122184" y="1940272"/>
                  <a:pt x="115515" y="1926667"/>
                  <a:pt x="116849" y="1914662"/>
                </a:cubicBezTo>
                <a:cubicBezTo>
                  <a:pt x="117382" y="1911194"/>
                  <a:pt x="118182" y="1908526"/>
                  <a:pt x="119783" y="1905858"/>
                </a:cubicBezTo>
                <a:cubicBezTo>
                  <a:pt x="122184" y="1911460"/>
                  <a:pt x="126719" y="1917596"/>
                  <a:pt x="137124" y="1918930"/>
                </a:cubicBezTo>
                <a:cubicBezTo>
                  <a:pt x="150196" y="1920531"/>
                  <a:pt x="160867" y="1911994"/>
                  <a:pt x="165402" y="1902657"/>
                </a:cubicBezTo>
                <a:cubicBezTo>
                  <a:pt x="173139" y="1886650"/>
                  <a:pt x="168870" y="1864774"/>
                  <a:pt x="154998" y="1853303"/>
                </a:cubicBezTo>
                <a:cubicBezTo>
                  <a:pt x="136056" y="1837830"/>
                  <a:pt x="103776" y="1838363"/>
                  <a:pt x="85636" y="1855971"/>
                </a:cubicBezTo>
                <a:cubicBezTo>
                  <a:pt x="84035" y="1857571"/>
                  <a:pt x="82434" y="1859439"/>
                  <a:pt x="80834" y="1861306"/>
                </a:cubicBezTo>
                <a:lnTo>
                  <a:pt x="91238" y="1802348"/>
                </a:lnTo>
                <a:cubicBezTo>
                  <a:pt x="94973" y="1782340"/>
                  <a:pt x="97907" y="1762332"/>
                  <a:pt x="102709" y="1743124"/>
                </a:cubicBezTo>
                <a:close/>
                <a:moveTo>
                  <a:pt x="129654" y="1705775"/>
                </a:moveTo>
                <a:cubicBezTo>
                  <a:pt x="139258" y="1707909"/>
                  <a:pt x="145127" y="1717247"/>
                  <a:pt x="143259" y="1726317"/>
                </a:cubicBezTo>
                <a:cubicBezTo>
                  <a:pt x="141125" y="1735387"/>
                  <a:pt x="131788" y="1740990"/>
                  <a:pt x="122184" y="1739122"/>
                </a:cubicBezTo>
                <a:cubicBezTo>
                  <a:pt x="112580" y="1736988"/>
                  <a:pt x="106444" y="1727917"/>
                  <a:pt x="108578" y="1718580"/>
                </a:cubicBezTo>
                <a:cubicBezTo>
                  <a:pt x="110446" y="1709243"/>
                  <a:pt x="120050" y="1703641"/>
                  <a:pt x="129654" y="1705775"/>
                </a:cubicBezTo>
                <a:close/>
                <a:moveTo>
                  <a:pt x="143259" y="1584658"/>
                </a:moveTo>
                <a:cubicBezTo>
                  <a:pt x="147261" y="1589193"/>
                  <a:pt x="152597" y="1592928"/>
                  <a:pt x="158733" y="1594796"/>
                </a:cubicBezTo>
                <a:cubicBezTo>
                  <a:pt x="167003" y="1597197"/>
                  <a:pt x="175540" y="1596130"/>
                  <a:pt x="182476" y="1592661"/>
                </a:cubicBezTo>
                <a:cubicBezTo>
                  <a:pt x="177407" y="1615071"/>
                  <a:pt x="178474" y="1638280"/>
                  <a:pt x="189145" y="1655087"/>
                </a:cubicBezTo>
                <a:lnTo>
                  <a:pt x="188878" y="1655621"/>
                </a:lnTo>
                <a:lnTo>
                  <a:pt x="188878" y="1655621"/>
                </a:lnTo>
                <a:lnTo>
                  <a:pt x="188878" y="1656154"/>
                </a:lnTo>
                <a:cubicBezTo>
                  <a:pt x="170471" y="1665225"/>
                  <a:pt x="158733" y="1684966"/>
                  <a:pt x="152330" y="1706842"/>
                </a:cubicBezTo>
                <a:cubicBezTo>
                  <a:pt x="148061" y="1700173"/>
                  <a:pt x="141125" y="1695104"/>
                  <a:pt x="132588" y="1692970"/>
                </a:cubicBezTo>
                <a:cubicBezTo>
                  <a:pt x="126186" y="1691369"/>
                  <a:pt x="119783" y="1691903"/>
                  <a:pt x="114181" y="1694037"/>
                </a:cubicBezTo>
                <a:cubicBezTo>
                  <a:pt x="118449" y="1675629"/>
                  <a:pt x="122451" y="1657221"/>
                  <a:pt x="127786" y="1639347"/>
                </a:cubicBezTo>
                <a:lnTo>
                  <a:pt x="143259" y="1584658"/>
                </a:lnTo>
                <a:close/>
                <a:moveTo>
                  <a:pt x="172338" y="1549443"/>
                </a:moveTo>
                <a:cubicBezTo>
                  <a:pt x="181675" y="1552378"/>
                  <a:pt x="186744" y="1561982"/>
                  <a:pt x="184076" y="1570786"/>
                </a:cubicBezTo>
                <a:cubicBezTo>
                  <a:pt x="181409" y="1579856"/>
                  <a:pt x="171805" y="1584658"/>
                  <a:pt x="162467" y="1581990"/>
                </a:cubicBezTo>
                <a:cubicBezTo>
                  <a:pt x="153130" y="1579323"/>
                  <a:pt x="147528" y="1569452"/>
                  <a:pt x="150196" y="1560381"/>
                </a:cubicBezTo>
                <a:cubicBezTo>
                  <a:pt x="152863" y="1551311"/>
                  <a:pt x="163001" y="1546509"/>
                  <a:pt x="172338" y="1549443"/>
                </a:cubicBezTo>
                <a:close/>
                <a:moveTo>
                  <a:pt x="257974" y="1467009"/>
                </a:moveTo>
                <a:cubicBezTo>
                  <a:pt x="276115" y="1464075"/>
                  <a:pt x="291054" y="1447534"/>
                  <a:pt x="291855" y="1429660"/>
                </a:cubicBezTo>
                <a:cubicBezTo>
                  <a:pt x="292121" y="1418989"/>
                  <a:pt x="287319" y="1406184"/>
                  <a:pt x="275048" y="1401115"/>
                </a:cubicBezTo>
                <a:cubicBezTo>
                  <a:pt x="265444" y="1397113"/>
                  <a:pt x="258507" y="1400315"/>
                  <a:pt x="253705" y="1403783"/>
                </a:cubicBezTo>
                <a:cubicBezTo>
                  <a:pt x="253705" y="1400848"/>
                  <a:pt x="254239" y="1397647"/>
                  <a:pt x="255573" y="1394712"/>
                </a:cubicBezTo>
                <a:cubicBezTo>
                  <a:pt x="260108" y="1383508"/>
                  <a:pt x="272647" y="1374971"/>
                  <a:pt x="283318" y="1371770"/>
                </a:cubicBezTo>
                <a:cubicBezTo>
                  <a:pt x="283318" y="1371770"/>
                  <a:pt x="309462" y="1365100"/>
                  <a:pt x="325468" y="1375771"/>
                </a:cubicBezTo>
                <a:cubicBezTo>
                  <a:pt x="332671" y="1380573"/>
                  <a:pt x="336940" y="1388043"/>
                  <a:pt x="338274" y="1398714"/>
                </a:cubicBezTo>
                <a:cubicBezTo>
                  <a:pt x="338274" y="1400048"/>
                  <a:pt x="340675" y="1417922"/>
                  <a:pt x="331338" y="1440332"/>
                </a:cubicBezTo>
                <a:cubicBezTo>
                  <a:pt x="326802" y="1451536"/>
                  <a:pt x="319066" y="1463808"/>
                  <a:pt x="306527" y="1476346"/>
                </a:cubicBezTo>
                <a:cubicBezTo>
                  <a:pt x="300391" y="1482482"/>
                  <a:pt x="292655" y="1488618"/>
                  <a:pt x="283851" y="1494754"/>
                </a:cubicBezTo>
                <a:cubicBezTo>
                  <a:pt x="275314" y="1500890"/>
                  <a:pt x="265177" y="1507026"/>
                  <a:pt x="253439" y="1512895"/>
                </a:cubicBezTo>
                <a:cubicBezTo>
                  <a:pt x="233697" y="1515829"/>
                  <a:pt x="214756" y="1529435"/>
                  <a:pt x="199816" y="1552378"/>
                </a:cubicBezTo>
                <a:lnTo>
                  <a:pt x="197149" y="1556646"/>
                </a:lnTo>
                <a:cubicBezTo>
                  <a:pt x="193947" y="1547843"/>
                  <a:pt x="186744" y="1540373"/>
                  <a:pt x="176873" y="1537172"/>
                </a:cubicBezTo>
                <a:cubicBezTo>
                  <a:pt x="170738" y="1535037"/>
                  <a:pt x="164068" y="1535037"/>
                  <a:pt x="158199" y="1536638"/>
                </a:cubicBezTo>
                <a:cubicBezTo>
                  <a:pt x="171271" y="1498756"/>
                  <a:pt x="183009" y="1460607"/>
                  <a:pt x="198216" y="1423524"/>
                </a:cubicBezTo>
                <a:cubicBezTo>
                  <a:pt x="198482" y="1425925"/>
                  <a:pt x="199016" y="1428326"/>
                  <a:pt x="199550" y="1430461"/>
                </a:cubicBezTo>
                <a:cubicBezTo>
                  <a:pt x="205685" y="1454204"/>
                  <a:pt x="233163" y="1471011"/>
                  <a:pt x="257974" y="1467009"/>
                </a:cubicBezTo>
                <a:close/>
                <a:moveTo>
                  <a:pt x="248370" y="1350961"/>
                </a:moveTo>
                <a:cubicBezTo>
                  <a:pt x="262776" y="1341090"/>
                  <a:pt x="277715" y="1335221"/>
                  <a:pt x="289454" y="1334421"/>
                </a:cubicBezTo>
                <a:cubicBezTo>
                  <a:pt x="312396" y="1333087"/>
                  <a:pt x="333205" y="1339756"/>
                  <a:pt x="348678" y="1352828"/>
                </a:cubicBezTo>
                <a:cubicBezTo>
                  <a:pt x="362551" y="1364567"/>
                  <a:pt x="370821" y="1380307"/>
                  <a:pt x="372688" y="1398181"/>
                </a:cubicBezTo>
                <a:cubicBezTo>
                  <a:pt x="374822" y="1423258"/>
                  <a:pt x="369487" y="1448602"/>
                  <a:pt x="356415" y="1470477"/>
                </a:cubicBezTo>
                <a:cubicBezTo>
                  <a:pt x="343343" y="1492353"/>
                  <a:pt x="322267" y="1511027"/>
                  <a:pt x="297724" y="1524366"/>
                </a:cubicBezTo>
                <a:cubicBezTo>
                  <a:pt x="291588" y="1520098"/>
                  <a:pt x="284652" y="1516897"/>
                  <a:pt x="277715" y="1514762"/>
                </a:cubicBezTo>
                <a:cubicBezTo>
                  <a:pt x="298257" y="1502224"/>
                  <a:pt x="313730" y="1489419"/>
                  <a:pt x="324668" y="1476613"/>
                </a:cubicBezTo>
                <a:cubicBezTo>
                  <a:pt x="335606" y="1463808"/>
                  <a:pt x="342275" y="1451269"/>
                  <a:pt x="346010" y="1439798"/>
                </a:cubicBezTo>
                <a:cubicBezTo>
                  <a:pt x="353480" y="1416855"/>
                  <a:pt x="351613" y="1399514"/>
                  <a:pt x="351346" y="1397914"/>
                </a:cubicBezTo>
                <a:cubicBezTo>
                  <a:pt x="349478" y="1383508"/>
                  <a:pt x="343076" y="1372570"/>
                  <a:pt x="332138" y="1365367"/>
                </a:cubicBezTo>
                <a:cubicBezTo>
                  <a:pt x="310796" y="1350961"/>
                  <a:pt x="279583" y="1358964"/>
                  <a:pt x="278249" y="1359231"/>
                </a:cubicBezTo>
                <a:cubicBezTo>
                  <a:pt x="261709" y="1364300"/>
                  <a:pt x="247569" y="1376038"/>
                  <a:pt x="242234" y="1389110"/>
                </a:cubicBezTo>
                <a:cubicBezTo>
                  <a:pt x="238232" y="1398714"/>
                  <a:pt x="238499" y="1408852"/>
                  <a:pt x="243034" y="1418189"/>
                </a:cubicBezTo>
                <a:lnTo>
                  <a:pt x="246502" y="1425392"/>
                </a:lnTo>
                <a:lnTo>
                  <a:pt x="253172" y="1421123"/>
                </a:lnTo>
                <a:cubicBezTo>
                  <a:pt x="255306" y="1419790"/>
                  <a:pt x="257173" y="1418189"/>
                  <a:pt x="258774" y="1416855"/>
                </a:cubicBezTo>
                <a:cubicBezTo>
                  <a:pt x="263843" y="1412320"/>
                  <a:pt x="265444" y="1411519"/>
                  <a:pt x="269712" y="1413120"/>
                </a:cubicBezTo>
                <a:cubicBezTo>
                  <a:pt x="275581" y="1415521"/>
                  <a:pt x="277715" y="1422724"/>
                  <a:pt x="277715" y="1428326"/>
                </a:cubicBezTo>
                <a:cubicBezTo>
                  <a:pt x="277182" y="1440598"/>
                  <a:pt x="266777" y="1452336"/>
                  <a:pt x="254772" y="1454204"/>
                </a:cubicBezTo>
                <a:cubicBezTo>
                  <a:pt x="237165" y="1456872"/>
                  <a:pt x="216890" y="1444333"/>
                  <a:pt x="212355" y="1427259"/>
                </a:cubicBezTo>
                <a:cubicBezTo>
                  <a:pt x="208887" y="1414187"/>
                  <a:pt x="211821" y="1398981"/>
                  <a:pt x="218758" y="1385108"/>
                </a:cubicBezTo>
                <a:cubicBezTo>
                  <a:pt x="225694" y="1371236"/>
                  <a:pt x="236365" y="1358964"/>
                  <a:pt x="248370" y="1350961"/>
                </a:cubicBezTo>
                <a:close/>
                <a:moveTo>
                  <a:pt x="318532" y="1164217"/>
                </a:moveTo>
                <a:lnTo>
                  <a:pt x="402834" y="1210636"/>
                </a:lnTo>
                <a:cubicBezTo>
                  <a:pt x="396431" y="1211436"/>
                  <a:pt x="390295" y="1213304"/>
                  <a:pt x="385227" y="1216772"/>
                </a:cubicBezTo>
                <a:cubicBezTo>
                  <a:pt x="373755" y="1225042"/>
                  <a:pt x="367619" y="1242383"/>
                  <a:pt x="378290" y="1256255"/>
                </a:cubicBezTo>
                <a:cubicBezTo>
                  <a:pt x="385493" y="1265592"/>
                  <a:pt x="397498" y="1272528"/>
                  <a:pt x="408436" y="1273596"/>
                </a:cubicBezTo>
                <a:cubicBezTo>
                  <a:pt x="415639" y="1274396"/>
                  <a:pt x="422842" y="1271995"/>
                  <a:pt x="427644" y="1266926"/>
                </a:cubicBezTo>
                <a:cubicBezTo>
                  <a:pt x="428978" y="1265592"/>
                  <a:pt x="430045" y="1263992"/>
                  <a:pt x="430846" y="1262658"/>
                </a:cubicBezTo>
                <a:cubicBezTo>
                  <a:pt x="431112" y="1263191"/>
                  <a:pt x="431379" y="1263992"/>
                  <a:pt x="431379" y="1264525"/>
                </a:cubicBezTo>
                <a:cubicBezTo>
                  <a:pt x="431913" y="1267726"/>
                  <a:pt x="430045" y="1270928"/>
                  <a:pt x="426044" y="1274396"/>
                </a:cubicBezTo>
                <a:cubicBezTo>
                  <a:pt x="423376" y="1276797"/>
                  <a:pt x="420174" y="1278131"/>
                  <a:pt x="415906" y="1279198"/>
                </a:cubicBezTo>
                <a:cubicBezTo>
                  <a:pt x="410837" y="1280265"/>
                  <a:pt x="404968" y="1280532"/>
                  <a:pt x="398032" y="1279998"/>
                </a:cubicBezTo>
                <a:cubicBezTo>
                  <a:pt x="393764" y="1279731"/>
                  <a:pt x="389228" y="1278664"/>
                  <a:pt x="384426" y="1277597"/>
                </a:cubicBezTo>
                <a:cubicBezTo>
                  <a:pt x="378290" y="1276263"/>
                  <a:pt x="372155" y="1274929"/>
                  <a:pt x="365752" y="1274929"/>
                </a:cubicBezTo>
                <a:cubicBezTo>
                  <a:pt x="361217" y="1274929"/>
                  <a:pt x="356148" y="1275196"/>
                  <a:pt x="350546" y="1275730"/>
                </a:cubicBezTo>
                <a:cubicBezTo>
                  <a:pt x="334806" y="1277330"/>
                  <a:pt x="320133" y="1281065"/>
                  <a:pt x="307061" y="1287201"/>
                </a:cubicBezTo>
                <a:cubicBezTo>
                  <a:pt x="289187" y="1296272"/>
                  <a:pt x="275048" y="1310144"/>
                  <a:pt x="265710" y="1326951"/>
                </a:cubicBezTo>
                <a:cubicBezTo>
                  <a:pt x="255039" y="1330953"/>
                  <a:pt x="245969" y="1336555"/>
                  <a:pt x="240100" y="1340557"/>
                </a:cubicBezTo>
                <a:cubicBezTo>
                  <a:pt x="235564" y="1343491"/>
                  <a:pt x="231296" y="1347226"/>
                  <a:pt x="227028" y="1351228"/>
                </a:cubicBezTo>
                <a:cubicBezTo>
                  <a:pt x="241434" y="1319748"/>
                  <a:pt x="255039" y="1288002"/>
                  <a:pt x="270246" y="1256789"/>
                </a:cubicBezTo>
                <a:cubicBezTo>
                  <a:pt x="286519" y="1225576"/>
                  <a:pt x="301725" y="1194363"/>
                  <a:pt x="318532" y="1164217"/>
                </a:cubicBezTo>
                <a:close/>
                <a:moveTo>
                  <a:pt x="0" y="2192110"/>
                </a:moveTo>
                <a:lnTo>
                  <a:pt x="267" y="2199047"/>
                </a:lnTo>
                <a:lnTo>
                  <a:pt x="2134" y="2269743"/>
                </a:lnTo>
                <a:lnTo>
                  <a:pt x="3201" y="2305224"/>
                </a:lnTo>
                <a:lnTo>
                  <a:pt x="5869" y="2340439"/>
                </a:lnTo>
                <a:lnTo>
                  <a:pt x="11205" y="2411135"/>
                </a:lnTo>
                <a:cubicBezTo>
                  <a:pt x="13606" y="2434611"/>
                  <a:pt x="17074" y="2458087"/>
                  <a:pt x="19742" y="2481564"/>
                </a:cubicBezTo>
                <a:cubicBezTo>
                  <a:pt x="24810" y="2528517"/>
                  <a:pt x="34414" y="2574936"/>
                  <a:pt x="42418" y="2621622"/>
                </a:cubicBezTo>
                <a:cubicBezTo>
                  <a:pt x="46419" y="2644832"/>
                  <a:pt x="52555" y="2667775"/>
                  <a:pt x="57624" y="2690984"/>
                </a:cubicBezTo>
                <a:cubicBezTo>
                  <a:pt x="63226" y="2713927"/>
                  <a:pt x="67761" y="2737137"/>
                  <a:pt x="74698" y="2759813"/>
                </a:cubicBezTo>
                <a:cubicBezTo>
                  <a:pt x="124052" y="2942289"/>
                  <a:pt x="195815" y="3119162"/>
                  <a:pt x="290787" y="3282697"/>
                </a:cubicBezTo>
                <a:lnTo>
                  <a:pt x="294256" y="3288566"/>
                </a:lnTo>
                <a:lnTo>
                  <a:pt x="297724" y="3294435"/>
                </a:lnTo>
                <a:lnTo>
                  <a:pt x="315331" y="3325114"/>
                </a:lnTo>
                <a:cubicBezTo>
                  <a:pt x="321200" y="3335252"/>
                  <a:pt x="327869" y="3345122"/>
                  <a:pt x="334272" y="3354993"/>
                </a:cubicBezTo>
                <a:lnTo>
                  <a:pt x="372688" y="3414751"/>
                </a:lnTo>
                <a:cubicBezTo>
                  <a:pt x="386027" y="3434226"/>
                  <a:pt x="399899" y="3453434"/>
                  <a:pt x="413505" y="3472642"/>
                </a:cubicBezTo>
                <a:lnTo>
                  <a:pt x="434047" y="3501454"/>
                </a:lnTo>
                <a:cubicBezTo>
                  <a:pt x="440983" y="3511058"/>
                  <a:pt x="448453" y="3520128"/>
                  <a:pt x="455656" y="3529466"/>
                </a:cubicBezTo>
                <a:lnTo>
                  <a:pt x="499407" y="3585222"/>
                </a:lnTo>
                <a:lnTo>
                  <a:pt x="545560" y="3638844"/>
                </a:lnTo>
                <a:lnTo>
                  <a:pt x="568770" y="3665522"/>
                </a:lnTo>
                <a:lnTo>
                  <a:pt x="593046" y="3691133"/>
                </a:lnTo>
                <a:lnTo>
                  <a:pt x="641867" y="3742354"/>
                </a:lnTo>
                <a:lnTo>
                  <a:pt x="693088" y="3791174"/>
                </a:lnTo>
                <a:lnTo>
                  <a:pt x="718698" y="3815451"/>
                </a:lnTo>
                <a:lnTo>
                  <a:pt x="745376" y="3838661"/>
                </a:lnTo>
                <a:lnTo>
                  <a:pt x="798998" y="3884813"/>
                </a:lnTo>
                <a:lnTo>
                  <a:pt x="854755" y="3928565"/>
                </a:lnTo>
                <a:cubicBezTo>
                  <a:pt x="864092" y="3935768"/>
                  <a:pt x="873163" y="3943237"/>
                  <a:pt x="882767" y="3950174"/>
                </a:cubicBezTo>
                <a:lnTo>
                  <a:pt x="911578" y="3970715"/>
                </a:lnTo>
                <a:cubicBezTo>
                  <a:pt x="930786" y="3984321"/>
                  <a:pt x="949995" y="3998193"/>
                  <a:pt x="969469" y="4011532"/>
                </a:cubicBezTo>
                <a:lnTo>
                  <a:pt x="1029227" y="4049948"/>
                </a:lnTo>
                <a:cubicBezTo>
                  <a:pt x="1039098" y="4056351"/>
                  <a:pt x="1048969" y="4062754"/>
                  <a:pt x="1059107" y="4068890"/>
                </a:cubicBezTo>
                <a:lnTo>
                  <a:pt x="1089786" y="4086497"/>
                </a:lnTo>
                <a:lnTo>
                  <a:pt x="1095655" y="4089965"/>
                </a:lnTo>
                <a:lnTo>
                  <a:pt x="1101524" y="4093433"/>
                </a:lnTo>
                <a:cubicBezTo>
                  <a:pt x="1265059" y="4188406"/>
                  <a:pt x="1441932" y="4259902"/>
                  <a:pt x="1624408" y="4309523"/>
                </a:cubicBezTo>
                <a:cubicBezTo>
                  <a:pt x="1647084" y="4316459"/>
                  <a:pt x="1670294" y="4320994"/>
                  <a:pt x="1693237" y="4326597"/>
                </a:cubicBezTo>
                <a:cubicBezTo>
                  <a:pt x="1716446" y="4331665"/>
                  <a:pt x="1739122" y="4337802"/>
                  <a:pt x="1762599" y="4341803"/>
                </a:cubicBezTo>
                <a:cubicBezTo>
                  <a:pt x="1809285" y="4349806"/>
                  <a:pt x="1855437" y="4359410"/>
                  <a:pt x="1902657" y="4364479"/>
                </a:cubicBezTo>
                <a:cubicBezTo>
                  <a:pt x="1926133" y="4367414"/>
                  <a:pt x="1949610" y="4370615"/>
                  <a:pt x="1973086" y="4373016"/>
                </a:cubicBezTo>
                <a:lnTo>
                  <a:pt x="2043782" y="4378351"/>
                </a:lnTo>
                <a:lnTo>
                  <a:pt x="2078997" y="4381019"/>
                </a:lnTo>
                <a:lnTo>
                  <a:pt x="2114478" y="4382086"/>
                </a:lnTo>
                <a:lnTo>
                  <a:pt x="2185174" y="4383954"/>
                </a:lnTo>
                <a:lnTo>
                  <a:pt x="2192110" y="4384221"/>
                </a:lnTo>
                <a:lnTo>
                  <a:pt x="2199047" y="4383954"/>
                </a:lnTo>
                <a:lnTo>
                  <a:pt x="2269743" y="4382086"/>
                </a:lnTo>
                <a:lnTo>
                  <a:pt x="2305224" y="4381019"/>
                </a:lnTo>
                <a:lnTo>
                  <a:pt x="2340439" y="4378351"/>
                </a:lnTo>
                <a:lnTo>
                  <a:pt x="2411135" y="4373016"/>
                </a:lnTo>
                <a:cubicBezTo>
                  <a:pt x="2434611" y="4370615"/>
                  <a:pt x="2458087" y="4367147"/>
                  <a:pt x="2481564" y="4364479"/>
                </a:cubicBezTo>
                <a:cubicBezTo>
                  <a:pt x="2528517" y="4359410"/>
                  <a:pt x="2574936" y="4349806"/>
                  <a:pt x="2621622" y="4341803"/>
                </a:cubicBezTo>
                <a:cubicBezTo>
                  <a:pt x="2644832" y="4337802"/>
                  <a:pt x="2667775" y="4331665"/>
                  <a:pt x="2690984" y="4326597"/>
                </a:cubicBezTo>
                <a:cubicBezTo>
                  <a:pt x="2713927" y="4320994"/>
                  <a:pt x="2737137" y="4316459"/>
                  <a:pt x="2759813" y="4309523"/>
                </a:cubicBezTo>
                <a:cubicBezTo>
                  <a:pt x="2942289" y="4260169"/>
                  <a:pt x="3119162" y="4188406"/>
                  <a:pt x="3282697" y="4093433"/>
                </a:cubicBezTo>
                <a:lnTo>
                  <a:pt x="3288566" y="4089965"/>
                </a:lnTo>
                <a:lnTo>
                  <a:pt x="3294435" y="4086497"/>
                </a:lnTo>
                <a:lnTo>
                  <a:pt x="3325114" y="4068890"/>
                </a:lnTo>
                <a:cubicBezTo>
                  <a:pt x="3335252" y="4063021"/>
                  <a:pt x="3345122" y="4056351"/>
                  <a:pt x="3354993" y="4049948"/>
                </a:cubicBezTo>
                <a:lnTo>
                  <a:pt x="3414751" y="4011532"/>
                </a:lnTo>
                <a:cubicBezTo>
                  <a:pt x="3434226" y="3998193"/>
                  <a:pt x="3453434" y="3984321"/>
                  <a:pt x="3472642" y="3970715"/>
                </a:cubicBezTo>
                <a:lnTo>
                  <a:pt x="3501454" y="3950174"/>
                </a:lnTo>
                <a:cubicBezTo>
                  <a:pt x="3511058" y="3943237"/>
                  <a:pt x="3520128" y="3935768"/>
                  <a:pt x="3529466" y="3928565"/>
                </a:cubicBezTo>
                <a:lnTo>
                  <a:pt x="3585222" y="3884813"/>
                </a:lnTo>
                <a:lnTo>
                  <a:pt x="3638844" y="3838661"/>
                </a:lnTo>
                <a:lnTo>
                  <a:pt x="3665522" y="3815451"/>
                </a:lnTo>
                <a:lnTo>
                  <a:pt x="3691133" y="3791174"/>
                </a:lnTo>
                <a:lnTo>
                  <a:pt x="3742354" y="3742354"/>
                </a:lnTo>
                <a:lnTo>
                  <a:pt x="3791174" y="3691133"/>
                </a:lnTo>
                <a:lnTo>
                  <a:pt x="3815451" y="3665522"/>
                </a:lnTo>
                <a:lnTo>
                  <a:pt x="3838661" y="3638844"/>
                </a:lnTo>
                <a:lnTo>
                  <a:pt x="3884813" y="3585222"/>
                </a:lnTo>
                <a:lnTo>
                  <a:pt x="3928565" y="3529466"/>
                </a:lnTo>
                <a:cubicBezTo>
                  <a:pt x="3935768" y="3520128"/>
                  <a:pt x="3943237" y="3511058"/>
                  <a:pt x="3950174" y="3501454"/>
                </a:cubicBezTo>
                <a:lnTo>
                  <a:pt x="3970715" y="3472642"/>
                </a:lnTo>
                <a:cubicBezTo>
                  <a:pt x="3984321" y="3453434"/>
                  <a:pt x="3998193" y="3434226"/>
                  <a:pt x="4011532" y="3414751"/>
                </a:cubicBezTo>
                <a:lnTo>
                  <a:pt x="4049948" y="3354993"/>
                </a:lnTo>
                <a:cubicBezTo>
                  <a:pt x="4056351" y="3345122"/>
                  <a:pt x="4062754" y="3335252"/>
                  <a:pt x="4068890" y="3325114"/>
                </a:cubicBezTo>
                <a:lnTo>
                  <a:pt x="4086497" y="3294435"/>
                </a:lnTo>
                <a:lnTo>
                  <a:pt x="4089965" y="3288566"/>
                </a:lnTo>
                <a:lnTo>
                  <a:pt x="4093433" y="3282697"/>
                </a:lnTo>
                <a:cubicBezTo>
                  <a:pt x="4188406" y="3119162"/>
                  <a:pt x="4259902" y="2942289"/>
                  <a:pt x="4309523" y="2759813"/>
                </a:cubicBezTo>
                <a:cubicBezTo>
                  <a:pt x="4316459" y="2737137"/>
                  <a:pt x="4320994" y="2713927"/>
                  <a:pt x="4326597" y="2690984"/>
                </a:cubicBezTo>
                <a:cubicBezTo>
                  <a:pt x="4331665" y="2667775"/>
                  <a:pt x="4337802" y="2645098"/>
                  <a:pt x="4341803" y="2621622"/>
                </a:cubicBezTo>
                <a:cubicBezTo>
                  <a:pt x="4349806" y="2574936"/>
                  <a:pt x="4359410" y="2528783"/>
                  <a:pt x="4364479" y="2481564"/>
                </a:cubicBezTo>
                <a:cubicBezTo>
                  <a:pt x="4367414" y="2458087"/>
                  <a:pt x="4370615" y="2434611"/>
                  <a:pt x="4373016" y="2411135"/>
                </a:cubicBezTo>
                <a:lnTo>
                  <a:pt x="4378351" y="2340439"/>
                </a:lnTo>
                <a:lnTo>
                  <a:pt x="4381019" y="2305224"/>
                </a:lnTo>
                <a:lnTo>
                  <a:pt x="4382086" y="2269743"/>
                </a:lnTo>
                <a:lnTo>
                  <a:pt x="4383954" y="2199047"/>
                </a:lnTo>
                <a:lnTo>
                  <a:pt x="4384221" y="2192110"/>
                </a:lnTo>
                <a:lnTo>
                  <a:pt x="4383954" y="2185174"/>
                </a:lnTo>
                <a:lnTo>
                  <a:pt x="4382086" y="2114478"/>
                </a:lnTo>
                <a:lnTo>
                  <a:pt x="4381019" y="2078997"/>
                </a:lnTo>
                <a:lnTo>
                  <a:pt x="4378351" y="2043782"/>
                </a:lnTo>
                <a:lnTo>
                  <a:pt x="4373016" y="1973086"/>
                </a:lnTo>
                <a:cubicBezTo>
                  <a:pt x="4370615" y="1949610"/>
                  <a:pt x="4367147" y="1926133"/>
                  <a:pt x="4364479" y="1902657"/>
                </a:cubicBezTo>
                <a:cubicBezTo>
                  <a:pt x="4359410" y="1855704"/>
                  <a:pt x="4349806" y="1809285"/>
                  <a:pt x="4341803" y="1762599"/>
                </a:cubicBezTo>
                <a:cubicBezTo>
                  <a:pt x="4337802" y="1739389"/>
                  <a:pt x="4331665" y="1716446"/>
                  <a:pt x="4326597" y="1693237"/>
                </a:cubicBezTo>
                <a:cubicBezTo>
                  <a:pt x="4320994" y="1670294"/>
                  <a:pt x="4316459" y="1647084"/>
                  <a:pt x="4309523" y="1624408"/>
                </a:cubicBezTo>
                <a:cubicBezTo>
                  <a:pt x="4260169" y="1441932"/>
                  <a:pt x="4188406" y="1265059"/>
                  <a:pt x="4093433" y="1101524"/>
                </a:cubicBezTo>
                <a:lnTo>
                  <a:pt x="4089965" y="1095655"/>
                </a:lnTo>
                <a:lnTo>
                  <a:pt x="4086497" y="1089786"/>
                </a:lnTo>
                <a:lnTo>
                  <a:pt x="4068890" y="1059107"/>
                </a:lnTo>
                <a:cubicBezTo>
                  <a:pt x="4063021" y="1048969"/>
                  <a:pt x="4056351" y="1039098"/>
                  <a:pt x="4049948" y="1029227"/>
                </a:cubicBezTo>
                <a:lnTo>
                  <a:pt x="4011532" y="969469"/>
                </a:lnTo>
                <a:cubicBezTo>
                  <a:pt x="3998193" y="949995"/>
                  <a:pt x="3984321" y="930786"/>
                  <a:pt x="3970715" y="911578"/>
                </a:cubicBezTo>
                <a:lnTo>
                  <a:pt x="3950174" y="882767"/>
                </a:lnTo>
                <a:cubicBezTo>
                  <a:pt x="3943237" y="873163"/>
                  <a:pt x="3935768" y="864092"/>
                  <a:pt x="3928565" y="854755"/>
                </a:cubicBezTo>
                <a:lnTo>
                  <a:pt x="3884813" y="798998"/>
                </a:lnTo>
                <a:lnTo>
                  <a:pt x="3838661" y="745376"/>
                </a:lnTo>
                <a:lnTo>
                  <a:pt x="3815451" y="718698"/>
                </a:lnTo>
                <a:lnTo>
                  <a:pt x="3791174" y="693088"/>
                </a:lnTo>
                <a:lnTo>
                  <a:pt x="3742354" y="641867"/>
                </a:lnTo>
                <a:lnTo>
                  <a:pt x="3691133" y="593046"/>
                </a:lnTo>
                <a:lnTo>
                  <a:pt x="3665522" y="568770"/>
                </a:lnTo>
                <a:lnTo>
                  <a:pt x="3638844" y="545560"/>
                </a:lnTo>
                <a:lnTo>
                  <a:pt x="3585222" y="499407"/>
                </a:lnTo>
                <a:lnTo>
                  <a:pt x="3529466" y="455656"/>
                </a:lnTo>
                <a:cubicBezTo>
                  <a:pt x="3520128" y="448453"/>
                  <a:pt x="3511058" y="440983"/>
                  <a:pt x="3501454" y="434047"/>
                </a:cubicBezTo>
                <a:lnTo>
                  <a:pt x="3472642" y="413505"/>
                </a:lnTo>
                <a:cubicBezTo>
                  <a:pt x="3453434" y="399899"/>
                  <a:pt x="3434226" y="386027"/>
                  <a:pt x="3414751" y="372688"/>
                </a:cubicBezTo>
                <a:lnTo>
                  <a:pt x="3354993" y="334272"/>
                </a:lnTo>
                <a:cubicBezTo>
                  <a:pt x="3345122" y="327869"/>
                  <a:pt x="3335252" y="321467"/>
                  <a:pt x="3325114" y="315331"/>
                </a:cubicBezTo>
                <a:lnTo>
                  <a:pt x="3294435" y="297724"/>
                </a:lnTo>
                <a:lnTo>
                  <a:pt x="3288566" y="294256"/>
                </a:lnTo>
                <a:lnTo>
                  <a:pt x="3282697" y="290787"/>
                </a:lnTo>
                <a:cubicBezTo>
                  <a:pt x="3119162" y="195815"/>
                  <a:pt x="2942289" y="124318"/>
                  <a:pt x="2759813" y="74698"/>
                </a:cubicBezTo>
                <a:cubicBezTo>
                  <a:pt x="2737137" y="67761"/>
                  <a:pt x="2713927" y="63226"/>
                  <a:pt x="2690984" y="57624"/>
                </a:cubicBezTo>
                <a:cubicBezTo>
                  <a:pt x="2667775" y="52555"/>
                  <a:pt x="2645098" y="46419"/>
                  <a:pt x="2621622" y="42418"/>
                </a:cubicBezTo>
                <a:cubicBezTo>
                  <a:pt x="2574936" y="34414"/>
                  <a:pt x="2528783" y="24810"/>
                  <a:pt x="2481564" y="19742"/>
                </a:cubicBezTo>
                <a:cubicBezTo>
                  <a:pt x="2458087" y="16807"/>
                  <a:pt x="2434611" y="13606"/>
                  <a:pt x="2411135" y="11205"/>
                </a:cubicBezTo>
                <a:lnTo>
                  <a:pt x="2340439" y="5869"/>
                </a:lnTo>
                <a:lnTo>
                  <a:pt x="2305224" y="3201"/>
                </a:lnTo>
                <a:lnTo>
                  <a:pt x="2269743" y="2134"/>
                </a:lnTo>
                <a:lnTo>
                  <a:pt x="2199047" y="267"/>
                </a:lnTo>
                <a:lnTo>
                  <a:pt x="2192110" y="0"/>
                </a:lnTo>
                <a:lnTo>
                  <a:pt x="2185174" y="267"/>
                </a:lnTo>
                <a:lnTo>
                  <a:pt x="2114478" y="2134"/>
                </a:lnTo>
                <a:lnTo>
                  <a:pt x="2078997" y="3201"/>
                </a:lnTo>
                <a:lnTo>
                  <a:pt x="2043782" y="5869"/>
                </a:lnTo>
                <a:lnTo>
                  <a:pt x="1973086" y="11205"/>
                </a:lnTo>
                <a:cubicBezTo>
                  <a:pt x="1949610" y="13606"/>
                  <a:pt x="1926133" y="17074"/>
                  <a:pt x="1902657" y="19742"/>
                </a:cubicBezTo>
                <a:cubicBezTo>
                  <a:pt x="1855704" y="24810"/>
                  <a:pt x="1809285" y="34414"/>
                  <a:pt x="1762599" y="42418"/>
                </a:cubicBezTo>
                <a:cubicBezTo>
                  <a:pt x="1739389" y="46419"/>
                  <a:pt x="1716446" y="52555"/>
                  <a:pt x="1693237" y="57624"/>
                </a:cubicBezTo>
                <a:cubicBezTo>
                  <a:pt x="1670294" y="63226"/>
                  <a:pt x="1647084" y="67761"/>
                  <a:pt x="1624408" y="74698"/>
                </a:cubicBezTo>
                <a:cubicBezTo>
                  <a:pt x="1441932" y="124052"/>
                  <a:pt x="1265059" y="195815"/>
                  <a:pt x="1101524" y="290787"/>
                </a:cubicBezTo>
                <a:lnTo>
                  <a:pt x="1095655" y="294256"/>
                </a:lnTo>
                <a:lnTo>
                  <a:pt x="1089786" y="297724"/>
                </a:lnTo>
                <a:lnTo>
                  <a:pt x="1059107" y="315331"/>
                </a:lnTo>
                <a:cubicBezTo>
                  <a:pt x="1048969" y="321200"/>
                  <a:pt x="1039098" y="327869"/>
                  <a:pt x="1029227" y="334272"/>
                </a:cubicBezTo>
                <a:lnTo>
                  <a:pt x="969469" y="372688"/>
                </a:lnTo>
                <a:cubicBezTo>
                  <a:pt x="949995" y="386027"/>
                  <a:pt x="930786" y="399899"/>
                  <a:pt x="911578" y="413505"/>
                </a:cubicBezTo>
                <a:lnTo>
                  <a:pt x="882767" y="434047"/>
                </a:lnTo>
                <a:cubicBezTo>
                  <a:pt x="873163" y="440983"/>
                  <a:pt x="864092" y="448453"/>
                  <a:pt x="854755" y="455656"/>
                </a:cubicBezTo>
                <a:lnTo>
                  <a:pt x="798998" y="499407"/>
                </a:lnTo>
                <a:lnTo>
                  <a:pt x="745376" y="545560"/>
                </a:lnTo>
                <a:lnTo>
                  <a:pt x="718698" y="568770"/>
                </a:lnTo>
                <a:lnTo>
                  <a:pt x="693088" y="593046"/>
                </a:lnTo>
                <a:lnTo>
                  <a:pt x="641867" y="641867"/>
                </a:lnTo>
                <a:lnTo>
                  <a:pt x="593046" y="693088"/>
                </a:lnTo>
                <a:lnTo>
                  <a:pt x="568770" y="718698"/>
                </a:lnTo>
                <a:lnTo>
                  <a:pt x="545560" y="745376"/>
                </a:lnTo>
                <a:lnTo>
                  <a:pt x="499407" y="798998"/>
                </a:lnTo>
                <a:lnTo>
                  <a:pt x="455656" y="854755"/>
                </a:lnTo>
                <a:cubicBezTo>
                  <a:pt x="448453" y="864092"/>
                  <a:pt x="440983" y="873163"/>
                  <a:pt x="434047" y="882767"/>
                </a:cubicBezTo>
                <a:lnTo>
                  <a:pt x="413505" y="911578"/>
                </a:lnTo>
                <a:cubicBezTo>
                  <a:pt x="399899" y="930786"/>
                  <a:pt x="386027" y="949995"/>
                  <a:pt x="372688" y="969469"/>
                </a:cubicBezTo>
                <a:lnTo>
                  <a:pt x="334272" y="1029227"/>
                </a:lnTo>
                <a:cubicBezTo>
                  <a:pt x="327869" y="1039098"/>
                  <a:pt x="321467" y="1048969"/>
                  <a:pt x="315331" y="1059107"/>
                </a:cubicBezTo>
                <a:lnTo>
                  <a:pt x="297724" y="1089786"/>
                </a:lnTo>
                <a:lnTo>
                  <a:pt x="294256" y="1095655"/>
                </a:lnTo>
                <a:lnTo>
                  <a:pt x="290787" y="1101524"/>
                </a:lnTo>
                <a:cubicBezTo>
                  <a:pt x="195815" y="1265059"/>
                  <a:pt x="124318" y="1441932"/>
                  <a:pt x="74698" y="1624408"/>
                </a:cubicBezTo>
                <a:cubicBezTo>
                  <a:pt x="67761" y="1647084"/>
                  <a:pt x="63226" y="1670294"/>
                  <a:pt x="57624" y="1693237"/>
                </a:cubicBezTo>
                <a:cubicBezTo>
                  <a:pt x="52555" y="1716446"/>
                  <a:pt x="46419" y="1739122"/>
                  <a:pt x="42418" y="1762599"/>
                </a:cubicBezTo>
                <a:cubicBezTo>
                  <a:pt x="34414" y="1809285"/>
                  <a:pt x="24810" y="1855437"/>
                  <a:pt x="19742" y="1902657"/>
                </a:cubicBezTo>
                <a:cubicBezTo>
                  <a:pt x="16807" y="1926133"/>
                  <a:pt x="13606" y="1949610"/>
                  <a:pt x="11205" y="1973086"/>
                </a:cubicBezTo>
                <a:lnTo>
                  <a:pt x="5869" y="2043782"/>
                </a:lnTo>
                <a:lnTo>
                  <a:pt x="3201" y="2078997"/>
                </a:lnTo>
                <a:lnTo>
                  <a:pt x="2134" y="2114478"/>
                </a:lnTo>
                <a:lnTo>
                  <a:pt x="267" y="2185174"/>
                </a:lnTo>
                <a:lnTo>
                  <a:pt x="0" y="2192110"/>
                </a:lnTo>
                <a:close/>
                <a:moveTo>
                  <a:pt x="302526" y="1108994"/>
                </a:moveTo>
                <a:lnTo>
                  <a:pt x="570103" y="1262658"/>
                </a:lnTo>
                <a:cubicBezTo>
                  <a:pt x="565035" y="1281599"/>
                  <a:pt x="569303" y="1300007"/>
                  <a:pt x="576239" y="1315213"/>
                </a:cubicBezTo>
                <a:cubicBezTo>
                  <a:pt x="583442" y="1330686"/>
                  <a:pt x="593313" y="1342424"/>
                  <a:pt x="598382" y="1348026"/>
                </a:cubicBezTo>
                <a:cubicBezTo>
                  <a:pt x="538890" y="1460340"/>
                  <a:pt x="491404" y="1579056"/>
                  <a:pt x="456723" y="1701240"/>
                </a:cubicBezTo>
                <a:lnTo>
                  <a:pt x="415639" y="1710043"/>
                </a:lnTo>
                <a:lnTo>
                  <a:pt x="350546" y="1692436"/>
                </a:lnTo>
                <a:cubicBezTo>
                  <a:pt x="349745" y="1683099"/>
                  <a:pt x="345477" y="1662824"/>
                  <a:pt x="327869" y="1650552"/>
                </a:cubicBezTo>
                <a:cubicBezTo>
                  <a:pt x="312396" y="1639881"/>
                  <a:pt x="291054" y="1638280"/>
                  <a:pt x="264110" y="1646550"/>
                </a:cubicBezTo>
                <a:cubicBezTo>
                  <a:pt x="263043" y="1646817"/>
                  <a:pt x="244368" y="1653220"/>
                  <a:pt x="231296" y="1663091"/>
                </a:cubicBezTo>
                <a:lnTo>
                  <a:pt x="227561" y="1665758"/>
                </a:lnTo>
                <a:lnTo>
                  <a:pt x="227561" y="1665758"/>
                </a:lnTo>
                <a:lnTo>
                  <a:pt x="229162" y="1670027"/>
                </a:lnTo>
                <a:cubicBezTo>
                  <a:pt x="235031" y="1684966"/>
                  <a:pt x="248370" y="1699906"/>
                  <a:pt x="248903" y="1700440"/>
                </a:cubicBezTo>
                <a:cubicBezTo>
                  <a:pt x="268645" y="1721248"/>
                  <a:pt x="287853" y="1730319"/>
                  <a:pt x="306527" y="1728985"/>
                </a:cubicBezTo>
                <a:cubicBezTo>
                  <a:pt x="328136" y="1727117"/>
                  <a:pt x="341208" y="1711377"/>
                  <a:pt x="347077" y="1703908"/>
                </a:cubicBezTo>
                <a:lnTo>
                  <a:pt x="412438" y="1721248"/>
                </a:lnTo>
                <a:cubicBezTo>
                  <a:pt x="422575" y="1730585"/>
                  <a:pt x="432713" y="1739923"/>
                  <a:pt x="443384" y="1749260"/>
                </a:cubicBezTo>
                <a:cubicBezTo>
                  <a:pt x="412438" y="1872511"/>
                  <a:pt x="394564" y="1999230"/>
                  <a:pt x="390029" y="2126483"/>
                </a:cubicBezTo>
                <a:cubicBezTo>
                  <a:pt x="375889" y="2131018"/>
                  <a:pt x="333205" y="2148626"/>
                  <a:pt x="322267" y="2186508"/>
                </a:cubicBezTo>
                <a:lnTo>
                  <a:pt x="13872" y="2185441"/>
                </a:lnTo>
                <a:lnTo>
                  <a:pt x="15740" y="2115012"/>
                </a:lnTo>
                <a:lnTo>
                  <a:pt x="16807" y="2079797"/>
                </a:lnTo>
                <a:lnTo>
                  <a:pt x="19475" y="2044582"/>
                </a:lnTo>
                <a:lnTo>
                  <a:pt x="24810" y="1974420"/>
                </a:lnTo>
                <a:cubicBezTo>
                  <a:pt x="27211" y="1951210"/>
                  <a:pt x="30413" y="1927734"/>
                  <a:pt x="33347" y="1904524"/>
                </a:cubicBezTo>
                <a:cubicBezTo>
                  <a:pt x="38416" y="1857838"/>
                  <a:pt x="48020" y="1811686"/>
                  <a:pt x="56023" y="1765533"/>
                </a:cubicBezTo>
                <a:cubicBezTo>
                  <a:pt x="60025" y="1742323"/>
                  <a:pt x="66161" y="1719647"/>
                  <a:pt x="71230" y="1696705"/>
                </a:cubicBezTo>
                <a:cubicBezTo>
                  <a:pt x="76832" y="1673762"/>
                  <a:pt x="81100" y="1650819"/>
                  <a:pt x="88037" y="1628410"/>
                </a:cubicBezTo>
                <a:cubicBezTo>
                  <a:pt x="137124" y="1447001"/>
                  <a:pt x="208086" y="1271461"/>
                  <a:pt x="302526" y="1108994"/>
                </a:cubicBezTo>
                <a:close/>
                <a:moveTo>
                  <a:pt x="336940" y="1694837"/>
                </a:moveTo>
                <a:cubicBezTo>
                  <a:pt x="333739" y="1699372"/>
                  <a:pt x="321734" y="1715112"/>
                  <a:pt x="304393" y="1716446"/>
                </a:cubicBezTo>
                <a:cubicBezTo>
                  <a:pt x="290787" y="1717513"/>
                  <a:pt x="275314" y="1709510"/>
                  <a:pt x="259308" y="1692436"/>
                </a:cubicBezTo>
                <a:cubicBezTo>
                  <a:pt x="259308" y="1692436"/>
                  <a:pt x="249970" y="1681498"/>
                  <a:pt x="244101" y="1670027"/>
                </a:cubicBezTo>
                <a:lnTo>
                  <a:pt x="244101" y="1670027"/>
                </a:lnTo>
                <a:lnTo>
                  <a:pt x="244101" y="1670027"/>
                </a:lnTo>
                <a:cubicBezTo>
                  <a:pt x="249704" y="1666559"/>
                  <a:pt x="255840" y="1663624"/>
                  <a:pt x="260642" y="1661490"/>
                </a:cubicBezTo>
                <a:cubicBezTo>
                  <a:pt x="265444" y="1659356"/>
                  <a:pt x="268912" y="1658289"/>
                  <a:pt x="268912" y="1658289"/>
                </a:cubicBezTo>
                <a:cubicBezTo>
                  <a:pt x="291054" y="1651352"/>
                  <a:pt x="308128" y="1652153"/>
                  <a:pt x="319599" y="1659889"/>
                </a:cubicBezTo>
                <a:cubicBezTo>
                  <a:pt x="334539" y="1670027"/>
                  <a:pt x="336673" y="1689502"/>
                  <a:pt x="336940" y="1694837"/>
                </a:cubicBezTo>
                <a:lnTo>
                  <a:pt x="336940" y="1694837"/>
                </a:lnTo>
                <a:close/>
                <a:moveTo>
                  <a:pt x="1096989" y="309195"/>
                </a:moveTo>
                <a:lnTo>
                  <a:pt x="1252253" y="575706"/>
                </a:lnTo>
                <a:cubicBezTo>
                  <a:pt x="1223975" y="602650"/>
                  <a:pt x="1231178" y="649336"/>
                  <a:pt x="1234112" y="664009"/>
                </a:cubicBezTo>
                <a:cubicBezTo>
                  <a:pt x="1126334" y="731771"/>
                  <a:pt x="1026026" y="811003"/>
                  <a:pt x="934521" y="899574"/>
                </a:cubicBezTo>
                <a:lnTo>
                  <a:pt x="894505" y="886501"/>
                </a:lnTo>
                <a:lnTo>
                  <a:pt x="847018" y="838748"/>
                </a:lnTo>
                <a:cubicBezTo>
                  <a:pt x="851020" y="830211"/>
                  <a:pt x="857690" y="810737"/>
                  <a:pt x="848619" y="791262"/>
                </a:cubicBezTo>
                <a:cubicBezTo>
                  <a:pt x="840616" y="774455"/>
                  <a:pt x="823008" y="762183"/>
                  <a:pt x="795530" y="755781"/>
                </a:cubicBezTo>
                <a:cubicBezTo>
                  <a:pt x="794463" y="755514"/>
                  <a:pt x="774988" y="751512"/>
                  <a:pt x="758715" y="753646"/>
                </a:cubicBezTo>
                <a:lnTo>
                  <a:pt x="754180" y="754180"/>
                </a:lnTo>
                <a:lnTo>
                  <a:pt x="754180" y="754180"/>
                </a:lnTo>
                <a:lnTo>
                  <a:pt x="753646" y="758715"/>
                </a:lnTo>
                <a:cubicBezTo>
                  <a:pt x="751779" y="774988"/>
                  <a:pt x="755514" y="794463"/>
                  <a:pt x="755781" y="795264"/>
                </a:cubicBezTo>
                <a:cubicBezTo>
                  <a:pt x="762183" y="823008"/>
                  <a:pt x="774455" y="840616"/>
                  <a:pt x="791262" y="848619"/>
                </a:cubicBezTo>
                <a:cubicBezTo>
                  <a:pt x="810737" y="857956"/>
                  <a:pt x="830478" y="851020"/>
                  <a:pt x="838748" y="847018"/>
                </a:cubicBezTo>
                <a:lnTo>
                  <a:pt x="886501" y="894505"/>
                </a:lnTo>
                <a:lnTo>
                  <a:pt x="899574" y="934521"/>
                </a:lnTo>
                <a:cubicBezTo>
                  <a:pt x="811003" y="1025759"/>
                  <a:pt x="731771" y="1126334"/>
                  <a:pt x="664009" y="1234112"/>
                </a:cubicBezTo>
                <a:cubicBezTo>
                  <a:pt x="649603" y="1231178"/>
                  <a:pt x="602650" y="1223975"/>
                  <a:pt x="575706" y="1252253"/>
                </a:cubicBezTo>
                <a:lnTo>
                  <a:pt x="309195" y="1096989"/>
                </a:lnTo>
                <a:lnTo>
                  <a:pt x="326802" y="1066576"/>
                </a:lnTo>
                <a:cubicBezTo>
                  <a:pt x="332671" y="1056439"/>
                  <a:pt x="339341" y="1046835"/>
                  <a:pt x="345477" y="1036697"/>
                </a:cubicBezTo>
                <a:lnTo>
                  <a:pt x="383626" y="977473"/>
                </a:lnTo>
                <a:cubicBezTo>
                  <a:pt x="396965" y="957998"/>
                  <a:pt x="410571" y="939057"/>
                  <a:pt x="424176" y="919849"/>
                </a:cubicBezTo>
                <a:lnTo>
                  <a:pt x="444718" y="891303"/>
                </a:lnTo>
                <a:cubicBezTo>
                  <a:pt x="451654" y="881966"/>
                  <a:pt x="459124" y="872896"/>
                  <a:pt x="466327" y="863559"/>
                </a:cubicBezTo>
                <a:lnTo>
                  <a:pt x="509812" y="808336"/>
                </a:lnTo>
                <a:lnTo>
                  <a:pt x="555697" y="754980"/>
                </a:lnTo>
                <a:lnTo>
                  <a:pt x="578907" y="728302"/>
                </a:lnTo>
                <a:lnTo>
                  <a:pt x="603184" y="702692"/>
                </a:lnTo>
                <a:lnTo>
                  <a:pt x="651737" y="651737"/>
                </a:lnTo>
                <a:lnTo>
                  <a:pt x="702692" y="603184"/>
                </a:lnTo>
                <a:lnTo>
                  <a:pt x="728302" y="578907"/>
                </a:lnTo>
                <a:lnTo>
                  <a:pt x="754980" y="555697"/>
                </a:lnTo>
                <a:lnTo>
                  <a:pt x="808336" y="509812"/>
                </a:lnTo>
                <a:lnTo>
                  <a:pt x="863559" y="466327"/>
                </a:lnTo>
                <a:cubicBezTo>
                  <a:pt x="872896" y="459124"/>
                  <a:pt x="881966" y="451654"/>
                  <a:pt x="891303" y="444718"/>
                </a:cubicBezTo>
                <a:lnTo>
                  <a:pt x="919849" y="424176"/>
                </a:lnTo>
                <a:cubicBezTo>
                  <a:pt x="939057" y="410571"/>
                  <a:pt x="957998" y="396698"/>
                  <a:pt x="977473" y="383626"/>
                </a:cubicBezTo>
                <a:lnTo>
                  <a:pt x="1036697" y="345477"/>
                </a:lnTo>
                <a:cubicBezTo>
                  <a:pt x="1046568" y="339341"/>
                  <a:pt x="1056439" y="332671"/>
                  <a:pt x="1066576" y="326802"/>
                </a:cubicBezTo>
                <a:lnTo>
                  <a:pt x="1096989" y="309195"/>
                </a:lnTo>
                <a:close/>
                <a:moveTo>
                  <a:pt x="766185" y="766185"/>
                </a:moveTo>
                <a:lnTo>
                  <a:pt x="766185" y="766185"/>
                </a:lnTo>
                <a:cubicBezTo>
                  <a:pt x="772854" y="765918"/>
                  <a:pt x="779790" y="766452"/>
                  <a:pt x="784859" y="767252"/>
                </a:cubicBezTo>
                <a:cubicBezTo>
                  <a:pt x="790195" y="767786"/>
                  <a:pt x="793663" y="768586"/>
                  <a:pt x="793663" y="768586"/>
                </a:cubicBezTo>
                <a:cubicBezTo>
                  <a:pt x="816339" y="773921"/>
                  <a:pt x="830745" y="782992"/>
                  <a:pt x="836881" y="795530"/>
                </a:cubicBezTo>
                <a:cubicBezTo>
                  <a:pt x="844617" y="811537"/>
                  <a:pt x="836614" y="829411"/>
                  <a:pt x="833946" y="834213"/>
                </a:cubicBezTo>
                <a:lnTo>
                  <a:pt x="833946" y="834213"/>
                </a:lnTo>
                <a:cubicBezTo>
                  <a:pt x="829144" y="836614"/>
                  <a:pt x="811270" y="844884"/>
                  <a:pt x="795264" y="837148"/>
                </a:cubicBezTo>
                <a:cubicBezTo>
                  <a:pt x="782725" y="831279"/>
                  <a:pt x="773655" y="816873"/>
                  <a:pt x="768319" y="793930"/>
                </a:cubicBezTo>
                <a:cubicBezTo>
                  <a:pt x="768319" y="793663"/>
                  <a:pt x="765651" y="779257"/>
                  <a:pt x="766185" y="766185"/>
                </a:cubicBezTo>
                <a:lnTo>
                  <a:pt x="766185" y="766185"/>
                </a:lnTo>
                <a:lnTo>
                  <a:pt x="766185" y="766185"/>
                </a:lnTo>
                <a:close/>
                <a:moveTo>
                  <a:pt x="2186241" y="322534"/>
                </a:moveTo>
                <a:cubicBezTo>
                  <a:pt x="2148359" y="333472"/>
                  <a:pt x="2131018" y="376156"/>
                  <a:pt x="2126216" y="390295"/>
                </a:cubicBezTo>
                <a:cubicBezTo>
                  <a:pt x="1998963" y="394831"/>
                  <a:pt x="1872244" y="412705"/>
                  <a:pt x="1748993" y="443651"/>
                </a:cubicBezTo>
                <a:cubicBezTo>
                  <a:pt x="1739656" y="432980"/>
                  <a:pt x="1730319" y="422842"/>
                  <a:pt x="1720981" y="412705"/>
                </a:cubicBezTo>
                <a:lnTo>
                  <a:pt x="1703641" y="347344"/>
                </a:lnTo>
                <a:cubicBezTo>
                  <a:pt x="1711111" y="341208"/>
                  <a:pt x="1726851" y="328136"/>
                  <a:pt x="1728718" y="306794"/>
                </a:cubicBezTo>
                <a:cubicBezTo>
                  <a:pt x="1730319" y="288386"/>
                  <a:pt x="1720981" y="268912"/>
                  <a:pt x="1700440" y="249437"/>
                </a:cubicBezTo>
                <a:cubicBezTo>
                  <a:pt x="1699639" y="248637"/>
                  <a:pt x="1684700" y="235298"/>
                  <a:pt x="1669760" y="229695"/>
                </a:cubicBezTo>
                <a:lnTo>
                  <a:pt x="1665492" y="228095"/>
                </a:lnTo>
                <a:lnTo>
                  <a:pt x="1665492" y="228095"/>
                </a:lnTo>
                <a:lnTo>
                  <a:pt x="1662824" y="231830"/>
                </a:lnTo>
                <a:cubicBezTo>
                  <a:pt x="1652953" y="244902"/>
                  <a:pt x="1646550" y="263576"/>
                  <a:pt x="1646284" y="264376"/>
                </a:cubicBezTo>
                <a:cubicBezTo>
                  <a:pt x="1638014" y="291588"/>
                  <a:pt x="1639614" y="312930"/>
                  <a:pt x="1650285" y="328136"/>
                </a:cubicBezTo>
                <a:cubicBezTo>
                  <a:pt x="1662557" y="346010"/>
                  <a:pt x="1683099" y="350012"/>
                  <a:pt x="1692169" y="350812"/>
                </a:cubicBezTo>
                <a:lnTo>
                  <a:pt x="1709777" y="415906"/>
                </a:lnTo>
                <a:lnTo>
                  <a:pt x="1700973" y="456990"/>
                </a:lnTo>
                <a:cubicBezTo>
                  <a:pt x="1578789" y="491404"/>
                  <a:pt x="1460073" y="539157"/>
                  <a:pt x="1347760" y="598649"/>
                </a:cubicBezTo>
                <a:cubicBezTo>
                  <a:pt x="1342157" y="593580"/>
                  <a:pt x="1330152" y="583976"/>
                  <a:pt x="1314946" y="576506"/>
                </a:cubicBezTo>
                <a:cubicBezTo>
                  <a:pt x="1299740" y="569570"/>
                  <a:pt x="1281332" y="565301"/>
                  <a:pt x="1262391" y="570370"/>
                </a:cubicBezTo>
                <a:lnTo>
                  <a:pt x="1108727" y="302792"/>
                </a:lnTo>
                <a:cubicBezTo>
                  <a:pt x="1271195" y="208353"/>
                  <a:pt x="1447001" y="137390"/>
                  <a:pt x="1628143" y="88037"/>
                </a:cubicBezTo>
                <a:cubicBezTo>
                  <a:pt x="1650552" y="81100"/>
                  <a:pt x="1673762" y="76832"/>
                  <a:pt x="1696438" y="71230"/>
                </a:cubicBezTo>
                <a:cubicBezTo>
                  <a:pt x="1719381" y="66161"/>
                  <a:pt x="1742057" y="60025"/>
                  <a:pt x="1765266" y="56023"/>
                </a:cubicBezTo>
                <a:cubicBezTo>
                  <a:pt x="1811419" y="48020"/>
                  <a:pt x="1857571" y="38416"/>
                  <a:pt x="1904257" y="33347"/>
                </a:cubicBezTo>
                <a:cubicBezTo>
                  <a:pt x="1927467" y="30413"/>
                  <a:pt x="1950943" y="27211"/>
                  <a:pt x="1974153" y="24810"/>
                </a:cubicBezTo>
                <a:lnTo>
                  <a:pt x="2044316" y="19475"/>
                </a:lnTo>
                <a:lnTo>
                  <a:pt x="2079530" y="16807"/>
                </a:lnTo>
                <a:lnTo>
                  <a:pt x="2114745" y="15740"/>
                </a:lnTo>
                <a:lnTo>
                  <a:pt x="2185174" y="13872"/>
                </a:lnTo>
                <a:lnTo>
                  <a:pt x="2186241" y="322534"/>
                </a:lnTo>
                <a:close/>
                <a:moveTo>
                  <a:pt x="1694837" y="336940"/>
                </a:moveTo>
                <a:lnTo>
                  <a:pt x="1694837" y="336940"/>
                </a:lnTo>
                <a:cubicBezTo>
                  <a:pt x="1689502" y="336673"/>
                  <a:pt x="1670027" y="334539"/>
                  <a:pt x="1659889" y="319866"/>
                </a:cubicBezTo>
                <a:cubicBezTo>
                  <a:pt x="1652153" y="308395"/>
                  <a:pt x="1651352" y="291321"/>
                  <a:pt x="1658289" y="268912"/>
                </a:cubicBezTo>
                <a:cubicBezTo>
                  <a:pt x="1658289" y="268912"/>
                  <a:pt x="1663091" y="255039"/>
                  <a:pt x="1670027" y="244101"/>
                </a:cubicBezTo>
                <a:lnTo>
                  <a:pt x="1670027" y="244101"/>
                </a:lnTo>
                <a:lnTo>
                  <a:pt x="1670027" y="244101"/>
                </a:lnTo>
                <a:cubicBezTo>
                  <a:pt x="1675896" y="247036"/>
                  <a:pt x="1681498" y="250771"/>
                  <a:pt x="1685500" y="253705"/>
                </a:cubicBezTo>
                <a:cubicBezTo>
                  <a:pt x="1689768" y="256907"/>
                  <a:pt x="1692436" y="259308"/>
                  <a:pt x="1692436" y="259308"/>
                </a:cubicBezTo>
                <a:cubicBezTo>
                  <a:pt x="1709510" y="275314"/>
                  <a:pt x="1717513" y="290521"/>
                  <a:pt x="1716446" y="304393"/>
                </a:cubicBezTo>
                <a:cubicBezTo>
                  <a:pt x="1715112" y="321734"/>
                  <a:pt x="1699372" y="333739"/>
                  <a:pt x="1694837" y="336940"/>
                </a:cubicBezTo>
                <a:close/>
                <a:moveTo>
                  <a:pt x="3275493" y="302526"/>
                </a:moveTo>
                <a:lnTo>
                  <a:pt x="3121830" y="570103"/>
                </a:lnTo>
                <a:cubicBezTo>
                  <a:pt x="3102888" y="565035"/>
                  <a:pt x="3084481" y="569303"/>
                  <a:pt x="3069275" y="576239"/>
                </a:cubicBezTo>
                <a:cubicBezTo>
                  <a:pt x="3053802" y="583442"/>
                  <a:pt x="3042063" y="593313"/>
                  <a:pt x="3036461" y="598382"/>
                </a:cubicBezTo>
                <a:cubicBezTo>
                  <a:pt x="2924148" y="538890"/>
                  <a:pt x="2805432" y="491404"/>
                  <a:pt x="2683248" y="456723"/>
                </a:cubicBezTo>
                <a:lnTo>
                  <a:pt x="2674444" y="415639"/>
                </a:lnTo>
                <a:lnTo>
                  <a:pt x="2692051" y="350546"/>
                </a:lnTo>
                <a:cubicBezTo>
                  <a:pt x="2701389" y="349745"/>
                  <a:pt x="2721663" y="345477"/>
                  <a:pt x="2733935" y="327869"/>
                </a:cubicBezTo>
                <a:cubicBezTo>
                  <a:pt x="2744606" y="312396"/>
                  <a:pt x="2746207" y="291054"/>
                  <a:pt x="2737937" y="264110"/>
                </a:cubicBezTo>
                <a:cubicBezTo>
                  <a:pt x="2737670" y="263043"/>
                  <a:pt x="2731267" y="244368"/>
                  <a:pt x="2721397" y="231296"/>
                </a:cubicBezTo>
                <a:lnTo>
                  <a:pt x="2718729" y="227561"/>
                </a:lnTo>
                <a:lnTo>
                  <a:pt x="2718729" y="227561"/>
                </a:lnTo>
                <a:lnTo>
                  <a:pt x="2714461" y="229162"/>
                </a:lnTo>
                <a:cubicBezTo>
                  <a:pt x="2699521" y="235031"/>
                  <a:pt x="2684581" y="248370"/>
                  <a:pt x="2684048" y="248903"/>
                </a:cubicBezTo>
                <a:cubicBezTo>
                  <a:pt x="2663239" y="268645"/>
                  <a:pt x="2654169" y="287853"/>
                  <a:pt x="2655503" y="306527"/>
                </a:cubicBezTo>
                <a:cubicBezTo>
                  <a:pt x="2657370" y="328136"/>
                  <a:pt x="2673110" y="341208"/>
                  <a:pt x="2680580" y="347077"/>
                </a:cubicBezTo>
                <a:lnTo>
                  <a:pt x="2663239" y="412438"/>
                </a:lnTo>
                <a:cubicBezTo>
                  <a:pt x="2653902" y="422575"/>
                  <a:pt x="2644565" y="432713"/>
                  <a:pt x="2635228" y="443384"/>
                </a:cubicBezTo>
                <a:cubicBezTo>
                  <a:pt x="2511977" y="412438"/>
                  <a:pt x="2385257" y="394564"/>
                  <a:pt x="2258004" y="390029"/>
                </a:cubicBezTo>
                <a:cubicBezTo>
                  <a:pt x="2253469" y="375889"/>
                  <a:pt x="2235862" y="333205"/>
                  <a:pt x="2197979" y="322267"/>
                </a:cubicBezTo>
                <a:lnTo>
                  <a:pt x="2199047" y="13872"/>
                </a:lnTo>
                <a:lnTo>
                  <a:pt x="2269476" y="15740"/>
                </a:lnTo>
                <a:lnTo>
                  <a:pt x="2304690" y="16807"/>
                </a:lnTo>
                <a:lnTo>
                  <a:pt x="2339905" y="19475"/>
                </a:lnTo>
                <a:lnTo>
                  <a:pt x="2410067" y="24810"/>
                </a:lnTo>
                <a:cubicBezTo>
                  <a:pt x="2433277" y="27211"/>
                  <a:pt x="2456753" y="30413"/>
                  <a:pt x="2479963" y="33347"/>
                </a:cubicBezTo>
                <a:cubicBezTo>
                  <a:pt x="2526649" y="38416"/>
                  <a:pt x="2572802" y="48020"/>
                  <a:pt x="2618954" y="56023"/>
                </a:cubicBezTo>
                <a:cubicBezTo>
                  <a:pt x="2642164" y="60025"/>
                  <a:pt x="2664840" y="66161"/>
                  <a:pt x="2687783" y="71230"/>
                </a:cubicBezTo>
                <a:cubicBezTo>
                  <a:pt x="2710726" y="76832"/>
                  <a:pt x="2733669" y="81100"/>
                  <a:pt x="2756078" y="88037"/>
                </a:cubicBezTo>
                <a:cubicBezTo>
                  <a:pt x="2937220" y="137124"/>
                  <a:pt x="3113026" y="208086"/>
                  <a:pt x="3275493" y="302526"/>
                </a:cubicBezTo>
                <a:close/>
                <a:moveTo>
                  <a:pt x="2667508" y="304126"/>
                </a:moveTo>
                <a:cubicBezTo>
                  <a:pt x="2666441" y="290521"/>
                  <a:pt x="2674444" y="275048"/>
                  <a:pt x="2691518" y="259041"/>
                </a:cubicBezTo>
                <a:cubicBezTo>
                  <a:pt x="2691518" y="259041"/>
                  <a:pt x="2702456" y="249704"/>
                  <a:pt x="2713927" y="243835"/>
                </a:cubicBezTo>
                <a:lnTo>
                  <a:pt x="2713927" y="243835"/>
                </a:lnTo>
                <a:lnTo>
                  <a:pt x="2713927" y="243835"/>
                </a:lnTo>
                <a:lnTo>
                  <a:pt x="2713927" y="243835"/>
                </a:lnTo>
                <a:cubicBezTo>
                  <a:pt x="2717395" y="249437"/>
                  <a:pt x="2720330" y="255573"/>
                  <a:pt x="2722464" y="260375"/>
                </a:cubicBezTo>
                <a:cubicBezTo>
                  <a:pt x="2724598" y="265177"/>
                  <a:pt x="2725665" y="268645"/>
                  <a:pt x="2725665" y="268645"/>
                </a:cubicBezTo>
                <a:cubicBezTo>
                  <a:pt x="2732601" y="290787"/>
                  <a:pt x="2731801" y="307861"/>
                  <a:pt x="2724065" y="319333"/>
                </a:cubicBezTo>
                <a:cubicBezTo>
                  <a:pt x="2713927" y="334272"/>
                  <a:pt x="2694452" y="336140"/>
                  <a:pt x="2689117" y="336406"/>
                </a:cubicBezTo>
                <a:lnTo>
                  <a:pt x="2689117" y="336406"/>
                </a:lnTo>
                <a:cubicBezTo>
                  <a:pt x="2684848" y="333739"/>
                  <a:pt x="2669108" y="321734"/>
                  <a:pt x="2667508" y="304126"/>
                </a:cubicBezTo>
                <a:close/>
                <a:moveTo>
                  <a:pt x="4075026" y="1096989"/>
                </a:moveTo>
                <a:lnTo>
                  <a:pt x="3808515" y="1252253"/>
                </a:lnTo>
                <a:cubicBezTo>
                  <a:pt x="3781570" y="1223975"/>
                  <a:pt x="3734884" y="1231178"/>
                  <a:pt x="3720211" y="1234112"/>
                </a:cubicBezTo>
                <a:cubicBezTo>
                  <a:pt x="3652450" y="1126334"/>
                  <a:pt x="3573217" y="1026026"/>
                  <a:pt x="3484647" y="934521"/>
                </a:cubicBezTo>
                <a:lnTo>
                  <a:pt x="3497719" y="894505"/>
                </a:lnTo>
                <a:lnTo>
                  <a:pt x="3545472" y="847018"/>
                </a:lnTo>
                <a:cubicBezTo>
                  <a:pt x="3554009" y="851020"/>
                  <a:pt x="3573484" y="857690"/>
                  <a:pt x="3592958" y="848619"/>
                </a:cubicBezTo>
                <a:cubicBezTo>
                  <a:pt x="3609766" y="840616"/>
                  <a:pt x="3622038" y="823008"/>
                  <a:pt x="3628440" y="795530"/>
                </a:cubicBezTo>
                <a:cubicBezTo>
                  <a:pt x="3628707" y="794463"/>
                  <a:pt x="3632708" y="774988"/>
                  <a:pt x="3630574" y="758715"/>
                </a:cubicBezTo>
                <a:lnTo>
                  <a:pt x="3630041" y="754180"/>
                </a:lnTo>
                <a:lnTo>
                  <a:pt x="3630041" y="754180"/>
                </a:lnTo>
                <a:lnTo>
                  <a:pt x="3625505" y="753646"/>
                </a:lnTo>
                <a:cubicBezTo>
                  <a:pt x="3609232" y="751779"/>
                  <a:pt x="3589757" y="755514"/>
                  <a:pt x="3588957" y="755781"/>
                </a:cubicBezTo>
                <a:cubicBezTo>
                  <a:pt x="3561212" y="762183"/>
                  <a:pt x="3543605" y="774455"/>
                  <a:pt x="3535601" y="791262"/>
                </a:cubicBezTo>
                <a:cubicBezTo>
                  <a:pt x="3526264" y="810737"/>
                  <a:pt x="3533201" y="830478"/>
                  <a:pt x="3537202" y="838748"/>
                </a:cubicBezTo>
                <a:lnTo>
                  <a:pt x="3489716" y="886501"/>
                </a:lnTo>
                <a:lnTo>
                  <a:pt x="3449699" y="899574"/>
                </a:lnTo>
                <a:cubicBezTo>
                  <a:pt x="3358461" y="811003"/>
                  <a:pt x="3257886" y="731771"/>
                  <a:pt x="3150108" y="664009"/>
                </a:cubicBezTo>
                <a:cubicBezTo>
                  <a:pt x="3153309" y="649603"/>
                  <a:pt x="3160246" y="602650"/>
                  <a:pt x="3131967" y="575706"/>
                </a:cubicBezTo>
                <a:lnTo>
                  <a:pt x="3287232" y="309195"/>
                </a:lnTo>
                <a:lnTo>
                  <a:pt x="3317644" y="326802"/>
                </a:lnTo>
                <a:cubicBezTo>
                  <a:pt x="3327782" y="332671"/>
                  <a:pt x="3337386" y="339341"/>
                  <a:pt x="3347524" y="345477"/>
                </a:cubicBezTo>
                <a:lnTo>
                  <a:pt x="3406748" y="383626"/>
                </a:lnTo>
                <a:cubicBezTo>
                  <a:pt x="3426223" y="396965"/>
                  <a:pt x="3445164" y="410571"/>
                  <a:pt x="3464372" y="424176"/>
                </a:cubicBezTo>
                <a:lnTo>
                  <a:pt x="3492917" y="444718"/>
                </a:lnTo>
                <a:cubicBezTo>
                  <a:pt x="3502254" y="451654"/>
                  <a:pt x="3511325" y="459124"/>
                  <a:pt x="3520662" y="466327"/>
                </a:cubicBezTo>
                <a:lnTo>
                  <a:pt x="3575885" y="509812"/>
                </a:lnTo>
                <a:lnTo>
                  <a:pt x="3629240" y="555697"/>
                </a:lnTo>
                <a:lnTo>
                  <a:pt x="3655918" y="578907"/>
                </a:lnTo>
                <a:lnTo>
                  <a:pt x="3681529" y="603184"/>
                </a:lnTo>
                <a:lnTo>
                  <a:pt x="3732483" y="651737"/>
                </a:lnTo>
                <a:lnTo>
                  <a:pt x="3781037" y="702692"/>
                </a:lnTo>
                <a:lnTo>
                  <a:pt x="3805313" y="728302"/>
                </a:lnTo>
                <a:lnTo>
                  <a:pt x="3828523" y="754980"/>
                </a:lnTo>
                <a:lnTo>
                  <a:pt x="3874409" y="808336"/>
                </a:lnTo>
                <a:lnTo>
                  <a:pt x="3917894" y="863559"/>
                </a:lnTo>
                <a:cubicBezTo>
                  <a:pt x="3925097" y="872896"/>
                  <a:pt x="3932566" y="881966"/>
                  <a:pt x="3939503" y="891303"/>
                </a:cubicBezTo>
                <a:lnTo>
                  <a:pt x="3960044" y="919849"/>
                </a:lnTo>
                <a:cubicBezTo>
                  <a:pt x="3973650" y="939057"/>
                  <a:pt x="3987523" y="957998"/>
                  <a:pt x="4000595" y="977473"/>
                </a:cubicBezTo>
                <a:lnTo>
                  <a:pt x="4038744" y="1036697"/>
                </a:lnTo>
                <a:cubicBezTo>
                  <a:pt x="4044880" y="1046568"/>
                  <a:pt x="4051549" y="1056439"/>
                  <a:pt x="4057418" y="1066576"/>
                </a:cubicBezTo>
                <a:lnTo>
                  <a:pt x="4075026" y="1096989"/>
                </a:lnTo>
                <a:close/>
                <a:moveTo>
                  <a:pt x="3547340" y="795264"/>
                </a:moveTo>
                <a:cubicBezTo>
                  <a:pt x="3553209" y="782725"/>
                  <a:pt x="3567615" y="773655"/>
                  <a:pt x="3590558" y="768319"/>
                </a:cubicBezTo>
                <a:cubicBezTo>
                  <a:pt x="3590558" y="768319"/>
                  <a:pt x="3604964" y="765385"/>
                  <a:pt x="3618036" y="765918"/>
                </a:cubicBezTo>
                <a:lnTo>
                  <a:pt x="3618036" y="765918"/>
                </a:lnTo>
                <a:lnTo>
                  <a:pt x="3618036" y="765918"/>
                </a:lnTo>
                <a:cubicBezTo>
                  <a:pt x="3618303" y="772587"/>
                  <a:pt x="3617769" y="779524"/>
                  <a:pt x="3616969" y="784592"/>
                </a:cubicBezTo>
                <a:cubicBezTo>
                  <a:pt x="3616435" y="789928"/>
                  <a:pt x="3615635" y="793396"/>
                  <a:pt x="3615635" y="793396"/>
                </a:cubicBezTo>
                <a:cubicBezTo>
                  <a:pt x="3610299" y="816072"/>
                  <a:pt x="3601229" y="830478"/>
                  <a:pt x="3588690" y="836614"/>
                </a:cubicBezTo>
                <a:cubicBezTo>
                  <a:pt x="3572684" y="844351"/>
                  <a:pt x="3554810" y="836347"/>
                  <a:pt x="3550008" y="833680"/>
                </a:cubicBezTo>
                <a:lnTo>
                  <a:pt x="3550008" y="833680"/>
                </a:lnTo>
                <a:cubicBezTo>
                  <a:pt x="3547606" y="829411"/>
                  <a:pt x="3539603" y="811537"/>
                  <a:pt x="3547340" y="795264"/>
                </a:cubicBezTo>
                <a:close/>
                <a:moveTo>
                  <a:pt x="4370348" y="2185441"/>
                </a:moveTo>
                <a:lnTo>
                  <a:pt x="4061953" y="2186508"/>
                </a:lnTo>
                <a:cubicBezTo>
                  <a:pt x="4051016" y="2148626"/>
                  <a:pt x="4008331" y="2131285"/>
                  <a:pt x="3994192" y="2126483"/>
                </a:cubicBezTo>
                <a:cubicBezTo>
                  <a:pt x="3989657" y="1999230"/>
                  <a:pt x="3971783" y="1872511"/>
                  <a:pt x="3940836" y="1749260"/>
                </a:cubicBezTo>
                <a:cubicBezTo>
                  <a:pt x="3951507" y="1739923"/>
                  <a:pt x="3961645" y="1730585"/>
                  <a:pt x="3971783" y="1721248"/>
                </a:cubicBezTo>
                <a:lnTo>
                  <a:pt x="4037143" y="1703908"/>
                </a:lnTo>
                <a:cubicBezTo>
                  <a:pt x="4043279" y="1711377"/>
                  <a:pt x="4056351" y="1727117"/>
                  <a:pt x="4077693" y="1728985"/>
                </a:cubicBezTo>
                <a:cubicBezTo>
                  <a:pt x="4096101" y="1730585"/>
                  <a:pt x="4115576" y="1721248"/>
                  <a:pt x="4135050" y="1700706"/>
                </a:cubicBezTo>
                <a:cubicBezTo>
                  <a:pt x="4135851" y="1699906"/>
                  <a:pt x="4149190" y="1684966"/>
                  <a:pt x="4154792" y="1670027"/>
                </a:cubicBezTo>
                <a:lnTo>
                  <a:pt x="4156393" y="1665758"/>
                </a:lnTo>
                <a:lnTo>
                  <a:pt x="4156393" y="1665758"/>
                </a:lnTo>
                <a:lnTo>
                  <a:pt x="4152658" y="1663091"/>
                </a:lnTo>
                <a:cubicBezTo>
                  <a:pt x="4139586" y="1653220"/>
                  <a:pt x="4120911" y="1646817"/>
                  <a:pt x="4120111" y="1646550"/>
                </a:cubicBezTo>
                <a:cubicBezTo>
                  <a:pt x="4092900" y="1638280"/>
                  <a:pt x="4071557" y="1639881"/>
                  <a:pt x="4056351" y="1650552"/>
                </a:cubicBezTo>
                <a:cubicBezTo>
                  <a:pt x="4038477" y="1662824"/>
                  <a:pt x="4034475" y="1683366"/>
                  <a:pt x="4033675" y="1692436"/>
                </a:cubicBezTo>
                <a:lnTo>
                  <a:pt x="3968581" y="1710043"/>
                </a:lnTo>
                <a:lnTo>
                  <a:pt x="3927498" y="1701240"/>
                </a:lnTo>
                <a:cubicBezTo>
                  <a:pt x="3893083" y="1579056"/>
                  <a:pt x="3845330" y="1460340"/>
                  <a:pt x="3785839" y="1348026"/>
                </a:cubicBezTo>
                <a:cubicBezTo>
                  <a:pt x="3790908" y="1342424"/>
                  <a:pt x="3800512" y="1330419"/>
                  <a:pt x="3807981" y="1315213"/>
                </a:cubicBezTo>
                <a:cubicBezTo>
                  <a:pt x="3814918" y="1300007"/>
                  <a:pt x="3819186" y="1281599"/>
                  <a:pt x="3814117" y="1262658"/>
                </a:cubicBezTo>
                <a:lnTo>
                  <a:pt x="4081695" y="1108994"/>
                </a:lnTo>
                <a:cubicBezTo>
                  <a:pt x="4176134" y="1271461"/>
                  <a:pt x="4247097" y="1447268"/>
                  <a:pt x="4296451" y="1628410"/>
                </a:cubicBezTo>
                <a:cubicBezTo>
                  <a:pt x="4303387" y="1650819"/>
                  <a:pt x="4307656" y="1674028"/>
                  <a:pt x="4313258" y="1696705"/>
                </a:cubicBezTo>
                <a:cubicBezTo>
                  <a:pt x="4318327" y="1719647"/>
                  <a:pt x="4324463" y="1742323"/>
                  <a:pt x="4328464" y="1765533"/>
                </a:cubicBezTo>
                <a:cubicBezTo>
                  <a:pt x="4336468" y="1811686"/>
                  <a:pt x="4346072" y="1857838"/>
                  <a:pt x="4351140" y="1904524"/>
                </a:cubicBezTo>
                <a:cubicBezTo>
                  <a:pt x="4354075" y="1927734"/>
                  <a:pt x="4357276" y="1951210"/>
                  <a:pt x="4359677" y="1974420"/>
                </a:cubicBezTo>
                <a:lnTo>
                  <a:pt x="4365013" y="2044582"/>
                </a:lnTo>
                <a:lnTo>
                  <a:pt x="4367681" y="2079797"/>
                </a:lnTo>
                <a:lnTo>
                  <a:pt x="4368747" y="2115012"/>
                </a:lnTo>
                <a:lnTo>
                  <a:pt x="4370348" y="2185441"/>
                </a:lnTo>
                <a:close/>
                <a:moveTo>
                  <a:pt x="4064621" y="1659889"/>
                </a:moveTo>
                <a:cubicBezTo>
                  <a:pt x="4076092" y="1652153"/>
                  <a:pt x="4093166" y="1651352"/>
                  <a:pt x="4115576" y="1658289"/>
                </a:cubicBezTo>
                <a:cubicBezTo>
                  <a:pt x="4115576" y="1658289"/>
                  <a:pt x="4129448" y="1663091"/>
                  <a:pt x="4140386" y="1670027"/>
                </a:cubicBezTo>
                <a:lnTo>
                  <a:pt x="4140386" y="1670027"/>
                </a:lnTo>
                <a:lnTo>
                  <a:pt x="4140386" y="1670027"/>
                </a:lnTo>
                <a:cubicBezTo>
                  <a:pt x="4137451" y="1675896"/>
                  <a:pt x="4133716" y="1681498"/>
                  <a:pt x="4130782" y="1685500"/>
                </a:cubicBezTo>
                <a:cubicBezTo>
                  <a:pt x="4127581" y="1689768"/>
                  <a:pt x="4125180" y="1692436"/>
                  <a:pt x="4125180" y="1692436"/>
                </a:cubicBezTo>
                <a:cubicBezTo>
                  <a:pt x="4109173" y="1709510"/>
                  <a:pt x="4093967" y="1717513"/>
                  <a:pt x="4080094" y="1716446"/>
                </a:cubicBezTo>
                <a:cubicBezTo>
                  <a:pt x="4062487" y="1715112"/>
                  <a:pt x="4050749" y="1699372"/>
                  <a:pt x="4047547" y="1694837"/>
                </a:cubicBezTo>
                <a:lnTo>
                  <a:pt x="4047547" y="1694837"/>
                </a:lnTo>
                <a:cubicBezTo>
                  <a:pt x="4047547" y="1689502"/>
                  <a:pt x="4049682" y="1670027"/>
                  <a:pt x="4064621" y="1659889"/>
                </a:cubicBezTo>
                <a:close/>
                <a:moveTo>
                  <a:pt x="4081695" y="3275493"/>
                </a:moveTo>
                <a:lnTo>
                  <a:pt x="3814117" y="3121830"/>
                </a:lnTo>
                <a:cubicBezTo>
                  <a:pt x="3819186" y="3102888"/>
                  <a:pt x="3814918" y="3084481"/>
                  <a:pt x="3807981" y="3069275"/>
                </a:cubicBezTo>
                <a:cubicBezTo>
                  <a:pt x="3800778" y="3053802"/>
                  <a:pt x="3790908" y="3042063"/>
                  <a:pt x="3785839" y="3036461"/>
                </a:cubicBezTo>
                <a:cubicBezTo>
                  <a:pt x="3845330" y="2924148"/>
                  <a:pt x="3892816" y="2805432"/>
                  <a:pt x="3927498" y="2683248"/>
                </a:cubicBezTo>
                <a:lnTo>
                  <a:pt x="3968581" y="2674444"/>
                </a:lnTo>
                <a:lnTo>
                  <a:pt x="4033675" y="2692051"/>
                </a:lnTo>
                <a:cubicBezTo>
                  <a:pt x="4034475" y="2701389"/>
                  <a:pt x="4038744" y="2721663"/>
                  <a:pt x="4056351" y="2733935"/>
                </a:cubicBezTo>
                <a:cubicBezTo>
                  <a:pt x="4071824" y="2744606"/>
                  <a:pt x="4093166" y="2746207"/>
                  <a:pt x="4120111" y="2737937"/>
                </a:cubicBezTo>
                <a:cubicBezTo>
                  <a:pt x="4121178" y="2737670"/>
                  <a:pt x="4139852" y="2731267"/>
                  <a:pt x="4152924" y="2721397"/>
                </a:cubicBezTo>
                <a:lnTo>
                  <a:pt x="4156659" y="2718729"/>
                </a:lnTo>
                <a:lnTo>
                  <a:pt x="4156659" y="2718729"/>
                </a:lnTo>
                <a:lnTo>
                  <a:pt x="4155059" y="2714461"/>
                </a:lnTo>
                <a:cubicBezTo>
                  <a:pt x="4149190" y="2699521"/>
                  <a:pt x="4135851" y="2684581"/>
                  <a:pt x="4135317" y="2684048"/>
                </a:cubicBezTo>
                <a:cubicBezTo>
                  <a:pt x="4115576" y="2663239"/>
                  <a:pt x="4096368" y="2654169"/>
                  <a:pt x="4077693" y="2655503"/>
                </a:cubicBezTo>
                <a:cubicBezTo>
                  <a:pt x="4056084" y="2657370"/>
                  <a:pt x="4043012" y="2673110"/>
                  <a:pt x="4037143" y="2680580"/>
                </a:cubicBezTo>
                <a:lnTo>
                  <a:pt x="3971783" y="2663239"/>
                </a:lnTo>
                <a:cubicBezTo>
                  <a:pt x="3961645" y="2653902"/>
                  <a:pt x="3951507" y="2644565"/>
                  <a:pt x="3940836" y="2635228"/>
                </a:cubicBezTo>
                <a:cubicBezTo>
                  <a:pt x="3971783" y="2511977"/>
                  <a:pt x="3989657" y="2385257"/>
                  <a:pt x="3994192" y="2258004"/>
                </a:cubicBezTo>
                <a:cubicBezTo>
                  <a:pt x="4008331" y="2253469"/>
                  <a:pt x="4051016" y="2235862"/>
                  <a:pt x="4061953" y="2197979"/>
                </a:cubicBezTo>
                <a:lnTo>
                  <a:pt x="4370348" y="2199047"/>
                </a:lnTo>
                <a:lnTo>
                  <a:pt x="4368481" y="2269476"/>
                </a:lnTo>
                <a:lnTo>
                  <a:pt x="4367414" y="2304690"/>
                </a:lnTo>
                <a:lnTo>
                  <a:pt x="4364746" y="2339905"/>
                </a:lnTo>
                <a:lnTo>
                  <a:pt x="4359410" y="2410067"/>
                </a:lnTo>
                <a:cubicBezTo>
                  <a:pt x="4357010" y="2433277"/>
                  <a:pt x="4353808" y="2456753"/>
                  <a:pt x="4350873" y="2479963"/>
                </a:cubicBezTo>
                <a:cubicBezTo>
                  <a:pt x="4345805" y="2526649"/>
                  <a:pt x="4336201" y="2572802"/>
                  <a:pt x="4328198" y="2618954"/>
                </a:cubicBezTo>
                <a:cubicBezTo>
                  <a:pt x="4324196" y="2642164"/>
                  <a:pt x="4318060" y="2664840"/>
                  <a:pt x="4312991" y="2687783"/>
                </a:cubicBezTo>
                <a:cubicBezTo>
                  <a:pt x="4307389" y="2710726"/>
                  <a:pt x="4303120" y="2733669"/>
                  <a:pt x="4296184" y="2756078"/>
                </a:cubicBezTo>
                <a:cubicBezTo>
                  <a:pt x="4247364" y="2937220"/>
                  <a:pt x="4176134" y="3113026"/>
                  <a:pt x="4081695" y="3275493"/>
                </a:cubicBezTo>
                <a:close/>
                <a:moveTo>
                  <a:pt x="4047281" y="2689383"/>
                </a:moveTo>
                <a:cubicBezTo>
                  <a:pt x="4050482" y="2684848"/>
                  <a:pt x="4062487" y="2669108"/>
                  <a:pt x="4079827" y="2667775"/>
                </a:cubicBezTo>
                <a:cubicBezTo>
                  <a:pt x="4093433" y="2666707"/>
                  <a:pt x="4108906" y="2674711"/>
                  <a:pt x="4124913" y="2691785"/>
                </a:cubicBezTo>
                <a:cubicBezTo>
                  <a:pt x="4124913" y="2691785"/>
                  <a:pt x="4134250" y="2702722"/>
                  <a:pt x="4140119" y="2714194"/>
                </a:cubicBezTo>
                <a:lnTo>
                  <a:pt x="4140119" y="2714194"/>
                </a:lnTo>
                <a:lnTo>
                  <a:pt x="4140119" y="2714194"/>
                </a:lnTo>
                <a:cubicBezTo>
                  <a:pt x="4134517" y="2717662"/>
                  <a:pt x="4128381" y="2720597"/>
                  <a:pt x="4123579" y="2722731"/>
                </a:cubicBezTo>
                <a:cubicBezTo>
                  <a:pt x="4118777" y="2724865"/>
                  <a:pt x="4115309" y="2725932"/>
                  <a:pt x="4115309" y="2725932"/>
                </a:cubicBezTo>
                <a:cubicBezTo>
                  <a:pt x="4093166" y="2732868"/>
                  <a:pt x="4076092" y="2732068"/>
                  <a:pt x="4064621" y="2724331"/>
                </a:cubicBezTo>
                <a:cubicBezTo>
                  <a:pt x="4049682" y="2714194"/>
                  <a:pt x="4047547" y="2694719"/>
                  <a:pt x="4047281" y="2689383"/>
                </a:cubicBezTo>
                <a:lnTo>
                  <a:pt x="4047281" y="2689383"/>
                </a:lnTo>
                <a:close/>
                <a:moveTo>
                  <a:pt x="3287232" y="4075026"/>
                </a:moveTo>
                <a:lnTo>
                  <a:pt x="3131967" y="3808515"/>
                </a:lnTo>
                <a:cubicBezTo>
                  <a:pt x="3160246" y="3781570"/>
                  <a:pt x="3153043" y="3734884"/>
                  <a:pt x="3150108" y="3720211"/>
                </a:cubicBezTo>
                <a:cubicBezTo>
                  <a:pt x="3257886" y="3652450"/>
                  <a:pt x="3358194" y="3573217"/>
                  <a:pt x="3449699" y="3484647"/>
                </a:cubicBezTo>
                <a:lnTo>
                  <a:pt x="3489716" y="3497719"/>
                </a:lnTo>
                <a:lnTo>
                  <a:pt x="3537202" y="3545472"/>
                </a:lnTo>
                <a:cubicBezTo>
                  <a:pt x="3533201" y="3554009"/>
                  <a:pt x="3526531" y="3573484"/>
                  <a:pt x="3535601" y="3592958"/>
                </a:cubicBezTo>
                <a:cubicBezTo>
                  <a:pt x="3543605" y="3609766"/>
                  <a:pt x="3561212" y="3622038"/>
                  <a:pt x="3588690" y="3628440"/>
                </a:cubicBezTo>
                <a:cubicBezTo>
                  <a:pt x="3589757" y="3628707"/>
                  <a:pt x="3609232" y="3632708"/>
                  <a:pt x="3625505" y="3630574"/>
                </a:cubicBezTo>
                <a:lnTo>
                  <a:pt x="3630041" y="3630041"/>
                </a:lnTo>
                <a:lnTo>
                  <a:pt x="3630041" y="3630041"/>
                </a:lnTo>
                <a:lnTo>
                  <a:pt x="3630574" y="3625505"/>
                </a:lnTo>
                <a:cubicBezTo>
                  <a:pt x="3632442" y="3609232"/>
                  <a:pt x="3628707" y="3589757"/>
                  <a:pt x="3628440" y="3588957"/>
                </a:cubicBezTo>
                <a:cubicBezTo>
                  <a:pt x="3622038" y="3561212"/>
                  <a:pt x="3609766" y="3543605"/>
                  <a:pt x="3592958" y="3535601"/>
                </a:cubicBezTo>
                <a:cubicBezTo>
                  <a:pt x="3573484" y="3526264"/>
                  <a:pt x="3553743" y="3533201"/>
                  <a:pt x="3545472" y="3537202"/>
                </a:cubicBezTo>
                <a:lnTo>
                  <a:pt x="3497719" y="3489716"/>
                </a:lnTo>
                <a:lnTo>
                  <a:pt x="3484647" y="3449699"/>
                </a:lnTo>
                <a:cubicBezTo>
                  <a:pt x="3573217" y="3358461"/>
                  <a:pt x="3652450" y="3257886"/>
                  <a:pt x="3720211" y="3150108"/>
                </a:cubicBezTo>
                <a:cubicBezTo>
                  <a:pt x="3734618" y="3153309"/>
                  <a:pt x="3781570" y="3160246"/>
                  <a:pt x="3808515" y="3131967"/>
                </a:cubicBezTo>
                <a:lnTo>
                  <a:pt x="4075026" y="3287232"/>
                </a:lnTo>
                <a:lnTo>
                  <a:pt x="4057418" y="3317644"/>
                </a:lnTo>
                <a:cubicBezTo>
                  <a:pt x="4051549" y="3327782"/>
                  <a:pt x="4044880" y="3337386"/>
                  <a:pt x="4038744" y="3347524"/>
                </a:cubicBezTo>
                <a:lnTo>
                  <a:pt x="4000595" y="3406748"/>
                </a:lnTo>
                <a:cubicBezTo>
                  <a:pt x="3987256" y="3426223"/>
                  <a:pt x="3973650" y="3445164"/>
                  <a:pt x="3960044" y="3464372"/>
                </a:cubicBezTo>
                <a:lnTo>
                  <a:pt x="3939503" y="3492917"/>
                </a:lnTo>
                <a:cubicBezTo>
                  <a:pt x="3932566" y="3502254"/>
                  <a:pt x="3925097" y="3511325"/>
                  <a:pt x="3917894" y="3520662"/>
                </a:cubicBezTo>
                <a:lnTo>
                  <a:pt x="3874409" y="3575885"/>
                </a:lnTo>
                <a:lnTo>
                  <a:pt x="3828523" y="3629240"/>
                </a:lnTo>
                <a:lnTo>
                  <a:pt x="3805313" y="3655918"/>
                </a:lnTo>
                <a:lnTo>
                  <a:pt x="3781037" y="3681529"/>
                </a:lnTo>
                <a:lnTo>
                  <a:pt x="3732483" y="3732483"/>
                </a:lnTo>
                <a:lnTo>
                  <a:pt x="3681529" y="3781037"/>
                </a:lnTo>
                <a:lnTo>
                  <a:pt x="3655918" y="3805313"/>
                </a:lnTo>
                <a:lnTo>
                  <a:pt x="3629240" y="3828523"/>
                </a:lnTo>
                <a:lnTo>
                  <a:pt x="3575885" y="3874409"/>
                </a:lnTo>
                <a:lnTo>
                  <a:pt x="3520662" y="3917894"/>
                </a:lnTo>
                <a:cubicBezTo>
                  <a:pt x="3511325" y="3925097"/>
                  <a:pt x="3502254" y="3932566"/>
                  <a:pt x="3492917" y="3939503"/>
                </a:cubicBezTo>
                <a:lnTo>
                  <a:pt x="3464372" y="3960044"/>
                </a:lnTo>
                <a:cubicBezTo>
                  <a:pt x="3445164" y="3973650"/>
                  <a:pt x="3426223" y="3987523"/>
                  <a:pt x="3406748" y="4000595"/>
                </a:cubicBezTo>
                <a:lnTo>
                  <a:pt x="3347524" y="4038744"/>
                </a:lnTo>
                <a:cubicBezTo>
                  <a:pt x="3337653" y="4044880"/>
                  <a:pt x="3327782" y="4051549"/>
                  <a:pt x="3317644" y="4057418"/>
                </a:cubicBezTo>
                <a:lnTo>
                  <a:pt x="3287232" y="4075026"/>
                </a:lnTo>
                <a:close/>
                <a:moveTo>
                  <a:pt x="3618036" y="3618036"/>
                </a:moveTo>
                <a:lnTo>
                  <a:pt x="3618036" y="3618036"/>
                </a:lnTo>
                <a:cubicBezTo>
                  <a:pt x="3611366" y="3618303"/>
                  <a:pt x="3604430" y="3617769"/>
                  <a:pt x="3599361" y="3616969"/>
                </a:cubicBezTo>
                <a:cubicBezTo>
                  <a:pt x="3594026" y="3616435"/>
                  <a:pt x="3590558" y="3615635"/>
                  <a:pt x="3590558" y="3615635"/>
                </a:cubicBezTo>
                <a:cubicBezTo>
                  <a:pt x="3567882" y="3610299"/>
                  <a:pt x="3553476" y="3601229"/>
                  <a:pt x="3547340" y="3588690"/>
                </a:cubicBezTo>
                <a:cubicBezTo>
                  <a:pt x="3539603" y="3572684"/>
                  <a:pt x="3547606" y="3554810"/>
                  <a:pt x="3550274" y="3550008"/>
                </a:cubicBezTo>
                <a:lnTo>
                  <a:pt x="3550274" y="3550008"/>
                </a:lnTo>
                <a:cubicBezTo>
                  <a:pt x="3555076" y="3547606"/>
                  <a:pt x="3572950" y="3539336"/>
                  <a:pt x="3588957" y="3547073"/>
                </a:cubicBezTo>
                <a:cubicBezTo>
                  <a:pt x="3601496" y="3552942"/>
                  <a:pt x="3610566" y="3567348"/>
                  <a:pt x="3615901" y="3590291"/>
                </a:cubicBezTo>
                <a:cubicBezTo>
                  <a:pt x="3615901" y="3590558"/>
                  <a:pt x="3618836" y="3604964"/>
                  <a:pt x="3618036" y="3618036"/>
                </a:cubicBezTo>
                <a:lnTo>
                  <a:pt x="3618036" y="3618036"/>
                </a:lnTo>
                <a:lnTo>
                  <a:pt x="3618036" y="3618036"/>
                </a:lnTo>
                <a:close/>
                <a:moveTo>
                  <a:pt x="2197979" y="4061953"/>
                </a:moveTo>
                <a:cubicBezTo>
                  <a:pt x="2235862" y="4051016"/>
                  <a:pt x="2253202" y="4008331"/>
                  <a:pt x="2258004" y="3994192"/>
                </a:cubicBezTo>
                <a:cubicBezTo>
                  <a:pt x="2385257" y="3989657"/>
                  <a:pt x="2511977" y="3971783"/>
                  <a:pt x="2635228" y="3940836"/>
                </a:cubicBezTo>
                <a:cubicBezTo>
                  <a:pt x="2644565" y="3951507"/>
                  <a:pt x="2653902" y="3961645"/>
                  <a:pt x="2663239" y="3971783"/>
                </a:cubicBezTo>
                <a:lnTo>
                  <a:pt x="2680580" y="4037143"/>
                </a:lnTo>
                <a:cubicBezTo>
                  <a:pt x="2673110" y="4043279"/>
                  <a:pt x="2657370" y="4056351"/>
                  <a:pt x="2655503" y="4077693"/>
                </a:cubicBezTo>
                <a:cubicBezTo>
                  <a:pt x="2653902" y="4096101"/>
                  <a:pt x="2663239" y="4115576"/>
                  <a:pt x="2683781" y="4135050"/>
                </a:cubicBezTo>
                <a:cubicBezTo>
                  <a:pt x="2684581" y="4135851"/>
                  <a:pt x="2699521" y="4149190"/>
                  <a:pt x="2714461" y="4154792"/>
                </a:cubicBezTo>
                <a:lnTo>
                  <a:pt x="2718729" y="4156393"/>
                </a:lnTo>
                <a:lnTo>
                  <a:pt x="2718729" y="4156393"/>
                </a:lnTo>
                <a:lnTo>
                  <a:pt x="2721397" y="4152658"/>
                </a:lnTo>
                <a:cubicBezTo>
                  <a:pt x="2731267" y="4139586"/>
                  <a:pt x="2737670" y="4120911"/>
                  <a:pt x="2737937" y="4120111"/>
                </a:cubicBezTo>
                <a:cubicBezTo>
                  <a:pt x="2746207" y="4092900"/>
                  <a:pt x="2744606" y="4071557"/>
                  <a:pt x="2733935" y="4056351"/>
                </a:cubicBezTo>
                <a:cubicBezTo>
                  <a:pt x="2721663" y="4038477"/>
                  <a:pt x="2701122" y="4034475"/>
                  <a:pt x="2692051" y="4033675"/>
                </a:cubicBezTo>
                <a:lnTo>
                  <a:pt x="2674444" y="3968581"/>
                </a:lnTo>
                <a:lnTo>
                  <a:pt x="2683248" y="3927498"/>
                </a:lnTo>
                <a:cubicBezTo>
                  <a:pt x="2805432" y="3893083"/>
                  <a:pt x="2924148" y="3845330"/>
                  <a:pt x="3036461" y="3785839"/>
                </a:cubicBezTo>
                <a:cubicBezTo>
                  <a:pt x="3042063" y="3790908"/>
                  <a:pt x="3054068" y="3800512"/>
                  <a:pt x="3069275" y="3807981"/>
                </a:cubicBezTo>
                <a:cubicBezTo>
                  <a:pt x="3084481" y="3814918"/>
                  <a:pt x="3102888" y="3819186"/>
                  <a:pt x="3121830" y="3814117"/>
                </a:cubicBezTo>
                <a:lnTo>
                  <a:pt x="3275493" y="4081695"/>
                </a:lnTo>
                <a:cubicBezTo>
                  <a:pt x="3113026" y="4176134"/>
                  <a:pt x="2937220" y="4247097"/>
                  <a:pt x="2756078" y="4296451"/>
                </a:cubicBezTo>
                <a:cubicBezTo>
                  <a:pt x="2733669" y="4303387"/>
                  <a:pt x="2710459" y="4307656"/>
                  <a:pt x="2687783" y="4313258"/>
                </a:cubicBezTo>
                <a:cubicBezTo>
                  <a:pt x="2664840" y="4318327"/>
                  <a:pt x="2642164" y="4324463"/>
                  <a:pt x="2618954" y="4328464"/>
                </a:cubicBezTo>
                <a:cubicBezTo>
                  <a:pt x="2572802" y="4336468"/>
                  <a:pt x="2526649" y="4346072"/>
                  <a:pt x="2479963" y="4351140"/>
                </a:cubicBezTo>
                <a:cubicBezTo>
                  <a:pt x="2456753" y="4354075"/>
                  <a:pt x="2433277" y="4357276"/>
                  <a:pt x="2410067" y="4359677"/>
                </a:cubicBezTo>
                <a:lnTo>
                  <a:pt x="2339905" y="4365013"/>
                </a:lnTo>
                <a:lnTo>
                  <a:pt x="2304690" y="4367681"/>
                </a:lnTo>
                <a:lnTo>
                  <a:pt x="2269476" y="4368747"/>
                </a:lnTo>
                <a:lnTo>
                  <a:pt x="2199047" y="4370615"/>
                </a:lnTo>
                <a:lnTo>
                  <a:pt x="2197979" y="4061953"/>
                </a:lnTo>
                <a:close/>
                <a:moveTo>
                  <a:pt x="2689383" y="4047281"/>
                </a:moveTo>
                <a:lnTo>
                  <a:pt x="2689383" y="4047281"/>
                </a:lnTo>
                <a:cubicBezTo>
                  <a:pt x="2694719" y="4047547"/>
                  <a:pt x="2714194" y="4049682"/>
                  <a:pt x="2724331" y="4064355"/>
                </a:cubicBezTo>
                <a:cubicBezTo>
                  <a:pt x="2732068" y="4075826"/>
                  <a:pt x="2732868" y="4092900"/>
                  <a:pt x="2725932" y="4115309"/>
                </a:cubicBezTo>
                <a:cubicBezTo>
                  <a:pt x="2725932" y="4115309"/>
                  <a:pt x="2721130" y="4129181"/>
                  <a:pt x="2714194" y="4140119"/>
                </a:cubicBezTo>
                <a:lnTo>
                  <a:pt x="2714194" y="4140119"/>
                </a:lnTo>
                <a:lnTo>
                  <a:pt x="2714194" y="4140119"/>
                </a:lnTo>
                <a:lnTo>
                  <a:pt x="2714194" y="4140119"/>
                </a:lnTo>
                <a:cubicBezTo>
                  <a:pt x="2708325" y="4137185"/>
                  <a:pt x="2702722" y="4133450"/>
                  <a:pt x="2698721" y="4130515"/>
                </a:cubicBezTo>
                <a:cubicBezTo>
                  <a:pt x="2694719" y="4127581"/>
                  <a:pt x="2691785" y="4124913"/>
                  <a:pt x="2691785" y="4124913"/>
                </a:cubicBezTo>
                <a:cubicBezTo>
                  <a:pt x="2674711" y="4108906"/>
                  <a:pt x="2666707" y="4093700"/>
                  <a:pt x="2667775" y="4079827"/>
                </a:cubicBezTo>
                <a:cubicBezTo>
                  <a:pt x="2669108" y="4062487"/>
                  <a:pt x="2684848" y="4050482"/>
                  <a:pt x="2689383" y="4047281"/>
                </a:cubicBezTo>
                <a:close/>
                <a:moveTo>
                  <a:pt x="1108994" y="4081695"/>
                </a:moveTo>
                <a:lnTo>
                  <a:pt x="1262658" y="3814117"/>
                </a:lnTo>
                <a:cubicBezTo>
                  <a:pt x="1281599" y="3819186"/>
                  <a:pt x="1300007" y="3814918"/>
                  <a:pt x="1315213" y="3807981"/>
                </a:cubicBezTo>
                <a:cubicBezTo>
                  <a:pt x="1330686" y="3800778"/>
                  <a:pt x="1342424" y="3790908"/>
                  <a:pt x="1348026" y="3785839"/>
                </a:cubicBezTo>
                <a:cubicBezTo>
                  <a:pt x="1460340" y="3845330"/>
                  <a:pt x="1579056" y="3892816"/>
                  <a:pt x="1701240" y="3927498"/>
                </a:cubicBezTo>
                <a:lnTo>
                  <a:pt x="1710043" y="3968581"/>
                </a:lnTo>
                <a:lnTo>
                  <a:pt x="1692436" y="4033675"/>
                </a:lnTo>
                <a:cubicBezTo>
                  <a:pt x="1683099" y="4034475"/>
                  <a:pt x="1662824" y="4038744"/>
                  <a:pt x="1650552" y="4056351"/>
                </a:cubicBezTo>
                <a:cubicBezTo>
                  <a:pt x="1639881" y="4071824"/>
                  <a:pt x="1638280" y="4093166"/>
                  <a:pt x="1646550" y="4120111"/>
                </a:cubicBezTo>
                <a:cubicBezTo>
                  <a:pt x="1646817" y="4121178"/>
                  <a:pt x="1653220" y="4139852"/>
                  <a:pt x="1663091" y="4152924"/>
                </a:cubicBezTo>
                <a:lnTo>
                  <a:pt x="1665758" y="4156659"/>
                </a:lnTo>
                <a:lnTo>
                  <a:pt x="1665758" y="4156659"/>
                </a:lnTo>
                <a:lnTo>
                  <a:pt x="1670027" y="4155059"/>
                </a:lnTo>
                <a:cubicBezTo>
                  <a:pt x="1684966" y="4149190"/>
                  <a:pt x="1699906" y="4135851"/>
                  <a:pt x="1700440" y="4135317"/>
                </a:cubicBezTo>
                <a:cubicBezTo>
                  <a:pt x="1721248" y="4115576"/>
                  <a:pt x="1730319" y="4096368"/>
                  <a:pt x="1728985" y="4077693"/>
                </a:cubicBezTo>
                <a:cubicBezTo>
                  <a:pt x="1727117" y="4056084"/>
                  <a:pt x="1711377" y="4043012"/>
                  <a:pt x="1703908" y="4037143"/>
                </a:cubicBezTo>
                <a:lnTo>
                  <a:pt x="1721248" y="3971783"/>
                </a:lnTo>
                <a:cubicBezTo>
                  <a:pt x="1730585" y="3961645"/>
                  <a:pt x="1739923" y="3951507"/>
                  <a:pt x="1749260" y="3940836"/>
                </a:cubicBezTo>
                <a:cubicBezTo>
                  <a:pt x="1872511" y="3971783"/>
                  <a:pt x="1999230" y="3989657"/>
                  <a:pt x="2126483" y="3994192"/>
                </a:cubicBezTo>
                <a:cubicBezTo>
                  <a:pt x="2131018" y="4008331"/>
                  <a:pt x="2148626" y="4051016"/>
                  <a:pt x="2186508" y="4061953"/>
                </a:cubicBezTo>
                <a:lnTo>
                  <a:pt x="2185441" y="4370348"/>
                </a:lnTo>
                <a:lnTo>
                  <a:pt x="2115012" y="4368481"/>
                </a:lnTo>
                <a:lnTo>
                  <a:pt x="2079797" y="4367414"/>
                </a:lnTo>
                <a:lnTo>
                  <a:pt x="2044582" y="4364746"/>
                </a:lnTo>
                <a:lnTo>
                  <a:pt x="1974420" y="4359410"/>
                </a:lnTo>
                <a:cubicBezTo>
                  <a:pt x="1951210" y="4357010"/>
                  <a:pt x="1927734" y="4353808"/>
                  <a:pt x="1904524" y="4350873"/>
                </a:cubicBezTo>
                <a:cubicBezTo>
                  <a:pt x="1857838" y="4345805"/>
                  <a:pt x="1811686" y="4336201"/>
                  <a:pt x="1765533" y="4328198"/>
                </a:cubicBezTo>
                <a:cubicBezTo>
                  <a:pt x="1742323" y="4324196"/>
                  <a:pt x="1719647" y="4318060"/>
                  <a:pt x="1696705" y="4312991"/>
                </a:cubicBezTo>
                <a:cubicBezTo>
                  <a:pt x="1673762" y="4307389"/>
                  <a:pt x="1650819" y="4303120"/>
                  <a:pt x="1628410" y="4296184"/>
                </a:cubicBezTo>
                <a:cubicBezTo>
                  <a:pt x="1447001" y="4247364"/>
                  <a:pt x="1271461" y="4176134"/>
                  <a:pt x="1108994" y="4081695"/>
                </a:cubicBezTo>
                <a:close/>
                <a:moveTo>
                  <a:pt x="1716713" y="4080094"/>
                </a:moveTo>
                <a:cubicBezTo>
                  <a:pt x="1717780" y="4093700"/>
                  <a:pt x="1709777" y="4109173"/>
                  <a:pt x="1692703" y="4125180"/>
                </a:cubicBezTo>
                <a:cubicBezTo>
                  <a:pt x="1692703" y="4125180"/>
                  <a:pt x="1681765" y="4134517"/>
                  <a:pt x="1670294" y="4140386"/>
                </a:cubicBezTo>
                <a:lnTo>
                  <a:pt x="1670294" y="4140386"/>
                </a:lnTo>
                <a:lnTo>
                  <a:pt x="1670294" y="4140386"/>
                </a:lnTo>
                <a:lnTo>
                  <a:pt x="1670294" y="4140386"/>
                </a:lnTo>
                <a:cubicBezTo>
                  <a:pt x="1666825" y="4134784"/>
                  <a:pt x="1663891" y="4128648"/>
                  <a:pt x="1661757" y="4123846"/>
                </a:cubicBezTo>
                <a:cubicBezTo>
                  <a:pt x="1659622" y="4119044"/>
                  <a:pt x="1658555" y="4115576"/>
                  <a:pt x="1658555" y="4115576"/>
                </a:cubicBezTo>
                <a:cubicBezTo>
                  <a:pt x="1651619" y="4093433"/>
                  <a:pt x="1652419" y="4076359"/>
                  <a:pt x="1660156" y="4064888"/>
                </a:cubicBezTo>
                <a:cubicBezTo>
                  <a:pt x="1670294" y="4049948"/>
                  <a:pt x="1689768" y="4048081"/>
                  <a:pt x="1695104" y="4047814"/>
                </a:cubicBezTo>
                <a:lnTo>
                  <a:pt x="1695104" y="4047814"/>
                </a:lnTo>
                <a:cubicBezTo>
                  <a:pt x="1699372" y="4050482"/>
                  <a:pt x="1715112" y="4062487"/>
                  <a:pt x="1716713" y="4080094"/>
                </a:cubicBezTo>
                <a:close/>
                <a:moveTo>
                  <a:pt x="309195" y="3287232"/>
                </a:moveTo>
                <a:lnTo>
                  <a:pt x="575706" y="3131967"/>
                </a:lnTo>
                <a:cubicBezTo>
                  <a:pt x="602650" y="3160246"/>
                  <a:pt x="649336" y="3153043"/>
                  <a:pt x="664009" y="3150108"/>
                </a:cubicBezTo>
                <a:cubicBezTo>
                  <a:pt x="731771" y="3257886"/>
                  <a:pt x="811003" y="3358194"/>
                  <a:pt x="899574" y="3449699"/>
                </a:cubicBezTo>
                <a:lnTo>
                  <a:pt x="886501" y="3489716"/>
                </a:lnTo>
                <a:lnTo>
                  <a:pt x="838748" y="3537202"/>
                </a:lnTo>
                <a:cubicBezTo>
                  <a:pt x="830211" y="3533201"/>
                  <a:pt x="810737" y="3526531"/>
                  <a:pt x="791262" y="3535601"/>
                </a:cubicBezTo>
                <a:cubicBezTo>
                  <a:pt x="774455" y="3543605"/>
                  <a:pt x="762183" y="3561212"/>
                  <a:pt x="755781" y="3588690"/>
                </a:cubicBezTo>
                <a:cubicBezTo>
                  <a:pt x="755514" y="3589757"/>
                  <a:pt x="751512" y="3609232"/>
                  <a:pt x="753646" y="3625505"/>
                </a:cubicBezTo>
                <a:lnTo>
                  <a:pt x="754180" y="3630041"/>
                </a:lnTo>
                <a:lnTo>
                  <a:pt x="754180" y="3630041"/>
                </a:lnTo>
                <a:lnTo>
                  <a:pt x="758715" y="3630574"/>
                </a:lnTo>
                <a:cubicBezTo>
                  <a:pt x="774988" y="3632442"/>
                  <a:pt x="794463" y="3628707"/>
                  <a:pt x="795264" y="3628440"/>
                </a:cubicBezTo>
                <a:cubicBezTo>
                  <a:pt x="823008" y="3622038"/>
                  <a:pt x="840616" y="3609766"/>
                  <a:pt x="848619" y="3592958"/>
                </a:cubicBezTo>
                <a:cubicBezTo>
                  <a:pt x="857956" y="3573484"/>
                  <a:pt x="851020" y="3553743"/>
                  <a:pt x="847018" y="3545472"/>
                </a:cubicBezTo>
                <a:lnTo>
                  <a:pt x="894505" y="3497719"/>
                </a:lnTo>
                <a:lnTo>
                  <a:pt x="934521" y="3484647"/>
                </a:lnTo>
                <a:cubicBezTo>
                  <a:pt x="1025759" y="3573217"/>
                  <a:pt x="1126334" y="3652450"/>
                  <a:pt x="1234112" y="3720211"/>
                </a:cubicBezTo>
                <a:cubicBezTo>
                  <a:pt x="1230911" y="3734618"/>
                  <a:pt x="1223975" y="3781570"/>
                  <a:pt x="1252253" y="3808515"/>
                </a:cubicBezTo>
                <a:lnTo>
                  <a:pt x="1096989" y="4075026"/>
                </a:lnTo>
                <a:lnTo>
                  <a:pt x="1066576" y="4057418"/>
                </a:lnTo>
                <a:cubicBezTo>
                  <a:pt x="1056439" y="4051549"/>
                  <a:pt x="1046835" y="4044880"/>
                  <a:pt x="1036697" y="4038744"/>
                </a:cubicBezTo>
                <a:lnTo>
                  <a:pt x="977473" y="4000595"/>
                </a:lnTo>
                <a:cubicBezTo>
                  <a:pt x="957998" y="3987256"/>
                  <a:pt x="939057" y="3973650"/>
                  <a:pt x="919849" y="3960044"/>
                </a:cubicBezTo>
                <a:lnTo>
                  <a:pt x="891303" y="3939503"/>
                </a:lnTo>
                <a:cubicBezTo>
                  <a:pt x="881966" y="3932566"/>
                  <a:pt x="872896" y="3925097"/>
                  <a:pt x="863559" y="3917894"/>
                </a:cubicBezTo>
                <a:lnTo>
                  <a:pt x="808336" y="3874409"/>
                </a:lnTo>
                <a:lnTo>
                  <a:pt x="754980" y="3828523"/>
                </a:lnTo>
                <a:lnTo>
                  <a:pt x="728302" y="3805313"/>
                </a:lnTo>
                <a:lnTo>
                  <a:pt x="702692" y="3781037"/>
                </a:lnTo>
                <a:lnTo>
                  <a:pt x="651737" y="3732483"/>
                </a:lnTo>
                <a:lnTo>
                  <a:pt x="603184" y="3681529"/>
                </a:lnTo>
                <a:lnTo>
                  <a:pt x="578907" y="3655918"/>
                </a:lnTo>
                <a:lnTo>
                  <a:pt x="555697" y="3629240"/>
                </a:lnTo>
                <a:lnTo>
                  <a:pt x="509812" y="3575885"/>
                </a:lnTo>
                <a:lnTo>
                  <a:pt x="466327" y="3520662"/>
                </a:lnTo>
                <a:cubicBezTo>
                  <a:pt x="459124" y="3511325"/>
                  <a:pt x="451654" y="3502254"/>
                  <a:pt x="444718" y="3492917"/>
                </a:cubicBezTo>
                <a:lnTo>
                  <a:pt x="424176" y="3464372"/>
                </a:lnTo>
                <a:cubicBezTo>
                  <a:pt x="410571" y="3445164"/>
                  <a:pt x="396698" y="3426223"/>
                  <a:pt x="383626" y="3406748"/>
                </a:cubicBezTo>
                <a:lnTo>
                  <a:pt x="345477" y="3347524"/>
                </a:lnTo>
                <a:cubicBezTo>
                  <a:pt x="339341" y="3337653"/>
                  <a:pt x="332671" y="3327782"/>
                  <a:pt x="326802" y="3317644"/>
                </a:cubicBezTo>
                <a:lnTo>
                  <a:pt x="309195" y="3287232"/>
                </a:lnTo>
                <a:close/>
                <a:moveTo>
                  <a:pt x="836881" y="3588957"/>
                </a:moveTo>
                <a:cubicBezTo>
                  <a:pt x="831012" y="3601496"/>
                  <a:pt x="816606" y="3610566"/>
                  <a:pt x="793663" y="3615901"/>
                </a:cubicBezTo>
                <a:cubicBezTo>
                  <a:pt x="793663" y="3615901"/>
                  <a:pt x="779257" y="3618836"/>
                  <a:pt x="766185" y="3618303"/>
                </a:cubicBezTo>
                <a:lnTo>
                  <a:pt x="766185" y="3618303"/>
                </a:lnTo>
                <a:lnTo>
                  <a:pt x="766185" y="3618303"/>
                </a:lnTo>
                <a:lnTo>
                  <a:pt x="766185" y="3618303"/>
                </a:lnTo>
                <a:cubicBezTo>
                  <a:pt x="765918" y="3611633"/>
                  <a:pt x="766452" y="3604697"/>
                  <a:pt x="767252" y="3599628"/>
                </a:cubicBezTo>
                <a:cubicBezTo>
                  <a:pt x="767786" y="3594292"/>
                  <a:pt x="768586" y="3590825"/>
                  <a:pt x="768586" y="3590825"/>
                </a:cubicBezTo>
                <a:cubicBezTo>
                  <a:pt x="773921" y="3568148"/>
                  <a:pt x="782992" y="3553743"/>
                  <a:pt x="795530" y="3547606"/>
                </a:cubicBezTo>
                <a:cubicBezTo>
                  <a:pt x="811537" y="3539870"/>
                  <a:pt x="829411" y="3547873"/>
                  <a:pt x="834213" y="3550541"/>
                </a:cubicBezTo>
                <a:lnTo>
                  <a:pt x="834213" y="3550541"/>
                </a:lnTo>
                <a:cubicBezTo>
                  <a:pt x="836614" y="3555076"/>
                  <a:pt x="844617" y="3572684"/>
                  <a:pt x="836881" y="3588957"/>
                </a:cubicBezTo>
                <a:close/>
                <a:moveTo>
                  <a:pt x="583976" y="3120496"/>
                </a:moveTo>
                <a:cubicBezTo>
                  <a:pt x="577306" y="3101021"/>
                  <a:pt x="583709" y="3080746"/>
                  <a:pt x="591712" y="3065806"/>
                </a:cubicBezTo>
                <a:cubicBezTo>
                  <a:pt x="595714" y="3058337"/>
                  <a:pt x="600516" y="3051934"/>
                  <a:pt x="603984" y="3047399"/>
                </a:cubicBezTo>
                <a:cubicBezTo>
                  <a:pt x="607719" y="3042864"/>
                  <a:pt x="610387" y="3040196"/>
                  <a:pt x="610387" y="3040196"/>
                </a:cubicBezTo>
                <a:lnTo>
                  <a:pt x="613588" y="3036994"/>
                </a:lnTo>
                <a:cubicBezTo>
                  <a:pt x="551963" y="2921480"/>
                  <a:pt x="503142" y="2799563"/>
                  <a:pt x="467928" y="2673910"/>
                </a:cubicBezTo>
                <a:lnTo>
                  <a:pt x="428178" y="2665374"/>
                </a:lnTo>
                <a:lnTo>
                  <a:pt x="428178" y="2665374"/>
                </a:lnTo>
                <a:lnTo>
                  <a:pt x="428178" y="2665374"/>
                </a:lnTo>
                <a:lnTo>
                  <a:pt x="458057" y="2638162"/>
                </a:lnTo>
                <a:cubicBezTo>
                  <a:pt x="426044" y="2511443"/>
                  <a:pt x="407636" y="2381256"/>
                  <a:pt x="403634" y="2250268"/>
                </a:cubicBezTo>
                <a:lnTo>
                  <a:pt x="399099" y="2248934"/>
                </a:lnTo>
                <a:cubicBezTo>
                  <a:pt x="399099" y="2248934"/>
                  <a:pt x="395364" y="2247867"/>
                  <a:pt x="390029" y="2245733"/>
                </a:cubicBezTo>
                <a:cubicBezTo>
                  <a:pt x="384693" y="2243598"/>
                  <a:pt x="377490" y="2240397"/>
                  <a:pt x="370020" y="2235862"/>
                </a:cubicBezTo>
                <a:cubicBezTo>
                  <a:pt x="355081" y="2226791"/>
                  <a:pt x="339341" y="2212652"/>
                  <a:pt x="334806" y="2192377"/>
                </a:cubicBezTo>
                <a:lnTo>
                  <a:pt x="334806" y="2192377"/>
                </a:lnTo>
                <a:cubicBezTo>
                  <a:pt x="339341" y="2172102"/>
                  <a:pt x="355348" y="2157963"/>
                  <a:pt x="370020" y="2148892"/>
                </a:cubicBezTo>
                <a:cubicBezTo>
                  <a:pt x="377490" y="2144357"/>
                  <a:pt x="384693" y="2141156"/>
                  <a:pt x="390029" y="2139022"/>
                </a:cubicBezTo>
                <a:cubicBezTo>
                  <a:pt x="395364" y="2136887"/>
                  <a:pt x="399099" y="2135820"/>
                  <a:pt x="399099" y="2135820"/>
                </a:cubicBezTo>
                <a:lnTo>
                  <a:pt x="403634" y="2134220"/>
                </a:lnTo>
                <a:cubicBezTo>
                  <a:pt x="407636" y="2003232"/>
                  <a:pt x="425777" y="1873044"/>
                  <a:pt x="458057" y="1746325"/>
                </a:cubicBezTo>
                <a:lnTo>
                  <a:pt x="428178" y="1719114"/>
                </a:lnTo>
                <a:lnTo>
                  <a:pt x="428178" y="1719114"/>
                </a:lnTo>
                <a:lnTo>
                  <a:pt x="428178" y="1719114"/>
                </a:lnTo>
                <a:lnTo>
                  <a:pt x="467928" y="1710577"/>
                </a:lnTo>
                <a:cubicBezTo>
                  <a:pt x="503142" y="1584658"/>
                  <a:pt x="551963" y="1462741"/>
                  <a:pt x="613588" y="1347493"/>
                </a:cubicBezTo>
                <a:lnTo>
                  <a:pt x="610387" y="1344292"/>
                </a:lnTo>
                <a:cubicBezTo>
                  <a:pt x="610387" y="1344292"/>
                  <a:pt x="607719" y="1341624"/>
                  <a:pt x="603984" y="1337089"/>
                </a:cubicBezTo>
                <a:cubicBezTo>
                  <a:pt x="600249" y="1332553"/>
                  <a:pt x="595714" y="1326151"/>
                  <a:pt x="591712" y="1318681"/>
                </a:cubicBezTo>
                <a:cubicBezTo>
                  <a:pt x="583442" y="1303475"/>
                  <a:pt x="577306" y="1283466"/>
                  <a:pt x="583976" y="1263992"/>
                </a:cubicBezTo>
                <a:lnTo>
                  <a:pt x="583976" y="1263992"/>
                </a:lnTo>
                <a:cubicBezTo>
                  <a:pt x="597581" y="1248518"/>
                  <a:pt x="617857" y="1243716"/>
                  <a:pt x="635197" y="1243450"/>
                </a:cubicBezTo>
                <a:cubicBezTo>
                  <a:pt x="644001" y="1243450"/>
                  <a:pt x="651737" y="1244250"/>
                  <a:pt x="657606" y="1245050"/>
                </a:cubicBezTo>
                <a:cubicBezTo>
                  <a:pt x="663209" y="1245851"/>
                  <a:pt x="666944" y="1246918"/>
                  <a:pt x="666944" y="1246918"/>
                </a:cubicBezTo>
                <a:lnTo>
                  <a:pt x="671479" y="1247985"/>
                </a:lnTo>
                <a:cubicBezTo>
                  <a:pt x="740841" y="1137005"/>
                  <a:pt x="822208" y="1033496"/>
                  <a:pt x="913446" y="939857"/>
                </a:cubicBezTo>
                <a:lnTo>
                  <a:pt x="900641" y="900907"/>
                </a:lnTo>
                <a:lnTo>
                  <a:pt x="900641" y="900907"/>
                </a:lnTo>
                <a:lnTo>
                  <a:pt x="900641" y="900907"/>
                </a:lnTo>
                <a:lnTo>
                  <a:pt x="939590" y="913713"/>
                </a:lnTo>
                <a:cubicBezTo>
                  <a:pt x="1033229" y="822208"/>
                  <a:pt x="1136739" y="740841"/>
                  <a:pt x="1247718" y="671746"/>
                </a:cubicBezTo>
                <a:lnTo>
                  <a:pt x="1246651" y="667210"/>
                </a:lnTo>
                <a:cubicBezTo>
                  <a:pt x="1246651" y="667210"/>
                  <a:pt x="1245584" y="663476"/>
                  <a:pt x="1244784" y="657873"/>
                </a:cubicBezTo>
                <a:cubicBezTo>
                  <a:pt x="1243983" y="652271"/>
                  <a:pt x="1243183" y="644268"/>
                  <a:pt x="1243183" y="635464"/>
                </a:cubicBezTo>
                <a:cubicBezTo>
                  <a:pt x="1243450" y="617857"/>
                  <a:pt x="1248252" y="597581"/>
                  <a:pt x="1263725" y="584243"/>
                </a:cubicBezTo>
                <a:lnTo>
                  <a:pt x="1263725" y="584243"/>
                </a:lnTo>
                <a:cubicBezTo>
                  <a:pt x="1283200" y="577573"/>
                  <a:pt x="1303475" y="583976"/>
                  <a:pt x="1318414" y="591979"/>
                </a:cubicBezTo>
                <a:cubicBezTo>
                  <a:pt x="1325884" y="595981"/>
                  <a:pt x="1332287" y="600783"/>
                  <a:pt x="1336822" y="604251"/>
                </a:cubicBezTo>
                <a:cubicBezTo>
                  <a:pt x="1341357" y="607986"/>
                  <a:pt x="1344025" y="610654"/>
                  <a:pt x="1344025" y="610654"/>
                </a:cubicBezTo>
                <a:lnTo>
                  <a:pt x="1347226" y="613855"/>
                </a:lnTo>
                <a:cubicBezTo>
                  <a:pt x="1462741" y="552229"/>
                  <a:pt x="1584658" y="503409"/>
                  <a:pt x="1710310" y="468194"/>
                </a:cubicBezTo>
                <a:lnTo>
                  <a:pt x="1718847" y="428445"/>
                </a:lnTo>
                <a:lnTo>
                  <a:pt x="1718847" y="428445"/>
                </a:lnTo>
                <a:lnTo>
                  <a:pt x="1718847" y="428445"/>
                </a:lnTo>
                <a:lnTo>
                  <a:pt x="1746058" y="458324"/>
                </a:lnTo>
                <a:cubicBezTo>
                  <a:pt x="1872778" y="426310"/>
                  <a:pt x="2002965" y="407903"/>
                  <a:pt x="2133953" y="403901"/>
                </a:cubicBezTo>
                <a:lnTo>
                  <a:pt x="2135287" y="399366"/>
                </a:lnTo>
                <a:cubicBezTo>
                  <a:pt x="2135287" y="399366"/>
                  <a:pt x="2136354" y="395631"/>
                  <a:pt x="2138488" y="390295"/>
                </a:cubicBezTo>
                <a:cubicBezTo>
                  <a:pt x="2140622" y="384960"/>
                  <a:pt x="2143824" y="377757"/>
                  <a:pt x="2148359" y="370287"/>
                </a:cubicBezTo>
                <a:cubicBezTo>
                  <a:pt x="2157429" y="355348"/>
                  <a:pt x="2171569" y="339608"/>
                  <a:pt x="2191844" y="335072"/>
                </a:cubicBezTo>
                <a:lnTo>
                  <a:pt x="2191844" y="335072"/>
                </a:lnTo>
                <a:cubicBezTo>
                  <a:pt x="2212119" y="339608"/>
                  <a:pt x="2226258" y="355614"/>
                  <a:pt x="2235328" y="370287"/>
                </a:cubicBezTo>
                <a:cubicBezTo>
                  <a:pt x="2239863" y="377757"/>
                  <a:pt x="2243065" y="384960"/>
                  <a:pt x="2245199" y="390295"/>
                </a:cubicBezTo>
                <a:cubicBezTo>
                  <a:pt x="2247333" y="395631"/>
                  <a:pt x="2248400" y="399366"/>
                  <a:pt x="2248400" y="399366"/>
                </a:cubicBezTo>
                <a:lnTo>
                  <a:pt x="2249734" y="403901"/>
                </a:lnTo>
                <a:cubicBezTo>
                  <a:pt x="2380722" y="407903"/>
                  <a:pt x="2510909" y="426044"/>
                  <a:pt x="2637629" y="458324"/>
                </a:cubicBezTo>
                <a:lnTo>
                  <a:pt x="2664840" y="428445"/>
                </a:lnTo>
                <a:lnTo>
                  <a:pt x="2664840" y="428445"/>
                </a:lnTo>
                <a:lnTo>
                  <a:pt x="2664840" y="428445"/>
                </a:lnTo>
                <a:lnTo>
                  <a:pt x="2673377" y="468194"/>
                </a:lnTo>
                <a:cubicBezTo>
                  <a:pt x="2799296" y="503409"/>
                  <a:pt x="2921213" y="552229"/>
                  <a:pt x="3036461" y="613855"/>
                </a:cubicBezTo>
                <a:lnTo>
                  <a:pt x="3039662" y="610654"/>
                </a:lnTo>
                <a:cubicBezTo>
                  <a:pt x="3039662" y="610654"/>
                  <a:pt x="3042330" y="607986"/>
                  <a:pt x="3046865" y="604251"/>
                </a:cubicBezTo>
                <a:cubicBezTo>
                  <a:pt x="3051400" y="600516"/>
                  <a:pt x="3057803" y="595981"/>
                  <a:pt x="3065273" y="591979"/>
                </a:cubicBezTo>
                <a:cubicBezTo>
                  <a:pt x="3080479" y="583709"/>
                  <a:pt x="3100488" y="577573"/>
                  <a:pt x="3119962" y="584243"/>
                </a:cubicBezTo>
                <a:lnTo>
                  <a:pt x="3119962" y="584243"/>
                </a:lnTo>
                <a:cubicBezTo>
                  <a:pt x="3135435" y="597848"/>
                  <a:pt x="3140237" y="618123"/>
                  <a:pt x="3140504" y="635464"/>
                </a:cubicBezTo>
                <a:cubicBezTo>
                  <a:pt x="3140504" y="644268"/>
                  <a:pt x="3139704" y="652004"/>
                  <a:pt x="3138904" y="657873"/>
                </a:cubicBezTo>
                <a:cubicBezTo>
                  <a:pt x="3138103" y="663476"/>
                  <a:pt x="3137036" y="667210"/>
                  <a:pt x="3137036" y="667210"/>
                </a:cubicBezTo>
                <a:lnTo>
                  <a:pt x="3135969" y="671746"/>
                </a:lnTo>
                <a:cubicBezTo>
                  <a:pt x="3246948" y="741108"/>
                  <a:pt x="3350458" y="822475"/>
                  <a:pt x="3444097" y="913713"/>
                </a:cubicBezTo>
                <a:lnTo>
                  <a:pt x="3483046" y="900907"/>
                </a:lnTo>
                <a:lnTo>
                  <a:pt x="3483046" y="900907"/>
                </a:lnTo>
                <a:lnTo>
                  <a:pt x="3483046" y="900907"/>
                </a:lnTo>
                <a:lnTo>
                  <a:pt x="3470241" y="939857"/>
                </a:lnTo>
                <a:cubicBezTo>
                  <a:pt x="3561746" y="1033496"/>
                  <a:pt x="3643113" y="1137005"/>
                  <a:pt x="3712208" y="1247985"/>
                </a:cubicBezTo>
                <a:lnTo>
                  <a:pt x="3716744" y="1246918"/>
                </a:lnTo>
                <a:cubicBezTo>
                  <a:pt x="3716744" y="1246918"/>
                  <a:pt x="3720478" y="1245851"/>
                  <a:pt x="3726081" y="1245050"/>
                </a:cubicBezTo>
                <a:cubicBezTo>
                  <a:pt x="3731683" y="1244250"/>
                  <a:pt x="3739686" y="1243450"/>
                  <a:pt x="3748490" y="1243450"/>
                </a:cubicBezTo>
                <a:cubicBezTo>
                  <a:pt x="3766097" y="1243716"/>
                  <a:pt x="3786372" y="1248518"/>
                  <a:pt x="3799711" y="1263992"/>
                </a:cubicBezTo>
                <a:lnTo>
                  <a:pt x="3799711" y="1263992"/>
                </a:lnTo>
                <a:cubicBezTo>
                  <a:pt x="3806380" y="1283466"/>
                  <a:pt x="3799978" y="1303741"/>
                  <a:pt x="3791975" y="1318681"/>
                </a:cubicBezTo>
                <a:cubicBezTo>
                  <a:pt x="3787973" y="1326151"/>
                  <a:pt x="3783171" y="1332553"/>
                  <a:pt x="3779703" y="1337089"/>
                </a:cubicBezTo>
                <a:cubicBezTo>
                  <a:pt x="3775968" y="1341624"/>
                  <a:pt x="3773300" y="1344292"/>
                  <a:pt x="3773300" y="1344292"/>
                </a:cubicBezTo>
                <a:lnTo>
                  <a:pt x="3770099" y="1347493"/>
                </a:lnTo>
                <a:cubicBezTo>
                  <a:pt x="3831725" y="1463008"/>
                  <a:pt x="3880545" y="1584925"/>
                  <a:pt x="3915759" y="1710577"/>
                </a:cubicBezTo>
                <a:lnTo>
                  <a:pt x="3955509" y="1719114"/>
                </a:lnTo>
                <a:lnTo>
                  <a:pt x="3955509" y="1719114"/>
                </a:lnTo>
                <a:lnTo>
                  <a:pt x="3955509" y="1719114"/>
                </a:lnTo>
                <a:lnTo>
                  <a:pt x="3925630" y="1746325"/>
                </a:lnTo>
                <a:cubicBezTo>
                  <a:pt x="3957644" y="1873044"/>
                  <a:pt x="3976051" y="2003232"/>
                  <a:pt x="3980053" y="2134220"/>
                </a:cubicBezTo>
                <a:lnTo>
                  <a:pt x="3984588" y="2135554"/>
                </a:lnTo>
                <a:cubicBezTo>
                  <a:pt x="3984588" y="2135554"/>
                  <a:pt x="3988323" y="2136621"/>
                  <a:pt x="3993658" y="2138755"/>
                </a:cubicBezTo>
                <a:cubicBezTo>
                  <a:pt x="3998994" y="2140889"/>
                  <a:pt x="4006197" y="2144090"/>
                  <a:pt x="4013667" y="2148626"/>
                </a:cubicBezTo>
                <a:cubicBezTo>
                  <a:pt x="4028606" y="2157696"/>
                  <a:pt x="4044346" y="2171835"/>
                  <a:pt x="4048881" y="2192110"/>
                </a:cubicBezTo>
                <a:cubicBezTo>
                  <a:pt x="4044346" y="2212385"/>
                  <a:pt x="4028339" y="2226525"/>
                  <a:pt x="4013667" y="2235595"/>
                </a:cubicBezTo>
                <a:cubicBezTo>
                  <a:pt x="4006197" y="2240130"/>
                  <a:pt x="3998994" y="2243332"/>
                  <a:pt x="3993658" y="2245466"/>
                </a:cubicBezTo>
                <a:cubicBezTo>
                  <a:pt x="3988323" y="2247600"/>
                  <a:pt x="3984588" y="2248667"/>
                  <a:pt x="3984588" y="2248667"/>
                </a:cubicBezTo>
                <a:lnTo>
                  <a:pt x="3980053" y="2250001"/>
                </a:lnTo>
                <a:cubicBezTo>
                  <a:pt x="3976051" y="2380989"/>
                  <a:pt x="3957910" y="2511176"/>
                  <a:pt x="3925630" y="2637895"/>
                </a:cubicBezTo>
                <a:lnTo>
                  <a:pt x="3955509" y="2665107"/>
                </a:lnTo>
                <a:lnTo>
                  <a:pt x="3955509" y="2665107"/>
                </a:lnTo>
                <a:lnTo>
                  <a:pt x="3955509" y="2665107"/>
                </a:lnTo>
                <a:lnTo>
                  <a:pt x="3915759" y="2673644"/>
                </a:lnTo>
                <a:cubicBezTo>
                  <a:pt x="3880545" y="2799563"/>
                  <a:pt x="3831725" y="2921480"/>
                  <a:pt x="3770099" y="3036728"/>
                </a:cubicBezTo>
                <a:lnTo>
                  <a:pt x="3773300" y="3039929"/>
                </a:lnTo>
                <a:cubicBezTo>
                  <a:pt x="3773300" y="3039929"/>
                  <a:pt x="3775968" y="3042597"/>
                  <a:pt x="3779703" y="3047132"/>
                </a:cubicBezTo>
                <a:cubicBezTo>
                  <a:pt x="3783438" y="3051667"/>
                  <a:pt x="3787973" y="3058070"/>
                  <a:pt x="3791975" y="3065540"/>
                </a:cubicBezTo>
                <a:cubicBezTo>
                  <a:pt x="3800245" y="3080746"/>
                  <a:pt x="3806380" y="3100754"/>
                  <a:pt x="3799711" y="3120229"/>
                </a:cubicBezTo>
                <a:lnTo>
                  <a:pt x="3799711" y="3120229"/>
                </a:lnTo>
                <a:cubicBezTo>
                  <a:pt x="3786105" y="3135702"/>
                  <a:pt x="3765831" y="3140504"/>
                  <a:pt x="3748490" y="3140771"/>
                </a:cubicBezTo>
                <a:cubicBezTo>
                  <a:pt x="3739686" y="3140771"/>
                  <a:pt x="3731950" y="3139971"/>
                  <a:pt x="3726081" y="3139170"/>
                </a:cubicBezTo>
                <a:cubicBezTo>
                  <a:pt x="3720478" y="3138370"/>
                  <a:pt x="3716744" y="3137303"/>
                  <a:pt x="3716744" y="3137303"/>
                </a:cubicBezTo>
                <a:lnTo>
                  <a:pt x="3712208" y="3136236"/>
                </a:lnTo>
                <a:cubicBezTo>
                  <a:pt x="3642846" y="3247215"/>
                  <a:pt x="3561479" y="3350725"/>
                  <a:pt x="3470241" y="3444364"/>
                </a:cubicBezTo>
                <a:lnTo>
                  <a:pt x="3483046" y="3483313"/>
                </a:lnTo>
                <a:lnTo>
                  <a:pt x="3483046" y="3483313"/>
                </a:lnTo>
                <a:lnTo>
                  <a:pt x="3483046" y="3483313"/>
                </a:lnTo>
                <a:lnTo>
                  <a:pt x="3444097" y="3470508"/>
                </a:lnTo>
                <a:cubicBezTo>
                  <a:pt x="3350458" y="3562013"/>
                  <a:pt x="3246948" y="3643380"/>
                  <a:pt x="3135969" y="3712475"/>
                </a:cubicBezTo>
                <a:lnTo>
                  <a:pt x="3137036" y="3717010"/>
                </a:lnTo>
                <a:cubicBezTo>
                  <a:pt x="3137036" y="3717010"/>
                  <a:pt x="3138103" y="3720745"/>
                  <a:pt x="3138904" y="3726347"/>
                </a:cubicBezTo>
                <a:cubicBezTo>
                  <a:pt x="3139704" y="3731950"/>
                  <a:pt x="3140504" y="3739953"/>
                  <a:pt x="3140504" y="3748757"/>
                </a:cubicBezTo>
                <a:cubicBezTo>
                  <a:pt x="3140237" y="3766364"/>
                  <a:pt x="3135435" y="3786639"/>
                  <a:pt x="3119962" y="3799978"/>
                </a:cubicBezTo>
                <a:lnTo>
                  <a:pt x="3119962" y="3799978"/>
                </a:lnTo>
                <a:cubicBezTo>
                  <a:pt x="3100488" y="3806647"/>
                  <a:pt x="3080212" y="3800245"/>
                  <a:pt x="3065273" y="3792241"/>
                </a:cubicBezTo>
                <a:cubicBezTo>
                  <a:pt x="3057803" y="3788240"/>
                  <a:pt x="3051400" y="3783438"/>
                  <a:pt x="3046865" y="3779970"/>
                </a:cubicBezTo>
                <a:cubicBezTo>
                  <a:pt x="3042330" y="3776235"/>
                  <a:pt x="3039662" y="3773567"/>
                  <a:pt x="3039662" y="3773567"/>
                </a:cubicBezTo>
                <a:lnTo>
                  <a:pt x="3036461" y="3770366"/>
                </a:lnTo>
                <a:cubicBezTo>
                  <a:pt x="2920946" y="3831991"/>
                  <a:pt x="2799029" y="3880812"/>
                  <a:pt x="2673377" y="3916026"/>
                </a:cubicBezTo>
                <a:lnTo>
                  <a:pt x="2664840" y="3955776"/>
                </a:lnTo>
                <a:lnTo>
                  <a:pt x="2664840" y="3955776"/>
                </a:lnTo>
                <a:lnTo>
                  <a:pt x="2664840" y="3955776"/>
                </a:lnTo>
                <a:lnTo>
                  <a:pt x="2637629" y="3925897"/>
                </a:lnTo>
                <a:cubicBezTo>
                  <a:pt x="2510909" y="3957910"/>
                  <a:pt x="2380722" y="3976318"/>
                  <a:pt x="2249734" y="3980319"/>
                </a:cubicBezTo>
                <a:lnTo>
                  <a:pt x="2248400" y="3984855"/>
                </a:lnTo>
                <a:cubicBezTo>
                  <a:pt x="2248400" y="3984855"/>
                  <a:pt x="2247333" y="3988589"/>
                  <a:pt x="2245199" y="3993925"/>
                </a:cubicBezTo>
                <a:cubicBezTo>
                  <a:pt x="2243065" y="3999261"/>
                  <a:pt x="2239863" y="4006464"/>
                  <a:pt x="2235328" y="4013934"/>
                </a:cubicBezTo>
                <a:cubicBezTo>
                  <a:pt x="2226258" y="4028873"/>
                  <a:pt x="2212119" y="4044613"/>
                  <a:pt x="2191844" y="4049148"/>
                </a:cubicBezTo>
                <a:lnTo>
                  <a:pt x="2191844" y="4049148"/>
                </a:lnTo>
                <a:cubicBezTo>
                  <a:pt x="2171569" y="4044613"/>
                  <a:pt x="2157429" y="4028606"/>
                  <a:pt x="2148359" y="4013934"/>
                </a:cubicBezTo>
                <a:cubicBezTo>
                  <a:pt x="2143824" y="4006464"/>
                  <a:pt x="2140622" y="3999261"/>
                  <a:pt x="2138488" y="3993925"/>
                </a:cubicBezTo>
                <a:cubicBezTo>
                  <a:pt x="2136354" y="3988589"/>
                  <a:pt x="2135287" y="3984855"/>
                  <a:pt x="2135287" y="3984855"/>
                </a:cubicBezTo>
                <a:lnTo>
                  <a:pt x="2134220" y="3980586"/>
                </a:lnTo>
                <a:cubicBezTo>
                  <a:pt x="2003232" y="3976585"/>
                  <a:pt x="1873044" y="3958444"/>
                  <a:pt x="1746325" y="3926164"/>
                </a:cubicBezTo>
                <a:lnTo>
                  <a:pt x="1719114" y="3956043"/>
                </a:lnTo>
                <a:lnTo>
                  <a:pt x="1719114" y="3956043"/>
                </a:lnTo>
                <a:lnTo>
                  <a:pt x="1719114" y="3956043"/>
                </a:lnTo>
                <a:lnTo>
                  <a:pt x="1710577" y="3916293"/>
                </a:lnTo>
                <a:cubicBezTo>
                  <a:pt x="1584658" y="3881078"/>
                  <a:pt x="1462741" y="3832258"/>
                  <a:pt x="1347493" y="3770632"/>
                </a:cubicBezTo>
                <a:lnTo>
                  <a:pt x="1344292" y="3773834"/>
                </a:lnTo>
                <a:cubicBezTo>
                  <a:pt x="1344292" y="3773834"/>
                  <a:pt x="1341624" y="3776501"/>
                  <a:pt x="1337089" y="3780236"/>
                </a:cubicBezTo>
                <a:cubicBezTo>
                  <a:pt x="1332553" y="3783971"/>
                  <a:pt x="1326151" y="3788506"/>
                  <a:pt x="1318681" y="3792508"/>
                </a:cubicBezTo>
                <a:cubicBezTo>
                  <a:pt x="1303475" y="3800778"/>
                  <a:pt x="1283466" y="3806914"/>
                  <a:pt x="1263992" y="3800245"/>
                </a:cubicBezTo>
                <a:cubicBezTo>
                  <a:pt x="1248518" y="3786639"/>
                  <a:pt x="1243716" y="3766364"/>
                  <a:pt x="1243450" y="3749023"/>
                </a:cubicBezTo>
                <a:cubicBezTo>
                  <a:pt x="1243450" y="3740220"/>
                  <a:pt x="1244250" y="3732483"/>
                  <a:pt x="1245050" y="3726614"/>
                </a:cubicBezTo>
                <a:cubicBezTo>
                  <a:pt x="1245851" y="3721012"/>
                  <a:pt x="1246918" y="3717277"/>
                  <a:pt x="1246918" y="3717277"/>
                </a:cubicBezTo>
                <a:lnTo>
                  <a:pt x="1247985" y="3712742"/>
                </a:lnTo>
                <a:cubicBezTo>
                  <a:pt x="1137005" y="3643380"/>
                  <a:pt x="1033496" y="3562013"/>
                  <a:pt x="939857" y="3470775"/>
                </a:cubicBezTo>
                <a:lnTo>
                  <a:pt x="900907" y="3483580"/>
                </a:lnTo>
                <a:lnTo>
                  <a:pt x="900907" y="3483580"/>
                </a:lnTo>
                <a:lnTo>
                  <a:pt x="900907" y="3483580"/>
                </a:lnTo>
                <a:lnTo>
                  <a:pt x="913713" y="3444630"/>
                </a:lnTo>
                <a:cubicBezTo>
                  <a:pt x="822208" y="3350992"/>
                  <a:pt x="740841" y="3247482"/>
                  <a:pt x="671746" y="3136502"/>
                </a:cubicBezTo>
                <a:lnTo>
                  <a:pt x="667210" y="3137570"/>
                </a:lnTo>
                <a:cubicBezTo>
                  <a:pt x="667210" y="3137570"/>
                  <a:pt x="663476" y="3138637"/>
                  <a:pt x="657873" y="3139437"/>
                </a:cubicBezTo>
                <a:cubicBezTo>
                  <a:pt x="652271" y="3140237"/>
                  <a:pt x="644268" y="3141038"/>
                  <a:pt x="635464" y="3141038"/>
                </a:cubicBezTo>
                <a:cubicBezTo>
                  <a:pt x="617857" y="3140504"/>
                  <a:pt x="597581" y="3135969"/>
                  <a:pt x="583976" y="3120496"/>
                </a:cubicBezTo>
                <a:close/>
                <a:moveTo>
                  <a:pt x="13872" y="2199047"/>
                </a:moveTo>
                <a:lnTo>
                  <a:pt x="322267" y="2197979"/>
                </a:lnTo>
                <a:cubicBezTo>
                  <a:pt x="333205" y="2235862"/>
                  <a:pt x="375889" y="2253202"/>
                  <a:pt x="390029" y="2258004"/>
                </a:cubicBezTo>
                <a:cubicBezTo>
                  <a:pt x="394564" y="2385257"/>
                  <a:pt x="412438" y="2511977"/>
                  <a:pt x="443384" y="2635228"/>
                </a:cubicBezTo>
                <a:cubicBezTo>
                  <a:pt x="432713" y="2644565"/>
                  <a:pt x="422575" y="2653902"/>
                  <a:pt x="412438" y="2663239"/>
                </a:cubicBezTo>
                <a:lnTo>
                  <a:pt x="347077" y="2680580"/>
                </a:lnTo>
                <a:cubicBezTo>
                  <a:pt x="340942" y="2673110"/>
                  <a:pt x="327869" y="2657370"/>
                  <a:pt x="306527" y="2655503"/>
                </a:cubicBezTo>
                <a:cubicBezTo>
                  <a:pt x="288120" y="2653902"/>
                  <a:pt x="268645" y="2663239"/>
                  <a:pt x="249170" y="2683781"/>
                </a:cubicBezTo>
                <a:cubicBezTo>
                  <a:pt x="248370" y="2684581"/>
                  <a:pt x="235031" y="2699521"/>
                  <a:pt x="229429" y="2714461"/>
                </a:cubicBezTo>
                <a:lnTo>
                  <a:pt x="227828" y="2718729"/>
                </a:lnTo>
                <a:lnTo>
                  <a:pt x="227828" y="2718729"/>
                </a:lnTo>
                <a:lnTo>
                  <a:pt x="231563" y="2721397"/>
                </a:lnTo>
                <a:cubicBezTo>
                  <a:pt x="244635" y="2731267"/>
                  <a:pt x="263309" y="2737670"/>
                  <a:pt x="264110" y="2737937"/>
                </a:cubicBezTo>
                <a:cubicBezTo>
                  <a:pt x="291321" y="2746207"/>
                  <a:pt x="312663" y="2744606"/>
                  <a:pt x="327869" y="2733935"/>
                </a:cubicBezTo>
                <a:cubicBezTo>
                  <a:pt x="345744" y="2721663"/>
                  <a:pt x="349745" y="2701122"/>
                  <a:pt x="350546" y="2692051"/>
                </a:cubicBezTo>
                <a:lnTo>
                  <a:pt x="415639" y="2674444"/>
                </a:lnTo>
                <a:lnTo>
                  <a:pt x="456723" y="2683248"/>
                </a:lnTo>
                <a:cubicBezTo>
                  <a:pt x="491137" y="2805432"/>
                  <a:pt x="538890" y="2924148"/>
                  <a:pt x="598382" y="3036461"/>
                </a:cubicBezTo>
                <a:cubicBezTo>
                  <a:pt x="593313" y="3042063"/>
                  <a:pt x="583709" y="3054068"/>
                  <a:pt x="576239" y="3069275"/>
                </a:cubicBezTo>
                <a:cubicBezTo>
                  <a:pt x="569303" y="3084481"/>
                  <a:pt x="565035" y="3102888"/>
                  <a:pt x="570103" y="3121830"/>
                </a:cubicBezTo>
                <a:lnTo>
                  <a:pt x="302526" y="3275493"/>
                </a:lnTo>
                <a:cubicBezTo>
                  <a:pt x="208086" y="3113026"/>
                  <a:pt x="137124" y="2937220"/>
                  <a:pt x="87770" y="2756078"/>
                </a:cubicBezTo>
                <a:cubicBezTo>
                  <a:pt x="80834" y="2733669"/>
                  <a:pt x="76565" y="2710459"/>
                  <a:pt x="70963" y="2687783"/>
                </a:cubicBezTo>
                <a:cubicBezTo>
                  <a:pt x="65894" y="2664840"/>
                  <a:pt x="59758" y="2642164"/>
                  <a:pt x="55756" y="2618954"/>
                </a:cubicBezTo>
                <a:cubicBezTo>
                  <a:pt x="47753" y="2572802"/>
                  <a:pt x="38149" y="2526649"/>
                  <a:pt x="33080" y="2479963"/>
                </a:cubicBezTo>
                <a:cubicBezTo>
                  <a:pt x="30146" y="2456753"/>
                  <a:pt x="26945" y="2433277"/>
                  <a:pt x="24544" y="2410067"/>
                </a:cubicBezTo>
                <a:lnTo>
                  <a:pt x="19208" y="2339905"/>
                </a:lnTo>
                <a:lnTo>
                  <a:pt x="16540" y="2304690"/>
                </a:lnTo>
                <a:lnTo>
                  <a:pt x="15473" y="2269476"/>
                </a:lnTo>
                <a:lnTo>
                  <a:pt x="13872" y="2199047"/>
                </a:lnTo>
                <a:close/>
                <a:moveTo>
                  <a:pt x="319866" y="2724331"/>
                </a:moveTo>
                <a:cubicBezTo>
                  <a:pt x="308395" y="2732068"/>
                  <a:pt x="291321" y="2732868"/>
                  <a:pt x="268912" y="2725932"/>
                </a:cubicBezTo>
                <a:cubicBezTo>
                  <a:pt x="268912" y="2725932"/>
                  <a:pt x="255039" y="2721130"/>
                  <a:pt x="244101" y="2714194"/>
                </a:cubicBezTo>
                <a:lnTo>
                  <a:pt x="244101" y="2714194"/>
                </a:lnTo>
                <a:lnTo>
                  <a:pt x="244101" y="2714194"/>
                </a:lnTo>
                <a:cubicBezTo>
                  <a:pt x="247036" y="2708325"/>
                  <a:pt x="250771" y="2702722"/>
                  <a:pt x="253705" y="2698721"/>
                </a:cubicBezTo>
                <a:cubicBezTo>
                  <a:pt x="256907" y="2694452"/>
                  <a:pt x="259308" y="2691785"/>
                  <a:pt x="259308" y="2691785"/>
                </a:cubicBezTo>
                <a:cubicBezTo>
                  <a:pt x="275314" y="2674711"/>
                  <a:pt x="290521" y="2666707"/>
                  <a:pt x="304393" y="2667775"/>
                </a:cubicBezTo>
                <a:cubicBezTo>
                  <a:pt x="322000" y="2669108"/>
                  <a:pt x="333739" y="2684848"/>
                  <a:pt x="336940" y="2689383"/>
                </a:cubicBezTo>
                <a:lnTo>
                  <a:pt x="336940" y="2689383"/>
                </a:lnTo>
                <a:cubicBezTo>
                  <a:pt x="336673" y="2694719"/>
                  <a:pt x="334539" y="2714194"/>
                  <a:pt x="319866" y="2724331"/>
                </a:cubicBezTo>
                <a:close/>
                <a:moveTo>
                  <a:pt x="533288" y="2430343"/>
                </a:moveTo>
                <a:cubicBezTo>
                  <a:pt x="545293" y="2509042"/>
                  <a:pt x="560766" y="2587741"/>
                  <a:pt x="583976" y="2664040"/>
                </a:cubicBezTo>
                <a:cubicBezTo>
                  <a:pt x="606652" y="2740605"/>
                  <a:pt x="633863" y="2815836"/>
                  <a:pt x="667744" y="2888133"/>
                </a:cubicBezTo>
                <a:lnTo>
                  <a:pt x="680016" y="2915344"/>
                </a:lnTo>
                <a:cubicBezTo>
                  <a:pt x="684284" y="2924414"/>
                  <a:pt x="689086" y="2933218"/>
                  <a:pt x="693355" y="2942022"/>
                </a:cubicBezTo>
                <a:cubicBezTo>
                  <a:pt x="702425" y="2959629"/>
                  <a:pt x="711229" y="2977770"/>
                  <a:pt x="720833" y="2995110"/>
                </a:cubicBezTo>
                <a:cubicBezTo>
                  <a:pt x="740574" y="3029791"/>
                  <a:pt x="760049" y="3064473"/>
                  <a:pt x="782191" y="3097820"/>
                </a:cubicBezTo>
                <a:cubicBezTo>
                  <a:pt x="803000" y="3131700"/>
                  <a:pt x="827010" y="3163714"/>
                  <a:pt x="850220" y="3196261"/>
                </a:cubicBezTo>
                <a:cubicBezTo>
                  <a:pt x="874763" y="3227474"/>
                  <a:pt x="899040" y="3259487"/>
                  <a:pt x="925718" y="3289099"/>
                </a:cubicBezTo>
                <a:cubicBezTo>
                  <a:pt x="951328" y="3319779"/>
                  <a:pt x="979340" y="3348057"/>
                  <a:pt x="1006818" y="3376869"/>
                </a:cubicBezTo>
                <a:cubicBezTo>
                  <a:pt x="1035630" y="3404347"/>
                  <a:pt x="1063909" y="3432359"/>
                  <a:pt x="1094588" y="3457969"/>
                </a:cubicBezTo>
                <a:cubicBezTo>
                  <a:pt x="1124200" y="3484647"/>
                  <a:pt x="1155947" y="3508657"/>
                  <a:pt x="1187426" y="3533467"/>
                </a:cubicBezTo>
                <a:cubicBezTo>
                  <a:pt x="1219973" y="3556677"/>
                  <a:pt x="1251720" y="3580420"/>
                  <a:pt x="1285867" y="3601496"/>
                </a:cubicBezTo>
                <a:cubicBezTo>
                  <a:pt x="1318948" y="3623638"/>
                  <a:pt x="1353896" y="3643113"/>
                  <a:pt x="1388577" y="3662854"/>
                </a:cubicBezTo>
                <a:cubicBezTo>
                  <a:pt x="1406184" y="3672458"/>
                  <a:pt x="1424058" y="3681262"/>
                  <a:pt x="1441665" y="3690332"/>
                </a:cubicBezTo>
                <a:cubicBezTo>
                  <a:pt x="1450469" y="3694868"/>
                  <a:pt x="1459273" y="3699403"/>
                  <a:pt x="1468343" y="3703671"/>
                </a:cubicBezTo>
                <a:lnTo>
                  <a:pt x="1495554" y="3715943"/>
                </a:lnTo>
                <a:cubicBezTo>
                  <a:pt x="1567851" y="3749824"/>
                  <a:pt x="1643349" y="3777035"/>
                  <a:pt x="1719647" y="3799711"/>
                </a:cubicBezTo>
                <a:cubicBezTo>
                  <a:pt x="1796213" y="3822921"/>
                  <a:pt x="1874645" y="3838661"/>
                  <a:pt x="1953345" y="3850399"/>
                </a:cubicBezTo>
                <a:cubicBezTo>
                  <a:pt x="2032311" y="3862137"/>
                  <a:pt x="2112077" y="3866405"/>
                  <a:pt x="2191577" y="3867473"/>
                </a:cubicBezTo>
                <a:cubicBezTo>
                  <a:pt x="2271076" y="3866405"/>
                  <a:pt x="2350843" y="3862137"/>
                  <a:pt x="2429809" y="3850399"/>
                </a:cubicBezTo>
                <a:cubicBezTo>
                  <a:pt x="2508508" y="3838394"/>
                  <a:pt x="2587208" y="3822921"/>
                  <a:pt x="2663506" y="3799711"/>
                </a:cubicBezTo>
                <a:cubicBezTo>
                  <a:pt x="2740071" y="3777035"/>
                  <a:pt x="2815302" y="3749824"/>
                  <a:pt x="2887599" y="3715943"/>
                </a:cubicBezTo>
                <a:lnTo>
                  <a:pt x="2914810" y="3703671"/>
                </a:lnTo>
                <a:cubicBezTo>
                  <a:pt x="2923881" y="3699403"/>
                  <a:pt x="2932685" y="3694601"/>
                  <a:pt x="2941488" y="3690332"/>
                </a:cubicBezTo>
                <a:cubicBezTo>
                  <a:pt x="2959095" y="3681262"/>
                  <a:pt x="2977236" y="3672458"/>
                  <a:pt x="2994577" y="3662854"/>
                </a:cubicBezTo>
                <a:cubicBezTo>
                  <a:pt x="3029258" y="3643113"/>
                  <a:pt x="3063939" y="3623638"/>
                  <a:pt x="3097286" y="3601496"/>
                </a:cubicBezTo>
                <a:cubicBezTo>
                  <a:pt x="3131167" y="3580687"/>
                  <a:pt x="3163180" y="3556677"/>
                  <a:pt x="3195727" y="3533467"/>
                </a:cubicBezTo>
                <a:cubicBezTo>
                  <a:pt x="3226940" y="3508924"/>
                  <a:pt x="3258953" y="3484647"/>
                  <a:pt x="3288566" y="3457969"/>
                </a:cubicBezTo>
                <a:cubicBezTo>
                  <a:pt x="3319245" y="3432359"/>
                  <a:pt x="3347524" y="3404347"/>
                  <a:pt x="3376335" y="3376869"/>
                </a:cubicBezTo>
                <a:cubicBezTo>
                  <a:pt x="3403813" y="3348057"/>
                  <a:pt x="3431825" y="3319779"/>
                  <a:pt x="3457436" y="3289099"/>
                </a:cubicBezTo>
                <a:cubicBezTo>
                  <a:pt x="3484114" y="3259487"/>
                  <a:pt x="3508123" y="3227740"/>
                  <a:pt x="3532934" y="3196261"/>
                </a:cubicBezTo>
                <a:cubicBezTo>
                  <a:pt x="3556143" y="3163714"/>
                  <a:pt x="3579887" y="3131967"/>
                  <a:pt x="3600962" y="3097820"/>
                </a:cubicBezTo>
                <a:cubicBezTo>
                  <a:pt x="3623104" y="3064739"/>
                  <a:pt x="3642579" y="3029791"/>
                  <a:pt x="3662321" y="2995110"/>
                </a:cubicBezTo>
                <a:cubicBezTo>
                  <a:pt x="3671925" y="2977503"/>
                  <a:pt x="3680728" y="2959629"/>
                  <a:pt x="3689799" y="2942022"/>
                </a:cubicBezTo>
                <a:cubicBezTo>
                  <a:pt x="3694334" y="2933218"/>
                  <a:pt x="3698869" y="2924414"/>
                  <a:pt x="3703138" y="2915344"/>
                </a:cubicBezTo>
                <a:lnTo>
                  <a:pt x="3715410" y="2888133"/>
                </a:lnTo>
                <a:cubicBezTo>
                  <a:pt x="3749290" y="2815836"/>
                  <a:pt x="3776501" y="2740338"/>
                  <a:pt x="3799178" y="2664040"/>
                </a:cubicBezTo>
                <a:cubicBezTo>
                  <a:pt x="3822387" y="2587741"/>
                  <a:pt x="3838127" y="2509042"/>
                  <a:pt x="3849865" y="2430343"/>
                </a:cubicBezTo>
                <a:cubicBezTo>
                  <a:pt x="3861604" y="2351376"/>
                  <a:pt x="3865872" y="2271610"/>
                  <a:pt x="3866939" y="2192110"/>
                </a:cubicBezTo>
                <a:cubicBezTo>
                  <a:pt x="3865872" y="2112611"/>
                  <a:pt x="3861604" y="2032844"/>
                  <a:pt x="3849865" y="1953878"/>
                </a:cubicBezTo>
                <a:cubicBezTo>
                  <a:pt x="3837860" y="1875179"/>
                  <a:pt x="3822387" y="1796479"/>
                  <a:pt x="3799178" y="1720181"/>
                </a:cubicBezTo>
                <a:cubicBezTo>
                  <a:pt x="3776501" y="1643616"/>
                  <a:pt x="3749290" y="1568385"/>
                  <a:pt x="3715410" y="1496088"/>
                </a:cubicBezTo>
                <a:lnTo>
                  <a:pt x="3703138" y="1468877"/>
                </a:lnTo>
                <a:cubicBezTo>
                  <a:pt x="3698869" y="1459806"/>
                  <a:pt x="3694067" y="1451003"/>
                  <a:pt x="3689799" y="1442199"/>
                </a:cubicBezTo>
                <a:cubicBezTo>
                  <a:pt x="3680728" y="1424592"/>
                  <a:pt x="3671925" y="1406451"/>
                  <a:pt x="3662321" y="1389110"/>
                </a:cubicBezTo>
                <a:cubicBezTo>
                  <a:pt x="3642579" y="1354429"/>
                  <a:pt x="3623104" y="1319748"/>
                  <a:pt x="3600962" y="1286401"/>
                </a:cubicBezTo>
                <a:cubicBezTo>
                  <a:pt x="3580153" y="1252520"/>
                  <a:pt x="3556143" y="1220507"/>
                  <a:pt x="3532934" y="1187960"/>
                </a:cubicBezTo>
                <a:cubicBezTo>
                  <a:pt x="3508390" y="1156747"/>
                  <a:pt x="3484114" y="1124734"/>
                  <a:pt x="3457436" y="1095121"/>
                </a:cubicBezTo>
                <a:cubicBezTo>
                  <a:pt x="3431825" y="1064442"/>
                  <a:pt x="3403813" y="1036164"/>
                  <a:pt x="3376335" y="1007352"/>
                </a:cubicBezTo>
                <a:cubicBezTo>
                  <a:pt x="3347524" y="979874"/>
                  <a:pt x="3319245" y="951862"/>
                  <a:pt x="3288566" y="926251"/>
                </a:cubicBezTo>
                <a:cubicBezTo>
                  <a:pt x="3258953" y="899574"/>
                  <a:pt x="3227207" y="875564"/>
                  <a:pt x="3195727" y="850753"/>
                </a:cubicBezTo>
                <a:cubicBezTo>
                  <a:pt x="3163180" y="827544"/>
                  <a:pt x="3131434" y="803800"/>
                  <a:pt x="3097286" y="782725"/>
                </a:cubicBezTo>
                <a:cubicBezTo>
                  <a:pt x="3064206" y="760583"/>
                  <a:pt x="3029258" y="741108"/>
                  <a:pt x="2994577" y="721366"/>
                </a:cubicBezTo>
                <a:cubicBezTo>
                  <a:pt x="2976969" y="711762"/>
                  <a:pt x="2959095" y="702959"/>
                  <a:pt x="2941488" y="693888"/>
                </a:cubicBezTo>
                <a:cubicBezTo>
                  <a:pt x="2932685" y="689353"/>
                  <a:pt x="2923881" y="684818"/>
                  <a:pt x="2914810" y="680549"/>
                </a:cubicBezTo>
                <a:lnTo>
                  <a:pt x="2887599" y="668277"/>
                </a:lnTo>
                <a:cubicBezTo>
                  <a:pt x="2815302" y="634397"/>
                  <a:pt x="2739804" y="607185"/>
                  <a:pt x="2663506" y="584509"/>
                </a:cubicBezTo>
                <a:cubicBezTo>
                  <a:pt x="2587208" y="561300"/>
                  <a:pt x="2508508" y="545560"/>
                  <a:pt x="2429809" y="533822"/>
                </a:cubicBezTo>
                <a:cubicBezTo>
                  <a:pt x="2350843" y="522083"/>
                  <a:pt x="2271076" y="517815"/>
                  <a:pt x="2191577" y="516748"/>
                </a:cubicBezTo>
                <a:cubicBezTo>
                  <a:pt x="2112077" y="517815"/>
                  <a:pt x="2032311" y="522083"/>
                  <a:pt x="1953345" y="533822"/>
                </a:cubicBezTo>
                <a:cubicBezTo>
                  <a:pt x="1874645" y="545827"/>
                  <a:pt x="1795946" y="561300"/>
                  <a:pt x="1719647" y="584509"/>
                </a:cubicBezTo>
                <a:cubicBezTo>
                  <a:pt x="1643082" y="607185"/>
                  <a:pt x="1567851" y="634397"/>
                  <a:pt x="1495554" y="668277"/>
                </a:cubicBezTo>
                <a:lnTo>
                  <a:pt x="1468343" y="680549"/>
                </a:lnTo>
                <a:cubicBezTo>
                  <a:pt x="1459273" y="684818"/>
                  <a:pt x="1450469" y="689620"/>
                  <a:pt x="1441665" y="693888"/>
                </a:cubicBezTo>
                <a:cubicBezTo>
                  <a:pt x="1424058" y="702959"/>
                  <a:pt x="1405917" y="711762"/>
                  <a:pt x="1388577" y="721366"/>
                </a:cubicBezTo>
                <a:cubicBezTo>
                  <a:pt x="1353896" y="741108"/>
                  <a:pt x="1319215" y="760583"/>
                  <a:pt x="1285867" y="782725"/>
                </a:cubicBezTo>
                <a:cubicBezTo>
                  <a:pt x="1251987" y="803534"/>
                  <a:pt x="1219973" y="827544"/>
                  <a:pt x="1187426" y="850753"/>
                </a:cubicBezTo>
                <a:cubicBezTo>
                  <a:pt x="1156213" y="875297"/>
                  <a:pt x="1124200" y="899574"/>
                  <a:pt x="1094588" y="926251"/>
                </a:cubicBezTo>
                <a:cubicBezTo>
                  <a:pt x="1063909" y="951862"/>
                  <a:pt x="1035630" y="979874"/>
                  <a:pt x="1006818" y="1007352"/>
                </a:cubicBezTo>
                <a:cubicBezTo>
                  <a:pt x="979340" y="1036164"/>
                  <a:pt x="951328" y="1064442"/>
                  <a:pt x="925718" y="1095121"/>
                </a:cubicBezTo>
                <a:cubicBezTo>
                  <a:pt x="899040" y="1124734"/>
                  <a:pt x="875030" y="1156480"/>
                  <a:pt x="850220" y="1187960"/>
                </a:cubicBezTo>
                <a:cubicBezTo>
                  <a:pt x="827010" y="1220507"/>
                  <a:pt x="803267" y="1252253"/>
                  <a:pt x="782191" y="1286401"/>
                </a:cubicBezTo>
                <a:cubicBezTo>
                  <a:pt x="760049" y="1319481"/>
                  <a:pt x="740574" y="1354429"/>
                  <a:pt x="720833" y="1389110"/>
                </a:cubicBezTo>
                <a:cubicBezTo>
                  <a:pt x="711229" y="1406717"/>
                  <a:pt x="702425" y="1424592"/>
                  <a:pt x="693355" y="1442199"/>
                </a:cubicBezTo>
                <a:cubicBezTo>
                  <a:pt x="688819" y="1451003"/>
                  <a:pt x="684284" y="1459806"/>
                  <a:pt x="680016" y="1468877"/>
                </a:cubicBezTo>
                <a:lnTo>
                  <a:pt x="667744" y="1496088"/>
                </a:lnTo>
                <a:cubicBezTo>
                  <a:pt x="633863" y="1568385"/>
                  <a:pt x="606652" y="1643883"/>
                  <a:pt x="583976" y="1720181"/>
                </a:cubicBezTo>
                <a:cubicBezTo>
                  <a:pt x="560766" y="1796746"/>
                  <a:pt x="545026" y="1875179"/>
                  <a:pt x="533288" y="1953878"/>
                </a:cubicBezTo>
                <a:cubicBezTo>
                  <a:pt x="521550" y="2032844"/>
                  <a:pt x="517281" y="2112611"/>
                  <a:pt x="516214" y="2192110"/>
                </a:cubicBezTo>
                <a:cubicBezTo>
                  <a:pt x="517281" y="2271610"/>
                  <a:pt x="521550" y="2351376"/>
                  <a:pt x="533288" y="2430343"/>
                </a:cubicBezTo>
                <a:close/>
                <a:moveTo>
                  <a:pt x="537290" y="2192110"/>
                </a:moveTo>
                <a:cubicBezTo>
                  <a:pt x="538357" y="2113411"/>
                  <a:pt x="542625" y="2034712"/>
                  <a:pt x="554097" y="1956813"/>
                </a:cubicBezTo>
                <a:cubicBezTo>
                  <a:pt x="565835" y="1878914"/>
                  <a:pt x="581308" y="1801281"/>
                  <a:pt x="604251" y="1726050"/>
                </a:cubicBezTo>
                <a:cubicBezTo>
                  <a:pt x="626660" y="1650552"/>
                  <a:pt x="653605" y="1576121"/>
                  <a:pt x="686952" y="1504625"/>
                </a:cubicBezTo>
                <a:lnTo>
                  <a:pt x="699224" y="1477680"/>
                </a:lnTo>
                <a:cubicBezTo>
                  <a:pt x="703492" y="1468877"/>
                  <a:pt x="708027" y="1460073"/>
                  <a:pt x="712563" y="1451269"/>
                </a:cubicBezTo>
                <a:cubicBezTo>
                  <a:pt x="721633" y="1433662"/>
                  <a:pt x="730437" y="1416055"/>
                  <a:pt x="739774" y="1398714"/>
                </a:cubicBezTo>
                <a:cubicBezTo>
                  <a:pt x="759249" y="1364567"/>
                  <a:pt x="778457" y="1330152"/>
                  <a:pt x="800332" y="1297339"/>
                </a:cubicBezTo>
                <a:cubicBezTo>
                  <a:pt x="820874" y="1263725"/>
                  <a:pt x="844617" y="1232245"/>
                  <a:pt x="867560" y="1200232"/>
                </a:cubicBezTo>
                <a:cubicBezTo>
                  <a:pt x="891837" y="1169286"/>
                  <a:pt x="915580" y="1137806"/>
                  <a:pt x="941991" y="1108460"/>
                </a:cubicBezTo>
                <a:cubicBezTo>
                  <a:pt x="967335" y="1078314"/>
                  <a:pt x="995080" y="1050303"/>
                  <a:pt x="1022024" y="1021758"/>
                </a:cubicBezTo>
                <a:cubicBezTo>
                  <a:pt x="1050570" y="994546"/>
                  <a:pt x="1078314" y="966802"/>
                  <a:pt x="1108727" y="941724"/>
                </a:cubicBezTo>
                <a:cubicBezTo>
                  <a:pt x="1138073" y="915313"/>
                  <a:pt x="1169552" y="891570"/>
                  <a:pt x="1200499" y="867293"/>
                </a:cubicBezTo>
                <a:cubicBezTo>
                  <a:pt x="1232512" y="844617"/>
                  <a:pt x="1263992" y="820874"/>
                  <a:pt x="1297606" y="800066"/>
                </a:cubicBezTo>
                <a:cubicBezTo>
                  <a:pt x="1330419" y="778190"/>
                  <a:pt x="1364833" y="758982"/>
                  <a:pt x="1398981" y="739507"/>
                </a:cubicBezTo>
                <a:cubicBezTo>
                  <a:pt x="1416321" y="730170"/>
                  <a:pt x="1433929" y="721366"/>
                  <a:pt x="1451536" y="712296"/>
                </a:cubicBezTo>
                <a:cubicBezTo>
                  <a:pt x="1460340" y="707761"/>
                  <a:pt x="1469143" y="703225"/>
                  <a:pt x="1477947" y="698957"/>
                </a:cubicBezTo>
                <a:lnTo>
                  <a:pt x="1504892" y="686685"/>
                </a:lnTo>
                <a:cubicBezTo>
                  <a:pt x="1576388" y="653338"/>
                  <a:pt x="1650819" y="626393"/>
                  <a:pt x="1726317" y="603984"/>
                </a:cubicBezTo>
                <a:cubicBezTo>
                  <a:pt x="1801815" y="581041"/>
                  <a:pt x="1879447" y="565568"/>
                  <a:pt x="1957079" y="553830"/>
                </a:cubicBezTo>
                <a:cubicBezTo>
                  <a:pt x="2034978" y="542359"/>
                  <a:pt x="2113678" y="538090"/>
                  <a:pt x="2192377" y="537023"/>
                </a:cubicBezTo>
                <a:cubicBezTo>
                  <a:pt x="2271076" y="538090"/>
                  <a:pt x="2349776" y="542359"/>
                  <a:pt x="2427675" y="553830"/>
                </a:cubicBezTo>
                <a:cubicBezTo>
                  <a:pt x="2505574" y="565568"/>
                  <a:pt x="2583206" y="581041"/>
                  <a:pt x="2658437" y="603984"/>
                </a:cubicBezTo>
                <a:cubicBezTo>
                  <a:pt x="2733935" y="626393"/>
                  <a:pt x="2808366" y="653338"/>
                  <a:pt x="2879862" y="686685"/>
                </a:cubicBezTo>
                <a:lnTo>
                  <a:pt x="2906807" y="698957"/>
                </a:lnTo>
                <a:cubicBezTo>
                  <a:pt x="2915611" y="703225"/>
                  <a:pt x="2924414" y="707761"/>
                  <a:pt x="2933218" y="712296"/>
                </a:cubicBezTo>
                <a:cubicBezTo>
                  <a:pt x="2950825" y="721366"/>
                  <a:pt x="2968433" y="730170"/>
                  <a:pt x="2985773" y="739507"/>
                </a:cubicBezTo>
                <a:cubicBezTo>
                  <a:pt x="3019921" y="758982"/>
                  <a:pt x="3054335" y="778190"/>
                  <a:pt x="3087149" y="800066"/>
                </a:cubicBezTo>
                <a:cubicBezTo>
                  <a:pt x="3120763" y="820607"/>
                  <a:pt x="3152242" y="844351"/>
                  <a:pt x="3184256" y="867293"/>
                </a:cubicBezTo>
                <a:cubicBezTo>
                  <a:pt x="3215202" y="891570"/>
                  <a:pt x="3246681" y="915313"/>
                  <a:pt x="3276027" y="941724"/>
                </a:cubicBezTo>
                <a:cubicBezTo>
                  <a:pt x="3306173" y="967068"/>
                  <a:pt x="3334185" y="994813"/>
                  <a:pt x="3362730" y="1021758"/>
                </a:cubicBezTo>
                <a:cubicBezTo>
                  <a:pt x="3389941" y="1050303"/>
                  <a:pt x="3417686" y="1078048"/>
                  <a:pt x="3442763" y="1108460"/>
                </a:cubicBezTo>
                <a:cubicBezTo>
                  <a:pt x="3469174" y="1137806"/>
                  <a:pt x="3492917" y="1169286"/>
                  <a:pt x="3517194" y="1200232"/>
                </a:cubicBezTo>
                <a:cubicBezTo>
                  <a:pt x="3539870" y="1232245"/>
                  <a:pt x="3563613" y="1263725"/>
                  <a:pt x="3584422" y="1297339"/>
                </a:cubicBezTo>
                <a:cubicBezTo>
                  <a:pt x="3606297" y="1330152"/>
                  <a:pt x="3625505" y="1364567"/>
                  <a:pt x="3644980" y="1398714"/>
                </a:cubicBezTo>
                <a:cubicBezTo>
                  <a:pt x="3654317" y="1416055"/>
                  <a:pt x="3663121" y="1433662"/>
                  <a:pt x="3672191" y="1451269"/>
                </a:cubicBezTo>
                <a:cubicBezTo>
                  <a:pt x="3676727" y="1460073"/>
                  <a:pt x="3681262" y="1468877"/>
                  <a:pt x="3685530" y="1477680"/>
                </a:cubicBezTo>
                <a:lnTo>
                  <a:pt x="3697802" y="1504625"/>
                </a:lnTo>
                <a:cubicBezTo>
                  <a:pt x="3731149" y="1576121"/>
                  <a:pt x="3758094" y="1650552"/>
                  <a:pt x="3780503" y="1726050"/>
                </a:cubicBezTo>
                <a:cubicBezTo>
                  <a:pt x="3803446" y="1801548"/>
                  <a:pt x="3818919" y="1879180"/>
                  <a:pt x="3830657" y="1956813"/>
                </a:cubicBezTo>
                <a:cubicBezTo>
                  <a:pt x="3842129" y="2034712"/>
                  <a:pt x="3846397" y="2113411"/>
                  <a:pt x="3847464" y="2192110"/>
                </a:cubicBezTo>
                <a:cubicBezTo>
                  <a:pt x="3846397" y="2270810"/>
                  <a:pt x="3842129" y="2349509"/>
                  <a:pt x="3830657" y="2427408"/>
                </a:cubicBezTo>
                <a:cubicBezTo>
                  <a:pt x="3818919" y="2505307"/>
                  <a:pt x="3803446" y="2582939"/>
                  <a:pt x="3780503" y="2658171"/>
                </a:cubicBezTo>
                <a:cubicBezTo>
                  <a:pt x="3758094" y="2733669"/>
                  <a:pt x="3731149" y="2808100"/>
                  <a:pt x="3697802" y="2879596"/>
                </a:cubicBezTo>
                <a:lnTo>
                  <a:pt x="3685530" y="2906540"/>
                </a:lnTo>
                <a:cubicBezTo>
                  <a:pt x="3681262" y="2915344"/>
                  <a:pt x="3676727" y="2924148"/>
                  <a:pt x="3672191" y="2932951"/>
                </a:cubicBezTo>
                <a:cubicBezTo>
                  <a:pt x="3663121" y="2950559"/>
                  <a:pt x="3654317" y="2968166"/>
                  <a:pt x="3644980" y="2985507"/>
                </a:cubicBezTo>
                <a:cubicBezTo>
                  <a:pt x="3625505" y="3019654"/>
                  <a:pt x="3606297" y="3054068"/>
                  <a:pt x="3584422" y="3086882"/>
                </a:cubicBezTo>
                <a:cubicBezTo>
                  <a:pt x="3563880" y="3120496"/>
                  <a:pt x="3540137" y="3151976"/>
                  <a:pt x="3517194" y="3183989"/>
                </a:cubicBezTo>
                <a:cubicBezTo>
                  <a:pt x="3492917" y="3214935"/>
                  <a:pt x="3469174" y="3246415"/>
                  <a:pt x="3442763" y="3275760"/>
                </a:cubicBezTo>
                <a:cubicBezTo>
                  <a:pt x="3417419" y="3305906"/>
                  <a:pt x="3389674" y="3333918"/>
                  <a:pt x="3362730" y="3362463"/>
                </a:cubicBezTo>
                <a:cubicBezTo>
                  <a:pt x="3334185" y="3389674"/>
                  <a:pt x="3306440" y="3417419"/>
                  <a:pt x="3276027" y="3442496"/>
                </a:cubicBezTo>
                <a:cubicBezTo>
                  <a:pt x="3246681" y="3468907"/>
                  <a:pt x="3215202" y="3492650"/>
                  <a:pt x="3184256" y="3516927"/>
                </a:cubicBezTo>
                <a:cubicBezTo>
                  <a:pt x="3152242" y="3539603"/>
                  <a:pt x="3120763" y="3563347"/>
                  <a:pt x="3087149" y="3584155"/>
                </a:cubicBezTo>
                <a:cubicBezTo>
                  <a:pt x="3054335" y="3606031"/>
                  <a:pt x="3019921" y="3625239"/>
                  <a:pt x="2985773" y="3644713"/>
                </a:cubicBezTo>
                <a:cubicBezTo>
                  <a:pt x="2968433" y="3654051"/>
                  <a:pt x="2950825" y="3662854"/>
                  <a:pt x="2933218" y="3671925"/>
                </a:cubicBezTo>
                <a:cubicBezTo>
                  <a:pt x="2924414" y="3676460"/>
                  <a:pt x="2915611" y="3680995"/>
                  <a:pt x="2906807" y="3685264"/>
                </a:cubicBezTo>
                <a:lnTo>
                  <a:pt x="2879862" y="3697536"/>
                </a:lnTo>
                <a:cubicBezTo>
                  <a:pt x="2808366" y="3730883"/>
                  <a:pt x="2733935" y="3757827"/>
                  <a:pt x="2658437" y="3780236"/>
                </a:cubicBezTo>
                <a:cubicBezTo>
                  <a:pt x="2582939" y="3803179"/>
                  <a:pt x="2505307" y="3818652"/>
                  <a:pt x="2427675" y="3830391"/>
                </a:cubicBezTo>
                <a:cubicBezTo>
                  <a:pt x="2349776" y="3841862"/>
                  <a:pt x="2271076" y="3846130"/>
                  <a:pt x="2192377" y="3847198"/>
                </a:cubicBezTo>
                <a:cubicBezTo>
                  <a:pt x="2113678" y="3846130"/>
                  <a:pt x="2034978" y="3841862"/>
                  <a:pt x="1957079" y="3830391"/>
                </a:cubicBezTo>
                <a:cubicBezTo>
                  <a:pt x="1879180" y="3818652"/>
                  <a:pt x="1801548" y="3803179"/>
                  <a:pt x="1726317" y="3780236"/>
                </a:cubicBezTo>
                <a:cubicBezTo>
                  <a:pt x="1650819" y="3757827"/>
                  <a:pt x="1576388" y="3730883"/>
                  <a:pt x="1504892" y="3697536"/>
                </a:cubicBezTo>
                <a:lnTo>
                  <a:pt x="1477947" y="3685264"/>
                </a:lnTo>
                <a:cubicBezTo>
                  <a:pt x="1469143" y="3680995"/>
                  <a:pt x="1460340" y="3676460"/>
                  <a:pt x="1451536" y="3671925"/>
                </a:cubicBezTo>
                <a:cubicBezTo>
                  <a:pt x="1433929" y="3662854"/>
                  <a:pt x="1416321" y="3654051"/>
                  <a:pt x="1398981" y="3644713"/>
                </a:cubicBezTo>
                <a:cubicBezTo>
                  <a:pt x="1364833" y="3625239"/>
                  <a:pt x="1330419" y="3606031"/>
                  <a:pt x="1297606" y="3584155"/>
                </a:cubicBezTo>
                <a:cubicBezTo>
                  <a:pt x="1263992" y="3563613"/>
                  <a:pt x="1232512" y="3539870"/>
                  <a:pt x="1200499" y="3516927"/>
                </a:cubicBezTo>
                <a:cubicBezTo>
                  <a:pt x="1169552" y="3492650"/>
                  <a:pt x="1138073" y="3468907"/>
                  <a:pt x="1108727" y="3442496"/>
                </a:cubicBezTo>
                <a:cubicBezTo>
                  <a:pt x="1078581" y="3417152"/>
                  <a:pt x="1050570" y="3389408"/>
                  <a:pt x="1022024" y="3362463"/>
                </a:cubicBezTo>
                <a:cubicBezTo>
                  <a:pt x="994813" y="3333918"/>
                  <a:pt x="967068" y="3306173"/>
                  <a:pt x="941991" y="3275760"/>
                </a:cubicBezTo>
                <a:cubicBezTo>
                  <a:pt x="915580" y="3246415"/>
                  <a:pt x="891837" y="3214935"/>
                  <a:pt x="867560" y="3183989"/>
                </a:cubicBezTo>
                <a:cubicBezTo>
                  <a:pt x="844884" y="3151976"/>
                  <a:pt x="821141" y="3120496"/>
                  <a:pt x="800332" y="3086882"/>
                </a:cubicBezTo>
                <a:cubicBezTo>
                  <a:pt x="778457" y="3054068"/>
                  <a:pt x="759249" y="3019654"/>
                  <a:pt x="739774" y="2985507"/>
                </a:cubicBezTo>
                <a:cubicBezTo>
                  <a:pt x="730437" y="2968166"/>
                  <a:pt x="721633" y="2950559"/>
                  <a:pt x="712563" y="2932951"/>
                </a:cubicBezTo>
                <a:cubicBezTo>
                  <a:pt x="708027" y="2924148"/>
                  <a:pt x="703492" y="2915344"/>
                  <a:pt x="699224" y="2906540"/>
                </a:cubicBezTo>
                <a:lnTo>
                  <a:pt x="686952" y="2879596"/>
                </a:lnTo>
                <a:cubicBezTo>
                  <a:pt x="653605" y="2808100"/>
                  <a:pt x="626660" y="2733669"/>
                  <a:pt x="604251" y="2658171"/>
                </a:cubicBezTo>
                <a:cubicBezTo>
                  <a:pt x="581308" y="2582672"/>
                  <a:pt x="565835" y="2505040"/>
                  <a:pt x="554097" y="2427408"/>
                </a:cubicBezTo>
                <a:cubicBezTo>
                  <a:pt x="542625" y="2349509"/>
                  <a:pt x="538357" y="2270810"/>
                  <a:pt x="537290" y="2192110"/>
                </a:cubicBezTo>
                <a:close/>
                <a:moveTo>
                  <a:pt x="601316" y="2953493"/>
                </a:moveTo>
                <a:cubicBezTo>
                  <a:pt x="605852" y="2963097"/>
                  <a:pt x="610654" y="2972168"/>
                  <a:pt x="615456" y="2981505"/>
                </a:cubicBezTo>
                <a:cubicBezTo>
                  <a:pt x="625060" y="3000179"/>
                  <a:pt x="634397" y="3018854"/>
                  <a:pt x="644534" y="3037528"/>
                </a:cubicBezTo>
                <a:cubicBezTo>
                  <a:pt x="665343" y="3074077"/>
                  <a:pt x="685885" y="3110625"/>
                  <a:pt x="709094" y="3145573"/>
                </a:cubicBezTo>
                <a:cubicBezTo>
                  <a:pt x="731237" y="3181321"/>
                  <a:pt x="756314" y="3214935"/>
                  <a:pt x="780591" y="3249083"/>
                </a:cubicBezTo>
                <a:cubicBezTo>
                  <a:pt x="806468" y="3282163"/>
                  <a:pt x="831812" y="3315510"/>
                  <a:pt x="859824" y="3346723"/>
                </a:cubicBezTo>
                <a:cubicBezTo>
                  <a:pt x="886768" y="3379003"/>
                  <a:pt x="916380" y="3408615"/>
                  <a:pt x="945193" y="3439028"/>
                </a:cubicBezTo>
                <a:cubicBezTo>
                  <a:pt x="975605" y="3467840"/>
                  <a:pt x="1005217" y="3497453"/>
                  <a:pt x="1037497" y="3524397"/>
                </a:cubicBezTo>
                <a:cubicBezTo>
                  <a:pt x="1068711" y="3552409"/>
                  <a:pt x="1102058" y="3577752"/>
                  <a:pt x="1135138" y="3603630"/>
                </a:cubicBezTo>
                <a:cubicBezTo>
                  <a:pt x="1169286" y="3627907"/>
                  <a:pt x="1202900" y="3652983"/>
                  <a:pt x="1238648" y="3675126"/>
                </a:cubicBezTo>
                <a:cubicBezTo>
                  <a:pt x="1273596" y="3698336"/>
                  <a:pt x="1310144" y="3718877"/>
                  <a:pt x="1346693" y="3739686"/>
                </a:cubicBezTo>
                <a:cubicBezTo>
                  <a:pt x="1365100" y="3749824"/>
                  <a:pt x="1384041" y="3759161"/>
                  <a:pt x="1402716" y="3768765"/>
                </a:cubicBezTo>
                <a:cubicBezTo>
                  <a:pt x="1412053" y="3773567"/>
                  <a:pt x="1421390" y="3778369"/>
                  <a:pt x="1430727" y="3782904"/>
                </a:cubicBezTo>
                <a:lnTo>
                  <a:pt x="1459273" y="3795976"/>
                </a:lnTo>
                <a:cubicBezTo>
                  <a:pt x="1535304" y="3831458"/>
                  <a:pt x="1614804" y="3860270"/>
                  <a:pt x="1695371" y="3884013"/>
                </a:cubicBezTo>
                <a:cubicBezTo>
                  <a:pt x="1775937" y="3908556"/>
                  <a:pt x="1858372" y="3924830"/>
                  <a:pt x="1941339" y="3937368"/>
                </a:cubicBezTo>
                <a:cubicBezTo>
                  <a:pt x="2024574" y="3949640"/>
                  <a:pt x="2108342" y="3954175"/>
                  <a:pt x="2191844" y="3955242"/>
                </a:cubicBezTo>
                <a:cubicBezTo>
                  <a:pt x="2275612" y="3954175"/>
                  <a:pt x="2359380" y="3949640"/>
                  <a:pt x="2442348" y="3937368"/>
                </a:cubicBezTo>
                <a:cubicBezTo>
                  <a:pt x="2525315" y="3924830"/>
                  <a:pt x="2608016" y="3908556"/>
                  <a:pt x="2688316" y="3884013"/>
                </a:cubicBezTo>
                <a:cubicBezTo>
                  <a:pt x="2768883" y="3860270"/>
                  <a:pt x="2848116" y="3831458"/>
                  <a:pt x="2924414" y="3795976"/>
                </a:cubicBezTo>
                <a:lnTo>
                  <a:pt x="2952960" y="3782904"/>
                </a:lnTo>
                <a:cubicBezTo>
                  <a:pt x="2962564" y="3778369"/>
                  <a:pt x="2971634" y="3773567"/>
                  <a:pt x="2980971" y="3768765"/>
                </a:cubicBezTo>
                <a:cubicBezTo>
                  <a:pt x="2999646" y="3759161"/>
                  <a:pt x="3018320" y="3749824"/>
                  <a:pt x="3036994" y="3739686"/>
                </a:cubicBezTo>
                <a:cubicBezTo>
                  <a:pt x="3073543" y="3718877"/>
                  <a:pt x="3110092" y="3698336"/>
                  <a:pt x="3145039" y="3675126"/>
                </a:cubicBezTo>
                <a:cubicBezTo>
                  <a:pt x="3180788" y="3652983"/>
                  <a:pt x="3214401" y="3627907"/>
                  <a:pt x="3248549" y="3603630"/>
                </a:cubicBezTo>
                <a:cubicBezTo>
                  <a:pt x="3281629" y="3577752"/>
                  <a:pt x="3314977" y="3552409"/>
                  <a:pt x="3346190" y="3524397"/>
                </a:cubicBezTo>
                <a:cubicBezTo>
                  <a:pt x="3378470" y="3497453"/>
                  <a:pt x="3408082" y="3467840"/>
                  <a:pt x="3438495" y="3439028"/>
                </a:cubicBezTo>
                <a:cubicBezTo>
                  <a:pt x="3467307" y="3408615"/>
                  <a:pt x="3496919" y="3379003"/>
                  <a:pt x="3523863" y="3346723"/>
                </a:cubicBezTo>
                <a:cubicBezTo>
                  <a:pt x="3551875" y="3315510"/>
                  <a:pt x="3577219" y="3282163"/>
                  <a:pt x="3603096" y="3249083"/>
                </a:cubicBezTo>
                <a:cubicBezTo>
                  <a:pt x="3627373" y="3214935"/>
                  <a:pt x="3652450" y="3181321"/>
                  <a:pt x="3674593" y="3145573"/>
                </a:cubicBezTo>
                <a:cubicBezTo>
                  <a:pt x="3697802" y="3110625"/>
                  <a:pt x="3718344" y="3074077"/>
                  <a:pt x="3739153" y="3037528"/>
                </a:cubicBezTo>
                <a:cubicBezTo>
                  <a:pt x="3749290" y="3019120"/>
                  <a:pt x="3758627" y="3000179"/>
                  <a:pt x="3768231" y="2981505"/>
                </a:cubicBezTo>
                <a:cubicBezTo>
                  <a:pt x="3773033" y="2972168"/>
                  <a:pt x="3777835" y="2962830"/>
                  <a:pt x="3782371" y="2953493"/>
                </a:cubicBezTo>
                <a:lnTo>
                  <a:pt x="3795443" y="2924948"/>
                </a:lnTo>
                <a:cubicBezTo>
                  <a:pt x="3830924" y="2848916"/>
                  <a:pt x="3859736" y="2769417"/>
                  <a:pt x="3883480" y="2688850"/>
                </a:cubicBezTo>
                <a:cubicBezTo>
                  <a:pt x="3908023" y="2608283"/>
                  <a:pt x="3924296" y="2525849"/>
                  <a:pt x="3936835" y="2442881"/>
                </a:cubicBezTo>
                <a:cubicBezTo>
                  <a:pt x="3949107" y="2359646"/>
                  <a:pt x="3953642" y="2275878"/>
                  <a:pt x="3954709" y="2192377"/>
                </a:cubicBezTo>
                <a:cubicBezTo>
                  <a:pt x="3953642" y="2108609"/>
                  <a:pt x="3949107" y="2024841"/>
                  <a:pt x="3936835" y="1941873"/>
                </a:cubicBezTo>
                <a:cubicBezTo>
                  <a:pt x="3924296" y="1858905"/>
                  <a:pt x="3908023" y="1776204"/>
                  <a:pt x="3883480" y="1695904"/>
                </a:cubicBezTo>
                <a:cubicBezTo>
                  <a:pt x="3859736" y="1615337"/>
                  <a:pt x="3830924" y="1536105"/>
                  <a:pt x="3795443" y="1459806"/>
                </a:cubicBezTo>
                <a:lnTo>
                  <a:pt x="3782371" y="1431261"/>
                </a:lnTo>
                <a:cubicBezTo>
                  <a:pt x="3777835" y="1421657"/>
                  <a:pt x="3773033" y="1412587"/>
                  <a:pt x="3768231" y="1403249"/>
                </a:cubicBezTo>
                <a:cubicBezTo>
                  <a:pt x="3758627" y="1384575"/>
                  <a:pt x="3749290" y="1365901"/>
                  <a:pt x="3739153" y="1347226"/>
                </a:cubicBezTo>
                <a:cubicBezTo>
                  <a:pt x="3718344" y="1310678"/>
                  <a:pt x="3697802" y="1274129"/>
                  <a:pt x="3674593" y="1239181"/>
                </a:cubicBezTo>
                <a:cubicBezTo>
                  <a:pt x="3652450" y="1203433"/>
                  <a:pt x="3627373" y="1169819"/>
                  <a:pt x="3603096" y="1135672"/>
                </a:cubicBezTo>
                <a:cubicBezTo>
                  <a:pt x="3577219" y="1102591"/>
                  <a:pt x="3551875" y="1069244"/>
                  <a:pt x="3523863" y="1038031"/>
                </a:cubicBezTo>
                <a:cubicBezTo>
                  <a:pt x="3496919" y="1005751"/>
                  <a:pt x="3467307" y="976139"/>
                  <a:pt x="3438495" y="945726"/>
                </a:cubicBezTo>
                <a:cubicBezTo>
                  <a:pt x="3408082" y="916914"/>
                  <a:pt x="3378470" y="887302"/>
                  <a:pt x="3346190" y="860357"/>
                </a:cubicBezTo>
                <a:cubicBezTo>
                  <a:pt x="3314977" y="832346"/>
                  <a:pt x="3281629" y="807002"/>
                  <a:pt x="3248549" y="781124"/>
                </a:cubicBezTo>
                <a:cubicBezTo>
                  <a:pt x="3214401" y="756848"/>
                  <a:pt x="3180788" y="731771"/>
                  <a:pt x="3145039" y="709628"/>
                </a:cubicBezTo>
                <a:cubicBezTo>
                  <a:pt x="3110092" y="686418"/>
                  <a:pt x="3073543" y="665876"/>
                  <a:pt x="3036994" y="645068"/>
                </a:cubicBezTo>
                <a:cubicBezTo>
                  <a:pt x="3018587" y="634930"/>
                  <a:pt x="2999646" y="625593"/>
                  <a:pt x="2980971" y="615989"/>
                </a:cubicBezTo>
                <a:cubicBezTo>
                  <a:pt x="2971634" y="611187"/>
                  <a:pt x="2962297" y="606385"/>
                  <a:pt x="2952960" y="601850"/>
                </a:cubicBezTo>
                <a:lnTo>
                  <a:pt x="2924414" y="588778"/>
                </a:lnTo>
                <a:cubicBezTo>
                  <a:pt x="2848383" y="553296"/>
                  <a:pt x="2768883" y="524484"/>
                  <a:pt x="2688316" y="500741"/>
                </a:cubicBezTo>
                <a:cubicBezTo>
                  <a:pt x="2607750" y="476198"/>
                  <a:pt x="2525315" y="459924"/>
                  <a:pt x="2442348" y="447386"/>
                </a:cubicBezTo>
                <a:cubicBezTo>
                  <a:pt x="2359113" y="435114"/>
                  <a:pt x="2275345" y="430579"/>
                  <a:pt x="2191844" y="429512"/>
                </a:cubicBezTo>
                <a:cubicBezTo>
                  <a:pt x="2108075" y="430579"/>
                  <a:pt x="2024307" y="435114"/>
                  <a:pt x="1941339" y="447386"/>
                </a:cubicBezTo>
                <a:cubicBezTo>
                  <a:pt x="1858372" y="459924"/>
                  <a:pt x="1775671" y="476198"/>
                  <a:pt x="1695371" y="500741"/>
                </a:cubicBezTo>
                <a:cubicBezTo>
                  <a:pt x="1614804" y="524484"/>
                  <a:pt x="1535571" y="553296"/>
                  <a:pt x="1459273" y="588778"/>
                </a:cubicBezTo>
                <a:lnTo>
                  <a:pt x="1430727" y="601850"/>
                </a:lnTo>
                <a:cubicBezTo>
                  <a:pt x="1421123" y="606385"/>
                  <a:pt x="1412053" y="611187"/>
                  <a:pt x="1402716" y="615989"/>
                </a:cubicBezTo>
                <a:cubicBezTo>
                  <a:pt x="1384041" y="625593"/>
                  <a:pt x="1365367" y="634930"/>
                  <a:pt x="1346693" y="645068"/>
                </a:cubicBezTo>
                <a:cubicBezTo>
                  <a:pt x="1310144" y="665876"/>
                  <a:pt x="1273596" y="686418"/>
                  <a:pt x="1238648" y="709628"/>
                </a:cubicBezTo>
                <a:cubicBezTo>
                  <a:pt x="1202900" y="731771"/>
                  <a:pt x="1169286" y="756848"/>
                  <a:pt x="1135138" y="781124"/>
                </a:cubicBezTo>
                <a:cubicBezTo>
                  <a:pt x="1102058" y="807002"/>
                  <a:pt x="1068711" y="832346"/>
                  <a:pt x="1037497" y="860357"/>
                </a:cubicBezTo>
                <a:cubicBezTo>
                  <a:pt x="1005217" y="887302"/>
                  <a:pt x="975605" y="916914"/>
                  <a:pt x="945193" y="945726"/>
                </a:cubicBezTo>
                <a:cubicBezTo>
                  <a:pt x="916380" y="976139"/>
                  <a:pt x="886768" y="1005751"/>
                  <a:pt x="859824" y="1038031"/>
                </a:cubicBezTo>
                <a:cubicBezTo>
                  <a:pt x="831812" y="1069244"/>
                  <a:pt x="806468" y="1102591"/>
                  <a:pt x="780591" y="1135672"/>
                </a:cubicBezTo>
                <a:cubicBezTo>
                  <a:pt x="756314" y="1169819"/>
                  <a:pt x="731237" y="1203433"/>
                  <a:pt x="709094" y="1239181"/>
                </a:cubicBezTo>
                <a:cubicBezTo>
                  <a:pt x="685885" y="1274129"/>
                  <a:pt x="665343" y="1310678"/>
                  <a:pt x="644534" y="1347226"/>
                </a:cubicBezTo>
                <a:cubicBezTo>
                  <a:pt x="634397" y="1365634"/>
                  <a:pt x="625060" y="1384575"/>
                  <a:pt x="615456" y="1403249"/>
                </a:cubicBezTo>
                <a:cubicBezTo>
                  <a:pt x="610654" y="1412587"/>
                  <a:pt x="605852" y="1421924"/>
                  <a:pt x="601316" y="1431261"/>
                </a:cubicBezTo>
                <a:lnTo>
                  <a:pt x="588244" y="1459806"/>
                </a:lnTo>
                <a:cubicBezTo>
                  <a:pt x="552763" y="1535838"/>
                  <a:pt x="523951" y="1615337"/>
                  <a:pt x="500208" y="1695904"/>
                </a:cubicBezTo>
                <a:cubicBezTo>
                  <a:pt x="475664" y="1776471"/>
                  <a:pt x="459391" y="1858905"/>
                  <a:pt x="446852" y="1941873"/>
                </a:cubicBezTo>
                <a:cubicBezTo>
                  <a:pt x="434580" y="2025108"/>
                  <a:pt x="430045" y="2108876"/>
                  <a:pt x="428978" y="2192377"/>
                </a:cubicBezTo>
                <a:cubicBezTo>
                  <a:pt x="430045" y="2276145"/>
                  <a:pt x="434580" y="2359913"/>
                  <a:pt x="446852" y="2442881"/>
                </a:cubicBezTo>
                <a:cubicBezTo>
                  <a:pt x="459391" y="2525849"/>
                  <a:pt x="475664" y="2608550"/>
                  <a:pt x="500208" y="2688850"/>
                </a:cubicBezTo>
                <a:cubicBezTo>
                  <a:pt x="523951" y="2769417"/>
                  <a:pt x="552763" y="2848650"/>
                  <a:pt x="588244" y="2924948"/>
                </a:cubicBezTo>
                <a:lnTo>
                  <a:pt x="601316" y="2953493"/>
                </a:lnTo>
                <a:close/>
                <a:moveTo>
                  <a:pt x="539157" y="2677379"/>
                </a:moveTo>
                <a:cubicBezTo>
                  <a:pt x="515147" y="2598679"/>
                  <a:pt x="499141" y="2518112"/>
                  <a:pt x="486869" y="2437012"/>
                </a:cubicBezTo>
                <a:cubicBezTo>
                  <a:pt x="474864" y="2355912"/>
                  <a:pt x="470329" y="2274011"/>
                  <a:pt x="469262" y="2192110"/>
                </a:cubicBezTo>
                <a:cubicBezTo>
                  <a:pt x="470329" y="2110476"/>
                  <a:pt x="474864" y="2028576"/>
                  <a:pt x="486869" y="1947209"/>
                </a:cubicBezTo>
                <a:cubicBezTo>
                  <a:pt x="499141" y="1866108"/>
                  <a:pt x="515147" y="1785541"/>
                  <a:pt x="539157" y="1706842"/>
                </a:cubicBezTo>
                <a:cubicBezTo>
                  <a:pt x="562367" y="1628143"/>
                  <a:pt x="590378" y="1550777"/>
                  <a:pt x="625060" y="1476346"/>
                </a:cubicBezTo>
                <a:lnTo>
                  <a:pt x="637865" y="1448335"/>
                </a:lnTo>
                <a:cubicBezTo>
                  <a:pt x="642133" y="1438998"/>
                  <a:pt x="647202" y="1429927"/>
                  <a:pt x="651737" y="1420857"/>
                </a:cubicBezTo>
                <a:cubicBezTo>
                  <a:pt x="661075" y="1402716"/>
                  <a:pt x="670145" y="1384308"/>
                  <a:pt x="680016" y="1366167"/>
                </a:cubicBezTo>
                <a:cubicBezTo>
                  <a:pt x="700291" y="1330686"/>
                  <a:pt x="720299" y="1294671"/>
                  <a:pt x="743242" y="1260523"/>
                </a:cubicBezTo>
                <a:cubicBezTo>
                  <a:pt x="764851" y="1225576"/>
                  <a:pt x="789394" y="1192762"/>
                  <a:pt x="813138" y="1159415"/>
                </a:cubicBezTo>
                <a:cubicBezTo>
                  <a:pt x="838482" y="1127135"/>
                  <a:pt x="863292" y="1094588"/>
                  <a:pt x="890503" y="1063909"/>
                </a:cubicBezTo>
                <a:cubicBezTo>
                  <a:pt x="916647" y="1032429"/>
                  <a:pt x="945726" y="1003350"/>
                  <a:pt x="974004" y="973738"/>
                </a:cubicBezTo>
                <a:cubicBezTo>
                  <a:pt x="1003617" y="945459"/>
                  <a:pt x="1032695" y="916647"/>
                  <a:pt x="1064175" y="890236"/>
                </a:cubicBezTo>
                <a:cubicBezTo>
                  <a:pt x="1094588" y="862758"/>
                  <a:pt x="1127401" y="838215"/>
                  <a:pt x="1159682" y="812871"/>
                </a:cubicBezTo>
                <a:cubicBezTo>
                  <a:pt x="1193029" y="789128"/>
                  <a:pt x="1225842" y="764584"/>
                  <a:pt x="1260790" y="742975"/>
                </a:cubicBezTo>
                <a:cubicBezTo>
                  <a:pt x="1294938" y="720299"/>
                  <a:pt x="1330686" y="700291"/>
                  <a:pt x="1366434" y="679749"/>
                </a:cubicBezTo>
                <a:cubicBezTo>
                  <a:pt x="1384308" y="669878"/>
                  <a:pt x="1402716" y="660808"/>
                  <a:pt x="1421123" y="651471"/>
                </a:cubicBezTo>
                <a:cubicBezTo>
                  <a:pt x="1430194" y="646935"/>
                  <a:pt x="1439264" y="642133"/>
                  <a:pt x="1448602" y="637598"/>
                </a:cubicBezTo>
                <a:lnTo>
                  <a:pt x="1476613" y="624793"/>
                </a:lnTo>
                <a:cubicBezTo>
                  <a:pt x="1551044" y="590112"/>
                  <a:pt x="1628410" y="562100"/>
                  <a:pt x="1707109" y="538890"/>
                </a:cubicBezTo>
                <a:cubicBezTo>
                  <a:pt x="1785808" y="514880"/>
                  <a:pt x="1866375" y="498874"/>
                  <a:pt x="1947475" y="486602"/>
                </a:cubicBezTo>
                <a:cubicBezTo>
                  <a:pt x="2028576" y="474597"/>
                  <a:pt x="2110476" y="470062"/>
                  <a:pt x="2192377" y="468995"/>
                </a:cubicBezTo>
                <a:cubicBezTo>
                  <a:pt x="2274011" y="470062"/>
                  <a:pt x="2355912" y="474597"/>
                  <a:pt x="2437279" y="486602"/>
                </a:cubicBezTo>
                <a:cubicBezTo>
                  <a:pt x="2518379" y="498874"/>
                  <a:pt x="2598946" y="514880"/>
                  <a:pt x="2677645" y="538890"/>
                </a:cubicBezTo>
                <a:cubicBezTo>
                  <a:pt x="2756345" y="562100"/>
                  <a:pt x="2833710" y="590112"/>
                  <a:pt x="2908141" y="624793"/>
                </a:cubicBezTo>
                <a:lnTo>
                  <a:pt x="2936153" y="637598"/>
                </a:lnTo>
                <a:cubicBezTo>
                  <a:pt x="2945490" y="641867"/>
                  <a:pt x="2954560" y="646935"/>
                  <a:pt x="2963631" y="651471"/>
                </a:cubicBezTo>
                <a:cubicBezTo>
                  <a:pt x="2981771" y="660808"/>
                  <a:pt x="3000179" y="669878"/>
                  <a:pt x="3018320" y="679749"/>
                </a:cubicBezTo>
                <a:cubicBezTo>
                  <a:pt x="3053802" y="700024"/>
                  <a:pt x="3089816" y="720032"/>
                  <a:pt x="3123964" y="742975"/>
                </a:cubicBezTo>
                <a:cubicBezTo>
                  <a:pt x="3158912" y="764584"/>
                  <a:pt x="3191725" y="789128"/>
                  <a:pt x="3225073" y="812871"/>
                </a:cubicBezTo>
                <a:cubicBezTo>
                  <a:pt x="3257353" y="838215"/>
                  <a:pt x="3289899" y="863025"/>
                  <a:pt x="3320579" y="890236"/>
                </a:cubicBezTo>
                <a:cubicBezTo>
                  <a:pt x="3352059" y="916380"/>
                  <a:pt x="3381137" y="945459"/>
                  <a:pt x="3410750" y="973738"/>
                </a:cubicBezTo>
                <a:cubicBezTo>
                  <a:pt x="3439028" y="1003350"/>
                  <a:pt x="3467840" y="1032429"/>
                  <a:pt x="3494251" y="1063909"/>
                </a:cubicBezTo>
                <a:cubicBezTo>
                  <a:pt x="3521729" y="1094321"/>
                  <a:pt x="3546272" y="1127135"/>
                  <a:pt x="3571617" y="1159415"/>
                </a:cubicBezTo>
                <a:cubicBezTo>
                  <a:pt x="3595360" y="1192762"/>
                  <a:pt x="3619903" y="1225576"/>
                  <a:pt x="3641512" y="1260523"/>
                </a:cubicBezTo>
                <a:cubicBezTo>
                  <a:pt x="3664188" y="1294671"/>
                  <a:pt x="3684197" y="1330419"/>
                  <a:pt x="3704738" y="1366167"/>
                </a:cubicBezTo>
                <a:cubicBezTo>
                  <a:pt x="3714609" y="1384041"/>
                  <a:pt x="3723680" y="1402449"/>
                  <a:pt x="3733017" y="1420857"/>
                </a:cubicBezTo>
                <a:cubicBezTo>
                  <a:pt x="3737552" y="1429927"/>
                  <a:pt x="3742354" y="1438998"/>
                  <a:pt x="3746889" y="1448335"/>
                </a:cubicBezTo>
                <a:lnTo>
                  <a:pt x="3759694" y="1476346"/>
                </a:lnTo>
                <a:cubicBezTo>
                  <a:pt x="3794376" y="1550777"/>
                  <a:pt x="3822387" y="1628143"/>
                  <a:pt x="3845597" y="1706842"/>
                </a:cubicBezTo>
                <a:cubicBezTo>
                  <a:pt x="3869607" y="1785541"/>
                  <a:pt x="3885613" y="1866108"/>
                  <a:pt x="3897885" y="1947209"/>
                </a:cubicBezTo>
                <a:cubicBezTo>
                  <a:pt x="3909890" y="2028309"/>
                  <a:pt x="3914425" y="2110210"/>
                  <a:pt x="3915493" y="2192110"/>
                </a:cubicBezTo>
                <a:cubicBezTo>
                  <a:pt x="3914425" y="2273744"/>
                  <a:pt x="3909890" y="2355645"/>
                  <a:pt x="3897885" y="2437012"/>
                </a:cubicBezTo>
                <a:cubicBezTo>
                  <a:pt x="3885613" y="2518112"/>
                  <a:pt x="3869607" y="2598679"/>
                  <a:pt x="3845597" y="2677379"/>
                </a:cubicBezTo>
                <a:cubicBezTo>
                  <a:pt x="3822387" y="2756078"/>
                  <a:pt x="3794376" y="2833443"/>
                  <a:pt x="3759694" y="2907874"/>
                </a:cubicBezTo>
                <a:lnTo>
                  <a:pt x="3746889" y="2935886"/>
                </a:lnTo>
                <a:cubicBezTo>
                  <a:pt x="3742621" y="2945223"/>
                  <a:pt x="3737552" y="2954293"/>
                  <a:pt x="3733017" y="2963364"/>
                </a:cubicBezTo>
                <a:cubicBezTo>
                  <a:pt x="3723680" y="2981505"/>
                  <a:pt x="3714609" y="2999912"/>
                  <a:pt x="3704738" y="3018053"/>
                </a:cubicBezTo>
                <a:cubicBezTo>
                  <a:pt x="3684463" y="3053535"/>
                  <a:pt x="3664455" y="3089550"/>
                  <a:pt x="3641512" y="3123697"/>
                </a:cubicBezTo>
                <a:cubicBezTo>
                  <a:pt x="3619903" y="3158645"/>
                  <a:pt x="3595360" y="3191459"/>
                  <a:pt x="3571617" y="3224806"/>
                </a:cubicBezTo>
                <a:cubicBezTo>
                  <a:pt x="3546272" y="3257086"/>
                  <a:pt x="3521462" y="3289633"/>
                  <a:pt x="3494251" y="3320312"/>
                </a:cubicBezTo>
                <a:cubicBezTo>
                  <a:pt x="3467840" y="3351792"/>
                  <a:pt x="3439028" y="3380871"/>
                  <a:pt x="3410750" y="3410483"/>
                </a:cubicBezTo>
                <a:cubicBezTo>
                  <a:pt x="3381137" y="3438761"/>
                  <a:pt x="3352059" y="3467573"/>
                  <a:pt x="3320579" y="3493984"/>
                </a:cubicBezTo>
                <a:cubicBezTo>
                  <a:pt x="3290166" y="3521462"/>
                  <a:pt x="3257353" y="3546006"/>
                  <a:pt x="3225073" y="3571350"/>
                </a:cubicBezTo>
                <a:cubicBezTo>
                  <a:pt x="3191725" y="3595093"/>
                  <a:pt x="3158912" y="3619636"/>
                  <a:pt x="3123964" y="3641246"/>
                </a:cubicBezTo>
                <a:cubicBezTo>
                  <a:pt x="3089816" y="3663921"/>
                  <a:pt x="3054068" y="3683930"/>
                  <a:pt x="3018320" y="3704472"/>
                </a:cubicBezTo>
                <a:cubicBezTo>
                  <a:pt x="3000446" y="3714342"/>
                  <a:pt x="2982038" y="3723413"/>
                  <a:pt x="2963631" y="3732750"/>
                </a:cubicBezTo>
                <a:cubicBezTo>
                  <a:pt x="2954560" y="3737285"/>
                  <a:pt x="2945490" y="3742087"/>
                  <a:pt x="2936153" y="3746623"/>
                </a:cubicBezTo>
                <a:lnTo>
                  <a:pt x="2907874" y="3758894"/>
                </a:lnTo>
                <a:cubicBezTo>
                  <a:pt x="2833443" y="3793575"/>
                  <a:pt x="2756078" y="3821587"/>
                  <a:pt x="2677379" y="3844796"/>
                </a:cubicBezTo>
                <a:cubicBezTo>
                  <a:pt x="2598679" y="3868807"/>
                  <a:pt x="2518112" y="3884813"/>
                  <a:pt x="2437012" y="3897085"/>
                </a:cubicBezTo>
                <a:cubicBezTo>
                  <a:pt x="2355912" y="3909090"/>
                  <a:pt x="2274011" y="3913625"/>
                  <a:pt x="2192110" y="3914692"/>
                </a:cubicBezTo>
                <a:cubicBezTo>
                  <a:pt x="2110476" y="3913625"/>
                  <a:pt x="2028576" y="3909090"/>
                  <a:pt x="1947209" y="3897085"/>
                </a:cubicBezTo>
                <a:cubicBezTo>
                  <a:pt x="1866108" y="3884813"/>
                  <a:pt x="1785541" y="3868807"/>
                  <a:pt x="1706842" y="3844796"/>
                </a:cubicBezTo>
                <a:cubicBezTo>
                  <a:pt x="1628143" y="3821587"/>
                  <a:pt x="1550777" y="3793575"/>
                  <a:pt x="1476346" y="3758894"/>
                </a:cubicBezTo>
                <a:lnTo>
                  <a:pt x="1448335" y="3746089"/>
                </a:lnTo>
                <a:cubicBezTo>
                  <a:pt x="1438998" y="3741820"/>
                  <a:pt x="1429927" y="3736752"/>
                  <a:pt x="1420857" y="3732216"/>
                </a:cubicBezTo>
                <a:cubicBezTo>
                  <a:pt x="1402716" y="3722879"/>
                  <a:pt x="1384308" y="3713809"/>
                  <a:pt x="1366167" y="3703938"/>
                </a:cubicBezTo>
                <a:cubicBezTo>
                  <a:pt x="1330686" y="3683663"/>
                  <a:pt x="1294671" y="3663655"/>
                  <a:pt x="1260523" y="3640712"/>
                </a:cubicBezTo>
                <a:cubicBezTo>
                  <a:pt x="1225576" y="3619103"/>
                  <a:pt x="1192762" y="3594559"/>
                  <a:pt x="1159415" y="3570816"/>
                </a:cubicBezTo>
                <a:cubicBezTo>
                  <a:pt x="1127135" y="3545472"/>
                  <a:pt x="1094588" y="3520662"/>
                  <a:pt x="1063909" y="3493451"/>
                </a:cubicBezTo>
                <a:cubicBezTo>
                  <a:pt x="1032429" y="3467307"/>
                  <a:pt x="1003350" y="3438228"/>
                  <a:pt x="973738" y="3409949"/>
                </a:cubicBezTo>
                <a:cubicBezTo>
                  <a:pt x="945459" y="3380337"/>
                  <a:pt x="916647" y="3351258"/>
                  <a:pt x="890236" y="3319779"/>
                </a:cubicBezTo>
                <a:cubicBezTo>
                  <a:pt x="862758" y="3289366"/>
                  <a:pt x="838215" y="3256552"/>
                  <a:pt x="812871" y="3224272"/>
                </a:cubicBezTo>
                <a:cubicBezTo>
                  <a:pt x="789128" y="3190925"/>
                  <a:pt x="764584" y="3158111"/>
                  <a:pt x="742975" y="3123164"/>
                </a:cubicBezTo>
                <a:cubicBezTo>
                  <a:pt x="720299" y="3089016"/>
                  <a:pt x="700291" y="3053268"/>
                  <a:pt x="679749" y="3017520"/>
                </a:cubicBezTo>
                <a:cubicBezTo>
                  <a:pt x="669878" y="2999646"/>
                  <a:pt x="660808" y="2981238"/>
                  <a:pt x="651471" y="2962830"/>
                </a:cubicBezTo>
                <a:cubicBezTo>
                  <a:pt x="646935" y="2953760"/>
                  <a:pt x="642133" y="2944689"/>
                  <a:pt x="637598" y="2935352"/>
                </a:cubicBezTo>
                <a:lnTo>
                  <a:pt x="625326" y="2907874"/>
                </a:lnTo>
                <a:cubicBezTo>
                  <a:pt x="590645" y="2833443"/>
                  <a:pt x="562367" y="2756078"/>
                  <a:pt x="539157" y="2677379"/>
                </a:cubicBezTo>
                <a:close/>
                <a:moveTo>
                  <a:pt x="968135" y="2015770"/>
                </a:moveTo>
                <a:cubicBezTo>
                  <a:pt x="959332" y="2073928"/>
                  <a:pt x="956397" y="2133153"/>
                  <a:pt x="955330" y="2192110"/>
                </a:cubicBezTo>
                <a:cubicBezTo>
                  <a:pt x="956397" y="2251068"/>
                  <a:pt x="959332" y="2310293"/>
                  <a:pt x="968135" y="2368450"/>
                </a:cubicBezTo>
                <a:cubicBezTo>
                  <a:pt x="977206" y="2426608"/>
                  <a:pt x="988144" y="2484498"/>
                  <a:pt x="1005484" y="2540788"/>
                </a:cubicBezTo>
                <a:cubicBezTo>
                  <a:pt x="1022291" y="2597078"/>
                  <a:pt x="1042033" y="2652568"/>
                  <a:pt x="1067110" y="2705924"/>
                </a:cubicBezTo>
                <a:lnTo>
                  <a:pt x="1076180" y="2725932"/>
                </a:lnTo>
                <a:cubicBezTo>
                  <a:pt x="1079382" y="2732601"/>
                  <a:pt x="1082850" y="2739004"/>
                  <a:pt x="1086051" y="2745673"/>
                </a:cubicBezTo>
                <a:cubicBezTo>
                  <a:pt x="1092987" y="2758746"/>
                  <a:pt x="1099390" y="2772085"/>
                  <a:pt x="1106326" y="2784890"/>
                </a:cubicBezTo>
                <a:cubicBezTo>
                  <a:pt x="1120999" y="2810234"/>
                  <a:pt x="1135138" y="2836111"/>
                  <a:pt x="1151678" y="2860655"/>
                </a:cubicBezTo>
                <a:cubicBezTo>
                  <a:pt x="1166885" y="2885732"/>
                  <a:pt x="1185025" y="2909208"/>
                  <a:pt x="1201832" y="2933485"/>
                </a:cubicBezTo>
                <a:cubicBezTo>
                  <a:pt x="1220240" y="2956428"/>
                  <a:pt x="1237847" y="2980171"/>
                  <a:pt x="1257589" y="3002047"/>
                </a:cubicBezTo>
                <a:cubicBezTo>
                  <a:pt x="1276263" y="3024723"/>
                  <a:pt x="1297339" y="3045531"/>
                  <a:pt x="1317614" y="3066874"/>
                </a:cubicBezTo>
                <a:cubicBezTo>
                  <a:pt x="1339223" y="3086882"/>
                  <a:pt x="1359765" y="3107957"/>
                  <a:pt x="1382441" y="3126898"/>
                </a:cubicBezTo>
                <a:cubicBezTo>
                  <a:pt x="1404316" y="3146640"/>
                  <a:pt x="1428060" y="3164247"/>
                  <a:pt x="1451003" y="3182655"/>
                </a:cubicBezTo>
                <a:cubicBezTo>
                  <a:pt x="1475013" y="3199462"/>
                  <a:pt x="1498489" y="3217603"/>
                  <a:pt x="1523833" y="3232809"/>
                </a:cubicBezTo>
                <a:cubicBezTo>
                  <a:pt x="1548376" y="3249349"/>
                  <a:pt x="1573987" y="3263489"/>
                  <a:pt x="1599598" y="3278161"/>
                </a:cubicBezTo>
                <a:cubicBezTo>
                  <a:pt x="1612403" y="3285097"/>
                  <a:pt x="1625742" y="3291500"/>
                  <a:pt x="1638814" y="3298436"/>
                </a:cubicBezTo>
                <a:cubicBezTo>
                  <a:pt x="1645483" y="3301638"/>
                  <a:pt x="1651886" y="3305373"/>
                  <a:pt x="1658555" y="3308307"/>
                </a:cubicBezTo>
                <a:lnTo>
                  <a:pt x="1678564" y="3317378"/>
                </a:lnTo>
                <a:cubicBezTo>
                  <a:pt x="1731919" y="3342455"/>
                  <a:pt x="1787409" y="3362196"/>
                  <a:pt x="1843699" y="3379003"/>
                </a:cubicBezTo>
                <a:cubicBezTo>
                  <a:pt x="1899989" y="3396344"/>
                  <a:pt x="1957880" y="3407548"/>
                  <a:pt x="2016037" y="3416352"/>
                </a:cubicBezTo>
                <a:cubicBezTo>
                  <a:pt x="2074195" y="3425156"/>
                  <a:pt x="2133419" y="3428090"/>
                  <a:pt x="2192377" y="3429157"/>
                </a:cubicBezTo>
                <a:cubicBezTo>
                  <a:pt x="2251335" y="3428090"/>
                  <a:pt x="2310560" y="3425156"/>
                  <a:pt x="2368717" y="3416352"/>
                </a:cubicBezTo>
                <a:cubicBezTo>
                  <a:pt x="2426875" y="3407282"/>
                  <a:pt x="2484765" y="3396344"/>
                  <a:pt x="2541055" y="3379003"/>
                </a:cubicBezTo>
                <a:cubicBezTo>
                  <a:pt x="2597345" y="3362196"/>
                  <a:pt x="2652835" y="3342455"/>
                  <a:pt x="2706191" y="3317378"/>
                </a:cubicBezTo>
                <a:lnTo>
                  <a:pt x="2726199" y="3308307"/>
                </a:lnTo>
                <a:cubicBezTo>
                  <a:pt x="2732868" y="3305106"/>
                  <a:pt x="2739271" y="3301638"/>
                  <a:pt x="2745940" y="3298436"/>
                </a:cubicBezTo>
                <a:cubicBezTo>
                  <a:pt x="2759012" y="3291500"/>
                  <a:pt x="2772351" y="3285097"/>
                  <a:pt x="2785157" y="3278161"/>
                </a:cubicBezTo>
                <a:cubicBezTo>
                  <a:pt x="2810500" y="3263489"/>
                  <a:pt x="2836378" y="3249349"/>
                  <a:pt x="2860921" y="3232809"/>
                </a:cubicBezTo>
                <a:cubicBezTo>
                  <a:pt x="2885998" y="3217603"/>
                  <a:pt x="2909475" y="3199462"/>
                  <a:pt x="2933752" y="3182655"/>
                </a:cubicBezTo>
                <a:cubicBezTo>
                  <a:pt x="2956695" y="3164247"/>
                  <a:pt x="2980438" y="3146640"/>
                  <a:pt x="3002313" y="3126898"/>
                </a:cubicBezTo>
                <a:cubicBezTo>
                  <a:pt x="3024989" y="3108224"/>
                  <a:pt x="3045798" y="3087149"/>
                  <a:pt x="3067140" y="3066874"/>
                </a:cubicBezTo>
                <a:cubicBezTo>
                  <a:pt x="3087149" y="3045265"/>
                  <a:pt x="3108224" y="3024723"/>
                  <a:pt x="3127165" y="3002047"/>
                </a:cubicBezTo>
                <a:cubicBezTo>
                  <a:pt x="3146907" y="2980171"/>
                  <a:pt x="3164514" y="2956428"/>
                  <a:pt x="3182922" y="2933485"/>
                </a:cubicBezTo>
                <a:cubicBezTo>
                  <a:pt x="3199729" y="2909475"/>
                  <a:pt x="3217870" y="2885998"/>
                  <a:pt x="3233076" y="2860655"/>
                </a:cubicBezTo>
                <a:cubicBezTo>
                  <a:pt x="3249616" y="2836111"/>
                  <a:pt x="3263755" y="2810500"/>
                  <a:pt x="3278428" y="2784890"/>
                </a:cubicBezTo>
                <a:cubicBezTo>
                  <a:pt x="3285364" y="2772085"/>
                  <a:pt x="3291767" y="2758746"/>
                  <a:pt x="3298703" y="2745673"/>
                </a:cubicBezTo>
                <a:cubicBezTo>
                  <a:pt x="3301904" y="2739004"/>
                  <a:pt x="3305639" y="2732601"/>
                  <a:pt x="3308574" y="2725932"/>
                </a:cubicBezTo>
                <a:lnTo>
                  <a:pt x="3317644" y="2705924"/>
                </a:lnTo>
                <a:cubicBezTo>
                  <a:pt x="3342722" y="2652568"/>
                  <a:pt x="3362463" y="2597078"/>
                  <a:pt x="3379270" y="2540788"/>
                </a:cubicBezTo>
                <a:cubicBezTo>
                  <a:pt x="3396610" y="2484498"/>
                  <a:pt x="3407815" y="2426608"/>
                  <a:pt x="3416619" y="2368450"/>
                </a:cubicBezTo>
                <a:cubicBezTo>
                  <a:pt x="3425422" y="2310293"/>
                  <a:pt x="3428357" y="2251068"/>
                  <a:pt x="3429424" y="2192110"/>
                </a:cubicBezTo>
                <a:cubicBezTo>
                  <a:pt x="3428357" y="2133153"/>
                  <a:pt x="3425422" y="2073928"/>
                  <a:pt x="3416619" y="2015770"/>
                </a:cubicBezTo>
                <a:cubicBezTo>
                  <a:pt x="3407548" y="1957613"/>
                  <a:pt x="3396610" y="1899722"/>
                  <a:pt x="3379270" y="1843432"/>
                </a:cubicBezTo>
                <a:cubicBezTo>
                  <a:pt x="3362463" y="1787142"/>
                  <a:pt x="3342722" y="1731653"/>
                  <a:pt x="3317644" y="1678297"/>
                </a:cubicBezTo>
                <a:lnTo>
                  <a:pt x="3308040" y="1658289"/>
                </a:lnTo>
                <a:cubicBezTo>
                  <a:pt x="3304839" y="1651619"/>
                  <a:pt x="3301371" y="1645216"/>
                  <a:pt x="3298170" y="1638547"/>
                </a:cubicBezTo>
                <a:cubicBezTo>
                  <a:pt x="3291233" y="1625475"/>
                  <a:pt x="3284831" y="1612136"/>
                  <a:pt x="3277895" y="1599331"/>
                </a:cubicBezTo>
                <a:cubicBezTo>
                  <a:pt x="3263222" y="1573987"/>
                  <a:pt x="3249083" y="1548110"/>
                  <a:pt x="3232542" y="1523566"/>
                </a:cubicBezTo>
                <a:cubicBezTo>
                  <a:pt x="3217336" y="1498489"/>
                  <a:pt x="3199195" y="1475013"/>
                  <a:pt x="3182388" y="1450736"/>
                </a:cubicBezTo>
                <a:cubicBezTo>
                  <a:pt x="3163981" y="1427793"/>
                  <a:pt x="3146373" y="1404050"/>
                  <a:pt x="3126632" y="1382174"/>
                </a:cubicBezTo>
                <a:cubicBezTo>
                  <a:pt x="3107957" y="1359498"/>
                  <a:pt x="3086882" y="1338689"/>
                  <a:pt x="3066607" y="1317347"/>
                </a:cubicBezTo>
                <a:cubicBezTo>
                  <a:pt x="3044998" y="1297339"/>
                  <a:pt x="3024456" y="1276263"/>
                  <a:pt x="3001780" y="1257322"/>
                </a:cubicBezTo>
                <a:cubicBezTo>
                  <a:pt x="2979904" y="1237581"/>
                  <a:pt x="2956161" y="1219973"/>
                  <a:pt x="2933218" y="1201566"/>
                </a:cubicBezTo>
                <a:cubicBezTo>
                  <a:pt x="2909208" y="1184759"/>
                  <a:pt x="2885732" y="1166618"/>
                  <a:pt x="2860388" y="1151411"/>
                </a:cubicBezTo>
                <a:cubicBezTo>
                  <a:pt x="2835844" y="1134871"/>
                  <a:pt x="2810234" y="1120732"/>
                  <a:pt x="2784623" y="1106059"/>
                </a:cubicBezTo>
                <a:cubicBezTo>
                  <a:pt x="2771818" y="1099123"/>
                  <a:pt x="2758479" y="1092720"/>
                  <a:pt x="2745407" y="1085784"/>
                </a:cubicBezTo>
                <a:cubicBezTo>
                  <a:pt x="2738737" y="1082583"/>
                  <a:pt x="2732335" y="1078848"/>
                  <a:pt x="2725665" y="1075914"/>
                </a:cubicBezTo>
                <a:lnTo>
                  <a:pt x="2705657" y="1067110"/>
                </a:lnTo>
                <a:cubicBezTo>
                  <a:pt x="2652301" y="1042033"/>
                  <a:pt x="2596812" y="1022291"/>
                  <a:pt x="2540522" y="1005484"/>
                </a:cubicBezTo>
                <a:cubicBezTo>
                  <a:pt x="2484232" y="988144"/>
                  <a:pt x="2426341" y="976939"/>
                  <a:pt x="2368183" y="968135"/>
                </a:cubicBezTo>
                <a:cubicBezTo>
                  <a:pt x="2310026" y="959332"/>
                  <a:pt x="2250801" y="956397"/>
                  <a:pt x="2191844" y="955330"/>
                </a:cubicBezTo>
                <a:cubicBezTo>
                  <a:pt x="2132886" y="956397"/>
                  <a:pt x="2073661" y="959332"/>
                  <a:pt x="2015504" y="968135"/>
                </a:cubicBezTo>
                <a:cubicBezTo>
                  <a:pt x="1957346" y="977206"/>
                  <a:pt x="1899455" y="988144"/>
                  <a:pt x="1843165" y="1005484"/>
                </a:cubicBezTo>
                <a:cubicBezTo>
                  <a:pt x="1786875" y="1022291"/>
                  <a:pt x="1731386" y="1042033"/>
                  <a:pt x="1678030" y="1067110"/>
                </a:cubicBezTo>
                <a:lnTo>
                  <a:pt x="1658022" y="1076180"/>
                </a:lnTo>
                <a:cubicBezTo>
                  <a:pt x="1651352" y="1079382"/>
                  <a:pt x="1644950" y="1082850"/>
                  <a:pt x="1638280" y="1086051"/>
                </a:cubicBezTo>
                <a:cubicBezTo>
                  <a:pt x="1625208" y="1092987"/>
                  <a:pt x="1611869" y="1099390"/>
                  <a:pt x="1599064" y="1106326"/>
                </a:cubicBezTo>
                <a:cubicBezTo>
                  <a:pt x="1573720" y="1120999"/>
                  <a:pt x="1547843" y="1135138"/>
                  <a:pt x="1523299" y="1151678"/>
                </a:cubicBezTo>
                <a:cubicBezTo>
                  <a:pt x="1498222" y="1166885"/>
                  <a:pt x="1474746" y="1185025"/>
                  <a:pt x="1450469" y="1201832"/>
                </a:cubicBezTo>
                <a:cubicBezTo>
                  <a:pt x="1427526" y="1220240"/>
                  <a:pt x="1403783" y="1237847"/>
                  <a:pt x="1381907" y="1257589"/>
                </a:cubicBezTo>
                <a:cubicBezTo>
                  <a:pt x="1359231" y="1276263"/>
                  <a:pt x="1338422" y="1297339"/>
                  <a:pt x="1317080" y="1317614"/>
                </a:cubicBezTo>
                <a:cubicBezTo>
                  <a:pt x="1297072" y="1339223"/>
                  <a:pt x="1275997" y="1359765"/>
                  <a:pt x="1257055" y="1382441"/>
                </a:cubicBezTo>
                <a:cubicBezTo>
                  <a:pt x="1237314" y="1404316"/>
                  <a:pt x="1219707" y="1428060"/>
                  <a:pt x="1201299" y="1451003"/>
                </a:cubicBezTo>
                <a:cubicBezTo>
                  <a:pt x="1184492" y="1475013"/>
                  <a:pt x="1166351" y="1498489"/>
                  <a:pt x="1151145" y="1523833"/>
                </a:cubicBezTo>
                <a:cubicBezTo>
                  <a:pt x="1134604" y="1548376"/>
                  <a:pt x="1120465" y="1573987"/>
                  <a:pt x="1105793" y="1599598"/>
                </a:cubicBezTo>
                <a:cubicBezTo>
                  <a:pt x="1098856" y="1612403"/>
                  <a:pt x="1092454" y="1625742"/>
                  <a:pt x="1085517" y="1638814"/>
                </a:cubicBezTo>
                <a:cubicBezTo>
                  <a:pt x="1082316" y="1645483"/>
                  <a:pt x="1078581" y="1651886"/>
                  <a:pt x="1075647" y="1658555"/>
                </a:cubicBezTo>
                <a:lnTo>
                  <a:pt x="1067110" y="1678564"/>
                </a:lnTo>
                <a:cubicBezTo>
                  <a:pt x="1042033" y="1731919"/>
                  <a:pt x="1022291" y="1787409"/>
                  <a:pt x="1005484" y="1843699"/>
                </a:cubicBezTo>
                <a:cubicBezTo>
                  <a:pt x="988144" y="1899722"/>
                  <a:pt x="976939" y="1957613"/>
                  <a:pt x="968135" y="2015770"/>
                </a:cubicBezTo>
                <a:close/>
                <a:moveTo>
                  <a:pt x="976405" y="2192110"/>
                </a:moveTo>
                <a:cubicBezTo>
                  <a:pt x="977473" y="2133953"/>
                  <a:pt x="980407" y="2076062"/>
                  <a:pt x="988944" y="2018705"/>
                </a:cubicBezTo>
                <a:cubicBezTo>
                  <a:pt x="997748" y="1961615"/>
                  <a:pt x="1008686" y="1904524"/>
                  <a:pt x="1025759" y="1849301"/>
                </a:cubicBezTo>
                <a:cubicBezTo>
                  <a:pt x="1042299" y="1793812"/>
                  <a:pt x="1061774" y="1739389"/>
                  <a:pt x="1086318" y="1687101"/>
                </a:cubicBezTo>
                <a:lnTo>
                  <a:pt x="1095121" y="1667359"/>
                </a:lnTo>
                <a:cubicBezTo>
                  <a:pt x="1098056" y="1660690"/>
                  <a:pt x="1101791" y="1654554"/>
                  <a:pt x="1104992" y="1648151"/>
                </a:cubicBezTo>
                <a:cubicBezTo>
                  <a:pt x="1111662" y="1635346"/>
                  <a:pt x="1118064" y="1622274"/>
                  <a:pt x="1125000" y="1609735"/>
                </a:cubicBezTo>
                <a:cubicBezTo>
                  <a:pt x="1139673" y="1584658"/>
                  <a:pt x="1153279" y="1559314"/>
                  <a:pt x="1169552" y="1535304"/>
                </a:cubicBezTo>
                <a:cubicBezTo>
                  <a:pt x="1184492" y="1510494"/>
                  <a:pt x="1202366" y="1487551"/>
                  <a:pt x="1218906" y="1463808"/>
                </a:cubicBezTo>
                <a:cubicBezTo>
                  <a:pt x="1237047" y="1441132"/>
                  <a:pt x="1254121" y="1417922"/>
                  <a:pt x="1273862" y="1396313"/>
                </a:cubicBezTo>
                <a:cubicBezTo>
                  <a:pt x="1292270" y="1373904"/>
                  <a:pt x="1313079" y="1353629"/>
                  <a:pt x="1332820" y="1332553"/>
                </a:cubicBezTo>
                <a:cubicBezTo>
                  <a:pt x="1353896" y="1312812"/>
                  <a:pt x="1374171" y="1292003"/>
                  <a:pt x="1396580" y="1273596"/>
                </a:cubicBezTo>
                <a:cubicBezTo>
                  <a:pt x="1417922" y="1254121"/>
                  <a:pt x="1441399" y="1236780"/>
                  <a:pt x="1464075" y="1218639"/>
                </a:cubicBezTo>
                <a:cubicBezTo>
                  <a:pt x="1487818" y="1202099"/>
                  <a:pt x="1510761" y="1184492"/>
                  <a:pt x="1535571" y="1169286"/>
                </a:cubicBezTo>
                <a:cubicBezTo>
                  <a:pt x="1559581" y="1153012"/>
                  <a:pt x="1584925" y="1139140"/>
                  <a:pt x="1610002" y="1124734"/>
                </a:cubicBezTo>
                <a:cubicBezTo>
                  <a:pt x="1622807" y="1117798"/>
                  <a:pt x="1635613" y="1111662"/>
                  <a:pt x="1648418" y="1104725"/>
                </a:cubicBezTo>
                <a:cubicBezTo>
                  <a:pt x="1654820" y="1101524"/>
                  <a:pt x="1661223" y="1098056"/>
                  <a:pt x="1667626" y="1094855"/>
                </a:cubicBezTo>
                <a:lnTo>
                  <a:pt x="1687367" y="1086051"/>
                </a:lnTo>
                <a:cubicBezTo>
                  <a:pt x="1739656" y="1061508"/>
                  <a:pt x="1794345" y="1041766"/>
                  <a:pt x="1849568" y="1025492"/>
                </a:cubicBezTo>
                <a:cubicBezTo>
                  <a:pt x="1904791" y="1008419"/>
                  <a:pt x="1961881" y="997481"/>
                  <a:pt x="2018972" y="988677"/>
                </a:cubicBezTo>
                <a:cubicBezTo>
                  <a:pt x="2076329" y="980140"/>
                  <a:pt x="2134220" y="977206"/>
                  <a:pt x="2192377" y="976139"/>
                </a:cubicBezTo>
                <a:cubicBezTo>
                  <a:pt x="2250535" y="977206"/>
                  <a:pt x="2308425" y="980140"/>
                  <a:pt x="2365782" y="988677"/>
                </a:cubicBezTo>
                <a:cubicBezTo>
                  <a:pt x="2422873" y="997481"/>
                  <a:pt x="2479963" y="1008419"/>
                  <a:pt x="2535186" y="1025492"/>
                </a:cubicBezTo>
                <a:cubicBezTo>
                  <a:pt x="2590676" y="1042033"/>
                  <a:pt x="2645098" y="1061508"/>
                  <a:pt x="2697387" y="1086051"/>
                </a:cubicBezTo>
                <a:lnTo>
                  <a:pt x="2717128" y="1094855"/>
                </a:lnTo>
                <a:cubicBezTo>
                  <a:pt x="2723798" y="1097789"/>
                  <a:pt x="2729934" y="1101524"/>
                  <a:pt x="2736336" y="1104725"/>
                </a:cubicBezTo>
                <a:cubicBezTo>
                  <a:pt x="2749142" y="1111395"/>
                  <a:pt x="2762214" y="1117798"/>
                  <a:pt x="2774752" y="1124734"/>
                </a:cubicBezTo>
                <a:cubicBezTo>
                  <a:pt x="2799829" y="1139406"/>
                  <a:pt x="2825173" y="1153012"/>
                  <a:pt x="2849183" y="1169286"/>
                </a:cubicBezTo>
                <a:cubicBezTo>
                  <a:pt x="2873994" y="1184225"/>
                  <a:pt x="2896936" y="1202099"/>
                  <a:pt x="2920680" y="1218639"/>
                </a:cubicBezTo>
                <a:cubicBezTo>
                  <a:pt x="2943356" y="1236780"/>
                  <a:pt x="2966565" y="1253854"/>
                  <a:pt x="2988174" y="1273596"/>
                </a:cubicBezTo>
                <a:cubicBezTo>
                  <a:pt x="3010583" y="1292003"/>
                  <a:pt x="3030859" y="1312812"/>
                  <a:pt x="3051934" y="1332553"/>
                </a:cubicBezTo>
                <a:cubicBezTo>
                  <a:pt x="3071676" y="1353629"/>
                  <a:pt x="3092484" y="1373904"/>
                  <a:pt x="3110892" y="1396313"/>
                </a:cubicBezTo>
                <a:cubicBezTo>
                  <a:pt x="3130366" y="1417655"/>
                  <a:pt x="3147707" y="1441132"/>
                  <a:pt x="3165848" y="1463808"/>
                </a:cubicBezTo>
                <a:cubicBezTo>
                  <a:pt x="3182388" y="1487551"/>
                  <a:pt x="3199995" y="1510494"/>
                  <a:pt x="3215202" y="1535304"/>
                </a:cubicBezTo>
                <a:cubicBezTo>
                  <a:pt x="3231475" y="1559314"/>
                  <a:pt x="3245348" y="1584658"/>
                  <a:pt x="3259754" y="1609735"/>
                </a:cubicBezTo>
                <a:cubicBezTo>
                  <a:pt x="3266690" y="1622540"/>
                  <a:pt x="3272826" y="1635346"/>
                  <a:pt x="3279762" y="1648151"/>
                </a:cubicBezTo>
                <a:cubicBezTo>
                  <a:pt x="3282963" y="1654554"/>
                  <a:pt x="3286431" y="1660956"/>
                  <a:pt x="3289633" y="1667359"/>
                </a:cubicBezTo>
                <a:lnTo>
                  <a:pt x="3298436" y="1687101"/>
                </a:lnTo>
                <a:cubicBezTo>
                  <a:pt x="3322980" y="1739389"/>
                  <a:pt x="3342722" y="1794078"/>
                  <a:pt x="3358995" y="1849301"/>
                </a:cubicBezTo>
                <a:cubicBezTo>
                  <a:pt x="3376069" y="1904524"/>
                  <a:pt x="3387006" y="1961615"/>
                  <a:pt x="3395810" y="2018705"/>
                </a:cubicBezTo>
                <a:cubicBezTo>
                  <a:pt x="3404347" y="2076062"/>
                  <a:pt x="3407282" y="2133953"/>
                  <a:pt x="3408349" y="2192110"/>
                </a:cubicBezTo>
                <a:cubicBezTo>
                  <a:pt x="3407282" y="2250268"/>
                  <a:pt x="3404347" y="2308158"/>
                  <a:pt x="3395810" y="2365516"/>
                </a:cubicBezTo>
                <a:cubicBezTo>
                  <a:pt x="3387006" y="2422606"/>
                  <a:pt x="3376069" y="2479696"/>
                  <a:pt x="3358995" y="2534919"/>
                </a:cubicBezTo>
                <a:cubicBezTo>
                  <a:pt x="3342455" y="2590409"/>
                  <a:pt x="3322980" y="2644832"/>
                  <a:pt x="3298436" y="2697120"/>
                </a:cubicBezTo>
                <a:lnTo>
                  <a:pt x="3289633" y="2716861"/>
                </a:lnTo>
                <a:cubicBezTo>
                  <a:pt x="3286698" y="2723531"/>
                  <a:pt x="3282963" y="2729667"/>
                  <a:pt x="3279762" y="2736069"/>
                </a:cubicBezTo>
                <a:cubicBezTo>
                  <a:pt x="3273093" y="2748875"/>
                  <a:pt x="3266690" y="2761947"/>
                  <a:pt x="3259754" y="2774485"/>
                </a:cubicBezTo>
                <a:cubicBezTo>
                  <a:pt x="3245081" y="2799563"/>
                  <a:pt x="3231475" y="2824906"/>
                  <a:pt x="3215202" y="2848916"/>
                </a:cubicBezTo>
                <a:cubicBezTo>
                  <a:pt x="3200262" y="2873727"/>
                  <a:pt x="3182388" y="2896670"/>
                  <a:pt x="3165848" y="2920413"/>
                </a:cubicBezTo>
                <a:cubicBezTo>
                  <a:pt x="3147707" y="2943089"/>
                  <a:pt x="3130633" y="2966299"/>
                  <a:pt x="3110892" y="2987907"/>
                </a:cubicBezTo>
                <a:cubicBezTo>
                  <a:pt x="3092484" y="3010317"/>
                  <a:pt x="3071676" y="3030592"/>
                  <a:pt x="3051934" y="3051667"/>
                </a:cubicBezTo>
                <a:cubicBezTo>
                  <a:pt x="3030859" y="3071409"/>
                  <a:pt x="3010583" y="3092218"/>
                  <a:pt x="2988174" y="3110625"/>
                </a:cubicBezTo>
                <a:cubicBezTo>
                  <a:pt x="2966832" y="3130100"/>
                  <a:pt x="2943356" y="3147440"/>
                  <a:pt x="2920680" y="3165581"/>
                </a:cubicBezTo>
                <a:cubicBezTo>
                  <a:pt x="2896936" y="3182121"/>
                  <a:pt x="2873994" y="3199729"/>
                  <a:pt x="2849183" y="3214935"/>
                </a:cubicBezTo>
                <a:cubicBezTo>
                  <a:pt x="2825173" y="3231209"/>
                  <a:pt x="2799829" y="3245081"/>
                  <a:pt x="2774752" y="3259487"/>
                </a:cubicBezTo>
                <a:cubicBezTo>
                  <a:pt x="2761947" y="3266423"/>
                  <a:pt x="2749142" y="3272559"/>
                  <a:pt x="2736336" y="3279495"/>
                </a:cubicBezTo>
                <a:cubicBezTo>
                  <a:pt x="2729934" y="3282697"/>
                  <a:pt x="2723531" y="3286165"/>
                  <a:pt x="2717128" y="3289366"/>
                </a:cubicBezTo>
                <a:lnTo>
                  <a:pt x="2697387" y="3298170"/>
                </a:lnTo>
                <a:cubicBezTo>
                  <a:pt x="2645098" y="3322713"/>
                  <a:pt x="2590409" y="3342455"/>
                  <a:pt x="2535186" y="3358728"/>
                </a:cubicBezTo>
                <a:cubicBezTo>
                  <a:pt x="2479963" y="3375802"/>
                  <a:pt x="2422873" y="3386740"/>
                  <a:pt x="2365782" y="3395543"/>
                </a:cubicBezTo>
                <a:cubicBezTo>
                  <a:pt x="2308425" y="3404080"/>
                  <a:pt x="2250535" y="3407015"/>
                  <a:pt x="2192377" y="3408082"/>
                </a:cubicBezTo>
                <a:cubicBezTo>
                  <a:pt x="2134220" y="3407015"/>
                  <a:pt x="2076329" y="3404080"/>
                  <a:pt x="2018972" y="3395543"/>
                </a:cubicBezTo>
                <a:cubicBezTo>
                  <a:pt x="1961881" y="3386740"/>
                  <a:pt x="1904791" y="3375802"/>
                  <a:pt x="1849568" y="3358728"/>
                </a:cubicBezTo>
                <a:cubicBezTo>
                  <a:pt x="1794078" y="3342188"/>
                  <a:pt x="1739656" y="3322713"/>
                  <a:pt x="1687367" y="3298170"/>
                </a:cubicBezTo>
                <a:lnTo>
                  <a:pt x="1667626" y="3289366"/>
                </a:lnTo>
                <a:cubicBezTo>
                  <a:pt x="1660956" y="3286431"/>
                  <a:pt x="1654820" y="3282697"/>
                  <a:pt x="1648418" y="3279495"/>
                </a:cubicBezTo>
                <a:cubicBezTo>
                  <a:pt x="1635613" y="3272826"/>
                  <a:pt x="1622540" y="3266423"/>
                  <a:pt x="1610002" y="3259487"/>
                </a:cubicBezTo>
                <a:cubicBezTo>
                  <a:pt x="1584925" y="3244814"/>
                  <a:pt x="1559581" y="3231209"/>
                  <a:pt x="1535571" y="3214935"/>
                </a:cubicBezTo>
                <a:cubicBezTo>
                  <a:pt x="1510761" y="3199995"/>
                  <a:pt x="1487818" y="3182121"/>
                  <a:pt x="1464075" y="3165581"/>
                </a:cubicBezTo>
                <a:cubicBezTo>
                  <a:pt x="1441399" y="3147440"/>
                  <a:pt x="1418189" y="3130366"/>
                  <a:pt x="1396580" y="3110625"/>
                </a:cubicBezTo>
                <a:cubicBezTo>
                  <a:pt x="1374171" y="3092218"/>
                  <a:pt x="1353896" y="3071409"/>
                  <a:pt x="1332820" y="3051667"/>
                </a:cubicBezTo>
                <a:cubicBezTo>
                  <a:pt x="1313079" y="3030592"/>
                  <a:pt x="1292270" y="3010317"/>
                  <a:pt x="1273862" y="2987907"/>
                </a:cubicBezTo>
                <a:cubicBezTo>
                  <a:pt x="1254388" y="2966565"/>
                  <a:pt x="1237047" y="2943089"/>
                  <a:pt x="1218906" y="2920413"/>
                </a:cubicBezTo>
                <a:cubicBezTo>
                  <a:pt x="1202366" y="2896670"/>
                  <a:pt x="1184759" y="2873727"/>
                  <a:pt x="1169552" y="2848916"/>
                </a:cubicBezTo>
                <a:cubicBezTo>
                  <a:pt x="1153279" y="2824906"/>
                  <a:pt x="1139406" y="2799563"/>
                  <a:pt x="1125000" y="2774485"/>
                </a:cubicBezTo>
                <a:cubicBezTo>
                  <a:pt x="1118064" y="2761680"/>
                  <a:pt x="1111928" y="2748875"/>
                  <a:pt x="1104992" y="2736069"/>
                </a:cubicBezTo>
                <a:cubicBezTo>
                  <a:pt x="1101791" y="2729667"/>
                  <a:pt x="1098323" y="2723264"/>
                  <a:pt x="1095121" y="2716861"/>
                </a:cubicBezTo>
                <a:lnTo>
                  <a:pt x="1086318" y="2697120"/>
                </a:lnTo>
                <a:cubicBezTo>
                  <a:pt x="1061774" y="2644832"/>
                  <a:pt x="1042033" y="2590142"/>
                  <a:pt x="1025759" y="2534919"/>
                </a:cubicBezTo>
                <a:cubicBezTo>
                  <a:pt x="1008686" y="2479696"/>
                  <a:pt x="997748" y="2422606"/>
                  <a:pt x="988944" y="2365516"/>
                </a:cubicBezTo>
                <a:cubicBezTo>
                  <a:pt x="980140" y="2308158"/>
                  <a:pt x="977473" y="2250268"/>
                  <a:pt x="976405" y="2192110"/>
                </a:cubicBezTo>
                <a:close/>
                <a:moveTo>
                  <a:pt x="1030561" y="2024841"/>
                </a:moveTo>
                <a:cubicBezTo>
                  <a:pt x="1022291" y="2080064"/>
                  <a:pt x="1019623" y="2136087"/>
                  <a:pt x="1018556" y="2192110"/>
                </a:cubicBezTo>
                <a:cubicBezTo>
                  <a:pt x="1019623" y="2248134"/>
                  <a:pt x="1022291" y="2304157"/>
                  <a:pt x="1030561" y="2359380"/>
                </a:cubicBezTo>
                <a:cubicBezTo>
                  <a:pt x="1039098" y="2414603"/>
                  <a:pt x="1049503" y="2469559"/>
                  <a:pt x="1066043" y="2522648"/>
                </a:cubicBezTo>
                <a:cubicBezTo>
                  <a:pt x="1081783" y="2576003"/>
                  <a:pt x="1100724" y="2628825"/>
                  <a:pt x="1124467" y="2679246"/>
                </a:cubicBezTo>
                <a:lnTo>
                  <a:pt x="1133004" y="2698454"/>
                </a:lnTo>
                <a:cubicBezTo>
                  <a:pt x="1135938" y="2704857"/>
                  <a:pt x="1139406" y="2710993"/>
                  <a:pt x="1142608" y="2717128"/>
                </a:cubicBezTo>
                <a:cubicBezTo>
                  <a:pt x="1149010" y="2729400"/>
                  <a:pt x="1155146" y="2741939"/>
                  <a:pt x="1161816" y="2754210"/>
                </a:cubicBezTo>
                <a:cubicBezTo>
                  <a:pt x="1175955" y="2778220"/>
                  <a:pt x="1189294" y="2802764"/>
                  <a:pt x="1204767" y="2825974"/>
                </a:cubicBezTo>
                <a:cubicBezTo>
                  <a:pt x="1219173" y="2849984"/>
                  <a:pt x="1236247" y="2872126"/>
                  <a:pt x="1252253" y="2895069"/>
                </a:cubicBezTo>
                <a:cubicBezTo>
                  <a:pt x="1269861" y="2916945"/>
                  <a:pt x="1286401" y="2939354"/>
                  <a:pt x="1305342" y="2960163"/>
                </a:cubicBezTo>
                <a:cubicBezTo>
                  <a:pt x="1323216" y="2981771"/>
                  <a:pt x="1343224" y="3001246"/>
                  <a:pt x="1362166" y="3021788"/>
                </a:cubicBezTo>
                <a:cubicBezTo>
                  <a:pt x="1382708" y="3040729"/>
                  <a:pt x="1402182" y="3061004"/>
                  <a:pt x="1423791" y="3078612"/>
                </a:cubicBezTo>
                <a:cubicBezTo>
                  <a:pt x="1444600" y="3097553"/>
                  <a:pt x="1467009" y="3114093"/>
                  <a:pt x="1488885" y="3131700"/>
                </a:cubicBezTo>
                <a:cubicBezTo>
                  <a:pt x="1511828" y="3147707"/>
                  <a:pt x="1533970" y="3164781"/>
                  <a:pt x="1557980" y="3179187"/>
                </a:cubicBezTo>
                <a:cubicBezTo>
                  <a:pt x="1581190" y="3194927"/>
                  <a:pt x="1605733" y="3208266"/>
                  <a:pt x="1629743" y="3222138"/>
                </a:cubicBezTo>
                <a:cubicBezTo>
                  <a:pt x="1642015" y="3228807"/>
                  <a:pt x="1654554" y="3234943"/>
                  <a:pt x="1666825" y="3241346"/>
                </a:cubicBezTo>
                <a:cubicBezTo>
                  <a:pt x="1672961" y="3244547"/>
                  <a:pt x="1679097" y="3247749"/>
                  <a:pt x="1685500" y="3250950"/>
                </a:cubicBezTo>
                <a:lnTo>
                  <a:pt x="1704708" y="3259487"/>
                </a:lnTo>
                <a:cubicBezTo>
                  <a:pt x="1755129" y="3283230"/>
                  <a:pt x="1807951" y="3302171"/>
                  <a:pt x="1861306" y="3317911"/>
                </a:cubicBezTo>
                <a:cubicBezTo>
                  <a:pt x="1914662" y="3334451"/>
                  <a:pt x="1969618" y="3344856"/>
                  <a:pt x="2024574" y="3353392"/>
                </a:cubicBezTo>
                <a:cubicBezTo>
                  <a:pt x="2079797" y="3361663"/>
                  <a:pt x="2135820" y="3364330"/>
                  <a:pt x="2191844" y="3365398"/>
                </a:cubicBezTo>
                <a:cubicBezTo>
                  <a:pt x="2247867" y="3364330"/>
                  <a:pt x="2303890" y="3361663"/>
                  <a:pt x="2359113" y="3353392"/>
                </a:cubicBezTo>
                <a:cubicBezTo>
                  <a:pt x="2414336" y="3344856"/>
                  <a:pt x="2469292" y="3334451"/>
                  <a:pt x="2522381" y="3317911"/>
                </a:cubicBezTo>
                <a:cubicBezTo>
                  <a:pt x="2575736" y="3302171"/>
                  <a:pt x="2628558" y="3283230"/>
                  <a:pt x="2678979" y="3259487"/>
                </a:cubicBezTo>
                <a:lnTo>
                  <a:pt x="2698187" y="3250950"/>
                </a:lnTo>
                <a:cubicBezTo>
                  <a:pt x="2704590" y="3248015"/>
                  <a:pt x="2710726" y="3244547"/>
                  <a:pt x="2716861" y="3241346"/>
                </a:cubicBezTo>
                <a:cubicBezTo>
                  <a:pt x="2729133" y="3234943"/>
                  <a:pt x="2741672" y="3228807"/>
                  <a:pt x="2753944" y="3222138"/>
                </a:cubicBezTo>
                <a:cubicBezTo>
                  <a:pt x="2777954" y="3207999"/>
                  <a:pt x="2802497" y="3194660"/>
                  <a:pt x="2825707" y="3179187"/>
                </a:cubicBezTo>
                <a:cubicBezTo>
                  <a:pt x="2849717" y="3164781"/>
                  <a:pt x="2871859" y="3147707"/>
                  <a:pt x="2894802" y="3131700"/>
                </a:cubicBezTo>
                <a:cubicBezTo>
                  <a:pt x="2916678" y="3114093"/>
                  <a:pt x="2939087" y="3097553"/>
                  <a:pt x="2959896" y="3078612"/>
                </a:cubicBezTo>
                <a:cubicBezTo>
                  <a:pt x="2981505" y="3060738"/>
                  <a:pt x="3000979" y="3040729"/>
                  <a:pt x="3021521" y="3021788"/>
                </a:cubicBezTo>
                <a:cubicBezTo>
                  <a:pt x="3040463" y="3001246"/>
                  <a:pt x="3060738" y="2981771"/>
                  <a:pt x="3078345" y="2960163"/>
                </a:cubicBezTo>
                <a:cubicBezTo>
                  <a:pt x="3097286" y="2939354"/>
                  <a:pt x="3113826" y="2916945"/>
                  <a:pt x="3131434" y="2895069"/>
                </a:cubicBezTo>
                <a:cubicBezTo>
                  <a:pt x="3147440" y="2872126"/>
                  <a:pt x="3164514" y="2849984"/>
                  <a:pt x="3178920" y="2825974"/>
                </a:cubicBezTo>
                <a:cubicBezTo>
                  <a:pt x="3194660" y="2802764"/>
                  <a:pt x="3207999" y="2778220"/>
                  <a:pt x="3221871" y="2754210"/>
                </a:cubicBezTo>
                <a:cubicBezTo>
                  <a:pt x="3228541" y="2741939"/>
                  <a:pt x="3234677" y="2729400"/>
                  <a:pt x="3241079" y="2717128"/>
                </a:cubicBezTo>
                <a:cubicBezTo>
                  <a:pt x="3244281" y="2710993"/>
                  <a:pt x="3247482" y="2704857"/>
                  <a:pt x="3250683" y="2698454"/>
                </a:cubicBezTo>
                <a:lnTo>
                  <a:pt x="3259220" y="2679246"/>
                </a:lnTo>
                <a:cubicBezTo>
                  <a:pt x="3282963" y="2628825"/>
                  <a:pt x="3301904" y="2576003"/>
                  <a:pt x="3317644" y="2522648"/>
                </a:cubicBezTo>
                <a:cubicBezTo>
                  <a:pt x="3334185" y="2469292"/>
                  <a:pt x="3344589" y="2414336"/>
                  <a:pt x="3353126" y="2359380"/>
                </a:cubicBezTo>
                <a:cubicBezTo>
                  <a:pt x="3361396" y="2304157"/>
                  <a:pt x="3364064" y="2248134"/>
                  <a:pt x="3365131" y="2192110"/>
                </a:cubicBezTo>
                <a:cubicBezTo>
                  <a:pt x="3364064" y="2136087"/>
                  <a:pt x="3361396" y="2080064"/>
                  <a:pt x="3353126" y="2024841"/>
                </a:cubicBezTo>
                <a:cubicBezTo>
                  <a:pt x="3344589" y="1969618"/>
                  <a:pt x="3334185" y="1914662"/>
                  <a:pt x="3317644" y="1861573"/>
                </a:cubicBezTo>
                <a:cubicBezTo>
                  <a:pt x="3301904" y="1808218"/>
                  <a:pt x="3282963" y="1755396"/>
                  <a:pt x="3259220" y="1704975"/>
                </a:cubicBezTo>
                <a:lnTo>
                  <a:pt x="3250683" y="1685767"/>
                </a:lnTo>
                <a:cubicBezTo>
                  <a:pt x="3247749" y="1679364"/>
                  <a:pt x="3244281" y="1673228"/>
                  <a:pt x="3241079" y="1667092"/>
                </a:cubicBezTo>
                <a:cubicBezTo>
                  <a:pt x="3234677" y="1654820"/>
                  <a:pt x="3228541" y="1642282"/>
                  <a:pt x="3221871" y="1630010"/>
                </a:cubicBezTo>
                <a:cubicBezTo>
                  <a:pt x="3207732" y="1606000"/>
                  <a:pt x="3194393" y="1581457"/>
                  <a:pt x="3178920" y="1558247"/>
                </a:cubicBezTo>
                <a:cubicBezTo>
                  <a:pt x="3164514" y="1534237"/>
                  <a:pt x="3147440" y="1512095"/>
                  <a:pt x="3131434" y="1489152"/>
                </a:cubicBezTo>
                <a:cubicBezTo>
                  <a:pt x="3113826" y="1467276"/>
                  <a:pt x="3097286" y="1444867"/>
                  <a:pt x="3078345" y="1424058"/>
                </a:cubicBezTo>
                <a:cubicBezTo>
                  <a:pt x="3060471" y="1402449"/>
                  <a:pt x="3040463" y="1382974"/>
                  <a:pt x="3021521" y="1362432"/>
                </a:cubicBezTo>
                <a:cubicBezTo>
                  <a:pt x="3000979" y="1343491"/>
                  <a:pt x="2981505" y="1323216"/>
                  <a:pt x="2959896" y="1305609"/>
                </a:cubicBezTo>
                <a:cubicBezTo>
                  <a:pt x="2939087" y="1286668"/>
                  <a:pt x="2916678" y="1270127"/>
                  <a:pt x="2894802" y="1252520"/>
                </a:cubicBezTo>
                <a:cubicBezTo>
                  <a:pt x="2871859" y="1236513"/>
                  <a:pt x="2849717" y="1219440"/>
                  <a:pt x="2825707" y="1205034"/>
                </a:cubicBezTo>
                <a:cubicBezTo>
                  <a:pt x="2802497" y="1189294"/>
                  <a:pt x="2777954" y="1175955"/>
                  <a:pt x="2753944" y="1162083"/>
                </a:cubicBezTo>
                <a:cubicBezTo>
                  <a:pt x="2741672" y="1155413"/>
                  <a:pt x="2729133" y="1149277"/>
                  <a:pt x="2716861" y="1142875"/>
                </a:cubicBezTo>
                <a:cubicBezTo>
                  <a:pt x="2710726" y="1139673"/>
                  <a:pt x="2704590" y="1136472"/>
                  <a:pt x="2698187" y="1133271"/>
                </a:cubicBezTo>
                <a:lnTo>
                  <a:pt x="2678979" y="1124734"/>
                </a:lnTo>
                <a:cubicBezTo>
                  <a:pt x="2628558" y="1100991"/>
                  <a:pt x="2575736" y="1082049"/>
                  <a:pt x="2522381" y="1066310"/>
                </a:cubicBezTo>
                <a:cubicBezTo>
                  <a:pt x="2469025" y="1049769"/>
                  <a:pt x="2414069" y="1039365"/>
                  <a:pt x="2359113" y="1030828"/>
                </a:cubicBezTo>
                <a:cubicBezTo>
                  <a:pt x="2303890" y="1022558"/>
                  <a:pt x="2247867" y="1019890"/>
                  <a:pt x="2191844" y="1018823"/>
                </a:cubicBezTo>
                <a:cubicBezTo>
                  <a:pt x="2135820" y="1019890"/>
                  <a:pt x="2079797" y="1022558"/>
                  <a:pt x="2024574" y="1030828"/>
                </a:cubicBezTo>
                <a:cubicBezTo>
                  <a:pt x="1969351" y="1039365"/>
                  <a:pt x="1914395" y="1049769"/>
                  <a:pt x="1861306" y="1066310"/>
                </a:cubicBezTo>
                <a:cubicBezTo>
                  <a:pt x="1807951" y="1082049"/>
                  <a:pt x="1755129" y="1100991"/>
                  <a:pt x="1704708" y="1124734"/>
                </a:cubicBezTo>
                <a:lnTo>
                  <a:pt x="1685500" y="1133271"/>
                </a:lnTo>
                <a:cubicBezTo>
                  <a:pt x="1679097" y="1136205"/>
                  <a:pt x="1672961" y="1139673"/>
                  <a:pt x="1666825" y="1142875"/>
                </a:cubicBezTo>
                <a:cubicBezTo>
                  <a:pt x="1654554" y="1149277"/>
                  <a:pt x="1642015" y="1155413"/>
                  <a:pt x="1629743" y="1162083"/>
                </a:cubicBezTo>
                <a:cubicBezTo>
                  <a:pt x="1605733" y="1176222"/>
                  <a:pt x="1581190" y="1189561"/>
                  <a:pt x="1557980" y="1205034"/>
                </a:cubicBezTo>
                <a:cubicBezTo>
                  <a:pt x="1533970" y="1219440"/>
                  <a:pt x="1511828" y="1236513"/>
                  <a:pt x="1488885" y="1252520"/>
                </a:cubicBezTo>
                <a:cubicBezTo>
                  <a:pt x="1467009" y="1270127"/>
                  <a:pt x="1444600" y="1286668"/>
                  <a:pt x="1423791" y="1305609"/>
                </a:cubicBezTo>
                <a:cubicBezTo>
                  <a:pt x="1402182" y="1323483"/>
                  <a:pt x="1382708" y="1343491"/>
                  <a:pt x="1362166" y="1362432"/>
                </a:cubicBezTo>
                <a:cubicBezTo>
                  <a:pt x="1343224" y="1382974"/>
                  <a:pt x="1322949" y="1402449"/>
                  <a:pt x="1305342" y="1424058"/>
                </a:cubicBezTo>
                <a:cubicBezTo>
                  <a:pt x="1286401" y="1444867"/>
                  <a:pt x="1269861" y="1467276"/>
                  <a:pt x="1252253" y="1489152"/>
                </a:cubicBezTo>
                <a:cubicBezTo>
                  <a:pt x="1236247" y="1512095"/>
                  <a:pt x="1219173" y="1534237"/>
                  <a:pt x="1204767" y="1558247"/>
                </a:cubicBezTo>
                <a:cubicBezTo>
                  <a:pt x="1189027" y="1581457"/>
                  <a:pt x="1175688" y="1606000"/>
                  <a:pt x="1161816" y="1630010"/>
                </a:cubicBezTo>
                <a:cubicBezTo>
                  <a:pt x="1155146" y="1642282"/>
                  <a:pt x="1149010" y="1654820"/>
                  <a:pt x="1142608" y="1667092"/>
                </a:cubicBezTo>
                <a:cubicBezTo>
                  <a:pt x="1139406" y="1673228"/>
                  <a:pt x="1136205" y="1679364"/>
                  <a:pt x="1133004" y="1685767"/>
                </a:cubicBezTo>
                <a:lnTo>
                  <a:pt x="1124467" y="1704975"/>
                </a:lnTo>
                <a:cubicBezTo>
                  <a:pt x="1100724" y="1755396"/>
                  <a:pt x="1081783" y="1808218"/>
                  <a:pt x="1066043" y="1861573"/>
                </a:cubicBezTo>
                <a:cubicBezTo>
                  <a:pt x="1049769" y="1914662"/>
                  <a:pt x="1039365" y="1969618"/>
                  <a:pt x="1030561" y="2024841"/>
                </a:cubicBezTo>
                <a:close/>
                <a:moveTo>
                  <a:pt x="1405384" y="2685115"/>
                </a:moveTo>
                <a:cubicBezTo>
                  <a:pt x="1399514" y="2676578"/>
                  <a:pt x="1394446" y="2667508"/>
                  <a:pt x="1389377" y="2658437"/>
                </a:cubicBezTo>
                <a:cubicBezTo>
                  <a:pt x="1384308" y="2649367"/>
                  <a:pt x="1378973" y="2640563"/>
                  <a:pt x="1373904" y="2631226"/>
                </a:cubicBezTo>
                <a:cubicBezTo>
                  <a:pt x="1371236" y="2626157"/>
                  <a:pt x="1364567" y="2624290"/>
                  <a:pt x="1358698" y="2627491"/>
                </a:cubicBezTo>
                <a:lnTo>
                  <a:pt x="1311478" y="2652301"/>
                </a:lnTo>
                <a:lnTo>
                  <a:pt x="1298406" y="2626691"/>
                </a:lnTo>
                <a:lnTo>
                  <a:pt x="1401649" y="2576537"/>
                </a:lnTo>
                <a:cubicBezTo>
                  <a:pt x="1422724" y="2620021"/>
                  <a:pt x="1447801" y="2661372"/>
                  <a:pt x="1475546" y="2700588"/>
                </a:cubicBezTo>
                <a:lnTo>
                  <a:pt x="1269327" y="2847316"/>
                </a:lnTo>
                <a:cubicBezTo>
                  <a:pt x="1210369" y="2765148"/>
                  <a:pt x="1163416" y="2674177"/>
                  <a:pt x="1128202" y="2579204"/>
                </a:cubicBezTo>
                <a:cubicBezTo>
                  <a:pt x="1094054" y="2483698"/>
                  <a:pt x="1071645" y="2383923"/>
                  <a:pt x="1064175" y="2283081"/>
                </a:cubicBezTo>
                <a:lnTo>
                  <a:pt x="1316547" y="2262806"/>
                </a:lnTo>
                <a:cubicBezTo>
                  <a:pt x="1320548" y="2310826"/>
                  <a:pt x="1327751" y="2358580"/>
                  <a:pt x="1339756" y="2405266"/>
                </a:cubicBezTo>
                <a:lnTo>
                  <a:pt x="1228510" y="2433010"/>
                </a:lnTo>
                <a:lnTo>
                  <a:pt x="1222108" y="2405266"/>
                </a:lnTo>
                <a:lnTo>
                  <a:pt x="1274396" y="2393794"/>
                </a:lnTo>
                <a:cubicBezTo>
                  <a:pt x="1280799" y="2392460"/>
                  <a:pt x="1284800" y="2386591"/>
                  <a:pt x="1283466" y="2380989"/>
                </a:cubicBezTo>
                <a:lnTo>
                  <a:pt x="1277864" y="2350309"/>
                </a:lnTo>
                <a:cubicBezTo>
                  <a:pt x="1275997" y="2340172"/>
                  <a:pt x="1274129" y="2329768"/>
                  <a:pt x="1273062" y="2319630"/>
                </a:cubicBezTo>
                <a:cubicBezTo>
                  <a:pt x="1272262" y="2314028"/>
                  <a:pt x="1266393" y="2310026"/>
                  <a:pt x="1259990" y="2310826"/>
                </a:cubicBezTo>
                <a:lnTo>
                  <a:pt x="1130603" y="2327100"/>
                </a:lnTo>
                <a:cubicBezTo>
                  <a:pt x="1124200" y="2327900"/>
                  <a:pt x="1119665" y="2334036"/>
                  <a:pt x="1120465" y="2340705"/>
                </a:cubicBezTo>
                <a:cubicBezTo>
                  <a:pt x="1129536" y="2405266"/>
                  <a:pt x="1144208" y="2469025"/>
                  <a:pt x="1164484" y="2530918"/>
                </a:cubicBezTo>
                <a:cubicBezTo>
                  <a:pt x="1166618" y="2537320"/>
                  <a:pt x="1173287" y="2540788"/>
                  <a:pt x="1179690" y="2538654"/>
                </a:cubicBezTo>
                <a:lnTo>
                  <a:pt x="1436597" y="2450618"/>
                </a:lnTo>
                <a:cubicBezTo>
                  <a:pt x="1442733" y="2448483"/>
                  <a:pt x="1446467" y="2443148"/>
                  <a:pt x="1444867" y="2438346"/>
                </a:cubicBezTo>
                <a:cubicBezTo>
                  <a:pt x="1432061" y="2398596"/>
                  <a:pt x="1421657" y="2358046"/>
                  <a:pt x="1415254" y="2316695"/>
                </a:cubicBezTo>
                <a:cubicBezTo>
                  <a:pt x="1408852" y="2275345"/>
                  <a:pt x="1405650" y="2233461"/>
                  <a:pt x="1405117" y="2191577"/>
                </a:cubicBezTo>
                <a:cubicBezTo>
                  <a:pt x="1405384" y="2149426"/>
                  <a:pt x="1408852" y="2107809"/>
                  <a:pt x="1415254" y="2066458"/>
                </a:cubicBezTo>
                <a:cubicBezTo>
                  <a:pt x="1421657" y="2025108"/>
                  <a:pt x="1432061" y="1984557"/>
                  <a:pt x="1444867" y="1944808"/>
                </a:cubicBezTo>
                <a:cubicBezTo>
                  <a:pt x="1446467" y="1940272"/>
                  <a:pt x="1442733" y="1934670"/>
                  <a:pt x="1436597" y="1932536"/>
                </a:cubicBezTo>
                <a:lnTo>
                  <a:pt x="1179690" y="1844499"/>
                </a:lnTo>
                <a:cubicBezTo>
                  <a:pt x="1173554" y="1842365"/>
                  <a:pt x="1166885" y="1845833"/>
                  <a:pt x="1164484" y="1852236"/>
                </a:cubicBezTo>
                <a:cubicBezTo>
                  <a:pt x="1144208" y="1914128"/>
                  <a:pt x="1129269" y="1977888"/>
                  <a:pt x="1120465" y="2042448"/>
                </a:cubicBezTo>
                <a:cubicBezTo>
                  <a:pt x="1119665" y="2049118"/>
                  <a:pt x="1124200" y="2055253"/>
                  <a:pt x="1130603" y="2056054"/>
                </a:cubicBezTo>
                <a:lnTo>
                  <a:pt x="1259990" y="2072327"/>
                </a:lnTo>
                <a:cubicBezTo>
                  <a:pt x="1266393" y="2073128"/>
                  <a:pt x="1272262" y="2069126"/>
                  <a:pt x="1273062" y="2063524"/>
                </a:cubicBezTo>
                <a:cubicBezTo>
                  <a:pt x="1274129" y="2053119"/>
                  <a:pt x="1275997" y="2042982"/>
                  <a:pt x="1277864" y="2032844"/>
                </a:cubicBezTo>
                <a:lnTo>
                  <a:pt x="1283466" y="2002165"/>
                </a:lnTo>
                <a:cubicBezTo>
                  <a:pt x="1284800" y="1996562"/>
                  <a:pt x="1280532" y="1990960"/>
                  <a:pt x="1274396" y="1989359"/>
                </a:cubicBezTo>
                <a:lnTo>
                  <a:pt x="1222108" y="1977888"/>
                </a:lnTo>
                <a:lnTo>
                  <a:pt x="1228510" y="1949876"/>
                </a:lnTo>
                <a:lnTo>
                  <a:pt x="1339756" y="1977621"/>
                </a:lnTo>
                <a:cubicBezTo>
                  <a:pt x="1327751" y="2024307"/>
                  <a:pt x="1320548" y="2072060"/>
                  <a:pt x="1316547" y="2120347"/>
                </a:cubicBezTo>
                <a:lnTo>
                  <a:pt x="1064175" y="2100072"/>
                </a:lnTo>
                <a:cubicBezTo>
                  <a:pt x="1071645" y="1999230"/>
                  <a:pt x="1094321" y="1899455"/>
                  <a:pt x="1128202" y="1803949"/>
                </a:cubicBezTo>
                <a:cubicBezTo>
                  <a:pt x="1163416" y="1708976"/>
                  <a:pt x="1210103" y="1618272"/>
                  <a:pt x="1269327" y="1535838"/>
                </a:cubicBezTo>
                <a:lnTo>
                  <a:pt x="1475546" y="1682565"/>
                </a:lnTo>
                <a:cubicBezTo>
                  <a:pt x="1447801" y="1721782"/>
                  <a:pt x="1422724" y="1763399"/>
                  <a:pt x="1401649" y="1806617"/>
                </a:cubicBezTo>
                <a:lnTo>
                  <a:pt x="1298406" y="1756463"/>
                </a:lnTo>
                <a:lnTo>
                  <a:pt x="1311478" y="1731119"/>
                </a:lnTo>
                <a:lnTo>
                  <a:pt x="1358698" y="1755929"/>
                </a:lnTo>
                <a:cubicBezTo>
                  <a:pt x="1364567" y="1758864"/>
                  <a:pt x="1371236" y="1757263"/>
                  <a:pt x="1373904" y="1752194"/>
                </a:cubicBezTo>
                <a:cubicBezTo>
                  <a:pt x="1378706" y="1743124"/>
                  <a:pt x="1384308" y="1734053"/>
                  <a:pt x="1389377" y="1724983"/>
                </a:cubicBezTo>
                <a:cubicBezTo>
                  <a:pt x="1394446" y="1715913"/>
                  <a:pt x="1399781" y="1706842"/>
                  <a:pt x="1405384" y="1698305"/>
                </a:cubicBezTo>
                <a:cubicBezTo>
                  <a:pt x="1408585" y="1693503"/>
                  <a:pt x="1406451" y="1686567"/>
                  <a:pt x="1401115" y="1683099"/>
                </a:cubicBezTo>
                <a:lnTo>
                  <a:pt x="1291470" y="1612403"/>
                </a:lnTo>
                <a:cubicBezTo>
                  <a:pt x="1285867" y="1608935"/>
                  <a:pt x="1278664" y="1610535"/>
                  <a:pt x="1274929" y="1616405"/>
                </a:cubicBezTo>
                <a:cubicBezTo>
                  <a:pt x="1240248" y="1671627"/>
                  <a:pt x="1210636" y="1730052"/>
                  <a:pt x="1186359" y="1790610"/>
                </a:cubicBezTo>
                <a:cubicBezTo>
                  <a:pt x="1183958" y="1797013"/>
                  <a:pt x="1186893" y="1803949"/>
                  <a:pt x="1193029" y="1806350"/>
                </a:cubicBezTo>
                <a:lnTo>
                  <a:pt x="1446201" y="1903991"/>
                </a:lnTo>
                <a:cubicBezTo>
                  <a:pt x="1452336" y="1906392"/>
                  <a:pt x="1458739" y="1904524"/>
                  <a:pt x="1460340" y="1899989"/>
                </a:cubicBezTo>
                <a:cubicBezTo>
                  <a:pt x="1491019" y="1822090"/>
                  <a:pt x="1535037" y="1749793"/>
                  <a:pt x="1588660" y="1685500"/>
                </a:cubicBezTo>
                <a:cubicBezTo>
                  <a:pt x="1642549" y="1621473"/>
                  <a:pt x="1706842" y="1565717"/>
                  <a:pt x="1777805" y="1521699"/>
                </a:cubicBezTo>
                <a:cubicBezTo>
                  <a:pt x="1781807" y="1519031"/>
                  <a:pt x="1782607" y="1512361"/>
                  <a:pt x="1779139" y="1506759"/>
                </a:cubicBezTo>
                <a:lnTo>
                  <a:pt x="1638814" y="1274396"/>
                </a:lnTo>
                <a:cubicBezTo>
                  <a:pt x="1635346" y="1268794"/>
                  <a:pt x="1628143" y="1267193"/>
                  <a:pt x="1622274" y="1270661"/>
                </a:cubicBezTo>
                <a:cubicBezTo>
                  <a:pt x="1566784" y="1305075"/>
                  <a:pt x="1514496" y="1344025"/>
                  <a:pt x="1466209" y="1387776"/>
                </a:cubicBezTo>
                <a:cubicBezTo>
                  <a:pt x="1461140" y="1392311"/>
                  <a:pt x="1460873" y="1400048"/>
                  <a:pt x="1465409" y="1404850"/>
                </a:cubicBezTo>
                <a:lnTo>
                  <a:pt x="1553979" y="1500623"/>
                </a:lnTo>
                <a:cubicBezTo>
                  <a:pt x="1558514" y="1505425"/>
                  <a:pt x="1565183" y="1505959"/>
                  <a:pt x="1569719" y="1502224"/>
                </a:cubicBezTo>
                <a:cubicBezTo>
                  <a:pt x="1585458" y="1488618"/>
                  <a:pt x="1600931" y="1474746"/>
                  <a:pt x="1617472" y="1462207"/>
                </a:cubicBezTo>
                <a:cubicBezTo>
                  <a:pt x="1622007" y="1458739"/>
                  <a:pt x="1622540" y="1451536"/>
                  <a:pt x="1618539" y="1446467"/>
                </a:cubicBezTo>
                <a:lnTo>
                  <a:pt x="1585992" y="1404050"/>
                </a:lnTo>
                <a:cubicBezTo>
                  <a:pt x="1593462" y="1397914"/>
                  <a:pt x="1600931" y="1392311"/>
                  <a:pt x="1608935" y="1386976"/>
                </a:cubicBezTo>
                <a:lnTo>
                  <a:pt x="1676429" y="1479815"/>
                </a:lnTo>
                <a:cubicBezTo>
                  <a:pt x="1637480" y="1508093"/>
                  <a:pt x="1600665" y="1539839"/>
                  <a:pt x="1566784" y="1573987"/>
                </a:cubicBezTo>
                <a:lnTo>
                  <a:pt x="1386709" y="1396313"/>
                </a:lnTo>
                <a:cubicBezTo>
                  <a:pt x="1528902" y="1252520"/>
                  <a:pt x="1710043" y="1147143"/>
                  <a:pt x="1906392" y="1095922"/>
                </a:cubicBezTo>
                <a:lnTo>
                  <a:pt x="1970151" y="1340823"/>
                </a:lnTo>
                <a:cubicBezTo>
                  <a:pt x="1923465" y="1353095"/>
                  <a:pt x="1878113" y="1369369"/>
                  <a:pt x="1834095" y="1388843"/>
                </a:cubicBezTo>
                <a:lnTo>
                  <a:pt x="1787142" y="1284000"/>
                </a:lnTo>
                <a:cubicBezTo>
                  <a:pt x="1795946" y="1280265"/>
                  <a:pt x="1804483" y="1275997"/>
                  <a:pt x="1813286" y="1272528"/>
                </a:cubicBezTo>
                <a:lnTo>
                  <a:pt x="1833561" y="1321882"/>
                </a:lnTo>
                <a:cubicBezTo>
                  <a:pt x="1835962" y="1328018"/>
                  <a:pt x="1842365" y="1331220"/>
                  <a:pt x="1847701" y="1329085"/>
                </a:cubicBezTo>
                <a:cubicBezTo>
                  <a:pt x="1857305" y="1325350"/>
                  <a:pt x="1866909" y="1321349"/>
                  <a:pt x="1876779" y="1317881"/>
                </a:cubicBezTo>
                <a:lnTo>
                  <a:pt x="1906392" y="1308010"/>
                </a:lnTo>
                <a:cubicBezTo>
                  <a:pt x="1911727" y="1306142"/>
                  <a:pt x="1914662" y="1299473"/>
                  <a:pt x="1912794" y="1293337"/>
                </a:cubicBezTo>
                <a:lnTo>
                  <a:pt x="1874112" y="1168752"/>
                </a:lnTo>
                <a:cubicBezTo>
                  <a:pt x="1872244" y="1162616"/>
                  <a:pt x="1865308" y="1159148"/>
                  <a:pt x="1858905" y="1161282"/>
                </a:cubicBezTo>
                <a:cubicBezTo>
                  <a:pt x="1796746" y="1181291"/>
                  <a:pt x="1736454" y="1206634"/>
                  <a:pt x="1679097" y="1237847"/>
                </a:cubicBezTo>
                <a:cubicBezTo>
                  <a:pt x="1672961" y="1240782"/>
                  <a:pt x="1671094" y="1248518"/>
                  <a:pt x="1674028" y="1254121"/>
                </a:cubicBezTo>
                <a:lnTo>
                  <a:pt x="1805550" y="1491553"/>
                </a:lnTo>
                <a:cubicBezTo>
                  <a:pt x="1808751" y="1497422"/>
                  <a:pt x="1814620" y="1499823"/>
                  <a:pt x="1818889" y="1497689"/>
                </a:cubicBezTo>
                <a:cubicBezTo>
                  <a:pt x="1855704" y="1477947"/>
                  <a:pt x="1894120" y="1461407"/>
                  <a:pt x="1933603" y="1447534"/>
                </a:cubicBezTo>
                <a:cubicBezTo>
                  <a:pt x="1973086" y="1433662"/>
                  <a:pt x="2013636" y="1423258"/>
                  <a:pt x="2054720" y="1416055"/>
                </a:cubicBezTo>
                <a:cubicBezTo>
                  <a:pt x="2136887" y="1401382"/>
                  <a:pt x="2222523" y="1400582"/>
                  <a:pt x="2305224" y="1412053"/>
                </a:cubicBezTo>
                <a:cubicBezTo>
                  <a:pt x="2310026" y="1412587"/>
                  <a:pt x="2314828" y="1408051"/>
                  <a:pt x="2315895" y="1401649"/>
                </a:cubicBezTo>
                <a:lnTo>
                  <a:pt x="2357512" y="1133271"/>
                </a:lnTo>
                <a:cubicBezTo>
                  <a:pt x="2358580" y="1126868"/>
                  <a:pt x="2354044" y="1120732"/>
                  <a:pt x="2347375" y="1119932"/>
                </a:cubicBezTo>
                <a:cubicBezTo>
                  <a:pt x="2282815" y="1110328"/>
                  <a:pt x="2217721" y="1107126"/>
                  <a:pt x="2152627" y="1109527"/>
                </a:cubicBezTo>
                <a:cubicBezTo>
                  <a:pt x="2145958" y="1109794"/>
                  <a:pt x="2140622" y="1115130"/>
                  <a:pt x="2140889" y="1121799"/>
                </a:cubicBezTo>
                <a:lnTo>
                  <a:pt x="2147025" y="1252253"/>
                </a:lnTo>
                <a:cubicBezTo>
                  <a:pt x="2147292" y="1258656"/>
                  <a:pt x="2152361" y="1263992"/>
                  <a:pt x="2157963" y="1263725"/>
                </a:cubicBezTo>
                <a:lnTo>
                  <a:pt x="2189176" y="1262924"/>
                </a:lnTo>
                <a:cubicBezTo>
                  <a:pt x="2199580" y="1262924"/>
                  <a:pt x="2209984" y="1263458"/>
                  <a:pt x="2220389" y="1263725"/>
                </a:cubicBezTo>
                <a:cubicBezTo>
                  <a:pt x="2226258" y="1263992"/>
                  <a:pt x="2231060" y="1258656"/>
                  <a:pt x="2231327" y="1252253"/>
                </a:cubicBezTo>
                <a:lnTo>
                  <a:pt x="2233461" y="1198898"/>
                </a:lnTo>
                <a:cubicBezTo>
                  <a:pt x="2243065" y="1198898"/>
                  <a:pt x="2252402" y="1199965"/>
                  <a:pt x="2262006" y="1200499"/>
                </a:cubicBezTo>
                <a:lnTo>
                  <a:pt x="2254003" y="1314946"/>
                </a:lnTo>
                <a:cubicBezTo>
                  <a:pt x="2205983" y="1311745"/>
                  <a:pt x="2157429" y="1311478"/>
                  <a:pt x="2109409" y="1316547"/>
                </a:cubicBezTo>
                <a:lnTo>
                  <a:pt x="2085933" y="1064709"/>
                </a:lnTo>
                <a:cubicBezTo>
                  <a:pt x="2286816" y="1046034"/>
                  <a:pt x="2493836" y="1081516"/>
                  <a:pt x="2676845" y="1168752"/>
                </a:cubicBezTo>
                <a:lnTo>
                  <a:pt x="2568266" y="1397380"/>
                </a:lnTo>
                <a:cubicBezTo>
                  <a:pt x="2524782" y="1376572"/>
                  <a:pt x="2479430" y="1360031"/>
                  <a:pt x="2433010" y="1346693"/>
                </a:cubicBezTo>
                <a:lnTo>
                  <a:pt x="2464490" y="1236247"/>
                </a:lnTo>
                <a:cubicBezTo>
                  <a:pt x="2473561" y="1238914"/>
                  <a:pt x="2482898" y="1241315"/>
                  <a:pt x="2491968" y="1244250"/>
                </a:cubicBezTo>
                <a:lnTo>
                  <a:pt x="2475961" y="1295205"/>
                </a:lnTo>
                <a:cubicBezTo>
                  <a:pt x="2474094" y="1301340"/>
                  <a:pt x="2476762" y="1308010"/>
                  <a:pt x="2482364" y="1309877"/>
                </a:cubicBezTo>
                <a:lnTo>
                  <a:pt x="2511977" y="1320015"/>
                </a:lnTo>
                <a:lnTo>
                  <a:pt x="2541055" y="1331486"/>
                </a:lnTo>
                <a:cubicBezTo>
                  <a:pt x="2546391" y="1333621"/>
                  <a:pt x="2552794" y="1330419"/>
                  <a:pt x="2555461" y="1324283"/>
                </a:cubicBezTo>
                <a:lnTo>
                  <a:pt x="2605882" y="1203967"/>
                </a:lnTo>
                <a:cubicBezTo>
                  <a:pt x="2608550" y="1197831"/>
                  <a:pt x="2605349" y="1191161"/>
                  <a:pt x="2599213" y="1188494"/>
                </a:cubicBezTo>
                <a:cubicBezTo>
                  <a:pt x="2538921" y="1163950"/>
                  <a:pt x="2476228" y="1144742"/>
                  <a:pt x="2412202" y="1131670"/>
                </a:cubicBezTo>
                <a:cubicBezTo>
                  <a:pt x="2405532" y="1130336"/>
                  <a:pt x="2399130" y="1134604"/>
                  <a:pt x="2398063" y="1141007"/>
                </a:cubicBezTo>
                <a:lnTo>
                  <a:pt x="2346041" y="1407518"/>
                </a:lnTo>
                <a:cubicBezTo>
                  <a:pt x="2344707" y="1413920"/>
                  <a:pt x="2347642" y="1419790"/>
                  <a:pt x="2352444" y="1420590"/>
                </a:cubicBezTo>
                <a:cubicBezTo>
                  <a:pt x="2434077" y="1438197"/>
                  <a:pt x="2513310" y="1467276"/>
                  <a:pt x="2585607" y="1509694"/>
                </a:cubicBezTo>
                <a:cubicBezTo>
                  <a:pt x="2658171" y="1551311"/>
                  <a:pt x="2723798" y="1605200"/>
                  <a:pt x="2779821" y="1667626"/>
                </a:cubicBezTo>
                <a:cubicBezTo>
                  <a:pt x="2783022" y="1671361"/>
                  <a:pt x="2789692" y="1670827"/>
                  <a:pt x="2794494" y="1666559"/>
                </a:cubicBezTo>
                <a:lnTo>
                  <a:pt x="2999112" y="1488085"/>
                </a:lnTo>
                <a:cubicBezTo>
                  <a:pt x="3003914" y="1483816"/>
                  <a:pt x="3004448" y="1476080"/>
                  <a:pt x="2999912" y="1471011"/>
                </a:cubicBezTo>
                <a:cubicBezTo>
                  <a:pt x="2956428" y="1422457"/>
                  <a:pt x="2908675" y="1377906"/>
                  <a:pt x="2857453" y="1337889"/>
                </a:cubicBezTo>
                <a:cubicBezTo>
                  <a:pt x="2852118" y="1333621"/>
                  <a:pt x="2844648" y="1334688"/>
                  <a:pt x="2840646" y="1339756"/>
                </a:cubicBezTo>
                <a:lnTo>
                  <a:pt x="2761413" y="1443533"/>
                </a:lnTo>
                <a:cubicBezTo>
                  <a:pt x="2757412" y="1448602"/>
                  <a:pt x="2757945" y="1455805"/>
                  <a:pt x="2762481" y="1459273"/>
                </a:cubicBezTo>
                <a:cubicBezTo>
                  <a:pt x="2779021" y="1471811"/>
                  <a:pt x="2794761" y="1485417"/>
                  <a:pt x="2810234" y="1499022"/>
                </a:cubicBezTo>
                <a:cubicBezTo>
                  <a:pt x="2814502" y="1502757"/>
                  <a:pt x="2821705" y="1501957"/>
                  <a:pt x="2825974" y="1497155"/>
                </a:cubicBezTo>
                <a:lnTo>
                  <a:pt x="2861988" y="1457672"/>
                </a:lnTo>
                <a:lnTo>
                  <a:pt x="2882797" y="1477414"/>
                </a:lnTo>
                <a:lnTo>
                  <a:pt x="2803031" y="1559848"/>
                </a:lnTo>
                <a:cubicBezTo>
                  <a:pt x="2768350" y="1526234"/>
                  <a:pt x="2731267" y="1495288"/>
                  <a:pt x="2691251" y="1468076"/>
                </a:cubicBezTo>
                <a:lnTo>
                  <a:pt x="2835311" y="1259990"/>
                </a:lnTo>
                <a:cubicBezTo>
                  <a:pt x="3002047" y="1374704"/>
                  <a:pt x="3136502" y="1535304"/>
                  <a:pt x="3220804" y="1719381"/>
                </a:cubicBezTo>
                <a:lnTo>
                  <a:pt x="2990842" y="1825025"/>
                </a:lnTo>
                <a:cubicBezTo>
                  <a:pt x="2970567" y="1781273"/>
                  <a:pt x="2947091" y="1739122"/>
                  <a:pt x="2920146" y="1699106"/>
                </a:cubicBezTo>
                <a:lnTo>
                  <a:pt x="3015119" y="1634812"/>
                </a:lnTo>
                <a:lnTo>
                  <a:pt x="3030592" y="1658822"/>
                </a:lnTo>
                <a:lnTo>
                  <a:pt x="2985507" y="1687634"/>
                </a:lnTo>
                <a:cubicBezTo>
                  <a:pt x="2979904" y="1691102"/>
                  <a:pt x="2978037" y="1698039"/>
                  <a:pt x="2981238" y="1702841"/>
                </a:cubicBezTo>
                <a:cubicBezTo>
                  <a:pt x="2987107" y="1711377"/>
                  <a:pt x="2991909" y="1720715"/>
                  <a:pt x="2997245" y="1729518"/>
                </a:cubicBezTo>
                <a:cubicBezTo>
                  <a:pt x="3002313" y="1738589"/>
                  <a:pt x="3007916" y="1747392"/>
                  <a:pt x="3012451" y="1756729"/>
                </a:cubicBezTo>
                <a:cubicBezTo>
                  <a:pt x="3015119" y="1761798"/>
                  <a:pt x="3021788" y="1763666"/>
                  <a:pt x="3027657" y="1760731"/>
                </a:cubicBezTo>
                <a:lnTo>
                  <a:pt x="3143705" y="1700706"/>
                </a:lnTo>
                <a:cubicBezTo>
                  <a:pt x="3149575" y="1697772"/>
                  <a:pt x="3151709" y="1690302"/>
                  <a:pt x="3148507" y="1684433"/>
                </a:cubicBezTo>
                <a:cubicBezTo>
                  <a:pt x="3117828" y="1626809"/>
                  <a:pt x="3082080" y="1572120"/>
                  <a:pt x="3041796" y="1521165"/>
                </a:cubicBezTo>
                <a:cubicBezTo>
                  <a:pt x="3037528" y="1515829"/>
                  <a:pt x="3030058" y="1515029"/>
                  <a:pt x="3024989" y="1519031"/>
                </a:cubicBezTo>
                <a:lnTo>
                  <a:pt x="2813969" y="1689768"/>
                </a:lnTo>
                <a:cubicBezTo>
                  <a:pt x="2808900" y="1693770"/>
                  <a:pt x="2807299" y="1700440"/>
                  <a:pt x="2810234" y="1704174"/>
                </a:cubicBezTo>
                <a:cubicBezTo>
                  <a:pt x="2862522" y="1769535"/>
                  <a:pt x="2903072" y="1843966"/>
                  <a:pt x="2932151" y="1922132"/>
                </a:cubicBezTo>
                <a:cubicBezTo>
                  <a:pt x="2960163" y="2000831"/>
                  <a:pt x="2976703" y="2083532"/>
                  <a:pt x="2978837" y="2167567"/>
                </a:cubicBezTo>
                <a:cubicBezTo>
                  <a:pt x="2978837" y="2172369"/>
                  <a:pt x="2984439" y="2176371"/>
                  <a:pt x="2990842" y="2176371"/>
                </a:cubicBezTo>
                <a:lnTo>
                  <a:pt x="3262155" y="2171302"/>
                </a:lnTo>
                <a:cubicBezTo>
                  <a:pt x="3268557" y="2171302"/>
                  <a:pt x="3273893" y="2165699"/>
                  <a:pt x="3273626" y="2159030"/>
                </a:cubicBezTo>
                <a:cubicBezTo>
                  <a:pt x="3271759" y="2093936"/>
                  <a:pt x="3264022" y="2029109"/>
                  <a:pt x="3250416" y="1965349"/>
                </a:cubicBezTo>
                <a:cubicBezTo>
                  <a:pt x="3248816" y="1958680"/>
                  <a:pt x="3242413" y="1954678"/>
                  <a:pt x="3236277" y="1956012"/>
                </a:cubicBezTo>
                <a:lnTo>
                  <a:pt x="3109024" y="1984557"/>
                </a:lnTo>
                <a:cubicBezTo>
                  <a:pt x="3102622" y="1985891"/>
                  <a:pt x="3098620" y="1991761"/>
                  <a:pt x="3099954" y="1997363"/>
                </a:cubicBezTo>
                <a:cubicBezTo>
                  <a:pt x="3102622" y="2007500"/>
                  <a:pt x="3103689" y="2017638"/>
                  <a:pt x="3105823" y="2028042"/>
                </a:cubicBezTo>
                <a:cubicBezTo>
                  <a:pt x="3107424" y="2038180"/>
                  <a:pt x="3109825" y="2048317"/>
                  <a:pt x="3110892" y="2058722"/>
                </a:cubicBezTo>
                <a:cubicBezTo>
                  <a:pt x="3111692" y="2064324"/>
                  <a:pt x="3117561" y="2068326"/>
                  <a:pt x="3123964" y="2067525"/>
                </a:cubicBezTo>
                <a:lnTo>
                  <a:pt x="3177053" y="2060589"/>
                </a:lnTo>
                <a:lnTo>
                  <a:pt x="3180788" y="2088867"/>
                </a:lnTo>
                <a:lnTo>
                  <a:pt x="3066607" y="2100606"/>
                </a:lnTo>
                <a:cubicBezTo>
                  <a:pt x="3061538" y="2052586"/>
                  <a:pt x="3052468" y="2005099"/>
                  <a:pt x="3039929" y="1958680"/>
                </a:cubicBezTo>
                <a:lnTo>
                  <a:pt x="3284030" y="1891719"/>
                </a:lnTo>
                <a:cubicBezTo>
                  <a:pt x="3311508" y="1989359"/>
                  <a:pt x="3323780" y="2090735"/>
                  <a:pt x="3324581" y="2191577"/>
                </a:cubicBezTo>
                <a:cubicBezTo>
                  <a:pt x="3323780" y="2292419"/>
                  <a:pt x="3311508" y="2393794"/>
                  <a:pt x="3284030" y="2491435"/>
                </a:cubicBezTo>
                <a:lnTo>
                  <a:pt x="3039929" y="2424473"/>
                </a:lnTo>
                <a:cubicBezTo>
                  <a:pt x="3052468" y="2378054"/>
                  <a:pt x="3061538" y="2330568"/>
                  <a:pt x="3066607" y="2282548"/>
                </a:cubicBezTo>
                <a:lnTo>
                  <a:pt x="3180788" y="2294286"/>
                </a:lnTo>
                <a:lnTo>
                  <a:pt x="3177319" y="2322564"/>
                </a:lnTo>
                <a:lnTo>
                  <a:pt x="3124231" y="2315628"/>
                </a:lnTo>
                <a:cubicBezTo>
                  <a:pt x="3117828" y="2314828"/>
                  <a:pt x="3111959" y="2318830"/>
                  <a:pt x="3111159" y="2324432"/>
                </a:cubicBezTo>
                <a:cubicBezTo>
                  <a:pt x="3110092" y="2334836"/>
                  <a:pt x="3107690" y="2344974"/>
                  <a:pt x="3106090" y="2355111"/>
                </a:cubicBezTo>
                <a:cubicBezTo>
                  <a:pt x="3104222" y="2365249"/>
                  <a:pt x="3102888" y="2375653"/>
                  <a:pt x="3100221" y="2385791"/>
                </a:cubicBezTo>
                <a:cubicBezTo>
                  <a:pt x="3098887" y="2391393"/>
                  <a:pt x="3103155" y="2397262"/>
                  <a:pt x="3109291" y="2398596"/>
                </a:cubicBezTo>
                <a:lnTo>
                  <a:pt x="3236544" y="2427141"/>
                </a:lnTo>
                <a:cubicBezTo>
                  <a:pt x="3242947" y="2428475"/>
                  <a:pt x="3249349" y="2424473"/>
                  <a:pt x="3250683" y="2417804"/>
                </a:cubicBezTo>
                <a:cubicBezTo>
                  <a:pt x="3264289" y="2354044"/>
                  <a:pt x="3271759" y="2288951"/>
                  <a:pt x="3273893" y="2224124"/>
                </a:cubicBezTo>
                <a:cubicBezTo>
                  <a:pt x="3274160" y="2217454"/>
                  <a:pt x="3268824" y="2211852"/>
                  <a:pt x="3262421" y="2211852"/>
                </a:cubicBezTo>
                <a:lnTo>
                  <a:pt x="2991109" y="2206783"/>
                </a:lnTo>
                <a:cubicBezTo>
                  <a:pt x="2984706" y="2206783"/>
                  <a:pt x="2979104" y="2210518"/>
                  <a:pt x="2979104" y="2215587"/>
                </a:cubicBezTo>
                <a:cubicBezTo>
                  <a:pt x="2976969" y="2299622"/>
                  <a:pt x="2960429" y="2382323"/>
                  <a:pt x="2932418" y="2461022"/>
                </a:cubicBezTo>
                <a:cubicBezTo>
                  <a:pt x="2903339" y="2539188"/>
                  <a:pt x="2862789" y="2613619"/>
                  <a:pt x="2810500" y="2678979"/>
                </a:cubicBezTo>
                <a:cubicBezTo>
                  <a:pt x="2807566" y="2682714"/>
                  <a:pt x="2809167" y="2689383"/>
                  <a:pt x="2814235" y="2693385"/>
                </a:cubicBezTo>
                <a:lnTo>
                  <a:pt x="3025256" y="2864123"/>
                </a:lnTo>
                <a:cubicBezTo>
                  <a:pt x="3030325" y="2868124"/>
                  <a:pt x="3037795" y="2867324"/>
                  <a:pt x="3042063" y="2861988"/>
                </a:cubicBezTo>
                <a:cubicBezTo>
                  <a:pt x="3082347" y="2810767"/>
                  <a:pt x="3118362" y="2756078"/>
                  <a:pt x="3148774" y="2698721"/>
                </a:cubicBezTo>
                <a:cubicBezTo>
                  <a:pt x="3151976" y="2692852"/>
                  <a:pt x="3149575" y="2685382"/>
                  <a:pt x="3143972" y="2682447"/>
                </a:cubicBezTo>
                <a:lnTo>
                  <a:pt x="3027924" y="2622422"/>
                </a:lnTo>
                <a:cubicBezTo>
                  <a:pt x="3022055" y="2619488"/>
                  <a:pt x="3015385" y="2621088"/>
                  <a:pt x="3012718" y="2626424"/>
                </a:cubicBezTo>
                <a:cubicBezTo>
                  <a:pt x="3008183" y="2635761"/>
                  <a:pt x="3002580" y="2644565"/>
                  <a:pt x="2997511" y="2653635"/>
                </a:cubicBezTo>
                <a:cubicBezTo>
                  <a:pt x="2992176" y="2662439"/>
                  <a:pt x="2987374" y="2671776"/>
                  <a:pt x="2981505" y="2680313"/>
                </a:cubicBezTo>
                <a:cubicBezTo>
                  <a:pt x="2978303" y="2685115"/>
                  <a:pt x="2980438" y="2692051"/>
                  <a:pt x="2985773" y="2695519"/>
                </a:cubicBezTo>
                <a:lnTo>
                  <a:pt x="3030859" y="2724331"/>
                </a:lnTo>
                <a:lnTo>
                  <a:pt x="3015385" y="2748341"/>
                </a:lnTo>
                <a:lnTo>
                  <a:pt x="2920413" y="2684048"/>
                </a:lnTo>
                <a:cubicBezTo>
                  <a:pt x="2947357" y="2644031"/>
                  <a:pt x="2970834" y="2601880"/>
                  <a:pt x="2991109" y="2558129"/>
                </a:cubicBezTo>
                <a:lnTo>
                  <a:pt x="3221071" y="2663773"/>
                </a:lnTo>
                <a:cubicBezTo>
                  <a:pt x="3136502" y="2847849"/>
                  <a:pt x="3002313" y="3008449"/>
                  <a:pt x="2835578" y="3123164"/>
                </a:cubicBezTo>
                <a:lnTo>
                  <a:pt x="2691518" y="2915077"/>
                </a:lnTo>
                <a:cubicBezTo>
                  <a:pt x="2731267" y="2887866"/>
                  <a:pt x="2768616" y="2856920"/>
                  <a:pt x="2803298" y="2823306"/>
                </a:cubicBezTo>
                <a:lnTo>
                  <a:pt x="2883064" y="2905740"/>
                </a:lnTo>
                <a:lnTo>
                  <a:pt x="2862255" y="2925482"/>
                </a:lnTo>
                <a:lnTo>
                  <a:pt x="2826240" y="2885998"/>
                </a:lnTo>
                <a:cubicBezTo>
                  <a:pt x="2821972" y="2881196"/>
                  <a:pt x="2814769" y="2880396"/>
                  <a:pt x="2810500" y="2884131"/>
                </a:cubicBezTo>
                <a:cubicBezTo>
                  <a:pt x="2794761" y="2897737"/>
                  <a:pt x="2779287" y="2911342"/>
                  <a:pt x="2762747" y="2923881"/>
                </a:cubicBezTo>
                <a:cubicBezTo>
                  <a:pt x="2758212" y="2927349"/>
                  <a:pt x="2757679" y="2934552"/>
                  <a:pt x="2761680" y="2939621"/>
                </a:cubicBezTo>
                <a:lnTo>
                  <a:pt x="2840913" y="3043397"/>
                </a:lnTo>
                <a:cubicBezTo>
                  <a:pt x="2844915" y="3048466"/>
                  <a:pt x="2852384" y="3049533"/>
                  <a:pt x="2857720" y="3045265"/>
                </a:cubicBezTo>
                <a:cubicBezTo>
                  <a:pt x="2909208" y="3005248"/>
                  <a:pt x="2956695" y="2960696"/>
                  <a:pt x="3000179" y="2912143"/>
                </a:cubicBezTo>
                <a:cubicBezTo>
                  <a:pt x="3004714" y="2907074"/>
                  <a:pt x="3004181" y="2899337"/>
                  <a:pt x="2999379" y="2895069"/>
                </a:cubicBezTo>
                <a:lnTo>
                  <a:pt x="2794761" y="2716595"/>
                </a:lnTo>
                <a:cubicBezTo>
                  <a:pt x="2789959" y="2712326"/>
                  <a:pt x="2783289" y="2711793"/>
                  <a:pt x="2780088" y="2715528"/>
                </a:cubicBezTo>
                <a:cubicBezTo>
                  <a:pt x="2724065" y="2777954"/>
                  <a:pt x="2658704" y="2831843"/>
                  <a:pt x="2585874" y="2873460"/>
                </a:cubicBezTo>
                <a:cubicBezTo>
                  <a:pt x="2513577" y="2915878"/>
                  <a:pt x="2434344" y="2945223"/>
                  <a:pt x="2352710" y="2962564"/>
                </a:cubicBezTo>
                <a:cubicBezTo>
                  <a:pt x="2347908" y="2963631"/>
                  <a:pt x="2344974" y="2969233"/>
                  <a:pt x="2346308" y="2975636"/>
                </a:cubicBezTo>
                <a:lnTo>
                  <a:pt x="2398329" y="3242146"/>
                </a:lnTo>
                <a:cubicBezTo>
                  <a:pt x="2399663" y="3248549"/>
                  <a:pt x="2406066" y="3252817"/>
                  <a:pt x="2412469" y="3251483"/>
                </a:cubicBezTo>
                <a:cubicBezTo>
                  <a:pt x="2476228" y="3238411"/>
                  <a:pt x="2538921" y="3219203"/>
                  <a:pt x="2599480" y="3194660"/>
                </a:cubicBezTo>
                <a:cubicBezTo>
                  <a:pt x="2605882" y="3192259"/>
                  <a:pt x="2608817" y="3185323"/>
                  <a:pt x="2606149" y="3179187"/>
                </a:cubicBezTo>
                <a:lnTo>
                  <a:pt x="2555728" y="3058870"/>
                </a:lnTo>
                <a:cubicBezTo>
                  <a:pt x="2553327" y="3052734"/>
                  <a:pt x="2546658" y="3049800"/>
                  <a:pt x="2541322" y="3051667"/>
                </a:cubicBezTo>
                <a:lnTo>
                  <a:pt x="2512243" y="3063139"/>
                </a:lnTo>
                <a:lnTo>
                  <a:pt x="2482631" y="3073276"/>
                </a:lnTo>
                <a:cubicBezTo>
                  <a:pt x="2477295" y="3075144"/>
                  <a:pt x="2474361" y="3081813"/>
                  <a:pt x="2476228" y="3087949"/>
                </a:cubicBezTo>
                <a:lnTo>
                  <a:pt x="2492235" y="3138904"/>
                </a:lnTo>
                <a:cubicBezTo>
                  <a:pt x="2483165" y="3142105"/>
                  <a:pt x="2473827" y="3144239"/>
                  <a:pt x="2464757" y="3146907"/>
                </a:cubicBezTo>
                <a:lnTo>
                  <a:pt x="2433277" y="3036461"/>
                </a:lnTo>
                <a:cubicBezTo>
                  <a:pt x="2479430" y="3023122"/>
                  <a:pt x="2525049" y="3006582"/>
                  <a:pt x="2568533" y="2985773"/>
                </a:cubicBezTo>
                <a:lnTo>
                  <a:pt x="2677112" y="3214401"/>
                </a:lnTo>
                <a:cubicBezTo>
                  <a:pt x="2494102" y="3301638"/>
                  <a:pt x="2287083" y="3337119"/>
                  <a:pt x="2086200" y="3318445"/>
                </a:cubicBezTo>
                <a:lnTo>
                  <a:pt x="2109676" y="3066607"/>
                </a:lnTo>
                <a:cubicBezTo>
                  <a:pt x="2157696" y="3071409"/>
                  <a:pt x="2206249" y="3071142"/>
                  <a:pt x="2254269" y="3068208"/>
                </a:cubicBezTo>
                <a:lnTo>
                  <a:pt x="2262273" y="3182655"/>
                </a:lnTo>
                <a:cubicBezTo>
                  <a:pt x="2252669" y="3183189"/>
                  <a:pt x="2243332" y="3184256"/>
                  <a:pt x="2233728" y="3184256"/>
                </a:cubicBezTo>
                <a:lnTo>
                  <a:pt x="2231593" y="3130900"/>
                </a:lnTo>
                <a:cubicBezTo>
                  <a:pt x="2231327" y="3124498"/>
                  <a:pt x="2226525" y="3119162"/>
                  <a:pt x="2220655" y="3119429"/>
                </a:cubicBezTo>
                <a:cubicBezTo>
                  <a:pt x="2210251" y="3119696"/>
                  <a:pt x="2199847" y="3119962"/>
                  <a:pt x="2189443" y="3120229"/>
                </a:cubicBezTo>
                <a:lnTo>
                  <a:pt x="2158230" y="3119429"/>
                </a:lnTo>
                <a:cubicBezTo>
                  <a:pt x="2152361" y="3119162"/>
                  <a:pt x="2147559" y="3124498"/>
                  <a:pt x="2147292" y="3130900"/>
                </a:cubicBezTo>
                <a:lnTo>
                  <a:pt x="2141156" y="3261354"/>
                </a:lnTo>
                <a:cubicBezTo>
                  <a:pt x="2140889" y="3267757"/>
                  <a:pt x="2145958" y="3273359"/>
                  <a:pt x="2152894" y="3273359"/>
                </a:cubicBezTo>
                <a:cubicBezTo>
                  <a:pt x="2217988" y="3275760"/>
                  <a:pt x="2283081" y="3272559"/>
                  <a:pt x="2347642" y="3262955"/>
                </a:cubicBezTo>
                <a:cubicBezTo>
                  <a:pt x="2354311" y="3262155"/>
                  <a:pt x="2358846" y="3256019"/>
                  <a:pt x="2357779" y="3249616"/>
                </a:cubicBezTo>
                <a:lnTo>
                  <a:pt x="2316162" y="2981238"/>
                </a:lnTo>
                <a:cubicBezTo>
                  <a:pt x="2315095" y="2974835"/>
                  <a:pt x="2310293" y="2970300"/>
                  <a:pt x="2305491" y="2970834"/>
                </a:cubicBezTo>
                <a:cubicBezTo>
                  <a:pt x="2222790" y="2982572"/>
                  <a:pt x="2137154" y="2981771"/>
                  <a:pt x="2054987" y="2966832"/>
                </a:cubicBezTo>
                <a:cubicBezTo>
                  <a:pt x="2013903" y="2959896"/>
                  <a:pt x="1973086" y="2949491"/>
                  <a:pt x="1933870" y="2935352"/>
                </a:cubicBezTo>
                <a:cubicBezTo>
                  <a:pt x="1894387" y="2921480"/>
                  <a:pt x="1855971" y="2904940"/>
                  <a:pt x="1819155" y="2885198"/>
                </a:cubicBezTo>
                <a:cubicBezTo>
                  <a:pt x="1814887" y="2883064"/>
                  <a:pt x="1809018" y="2885465"/>
                  <a:pt x="1805817" y="2891334"/>
                </a:cubicBezTo>
                <a:lnTo>
                  <a:pt x="1674295" y="3128766"/>
                </a:lnTo>
                <a:cubicBezTo>
                  <a:pt x="1671094" y="3134368"/>
                  <a:pt x="1673228" y="3141838"/>
                  <a:pt x="1679364" y="3145039"/>
                </a:cubicBezTo>
                <a:cubicBezTo>
                  <a:pt x="1736721" y="3176252"/>
                  <a:pt x="1797013" y="3201596"/>
                  <a:pt x="1859172" y="3221605"/>
                </a:cubicBezTo>
                <a:cubicBezTo>
                  <a:pt x="1865575" y="3223739"/>
                  <a:pt x="1872244" y="3220537"/>
                  <a:pt x="1874378" y="3214135"/>
                </a:cubicBezTo>
                <a:lnTo>
                  <a:pt x="1913061" y="3089550"/>
                </a:lnTo>
                <a:cubicBezTo>
                  <a:pt x="1914928" y="3083414"/>
                  <a:pt x="1911994" y="3076744"/>
                  <a:pt x="1906658" y="3074877"/>
                </a:cubicBezTo>
                <a:lnTo>
                  <a:pt x="1877046" y="3065006"/>
                </a:lnTo>
                <a:cubicBezTo>
                  <a:pt x="1867175" y="3061538"/>
                  <a:pt x="1857571" y="3057536"/>
                  <a:pt x="1847967" y="3053802"/>
                </a:cubicBezTo>
                <a:cubicBezTo>
                  <a:pt x="1842632" y="3051667"/>
                  <a:pt x="1836229" y="3054869"/>
                  <a:pt x="1833828" y="3061004"/>
                </a:cubicBezTo>
                <a:lnTo>
                  <a:pt x="1813553" y="3110358"/>
                </a:lnTo>
                <a:cubicBezTo>
                  <a:pt x="1804483" y="3107157"/>
                  <a:pt x="1795946" y="3102888"/>
                  <a:pt x="1787409" y="3098887"/>
                </a:cubicBezTo>
                <a:lnTo>
                  <a:pt x="1834362" y="2994043"/>
                </a:lnTo>
                <a:cubicBezTo>
                  <a:pt x="1878380" y="3013518"/>
                  <a:pt x="1923999" y="3029791"/>
                  <a:pt x="1970418" y="3042063"/>
                </a:cubicBezTo>
                <a:lnTo>
                  <a:pt x="1906658" y="3286965"/>
                </a:lnTo>
                <a:cubicBezTo>
                  <a:pt x="1710310" y="3236011"/>
                  <a:pt x="1529168" y="3130633"/>
                  <a:pt x="1386976" y="2986573"/>
                </a:cubicBezTo>
                <a:lnTo>
                  <a:pt x="1567051" y="2808900"/>
                </a:lnTo>
                <a:cubicBezTo>
                  <a:pt x="1600931" y="2843047"/>
                  <a:pt x="1637747" y="2874527"/>
                  <a:pt x="1676696" y="2903072"/>
                </a:cubicBezTo>
                <a:lnTo>
                  <a:pt x="1609202" y="2995911"/>
                </a:lnTo>
                <a:cubicBezTo>
                  <a:pt x="1601465" y="2990575"/>
                  <a:pt x="1593729" y="2984706"/>
                  <a:pt x="1586259" y="2978837"/>
                </a:cubicBezTo>
                <a:lnTo>
                  <a:pt x="1618806" y="2936419"/>
                </a:lnTo>
                <a:cubicBezTo>
                  <a:pt x="1622807" y="2931351"/>
                  <a:pt x="1622274" y="2924148"/>
                  <a:pt x="1617738" y="2920680"/>
                </a:cubicBezTo>
                <a:cubicBezTo>
                  <a:pt x="1601198" y="2908141"/>
                  <a:pt x="1585725" y="2894002"/>
                  <a:pt x="1569985" y="2880663"/>
                </a:cubicBezTo>
                <a:cubicBezTo>
                  <a:pt x="1565717" y="2876928"/>
                  <a:pt x="1558781" y="2877462"/>
                  <a:pt x="1554245" y="2882264"/>
                </a:cubicBezTo>
                <a:lnTo>
                  <a:pt x="1465675" y="2978037"/>
                </a:lnTo>
                <a:cubicBezTo>
                  <a:pt x="1461407" y="2982839"/>
                  <a:pt x="1461407" y="2990575"/>
                  <a:pt x="1466476" y="2995110"/>
                </a:cubicBezTo>
                <a:cubicBezTo>
                  <a:pt x="1514762" y="3038862"/>
                  <a:pt x="1567051" y="3078078"/>
                  <a:pt x="1622540" y="3112226"/>
                </a:cubicBezTo>
                <a:cubicBezTo>
                  <a:pt x="1628143" y="3115961"/>
                  <a:pt x="1635613" y="3114093"/>
                  <a:pt x="1639081" y="3108491"/>
                </a:cubicBezTo>
                <a:lnTo>
                  <a:pt x="1779405" y="2876128"/>
                </a:lnTo>
                <a:cubicBezTo>
                  <a:pt x="1782607" y="2870525"/>
                  <a:pt x="1782073" y="2863856"/>
                  <a:pt x="1778072" y="2861188"/>
                </a:cubicBezTo>
                <a:cubicBezTo>
                  <a:pt x="1706842" y="2817170"/>
                  <a:pt x="1642816" y="2761413"/>
                  <a:pt x="1588927" y="2697387"/>
                </a:cubicBezTo>
                <a:cubicBezTo>
                  <a:pt x="1535304" y="2633093"/>
                  <a:pt x="1491286" y="2560530"/>
                  <a:pt x="1460607" y="2482898"/>
                </a:cubicBezTo>
                <a:cubicBezTo>
                  <a:pt x="1458739" y="2478363"/>
                  <a:pt x="1452336" y="2476495"/>
                  <a:pt x="1446467" y="2478896"/>
                </a:cubicBezTo>
                <a:lnTo>
                  <a:pt x="1193296" y="2576537"/>
                </a:lnTo>
                <a:cubicBezTo>
                  <a:pt x="1187160" y="2578938"/>
                  <a:pt x="1184225" y="2585874"/>
                  <a:pt x="1186626" y="2592276"/>
                </a:cubicBezTo>
                <a:cubicBezTo>
                  <a:pt x="1210903" y="2652835"/>
                  <a:pt x="1240515" y="2711259"/>
                  <a:pt x="1275196" y="2766482"/>
                </a:cubicBezTo>
                <a:cubicBezTo>
                  <a:pt x="1278931" y="2772085"/>
                  <a:pt x="1286134" y="2773952"/>
                  <a:pt x="1291736" y="2770217"/>
                </a:cubicBezTo>
                <a:lnTo>
                  <a:pt x="1401382" y="2699521"/>
                </a:lnTo>
                <a:cubicBezTo>
                  <a:pt x="1406717" y="2696853"/>
                  <a:pt x="1408585" y="2689917"/>
                  <a:pt x="1405384" y="2685115"/>
                </a:cubicBezTo>
                <a:close/>
                <a:moveTo>
                  <a:pt x="1973086" y="3323247"/>
                </a:moveTo>
                <a:cubicBezTo>
                  <a:pt x="1956012" y="3320045"/>
                  <a:pt x="1939205" y="3316577"/>
                  <a:pt x="1922132" y="3312576"/>
                </a:cubicBezTo>
                <a:cubicBezTo>
                  <a:pt x="1925066" y="3310975"/>
                  <a:pt x="1927467" y="3308574"/>
                  <a:pt x="1928267" y="3305106"/>
                </a:cubicBezTo>
                <a:lnTo>
                  <a:pt x="1992027" y="3035927"/>
                </a:lnTo>
                <a:cubicBezTo>
                  <a:pt x="1993628" y="3029525"/>
                  <a:pt x="1990427" y="3023389"/>
                  <a:pt x="1985358" y="3022322"/>
                </a:cubicBezTo>
                <a:cubicBezTo>
                  <a:pt x="1933603" y="3009516"/>
                  <a:pt x="1883182" y="2991642"/>
                  <a:pt x="1834895" y="2969233"/>
                </a:cubicBezTo>
                <a:cubicBezTo>
                  <a:pt x="1830093" y="2967099"/>
                  <a:pt x="1823957" y="2970033"/>
                  <a:pt x="1821023" y="2975903"/>
                </a:cubicBezTo>
                <a:lnTo>
                  <a:pt x="1761798" y="3101021"/>
                </a:lnTo>
                <a:cubicBezTo>
                  <a:pt x="1758864" y="3106890"/>
                  <a:pt x="1761265" y="3113826"/>
                  <a:pt x="1767134" y="3116494"/>
                </a:cubicBezTo>
                <a:cubicBezTo>
                  <a:pt x="1782874" y="3123697"/>
                  <a:pt x="1798880" y="3130900"/>
                  <a:pt x="1815154" y="3137036"/>
                </a:cubicBezTo>
                <a:cubicBezTo>
                  <a:pt x="1821023" y="3139437"/>
                  <a:pt x="1827692" y="3136236"/>
                  <a:pt x="1830093" y="3130100"/>
                </a:cubicBezTo>
                <a:lnTo>
                  <a:pt x="1849301" y="3080212"/>
                </a:lnTo>
                <a:cubicBezTo>
                  <a:pt x="1862373" y="3085548"/>
                  <a:pt x="1875712" y="3090083"/>
                  <a:pt x="1889318" y="3094618"/>
                </a:cubicBezTo>
                <a:lnTo>
                  <a:pt x="1855170" y="3195994"/>
                </a:lnTo>
                <a:cubicBezTo>
                  <a:pt x="1802348" y="3178387"/>
                  <a:pt x="1750594" y="3156511"/>
                  <a:pt x="1701240" y="3130366"/>
                </a:cubicBezTo>
                <a:lnTo>
                  <a:pt x="1816221" y="2910809"/>
                </a:lnTo>
                <a:cubicBezTo>
                  <a:pt x="1885850" y="2947357"/>
                  <a:pt x="1960547" y="2973501"/>
                  <a:pt x="2037646" y="2988441"/>
                </a:cubicBezTo>
                <a:lnTo>
                  <a:pt x="1973086" y="3323247"/>
                </a:lnTo>
                <a:close/>
                <a:moveTo>
                  <a:pt x="1357097" y="2985773"/>
                </a:moveTo>
                <a:cubicBezTo>
                  <a:pt x="1345092" y="2973235"/>
                  <a:pt x="1333354" y="2960963"/>
                  <a:pt x="1322416" y="2947624"/>
                </a:cubicBezTo>
                <a:lnTo>
                  <a:pt x="1579856" y="2723798"/>
                </a:lnTo>
                <a:cubicBezTo>
                  <a:pt x="1605467" y="2753677"/>
                  <a:pt x="1633478" y="2781422"/>
                  <a:pt x="1663357" y="2807032"/>
                </a:cubicBezTo>
                <a:cubicBezTo>
                  <a:pt x="1693237" y="2832643"/>
                  <a:pt x="1724716" y="2856386"/>
                  <a:pt x="1758063" y="2877195"/>
                </a:cubicBezTo>
                <a:lnTo>
                  <a:pt x="1625208" y="3086348"/>
                </a:lnTo>
                <a:cubicBezTo>
                  <a:pt x="1577989" y="3056469"/>
                  <a:pt x="1533170" y="3023122"/>
                  <a:pt x="1491553" y="2986040"/>
                </a:cubicBezTo>
                <a:lnTo>
                  <a:pt x="1562249" y="2906007"/>
                </a:lnTo>
                <a:cubicBezTo>
                  <a:pt x="1573187" y="2915077"/>
                  <a:pt x="1583324" y="2924948"/>
                  <a:pt x="1594529" y="2933485"/>
                </a:cubicBezTo>
                <a:lnTo>
                  <a:pt x="1560915" y="2975102"/>
                </a:lnTo>
                <a:cubicBezTo>
                  <a:pt x="1556913" y="2980171"/>
                  <a:pt x="1557447" y="2987374"/>
                  <a:pt x="1562516" y="2991375"/>
                </a:cubicBezTo>
                <a:lnTo>
                  <a:pt x="1583057" y="3007382"/>
                </a:lnTo>
                <a:lnTo>
                  <a:pt x="1604400" y="3022589"/>
                </a:lnTo>
                <a:cubicBezTo>
                  <a:pt x="1609468" y="3026323"/>
                  <a:pt x="1616671" y="3024989"/>
                  <a:pt x="1620406" y="3019387"/>
                </a:cubicBezTo>
                <a:lnTo>
                  <a:pt x="1699106" y="2905740"/>
                </a:lnTo>
                <a:cubicBezTo>
                  <a:pt x="1702841" y="2900404"/>
                  <a:pt x="1702307" y="2893468"/>
                  <a:pt x="1698039" y="2890534"/>
                </a:cubicBezTo>
                <a:cubicBezTo>
                  <a:pt x="1654554" y="2859588"/>
                  <a:pt x="1613737" y="2824640"/>
                  <a:pt x="1576655" y="2786224"/>
                </a:cubicBezTo>
                <a:cubicBezTo>
                  <a:pt x="1572920" y="2782489"/>
                  <a:pt x="1566250" y="2783022"/>
                  <a:pt x="1561448" y="2787291"/>
                </a:cubicBezTo>
                <a:lnTo>
                  <a:pt x="1360298" y="2977236"/>
                </a:lnTo>
                <a:cubicBezTo>
                  <a:pt x="1357897" y="2979371"/>
                  <a:pt x="1356830" y="2982572"/>
                  <a:pt x="1357097" y="2985773"/>
                </a:cubicBezTo>
                <a:close/>
                <a:moveTo>
                  <a:pt x="3281629" y="1816221"/>
                </a:moveTo>
                <a:cubicBezTo>
                  <a:pt x="3287232" y="1832494"/>
                  <a:pt x="3292567" y="1849034"/>
                  <a:pt x="3297369" y="1865575"/>
                </a:cubicBezTo>
                <a:cubicBezTo>
                  <a:pt x="3294701" y="1863707"/>
                  <a:pt x="3291233" y="1863174"/>
                  <a:pt x="3288032" y="1863974"/>
                </a:cubicBezTo>
                <a:lnTo>
                  <a:pt x="3022855" y="1943207"/>
                </a:lnTo>
                <a:cubicBezTo>
                  <a:pt x="3016719" y="1945074"/>
                  <a:pt x="3012718" y="1950677"/>
                  <a:pt x="3014052" y="1955745"/>
                </a:cubicBezTo>
                <a:cubicBezTo>
                  <a:pt x="3028724" y="2006967"/>
                  <a:pt x="3038595" y="2059522"/>
                  <a:pt x="3043397" y="2112611"/>
                </a:cubicBezTo>
                <a:cubicBezTo>
                  <a:pt x="3043664" y="2117946"/>
                  <a:pt x="3049533" y="2121681"/>
                  <a:pt x="3055936" y="2121414"/>
                </a:cubicBezTo>
                <a:lnTo>
                  <a:pt x="3193860" y="2110476"/>
                </a:lnTo>
                <a:cubicBezTo>
                  <a:pt x="3200262" y="2109943"/>
                  <a:pt x="3205331" y="2104340"/>
                  <a:pt x="3204797" y="2098205"/>
                </a:cubicBezTo>
                <a:cubicBezTo>
                  <a:pt x="3203730" y="2080864"/>
                  <a:pt x="3200796" y="2063524"/>
                  <a:pt x="3198662" y="2046450"/>
                </a:cubicBezTo>
                <a:cubicBezTo>
                  <a:pt x="3197861" y="2040047"/>
                  <a:pt x="3191992" y="2035779"/>
                  <a:pt x="3185323" y="2036846"/>
                </a:cubicBezTo>
                <a:lnTo>
                  <a:pt x="3132501" y="2045116"/>
                </a:lnTo>
                <a:lnTo>
                  <a:pt x="3125031" y="2003232"/>
                </a:lnTo>
                <a:lnTo>
                  <a:pt x="3229875" y="1982157"/>
                </a:lnTo>
                <a:cubicBezTo>
                  <a:pt x="3240813" y="2036846"/>
                  <a:pt x="3247215" y="2092602"/>
                  <a:pt x="3249616" y="2148092"/>
                </a:cubicBezTo>
                <a:lnTo>
                  <a:pt x="3002047" y="2158230"/>
                </a:lnTo>
                <a:cubicBezTo>
                  <a:pt x="2998579" y="2079530"/>
                  <a:pt x="2984439" y="2001631"/>
                  <a:pt x="2958562" y="1927467"/>
                </a:cubicBezTo>
                <a:lnTo>
                  <a:pt x="3281629" y="1816221"/>
                </a:lnTo>
                <a:close/>
                <a:moveTo>
                  <a:pt x="3023122" y="2440747"/>
                </a:moveTo>
                <a:lnTo>
                  <a:pt x="3288299" y="2519980"/>
                </a:lnTo>
                <a:cubicBezTo>
                  <a:pt x="3291500" y="2521047"/>
                  <a:pt x="3294968" y="2520247"/>
                  <a:pt x="3297636" y="2518379"/>
                </a:cubicBezTo>
                <a:cubicBezTo>
                  <a:pt x="3292834" y="2534919"/>
                  <a:pt x="3287232" y="2551460"/>
                  <a:pt x="3281896" y="2567733"/>
                </a:cubicBezTo>
                <a:lnTo>
                  <a:pt x="2959362" y="2456487"/>
                </a:lnTo>
                <a:cubicBezTo>
                  <a:pt x="2985240" y="2382323"/>
                  <a:pt x="2999379" y="2304424"/>
                  <a:pt x="3002847" y="2225724"/>
                </a:cubicBezTo>
                <a:lnTo>
                  <a:pt x="3250416" y="2235862"/>
                </a:lnTo>
                <a:cubicBezTo>
                  <a:pt x="3247749" y="2291618"/>
                  <a:pt x="3241613" y="2347108"/>
                  <a:pt x="3230675" y="2401797"/>
                </a:cubicBezTo>
                <a:lnTo>
                  <a:pt x="3125831" y="2380722"/>
                </a:lnTo>
                <a:lnTo>
                  <a:pt x="3133301" y="2338838"/>
                </a:lnTo>
                <a:lnTo>
                  <a:pt x="3186123" y="2347108"/>
                </a:lnTo>
                <a:cubicBezTo>
                  <a:pt x="3192526" y="2348175"/>
                  <a:pt x="3198662" y="2343907"/>
                  <a:pt x="3199462" y="2337504"/>
                </a:cubicBezTo>
                <a:cubicBezTo>
                  <a:pt x="3201329" y="2320164"/>
                  <a:pt x="3204264" y="2303090"/>
                  <a:pt x="3205598" y="2285749"/>
                </a:cubicBezTo>
                <a:cubicBezTo>
                  <a:pt x="3206131" y="2279347"/>
                  <a:pt x="3201063" y="2274011"/>
                  <a:pt x="3194660" y="2273477"/>
                </a:cubicBezTo>
                <a:lnTo>
                  <a:pt x="3056736" y="2262273"/>
                </a:lnTo>
                <a:cubicBezTo>
                  <a:pt x="3050333" y="2261739"/>
                  <a:pt x="3044731" y="2265741"/>
                  <a:pt x="3044197" y="2270810"/>
                </a:cubicBezTo>
                <a:cubicBezTo>
                  <a:pt x="3039395" y="2323898"/>
                  <a:pt x="3029525" y="2376454"/>
                  <a:pt x="3014852" y="2427675"/>
                </a:cubicBezTo>
                <a:cubicBezTo>
                  <a:pt x="3012985" y="2433277"/>
                  <a:pt x="3016719" y="2438879"/>
                  <a:pt x="3023122" y="2440747"/>
                </a:cubicBezTo>
                <a:close/>
                <a:moveTo>
                  <a:pt x="1322149" y="1436597"/>
                </a:moveTo>
                <a:cubicBezTo>
                  <a:pt x="1333087" y="1423258"/>
                  <a:pt x="1345092" y="1410719"/>
                  <a:pt x="1356830" y="1398447"/>
                </a:cubicBezTo>
                <a:cubicBezTo>
                  <a:pt x="1356830" y="1401649"/>
                  <a:pt x="1357897" y="1404850"/>
                  <a:pt x="1360298" y="1406984"/>
                </a:cubicBezTo>
                <a:lnTo>
                  <a:pt x="1561448" y="1596930"/>
                </a:lnTo>
                <a:cubicBezTo>
                  <a:pt x="1566250" y="1601465"/>
                  <a:pt x="1572920" y="1601999"/>
                  <a:pt x="1576655" y="1597997"/>
                </a:cubicBezTo>
                <a:cubicBezTo>
                  <a:pt x="1613737" y="1559581"/>
                  <a:pt x="1654287" y="1524633"/>
                  <a:pt x="1698039" y="1493687"/>
                </a:cubicBezTo>
                <a:cubicBezTo>
                  <a:pt x="1702307" y="1490486"/>
                  <a:pt x="1702841" y="1483816"/>
                  <a:pt x="1699106" y="1478481"/>
                </a:cubicBezTo>
                <a:lnTo>
                  <a:pt x="1620406" y="1364833"/>
                </a:lnTo>
                <a:cubicBezTo>
                  <a:pt x="1616671" y="1359498"/>
                  <a:pt x="1609468" y="1358164"/>
                  <a:pt x="1604400" y="1361632"/>
                </a:cubicBezTo>
                <a:lnTo>
                  <a:pt x="1583057" y="1376838"/>
                </a:lnTo>
                <a:lnTo>
                  <a:pt x="1562516" y="1392845"/>
                </a:lnTo>
                <a:cubicBezTo>
                  <a:pt x="1557447" y="1396847"/>
                  <a:pt x="1556913" y="1404050"/>
                  <a:pt x="1560915" y="1409118"/>
                </a:cubicBezTo>
                <a:lnTo>
                  <a:pt x="1594529" y="1450736"/>
                </a:lnTo>
                <a:cubicBezTo>
                  <a:pt x="1583324" y="1459273"/>
                  <a:pt x="1572920" y="1469143"/>
                  <a:pt x="1562249" y="1478214"/>
                </a:cubicBezTo>
                <a:lnTo>
                  <a:pt x="1491553" y="1398181"/>
                </a:lnTo>
                <a:cubicBezTo>
                  <a:pt x="1533170" y="1361099"/>
                  <a:pt x="1577989" y="1327485"/>
                  <a:pt x="1625208" y="1297872"/>
                </a:cubicBezTo>
                <a:lnTo>
                  <a:pt x="1758063" y="1507026"/>
                </a:lnTo>
                <a:cubicBezTo>
                  <a:pt x="1724716" y="1527834"/>
                  <a:pt x="1693237" y="1551578"/>
                  <a:pt x="1663357" y="1577188"/>
                </a:cubicBezTo>
                <a:cubicBezTo>
                  <a:pt x="1633212" y="1602532"/>
                  <a:pt x="1605467" y="1630544"/>
                  <a:pt x="1579856" y="1660423"/>
                </a:cubicBezTo>
                <a:lnTo>
                  <a:pt x="1322149" y="1436597"/>
                </a:lnTo>
                <a:close/>
                <a:moveTo>
                  <a:pt x="1992027" y="1348293"/>
                </a:moveTo>
                <a:lnTo>
                  <a:pt x="1928267" y="1079115"/>
                </a:lnTo>
                <a:cubicBezTo>
                  <a:pt x="1927467" y="1075914"/>
                  <a:pt x="1925066" y="1073246"/>
                  <a:pt x="1922132" y="1071645"/>
                </a:cubicBezTo>
                <a:cubicBezTo>
                  <a:pt x="1938938" y="1067643"/>
                  <a:pt x="1956012" y="1064175"/>
                  <a:pt x="1973086" y="1060974"/>
                </a:cubicBezTo>
                <a:lnTo>
                  <a:pt x="2037646" y="1395780"/>
                </a:lnTo>
                <a:cubicBezTo>
                  <a:pt x="1960547" y="1410719"/>
                  <a:pt x="1885850" y="1436863"/>
                  <a:pt x="1816221" y="1473412"/>
                </a:cubicBezTo>
                <a:lnTo>
                  <a:pt x="1700973" y="1253854"/>
                </a:lnTo>
                <a:cubicBezTo>
                  <a:pt x="1750327" y="1227710"/>
                  <a:pt x="1801815" y="1205834"/>
                  <a:pt x="1854904" y="1188227"/>
                </a:cubicBezTo>
                <a:lnTo>
                  <a:pt x="1889051" y="1289602"/>
                </a:lnTo>
                <a:cubicBezTo>
                  <a:pt x="1875712" y="1294137"/>
                  <a:pt x="1862107" y="1298406"/>
                  <a:pt x="1849034" y="1304008"/>
                </a:cubicBezTo>
                <a:lnTo>
                  <a:pt x="1829826" y="1254121"/>
                </a:lnTo>
                <a:cubicBezTo>
                  <a:pt x="1827426" y="1247985"/>
                  <a:pt x="1820756" y="1245050"/>
                  <a:pt x="1814887" y="1247185"/>
                </a:cubicBezTo>
                <a:cubicBezTo>
                  <a:pt x="1798614" y="1253320"/>
                  <a:pt x="1782874" y="1260523"/>
                  <a:pt x="1766867" y="1267726"/>
                </a:cubicBezTo>
                <a:cubicBezTo>
                  <a:pt x="1760998" y="1270394"/>
                  <a:pt x="1758597" y="1277330"/>
                  <a:pt x="1761531" y="1283200"/>
                </a:cubicBezTo>
                <a:lnTo>
                  <a:pt x="1820756" y="1408318"/>
                </a:lnTo>
                <a:cubicBezTo>
                  <a:pt x="1823691" y="1414187"/>
                  <a:pt x="1829826" y="1417122"/>
                  <a:pt x="1834628" y="1414988"/>
                </a:cubicBezTo>
                <a:cubicBezTo>
                  <a:pt x="1882915" y="1392578"/>
                  <a:pt x="1933603" y="1374971"/>
                  <a:pt x="1985091" y="1361899"/>
                </a:cubicBezTo>
                <a:cubicBezTo>
                  <a:pt x="1990427" y="1360832"/>
                  <a:pt x="1993361" y="1354696"/>
                  <a:pt x="1992027" y="1348293"/>
                </a:cubicBezTo>
                <a:close/>
                <a:moveTo>
                  <a:pt x="1195963" y="1984557"/>
                </a:moveTo>
                <a:cubicBezTo>
                  <a:pt x="1194629" y="1990693"/>
                  <a:pt x="1199165" y="1996829"/>
                  <a:pt x="1205301" y="1998163"/>
                </a:cubicBezTo>
                <a:lnTo>
                  <a:pt x="1257856" y="2008301"/>
                </a:lnTo>
                <a:cubicBezTo>
                  <a:pt x="1255455" y="2022173"/>
                  <a:pt x="1252787" y="2036045"/>
                  <a:pt x="1250653" y="2050185"/>
                </a:cubicBezTo>
                <a:lnTo>
                  <a:pt x="1145009" y="2034445"/>
                </a:lnTo>
                <a:cubicBezTo>
                  <a:pt x="1153546" y="1979222"/>
                  <a:pt x="1166084" y="1924799"/>
                  <a:pt x="1182891" y="1871444"/>
                </a:cubicBezTo>
                <a:lnTo>
                  <a:pt x="1418989" y="1946408"/>
                </a:lnTo>
                <a:cubicBezTo>
                  <a:pt x="1395513" y="2021373"/>
                  <a:pt x="1382441" y="2099538"/>
                  <a:pt x="1381374" y="2178238"/>
                </a:cubicBezTo>
                <a:lnTo>
                  <a:pt x="1040165" y="2172636"/>
                </a:lnTo>
                <a:cubicBezTo>
                  <a:pt x="1040699" y="2155562"/>
                  <a:pt x="1041232" y="2138488"/>
                  <a:pt x="1042299" y="2121414"/>
                </a:cubicBezTo>
                <a:cubicBezTo>
                  <a:pt x="1044167" y="2123815"/>
                  <a:pt x="1047101" y="2125416"/>
                  <a:pt x="1050303" y="2125683"/>
                </a:cubicBezTo>
                <a:lnTo>
                  <a:pt x="1326418" y="2141689"/>
                </a:lnTo>
                <a:cubicBezTo>
                  <a:pt x="1332820" y="2141956"/>
                  <a:pt x="1338422" y="2137955"/>
                  <a:pt x="1338956" y="2132886"/>
                </a:cubicBezTo>
                <a:cubicBezTo>
                  <a:pt x="1342691" y="2079530"/>
                  <a:pt x="1351228" y="2026708"/>
                  <a:pt x="1364567" y="1975220"/>
                </a:cubicBezTo>
                <a:cubicBezTo>
                  <a:pt x="1365901" y="1970151"/>
                  <a:pt x="1362166" y="1964549"/>
                  <a:pt x="1355763" y="1962949"/>
                </a:cubicBezTo>
                <a:lnTo>
                  <a:pt x="1222374" y="1926400"/>
                </a:lnTo>
                <a:cubicBezTo>
                  <a:pt x="1215972" y="1924532"/>
                  <a:pt x="1209569" y="1928267"/>
                  <a:pt x="1207968" y="1934403"/>
                </a:cubicBezTo>
                <a:cubicBezTo>
                  <a:pt x="1203433" y="1950677"/>
                  <a:pt x="1199965" y="1967751"/>
                  <a:pt x="1195963" y="1984557"/>
                </a:cubicBezTo>
                <a:close/>
                <a:moveTo>
                  <a:pt x="1040165" y="2211585"/>
                </a:moveTo>
                <a:lnTo>
                  <a:pt x="1381374" y="2205983"/>
                </a:lnTo>
                <a:cubicBezTo>
                  <a:pt x="1382441" y="2284949"/>
                  <a:pt x="1395513" y="2363115"/>
                  <a:pt x="1418989" y="2437812"/>
                </a:cubicBezTo>
                <a:lnTo>
                  <a:pt x="1182891" y="2512777"/>
                </a:lnTo>
                <a:cubicBezTo>
                  <a:pt x="1166351" y="2459421"/>
                  <a:pt x="1153546" y="2404999"/>
                  <a:pt x="1145009" y="2349776"/>
                </a:cubicBezTo>
                <a:lnTo>
                  <a:pt x="1250653" y="2334036"/>
                </a:lnTo>
                <a:cubicBezTo>
                  <a:pt x="1252787" y="2347908"/>
                  <a:pt x="1255455" y="2361781"/>
                  <a:pt x="1257856" y="2375920"/>
                </a:cubicBezTo>
                <a:lnTo>
                  <a:pt x="1205301" y="2386058"/>
                </a:lnTo>
                <a:cubicBezTo>
                  <a:pt x="1198898" y="2387391"/>
                  <a:pt x="1194363" y="2393261"/>
                  <a:pt x="1195963" y="2399663"/>
                </a:cubicBezTo>
                <a:cubicBezTo>
                  <a:pt x="1199965" y="2416737"/>
                  <a:pt x="1203700" y="2433544"/>
                  <a:pt x="1207968" y="2450618"/>
                </a:cubicBezTo>
                <a:cubicBezTo>
                  <a:pt x="1209569" y="2456753"/>
                  <a:pt x="1216238" y="2460222"/>
                  <a:pt x="1222374" y="2458621"/>
                </a:cubicBezTo>
                <a:lnTo>
                  <a:pt x="1355763" y="2422073"/>
                </a:lnTo>
                <a:cubicBezTo>
                  <a:pt x="1362166" y="2420472"/>
                  <a:pt x="1365901" y="2414869"/>
                  <a:pt x="1364567" y="2409801"/>
                </a:cubicBezTo>
                <a:cubicBezTo>
                  <a:pt x="1351228" y="2358313"/>
                  <a:pt x="1342691" y="2305491"/>
                  <a:pt x="1338956" y="2252135"/>
                </a:cubicBezTo>
                <a:cubicBezTo>
                  <a:pt x="1338422" y="2246800"/>
                  <a:pt x="1332820" y="2242798"/>
                  <a:pt x="1326418" y="2243332"/>
                </a:cubicBezTo>
                <a:lnTo>
                  <a:pt x="1050303" y="2259338"/>
                </a:lnTo>
                <a:cubicBezTo>
                  <a:pt x="1047101" y="2259605"/>
                  <a:pt x="1044434" y="2261206"/>
                  <a:pt x="1042299" y="2263607"/>
                </a:cubicBezTo>
                <a:cubicBezTo>
                  <a:pt x="1041232" y="2245733"/>
                  <a:pt x="1040699" y="2228659"/>
                  <a:pt x="1040165" y="2211585"/>
                </a:cubicBezTo>
                <a:close/>
                <a:moveTo>
                  <a:pt x="1269327" y="1501690"/>
                </a:moveTo>
                <a:cubicBezTo>
                  <a:pt x="1278664" y="1489952"/>
                  <a:pt x="1287735" y="1478214"/>
                  <a:pt x="1297072" y="1466476"/>
                </a:cubicBezTo>
                <a:lnTo>
                  <a:pt x="1561982" y="1681498"/>
                </a:lnTo>
                <a:cubicBezTo>
                  <a:pt x="1512361" y="1742590"/>
                  <a:pt x="1471811" y="1810885"/>
                  <a:pt x="1441932" y="1883449"/>
                </a:cubicBezTo>
                <a:lnTo>
                  <a:pt x="1212770" y="1789010"/>
                </a:lnTo>
                <a:cubicBezTo>
                  <a:pt x="1234112" y="1737521"/>
                  <a:pt x="1259456" y="1687634"/>
                  <a:pt x="1288535" y="1639881"/>
                </a:cubicBezTo>
                <a:lnTo>
                  <a:pt x="1379773" y="1695638"/>
                </a:lnTo>
                <a:cubicBezTo>
                  <a:pt x="1372570" y="1707643"/>
                  <a:pt x="1365634" y="1720181"/>
                  <a:pt x="1358431" y="1732453"/>
                </a:cubicBezTo>
                <a:lnTo>
                  <a:pt x="1311745" y="1706575"/>
                </a:lnTo>
                <a:cubicBezTo>
                  <a:pt x="1306142" y="1703374"/>
                  <a:pt x="1298673" y="1705241"/>
                  <a:pt x="1295738" y="1710844"/>
                </a:cubicBezTo>
                <a:cubicBezTo>
                  <a:pt x="1288002" y="1726317"/>
                  <a:pt x="1279465" y="1741790"/>
                  <a:pt x="1272262" y="1757530"/>
                </a:cubicBezTo>
                <a:cubicBezTo>
                  <a:pt x="1269594" y="1763399"/>
                  <a:pt x="1272262" y="1770068"/>
                  <a:pt x="1278398" y="1773003"/>
                </a:cubicBezTo>
                <a:lnTo>
                  <a:pt x="1404050" y="1830894"/>
                </a:lnTo>
                <a:cubicBezTo>
                  <a:pt x="1409919" y="1833561"/>
                  <a:pt x="1416588" y="1831961"/>
                  <a:pt x="1418722" y="1827159"/>
                </a:cubicBezTo>
                <a:cubicBezTo>
                  <a:pt x="1441665" y="1778872"/>
                  <a:pt x="1468877" y="1732986"/>
                  <a:pt x="1500356" y="1689768"/>
                </a:cubicBezTo>
                <a:cubicBezTo>
                  <a:pt x="1503291" y="1685500"/>
                  <a:pt x="1501690" y="1678830"/>
                  <a:pt x="1496355" y="1674829"/>
                </a:cubicBezTo>
                <a:lnTo>
                  <a:pt x="1274396" y="1509427"/>
                </a:lnTo>
                <a:cubicBezTo>
                  <a:pt x="1271728" y="1507293"/>
                  <a:pt x="1268260" y="1507026"/>
                  <a:pt x="1265325" y="1507559"/>
                </a:cubicBezTo>
                <a:cubicBezTo>
                  <a:pt x="1266659" y="1505425"/>
                  <a:pt x="1267993" y="1503558"/>
                  <a:pt x="1269327" y="1501690"/>
                </a:cubicBezTo>
                <a:close/>
                <a:moveTo>
                  <a:pt x="2027775" y="1051637"/>
                </a:moveTo>
                <a:cubicBezTo>
                  <a:pt x="2039514" y="1049769"/>
                  <a:pt x="2050985" y="1048435"/>
                  <a:pt x="2062723" y="1047101"/>
                </a:cubicBezTo>
                <a:cubicBezTo>
                  <a:pt x="2060589" y="1049503"/>
                  <a:pt x="2059255" y="1052704"/>
                  <a:pt x="2059789" y="1056172"/>
                </a:cubicBezTo>
                <a:lnTo>
                  <a:pt x="2091535" y="1330953"/>
                </a:lnTo>
                <a:cubicBezTo>
                  <a:pt x="2092336" y="1337355"/>
                  <a:pt x="2097138" y="1342157"/>
                  <a:pt x="2102473" y="1341357"/>
                </a:cubicBezTo>
                <a:cubicBezTo>
                  <a:pt x="2155562" y="1336022"/>
                  <a:pt x="2209451" y="1335488"/>
                  <a:pt x="2262540" y="1339756"/>
                </a:cubicBezTo>
                <a:cubicBezTo>
                  <a:pt x="2267875" y="1340023"/>
                  <a:pt x="2272677" y="1335221"/>
                  <a:pt x="2273211" y="1328819"/>
                </a:cubicBezTo>
                <a:lnTo>
                  <a:pt x="2286016" y="1191161"/>
                </a:lnTo>
                <a:cubicBezTo>
                  <a:pt x="2286550" y="1184759"/>
                  <a:pt x="2282014" y="1178890"/>
                  <a:pt x="2275612" y="1178623"/>
                </a:cubicBezTo>
                <a:cubicBezTo>
                  <a:pt x="2258271" y="1177289"/>
                  <a:pt x="2240931" y="1175955"/>
                  <a:pt x="2223590" y="1175688"/>
                </a:cubicBezTo>
                <a:cubicBezTo>
                  <a:pt x="2217187" y="1175421"/>
                  <a:pt x="2212119" y="1180757"/>
                  <a:pt x="2211852" y="1187160"/>
                </a:cubicBezTo>
                <a:lnTo>
                  <a:pt x="2210785" y="1240515"/>
                </a:lnTo>
                <a:cubicBezTo>
                  <a:pt x="2196645" y="1239982"/>
                  <a:pt x="2182506" y="1240248"/>
                  <a:pt x="2168367" y="1240515"/>
                </a:cubicBezTo>
                <a:lnTo>
                  <a:pt x="2165699" y="1133537"/>
                </a:lnTo>
                <a:cubicBezTo>
                  <a:pt x="2221456" y="1131937"/>
                  <a:pt x="2277212" y="1134871"/>
                  <a:pt x="2332435" y="1142341"/>
                </a:cubicBezTo>
                <a:lnTo>
                  <a:pt x="2299888" y="1388043"/>
                </a:lnTo>
                <a:cubicBezTo>
                  <a:pt x="2221989" y="1377372"/>
                  <a:pt x="2142223" y="1378973"/>
                  <a:pt x="2064591" y="1390711"/>
                </a:cubicBezTo>
                <a:lnTo>
                  <a:pt x="2011502" y="1054305"/>
                </a:lnTo>
                <a:cubicBezTo>
                  <a:pt x="2016837" y="1053237"/>
                  <a:pt x="2022440" y="1052437"/>
                  <a:pt x="2027775" y="1051637"/>
                </a:cubicBezTo>
                <a:close/>
                <a:moveTo>
                  <a:pt x="2744340" y="1180223"/>
                </a:moveTo>
                <a:cubicBezTo>
                  <a:pt x="2746741" y="1181557"/>
                  <a:pt x="2749142" y="1182891"/>
                  <a:pt x="2751543" y="1184492"/>
                </a:cubicBezTo>
                <a:lnTo>
                  <a:pt x="2585607" y="1482749"/>
                </a:lnTo>
                <a:cubicBezTo>
                  <a:pt x="2517045" y="1444600"/>
                  <a:pt x="2442881" y="1416588"/>
                  <a:pt x="2366049" y="1399781"/>
                </a:cubicBezTo>
                <a:lnTo>
                  <a:pt x="2418871" y="1157547"/>
                </a:lnTo>
                <a:cubicBezTo>
                  <a:pt x="2473561" y="1169019"/>
                  <a:pt x="2526916" y="1185826"/>
                  <a:pt x="2578938" y="1206101"/>
                </a:cubicBezTo>
                <a:lnTo>
                  <a:pt x="2539721" y="1305609"/>
                </a:lnTo>
                <a:lnTo>
                  <a:pt x="2519980" y="1297872"/>
                </a:lnTo>
                <a:lnTo>
                  <a:pt x="2499971" y="1290936"/>
                </a:lnTo>
                <a:lnTo>
                  <a:pt x="2517312" y="1240248"/>
                </a:lnTo>
                <a:cubicBezTo>
                  <a:pt x="2519446" y="1234112"/>
                  <a:pt x="2516245" y="1227443"/>
                  <a:pt x="2510376" y="1225309"/>
                </a:cubicBezTo>
                <a:cubicBezTo>
                  <a:pt x="2494102" y="1219440"/>
                  <a:pt x="2477029" y="1215171"/>
                  <a:pt x="2460489" y="1210369"/>
                </a:cubicBezTo>
                <a:cubicBezTo>
                  <a:pt x="2454353" y="1208769"/>
                  <a:pt x="2448217" y="1212504"/>
                  <a:pt x="2446616" y="1218639"/>
                </a:cubicBezTo>
                <a:lnTo>
                  <a:pt x="2411668" y="1352562"/>
                </a:lnTo>
                <a:cubicBezTo>
                  <a:pt x="2410067" y="1358964"/>
                  <a:pt x="2412735" y="1365100"/>
                  <a:pt x="2417804" y="1366701"/>
                </a:cubicBezTo>
                <a:cubicBezTo>
                  <a:pt x="2469292" y="1380573"/>
                  <a:pt x="2519179" y="1399514"/>
                  <a:pt x="2567200" y="1422991"/>
                </a:cubicBezTo>
                <a:cubicBezTo>
                  <a:pt x="2572002" y="1425392"/>
                  <a:pt x="2578137" y="1422724"/>
                  <a:pt x="2581072" y="1416855"/>
                </a:cubicBezTo>
                <a:lnTo>
                  <a:pt x="2705390" y="1169552"/>
                </a:lnTo>
                <a:cubicBezTo>
                  <a:pt x="2706991" y="1166618"/>
                  <a:pt x="2706724" y="1163150"/>
                  <a:pt x="2705657" y="1159948"/>
                </a:cubicBezTo>
                <a:cubicBezTo>
                  <a:pt x="2706457" y="1160215"/>
                  <a:pt x="2706991" y="1160749"/>
                  <a:pt x="2707791" y="1161015"/>
                </a:cubicBezTo>
                <a:cubicBezTo>
                  <a:pt x="2719796" y="1167685"/>
                  <a:pt x="2732335" y="1173821"/>
                  <a:pt x="2744340" y="1180223"/>
                </a:cubicBezTo>
                <a:close/>
                <a:moveTo>
                  <a:pt x="2829175" y="1231711"/>
                </a:moveTo>
                <a:cubicBezTo>
                  <a:pt x="2825974" y="1232245"/>
                  <a:pt x="2822772" y="1233846"/>
                  <a:pt x="2820905" y="1236513"/>
                </a:cubicBezTo>
                <a:lnTo>
                  <a:pt x="2668575" y="1467543"/>
                </a:lnTo>
                <a:cubicBezTo>
                  <a:pt x="2665107" y="1472878"/>
                  <a:pt x="2665640" y="1479815"/>
                  <a:pt x="2670175" y="1482482"/>
                </a:cubicBezTo>
                <a:cubicBezTo>
                  <a:pt x="2714461" y="1512361"/>
                  <a:pt x="2755811" y="1546509"/>
                  <a:pt x="2793693" y="1584125"/>
                </a:cubicBezTo>
                <a:cubicBezTo>
                  <a:pt x="2797695" y="1587593"/>
                  <a:pt x="2804098" y="1587326"/>
                  <a:pt x="2808900" y="1582524"/>
                </a:cubicBezTo>
                <a:lnTo>
                  <a:pt x="2907341" y="1485417"/>
                </a:lnTo>
                <a:cubicBezTo>
                  <a:pt x="2911876" y="1480882"/>
                  <a:pt x="2912409" y="1473412"/>
                  <a:pt x="2907607" y="1468877"/>
                </a:cubicBezTo>
                <a:cubicBezTo>
                  <a:pt x="2894802" y="1456872"/>
                  <a:pt x="2882797" y="1444600"/>
                  <a:pt x="2869458" y="1433128"/>
                </a:cubicBezTo>
                <a:cubicBezTo>
                  <a:pt x="2864656" y="1428860"/>
                  <a:pt x="2857186" y="1429660"/>
                  <a:pt x="2852918" y="1434462"/>
                </a:cubicBezTo>
                <a:lnTo>
                  <a:pt x="2817704" y="1474746"/>
                </a:lnTo>
                <a:cubicBezTo>
                  <a:pt x="2807032" y="1465409"/>
                  <a:pt x="2796361" y="1456071"/>
                  <a:pt x="2785157" y="1447534"/>
                </a:cubicBezTo>
                <a:lnTo>
                  <a:pt x="2851851" y="1364033"/>
                </a:lnTo>
                <a:cubicBezTo>
                  <a:pt x="2895336" y="1398981"/>
                  <a:pt x="2936419" y="1436863"/>
                  <a:pt x="2974035" y="1478214"/>
                </a:cubicBezTo>
                <a:lnTo>
                  <a:pt x="2791026" y="1645216"/>
                </a:lnTo>
                <a:cubicBezTo>
                  <a:pt x="2764348" y="1616405"/>
                  <a:pt x="2735536" y="1589193"/>
                  <a:pt x="2705390" y="1564116"/>
                </a:cubicBezTo>
                <a:cubicBezTo>
                  <a:pt x="2674977" y="1539306"/>
                  <a:pt x="2642431" y="1516897"/>
                  <a:pt x="2609084" y="1496355"/>
                </a:cubicBezTo>
                <a:lnTo>
                  <a:pt x="2784890" y="1203967"/>
                </a:lnTo>
                <a:cubicBezTo>
                  <a:pt x="2795027" y="1209836"/>
                  <a:pt x="2804898" y="1215972"/>
                  <a:pt x="2814502" y="1222641"/>
                </a:cubicBezTo>
                <a:cubicBezTo>
                  <a:pt x="2819571" y="1225576"/>
                  <a:pt x="2824373" y="1228510"/>
                  <a:pt x="2829175" y="1231711"/>
                </a:cubicBezTo>
                <a:close/>
                <a:moveTo>
                  <a:pt x="3268291" y="1779672"/>
                </a:moveTo>
                <a:lnTo>
                  <a:pt x="2949491" y="1901856"/>
                </a:lnTo>
                <a:cubicBezTo>
                  <a:pt x="2921480" y="1828493"/>
                  <a:pt x="2882530" y="1759397"/>
                  <a:pt x="2834510" y="1697238"/>
                </a:cubicBezTo>
                <a:lnTo>
                  <a:pt x="3030592" y="1545709"/>
                </a:lnTo>
                <a:cubicBezTo>
                  <a:pt x="3064473" y="1589994"/>
                  <a:pt x="3095419" y="1636680"/>
                  <a:pt x="3122096" y="1685500"/>
                </a:cubicBezTo>
                <a:lnTo>
                  <a:pt x="3028191" y="1736721"/>
                </a:lnTo>
                <a:lnTo>
                  <a:pt x="3007115" y="1699906"/>
                </a:lnTo>
                <a:lnTo>
                  <a:pt x="3052734" y="1672161"/>
                </a:lnTo>
                <a:cubicBezTo>
                  <a:pt x="3058337" y="1668693"/>
                  <a:pt x="3060204" y="1661757"/>
                  <a:pt x="3056736" y="1656421"/>
                </a:cubicBezTo>
                <a:cubicBezTo>
                  <a:pt x="3047132" y="1642015"/>
                  <a:pt x="3038328" y="1626809"/>
                  <a:pt x="3027924" y="1612936"/>
                </a:cubicBezTo>
                <a:cubicBezTo>
                  <a:pt x="3024189" y="1607868"/>
                  <a:pt x="3016986" y="1606534"/>
                  <a:pt x="3011651" y="1610535"/>
                </a:cubicBezTo>
                <a:lnTo>
                  <a:pt x="2898804" y="1690569"/>
                </a:lnTo>
                <a:cubicBezTo>
                  <a:pt x="2893468" y="1694304"/>
                  <a:pt x="2891601" y="1700973"/>
                  <a:pt x="2894802" y="1705241"/>
                </a:cubicBezTo>
                <a:cubicBezTo>
                  <a:pt x="2925215" y="1748993"/>
                  <a:pt x="2951359" y="1795679"/>
                  <a:pt x="2973235" y="1844499"/>
                </a:cubicBezTo>
                <a:cubicBezTo>
                  <a:pt x="2975369" y="1849301"/>
                  <a:pt x="2982038" y="1851169"/>
                  <a:pt x="2988174" y="1848501"/>
                </a:cubicBezTo>
                <a:lnTo>
                  <a:pt x="3242146" y="1738855"/>
                </a:lnTo>
                <a:cubicBezTo>
                  <a:pt x="3245081" y="1737521"/>
                  <a:pt x="3247215" y="1735121"/>
                  <a:pt x="3248282" y="1731919"/>
                </a:cubicBezTo>
                <a:cubicBezTo>
                  <a:pt x="3255752" y="1747659"/>
                  <a:pt x="3262155" y="1763666"/>
                  <a:pt x="3268291" y="1779672"/>
                </a:cubicBezTo>
                <a:close/>
                <a:moveTo>
                  <a:pt x="3248549" y="2652301"/>
                </a:moveTo>
                <a:cubicBezTo>
                  <a:pt x="3247482" y="2649367"/>
                  <a:pt x="3245348" y="2646699"/>
                  <a:pt x="3242413" y="2645365"/>
                </a:cubicBezTo>
                <a:lnTo>
                  <a:pt x="2988441" y="2535720"/>
                </a:lnTo>
                <a:cubicBezTo>
                  <a:pt x="2982572" y="2533052"/>
                  <a:pt x="2975903" y="2534919"/>
                  <a:pt x="2973501" y="2539721"/>
                </a:cubicBezTo>
                <a:cubicBezTo>
                  <a:pt x="2951893" y="2588542"/>
                  <a:pt x="2925482" y="2634961"/>
                  <a:pt x="2895069" y="2678979"/>
                </a:cubicBezTo>
                <a:cubicBezTo>
                  <a:pt x="2891868" y="2683248"/>
                  <a:pt x="2893735" y="2689917"/>
                  <a:pt x="2899071" y="2693652"/>
                </a:cubicBezTo>
                <a:lnTo>
                  <a:pt x="3011917" y="2773685"/>
                </a:lnTo>
                <a:cubicBezTo>
                  <a:pt x="3017253" y="2777420"/>
                  <a:pt x="3024456" y="2776353"/>
                  <a:pt x="3028191" y="2771284"/>
                </a:cubicBezTo>
                <a:cubicBezTo>
                  <a:pt x="3038595" y="2757412"/>
                  <a:pt x="3047399" y="2742205"/>
                  <a:pt x="3057003" y="2727799"/>
                </a:cubicBezTo>
                <a:cubicBezTo>
                  <a:pt x="3060471" y="2722464"/>
                  <a:pt x="3058604" y="2715261"/>
                  <a:pt x="3053001" y="2712060"/>
                </a:cubicBezTo>
                <a:lnTo>
                  <a:pt x="3007382" y="2684315"/>
                </a:lnTo>
                <a:lnTo>
                  <a:pt x="3028458" y="2647499"/>
                </a:lnTo>
                <a:lnTo>
                  <a:pt x="3122363" y="2698721"/>
                </a:lnTo>
                <a:cubicBezTo>
                  <a:pt x="3095419" y="2747541"/>
                  <a:pt x="3064739" y="2794494"/>
                  <a:pt x="3030859" y="2838512"/>
                </a:cubicBezTo>
                <a:lnTo>
                  <a:pt x="2834777" y="2686983"/>
                </a:lnTo>
                <a:cubicBezTo>
                  <a:pt x="2882797" y="2624823"/>
                  <a:pt x="2921747" y="2555461"/>
                  <a:pt x="2949758" y="2482364"/>
                </a:cubicBezTo>
                <a:lnTo>
                  <a:pt x="3268557" y="2604548"/>
                </a:lnTo>
                <a:cubicBezTo>
                  <a:pt x="3262155" y="2620822"/>
                  <a:pt x="3255752" y="2636562"/>
                  <a:pt x="3248549" y="2652301"/>
                </a:cubicBezTo>
                <a:close/>
                <a:moveTo>
                  <a:pt x="2814769" y="3161580"/>
                </a:moveTo>
                <a:cubicBezTo>
                  <a:pt x="2805165" y="3168249"/>
                  <a:pt x="2795294" y="3174118"/>
                  <a:pt x="2785157" y="3180254"/>
                </a:cubicBezTo>
                <a:lnTo>
                  <a:pt x="2609350" y="2887866"/>
                </a:lnTo>
                <a:cubicBezTo>
                  <a:pt x="2642697" y="2867324"/>
                  <a:pt x="2675244" y="2844915"/>
                  <a:pt x="2705657" y="2820104"/>
                </a:cubicBezTo>
                <a:cubicBezTo>
                  <a:pt x="2735803" y="2795027"/>
                  <a:pt x="2764615" y="2767816"/>
                  <a:pt x="2791292" y="2739004"/>
                </a:cubicBezTo>
                <a:lnTo>
                  <a:pt x="2974302" y="2906007"/>
                </a:lnTo>
                <a:cubicBezTo>
                  <a:pt x="2936686" y="2947091"/>
                  <a:pt x="2895602" y="2985240"/>
                  <a:pt x="2852118" y="3020187"/>
                </a:cubicBezTo>
                <a:lnTo>
                  <a:pt x="2785423" y="2936686"/>
                </a:lnTo>
                <a:cubicBezTo>
                  <a:pt x="2796628" y="2928149"/>
                  <a:pt x="2807299" y="2918812"/>
                  <a:pt x="2817970" y="2909475"/>
                </a:cubicBezTo>
                <a:lnTo>
                  <a:pt x="2853185" y="2949758"/>
                </a:lnTo>
                <a:cubicBezTo>
                  <a:pt x="2857453" y="2954560"/>
                  <a:pt x="2864923" y="2955361"/>
                  <a:pt x="2869725" y="2951092"/>
                </a:cubicBezTo>
                <a:cubicBezTo>
                  <a:pt x="2882797" y="2939621"/>
                  <a:pt x="2895069" y="2927349"/>
                  <a:pt x="2907874" y="2915344"/>
                </a:cubicBezTo>
                <a:cubicBezTo>
                  <a:pt x="2912409" y="2911076"/>
                  <a:pt x="2912143" y="2903339"/>
                  <a:pt x="2907607" y="2898804"/>
                </a:cubicBezTo>
                <a:lnTo>
                  <a:pt x="2809167" y="2801697"/>
                </a:lnTo>
                <a:cubicBezTo>
                  <a:pt x="2804365" y="2797162"/>
                  <a:pt x="2797962" y="2796628"/>
                  <a:pt x="2793960" y="2800096"/>
                </a:cubicBezTo>
                <a:cubicBezTo>
                  <a:pt x="2756078" y="2837712"/>
                  <a:pt x="2714727" y="2871859"/>
                  <a:pt x="2670442" y="2901738"/>
                </a:cubicBezTo>
                <a:cubicBezTo>
                  <a:pt x="2665907" y="2904673"/>
                  <a:pt x="2665374" y="2911342"/>
                  <a:pt x="2668842" y="2916678"/>
                </a:cubicBezTo>
                <a:lnTo>
                  <a:pt x="2821172" y="3147707"/>
                </a:lnTo>
                <a:cubicBezTo>
                  <a:pt x="2823039" y="3150642"/>
                  <a:pt x="2825974" y="3152242"/>
                  <a:pt x="2829442" y="3152509"/>
                </a:cubicBezTo>
                <a:cubicBezTo>
                  <a:pt x="2824373" y="3155710"/>
                  <a:pt x="2819571" y="3158645"/>
                  <a:pt x="2814769" y="3161580"/>
                </a:cubicBezTo>
                <a:close/>
                <a:moveTo>
                  <a:pt x="2707791" y="3222938"/>
                </a:moveTo>
                <a:cubicBezTo>
                  <a:pt x="2706991" y="3223205"/>
                  <a:pt x="2706457" y="3223739"/>
                  <a:pt x="2705657" y="3224005"/>
                </a:cubicBezTo>
                <a:cubicBezTo>
                  <a:pt x="2706991" y="3220804"/>
                  <a:pt x="2706991" y="3217603"/>
                  <a:pt x="2705390" y="3214401"/>
                </a:cubicBezTo>
                <a:lnTo>
                  <a:pt x="2581072" y="2967099"/>
                </a:lnTo>
                <a:cubicBezTo>
                  <a:pt x="2578137" y="2961230"/>
                  <a:pt x="2572002" y="2958562"/>
                  <a:pt x="2567200" y="2960963"/>
                </a:cubicBezTo>
                <a:cubicBezTo>
                  <a:pt x="2519179" y="2984439"/>
                  <a:pt x="2469292" y="3003114"/>
                  <a:pt x="2417804" y="3017253"/>
                </a:cubicBezTo>
                <a:cubicBezTo>
                  <a:pt x="2412735" y="3018587"/>
                  <a:pt x="2409801" y="3024989"/>
                  <a:pt x="2411401" y="3031392"/>
                </a:cubicBezTo>
                <a:lnTo>
                  <a:pt x="2446349" y="3165314"/>
                </a:lnTo>
                <a:cubicBezTo>
                  <a:pt x="2447950" y="3171717"/>
                  <a:pt x="2454353" y="3175452"/>
                  <a:pt x="2460489" y="3173585"/>
                </a:cubicBezTo>
                <a:cubicBezTo>
                  <a:pt x="2477295" y="3168783"/>
                  <a:pt x="2494102" y="3164514"/>
                  <a:pt x="2510376" y="3158645"/>
                </a:cubicBezTo>
                <a:cubicBezTo>
                  <a:pt x="2516245" y="3156511"/>
                  <a:pt x="2519446" y="3149841"/>
                  <a:pt x="2517312" y="3143705"/>
                </a:cubicBezTo>
                <a:lnTo>
                  <a:pt x="2499971" y="3093018"/>
                </a:lnTo>
                <a:lnTo>
                  <a:pt x="2519980" y="3086082"/>
                </a:lnTo>
                <a:lnTo>
                  <a:pt x="2539721" y="3078345"/>
                </a:lnTo>
                <a:lnTo>
                  <a:pt x="2578938" y="3177853"/>
                </a:lnTo>
                <a:cubicBezTo>
                  <a:pt x="2526916" y="3198128"/>
                  <a:pt x="2473561" y="3214935"/>
                  <a:pt x="2418871" y="3226407"/>
                </a:cubicBezTo>
                <a:lnTo>
                  <a:pt x="2366049" y="2984173"/>
                </a:lnTo>
                <a:cubicBezTo>
                  <a:pt x="2442881" y="2967366"/>
                  <a:pt x="2516778" y="2939354"/>
                  <a:pt x="2585607" y="2901205"/>
                </a:cubicBezTo>
                <a:lnTo>
                  <a:pt x="2751543" y="3199462"/>
                </a:lnTo>
                <a:cubicBezTo>
                  <a:pt x="2749142" y="3200796"/>
                  <a:pt x="2746741" y="3202130"/>
                  <a:pt x="2744340" y="3203730"/>
                </a:cubicBezTo>
                <a:cubicBezTo>
                  <a:pt x="2732335" y="3210400"/>
                  <a:pt x="2719796" y="3216536"/>
                  <a:pt x="2707791" y="3222938"/>
                </a:cubicBezTo>
                <a:close/>
                <a:moveTo>
                  <a:pt x="2011502" y="3330183"/>
                </a:moveTo>
                <a:lnTo>
                  <a:pt x="2064591" y="2993510"/>
                </a:lnTo>
                <a:cubicBezTo>
                  <a:pt x="2142223" y="3005248"/>
                  <a:pt x="2221989" y="3006849"/>
                  <a:pt x="2299888" y="2996177"/>
                </a:cubicBezTo>
                <a:lnTo>
                  <a:pt x="2332435" y="3241879"/>
                </a:lnTo>
                <a:cubicBezTo>
                  <a:pt x="2277212" y="3249616"/>
                  <a:pt x="2221189" y="3252284"/>
                  <a:pt x="2165699" y="3250683"/>
                </a:cubicBezTo>
                <a:lnTo>
                  <a:pt x="2168367" y="3143705"/>
                </a:lnTo>
                <a:cubicBezTo>
                  <a:pt x="2182506" y="3144239"/>
                  <a:pt x="2196645" y="3144506"/>
                  <a:pt x="2210785" y="3143705"/>
                </a:cubicBezTo>
                <a:lnTo>
                  <a:pt x="2211852" y="3197061"/>
                </a:lnTo>
                <a:cubicBezTo>
                  <a:pt x="2211852" y="3203464"/>
                  <a:pt x="2217187" y="3208799"/>
                  <a:pt x="2223590" y="3208532"/>
                </a:cubicBezTo>
                <a:cubicBezTo>
                  <a:pt x="2240931" y="3208532"/>
                  <a:pt x="2258271" y="3206932"/>
                  <a:pt x="2275612" y="3205598"/>
                </a:cubicBezTo>
                <a:cubicBezTo>
                  <a:pt x="2282014" y="3205064"/>
                  <a:pt x="2286550" y="3199462"/>
                  <a:pt x="2286016" y="3193059"/>
                </a:cubicBezTo>
                <a:lnTo>
                  <a:pt x="2273211" y="3055402"/>
                </a:lnTo>
                <a:cubicBezTo>
                  <a:pt x="2272677" y="3049000"/>
                  <a:pt x="2267875" y="3043931"/>
                  <a:pt x="2262540" y="3044464"/>
                </a:cubicBezTo>
                <a:cubicBezTo>
                  <a:pt x="2209451" y="3048733"/>
                  <a:pt x="2155562" y="3048199"/>
                  <a:pt x="2102473" y="3042864"/>
                </a:cubicBezTo>
                <a:cubicBezTo>
                  <a:pt x="2097138" y="3042063"/>
                  <a:pt x="2092336" y="3046865"/>
                  <a:pt x="2091535" y="3053268"/>
                </a:cubicBezTo>
                <a:lnTo>
                  <a:pt x="2059789" y="3328049"/>
                </a:lnTo>
                <a:cubicBezTo>
                  <a:pt x="2059522" y="3331250"/>
                  <a:pt x="2060589" y="3334451"/>
                  <a:pt x="2062723" y="3337119"/>
                </a:cubicBezTo>
                <a:cubicBezTo>
                  <a:pt x="2050985" y="3335785"/>
                  <a:pt x="2039247" y="3334451"/>
                  <a:pt x="2027775" y="3332584"/>
                </a:cubicBezTo>
                <a:cubicBezTo>
                  <a:pt x="2022440" y="3331784"/>
                  <a:pt x="2016837" y="3330983"/>
                  <a:pt x="2011502" y="3330183"/>
                </a:cubicBezTo>
                <a:close/>
                <a:moveTo>
                  <a:pt x="1269327" y="2882530"/>
                </a:moveTo>
                <a:cubicBezTo>
                  <a:pt x="1267993" y="2880663"/>
                  <a:pt x="1266659" y="2878796"/>
                  <a:pt x="1265325" y="2876928"/>
                </a:cubicBezTo>
                <a:cubicBezTo>
                  <a:pt x="1268527" y="2877728"/>
                  <a:pt x="1271728" y="2877195"/>
                  <a:pt x="1274396" y="2875060"/>
                </a:cubicBezTo>
                <a:lnTo>
                  <a:pt x="1496355" y="2709659"/>
                </a:lnTo>
                <a:cubicBezTo>
                  <a:pt x="1501690" y="2705657"/>
                  <a:pt x="1503291" y="2698987"/>
                  <a:pt x="1500356" y="2694719"/>
                </a:cubicBezTo>
                <a:cubicBezTo>
                  <a:pt x="1468877" y="2651501"/>
                  <a:pt x="1441665" y="2605615"/>
                  <a:pt x="1418722" y="2557329"/>
                </a:cubicBezTo>
                <a:cubicBezTo>
                  <a:pt x="1416588" y="2552527"/>
                  <a:pt x="1409919" y="2550659"/>
                  <a:pt x="1404050" y="2553594"/>
                </a:cubicBezTo>
                <a:lnTo>
                  <a:pt x="1278398" y="2611484"/>
                </a:lnTo>
                <a:cubicBezTo>
                  <a:pt x="1272528" y="2614152"/>
                  <a:pt x="1269861" y="2621088"/>
                  <a:pt x="1272262" y="2626958"/>
                </a:cubicBezTo>
                <a:cubicBezTo>
                  <a:pt x="1279465" y="2642697"/>
                  <a:pt x="1288002" y="2657904"/>
                  <a:pt x="1295738" y="2673644"/>
                </a:cubicBezTo>
                <a:cubicBezTo>
                  <a:pt x="1298673" y="2679246"/>
                  <a:pt x="1305876" y="2681113"/>
                  <a:pt x="1311745" y="2677912"/>
                </a:cubicBezTo>
                <a:lnTo>
                  <a:pt x="1358431" y="2652035"/>
                </a:lnTo>
                <a:cubicBezTo>
                  <a:pt x="1365634" y="2664306"/>
                  <a:pt x="1372303" y="2676578"/>
                  <a:pt x="1379773" y="2688850"/>
                </a:cubicBezTo>
                <a:lnTo>
                  <a:pt x="1288535" y="2744606"/>
                </a:lnTo>
                <a:cubicBezTo>
                  <a:pt x="1259456" y="2696853"/>
                  <a:pt x="1234379" y="2646966"/>
                  <a:pt x="1212770" y="2595478"/>
                </a:cubicBezTo>
                <a:lnTo>
                  <a:pt x="1441932" y="2501039"/>
                </a:lnTo>
                <a:cubicBezTo>
                  <a:pt x="1471811" y="2573602"/>
                  <a:pt x="1512628" y="2641897"/>
                  <a:pt x="1561982" y="2702989"/>
                </a:cubicBezTo>
                <a:lnTo>
                  <a:pt x="1297072" y="2918012"/>
                </a:lnTo>
                <a:cubicBezTo>
                  <a:pt x="1287735" y="2906274"/>
                  <a:pt x="1278664" y="2894269"/>
                  <a:pt x="1269327" y="2882530"/>
                </a:cubicBezTo>
                <a:close/>
                <a:moveTo>
                  <a:pt x="580241" y="2153161"/>
                </a:moveTo>
                <a:lnTo>
                  <a:pt x="892904" y="2160631"/>
                </a:lnTo>
                <a:lnTo>
                  <a:pt x="892104" y="2192110"/>
                </a:lnTo>
                <a:lnTo>
                  <a:pt x="892904" y="2223590"/>
                </a:lnTo>
                <a:lnTo>
                  <a:pt x="580241" y="2231060"/>
                </a:lnTo>
                <a:cubicBezTo>
                  <a:pt x="583442" y="2357246"/>
                  <a:pt x="600249" y="2483698"/>
                  <a:pt x="633330" y="2606149"/>
                </a:cubicBezTo>
                <a:lnTo>
                  <a:pt x="898240" y="2535986"/>
                </a:lnTo>
                <a:cubicBezTo>
                  <a:pt x="893704" y="2520513"/>
                  <a:pt x="890770" y="2504240"/>
                  <a:pt x="886768" y="2488500"/>
                </a:cubicBezTo>
                <a:lnTo>
                  <a:pt x="881166" y="2464757"/>
                </a:lnTo>
                <a:cubicBezTo>
                  <a:pt x="879565" y="2456753"/>
                  <a:pt x="878231" y="2448750"/>
                  <a:pt x="876631" y="2440747"/>
                </a:cubicBezTo>
                <a:cubicBezTo>
                  <a:pt x="873963" y="2424740"/>
                  <a:pt x="870762" y="2408734"/>
                  <a:pt x="868094" y="2392727"/>
                </a:cubicBezTo>
                <a:lnTo>
                  <a:pt x="861958" y="2344440"/>
                </a:lnTo>
                <a:lnTo>
                  <a:pt x="724834" y="2359913"/>
                </a:lnTo>
                <a:cubicBezTo>
                  <a:pt x="728569" y="2385791"/>
                  <a:pt x="730437" y="2411668"/>
                  <a:pt x="735772" y="2437279"/>
                </a:cubicBezTo>
                <a:lnTo>
                  <a:pt x="787794" y="2427675"/>
                </a:lnTo>
                <a:lnTo>
                  <a:pt x="793930" y="2461555"/>
                </a:lnTo>
                <a:lnTo>
                  <a:pt x="692554" y="2481030"/>
                </a:lnTo>
                <a:cubicBezTo>
                  <a:pt x="688019" y="2454353"/>
                  <a:pt x="682150" y="2427675"/>
                  <a:pt x="679482" y="2400730"/>
                </a:cubicBezTo>
                <a:cubicBezTo>
                  <a:pt x="676014" y="2373786"/>
                  <a:pt x="672279" y="2346841"/>
                  <a:pt x="670678" y="2319897"/>
                </a:cubicBezTo>
                <a:lnTo>
                  <a:pt x="897173" y="2301222"/>
                </a:lnTo>
                <a:cubicBezTo>
                  <a:pt x="904376" y="2388459"/>
                  <a:pt x="920382" y="2474894"/>
                  <a:pt x="944926" y="2558663"/>
                </a:cubicBezTo>
                <a:cubicBezTo>
                  <a:pt x="969469" y="2642431"/>
                  <a:pt x="1002550" y="2723798"/>
                  <a:pt x="1043633" y="2801163"/>
                </a:cubicBezTo>
                <a:lnTo>
                  <a:pt x="843017" y="2907874"/>
                </a:lnTo>
                <a:cubicBezTo>
                  <a:pt x="817940" y="2859854"/>
                  <a:pt x="794463" y="2810767"/>
                  <a:pt x="774722" y="2760346"/>
                </a:cubicBezTo>
                <a:lnTo>
                  <a:pt x="870495" y="2721930"/>
                </a:lnTo>
                <a:cubicBezTo>
                  <a:pt x="874763" y="2732601"/>
                  <a:pt x="878498" y="2743539"/>
                  <a:pt x="883567" y="2753944"/>
                </a:cubicBezTo>
                <a:lnTo>
                  <a:pt x="834747" y="2773418"/>
                </a:lnTo>
                <a:cubicBezTo>
                  <a:pt x="845685" y="2797162"/>
                  <a:pt x="855555" y="2821172"/>
                  <a:pt x="867560" y="2844381"/>
                </a:cubicBezTo>
                <a:lnTo>
                  <a:pt x="991345" y="2783289"/>
                </a:lnTo>
                <a:cubicBezTo>
                  <a:pt x="963333" y="2724598"/>
                  <a:pt x="937723" y="2664840"/>
                  <a:pt x="918248" y="2602681"/>
                </a:cubicBezTo>
                <a:lnTo>
                  <a:pt x="657340" y="2686716"/>
                </a:lnTo>
                <a:cubicBezTo>
                  <a:pt x="696556" y="2807299"/>
                  <a:pt x="749378" y="2923081"/>
                  <a:pt x="815005" y="3031392"/>
                </a:cubicBezTo>
                <a:lnTo>
                  <a:pt x="1081783" y="2868658"/>
                </a:lnTo>
                <a:lnTo>
                  <a:pt x="1098856" y="2895069"/>
                </a:lnTo>
                <a:cubicBezTo>
                  <a:pt x="1104459" y="2903873"/>
                  <a:pt x="1110061" y="2912943"/>
                  <a:pt x="1115930" y="2921480"/>
                </a:cubicBezTo>
                <a:lnTo>
                  <a:pt x="857156" y="3097019"/>
                </a:lnTo>
                <a:cubicBezTo>
                  <a:pt x="928652" y="3201596"/>
                  <a:pt x="1011887" y="3297636"/>
                  <a:pt x="1104992" y="3383272"/>
                </a:cubicBezTo>
                <a:lnTo>
                  <a:pt x="1289869" y="3181054"/>
                </a:lnTo>
                <a:cubicBezTo>
                  <a:pt x="1241849" y="3137036"/>
                  <a:pt x="1197297" y="3089283"/>
                  <a:pt x="1155680" y="3039395"/>
                </a:cubicBezTo>
                <a:lnTo>
                  <a:pt x="1048969" y="3126632"/>
                </a:lnTo>
                <a:cubicBezTo>
                  <a:pt x="1065509" y="3146640"/>
                  <a:pt x="1082850" y="3166115"/>
                  <a:pt x="1099923" y="3185856"/>
                </a:cubicBezTo>
                <a:lnTo>
                  <a:pt x="1138073" y="3149575"/>
                </a:lnTo>
                <a:lnTo>
                  <a:pt x="1161816" y="3174652"/>
                </a:lnTo>
                <a:lnTo>
                  <a:pt x="1087118" y="3245881"/>
                </a:lnTo>
                <a:cubicBezTo>
                  <a:pt x="1077781" y="3236011"/>
                  <a:pt x="1068177" y="3226407"/>
                  <a:pt x="1059107" y="3216269"/>
                </a:cubicBezTo>
                <a:lnTo>
                  <a:pt x="1032429" y="3185590"/>
                </a:lnTo>
                <a:cubicBezTo>
                  <a:pt x="1014288" y="3165314"/>
                  <a:pt x="998014" y="3143705"/>
                  <a:pt x="981207" y="3122363"/>
                </a:cubicBezTo>
                <a:lnTo>
                  <a:pt x="1161282" y="2983906"/>
                </a:lnTo>
                <a:cubicBezTo>
                  <a:pt x="1214638" y="3053268"/>
                  <a:pt x="1274929" y="3117294"/>
                  <a:pt x="1341090" y="3174652"/>
                </a:cubicBezTo>
                <a:cubicBezTo>
                  <a:pt x="1407251" y="3232009"/>
                  <a:pt x="1479014" y="3282697"/>
                  <a:pt x="1555313" y="3325648"/>
                </a:cubicBezTo>
                <a:lnTo>
                  <a:pt x="1443800" y="3523597"/>
                </a:lnTo>
                <a:cubicBezTo>
                  <a:pt x="1420323" y="3509991"/>
                  <a:pt x="1396580" y="3496919"/>
                  <a:pt x="1373904" y="3481712"/>
                </a:cubicBezTo>
                <a:lnTo>
                  <a:pt x="1339756" y="3459837"/>
                </a:lnTo>
                <a:lnTo>
                  <a:pt x="1306409" y="3436360"/>
                </a:lnTo>
                <a:lnTo>
                  <a:pt x="1366167" y="3352326"/>
                </a:lnTo>
                <a:lnTo>
                  <a:pt x="1394179" y="3372334"/>
                </a:lnTo>
                <a:lnTo>
                  <a:pt x="1363766" y="3415018"/>
                </a:lnTo>
                <a:cubicBezTo>
                  <a:pt x="1385642" y="3429157"/>
                  <a:pt x="1407518" y="3443297"/>
                  <a:pt x="1429660" y="3457169"/>
                </a:cubicBezTo>
                <a:lnTo>
                  <a:pt x="1500890" y="3338987"/>
                </a:lnTo>
                <a:cubicBezTo>
                  <a:pt x="1445400" y="3304839"/>
                  <a:pt x="1392045" y="3267490"/>
                  <a:pt x="1341624" y="3226407"/>
                </a:cubicBezTo>
                <a:lnTo>
                  <a:pt x="1167418" y="3437961"/>
                </a:lnTo>
                <a:cubicBezTo>
                  <a:pt x="1265325" y="3517994"/>
                  <a:pt x="1372570" y="3586823"/>
                  <a:pt x="1486217" y="3642579"/>
                </a:cubicBezTo>
                <a:lnTo>
                  <a:pt x="1623608" y="3361396"/>
                </a:lnTo>
                <a:cubicBezTo>
                  <a:pt x="1632945" y="3366198"/>
                  <a:pt x="1642816" y="3370200"/>
                  <a:pt x="1652153" y="3374468"/>
                </a:cubicBezTo>
                <a:lnTo>
                  <a:pt x="1680698" y="3387540"/>
                </a:lnTo>
                <a:lnTo>
                  <a:pt x="1557714" y="3674859"/>
                </a:lnTo>
                <a:cubicBezTo>
                  <a:pt x="1674028" y="3724747"/>
                  <a:pt x="1796746" y="3760228"/>
                  <a:pt x="1921598" y="3781570"/>
                </a:cubicBezTo>
                <a:lnTo>
                  <a:pt x="1967217" y="3511325"/>
                </a:lnTo>
                <a:cubicBezTo>
                  <a:pt x="1902924" y="3501187"/>
                  <a:pt x="1839964" y="3484380"/>
                  <a:pt x="1778072" y="3464906"/>
                </a:cubicBezTo>
                <a:lnTo>
                  <a:pt x="1735387" y="3596160"/>
                </a:lnTo>
                <a:lnTo>
                  <a:pt x="1754062" y="3602296"/>
                </a:lnTo>
                <a:lnTo>
                  <a:pt x="1773003" y="3607631"/>
                </a:lnTo>
                <a:lnTo>
                  <a:pt x="1810619" y="3618303"/>
                </a:lnTo>
                <a:lnTo>
                  <a:pt x="1823157" y="3567348"/>
                </a:lnTo>
                <a:cubicBezTo>
                  <a:pt x="1834095" y="3570816"/>
                  <a:pt x="1845300" y="3573217"/>
                  <a:pt x="1856504" y="3575885"/>
                </a:cubicBezTo>
                <a:lnTo>
                  <a:pt x="1832228" y="3676193"/>
                </a:lnTo>
                <a:cubicBezTo>
                  <a:pt x="1779405" y="3663655"/>
                  <a:pt x="1727384" y="3647648"/>
                  <a:pt x="1676163" y="3629774"/>
                </a:cubicBezTo>
                <a:lnTo>
                  <a:pt x="1752995" y="3416085"/>
                </a:lnTo>
                <a:cubicBezTo>
                  <a:pt x="1835162" y="3445698"/>
                  <a:pt x="1920531" y="3466773"/>
                  <a:pt x="2007233" y="3479045"/>
                </a:cubicBezTo>
                <a:cubicBezTo>
                  <a:pt x="2093669" y="3491316"/>
                  <a:pt x="2181973" y="3495051"/>
                  <a:pt x="2269476" y="3489983"/>
                </a:cubicBezTo>
                <a:lnTo>
                  <a:pt x="2282815" y="3716744"/>
                </a:lnTo>
                <a:cubicBezTo>
                  <a:pt x="2255870" y="3718611"/>
                  <a:pt x="2228659" y="3718344"/>
                  <a:pt x="2201447" y="3719411"/>
                </a:cubicBezTo>
                <a:cubicBezTo>
                  <a:pt x="2174236" y="3719678"/>
                  <a:pt x="2147292" y="3718344"/>
                  <a:pt x="2120080" y="3717811"/>
                </a:cubicBezTo>
                <a:lnTo>
                  <a:pt x="2124882" y="3614834"/>
                </a:lnTo>
                <a:lnTo>
                  <a:pt x="2159297" y="3615635"/>
                </a:lnTo>
                <a:lnTo>
                  <a:pt x="2156896" y="3668190"/>
                </a:lnTo>
                <a:cubicBezTo>
                  <a:pt x="2169968" y="3668457"/>
                  <a:pt x="2183040" y="3668990"/>
                  <a:pt x="2196112" y="3668990"/>
                </a:cubicBezTo>
                <a:lnTo>
                  <a:pt x="2235328" y="3667923"/>
                </a:lnTo>
                <a:lnTo>
                  <a:pt x="2231327" y="3529999"/>
                </a:lnTo>
                <a:cubicBezTo>
                  <a:pt x="2166233" y="3532667"/>
                  <a:pt x="2100872" y="3528932"/>
                  <a:pt x="2036312" y="3521729"/>
                </a:cubicBezTo>
                <a:lnTo>
                  <a:pt x="2004566" y="3793842"/>
                </a:lnTo>
                <a:lnTo>
                  <a:pt x="2028042" y="3796777"/>
                </a:lnTo>
                <a:lnTo>
                  <a:pt x="2051785" y="3798644"/>
                </a:lnTo>
                <a:lnTo>
                  <a:pt x="2099005" y="3802112"/>
                </a:lnTo>
                <a:cubicBezTo>
                  <a:pt x="2130485" y="3803980"/>
                  <a:pt x="2162231" y="3804247"/>
                  <a:pt x="2193711" y="3805047"/>
                </a:cubicBezTo>
                <a:cubicBezTo>
                  <a:pt x="2225191" y="3803980"/>
                  <a:pt x="2256937" y="3804247"/>
                  <a:pt x="2288417" y="3802112"/>
                </a:cubicBezTo>
                <a:cubicBezTo>
                  <a:pt x="2319897" y="3799444"/>
                  <a:pt x="2351643" y="3798377"/>
                  <a:pt x="2382856" y="3793575"/>
                </a:cubicBezTo>
                <a:lnTo>
                  <a:pt x="2346308" y="3483046"/>
                </a:lnTo>
                <a:lnTo>
                  <a:pt x="2377521" y="3479045"/>
                </a:lnTo>
                <a:cubicBezTo>
                  <a:pt x="2387925" y="3477977"/>
                  <a:pt x="2398329" y="3476110"/>
                  <a:pt x="2408734" y="3474243"/>
                </a:cubicBezTo>
                <a:lnTo>
                  <a:pt x="2460222" y="3782637"/>
                </a:lnTo>
                <a:cubicBezTo>
                  <a:pt x="2585074" y="3761562"/>
                  <a:pt x="2707524" y="3726081"/>
                  <a:pt x="2824106" y="3676460"/>
                </a:cubicBezTo>
                <a:lnTo>
                  <a:pt x="2716595" y="3424355"/>
                </a:lnTo>
                <a:cubicBezTo>
                  <a:pt x="2656570" y="3449165"/>
                  <a:pt x="2594944" y="3470775"/>
                  <a:pt x="2532252" y="3487315"/>
                </a:cubicBezTo>
                <a:lnTo>
                  <a:pt x="2567200" y="3620704"/>
                </a:lnTo>
                <a:cubicBezTo>
                  <a:pt x="2592276" y="3613234"/>
                  <a:pt x="2617620" y="3607098"/>
                  <a:pt x="2642431" y="3598828"/>
                </a:cubicBezTo>
                <a:lnTo>
                  <a:pt x="2625357" y="3549207"/>
                </a:lnTo>
                <a:lnTo>
                  <a:pt x="2657904" y="3538269"/>
                </a:lnTo>
                <a:lnTo>
                  <a:pt x="2691518" y="3635643"/>
                </a:lnTo>
                <a:lnTo>
                  <a:pt x="2652835" y="3648715"/>
                </a:lnTo>
                <a:cubicBezTo>
                  <a:pt x="2640030" y="3652983"/>
                  <a:pt x="2626691" y="3656452"/>
                  <a:pt x="2613886" y="3660187"/>
                </a:cubicBezTo>
                <a:lnTo>
                  <a:pt x="2574669" y="3671391"/>
                </a:lnTo>
                <a:lnTo>
                  <a:pt x="2534919" y="3680728"/>
                </a:lnTo>
                <a:lnTo>
                  <a:pt x="2483965" y="3459303"/>
                </a:lnTo>
                <a:cubicBezTo>
                  <a:pt x="2569067" y="3439828"/>
                  <a:pt x="2652301" y="3411550"/>
                  <a:pt x="2731801" y="3375268"/>
                </a:cubicBezTo>
                <a:cubicBezTo>
                  <a:pt x="2811301" y="3338987"/>
                  <a:pt x="2887066" y="3294435"/>
                  <a:pt x="2957762" y="3242947"/>
                </a:cubicBezTo>
                <a:lnTo>
                  <a:pt x="3091684" y="3426490"/>
                </a:lnTo>
                <a:cubicBezTo>
                  <a:pt x="3069541" y="3441963"/>
                  <a:pt x="3047932" y="3458503"/>
                  <a:pt x="3024723" y="3472642"/>
                </a:cubicBezTo>
                <a:cubicBezTo>
                  <a:pt x="3002047" y="3487315"/>
                  <a:pt x="2979104" y="3502254"/>
                  <a:pt x="2955361" y="3515327"/>
                </a:cubicBezTo>
                <a:lnTo>
                  <a:pt x="2903606" y="3426223"/>
                </a:lnTo>
                <a:cubicBezTo>
                  <a:pt x="2913477" y="3420354"/>
                  <a:pt x="2923614" y="3415018"/>
                  <a:pt x="2933485" y="3408882"/>
                </a:cubicBezTo>
                <a:lnTo>
                  <a:pt x="2959896" y="3454234"/>
                </a:lnTo>
                <a:cubicBezTo>
                  <a:pt x="2981771" y="3440095"/>
                  <a:pt x="3004181" y="3426490"/>
                  <a:pt x="3025523" y="3411550"/>
                </a:cubicBezTo>
                <a:lnTo>
                  <a:pt x="2947624" y="3297636"/>
                </a:lnTo>
                <a:cubicBezTo>
                  <a:pt x="2893735" y="3333918"/>
                  <a:pt x="2837712" y="3367532"/>
                  <a:pt x="2779287" y="3395810"/>
                </a:cubicBezTo>
                <a:lnTo>
                  <a:pt x="2899604" y="3642046"/>
                </a:lnTo>
                <a:cubicBezTo>
                  <a:pt x="3013251" y="3586022"/>
                  <a:pt x="3120229" y="3516927"/>
                  <a:pt x="3218136" y="3436894"/>
                </a:cubicBezTo>
                <a:lnTo>
                  <a:pt x="3019120" y="3195727"/>
                </a:lnTo>
                <a:lnTo>
                  <a:pt x="3042864" y="3175185"/>
                </a:lnTo>
                <a:lnTo>
                  <a:pt x="3066607" y="3154643"/>
                </a:lnTo>
                <a:lnTo>
                  <a:pt x="3277094" y="3385939"/>
                </a:lnTo>
                <a:cubicBezTo>
                  <a:pt x="3370200" y="3300304"/>
                  <a:pt x="3453701" y="3204264"/>
                  <a:pt x="3525464" y="3099954"/>
                </a:cubicBezTo>
                <a:lnTo>
                  <a:pt x="3298970" y="2945757"/>
                </a:lnTo>
                <a:cubicBezTo>
                  <a:pt x="3262155" y="2999379"/>
                  <a:pt x="3221338" y="3050333"/>
                  <a:pt x="3177586" y="3098620"/>
                </a:cubicBezTo>
                <a:lnTo>
                  <a:pt x="3279228" y="3191992"/>
                </a:lnTo>
                <a:cubicBezTo>
                  <a:pt x="3296836" y="3172784"/>
                  <a:pt x="3313643" y="3152776"/>
                  <a:pt x="3330716" y="3133034"/>
                </a:cubicBezTo>
                <a:lnTo>
                  <a:pt x="3289366" y="3100488"/>
                </a:lnTo>
                <a:lnTo>
                  <a:pt x="3310708" y="3073543"/>
                </a:lnTo>
                <a:lnTo>
                  <a:pt x="3391808" y="3137303"/>
                </a:lnTo>
                <a:cubicBezTo>
                  <a:pt x="3383272" y="3147974"/>
                  <a:pt x="3375268" y="3158912"/>
                  <a:pt x="3366465" y="3169049"/>
                </a:cubicBezTo>
                <a:lnTo>
                  <a:pt x="3339787" y="3199729"/>
                </a:lnTo>
                <a:cubicBezTo>
                  <a:pt x="3322446" y="3220537"/>
                  <a:pt x="3303238" y="3239745"/>
                  <a:pt x="3284564" y="3259487"/>
                </a:cubicBezTo>
                <a:lnTo>
                  <a:pt x="3122096" y="3100754"/>
                </a:lnTo>
                <a:cubicBezTo>
                  <a:pt x="3183189" y="3038062"/>
                  <a:pt x="3237878" y="2969233"/>
                  <a:pt x="3285364" y="2895602"/>
                </a:cubicBezTo>
                <a:cubicBezTo>
                  <a:pt x="3332851" y="2821972"/>
                  <a:pt x="3372600" y="2743806"/>
                  <a:pt x="3404080" y="2662172"/>
                </a:cubicBezTo>
                <a:lnTo>
                  <a:pt x="3615901" y="2744340"/>
                </a:lnTo>
                <a:lnTo>
                  <a:pt x="3600962" y="2782222"/>
                </a:lnTo>
                <a:cubicBezTo>
                  <a:pt x="3595893" y="2794761"/>
                  <a:pt x="3590024" y="2807032"/>
                  <a:pt x="3584422" y="2819304"/>
                </a:cubicBezTo>
                <a:lnTo>
                  <a:pt x="3567615" y="2856386"/>
                </a:lnTo>
                <a:lnTo>
                  <a:pt x="3549207" y="2892668"/>
                </a:lnTo>
                <a:lnTo>
                  <a:pt x="3457703" y="2845448"/>
                </a:lnTo>
                <a:lnTo>
                  <a:pt x="3473442" y="2814769"/>
                </a:lnTo>
                <a:lnTo>
                  <a:pt x="3520128" y="2838779"/>
                </a:lnTo>
                <a:cubicBezTo>
                  <a:pt x="3531333" y="2815302"/>
                  <a:pt x="3541737" y="2791292"/>
                  <a:pt x="3552675" y="2767549"/>
                </a:cubicBezTo>
                <a:lnTo>
                  <a:pt x="3425689" y="2713927"/>
                </a:lnTo>
                <a:cubicBezTo>
                  <a:pt x="3399812" y="2773685"/>
                  <a:pt x="3370200" y="2831576"/>
                  <a:pt x="3336852" y="2887599"/>
                </a:cubicBezTo>
                <a:lnTo>
                  <a:pt x="3571083" y="3030058"/>
                </a:lnTo>
                <a:cubicBezTo>
                  <a:pt x="3636443" y="2921747"/>
                  <a:pt x="3689265" y="2805698"/>
                  <a:pt x="3728215" y="2685115"/>
                </a:cubicBezTo>
                <a:lnTo>
                  <a:pt x="3430491" y="2589876"/>
                </a:lnTo>
                <a:cubicBezTo>
                  <a:pt x="3434226" y="2580005"/>
                  <a:pt x="3436627" y="2569867"/>
                  <a:pt x="3439561" y="2559730"/>
                </a:cubicBezTo>
                <a:lnTo>
                  <a:pt x="3448099" y="2529584"/>
                </a:lnTo>
                <a:lnTo>
                  <a:pt x="3750091" y="2610150"/>
                </a:lnTo>
                <a:cubicBezTo>
                  <a:pt x="3783438" y="2487967"/>
                  <a:pt x="3800245" y="2361514"/>
                  <a:pt x="3803713" y="2235061"/>
                </a:cubicBezTo>
                <a:lnTo>
                  <a:pt x="3529732" y="2228125"/>
                </a:lnTo>
                <a:cubicBezTo>
                  <a:pt x="3529732" y="2260672"/>
                  <a:pt x="3526264" y="2293219"/>
                  <a:pt x="3524130" y="2325499"/>
                </a:cubicBezTo>
                <a:cubicBezTo>
                  <a:pt x="3522529" y="2341772"/>
                  <a:pt x="3520128" y="2357779"/>
                  <a:pt x="3518261" y="2374052"/>
                </a:cubicBezTo>
                <a:lnTo>
                  <a:pt x="3515060" y="2398329"/>
                </a:lnTo>
                <a:lnTo>
                  <a:pt x="3510791" y="2422339"/>
                </a:lnTo>
                <a:lnTo>
                  <a:pt x="3646848" y="2445816"/>
                </a:lnTo>
                <a:cubicBezTo>
                  <a:pt x="3651916" y="2420205"/>
                  <a:pt x="3654851" y="2394328"/>
                  <a:pt x="3658052" y="2368450"/>
                </a:cubicBezTo>
                <a:lnTo>
                  <a:pt x="3605764" y="2363381"/>
                </a:lnTo>
                <a:cubicBezTo>
                  <a:pt x="3607098" y="2351910"/>
                  <a:pt x="3608965" y="2340705"/>
                  <a:pt x="3609499" y="2329234"/>
                </a:cubicBezTo>
                <a:lnTo>
                  <a:pt x="3712208" y="2338838"/>
                </a:lnTo>
                <a:cubicBezTo>
                  <a:pt x="3709807" y="2365782"/>
                  <a:pt x="3705806" y="2392727"/>
                  <a:pt x="3702604" y="2419671"/>
                </a:cubicBezTo>
                <a:cubicBezTo>
                  <a:pt x="3698603" y="2446349"/>
                  <a:pt x="3693267" y="2473027"/>
                  <a:pt x="3688732" y="2499971"/>
                </a:cubicBezTo>
                <a:lnTo>
                  <a:pt x="3466239" y="2454619"/>
                </a:lnTo>
                <a:cubicBezTo>
                  <a:pt x="3483580" y="2368984"/>
                  <a:pt x="3492384" y="2281481"/>
                  <a:pt x="3492384" y="2193711"/>
                </a:cubicBezTo>
                <a:cubicBezTo>
                  <a:pt x="3492384" y="2105941"/>
                  <a:pt x="3483580" y="2018438"/>
                  <a:pt x="3466239" y="1932803"/>
                </a:cubicBezTo>
                <a:lnTo>
                  <a:pt x="3688732" y="1887450"/>
                </a:lnTo>
                <a:cubicBezTo>
                  <a:pt x="3693267" y="1914128"/>
                  <a:pt x="3698603" y="1940806"/>
                  <a:pt x="3702604" y="1967751"/>
                </a:cubicBezTo>
                <a:cubicBezTo>
                  <a:pt x="3705806" y="1994695"/>
                  <a:pt x="3710074" y="2021639"/>
                  <a:pt x="3712208" y="2048584"/>
                </a:cubicBezTo>
                <a:lnTo>
                  <a:pt x="3609499" y="2058188"/>
                </a:lnTo>
                <a:cubicBezTo>
                  <a:pt x="3608965" y="2046717"/>
                  <a:pt x="3607098" y="2035245"/>
                  <a:pt x="3605764" y="2024041"/>
                </a:cubicBezTo>
                <a:lnTo>
                  <a:pt x="3658052" y="2018972"/>
                </a:lnTo>
                <a:cubicBezTo>
                  <a:pt x="3654584" y="1993094"/>
                  <a:pt x="3651916" y="1967217"/>
                  <a:pt x="3646848" y="1941606"/>
                </a:cubicBezTo>
                <a:lnTo>
                  <a:pt x="3510791" y="1965083"/>
                </a:lnTo>
                <a:lnTo>
                  <a:pt x="3515060" y="1989093"/>
                </a:lnTo>
                <a:lnTo>
                  <a:pt x="3518261" y="2013369"/>
                </a:lnTo>
                <a:cubicBezTo>
                  <a:pt x="3520128" y="2029643"/>
                  <a:pt x="3522529" y="2045649"/>
                  <a:pt x="3524130" y="2061923"/>
                </a:cubicBezTo>
                <a:cubicBezTo>
                  <a:pt x="3526531" y="2094470"/>
                  <a:pt x="3529732" y="2126750"/>
                  <a:pt x="3529732" y="2159297"/>
                </a:cubicBezTo>
                <a:lnTo>
                  <a:pt x="3803713" y="2152361"/>
                </a:lnTo>
                <a:cubicBezTo>
                  <a:pt x="3800245" y="2026175"/>
                  <a:pt x="3783438" y="1899722"/>
                  <a:pt x="3750091" y="1777271"/>
                </a:cubicBezTo>
                <a:lnTo>
                  <a:pt x="3448099" y="1857838"/>
                </a:lnTo>
                <a:lnTo>
                  <a:pt x="3439561" y="1827692"/>
                </a:lnTo>
                <a:cubicBezTo>
                  <a:pt x="3436627" y="1817555"/>
                  <a:pt x="3434226" y="1807417"/>
                  <a:pt x="3430491" y="1797546"/>
                </a:cubicBezTo>
                <a:lnTo>
                  <a:pt x="3728215" y="1702307"/>
                </a:lnTo>
                <a:cubicBezTo>
                  <a:pt x="3689265" y="1581724"/>
                  <a:pt x="3636443" y="1465675"/>
                  <a:pt x="3571083" y="1357364"/>
                </a:cubicBezTo>
                <a:lnTo>
                  <a:pt x="3336852" y="1499823"/>
                </a:lnTo>
                <a:cubicBezTo>
                  <a:pt x="3370200" y="1555846"/>
                  <a:pt x="3399812" y="1613737"/>
                  <a:pt x="3425689" y="1673495"/>
                </a:cubicBezTo>
                <a:lnTo>
                  <a:pt x="3552675" y="1619873"/>
                </a:lnTo>
                <a:cubicBezTo>
                  <a:pt x="3541737" y="1596130"/>
                  <a:pt x="3531333" y="1572120"/>
                  <a:pt x="3520128" y="1548643"/>
                </a:cubicBezTo>
                <a:lnTo>
                  <a:pt x="3473442" y="1572653"/>
                </a:lnTo>
                <a:lnTo>
                  <a:pt x="3457703" y="1541974"/>
                </a:lnTo>
                <a:lnTo>
                  <a:pt x="3549207" y="1494754"/>
                </a:lnTo>
                <a:lnTo>
                  <a:pt x="3567615" y="1531036"/>
                </a:lnTo>
                <a:lnTo>
                  <a:pt x="3584422" y="1568118"/>
                </a:lnTo>
                <a:cubicBezTo>
                  <a:pt x="3590024" y="1580656"/>
                  <a:pt x="3595893" y="1592661"/>
                  <a:pt x="3600962" y="1605200"/>
                </a:cubicBezTo>
                <a:lnTo>
                  <a:pt x="3615901" y="1643082"/>
                </a:lnTo>
                <a:lnTo>
                  <a:pt x="3404080" y="1725250"/>
                </a:lnTo>
                <a:cubicBezTo>
                  <a:pt x="3372600" y="1643883"/>
                  <a:pt x="3332584" y="1565450"/>
                  <a:pt x="3285364" y="1491819"/>
                </a:cubicBezTo>
                <a:cubicBezTo>
                  <a:pt x="3238145" y="1418189"/>
                  <a:pt x="3183189" y="1349360"/>
                  <a:pt x="3122096" y="1286668"/>
                </a:cubicBezTo>
                <a:lnTo>
                  <a:pt x="3284564" y="1127935"/>
                </a:lnTo>
                <a:cubicBezTo>
                  <a:pt x="3303238" y="1147677"/>
                  <a:pt x="3322446" y="1166885"/>
                  <a:pt x="3339787" y="1187693"/>
                </a:cubicBezTo>
                <a:lnTo>
                  <a:pt x="3366465" y="1218373"/>
                </a:lnTo>
                <a:cubicBezTo>
                  <a:pt x="3375268" y="1228777"/>
                  <a:pt x="3383272" y="1239715"/>
                  <a:pt x="3391808" y="1250119"/>
                </a:cubicBezTo>
                <a:lnTo>
                  <a:pt x="3310708" y="1313879"/>
                </a:lnTo>
                <a:lnTo>
                  <a:pt x="3289366" y="1286934"/>
                </a:lnTo>
                <a:lnTo>
                  <a:pt x="3330716" y="1254388"/>
                </a:lnTo>
                <a:cubicBezTo>
                  <a:pt x="3313643" y="1234913"/>
                  <a:pt x="3296836" y="1214638"/>
                  <a:pt x="3279228" y="1195430"/>
                </a:cubicBezTo>
                <a:lnTo>
                  <a:pt x="3177586" y="1288802"/>
                </a:lnTo>
                <a:cubicBezTo>
                  <a:pt x="3221338" y="1337089"/>
                  <a:pt x="3262155" y="1387776"/>
                  <a:pt x="3298970" y="1441665"/>
                </a:cubicBezTo>
                <a:lnTo>
                  <a:pt x="3525464" y="1287468"/>
                </a:lnTo>
                <a:cubicBezTo>
                  <a:pt x="3453968" y="1183158"/>
                  <a:pt x="3370466" y="1087118"/>
                  <a:pt x="3277094" y="1001483"/>
                </a:cubicBezTo>
                <a:lnTo>
                  <a:pt x="3066607" y="1232779"/>
                </a:lnTo>
                <a:lnTo>
                  <a:pt x="3042864" y="1212237"/>
                </a:lnTo>
                <a:lnTo>
                  <a:pt x="3019120" y="1191695"/>
                </a:lnTo>
                <a:lnTo>
                  <a:pt x="3218136" y="950528"/>
                </a:lnTo>
                <a:cubicBezTo>
                  <a:pt x="3120229" y="870228"/>
                  <a:pt x="3013251" y="801399"/>
                  <a:pt x="2899604" y="745376"/>
                </a:cubicBezTo>
                <a:lnTo>
                  <a:pt x="2779287" y="991612"/>
                </a:lnTo>
                <a:cubicBezTo>
                  <a:pt x="2837712" y="1020157"/>
                  <a:pt x="2893735" y="1053504"/>
                  <a:pt x="2947624" y="1089786"/>
                </a:cubicBezTo>
                <a:lnTo>
                  <a:pt x="3025523" y="975872"/>
                </a:lnTo>
                <a:cubicBezTo>
                  <a:pt x="3004181" y="960932"/>
                  <a:pt x="2981771" y="947594"/>
                  <a:pt x="2959896" y="933188"/>
                </a:cubicBezTo>
                <a:lnTo>
                  <a:pt x="2933485" y="978540"/>
                </a:lnTo>
                <a:cubicBezTo>
                  <a:pt x="2923614" y="972404"/>
                  <a:pt x="2913477" y="967068"/>
                  <a:pt x="2903606" y="961199"/>
                </a:cubicBezTo>
                <a:lnTo>
                  <a:pt x="2955361" y="872095"/>
                </a:lnTo>
                <a:cubicBezTo>
                  <a:pt x="2979104" y="885168"/>
                  <a:pt x="3001780" y="899840"/>
                  <a:pt x="3024723" y="914780"/>
                </a:cubicBezTo>
                <a:cubicBezTo>
                  <a:pt x="3047932" y="928919"/>
                  <a:pt x="3069541" y="945459"/>
                  <a:pt x="3091684" y="960932"/>
                </a:cubicBezTo>
                <a:lnTo>
                  <a:pt x="2957762" y="1144475"/>
                </a:lnTo>
                <a:cubicBezTo>
                  <a:pt x="2887066" y="1092987"/>
                  <a:pt x="2811301" y="1048435"/>
                  <a:pt x="2731801" y="1012154"/>
                </a:cubicBezTo>
                <a:cubicBezTo>
                  <a:pt x="2652301" y="975872"/>
                  <a:pt x="2569067" y="947594"/>
                  <a:pt x="2483965" y="928119"/>
                </a:cubicBezTo>
                <a:lnTo>
                  <a:pt x="2534919" y="706693"/>
                </a:lnTo>
                <a:lnTo>
                  <a:pt x="2574669" y="716031"/>
                </a:lnTo>
                <a:lnTo>
                  <a:pt x="2613886" y="727235"/>
                </a:lnTo>
                <a:cubicBezTo>
                  <a:pt x="2626958" y="730970"/>
                  <a:pt x="2640030" y="734438"/>
                  <a:pt x="2652835" y="738707"/>
                </a:cubicBezTo>
                <a:lnTo>
                  <a:pt x="2691518" y="751779"/>
                </a:lnTo>
                <a:lnTo>
                  <a:pt x="2657904" y="849153"/>
                </a:lnTo>
                <a:lnTo>
                  <a:pt x="2625357" y="838215"/>
                </a:lnTo>
                <a:lnTo>
                  <a:pt x="2642431" y="788594"/>
                </a:lnTo>
                <a:cubicBezTo>
                  <a:pt x="2617620" y="780324"/>
                  <a:pt x="2592276" y="773921"/>
                  <a:pt x="2567200" y="766718"/>
                </a:cubicBezTo>
                <a:lnTo>
                  <a:pt x="2532252" y="900107"/>
                </a:lnTo>
                <a:cubicBezTo>
                  <a:pt x="2595211" y="916647"/>
                  <a:pt x="2656570" y="938256"/>
                  <a:pt x="2716595" y="963067"/>
                </a:cubicBezTo>
                <a:lnTo>
                  <a:pt x="2824106" y="710962"/>
                </a:lnTo>
                <a:cubicBezTo>
                  <a:pt x="2707524" y="661341"/>
                  <a:pt x="2585074" y="626127"/>
                  <a:pt x="2460222" y="604784"/>
                </a:cubicBezTo>
                <a:lnTo>
                  <a:pt x="2408734" y="913179"/>
                </a:lnTo>
                <a:cubicBezTo>
                  <a:pt x="2398329" y="911312"/>
                  <a:pt x="2388192" y="909444"/>
                  <a:pt x="2377521" y="908377"/>
                </a:cubicBezTo>
                <a:lnTo>
                  <a:pt x="2346308" y="904376"/>
                </a:lnTo>
                <a:lnTo>
                  <a:pt x="2382856" y="593847"/>
                </a:lnTo>
                <a:cubicBezTo>
                  <a:pt x="2351643" y="589311"/>
                  <a:pt x="2319897" y="587978"/>
                  <a:pt x="2288417" y="585310"/>
                </a:cubicBezTo>
                <a:cubicBezTo>
                  <a:pt x="2256937" y="583176"/>
                  <a:pt x="2225191" y="583176"/>
                  <a:pt x="2193711" y="582375"/>
                </a:cubicBezTo>
                <a:cubicBezTo>
                  <a:pt x="2162231" y="583176"/>
                  <a:pt x="2130485" y="583442"/>
                  <a:pt x="2099005" y="585310"/>
                </a:cubicBezTo>
                <a:lnTo>
                  <a:pt x="2051785" y="588778"/>
                </a:lnTo>
                <a:lnTo>
                  <a:pt x="2028042" y="590645"/>
                </a:lnTo>
                <a:lnTo>
                  <a:pt x="2004566" y="593580"/>
                </a:lnTo>
                <a:lnTo>
                  <a:pt x="2036312" y="865693"/>
                </a:lnTo>
                <a:cubicBezTo>
                  <a:pt x="2100872" y="858490"/>
                  <a:pt x="2166233" y="854755"/>
                  <a:pt x="2231327" y="857423"/>
                </a:cubicBezTo>
                <a:lnTo>
                  <a:pt x="2235328" y="719499"/>
                </a:lnTo>
                <a:lnTo>
                  <a:pt x="2196112" y="718432"/>
                </a:lnTo>
                <a:cubicBezTo>
                  <a:pt x="2183040" y="718432"/>
                  <a:pt x="2169968" y="718965"/>
                  <a:pt x="2156896" y="719232"/>
                </a:cubicBezTo>
                <a:lnTo>
                  <a:pt x="2159297" y="771787"/>
                </a:lnTo>
                <a:lnTo>
                  <a:pt x="2124882" y="772587"/>
                </a:lnTo>
                <a:lnTo>
                  <a:pt x="2120080" y="669611"/>
                </a:lnTo>
                <a:cubicBezTo>
                  <a:pt x="2147292" y="669078"/>
                  <a:pt x="2174236" y="667744"/>
                  <a:pt x="2201447" y="668011"/>
                </a:cubicBezTo>
                <a:cubicBezTo>
                  <a:pt x="2228659" y="668811"/>
                  <a:pt x="2255603" y="668811"/>
                  <a:pt x="2282815" y="670678"/>
                </a:cubicBezTo>
                <a:lnTo>
                  <a:pt x="2269476" y="897439"/>
                </a:lnTo>
                <a:cubicBezTo>
                  <a:pt x="2181973" y="892371"/>
                  <a:pt x="2093936" y="896105"/>
                  <a:pt x="2007233" y="908377"/>
                </a:cubicBezTo>
                <a:cubicBezTo>
                  <a:pt x="1920531" y="920649"/>
                  <a:pt x="1835429" y="941724"/>
                  <a:pt x="1752995" y="971337"/>
                </a:cubicBezTo>
                <a:lnTo>
                  <a:pt x="1676163" y="757648"/>
                </a:lnTo>
                <a:cubicBezTo>
                  <a:pt x="1727384" y="739774"/>
                  <a:pt x="1779405" y="723767"/>
                  <a:pt x="1832228" y="711229"/>
                </a:cubicBezTo>
                <a:lnTo>
                  <a:pt x="1856504" y="811537"/>
                </a:lnTo>
                <a:cubicBezTo>
                  <a:pt x="1845300" y="814205"/>
                  <a:pt x="1834095" y="816606"/>
                  <a:pt x="1823157" y="820074"/>
                </a:cubicBezTo>
                <a:lnTo>
                  <a:pt x="1810619" y="769119"/>
                </a:lnTo>
                <a:lnTo>
                  <a:pt x="1773003" y="779790"/>
                </a:lnTo>
                <a:lnTo>
                  <a:pt x="1754062" y="785126"/>
                </a:lnTo>
                <a:lnTo>
                  <a:pt x="1735387" y="791262"/>
                </a:lnTo>
                <a:lnTo>
                  <a:pt x="1778072" y="922516"/>
                </a:lnTo>
                <a:cubicBezTo>
                  <a:pt x="1839964" y="903042"/>
                  <a:pt x="1902924" y="885968"/>
                  <a:pt x="1967217" y="876097"/>
                </a:cubicBezTo>
                <a:lnTo>
                  <a:pt x="1921598" y="605852"/>
                </a:lnTo>
                <a:cubicBezTo>
                  <a:pt x="1796746" y="627194"/>
                  <a:pt x="1674295" y="662675"/>
                  <a:pt x="1557714" y="712563"/>
                </a:cubicBezTo>
                <a:lnTo>
                  <a:pt x="1680698" y="999882"/>
                </a:lnTo>
                <a:lnTo>
                  <a:pt x="1652153" y="1012954"/>
                </a:lnTo>
                <a:cubicBezTo>
                  <a:pt x="1642549" y="1017489"/>
                  <a:pt x="1632945" y="1021224"/>
                  <a:pt x="1623608" y="1026026"/>
                </a:cubicBezTo>
                <a:lnTo>
                  <a:pt x="1486751" y="741641"/>
                </a:lnTo>
                <a:cubicBezTo>
                  <a:pt x="1373104" y="797398"/>
                  <a:pt x="1265859" y="866226"/>
                  <a:pt x="1167952" y="946260"/>
                </a:cubicBezTo>
                <a:lnTo>
                  <a:pt x="1342157" y="1157814"/>
                </a:lnTo>
                <a:cubicBezTo>
                  <a:pt x="1392578" y="1116730"/>
                  <a:pt x="1445934" y="1079115"/>
                  <a:pt x="1501423" y="1045234"/>
                </a:cubicBezTo>
                <a:lnTo>
                  <a:pt x="1430194" y="927052"/>
                </a:lnTo>
                <a:cubicBezTo>
                  <a:pt x="1408051" y="940924"/>
                  <a:pt x="1386176" y="955063"/>
                  <a:pt x="1364300" y="969203"/>
                </a:cubicBezTo>
                <a:lnTo>
                  <a:pt x="1394712" y="1011887"/>
                </a:lnTo>
                <a:lnTo>
                  <a:pt x="1366701" y="1031895"/>
                </a:lnTo>
                <a:lnTo>
                  <a:pt x="1306943" y="947860"/>
                </a:lnTo>
                <a:lnTo>
                  <a:pt x="1340290" y="924384"/>
                </a:lnTo>
                <a:lnTo>
                  <a:pt x="1374437" y="902508"/>
                </a:lnTo>
                <a:cubicBezTo>
                  <a:pt x="1397113" y="887302"/>
                  <a:pt x="1420590" y="874230"/>
                  <a:pt x="1444333" y="860624"/>
                </a:cubicBezTo>
                <a:lnTo>
                  <a:pt x="1555846" y="1058573"/>
                </a:lnTo>
                <a:cubicBezTo>
                  <a:pt x="1479548" y="1101524"/>
                  <a:pt x="1407785" y="1152212"/>
                  <a:pt x="1341624" y="1209569"/>
                </a:cubicBezTo>
                <a:cubicBezTo>
                  <a:pt x="1275463" y="1266926"/>
                  <a:pt x="1215171" y="1330953"/>
                  <a:pt x="1161816" y="1400315"/>
                </a:cubicBezTo>
                <a:lnTo>
                  <a:pt x="981741" y="1261857"/>
                </a:lnTo>
                <a:cubicBezTo>
                  <a:pt x="998548" y="1240515"/>
                  <a:pt x="1014821" y="1218906"/>
                  <a:pt x="1032962" y="1198631"/>
                </a:cubicBezTo>
                <a:lnTo>
                  <a:pt x="1059640" y="1167952"/>
                </a:lnTo>
                <a:cubicBezTo>
                  <a:pt x="1068711" y="1157814"/>
                  <a:pt x="1078314" y="1148210"/>
                  <a:pt x="1087652" y="1138339"/>
                </a:cubicBezTo>
                <a:lnTo>
                  <a:pt x="1162349" y="1209569"/>
                </a:lnTo>
                <a:lnTo>
                  <a:pt x="1138606" y="1234646"/>
                </a:lnTo>
                <a:lnTo>
                  <a:pt x="1100457" y="1198364"/>
                </a:lnTo>
                <a:cubicBezTo>
                  <a:pt x="1083383" y="1218106"/>
                  <a:pt x="1066043" y="1237581"/>
                  <a:pt x="1049503" y="1257589"/>
                </a:cubicBezTo>
                <a:lnTo>
                  <a:pt x="1156213" y="1344825"/>
                </a:lnTo>
                <a:cubicBezTo>
                  <a:pt x="1197831" y="1294671"/>
                  <a:pt x="1242383" y="1247185"/>
                  <a:pt x="1290403" y="1203166"/>
                </a:cubicBezTo>
                <a:lnTo>
                  <a:pt x="1105526" y="1000949"/>
                </a:lnTo>
                <a:cubicBezTo>
                  <a:pt x="1012420" y="1086585"/>
                  <a:pt x="929186" y="1182891"/>
                  <a:pt x="857690" y="1287201"/>
                </a:cubicBezTo>
                <a:lnTo>
                  <a:pt x="1116464" y="1462741"/>
                </a:lnTo>
                <a:cubicBezTo>
                  <a:pt x="1110595" y="1471544"/>
                  <a:pt x="1104992" y="1480348"/>
                  <a:pt x="1099390" y="1489152"/>
                </a:cubicBezTo>
                <a:lnTo>
                  <a:pt x="1082316" y="1515563"/>
                </a:lnTo>
                <a:lnTo>
                  <a:pt x="815539" y="1352828"/>
                </a:lnTo>
                <a:cubicBezTo>
                  <a:pt x="749911" y="1461140"/>
                  <a:pt x="696823" y="1576922"/>
                  <a:pt x="657873" y="1697505"/>
                </a:cubicBezTo>
                <a:lnTo>
                  <a:pt x="918781" y="1781540"/>
                </a:lnTo>
                <a:cubicBezTo>
                  <a:pt x="938256" y="1719381"/>
                  <a:pt x="963867" y="1659356"/>
                  <a:pt x="991879" y="1600931"/>
                </a:cubicBezTo>
                <a:lnTo>
                  <a:pt x="868094" y="1539839"/>
                </a:lnTo>
                <a:cubicBezTo>
                  <a:pt x="856089" y="1563049"/>
                  <a:pt x="846218" y="1587326"/>
                  <a:pt x="835280" y="1610802"/>
                </a:cubicBezTo>
                <a:lnTo>
                  <a:pt x="884100" y="1630277"/>
                </a:lnTo>
                <a:cubicBezTo>
                  <a:pt x="879298" y="1640681"/>
                  <a:pt x="875564" y="1651619"/>
                  <a:pt x="871028" y="1662290"/>
                </a:cubicBezTo>
                <a:lnTo>
                  <a:pt x="775255" y="1623874"/>
                </a:lnTo>
                <a:cubicBezTo>
                  <a:pt x="794997" y="1573453"/>
                  <a:pt x="818473" y="1524366"/>
                  <a:pt x="843550" y="1476346"/>
                </a:cubicBezTo>
                <a:lnTo>
                  <a:pt x="1044167" y="1583057"/>
                </a:lnTo>
                <a:cubicBezTo>
                  <a:pt x="1003083" y="1660423"/>
                  <a:pt x="970003" y="1741790"/>
                  <a:pt x="945459" y="1825558"/>
                </a:cubicBezTo>
                <a:cubicBezTo>
                  <a:pt x="920916" y="1909326"/>
                  <a:pt x="904909" y="1995762"/>
                  <a:pt x="897706" y="2082998"/>
                </a:cubicBezTo>
                <a:lnTo>
                  <a:pt x="671212" y="2064324"/>
                </a:lnTo>
                <a:cubicBezTo>
                  <a:pt x="672813" y="2037113"/>
                  <a:pt x="676814" y="2010435"/>
                  <a:pt x="680016" y="1983490"/>
                </a:cubicBezTo>
                <a:cubicBezTo>
                  <a:pt x="682950" y="1956546"/>
                  <a:pt x="688553" y="1929868"/>
                  <a:pt x="693088" y="1903190"/>
                </a:cubicBezTo>
                <a:lnTo>
                  <a:pt x="794196" y="1922665"/>
                </a:lnTo>
                <a:lnTo>
                  <a:pt x="788061" y="1956546"/>
                </a:lnTo>
                <a:lnTo>
                  <a:pt x="736573" y="1946675"/>
                </a:lnTo>
                <a:cubicBezTo>
                  <a:pt x="731237" y="1972286"/>
                  <a:pt x="729370" y="1998430"/>
                  <a:pt x="725635" y="2024041"/>
                </a:cubicBezTo>
                <a:lnTo>
                  <a:pt x="862758" y="2039514"/>
                </a:lnTo>
                <a:lnTo>
                  <a:pt x="868894" y="1991227"/>
                </a:lnTo>
                <a:cubicBezTo>
                  <a:pt x="871562" y="1975220"/>
                  <a:pt x="874496" y="1959214"/>
                  <a:pt x="877431" y="1943207"/>
                </a:cubicBezTo>
                <a:cubicBezTo>
                  <a:pt x="879032" y="1935204"/>
                  <a:pt x="880099" y="1927200"/>
                  <a:pt x="881966" y="1919197"/>
                </a:cubicBezTo>
                <a:lnTo>
                  <a:pt x="887569" y="1895454"/>
                </a:lnTo>
                <a:cubicBezTo>
                  <a:pt x="891570" y="1879714"/>
                  <a:pt x="894238" y="1863707"/>
                  <a:pt x="899040" y="1847967"/>
                </a:cubicBezTo>
                <a:lnTo>
                  <a:pt x="634130" y="1777805"/>
                </a:lnTo>
                <a:cubicBezTo>
                  <a:pt x="600516" y="1900522"/>
                  <a:pt x="583709" y="2026975"/>
                  <a:pt x="580241" y="2153161"/>
                </a:cubicBezTo>
                <a:close/>
                <a:moveTo>
                  <a:pt x="914513" y="2142223"/>
                </a:moveTo>
                <a:lnTo>
                  <a:pt x="602117" y="2130218"/>
                </a:lnTo>
                <a:cubicBezTo>
                  <a:pt x="606385" y="2021106"/>
                  <a:pt x="621591" y="1911994"/>
                  <a:pt x="648002" y="1805817"/>
                </a:cubicBezTo>
                <a:lnTo>
                  <a:pt x="873163" y="1861840"/>
                </a:lnTo>
                <a:cubicBezTo>
                  <a:pt x="867560" y="1887717"/>
                  <a:pt x="860357" y="1913061"/>
                  <a:pt x="856356" y="1939205"/>
                </a:cubicBezTo>
                <a:lnTo>
                  <a:pt x="849419" y="1978155"/>
                </a:lnTo>
                <a:cubicBezTo>
                  <a:pt x="847018" y="1991227"/>
                  <a:pt x="845951" y="2004299"/>
                  <a:pt x="844084" y="2017371"/>
                </a:cubicBezTo>
                <a:lnTo>
                  <a:pt x="748844" y="2005099"/>
                </a:lnTo>
                <a:lnTo>
                  <a:pt x="753113" y="1971219"/>
                </a:lnTo>
                <a:lnTo>
                  <a:pt x="804868" y="1980289"/>
                </a:lnTo>
                <a:lnTo>
                  <a:pt x="818206" y="1905858"/>
                </a:lnTo>
                <a:lnTo>
                  <a:pt x="676014" y="1876512"/>
                </a:lnTo>
                <a:cubicBezTo>
                  <a:pt x="672546" y="1893586"/>
                  <a:pt x="669611" y="1910927"/>
                  <a:pt x="666677" y="1928267"/>
                </a:cubicBezTo>
                <a:lnTo>
                  <a:pt x="662142" y="1954145"/>
                </a:lnTo>
                <a:lnTo>
                  <a:pt x="658674" y="1980289"/>
                </a:lnTo>
                <a:lnTo>
                  <a:pt x="652004" y="2032577"/>
                </a:lnTo>
                <a:lnTo>
                  <a:pt x="648002" y="2084866"/>
                </a:lnTo>
                <a:lnTo>
                  <a:pt x="916647" y="2103273"/>
                </a:lnTo>
                <a:cubicBezTo>
                  <a:pt x="923050" y="2010968"/>
                  <a:pt x="939323" y="1919730"/>
                  <a:pt x="964934" y="1831160"/>
                </a:cubicBezTo>
                <a:cubicBezTo>
                  <a:pt x="990811" y="1742857"/>
                  <a:pt x="1026026" y="1656688"/>
                  <a:pt x="1070845" y="1576121"/>
                </a:cubicBezTo>
                <a:lnTo>
                  <a:pt x="835013" y="1446201"/>
                </a:lnTo>
                <a:cubicBezTo>
                  <a:pt x="826210" y="1461407"/>
                  <a:pt x="818740" y="1477414"/>
                  <a:pt x="810737" y="1492887"/>
                </a:cubicBezTo>
                <a:cubicBezTo>
                  <a:pt x="802733" y="1508360"/>
                  <a:pt x="794730" y="1524100"/>
                  <a:pt x="787794" y="1540106"/>
                </a:cubicBezTo>
                <a:lnTo>
                  <a:pt x="766185" y="1588126"/>
                </a:lnTo>
                <a:lnTo>
                  <a:pt x="746710" y="1636946"/>
                </a:lnTo>
                <a:lnTo>
                  <a:pt x="882233" y="1688968"/>
                </a:lnTo>
                <a:cubicBezTo>
                  <a:pt x="891570" y="1665492"/>
                  <a:pt x="900374" y="1642015"/>
                  <a:pt x="911312" y="1619339"/>
                </a:cubicBezTo>
                <a:lnTo>
                  <a:pt x="862758" y="1599064"/>
                </a:lnTo>
                <a:lnTo>
                  <a:pt x="876897" y="1568118"/>
                </a:lnTo>
                <a:lnTo>
                  <a:pt x="963600" y="1609202"/>
                </a:lnTo>
                <a:lnTo>
                  <a:pt x="947327" y="1645216"/>
                </a:lnTo>
                <a:lnTo>
                  <a:pt x="939323" y="1663357"/>
                </a:lnTo>
                <a:lnTo>
                  <a:pt x="932120" y="1681765"/>
                </a:lnTo>
                <a:lnTo>
                  <a:pt x="917714" y="1718580"/>
                </a:lnTo>
                <a:cubicBezTo>
                  <a:pt x="912912" y="1730852"/>
                  <a:pt x="909178" y="1743657"/>
                  <a:pt x="904642" y="1755929"/>
                </a:cubicBezTo>
                <a:lnTo>
                  <a:pt x="684818" y="1681765"/>
                </a:lnTo>
                <a:cubicBezTo>
                  <a:pt x="719766" y="1577989"/>
                  <a:pt x="765651" y="1477947"/>
                  <a:pt x="821141" y="1383775"/>
                </a:cubicBezTo>
                <a:lnTo>
                  <a:pt x="1090319" y="1542774"/>
                </a:lnTo>
                <a:cubicBezTo>
                  <a:pt x="1098323" y="1528101"/>
                  <a:pt x="1107660" y="1514496"/>
                  <a:pt x="1116464" y="1500623"/>
                </a:cubicBezTo>
                <a:lnTo>
                  <a:pt x="1129802" y="1479548"/>
                </a:lnTo>
                <a:cubicBezTo>
                  <a:pt x="1134338" y="1472612"/>
                  <a:pt x="1139406" y="1465942"/>
                  <a:pt x="1144208" y="1459273"/>
                </a:cubicBezTo>
                <a:lnTo>
                  <a:pt x="888102" y="1279998"/>
                </a:lnTo>
                <a:cubicBezTo>
                  <a:pt x="950795" y="1190361"/>
                  <a:pt x="1022825" y="1107393"/>
                  <a:pt x="1102324" y="1032429"/>
                </a:cubicBezTo>
                <a:lnTo>
                  <a:pt x="1261324" y="1201299"/>
                </a:lnTo>
                <a:lnTo>
                  <a:pt x="1232512" y="1228510"/>
                </a:lnTo>
                <a:lnTo>
                  <a:pt x="1205034" y="1257055"/>
                </a:lnTo>
                <a:cubicBezTo>
                  <a:pt x="1186359" y="1275730"/>
                  <a:pt x="1169552" y="1296272"/>
                  <a:pt x="1152212" y="1316013"/>
                </a:cubicBezTo>
                <a:lnTo>
                  <a:pt x="1078848" y="1254121"/>
                </a:lnTo>
                <a:lnTo>
                  <a:pt x="1101257" y="1228510"/>
                </a:lnTo>
                <a:lnTo>
                  <a:pt x="1139940" y="1264258"/>
                </a:lnTo>
                <a:cubicBezTo>
                  <a:pt x="1155947" y="1244784"/>
                  <a:pt x="1174088" y="1227443"/>
                  <a:pt x="1191428" y="1208769"/>
                </a:cubicBezTo>
                <a:lnTo>
                  <a:pt x="1087918" y="1107126"/>
                </a:lnTo>
                <a:cubicBezTo>
                  <a:pt x="1038565" y="1157014"/>
                  <a:pt x="993746" y="1210903"/>
                  <a:pt x="951062" y="1266393"/>
                </a:cubicBezTo>
                <a:lnTo>
                  <a:pt x="1166885" y="1427526"/>
                </a:lnTo>
                <a:cubicBezTo>
                  <a:pt x="1222108" y="1353629"/>
                  <a:pt x="1285601" y="1285601"/>
                  <a:pt x="1355496" y="1225042"/>
                </a:cubicBezTo>
                <a:cubicBezTo>
                  <a:pt x="1425392" y="1164484"/>
                  <a:pt x="1501423" y="1111395"/>
                  <a:pt x="1582524" y="1067110"/>
                </a:cubicBezTo>
                <a:lnTo>
                  <a:pt x="1453937" y="830478"/>
                </a:lnTo>
                <a:cubicBezTo>
                  <a:pt x="1392845" y="864626"/>
                  <a:pt x="1333087" y="901708"/>
                  <a:pt x="1276797" y="943325"/>
                </a:cubicBezTo>
                <a:lnTo>
                  <a:pt x="1362699" y="1060174"/>
                </a:lnTo>
                <a:lnTo>
                  <a:pt x="1393379" y="1038298"/>
                </a:lnTo>
                <a:lnTo>
                  <a:pt x="1408852" y="1027360"/>
                </a:lnTo>
                <a:lnTo>
                  <a:pt x="1424858" y="1017222"/>
                </a:lnTo>
                <a:lnTo>
                  <a:pt x="1394979" y="974004"/>
                </a:lnTo>
                <a:lnTo>
                  <a:pt x="1423524" y="955597"/>
                </a:lnTo>
                <a:lnTo>
                  <a:pt x="1474212" y="1036964"/>
                </a:lnTo>
                <a:cubicBezTo>
                  <a:pt x="1452070" y="1051103"/>
                  <a:pt x="1429394" y="1065242"/>
                  <a:pt x="1408318" y="1080982"/>
                </a:cubicBezTo>
                <a:cubicBezTo>
                  <a:pt x="1397647" y="1088719"/>
                  <a:pt x="1386709" y="1096189"/>
                  <a:pt x="1376038" y="1104192"/>
                </a:cubicBezTo>
                <a:lnTo>
                  <a:pt x="1344825" y="1128735"/>
                </a:lnTo>
                <a:lnTo>
                  <a:pt x="1199965" y="947594"/>
                </a:lnTo>
                <a:cubicBezTo>
                  <a:pt x="1285334" y="879298"/>
                  <a:pt x="1377906" y="819807"/>
                  <a:pt x="1475546" y="770453"/>
                </a:cubicBezTo>
                <a:lnTo>
                  <a:pt x="1616671" y="1049503"/>
                </a:lnTo>
                <a:lnTo>
                  <a:pt x="1638814" y="1038031"/>
                </a:lnTo>
                <a:lnTo>
                  <a:pt x="1661490" y="1027893"/>
                </a:lnTo>
                <a:cubicBezTo>
                  <a:pt x="1676696" y="1021224"/>
                  <a:pt x="1691369" y="1013754"/>
                  <a:pt x="1707109" y="1007885"/>
                </a:cubicBezTo>
                <a:lnTo>
                  <a:pt x="1588393" y="718698"/>
                </a:lnTo>
                <a:cubicBezTo>
                  <a:pt x="1689768" y="677081"/>
                  <a:pt x="1795145" y="646135"/>
                  <a:pt x="1902924" y="626393"/>
                </a:cubicBezTo>
                <a:lnTo>
                  <a:pt x="1945074" y="854488"/>
                </a:lnTo>
                <a:cubicBezTo>
                  <a:pt x="1893053" y="863559"/>
                  <a:pt x="1841832" y="877164"/>
                  <a:pt x="1791411" y="891837"/>
                </a:cubicBezTo>
                <a:lnTo>
                  <a:pt x="1763132" y="800332"/>
                </a:lnTo>
                <a:lnTo>
                  <a:pt x="1795946" y="790995"/>
                </a:lnTo>
                <a:lnTo>
                  <a:pt x="1809018" y="841950"/>
                </a:lnTo>
                <a:cubicBezTo>
                  <a:pt x="1821023" y="838482"/>
                  <a:pt x="1833295" y="835013"/>
                  <a:pt x="1845300" y="831812"/>
                </a:cubicBezTo>
                <a:lnTo>
                  <a:pt x="1882115" y="823275"/>
                </a:lnTo>
                <a:lnTo>
                  <a:pt x="1850102" y="681616"/>
                </a:lnTo>
                <a:cubicBezTo>
                  <a:pt x="1781540" y="696289"/>
                  <a:pt x="1714579" y="717631"/>
                  <a:pt x="1648685" y="741641"/>
                </a:cubicBezTo>
                <a:lnTo>
                  <a:pt x="1743391" y="993746"/>
                </a:lnTo>
                <a:cubicBezTo>
                  <a:pt x="1829560" y="960932"/>
                  <a:pt x="1919464" y="938256"/>
                  <a:pt x="2010968" y="925451"/>
                </a:cubicBezTo>
                <a:cubicBezTo>
                  <a:pt x="2102206" y="912646"/>
                  <a:pt x="2195312" y="909444"/>
                  <a:pt x="2287617" y="916114"/>
                </a:cubicBezTo>
                <a:lnTo>
                  <a:pt x="2307092" y="647469"/>
                </a:lnTo>
                <a:cubicBezTo>
                  <a:pt x="2272144" y="644001"/>
                  <a:pt x="2237196" y="644268"/>
                  <a:pt x="2202248" y="643200"/>
                </a:cubicBezTo>
                <a:cubicBezTo>
                  <a:pt x="2184641" y="642667"/>
                  <a:pt x="2167300" y="643734"/>
                  <a:pt x="2149693" y="644001"/>
                </a:cubicBezTo>
                <a:cubicBezTo>
                  <a:pt x="2132085" y="644534"/>
                  <a:pt x="2114745" y="644534"/>
                  <a:pt x="2097138" y="646135"/>
                </a:cubicBezTo>
                <a:lnTo>
                  <a:pt x="2105941" y="790995"/>
                </a:lnTo>
                <a:cubicBezTo>
                  <a:pt x="2131018" y="788861"/>
                  <a:pt x="2156362" y="789394"/>
                  <a:pt x="2181439" y="788327"/>
                </a:cubicBezTo>
                <a:lnTo>
                  <a:pt x="2179839" y="735772"/>
                </a:lnTo>
                <a:cubicBezTo>
                  <a:pt x="2191310" y="735239"/>
                  <a:pt x="2202515" y="735772"/>
                  <a:pt x="2213986" y="736039"/>
                </a:cubicBezTo>
                <a:lnTo>
                  <a:pt x="2212652" y="831812"/>
                </a:lnTo>
                <a:lnTo>
                  <a:pt x="2192911" y="831279"/>
                </a:lnTo>
                <a:lnTo>
                  <a:pt x="2173169" y="831812"/>
                </a:lnTo>
                <a:lnTo>
                  <a:pt x="2133419" y="832879"/>
                </a:lnTo>
                <a:cubicBezTo>
                  <a:pt x="2107008" y="833946"/>
                  <a:pt x="2080597" y="836614"/>
                  <a:pt x="2054453" y="838482"/>
                </a:cubicBezTo>
                <a:lnTo>
                  <a:pt x="2030977" y="607719"/>
                </a:lnTo>
                <a:cubicBezTo>
                  <a:pt x="2139822" y="596781"/>
                  <a:pt x="2249467" y="596781"/>
                  <a:pt x="2358313" y="607986"/>
                </a:cubicBezTo>
                <a:lnTo>
                  <a:pt x="2326299" y="919048"/>
                </a:lnTo>
                <a:lnTo>
                  <a:pt x="2374319" y="926251"/>
                </a:lnTo>
                <a:cubicBezTo>
                  <a:pt x="2390860" y="927852"/>
                  <a:pt x="2406866" y="931854"/>
                  <a:pt x="2423406" y="934255"/>
                </a:cubicBezTo>
                <a:lnTo>
                  <a:pt x="2479430" y="626660"/>
                </a:lnTo>
                <a:cubicBezTo>
                  <a:pt x="2587208" y="646402"/>
                  <a:pt x="2692852" y="677081"/>
                  <a:pt x="2793960" y="718432"/>
                </a:cubicBezTo>
                <a:lnTo>
                  <a:pt x="2706191" y="933188"/>
                </a:lnTo>
                <a:cubicBezTo>
                  <a:pt x="2681647" y="923583"/>
                  <a:pt x="2657370" y="913446"/>
                  <a:pt x="2632026" y="905443"/>
                </a:cubicBezTo>
                <a:lnTo>
                  <a:pt x="2594411" y="892904"/>
                </a:lnTo>
                <a:lnTo>
                  <a:pt x="2556262" y="882233"/>
                </a:lnTo>
                <a:lnTo>
                  <a:pt x="2581872" y="789928"/>
                </a:lnTo>
                <a:lnTo>
                  <a:pt x="2614686" y="799265"/>
                </a:lnTo>
                <a:lnTo>
                  <a:pt x="2598412" y="849153"/>
                </a:lnTo>
                <a:cubicBezTo>
                  <a:pt x="2622689" y="856089"/>
                  <a:pt x="2646166" y="864892"/>
                  <a:pt x="2670175" y="872896"/>
                </a:cubicBezTo>
                <a:lnTo>
                  <a:pt x="2719529" y="736573"/>
                </a:lnTo>
                <a:cubicBezTo>
                  <a:pt x="2686182" y="725368"/>
                  <a:pt x="2653369" y="713363"/>
                  <a:pt x="2619488" y="704559"/>
                </a:cubicBezTo>
                <a:cubicBezTo>
                  <a:pt x="2602681" y="700024"/>
                  <a:pt x="2585874" y="694422"/>
                  <a:pt x="2568800" y="690687"/>
                </a:cubicBezTo>
                <a:lnTo>
                  <a:pt x="2517579" y="678949"/>
                </a:lnTo>
                <a:lnTo>
                  <a:pt x="2461289" y="942258"/>
                </a:lnTo>
                <a:cubicBezTo>
                  <a:pt x="2551460" y="961733"/>
                  <a:pt x="2639496" y="990811"/>
                  <a:pt x="2723264" y="1029227"/>
                </a:cubicBezTo>
                <a:cubicBezTo>
                  <a:pt x="2807032" y="1067643"/>
                  <a:pt x="2887066" y="1114863"/>
                  <a:pt x="2960696" y="1170353"/>
                </a:cubicBezTo>
                <a:lnTo>
                  <a:pt x="3122630" y="955330"/>
                </a:lnTo>
                <a:cubicBezTo>
                  <a:pt x="3108758" y="944659"/>
                  <a:pt x="3094085" y="934788"/>
                  <a:pt x="3079946" y="924651"/>
                </a:cubicBezTo>
                <a:lnTo>
                  <a:pt x="3058604" y="909444"/>
                </a:lnTo>
                <a:lnTo>
                  <a:pt x="3036461" y="895305"/>
                </a:lnTo>
                <a:cubicBezTo>
                  <a:pt x="3021788" y="885968"/>
                  <a:pt x="3007115" y="876364"/>
                  <a:pt x="2992176" y="867027"/>
                </a:cubicBezTo>
                <a:lnTo>
                  <a:pt x="2946557" y="840883"/>
                </a:lnTo>
                <a:lnTo>
                  <a:pt x="2875594" y="967602"/>
                </a:lnTo>
                <a:cubicBezTo>
                  <a:pt x="2897470" y="980407"/>
                  <a:pt x="2919612" y="992145"/>
                  <a:pt x="2940421" y="1006285"/>
                </a:cubicBezTo>
                <a:lnTo>
                  <a:pt x="2967366" y="961199"/>
                </a:lnTo>
                <a:lnTo>
                  <a:pt x="2995911" y="979607"/>
                </a:lnTo>
                <a:lnTo>
                  <a:pt x="2942822" y="1059373"/>
                </a:lnTo>
                <a:cubicBezTo>
                  <a:pt x="2920413" y="1045234"/>
                  <a:pt x="2898804" y="1030294"/>
                  <a:pt x="2875594" y="1017756"/>
                </a:cubicBezTo>
                <a:lnTo>
                  <a:pt x="2841180" y="998014"/>
                </a:lnTo>
                <a:lnTo>
                  <a:pt x="2805965" y="979874"/>
                </a:lnTo>
                <a:lnTo>
                  <a:pt x="2911076" y="773121"/>
                </a:lnTo>
                <a:cubicBezTo>
                  <a:pt x="3008716" y="822742"/>
                  <a:pt x="3101021" y="882233"/>
                  <a:pt x="3186390" y="950528"/>
                </a:cubicBezTo>
                <a:lnTo>
                  <a:pt x="2990842" y="1194363"/>
                </a:lnTo>
                <a:cubicBezTo>
                  <a:pt x="3004181" y="1204233"/>
                  <a:pt x="3016453" y="1215438"/>
                  <a:pt x="3028991" y="1226376"/>
                </a:cubicBezTo>
                <a:cubicBezTo>
                  <a:pt x="3041530" y="1237314"/>
                  <a:pt x="3054335" y="1247985"/>
                  <a:pt x="3066073" y="1259723"/>
                </a:cubicBezTo>
                <a:lnTo>
                  <a:pt x="3279762" y="1031628"/>
                </a:lnTo>
                <a:cubicBezTo>
                  <a:pt x="3359528" y="1106326"/>
                  <a:pt x="3431558" y="1189294"/>
                  <a:pt x="3494518" y="1278931"/>
                </a:cubicBezTo>
                <a:lnTo>
                  <a:pt x="3304839" y="1412320"/>
                </a:lnTo>
                <a:lnTo>
                  <a:pt x="3281896" y="1380040"/>
                </a:lnTo>
                <a:lnTo>
                  <a:pt x="3257353" y="1348827"/>
                </a:lnTo>
                <a:cubicBezTo>
                  <a:pt x="3241613" y="1327751"/>
                  <a:pt x="3223472" y="1308277"/>
                  <a:pt x="3206398" y="1288002"/>
                </a:cubicBezTo>
                <a:lnTo>
                  <a:pt x="3277895" y="1224242"/>
                </a:lnTo>
                <a:lnTo>
                  <a:pt x="3300304" y="1249852"/>
                </a:lnTo>
                <a:lnTo>
                  <a:pt x="3259487" y="1282933"/>
                </a:lnTo>
                <a:cubicBezTo>
                  <a:pt x="3276561" y="1301607"/>
                  <a:pt x="3291233" y="1321882"/>
                  <a:pt x="3306973" y="1341624"/>
                </a:cubicBezTo>
                <a:lnTo>
                  <a:pt x="3422221" y="1253587"/>
                </a:lnTo>
                <a:cubicBezTo>
                  <a:pt x="3380070" y="1197564"/>
                  <a:pt x="3332851" y="1145542"/>
                  <a:pt x="3283764" y="1095388"/>
                </a:cubicBezTo>
                <a:lnTo>
                  <a:pt x="3093818" y="1286134"/>
                </a:lnTo>
                <a:cubicBezTo>
                  <a:pt x="3159445" y="1351228"/>
                  <a:pt x="3217336" y="1423791"/>
                  <a:pt x="3267490" y="1501423"/>
                </a:cubicBezTo>
                <a:cubicBezTo>
                  <a:pt x="3317378" y="1579056"/>
                  <a:pt x="3358995" y="1662023"/>
                  <a:pt x="3391275" y="1748459"/>
                </a:cubicBezTo>
                <a:lnTo>
                  <a:pt x="3643646" y="1654820"/>
                </a:lnTo>
                <a:cubicBezTo>
                  <a:pt x="3618836" y="1589193"/>
                  <a:pt x="3590291" y="1525167"/>
                  <a:pt x="3557210" y="1463274"/>
                </a:cubicBezTo>
                <a:lnTo>
                  <a:pt x="3429157" y="1531836"/>
                </a:lnTo>
                <a:lnTo>
                  <a:pt x="3446498" y="1565450"/>
                </a:lnTo>
                <a:cubicBezTo>
                  <a:pt x="3452367" y="1576655"/>
                  <a:pt x="3457969" y="1587859"/>
                  <a:pt x="3463038" y="1599331"/>
                </a:cubicBezTo>
                <a:lnTo>
                  <a:pt x="3509991" y="1576121"/>
                </a:lnTo>
                <a:lnTo>
                  <a:pt x="3524130" y="1607067"/>
                </a:lnTo>
                <a:lnTo>
                  <a:pt x="3436360" y="1645750"/>
                </a:lnTo>
                <a:lnTo>
                  <a:pt x="3420087" y="1609735"/>
                </a:lnTo>
                <a:cubicBezTo>
                  <a:pt x="3414751" y="1597730"/>
                  <a:pt x="3408082" y="1586259"/>
                  <a:pt x="3402213" y="1574254"/>
                </a:cubicBezTo>
                <a:cubicBezTo>
                  <a:pt x="3396077" y="1562516"/>
                  <a:pt x="3390474" y="1550511"/>
                  <a:pt x="3383805" y="1539039"/>
                </a:cubicBezTo>
                <a:lnTo>
                  <a:pt x="3364064" y="1504625"/>
                </a:lnTo>
                <a:lnTo>
                  <a:pt x="3563880" y="1386976"/>
                </a:lnTo>
                <a:cubicBezTo>
                  <a:pt x="3619370" y="1481415"/>
                  <a:pt x="3664989" y="1581457"/>
                  <a:pt x="3699936" y="1685233"/>
                </a:cubicBezTo>
                <a:lnTo>
                  <a:pt x="3403547" y="1784741"/>
                </a:lnTo>
                <a:cubicBezTo>
                  <a:pt x="3408882" y="1800481"/>
                  <a:pt x="3414218" y="1815954"/>
                  <a:pt x="3418486" y="1831961"/>
                </a:cubicBezTo>
                <a:cubicBezTo>
                  <a:pt x="3422755" y="1847967"/>
                  <a:pt x="3427824" y="1863707"/>
                  <a:pt x="3431825" y="1879714"/>
                </a:cubicBezTo>
                <a:lnTo>
                  <a:pt x="3735151" y="1803682"/>
                </a:lnTo>
                <a:cubicBezTo>
                  <a:pt x="3761829" y="1909860"/>
                  <a:pt x="3777302" y="2018705"/>
                  <a:pt x="3781570" y="2128084"/>
                </a:cubicBezTo>
                <a:lnTo>
                  <a:pt x="3549741" y="2137421"/>
                </a:lnTo>
                <a:cubicBezTo>
                  <a:pt x="3549741" y="2124082"/>
                  <a:pt x="3548407" y="2111010"/>
                  <a:pt x="3547606" y="2097938"/>
                </a:cubicBezTo>
                <a:lnTo>
                  <a:pt x="3544672" y="2058455"/>
                </a:lnTo>
                <a:cubicBezTo>
                  <a:pt x="3541737" y="2032311"/>
                  <a:pt x="3538536" y="2005900"/>
                  <a:pt x="3534535" y="1979755"/>
                </a:cubicBezTo>
                <a:lnTo>
                  <a:pt x="3629240" y="1964816"/>
                </a:lnTo>
                <a:cubicBezTo>
                  <a:pt x="3631374" y="1976021"/>
                  <a:pt x="3632175" y="1987225"/>
                  <a:pt x="3633776" y="1998430"/>
                </a:cubicBezTo>
                <a:lnTo>
                  <a:pt x="3581487" y="2004299"/>
                </a:lnTo>
                <a:lnTo>
                  <a:pt x="3586289" y="2041648"/>
                </a:lnTo>
                <a:cubicBezTo>
                  <a:pt x="3587890" y="2054186"/>
                  <a:pt x="3588423" y="2066725"/>
                  <a:pt x="3589491" y="2079263"/>
                </a:cubicBezTo>
                <a:lnTo>
                  <a:pt x="3734884" y="2067525"/>
                </a:lnTo>
                <a:cubicBezTo>
                  <a:pt x="3733017" y="2032577"/>
                  <a:pt x="3727415" y="1997896"/>
                  <a:pt x="3723413" y="1962949"/>
                </a:cubicBezTo>
                <a:cubicBezTo>
                  <a:pt x="3721012" y="1945608"/>
                  <a:pt x="3717544" y="1928267"/>
                  <a:pt x="3714609" y="1911194"/>
                </a:cubicBezTo>
                <a:cubicBezTo>
                  <a:pt x="3711675" y="1893853"/>
                  <a:pt x="3708473" y="1876779"/>
                  <a:pt x="3704205" y="1859706"/>
                </a:cubicBezTo>
                <a:lnTo>
                  <a:pt x="3441162" y="1917330"/>
                </a:lnTo>
                <a:cubicBezTo>
                  <a:pt x="3460904" y="2007500"/>
                  <a:pt x="3471041" y="2099805"/>
                  <a:pt x="3471041" y="2192377"/>
                </a:cubicBezTo>
                <a:cubicBezTo>
                  <a:pt x="3471041" y="2284949"/>
                  <a:pt x="3460904" y="2377254"/>
                  <a:pt x="3441162" y="2467425"/>
                </a:cubicBezTo>
                <a:lnTo>
                  <a:pt x="3704205" y="2525049"/>
                </a:lnTo>
                <a:cubicBezTo>
                  <a:pt x="3708473" y="2507975"/>
                  <a:pt x="3711408" y="2490634"/>
                  <a:pt x="3714609" y="2473561"/>
                </a:cubicBezTo>
                <a:cubicBezTo>
                  <a:pt x="3717544" y="2456220"/>
                  <a:pt x="3721012" y="2439146"/>
                  <a:pt x="3723413" y="2421806"/>
                </a:cubicBezTo>
                <a:cubicBezTo>
                  <a:pt x="3727681" y="2387125"/>
                  <a:pt x="3733017" y="2352444"/>
                  <a:pt x="3734884" y="2317229"/>
                </a:cubicBezTo>
                <a:lnTo>
                  <a:pt x="3590291" y="2305758"/>
                </a:lnTo>
                <a:cubicBezTo>
                  <a:pt x="3589224" y="2318296"/>
                  <a:pt x="3588690" y="2330835"/>
                  <a:pt x="3587090" y="2343373"/>
                </a:cubicBezTo>
                <a:lnTo>
                  <a:pt x="3582288" y="2380722"/>
                </a:lnTo>
                <a:lnTo>
                  <a:pt x="3634576" y="2386591"/>
                </a:lnTo>
                <a:cubicBezTo>
                  <a:pt x="3632975" y="2397796"/>
                  <a:pt x="3631908" y="2409267"/>
                  <a:pt x="3630041" y="2420205"/>
                </a:cubicBezTo>
                <a:lnTo>
                  <a:pt x="3535335" y="2405266"/>
                </a:lnTo>
                <a:cubicBezTo>
                  <a:pt x="3539070" y="2379121"/>
                  <a:pt x="3542271" y="2352977"/>
                  <a:pt x="3545472" y="2326566"/>
                </a:cubicBezTo>
                <a:lnTo>
                  <a:pt x="3548407" y="2287083"/>
                </a:lnTo>
                <a:cubicBezTo>
                  <a:pt x="3549474" y="2274011"/>
                  <a:pt x="3550541" y="2260672"/>
                  <a:pt x="3550541" y="2247600"/>
                </a:cubicBezTo>
                <a:lnTo>
                  <a:pt x="3782371" y="2256937"/>
                </a:lnTo>
                <a:cubicBezTo>
                  <a:pt x="3778102" y="2366049"/>
                  <a:pt x="3762629" y="2475161"/>
                  <a:pt x="3735951" y="2581339"/>
                </a:cubicBezTo>
                <a:lnTo>
                  <a:pt x="3432625" y="2505307"/>
                </a:lnTo>
                <a:cubicBezTo>
                  <a:pt x="3428891" y="2521314"/>
                  <a:pt x="3423822" y="2537320"/>
                  <a:pt x="3419287" y="2553060"/>
                </a:cubicBezTo>
                <a:cubicBezTo>
                  <a:pt x="3415018" y="2569067"/>
                  <a:pt x="3409683" y="2584807"/>
                  <a:pt x="3404347" y="2600280"/>
                </a:cubicBezTo>
                <a:lnTo>
                  <a:pt x="3700737" y="2699788"/>
                </a:lnTo>
                <a:cubicBezTo>
                  <a:pt x="3665789" y="2803564"/>
                  <a:pt x="3620170" y="2903606"/>
                  <a:pt x="3564680" y="2998045"/>
                </a:cubicBezTo>
                <a:lnTo>
                  <a:pt x="3364864" y="2880396"/>
                </a:lnTo>
                <a:lnTo>
                  <a:pt x="3384606" y="2845982"/>
                </a:lnTo>
                <a:cubicBezTo>
                  <a:pt x="3391275" y="2834510"/>
                  <a:pt x="3396877" y="2822506"/>
                  <a:pt x="3403013" y="2810767"/>
                </a:cubicBezTo>
                <a:cubicBezTo>
                  <a:pt x="3408882" y="2799029"/>
                  <a:pt x="3415285" y="2787558"/>
                  <a:pt x="3420887" y="2775286"/>
                </a:cubicBezTo>
                <a:lnTo>
                  <a:pt x="3437161" y="2739271"/>
                </a:lnTo>
                <a:lnTo>
                  <a:pt x="3524931" y="2777954"/>
                </a:lnTo>
                <a:lnTo>
                  <a:pt x="3510791" y="2808900"/>
                </a:lnTo>
                <a:lnTo>
                  <a:pt x="3463838" y="2785690"/>
                </a:lnTo>
                <a:cubicBezTo>
                  <a:pt x="3458769" y="2797162"/>
                  <a:pt x="3453167" y="2808366"/>
                  <a:pt x="3447298" y="2819571"/>
                </a:cubicBezTo>
                <a:lnTo>
                  <a:pt x="3429958" y="2853185"/>
                </a:lnTo>
                <a:lnTo>
                  <a:pt x="3558011" y="2921747"/>
                </a:lnTo>
                <a:cubicBezTo>
                  <a:pt x="3591091" y="2859854"/>
                  <a:pt x="3619636" y="2795561"/>
                  <a:pt x="3644447" y="2730200"/>
                </a:cubicBezTo>
                <a:lnTo>
                  <a:pt x="3392075" y="2636562"/>
                </a:lnTo>
                <a:cubicBezTo>
                  <a:pt x="3359795" y="2722997"/>
                  <a:pt x="3318178" y="2805965"/>
                  <a:pt x="3268291" y="2883597"/>
                </a:cubicBezTo>
                <a:cubicBezTo>
                  <a:pt x="3218403" y="2961230"/>
                  <a:pt x="3160246" y="3033793"/>
                  <a:pt x="3094618" y="3098887"/>
                </a:cubicBezTo>
                <a:lnTo>
                  <a:pt x="3284564" y="3289633"/>
                </a:lnTo>
                <a:cubicBezTo>
                  <a:pt x="3333651" y="3239479"/>
                  <a:pt x="3380871" y="3187724"/>
                  <a:pt x="3423021" y="3131434"/>
                </a:cubicBezTo>
                <a:lnTo>
                  <a:pt x="3307774" y="3043397"/>
                </a:lnTo>
                <a:cubicBezTo>
                  <a:pt x="3292034" y="3063139"/>
                  <a:pt x="3277094" y="3083414"/>
                  <a:pt x="3260287" y="3102088"/>
                </a:cubicBezTo>
                <a:lnTo>
                  <a:pt x="3301104" y="3135168"/>
                </a:lnTo>
                <a:lnTo>
                  <a:pt x="3278695" y="3160779"/>
                </a:lnTo>
                <a:lnTo>
                  <a:pt x="3207199" y="3097019"/>
                </a:lnTo>
                <a:cubicBezTo>
                  <a:pt x="3224272" y="3077011"/>
                  <a:pt x="3242146" y="3057536"/>
                  <a:pt x="3258153" y="3036194"/>
                </a:cubicBezTo>
                <a:lnTo>
                  <a:pt x="3282697" y="3004981"/>
                </a:lnTo>
                <a:lnTo>
                  <a:pt x="3305639" y="2972701"/>
                </a:lnTo>
                <a:lnTo>
                  <a:pt x="3495318" y="3106090"/>
                </a:lnTo>
                <a:cubicBezTo>
                  <a:pt x="3432359" y="3195460"/>
                  <a:pt x="3360329" y="3278428"/>
                  <a:pt x="3280562" y="3353392"/>
                </a:cubicBezTo>
                <a:lnTo>
                  <a:pt x="3066874" y="3125298"/>
                </a:lnTo>
                <a:cubicBezTo>
                  <a:pt x="3055135" y="3137036"/>
                  <a:pt x="3042597" y="3147707"/>
                  <a:pt x="3029791" y="3158645"/>
                </a:cubicBezTo>
                <a:cubicBezTo>
                  <a:pt x="3017253" y="3169583"/>
                  <a:pt x="3004981" y="3180521"/>
                  <a:pt x="2991642" y="3190658"/>
                </a:cubicBezTo>
                <a:lnTo>
                  <a:pt x="3187190" y="3434493"/>
                </a:lnTo>
                <a:cubicBezTo>
                  <a:pt x="3101821" y="3502788"/>
                  <a:pt x="3009516" y="3562546"/>
                  <a:pt x="2911876" y="3611900"/>
                </a:cubicBezTo>
                <a:lnTo>
                  <a:pt x="2806766" y="3405147"/>
                </a:lnTo>
                <a:lnTo>
                  <a:pt x="2841980" y="3387006"/>
                </a:lnTo>
                <a:lnTo>
                  <a:pt x="2876394" y="3367265"/>
                </a:lnTo>
                <a:cubicBezTo>
                  <a:pt x="2899604" y="3354726"/>
                  <a:pt x="2921213" y="3339520"/>
                  <a:pt x="2943622" y="3325648"/>
                </a:cubicBezTo>
                <a:lnTo>
                  <a:pt x="2996711" y="3405414"/>
                </a:lnTo>
                <a:lnTo>
                  <a:pt x="2968166" y="3423822"/>
                </a:lnTo>
                <a:lnTo>
                  <a:pt x="2941221" y="3378736"/>
                </a:lnTo>
                <a:cubicBezTo>
                  <a:pt x="2920413" y="3392876"/>
                  <a:pt x="2898003" y="3404614"/>
                  <a:pt x="2876394" y="3417419"/>
                </a:cubicBezTo>
                <a:lnTo>
                  <a:pt x="2947357" y="3544139"/>
                </a:lnTo>
                <a:lnTo>
                  <a:pt x="2992976" y="3517994"/>
                </a:lnTo>
                <a:cubicBezTo>
                  <a:pt x="3007916" y="3508924"/>
                  <a:pt x="3022589" y="3499053"/>
                  <a:pt x="3037261" y="3489716"/>
                </a:cubicBezTo>
                <a:lnTo>
                  <a:pt x="3059404" y="3475577"/>
                </a:lnTo>
                <a:lnTo>
                  <a:pt x="3080746" y="3460370"/>
                </a:lnTo>
                <a:cubicBezTo>
                  <a:pt x="3094885" y="3450233"/>
                  <a:pt x="3109558" y="3440362"/>
                  <a:pt x="3123430" y="3429691"/>
                </a:cubicBezTo>
                <a:lnTo>
                  <a:pt x="2961497" y="3214668"/>
                </a:lnTo>
                <a:cubicBezTo>
                  <a:pt x="2887866" y="3270425"/>
                  <a:pt x="2807833" y="3317378"/>
                  <a:pt x="2724065" y="3355794"/>
                </a:cubicBezTo>
                <a:cubicBezTo>
                  <a:pt x="2640296" y="3394210"/>
                  <a:pt x="2552260" y="3423288"/>
                  <a:pt x="2462089" y="3442763"/>
                </a:cubicBezTo>
                <a:lnTo>
                  <a:pt x="2518379" y="3706072"/>
                </a:lnTo>
                <a:lnTo>
                  <a:pt x="2569600" y="3694334"/>
                </a:lnTo>
                <a:cubicBezTo>
                  <a:pt x="2586674" y="3690599"/>
                  <a:pt x="2603481" y="3684997"/>
                  <a:pt x="2620288" y="3680462"/>
                </a:cubicBezTo>
                <a:cubicBezTo>
                  <a:pt x="2654169" y="3671658"/>
                  <a:pt x="2687249" y="3659386"/>
                  <a:pt x="2720330" y="3648448"/>
                </a:cubicBezTo>
                <a:lnTo>
                  <a:pt x="2670976" y="3512125"/>
                </a:lnTo>
                <a:cubicBezTo>
                  <a:pt x="2646966" y="3519862"/>
                  <a:pt x="2623489" y="3528665"/>
                  <a:pt x="2599213" y="3535868"/>
                </a:cubicBezTo>
                <a:lnTo>
                  <a:pt x="2615486" y="3585756"/>
                </a:lnTo>
                <a:lnTo>
                  <a:pt x="2582672" y="3595093"/>
                </a:lnTo>
                <a:lnTo>
                  <a:pt x="2557062" y="3502788"/>
                </a:lnTo>
                <a:lnTo>
                  <a:pt x="2595211" y="3492117"/>
                </a:lnTo>
                <a:lnTo>
                  <a:pt x="2632827" y="3479578"/>
                </a:lnTo>
                <a:cubicBezTo>
                  <a:pt x="2657904" y="3471575"/>
                  <a:pt x="2682447" y="3461437"/>
                  <a:pt x="2706991" y="3451833"/>
                </a:cubicBezTo>
                <a:lnTo>
                  <a:pt x="2794761" y="3666589"/>
                </a:lnTo>
                <a:cubicBezTo>
                  <a:pt x="2693385" y="3707940"/>
                  <a:pt x="2587741" y="3738886"/>
                  <a:pt x="2480230" y="3758361"/>
                </a:cubicBezTo>
                <a:lnTo>
                  <a:pt x="2424207" y="3450766"/>
                </a:lnTo>
                <a:cubicBezTo>
                  <a:pt x="2407933" y="3453434"/>
                  <a:pt x="2391660" y="3457169"/>
                  <a:pt x="2375120" y="3458769"/>
                </a:cubicBezTo>
                <a:lnTo>
                  <a:pt x="2325766" y="3465172"/>
                </a:lnTo>
                <a:lnTo>
                  <a:pt x="2357779" y="3776235"/>
                </a:lnTo>
                <a:cubicBezTo>
                  <a:pt x="2248934" y="3787439"/>
                  <a:pt x="2139288" y="3787439"/>
                  <a:pt x="2030443" y="3776501"/>
                </a:cubicBezTo>
                <a:lnTo>
                  <a:pt x="2053920" y="3545739"/>
                </a:lnTo>
                <a:cubicBezTo>
                  <a:pt x="2080331" y="3547340"/>
                  <a:pt x="2106475" y="3550274"/>
                  <a:pt x="2132886" y="3551341"/>
                </a:cubicBezTo>
                <a:lnTo>
                  <a:pt x="2172636" y="3552409"/>
                </a:lnTo>
                <a:lnTo>
                  <a:pt x="2192377" y="3552942"/>
                </a:lnTo>
                <a:lnTo>
                  <a:pt x="2212119" y="3552409"/>
                </a:lnTo>
                <a:lnTo>
                  <a:pt x="2213453" y="3648182"/>
                </a:lnTo>
                <a:cubicBezTo>
                  <a:pt x="2201981" y="3648448"/>
                  <a:pt x="2190777" y="3648982"/>
                  <a:pt x="2179305" y="3648448"/>
                </a:cubicBezTo>
                <a:lnTo>
                  <a:pt x="2180906" y="3595893"/>
                </a:lnTo>
                <a:cubicBezTo>
                  <a:pt x="2155829" y="3594826"/>
                  <a:pt x="2130485" y="3595360"/>
                  <a:pt x="2105408" y="3593226"/>
                </a:cubicBezTo>
                <a:lnTo>
                  <a:pt x="2096604" y="3738085"/>
                </a:lnTo>
                <a:cubicBezTo>
                  <a:pt x="2113944" y="3739686"/>
                  <a:pt x="2131552" y="3739686"/>
                  <a:pt x="2149159" y="3740220"/>
                </a:cubicBezTo>
                <a:cubicBezTo>
                  <a:pt x="2166767" y="3740487"/>
                  <a:pt x="2184107" y="3741554"/>
                  <a:pt x="2201714" y="3741020"/>
                </a:cubicBezTo>
                <a:cubicBezTo>
                  <a:pt x="2236662" y="3739953"/>
                  <a:pt x="2271877" y="3739953"/>
                  <a:pt x="2306558" y="3736752"/>
                </a:cubicBezTo>
                <a:lnTo>
                  <a:pt x="2287083" y="3468107"/>
                </a:lnTo>
                <a:cubicBezTo>
                  <a:pt x="2194778" y="3474776"/>
                  <a:pt x="2101673" y="3471842"/>
                  <a:pt x="2010435" y="3458769"/>
                </a:cubicBezTo>
                <a:cubicBezTo>
                  <a:pt x="1918930" y="3445964"/>
                  <a:pt x="1829026" y="3423288"/>
                  <a:pt x="1742857" y="3390474"/>
                </a:cubicBezTo>
                <a:lnTo>
                  <a:pt x="1648151" y="3642579"/>
                </a:lnTo>
                <a:cubicBezTo>
                  <a:pt x="1714045" y="3666589"/>
                  <a:pt x="1781006" y="3687932"/>
                  <a:pt x="1849568" y="3702604"/>
                </a:cubicBezTo>
                <a:lnTo>
                  <a:pt x="1881581" y="3560945"/>
                </a:lnTo>
                <a:lnTo>
                  <a:pt x="1844766" y="3552409"/>
                </a:lnTo>
                <a:cubicBezTo>
                  <a:pt x="1832494" y="3549207"/>
                  <a:pt x="1820489" y="3545472"/>
                  <a:pt x="1808484" y="3542271"/>
                </a:cubicBezTo>
                <a:lnTo>
                  <a:pt x="1795412" y="3593226"/>
                </a:lnTo>
                <a:lnTo>
                  <a:pt x="1762599" y="3583888"/>
                </a:lnTo>
                <a:lnTo>
                  <a:pt x="1790877" y="3492384"/>
                </a:lnTo>
                <a:cubicBezTo>
                  <a:pt x="1841565" y="3507057"/>
                  <a:pt x="1892519" y="3520662"/>
                  <a:pt x="1944541" y="3529732"/>
                </a:cubicBezTo>
                <a:lnTo>
                  <a:pt x="1902390" y="3757827"/>
                </a:lnTo>
                <a:cubicBezTo>
                  <a:pt x="1794879" y="3738085"/>
                  <a:pt x="1689235" y="3707140"/>
                  <a:pt x="1587859" y="3665522"/>
                </a:cubicBezTo>
                <a:lnTo>
                  <a:pt x="1706575" y="3376335"/>
                </a:lnTo>
                <a:cubicBezTo>
                  <a:pt x="1691102" y="3370733"/>
                  <a:pt x="1676163" y="3362996"/>
                  <a:pt x="1660956" y="3356327"/>
                </a:cubicBezTo>
                <a:lnTo>
                  <a:pt x="1638280" y="3346190"/>
                </a:lnTo>
                <a:lnTo>
                  <a:pt x="1616138" y="3334718"/>
                </a:lnTo>
                <a:lnTo>
                  <a:pt x="1475013" y="3613767"/>
                </a:lnTo>
                <a:cubicBezTo>
                  <a:pt x="1377372" y="3564414"/>
                  <a:pt x="1284800" y="3504922"/>
                  <a:pt x="1199431" y="3436627"/>
                </a:cubicBezTo>
                <a:lnTo>
                  <a:pt x="1344292" y="3255485"/>
                </a:lnTo>
                <a:lnTo>
                  <a:pt x="1375505" y="3280029"/>
                </a:lnTo>
                <a:cubicBezTo>
                  <a:pt x="1385909" y="3288032"/>
                  <a:pt x="1397113" y="3295502"/>
                  <a:pt x="1407785" y="3303238"/>
                </a:cubicBezTo>
                <a:cubicBezTo>
                  <a:pt x="1429127" y="3318978"/>
                  <a:pt x="1451536" y="3332851"/>
                  <a:pt x="1473679" y="3347257"/>
                </a:cubicBezTo>
                <a:lnTo>
                  <a:pt x="1422991" y="3428624"/>
                </a:lnTo>
                <a:lnTo>
                  <a:pt x="1394446" y="3410216"/>
                </a:lnTo>
                <a:lnTo>
                  <a:pt x="1424325" y="3366998"/>
                </a:lnTo>
                <a:lnTo>
                  <a:pt x="1408318" y="3356861"/>
                </a:lnTo>
                <a:lnTo>
                  <a:pt x="1392845" y="3345923"/>
                </a:lnTo>
                <a:lnTo>
                  <a:pt x="1362166" y="3324047"/>
                </a:lnTo>
                <a:lnTo>
                  <a:pt x="1276263" y="3440895"/>
                </a:lnTo>
                <a:cubicBezTo>
                  <a:pt x="1332553" y="3482513"/>
                  <a:pt x="1392311" y="3519595"/>
                  <a:pt x="1453404" y="3553743"/>
                </a:cubicBezTo>
                <a:lnTo>
                  <a:pt x="1581990" y="3317111"/>
                </a:lnTo>
                <a:cubicBezTo>
                  <a:pt x="1501157" y="3272826"/>
                  <a:pt x="1424858" y="3219737"/>
                  <a:pt x="1354963" y="3159179"/>
                </a:cubicBezTo>
                <a:cubicBezTo>
                  <a:pt x="1285067" y="3098620"/>
                  <a:pt x="1221841" y="3030859"/>
                  <a:pt x="1166351" y="2956695"/>
                </a:cubicBezTo>
                <a:lnTo>
                  <a:pt x="950528" y="3117828"/>
                </a:lnTo>
                <a:cubicBezTo>
                  <a:pt x="993212" y="3173318"/>
                  <a:pt x="1038031" y="3227474"/>
                  <a:pt x="1087385" y="3277094"/>
                </a:cubicBezTo>
                <a:lnTo>
                  <a:pt x="1190895" y="3175452"/>
                </a:lnTo>
                <a:cubicBezTo>
                  <a:pt x="1173821" y="3157044"/>
                  <a:pt x="1155680" y="3139437"/>
                  <a:pt x="1139406" y="3119962"/>
                </a:cubicBezTo>
                <a:lnTo>
                  <a:pt x="1100724" y="3155710"/>
                </a:lnTo>
                <a:lnTo>
                  <a:pt x="1078314" y="3130100"/>
                </a:lnTo>
                <a:lnTo>
                  <a:pt x="1151678" y="3068208"/>
                </a:lnTo>
                <a:cubicBezTo>
                  <a:pt x="1169019" y="3088216"/>
                  <a:pt x="1185826" y="3108491"/>
                  <a:pt x="1204500" y="3127165"/>
                </a:cubicBezTo>
                <a:lnTo>
                  <a:pt x="1231978" y="3155710"/>
                </a:lnTo>
                <a:lnTo>
                  <a:pt x="1260790" y="3182922"/>
                </a:lnTo>
                <a:lnTo>
                  <a:pt x="1101791" y="3351792"/>
                </a:lnTo>
                <a:cubicBezTo>
                  <a:pt x="1022291" y="3276827"/>
                  <a:pt x="950261" y="3193860"/>
                  <a:pt x="887569" y="3104222"/>
                </a:cubicBezTo>
                <a:lnTo>
                  <a:pt x="1143675" y="2924948"/>
                </a:lnTo>
                <a:cubicBezTo>
                  <a:pt x="1138873" y="2918279"/>
                  <a:pt x="1133804" y="2911609"/>
                  <a:pt x="1129269" y="2904673"/>
                </a:cubicBezTo>
                <a:lnTo>
                  <a:pt x="1115930" y="2883597"/>
                </a:lnTo>
                <a:cubicBezTo>
                  <a:pt x="1107126" y="2869458"/>
                  <a:pt x="1097522" y="2855853"/>
                  <a:pt x="1089786" y="2841447"/>
                </a:cubicBezTo>
                <a:lnTo>
                  <a:pt x="820607" y="3000446"/>
                </a:lnTo>
                <a:cubicBezTo>
                  <a:pt x="765118" y="2906274"/>
                  <a:pt x="719232" y="2806232"/>
                  <a:pt x="684284" y="2702456"/>
                </a:cubicBezTo>
                <a:lnTo>
                  <a:pt x="904109" y="2628291"/>
                </a:lnTo>
                <a:cubicBezTo>
                  <a:pt x="908377" y="2640830"/>
                  <a:pt x="912379" y="2653369"/>
                  <a:pt x="917181" y="2665640"/>
                </a:cubicBezTo>
                <a:lnTo>
                  <a:pt x="931587" y="2702456"/>
                </a:lnTo>
                <a:lnTo>
                  <a:pt x="938790" y="2720863"/>
                </a:lnTo>
                <a:lnTo>
                  <a:pt x="946793" y="2739004"/>
                </a:lnTo>
                <a:lnTo>
                  <a:pt x="963067" y="2775019"/>
                </a:lnTo>
                <a:lnTo>
                  <a:pt x="876364" y="2816103"/>
                </a:lnTo>
                <a:lnTo>
                  <a:pt x="862225" y="2785157"/>
                </a:lnTo>
                <a:lnTo>
                  <a:pt x="910778" y="2764881"/>
                </a:lnTo>
                <a:cubicBezTo>
                  <a:pt x="899840" y="2742205"/>
                  <a:pt x="891037" y="2718729"/>
                  <a:pt x="881699" y="2695253"/>
                </a:cubicBezTo>
                <a:lnTo>
                  <a:pt x="746177" y="2747274"/>
                </a:lnTo>
                <a:lnTo>
                  <a:pt x="765651" y="2796094"/>
                </a:lnTo>
                <a:lnTo>
                  <a:pt x="787260" y="2844114"/>
                </a:lnTo>
                <a:cubicBezTo>
                  <a:pt x="794196" y="2860121"/>
                  <a:pt x="802200" y="2875861"/>
                  <a:pt x="810203" y="2891334"/>
                </a:cubicBezTo>
                <a:cubicBezTo>
                  <a:pt x="818206" y="2906807"/>
                  <a:pt x="825943" y="2922814"/>
                  <a:pt x="834480" y="2938020"/>
                </a:cubicBezTo>
                <a:lnTo>
                  <a:pt x="1070311" y="2808100"/>
                </a:lnTo>
                <a:cubicBezTo>
                  <a:pt x="1025492" y="2727533"/>
                  <a:pt x="990545" y="2641364"/>
                  <a:pt x="964401" y="2553060"/>
                </a:cubicBezTo>
                <a:cubicBezTo>
                  <a:pt x="938523" y="2464490"/>
                  <a:pt x="922250" y="2373252"/>
                  <a:pt x="916114" y="2280947"/>
                </a:cubicBezTo>
                <a:lnTo>
                  <a:pt x="647469" y="2299355"/>
                </a:lnTo>
                <a:lnTo>
                  <a:pt x="651471" y="2351643"/>
                </a:lnTo>
                <a:lnTo>
                  <a:pt x="658140" y="2403932"/>
                </a:lnTo>
                <a:lnTo>
                  <a:pt x="661608" y="2430076"/>
                </a:lnTo>
                <a:lnTo>
                  <a:pt x="666143" y="2455953"/>
                </a:lnTo>
                <a:cubicBezTo>
                  <a:pt x="669345" y="2473294"/>
                  <a:pt x="672279" y="2490367"/>
                  <a:pt x="675480" y="2507708"/>
                </a:cubicBezTo>
                <a:lnTo>
                  <a:pt x="817673" y="2478363"/>
                </a:lnTo>
                <a:lnTo>
                  <a:pt x="804334" y="2403932"/>
                </a:lnTo>
                <a:lnTo>
                  <a:pt x="752579" y="2413002"/>
                </a:lnTo>
                <a:lnTo>
                  <a:pt x="748311" y="2379121"/>
                </a:lnTo>
                <a:lnTo>
                  <a:pt x="843550" y="2366850"/>
                </a:lnTo>
                <a:cubicBezTo>
                  <a:pt x="845418" y="2379922"/>
                  <a:pt x="846485" y="2392994"/>
                  <a:pt x="848886" y="2406066"/>
                </a:cubicBezTo>
                <a:lnTo>
                  <a:pt x="855822" y="2445015"/>
                </a:lnTo>
                <a:cubicBezTo>
                  <a:pt x="859824" y="2471159"/>
                  <a:pt x="867027" y="2496503"/>
                  <a:pt x="872629" y="2522381"/>
                </a:cubicBezTo>
                <a:lnTo>
                  <a:pt x="647469" y="2578404"/>
                </a:lnTo>
                <a:cubicBezTo>
                  <a:pt x="621058" y="2472227"/>
                  <a:pt x="605585" y="2363115"/>
                  <a:pt x="601583" y="2254003"/>
                </a:cubicBezTo>
                <a:lnTo>
                  <a:pt x="913979" y="2241998"/>
                </a:lnTo>
                <a:lnTo>
                  <a:pt x="912646" y="2192110"/>
                </a:lnTo>
                <a:lnTo>
                  <a:pt x="914513" y="2142223"/>
                </a:lnTo>
                <a:close/>
              </a:path>
            </a:pathLst>
          </a:custGeom>
          <a:gradFill flip="none" rotWithShape="1">
            <a:gsLst>
              <a:gs pos="63000">
                <a:srgbClr val="CC3300"/>
              </a:gs>
              <a:gs pos="100000">
                <a:srgbClr val="FF787C">
                  <a:alpha val="0"/>
                </a:srgbClr>
              </a:gs>
            </a:gsLst>
            <a:lin ang="5400000" scaled="1"/>
            <a:tileRect/>
          </a:gradFill>
          <a:ln w="266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D4AD491E-0EBF-C7D8-B142-A08F022E019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59479" y="4328750"/>
            <a:ext cx="5287012" cy="2529250"/>
          </a:xfrm>
          <a:custGeom>
            <a:avLst/>
            <a:gdLst>
              <a:gd name="connsiteX0" fmla="*/ 0 w 5287012"/>
              <a:gd name="connsiteY0" fmla="*/ 0 h 2529250"/>
              <a:gd name="connsiteX1" fmla="*/ 5287012 w 5287012"/>
              <a:gd name="connsiteY1" fmla="*/ 0 h 2529250"/>
              <a:gd name="connsiteX2" fmla="*/ 5287012 w 5287012"/>
              <a:gd name="connsiteY2" fmla="*/ 2529250 h 2529250"/>
              <a:gd name="connsiteX3" fmla="*/ 0 w 5287012"/>
              <a:gd name="connsiteY3" fmla="*/ 2529250 h 252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7012" h="2529250">
                <a:moveTo>
                  <a:pt x="0" y="0"/>
                </a:moveTo>
                <a:lnTo>
                  <a:pt x="5287012" y="0"/>
                </a:lnTo>
                <a:lnTo>
                  <a:pt x="5287012" y="2529250"/>
                </a:lnTo>
                <a:lnTo>
                  <a:pt x="0" y="2529250"/>
                </a:lnTo>
                <a:close/>
              </a:path>
            </a:pathLst>
          </a:custGeom>
        </p:spPr>
      </p:pic>
      <p:sp>
        <p:nvSpPr>
          <p:cNvPr id="7" name="图形 4">
            <a:extLst>
              <a:ext uri="{FF2B5EF4-FFF2-40B4-BE49-F238E27FC236}">
                <a16:creationId xmlns:a16="http://schemas.microsoft.com/office/drawing/2014/main" id="{40728538-2B0B-D9D4-47DB-9D44AB9FA8A3}"/>
              </a:ext>
            </a:extLst>
          </p:cNvPr>
          <p:cNvSpPr/>
          <p:nvPr/>
        </p:nvSpPr>
        <p:spPr>
          <a:xfrm flipH="1">
            <a:off x="-727547" y="5593375"/>
            <a:ext cx="3689346" cy="1994218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70" name="图片 69">
            <a:extLst>
              <a:ext uri="{FF2B5EF4-FFF2-40B4-BE49-F238E27FC236}">
                <a16:creationId xmlns:a16="http://schemas.microsoft.com/office/drawing/2014/main" id="{87E5C841-71D1-F4C7-B48C-7B3363403D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1383" y="4967636"/>
            <a:ext cx="707756" cy="912602"/>
          </a:xfrm>
          <a:prstGeom prst="rect">
            <a:avLst/>
          </a:prstGeom>
        </p:spPr>
      </p:pic>
      <p:sp>
        <p:nvSpPr>
          <p:cNvPr id="110" name="图形 4">
            <a:extLst>
              <a:ext uri="{FF2B5EF4-FFF2-40B4-BE49-F238E27FC236}">
                <a16:creationId xmlns:a16="http://schemas.microsoft.com/office/drawing/2014/main" id="{99677DEA-DE43-7ED0-2E47-4A32D1B89585}"/>
              </a:ext>
            </a:extLst>
          </p:cNvPr>
          <p:cNvSpPr/>
          <p:nvPr/>
        </p:nvSpPr>
        <p:spPr>
          <a:xfrm>
            <a:off x="8984148" y="-958490"/>
            <a:ext cx="3546452" cy="1916980"/>
          </a:xfrm>
          <a:custGeom>
            <a:avLst/>
            <a:gdLst>
              <a:gd name="connsiteX0" fmla="*/ 1051011 w 1852258"/>
              <a:gd name="connsiteY0" fmla="*/ 185882 h 1001209"/>
              <a:gd name="connsiteX1" fmla="*/ 1250845 w 1852258"/>
              <a:gd name="connsiteY1" fmla="*/ 5192 h 1001209"/>
              <a:gd name="connsiteX2" fmla="*/ 1454204 w 1852258"/>
              <a:gd name="connsiteY2" fmla="*/ 49007 h 1001209"/>
              <a:gd name="connsiteX3" fmla="*/ 1526308 w 1852258"/>
              <a:gd name="connsiteY3" fmla="*/ 170261 h 1001209"/>
              <a:gd name="connsiteX4" fmla="*/ 1483827 w 1852258"/>
              <a:gd name="connsiteY4" fmla="*/ 235888 h 1001209"/>
              <a:gd name="connsiteX5" fmla="*/ 1423533 w 1852258"/>
              <a:gd name="connsiteY5" fmla="*/ 343235 h 1001209"/>
              <a:gd name="connsiteX6" fmla="*/ 1436773 w 1852258"/>
              <a:gd name="connsiteY6" fmla="*/ 350950 h 1001209"/>
              <a:gd name="connsiteX7" fmla="*/ 1533261 w 1852258"/>
              <a:gd name="connsiteY7" fmla="*/ 226839 h 1001209"/>
              <a:gd name="connsiteX8" fmla="*/ 1541929 w 1852258"/>
              <a:gd name="connsiteY8" fmla="*/ 216552 h 1001209"/>
              <a:gd name="connsiteX9" fmla="*/ 1701282 w 1852258"/>
              <a:gd name="connsiteY9" fmla="*/ 193406 h 1001209"/>
              <a:gd name="connsiteX10" fmla="*/ 1846443 w 1852258"/>
              <a:gd name="connsiteY10" fmla="*/ 384002 h 1001209"/>
              <a:gd name="connsiteX11" fmla="*/ 1649847 w 1852258"/>
              <a:gd name="connsiteY11" fmla="*/ 702232 h 1001209"/>
              <a:gd name="connsiteX12" fmla="*/ 1218555 w 1852258"/>
              <a:gd name="connsiteY12" fmla="*/ 508303 h 1001209"/>
              <a:gd name="connsiteX13" fmla="*/ 1142927 w 1852258"/>
              <a:gd name="connsiteY13" fmla="*/ 712900 h 1001209"/>
              <a:gd name="connsiteX14" fmla="*/ 1289993 w 1852258"/>
              <a:gd name="connsiteY14" fmla="*/ 866919 h 1001209"/>
              <a:gd name="connsiteX15" fmla="*/ 1456871 w 1852258"/>
              <a:gd name="connsiteY15" fmla="*/ 751000 h 1001209"/>
              <a:gd name="connsiteX16" fmla="*/ 1335903 w 1852258"/>
              <a:gd name="connsiteY16" fmla="*/ 591361 h 1001209"/>
              <a:gd name="connsiteX17" fmla="*/ 1294660 w 1852258"/>
              <a:gd name="connsiteY17" fmla="*/ 606696 h 1001209"/>
              <a:gd name="connsiteX18" fmla="*/ 1301899 w 1852258"/>
              <a:gd name="connsiteY18" fmla="*/ 646130 h 1001209"/>
              <a:gd name="connsiteX19" fmla="*/ 1323616 w 1852258"/>
              <a:gd name="connsiteY19" fmla="*/ 646320 h 1001209"/>
              <a:gd name="connsiteX20" fmla="*/ 1410675 w 1852258"/>
              <a:gd name="connsiteY20" fmla="*/ 750524 h 1001209"/>
              <a:gd name="connsiteX21" fmla="*/ 1294851 w 1852258"/>
              <a:gd name="connsiteY21" fmla="*/ 828819 h 1001209"/>
              <a:gd name="connsiteX22" fmla="*/ 1191790 w 1852258"/>
              <a:gd name="connsiteY22" fmla="*/ 722806 h 1001209"/>
              <a:gd name="connsiteX23" fmla="*/ 1228652 w 1852258"/>
              <a:gd name="connsiteY23" fmla="*/ 574597 h 1001209"/>
              <a:gd name="connsiteX24" fmla="*/ 1435821 w 1852258"/>
              <a:gd name="connsiteY24" fmla="*/ 495063 h 1001209"/>
              <a:gd name="connsiteX25" fmla="*/ 1603461 w 1852258"/>
              <a:gd name="connsiteY25" fmla="*/ 646987 h 1001209"/>
              <a:gd name="connsiteX26" fmla="*/ 1367526 w 1852258"/>
              <a:gd name="connsiteY26" fmla="*/ 994649 h 1001209"/>
              <a:gd name="connsiteX27" fmla="*/ 1084634 w 1852258"/>
              <a:gd name="connsiteY27" fmla="*/ 915687 h 1001209"/>
              <a:gd name="connsiteX28" fmla="*/ 991384 w 1852258"/>
              <a:gd name="connsiteY28" fmla="*/ 959693 h 1001209"/>
              <a:gd name="connsiteX29" fmla="*/ 876703 w 1852258"/>
              <a:gd name="connsiteY29" fmla="*/ 961312 h 1001209"/>
              <a:gd name="connsiteX30" fmla="*/ 708682 w 1852258"/>
              <a:gd name="connsiteY30" fmla="*/ 859680 h 1001209"/>
              <a:gd name="connsiteX31" fmla="*/ 704205 w 1852258"/>
              <a:gd name="connsiteY31" fmla="*/ 647368 h 1001209"/>
              <a:gd name="connsiteX32" fmla="*/ 603717 w 1852258"/>
              <a:gd name="connsiteY32" fmla="*/ 549260 h 1001209"/>
              <a:gd name="connsiteX33" fmla="*/ 599240 w 1852258"/>
              <a:gd name="connsiteY33" fmla="*/ 548784 h 1001209"/>
              <a:gd name="connsiteX34" fmla="*/ 592382 w 1852258"/>
              <a:gd name="connsiteY34" fmla="*/ 547260 h 1001209"/>
              <a:gd name="connsiteX35" fmla="*/ 589620 w 1852258"/>
              <a:gd name="connsiteY35" fmla="*/ 547736 h 1001209"/>
              <a:gd name="connsiteX36" fmla="*/ 539328 w 1852258"/>
              <a:gd name="connsiteY36" fmla="*/ 562786 h 1001209"/>
              <a:gd name="connsiteX37" fmla="*/ 492560 w 1852258"/>
              <a:gd name="connsiteY37" fmla="*/ 636795 h 1001209"/>
              <a:gd name="connsiteX38" fmla="*/ 503990 w 1852258"/>
              <a:gd name="connsiteY38" fmla="*/ 644320 h 1001209"/>
              <a:gd name="connsiteX39" fmla="*/ 556092 w 1852258"/>
              <a:gd name="connsiteY39" fmla="*/ 604601 h 1001209"/>
              <a:gd name="connsiteX40" fmla="*/ 670106 w 1852258"/>
              <a:gd name="connsiteY40" fmla="*/ 638605 h 1001209"/>
              <a:gd name="connsiteX41" fmla="*/ 640197 w 1852258"/>
              <a:gd name="connsiteY41" fmla="*/ 777575 h 1001209"/>
              <a:gd name="connsiteX42" fmla="*/ 458746 w 1852258"/>
              <a:gd name="connsiteY42" fmla="*/ 734236 h 1001209"/>
              <a:gd name="connsiteX43" fmla="*/ 252625 w 1852258"/>
              <a:gd name="connsiteY43" fmla="*/ 738046 h 1001209"/>
              <a:gd name="connsiteX44" fmla="*/ 180235 w 1852258"/>
              <a:gd name="connsiteY44" fmla="*/ 641462 h 1001209"/>
              <a:gd name="connsiteX45" fmla="*/ 60125 w 1852258"/>
              <a:gd name="connsiteY45" fmla="*/ 627651 h 1001209"/>
              <a:gd name="connsiteX46" fmla="*/ 21263 w 1852258"/>
              <a:gd name="connsiteY46" fmla="*/ 439818 h 1001209"/>
              <a:gd name="connsiteX47" fmla="*/ 206238 w 1852258"/>
              <a:gd name="connsiteY47" fmla="*/ 413148 h 1001209"/>
              <a:gd name="connsiteX48" fmla="*/ 205953 w 1852258"/>
              <a:gd name="connsiteY48" fmla="*/ 517066 h 1001209"/>
              <a:gd name="connsiteX49" fmla="*/ 160899 w 1852258"/>
              <a:gd name="connsiteY49" fmla="*/ 542783 h 1001209"/>
              <a:gd name="connsiteX50" fmla="*/ 117656 w 1852258"/>
              <a:gd name="connsiteY50" fmla="*/ 516304 h 1001209"/>
              <a:gd name="connsiteX51" fmla="*/ 135944 w 1852258"/>
              <a:gd name="connsiteY51" fmla="*/ 471251 h 1001209"/>
              <a:gd name="connsiteX52" fmla="*/ 163471 w 1852258"/>
              <a:gd name="connsiteY52" fmla="*/ 459821 h 1001209"/>
              <a:gd name="connsiteX53" fmla="*/ 157089 w 1852258"/>
              <a:gd name="connsiteY53" fmla="*/ 439437 h 1001209"/>
              <a:gd name="connsiteX54" fmla="*/ 134991 w 1852258"/>
              <a:gd name="connsiteY54" fmla="*/ 436294 h 1001209"/>
              <a:gd name="connsiteX55" fmla="*/ 93081 w 1852258"/>
              <a:gd name="connsiteY55" fmla="*/ 528782 h 1001209"/>
              <a:gd name="connsiteX56" fmla="*/ 191284 w 1852258"/>
              <a:gd name="connsiteY56" fmla="*/ 566691 h 1001209"/>
              <a:gd name="connsiteX57" fmla="*/ 251673 w 1852258"/>
              <a:gd name="connsiteY57" fmla="*/ 474775 h 1001209"/>
              <a:gd name="connsiteX58" fmla="*/ 164805 w 1852258"/>
              <a:gd name="connsiteY58" fmla="*/ 354379 h 1001209"/>
              <a:gd name="connsiteX59" fmla="*/ 206143 w 1852258"/>
              <a:gd name="connsiteY59" fmla="*/ 267987 h 1001209"/>
              <a:gd name="connsiteX60" fmla="*/ 305394 w 1852258"/>
              <a:gd name="connsiteY60" fmla="*/ 217981 h 1001209"/>
              <a:gd name="connsiteX61" fmla="*/ 429123 w 1852258"/>
              <a:gd name="connsiteY61" fmla="*/ 265415 h 1001209"/>
              <a:gd name="connsiteX62" fmla="*/ 473034 w 1852258"/>
              <a:gd name="connsiteY62" fmla="*/ 351426 h 1001209"/>
              <a:gd name="connsiteX63" fmla="*/ 434076 w 1852258"/>
              <a:gd name="connsiteY63" fmla="*/ 435722 h 1001209"/>
              <a:gd name="connsiteX64" fmla="*/ 348256 w 1852258"/>
              <a:gd name="connsiteY64" fmla="*/ 418482 h 1001209"/>
              <a:gd name="connsiteX65" fmla="*/ 352447 w 1852258"/>
              <a:gd name="connsiteY65" fmla="*/ 370095 h 1001209"/>
              <a:gd name="connsiteX66" fmla="*/ 382356 w 1852258"/>
              <a:gd name="connsiteY66" fmla="*/ 353712 h 1001209"/>
              <a:gd name="connsiteX67" fmla="*/ 355400 w 1852258"/>
              <a:gd name="connsiteY67" fmla="*/ 331424 h 1001209"/>
              <a:gd name="connsiteX68" fmla="*/ 309299 w 1852258"/>
              <a:gd name="connsiteY68" fmla="*/ 384764 h 1001209"/>
              <a:gd name="connsiteX69" fmla="*/ 339684 w 1852258"/>
              <a:gd name="connsiteY69" fmla="*/ 452486 h 1001209"/>
              <a:gd name="connsiteX70" fmla="*/ 462461 w 1852258"/>
              <a:gd name="connsiteY70" fmla="*/ 453153 h 1001209"/>
              <a:gd name="connsiteX71" fmla="*/ 503228 w 1852258"/>
              <a:gd name="connsiteY71" fmla="*/ 331805 h 1001209"/>
              <a:gd name="connsiteX72" fmla="*/ 420265 w 1852258"/>
              <a:gd name="connsiteY72" fmla="*/ 231316 h 1001209"/>
              <a:gd name="connsiteX73" fmla="*/ 435600 w 1852258"/>
              <a:gd name="connsiteY73" fmla="*/ 234364 h 1001209"/>
              <a:gd name="connsiteX74" fmla="*/ 572379 w 1852258"/>
              <a:gd name="connsiteY74" fmla="*/ 110634 h 1001209"/>
              <a:gd name="connsiteX75" fmla="*/ 762403 w 1852258"/>
              <a:gd name="connsiteY75" fmla="*/ 194930 h 1001209"/>
              <a:gd name="connsiteX76" fmla="*/ 860987 w 1852258"/>
              <a:gd name="connsiteY76" fmla="*/ 161879 h 1001209"/>
              <a:gd name="connsiteX77" fmla="*/ 1041676 w 1852258"/>
              <a:gd name="connsiteY77" fmla="*/ 231221 h 1001209"/>
              <a:gd name="connsiteX78" fmla="*/ 1104732 w 1852258"/>
              <a:gd name="connsiteY78" fmla="*/ 349426 h 1001209"/>
              <a:gd name="connsiteX79" fmla="*/ 1022817 w 1852258"/>
              <a:gd name="connsiteY79" fmla="*/ 481728 h 1001209"/>
              <a:gd name="connsiteX80" fmla="*/ 857272 w 1852258"/>
              <a:gd name="connsiteY80" fmla="*/ 458678 h 1001209"/>
              <a:gd name="connsiteX81" fmla="*/ 796788 w 1852258"/>
              <a:gd name="connsiteY81" fmla="*/ 374000 h 1001209"/>
              <a:gd name="connsiteX82" fmla="*/ 806694 w 1852258"/>
              <a:gd name="connsiteY82" fmla="*/ 463821 h 1001209"/>
              <a:gd name="connsiteX83" fmla="*/ 1009291 w 1852258"/>
              <a:gd name="connsiteY83" fmla="*/ 534497 h 1001209"/>
              <a:gd name="connsiteX84" fmla="*/ 1149975 w 1852258"/>
              <a:gd name="connsiteY84" fmla="*/ 328090 h 1001209"/>
              <a:gd name="connsiteX85" fmla="*/ 1051392 w 1852258"/>
              <a:gd name="connsiteY85" fmla="*/ 193406 h 1001209"/>
              <a:gd name="connsiteX86" fmla="*/ 1051011 w 1852258"/>
              <a:gd name="connsiteY86" fmla="*/ 185882 h 100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852258" h="1001209">
                <a:moveTo>
                  <a:pt x="1051011" y="185882"/>
                </a:moveTo>
                <a:cubicBezTo>
                  <a:pt x="1098159" y="97585"/>
                  <a:pt x="1147689" y="26338"/>
                  <a:pt x="1250845" y="5192"/>
                </a:cubicBezTo>
                <a:cubicBezTo>
                  <a:pt x="1321521" y="-9381"/>
                  <a:pt x="1395530" y="7193"/>
                  <a:pt x="1454204" y="49007"/>
                </a:cubicBezTo>
                <a:cubicBezTo>
                  <a:pt x="1487256" y="72534"/>
                  <a:pt x="1542691" y="124255"/>
                  <a:pt x="1526308" y="170261"/>
                </a:cubicBezTo>
                <a:cubicBezTo>
                  <a:pt x="1518021" y="193502"/>
                  <a:pt x="1499352" y="215790"/>
                  <a:pt x="1483827" y="235888"/>
                </a:cubicBezTo>
                <a:cubicBezTo>
                  <a:pt x="1459347" y="267511"/>
                  <a:pt x="1422390" y="302468"/>
                  <a:pt x="1423533" y="343235"/>
                </a:cubicBezTo>
                <a:cubicBezTo>
                  <a:pt x="1423724" y="349521"/>
                  <a:pt x="1431534" y="353236"/>
                  <a:pt x="1436773" y="350950"/>
                </a:cubicBezTo>
                <a:cubicBezTo>
                  <a:pt x="1487351" y="328852"/>
                  <a:pt x="1502210" y="267606"/>
                  <a:pt x="1533261" y="226839"/>
                </a:cubicBezTo>
                <a:cubicBezTo>
                  <a:pt x="1536024" y="223220"/>
                  <a:pt x="1538881" y="219791"/>
                  <a:pt x="1541929" y="216552"/>
                </a:cubicBezTo>
                <a:cubicBezTo>
                  <a:pt x="1582410" y="173118"/>
                  <a:pt x="1648228" y="166832"/>
                  <a:pt x="1701282" y="193406"/>
                </a:cubicBezTo>
                <a:cubicBezTo>
                  <a:pt x="1773101" y="229316"/>
                  <a:pt x="1828727" y="297610"/>
                  <a:pt x="1846443" y="384002"/>
                </a:cubicBezTo>
                <a:cubicBezTo>
                  <a:pt x="1876257" y="528877"/>
                  <a:pt x="1788531" y="669561"/>
                  <a:pt x="1649847" y="702232"/>
                </a:cubicBezTo>
                <a:cubicBezTo>
                  <a:pt x="1611747" y="494015"/>
                  <a:pt x="1396673" y="350188"/>
                  <a:pt x="1218555" y="508303"/>
                </a:cubicBezTo>
                <a:cubicBezTo>
                  <a:pt x="1162548" y="558023"/>
                  <a:pt x="1130354" y="637271"/>
                  <a:pt x="1142927" y="712900"/>
                </a:cubicBezTo>
                <a:cubicBezTo>
                  <a:pt x="1155500" y="788528"/>
                  <a:pt x="1216269" y="855775"/>
                  <a:pt x="1289993" y="866919"/>
                </a:cubicBezTo>
                <a:cubicBezTo>
                  <a:pt x="1363716" y="877968"/>
                  <a:pt x="1442774" y="825962"/>
                  <a:pt x="1456871" y="751000"/>
                </a:cubicBezTo>
                <a:cubicBezTo>
                  <a:pt x="1470968" y="676038"/>
                  <a:pt x="1410294" y="592599"/>
                  <a:pt x="1335903" y="591361"/>
                </a:cubicBezTo>
                <a:cubicBezTo>
                  <a:pt x="1320759" y="591075"/>
                  <a:pt x="1304185" y="594695"/>
                  <a:pt x="1294660" y="606696"/>
                </a:cubicBezTo>
                <a:cubicBezTo>
                  <a:pt x="1285135" y="618698"/>
                  <a:pt x="1287516" y="640796"/>
                  <a:pt x="1301899" y="646130"/>
                </a:cubicBezTo>
                <a:cubicBezTo>
                  <a:pt x="1308852" y="648701"/>
                  <a:pt x="1316377" y="646987"/>
                  <a:pt x="1323616" y="646320"/>
                </a:cubicBezTo>
                <a:cubicBezTo>
                  <a:pt x="1374670" y="641558"/>
                  <a:pt x="1420104" y="698708"/>
                  <a:pt x="1410675" y="750524"/>
                </a:cubicBezTo>
                <a:cubicBezTo>
                  <a:pt x="1401150" y="802340"/>
                  <a:pt x="1345619" y="837296"/>
                  <a:pt x="1294851" y="828819"/>
                </a:cubicBezTo>
                <a:cubicBezTo>
                  <a:pt x="1244082" y="820342"/>
                  <a:pt x="1202839" y="774527"/>
                  <a:pt x="1191790" y="722806"/>
                </a:cubicBezTo>
                <a:cubicBezTo>
                  <a:pt x="1180741" y="671085"/>
                  <a:pt x="1197124" y="615935"/>
                  <a:pt x="1228652" y="574597"/>
                </a:cubicBezTo>
                <a:cubicBezTo>
                  <a:pt x="1276372" y="512113"/>
                  <a:pt x="1359240" y="480299"/>
                  <a:pt x="1435821" y="495063"/>
                </a:cubicBezTo>
                <a:cubicBezTo>
                  <a:pt x="1512402" y="509827"/>
                  <a:pt x="1579362" y="570596"/>
                  <a:pt x="1603461" y="646987"/>
                </a:cubicBezTo>
                <a:cubicBezTo>
                  <a:pt x="1654324" y="808436"/>
                  <a:pt x="1512592" y="964741"/>
                  <a:pt x="1367526" y="994649"/>
                </a:cubicBezTo>
                <a:cubicBezTo>
                  <a:pt x="1262942" y="1016176"/>
                  <a:pt x="1159786" y="983410"/>
                  <a:pt x="1084634" y="915687"/>
                </a:cubicBezTo>
                <a:cubicBezTo>
                  <a:pt x="1087682" y="918449"/>
                  <a:pt x="1000147" y="957502"/>
                  <a:pt x="991384" y="959693"/>
                </a:cubicBezTo>
                <a:cubicBezTo>
                  <a:pt x="953856" y="968837"/>
                  <a:pt x="914422" y="969408"/>
                  <a:pt x="876703" y="961312"/>
                </a:cubicBezTo>
                <a:cubicBezTo>
                  <a:pt x="817553" y="948644"/>
                  <a:pt x="742020" y="912449"/>
                  <a:pt x="708682" y="859680"/>
                </a:cubicBezTo>
                <a:cubicBezTo>
                  <a:pt x="666772" y="793196"/>
                  <a:pt x="722493" y="719758"/>
                  <a:pt x="704205" y="647368"/>
                </a:cubicBezTo>
                <a:cubicBezTo>
                  <a:pt x="691918" y="598600"/>
                  <a:pt x="653723" y="558500"/>
                  <a:pt x="603717" y="549260"/>
                </a:cubicBezTo>
                <a:cubicBezTo>
                  <a:pt x="602193" y="548975"/>
                  <a:pt x="600764" y="548975"/>
                  <a:pt x="599240" y="548784"/>
                </a:cubicBezTo>
                <a:cubicBezTo>
                  <a:pt x="597430" y="547546"/>
                  <a:pt x="595144" y="546784"/>
                  <a:pt x="592382" y="547260"/>
                </a:cubicBezTo>
                <a:cubicBezTo>
                  <a:pt x="591429" y="547355"/>
                  <a:pt x="590477" y="547546"/>
                  <a:pt x="589620" y="547736"/>
                </a:cubicBezTo>
                <a:cubicBezTo>
                  <a:pt x="569712" y="546689"/>
                  <a:pt x="552377" y="551832"/>
                  <a:pt x="539328" y="562786"/>
                </a:cubicBezTo>
                <a:cubicBezTo>
                  <a:pt x="510372" y="576692"/>
                  <a:pt x="488559" y="599933"/>
                  <a:pt x="492560" y="636795"/>
                </a:cubicBezTo>
                <a:cubicBezTo>
                  <a:pt x="493131" y="642510"/>
                  <a:pt x="499132" y="644701"/>
                  <a:pt x="503990" y="644320"/>
                </a:cubicBezTo>
                <a:cubicBezTo>
                  <a:pt x="531517" y="642034"/>
                  <a:pt x="538947" y="622603"/>
                  <a:pt x="556092" y="604601"/>
                </a:cubicBezTo>
                <a:cubicBezTo>
                  <a:pt x="595239" y="563738"/>
                  <a:pt x="652866" y="591361"/>
                  <a:pt x="670106" y="638605"/>
                </a:cubicBezTo>
                <a:cubicBezTo>
                  <a:pt x="685917" y="681944"/>
                  <a:pt x="681250" y="747476"/>
                  <a:pt x="640197" y="777575"/>
                </a:cubicBezTo>
                <a:cubicBezTo>
                  <a:pt x="584762" y="818151"/>
                  <a:pt x="502085" y="773288"/>
                  <a:pt x="458746" y="734236"/>
                </a:cubicBezTo>
                <a:cubicBezTo>
                  <a:pt x="399786" y="778241"/>
                  <a:pt x="317776" y="782432"/>
                  <a:pt x="252625" y="738046"/>
                </a:cubicBezTo>
                <a:cubicBezTo>
                  <a:pt x="217383" y="714043"/>
                  <a:pt x="192903" y="679562"/>
                  <a:pt x="180235" y="641462"/>
                </a:cubicBezTo>
                <a:cubicBezTo>
                  <a:pt x="141945" y="656512"/>
                  <a:pt x="97272" y="652988"/>
                  <a:pt x="60125" y="627651"/>
                </a:cubicBezTo>
                <a:cubicBezTo>
                  <a:pt x="-1026" y="586122"/>
                  <a:pt x="-18361" y="502016"/>
                  <a:pt x="21263" y="439818"/>
                </a:cubicBezTo>
                <a:cubicBezTo>
                  <a:pt x="56982" y="383716"/>
                  <a:pt x="159185" y="349807"/>
                  <a:pt x="206238" y="413148"/>
                </a:cubicBezTo>
                <a:cubicBezTo>
                  <a:pt x="228432" y="442961"/>
                  <a:pt x="228241" y="488015"/>
                  <a:pt x="205953" y="517066"/>
                </a:cubicBezTo>
                <a:cubicBezTo>
                  <a:pt x="194999" y="531353"/>
                  <a:pt x="178616" y="541926"/>
                  <a:pt x="160899" y="542783"/>
                </a:cubicBezTo>
                <a:cubicBezTo>
                  <a:pt x="143088" y="543641"/>
                  <a:pt x="124419" y="533354"/>
                  <a:pt x="117656" y="516304"/>
                </a:cubicBezTo>
                <a:cubicBezTo>
                  <a:pt x="110893" y="499254"/>
                  <a:pt x="118989" y="476870"/>
                  <a:pt x="135944" y="471251"/>
                </a:cubicBezTo>
                <a:cubicBezTo>
                  <a:pt x="145659" y="468012"/>
                  <a:pt x="158518" y="468965"/>
                  <a:pt x="163471" y="459821"/>
                </a:cubicBezTo>
                <a:cubicBezTo>
                  <a:pt x="167186" y="453058"/>
                  <a:pt x="163471" y="443723"/>
                  <a:pt x="157089" y="439437"/>
                </a:cubicBezTo>
                <a:cubicBezTo>
                  <a:pt x="150708" y="435151"/>
                  <a:pt x="142421" y="434865"/>
                  <a:pt x="134991" y="436294"/>
                </a:cubicBezTo>
                <a:cubicBezTo>
                  <a:pt x="97463" y="443533"/>
                  <a:pt x="76508" y="493063"/>
                  <a:pt x="93081" y="528782"/>
                </a:cubicBezTo>
                <a:cubicBezTo>
                  <a:pt x="109655" y="564500"/>
                  <a:pt x="155565" y="580502"/>
                  <a:pt x="191284" y="566691"/>
                </a:cubicBezTo>
                <a:cubicBezTo>
                  <a:pt x="227003" y="552880"/>
                  <a:pt x="250244" y="514113"/>
                  <a:pt x="251673" y="474775"/>
                </a:cubicBezTo>
                <a:cubicBezTo>
                  <a:pt x="253768" y="414672"/>
                  <a:pt x="219383" y="369619"/>
                  <a:pt x="164805" y="354379"/>
                </a:cubicBezTo>
                <a:cubicBezTo>
                  <a:pt x="156899" y="352188"/>
                  <a:pt x="198333" y="276845"/>
                  <a:pt x="206143" y="267987"/>
                </a:cubicBezTo>
                <a:cubicBezTo>
                  <a:pt x="231765" y="238936"/>
                  <a:pt x="267008" y="220553"/>
                  <a:pt x="305394" y="217981"/>
                </a:cubicBezTo>
                <a:cubicBezTo>
                  <a:pt x="350352" y="214933"/>
                  <a:pt x="396072" y="233411"/>
                  <a:pt x="429123" y="265415"/>
                </a:cubicBezTo>
                <a:cubicBezTo>
                  <a:pt x="452555" y="288180"/>
                  <a:pt x="470271" y="318565"/>
                  <a:pt x="473034" y="351426"/>
                </a:cubicBezTo>
                <a:cubicBezTo>
                  <a:pt x="475796" y="384287"/>
                  <a:pt x="461604" y="419244"/>
                  <a:pt x="434076" y="435722"/>
                </a:cubicBezTo>
                <a:cubicBezTo>
                  <a:pt x="406549" y="452201"/>
                  <a:pt x="366449" y="445819"/>
                  <a:pt x="348256" y="418482"/>
                </a:cubicBezTo>
                <a:cubicBezTo>
                  <a:pt x="338160" y="403433"/>
                  <a:pt x="337302" y="379334"/>
                  <a:pt x="352447" y="370095"/>
                </a:cubicBezTo>
                <a:cubicBezTo>
                  <a:pt x="362448" y="363999"/>
                  <a:pt x="377974" y="364856"/>
                  <a:pt x="382356" y="353712"/>
                </a:cubicBezTo>
                <a:cubicBezTo>
                  <a:pt x="387499" y="340472"/>
                  <a:pt x="369211" y="329423"/>
                  <a:pt x="355400" y="331424"/>
                </a:cubicBezTo>
                <a:cubicBezTo>
                  <a:pt x="330635" y="335043"/>
                  <a:pt x="311490" y="359046"/>
                  <a:pt x="309299" y="384764"/>
                </a:cubicBezTo>
                <a:cubicBezTo>
                  <a:pt x="307108" y="410386"/>
                  <a:pt x="320157" y="436199"/>
                  <a:pt x="339684" y="452486"/>
                </a:cubicBezTo>
                <a:cubicBezTo>
                  <a:pt x="374164" y="481252"/>
                  <a:pt x="427409" y="480299"/>
                  <a:pt x="462461" y="453153"/>
                </a:cubicBezTo>
                <a:cubicBezTo>
                  <a:pt x="497418" y="426007"/>
                  <a:pt x="512848" y="376191"/>
                  <a:pt x="503228" y="331805"/>
                </a:cubicBezTo>
                <a:cubicBezTo>
                  <a:pt x="493608" y="287418"/>
                  <a:pt x="460746" y="249699"/>
                  <a:pt x="420265" y="231316"/>
                </a:cubicBezTo>
                <a:cubicBezTo>
                  <a:pt x="425409" y="232364"/>
                  <a:pt x="430552" y="233316"/>
                  <a:pt x="435600" y="234364"/>
                </a:cubicBezTo>
                <a:cubicBezTo>
                  <a:pt x="467890" y="173880"/>
                  <a:pt x="501799" y="125112"/>
                  <a:pt x="572379" y="110634"/>
                </a:cubicBezTo>
                <a:cubicBezTo>
                  <a:pt x="648198" y="95013"/>
                  <a:pt x="722970" y="130922"/>
                  <a:pt x="762403" y="194930"/>
                </a:cubicBezTo>
                <a:cubicBezTo>
                  <a:pt x="791835" y="175976"/>
                  <a:pt x="825459" y="164260"/>
                  <a:pt x="860987" y="161879"/>
                </a:cubicBezTo>
                <a:cubicBezTo>
                  <a:pt x="926709" y="157497"/>
                  <a:pt x="993480" y="184453"/>
                  <a:pt x="1041676" y="231221"/>
                </a:cubicBezTo>
                <a:cubicBezTo>
                  <a:pt x="1074156" y="262748"/>
                  <a:pt x="1098826" y="304277"/>
                  <a:pt x="1104732" y="349426"/>
                </a:cubicBezTo>
                <a:cubicBezTo>
                  <a:pt x="1111685" y="402671"/>
                  <a:pt x="1070346" y="462297"/>
                  <a:pt x="1022817" y="481728"/>
                </a:cubicBezTo>
                <a:cubicBezTo>
                  <a:pt x="962238" y="506493"/>
                  <a:pt x="891848" y="510684"/>
                  <a:pt x="857272" y="458678"/>
                </a:cubicBezTo>
                <a:cubicBezTo>
                  <a:pt x="838508" y="430388"/>
                  <a:pt x="841651" y="298277"/>
                  <a:pt x="796788" y="374000"/>
                </a:cubicBezTo>
                <a:cubicBezTo>
                  <a:pt x="781167" y="400289"/>
                  <a:pt x="793931" y="439247"/>
                  <a:pt x="806694" y="463821"/>
                </a:cubicBezTo>
                <a:cubicBezTo>
                  <a:pt x="845937" y="539640"/>
                  <a:pt x="932996" y="545450"/>
                  <a:pt x="1009291" y="534497"/>
                </a:cubicBezTo>
                <a:cubicBezTo>
                  <a:pt x="1111113" y="519828"/>
                  <a:pt x="1171978" y="429341"/>
                  <a:pt x="1149975" y="328090"/>
                </a:cubicBezTo>
                <a:cubicBezTo>
                  <a:pt x="1137688" y="271797"/>
                  <a:pt x="1099874" y="222839"/>
                  <a:pt x="1051392" y="193406"/>
                </a:cubicBezTo>
                <a:lnTo>
                  <a:pt x="1051011" y="185882"/>
                </a:lnTo>
                <a:close/>
              </a:path>
            </a:pathLst>
          </a:custGeom>
          <a:gradFill flip="none" rotWithShape="1">
            <a:gsLst>
              <a:gs pos="0">
                <a:srgbClr val="FF787C">
                  <a:alpha val="55000"/>
                </a:srgbClr>
              </a:gs>
              <a:gs pos="100000">
                <a:srgbClr val="F62213">
                  <a:alpha val="0"/>
                </a:srgbClr>
              </a:gs>
            </a:gsLst>
            <a:lin ang="10800000" scaled="1"/>
            <a:tileRect/>
          </a:gradFill>
          <a:ln w="13794" cap="rnd">
            <a:noFill/>
            <a:prstDash val="solid"/>
            <a:round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9FEFD00C-91A1-9125-362D-48A15E800455}"/>
              </a:ext>
            </a:extLst>
          </p:cNvPr>
          <p:cNvGrpSpPr/>
          <p:nvPr/>
        </p:nvGrpSpPr>
        <p:grpSpPr>
          <a:xfrm>
            <a:off x="5225669" y="958490"/>
            <a:ext cx="1740661" cy="2312167"/>
            <a:chOff x="2027978" y="2336026"/>
            <a:chExt cx="1740661" cy="231216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B4FE3520-5C19-EA97-AF3A-55E215861E63}"/>
                </a:ext>
              </a:extLst>
            </p:cNvPr>
            <p:cNvGrpSpPr/>
            <p:nvPr/>
          </p:nvGrpSpPr>
          <p:grpSpPr>
            <a:xfrm>
              <a:off x="2027978" y="2336026"/>
              <a:ext cx="1740661" cy="2312167"/>
              <a:chOff x="1418378" y="2424723"/>
              <a:chExt cx="1740661" cy="2312167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EBC7528-C519-E348-C77C-1EF736DACB33}"/>
                  </a:ext>
                </a:extLst>
              </p:cNvPr>
              <p:cNvSpPr>
                <a:spLocks/>
              </p:cNvSpPr>
              <p:nvPr/>
            </p:nvSpPr>
            <p:spPr>
              <a:xfrm rot="5400000">
                <a:off x="1132625" y="2710476"/>
                <a:ext cx="2312167" cy="1740661"/>
              </a:xfrm>
              <a:custGeom>
                <a:avLst/>
                <a:gdLst>
                  <a:gd name="connsiteX0" fmla="*/ 512234 w 2312167"/>
                  <a:gd name="connsiteY0" fmla="*/ 0 h 1740661"/>
                  <a:gd name="connsiteX1" fmla="*/ 1799934 w 2312167"/>
                  <a:gd name="connsiteY1" fmla="*/ 0 h 1740661"/>
                  <a:gd name="connsiteX2" fmla="*/ 2053290 w 2312167"/>
                  <a:gd name="connsiteY2" fmla="*/ 157872 h 1740661"/>
                  <a:gd name="connsiteX3" fmla="*/ 2061745 w 2312167"/>
                  <a:gd name="connsiteY3" fmla="*/ 197241 h 1740661"/>
                  <a:gd name="connsiteX4" fmla="*/ 2083774 w 2312167"/>
                  <a:gd name="connsiteY4" fmla="*/ 199329 h 1740661"/>
                  <a:gd name="connsiteX5" fmla="*/ 2312167 w 2312167"/>
                  <a:gd name="connsiteY5" fmla="*/ 462764 h 1740661"/>
                  <a:gd name="connsiteX6" fmla="*/ 2312167 w 2312167"/>
                  <a:gd name="connsiteY6" fmla="*/ 1277896 h 1740661"/>
                  <a:gd name="connsiteX7" fmla="*/ 2083774 w 2312167"/>
                  <a:gd name="connsiteY7" fmla="*/ 1541332 h 1740661"/>
                  <a:gd name="connsiteX8" fmla="*/ 2061745 w 2312167"/>
                  <a:gd name="connsiteY8" fmla="*/ 1543419 h 1740661"/>
                  <a:gd name="connsiteX9" fmla="*/ 2053290 w 2312167"/>
                  <a:gd name="connsiteY9" fmla="*/ 1582790 h 1740661"/>
                  <a:gd name="connsiteX10" fmla="*/ 1799934 w 2312167"/>
                  <a:gd name="connsiteY10" fmla="*/ 1740661 h 1740661"/>
                  <a:gd name="connsiteX11" fmla="*/ 512234 w 2312167"/>
                  <a:gd name="connsiteY11" fmla="*/ 1740661 h 1740661"/>
                  <a:gd name="connsiteX12" fmla="*/ 258877 w 2312167"/>
                  <a:gd name="connsiteY12" fmla="*/ 1582790 h 1740661"/>
                  <a:gd name="connsiteX13" fmla="*/ 250422 w 2312167"/>
                  <a:gd name="connsiteY13" fmla="*/ 1543419 h 1740661"/>
                  <a:gd name="connsiteX14" fmla="*/ 228393 w 2312167"/>
                  <a:gd name="connsiteY14" fmla="*/ 1541332 h 1740661"/>
                  <a:gd name="connsiteX15" fmla="*/ 0 w 2312167"/>
                  <a:gd name="connsiteY15" fmla="*/ 1277896 h 1740661"/>
                  <a:gd name="connsiteX16" fmla="*/ 0 w 2312167"/>
                  <a:gd name="connsiteY16" fmla="*/ 462764 h 1740661"/>
                  <a:gd name="connsiteX17" fmla="*/ 228393 w 2312167"/>
                  <a:gd name="connsiteY17" fmla="*/ 199329 h 1740661"/>
                  <a:gd name="connsiteX18" fmla="*/ 250422 w 2312167"/>
                  <a:gd name="connsiteY18" fmla="*/ 197241 h 1740661"/>
                  <a:gd name="connsiteX19" fmla="*/ 258877 w 2312167"/>
                  <a:gd name="connsiteY19" fmla="*/ 157872 h 1740661"/>
                  <a:gd name="connsiteX20" fmla="*/ 512234 w 2312167"/>
                  <a:gd name="connsiteY20" fmla="*/ 0 h 174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12167" h="1740661">
                    <a:moveTo>
                      <a:pt x="512234" y="0"/>
                    </a:moveTo>
                    <a:lnTo>
                      <a:pt x="1799934" y="0"/>
                    </a:lnTo>
                    <a:cubicBezTo>
                      <a:pt x="1913828" y="0"/>
                      <a:pt x="2011548" y="65097"/>
                      <a:pt x="2053290" y="157872"/>
                    </a:cubicBezTo>
                    <a:lnTo>
                      <a:pt x="2061745" y="197241"/>
                    </a:lnTo>
                    <a:lnTo>
                      <a:pt x="2083774" y="199329"/>
                    </a:lnTo>
                    <a:cubicBezTo>
                      <a:pt x="2214119" y="224403"/>
                      <a:pt x="2312167" y="332819"/>
                      <a:pt x="2312167" y="462764"/>
                    </a:cubicBezTo>
                    <a:lnTo>
                      <a:pt x="2312167" y="1277896"/>
                    </a:lnTo>
                    <a:cubicBezTo>
                      <a:pt x="2312167" y="1407842"/>
                      <a:pt x="2214119" y="1516258"/>
                      <a:pt x="2083774" y="1541332"/>
                    </a:cubicBezTo>
                    <a:lnTo>
                      <a:pt x="2061745" y="1543419"/>
                    </a:lnTo>
                    <a:lnTo>
                      <a:pt x="2053290" y="1582790"/>
                    </a:lnTo>
                    <a:cubicBezTo>
                      <a:pt x="2011548" y="1675564"/>
                      <a:pt x="1913828" y="1740661"/>
                      <a:pt x="1799934" y="1740661"/>
                    </a:cubicBezTo>
                    <a:lnTo>
                      <a:pt x="512234" y="1740661"/>
                    </a:lnTo>
                    <a:cubicBezTo>
                      <a:pt x="398340" y="1740661"/>
                      <a:pt x="300619" y="1675564"/>
                      <a:pt x="258877" y="1582790"/>
                    </a:cubicBezTo>
                    <a:lnTo>
                      <a:pt x="250422" y="1543419"/>
                    </a:lnTo>
                    <a:lnTo>
                      <a:pt x="228393" y="1541332"/>
                    </a:lnTo>
                    <a:cubicBezTo>
                      <a:pt x="98049" y="1516258"/>
                      <a:pt x="0" y="1407842"/>
                      <a:pt x="0" y="1277896"/>
                    </a:cubicBezTo>
                    <a:lnTo>
                      <a:pt x="0" y="462764"/>
                    </a:lnTo>
                    <a:cubicBezTo>
                      <a:pt x="0" y="332819"/>
                      <a:pt x="98049" y="224403"/>
                      <a:pt x="228393" y="199329"/>
                    </a:cubicBezTo>
                    <a:lnTo>
                      <a:pt x="250422" y="197241"/>
                    </a:lnTo>
                    <a:lnTo>
                      <a:pt x="258877" y="157872"/>
                    </a:lnTo>
                    <a:cubicBezTo>
                      <a:pt x="300619" y="65097"/>
                      <a:pt x="398340" y="0"/>
                      <a:pt x="51223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22000">
                    <a:srgbClr val="F93E36"/>
                  </a:gs>
                  <a:gs pos="100000">
                    <a:srgbClr val="FF787C">
                      <a:alpha val="0"/>
                    </a:srgbClr>
                  </a:gs>
                </a:gsLst>
                <a:lin ang="1080000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阿里巴巴普惠体 R" panose="00020600040101010101" pitchFamily="18" charset="-122"/>
                  <a:ea typeface="阿里巴巴普惠体 R" panose="00020600040101010101" pitchFamily="18" charset="-122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E3B4B44-42B5-1407-CF30-EB859C10FD3C}"/>
                  </a:ext>
                </a:extLst>
              </p:cNvPr>
              <p:cNvSpPr txBox="1"/>
              <p:nvPr/>
            </p:nvSpPr>
            <p:spPr>
              <a:xfrm>
                <a:off x="1729629" y="2793440"/>
                <a:ext cx="1117614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6000" dirty="0">
                    <a:ln w="15875">
                      <a:solidFill>
                        <a:schemeClr val="bg1"/>
                      </a:solidFill>
                    </a:ln>
                    <a:gradFill flip="none" rotWithShape="1">
                      <a:gsLst>
                        <a:gs pos="0">
                          <a:srgbClr val="FF5D57"/>
                        </a:gs>
                        <a:gs pos="78000">
                          <a:srgbClr val="F62213">
                            <a:alpha val="0"/>
                          </a:srgbClr>
                        </a:gs>
                      </a:gsLst>
                      <a:lin ang="16200000" scaled="1"/>
                      <a:tileRect/>
                    </a:gradFill>
                    <a:latin typeface="MiSans Heavy" panose="00000A00000000000000" pitchFamily="2" charset="-122"/>
                    <a:ea typeface="MiSans Heavy" panose="00000A00000000000000" pitchFamily="2" charset="-122"/>
                  </a:rPr>
                  <a:t>01</a:t>
                </a:r>
                <a:endParaRPr lang="zh-CN" altLang="en-US" sz="6000" dirty="0">
                  <a:ln w="15875"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rgbClr val="FF5D57"/>
                      </a:gs>
                      <a:gs pos="78000">
                        <a:srgbClr val="F62213">
                          <a:alpha val="0"/>
                        </a:srgbClr>
                      </a:gs>
                    </a:gsLst>
                    <a:lin ang="16200000" scaled="1"/>
                    <a:tileRect/>
                  </a:gradFill>
                  <a:latin typeface="MiSans Heavy" panose="00000A00000000000000" pitchFamily="2" charset="-122"/>
                  <a:ea typeface="MiSans Heavy" panose="00000A00000000000000" pitchFamily="2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A7DCB440-8CD8-4423-F85F-A24A24DEDBFD}"/>
                  </a:ext>
                </a:extLst>
              </p:cNvPr>
              <p:cNvSpPr txBox="1"/>
              <p:nvPr/>
            </p:nvSpPr>
            <p:spPr>
              <a:xfrm>
                <a:off x="1741122" y="3935466"/>
                <a:ext cx="109517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bg1"/>
                    </a:solidFill>
                  </a:rPr>
                  <a:t>节日来源</a:t>
                </a: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F43CEF3-9EAC-FF55-6E40-878590E0477A}"/>
                  </a:ext>
                </a:extLst>
              </p:cNvPr>
              <p:cNvSpPr/>
              <p:nvPr/>
            </p:nvSpPr>
            <p:spPr>
              <a:xfrm rot="12073014">
                <a:off x="2131621" y="2539358"/>
                <a:ext cx="385070" cy="322201"/>
              </a:xfrm>
              <a:custGeom>
                <a:avLst/>
                <a:gdLst>
                  <a:gd name="connsiteX0" fmla="*/ 357008 w 564302"/>
                  <a:gd name="connsiteY0" fmla="*/ 0 h 472171"/>
                  <a:gd name="connsiteX1" fmla="*/ 564302 w 564302"/>
                  <a:gd name="connsiteY1" fmla="*/ 213053 h 472171"/>
                  <a:gd name="connsiteX2" fmla="*/ 397315 w 564302"/>
                  <a:gd name="connsiteY2" fmla="*/ 391557 h 472171"/>
                  <a:gd name="connsiteX3" fmla="*/ 241844 w 564302"/>
                  <a:gd name="connsiteY3" fmla="*/ 224569 h 472171"/>
                  <a:gd name="connsiteX4" fmla="*/ 345491 w 564302"/>
                  <a:gd name="connsiteY4" fmla="*/ 120922 h 472171"/>
                  <a:gd name="connsiteX5" fmla="*/ 443380 w 564302"/>
                  <a:gd name="connsiteY5" fmla="*/ 207295 h 472171"/>
                  <a:gd name="connsiteX6" fmla="*/ 414590 w 564302"/>
                  <a:gd name="connsiteY6" fmla="*/ 270635 h 472171"/>
                  <a:gd name="connsiteX7" fmla="*/ 437622 w 564302"/>
                  <a:gd name="connsiteY7" fmla="*/ 224569 h 472171"/>
                  <a:gd name="connsiteX8" fmla="*/ 339733 w 564302"/>
                  <a:gd name="connsiteY8" fmla="*/ 155471 h 472171"/>
                  <a:gd name="connsiteX9" fmla="*/ 259118 w 564302"/>
                  <a:gd name="connsiteY9" fmla="*/ 241844 h 472171"/>
                  <a:gd name="connsiteX10" fmla="*/ 380040 w 564302"/>
                  <a:gd name="connsiteY10" fmla="*/ 357008 h 472171"/>
                  <a:gd name="connsiteX11" fmla="*/ 535511 w 564302"/>
                  <a:gd name="connsiteY11" fmla="*/ 207295 h 472171"/>
                  <a:gd name="connsiteX12" fmla="*/ 362766 w 564302"/>
                  <a:gd name="connsiteY12" fmla="*/ 46065 h 472171"/>
                  <a:gd name="connsiteX13" fmla="*/ 109406 w 564302"/>
                  <a:gd name="connsiteY13" fmla="*/ 472171 h 472171"/>
                  <a:gd name="connsiteX14" fmla="*/ 0 w 564302"/>
                  <a:gd name="connsiteY14" fmla="*/ 466413 h 472171"/>
                  <a:gd name="connsiteX15" fmla="*/ 357008 w 564302"/>
                  <a:gd name="connsiteY15" fmla="*/ 0 h 47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4302" h="472171">
                    <a:moveTo>
                      <a:pt x="357008" y="0"/>
                    </a:moveTo>
                    <a:cubicBezTo>
                      <a:pt x="495204" y="0"/>
                      <a:pt x="564302" y="109406"/>
                      <a:pt x="564302" y="213053"/>
                    </a:cubicBezTo>
                    <a:cubicBezTo>
                      <a:pt x="564302" y="322458"/>
                      <a:pt x="495204" y="391557"/>
                      <a:pt x="397315" y="391557"/>
                    </a:cubicBezTo>
                    <a:cubicBezTo>
                      <a:pt x="282151" y="391557"/>
                      <a:pt x="241844" y="305184"/>
                      <a:pt x="241844" y="224569"/>
                    </a:cubicBezTo>
                    <a:cubicBezTo>
                      <a:pt x="241844" y="143955"/>
                      <a:pt x="293668" y="120922"/>
                      <a:pt x="345491" y="120922"/>
                    </a:cubicBezTo>
                    <a:cubicBezTo>
                      <a:pt x="397315" y="120922"/>
                      <a:pt x="443380" y="166987"/>
                      <a:pt x="443380" y="207295"/>
                    </a:cubicBezTo>
                    <a:cubicBezTo>
                      <a:pt x="443380" y="230327"/>
                      <a:pt x="443380" y="241844"/>
                      <a:pt x="414590" y="270635"/>
                    </a:cubicBezTo>
                    <a:cubicBezTo>
                      <a:pt x="420348" y="259118"/>
                      <a:pt x="437622" y="236086"/>
                      <a:pt x="437622" y="224569"/>
                    </a:cubicBezTo>
                    <a:cubicBezTo>
                      <a:pt x="437622" y="172746"/>
                      <a:pt x="362766" y="155471"/>
                      <a:pt x="339733" y="155471"/>
                    </a:cubicBezTo>
                    <a:cubicBezTo>
                      <a:pt x="282151" y="155471"/>
                      <a:pt x="259118" y="201537"/>
                      <a:pt x="259118" y="241844"/>
                    </a:cubicBezTo>
                    <a:cubicBezTo>
                      <a:pt x="259118" y="316700"/>
                      <a:pt x="322459" y="357008"/>
                      <a:pt x="380040" y="357008"/>
                    </a:cubicBezTo>
                    <a:cubicBezTo>
                      <a:pt x="460655" y="357008"/>
                      <a:pt x="535511" y="282151"/>
                      <a:pt x="535511" y="207295"/>
                    </a:cubicBezTo>
                    <a:cubicBezTo>
                      <a:pt x="535511" y="103647"/>
                      <a:pt x="437622" y="46065"/>
                      <a:pt x="362766" y="46065"/>
                    </a:cubicBezTo>
                    <a:cubicBezTo>
                      <a:pt x="149713" y="46065"/>
                      <a:pt x="92131" y="385798"/>
                      <a:pt x="109406" y="472171"/>
                    </a:cubicBezTo>
                    <a:cubicBezTo>
                      <a:pt x="17275" y="472171"/>
                      <a:pt x="5758" y="466413"/>
                      <a:pt x="0" y="466413"/>
                    </a:cubicBezTo>
                    <a:cubicBezTo>
                      <a:pt x="57582" y="282151"/>
                      <a:pt x="103647" y="0"/>
                      <a:pt x="3570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62213"/>
                  </a:gs>
                  <a:gs pos="83000">
                    <a:srgbClr val="FF787C">
                      <a:alpha val="0"/>
                    </a:srgbClr>
                  </a:gs>
                </a:gsLst>
                <a:lin ang="5400000" scaled="1"/>
              </a:gradFill>
              <a:ln w="575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gradFill>
                    <a:gsLst>
                      <a:gs pos="0">
                        <a:srgbClr val="F62213">
                          <a:alpha val="0"/>
                        </a:srgbClr>
                      </a:gs>
                      <a:gs pos="100000">
                        <a:srgbClr val="F62213"/>
                      </a:gs>
                    </a:gsLst>
                    <a:lin ang="16200000" scaled="1"/>
                  </a:gradFill>
                </a:endParaRPr>
              </a:p>
            </p:txBody>
          </p:sp>
        </p:grp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FE3E09-8403-A0BF-2E45-EF19A5416C6C}"/>
                </a:ext>
              </a:extLst>
            </p:cNvPr>
            <p:cNvSpPr/>
            <p:nvPr/>
          </p:nvSpPr>
          <p:spPr>
            <a:xfrm>
              <a:off x="2368366" y="3650123"/>
              <a:ext cx="1047990" cy="126680"/>
            </a:xfrm>
            <a:custGeom>
              <a:avLst/>
              <a:gdLst>
                <a:gd name="connsiteX0" fmla="*/ 172746 w 1047990"/>
                <a:gd name="connsiteY0" fmla="*/ 0 h 126680"/>
                <a:gd name="connsiteX1" fmla="*/ 783113 w 1047990"/>
                <a:gd name="connsiteY1" fmla="*/ 109405 h 126680"/>
                <a:gd name="connsiteX2" fmla="*/ 1047990 w 1047990"/>
                <a:gd name="connsiteY2" fmla="*/ 17275 h 126680"/>
                <a:gd name="connsiteX3" fmla="*/ 771597 w 1047990"/>
                <a:gd name="connsiteY3" fmla="*/ 126680 h 126680"/>
                <a:gd name="connsiteX4" fmla="*/ 184262 w 1047990"/>
                <a:gd name="connsiteY4" fmla="*/ 5758 h 126680"/>
                <a:gd name="connsiteX5" fmla="*/ 0 w 1047990"/>
                <a:gd name="connsiteY5" fmla="*/ 46065 h 126680"/>
                <a:gd name="connsiteX6" fmla="*/ 172746 w 1047990"/>
                <a:gd name="connsiteY6" fmla="*/ 0 h 1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990" h="126680">
                  <a:moveTo>
                    <a:pt x="172746" y="0"/>
                  </a:moveTo>
                  <a:cubicBezTo>
                    <a:pt x="362766" y="0"/>
                    <a:pt x="587335" y="109405"/>
                    <a:pt x="783113" y="109405"/>
                  </a:cubicBezTo>
                  <a:cubicBezTo>
                    <a:pt x="857970" y="109405"/>
                    <a:pt x="967375" y="97889"/>
                    <a:pt x="1047990" y="17275"/>
                  </a:cubicBezTo>
                  <a:cubicBezTo>
                    <a:pt x="955859" y="115164"/>
                    <a:pt x="863728" y="126680"/>
                    <a:pt x="771597" y="126680"/>
                  </a:cubicBezTo>
                  <a:cubicBezTo>
                    <a:pt x="593093" y="126680"/>
                    <a:pt x="316700" y="5758"/>
                    <a:pt x="184262" y="5758"/>
                  </a:cubicBezTo>
                  <a:cubicBezTo>
                    <a:pt x="126680" y="5758"/>
                    <a:pt x="63340" y="23033"/>
                    <a:pt x="0" y="46065"/>
                  </a:cubicBezTo>
                  <a:cubicBezTo>
                    <a:pt x="28791" y="17275"/>
                    <a:pt x="138196" y="0"/>
                    <a:pt x="172746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24036D6B-9CD0-7DAF-64B6-B9D68713BC74}"/>
              </a:ext>
            </a:extLst>
          </p:cNvPr>
          <p:cNvSpPr/>
          <p:nvPr/>
        </p:nvSpPr>
        <p:spPr>
          <a:xfrm>
            <a:off x="2388908" y="3634480"/>
            <a:ext cx="7402287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腊八节又称腊日祭、腊八祭、王侯腊或佛成道日，原来古代欢庆丰收、感谢祖先和神灵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包括门神、户神、宅神、灶神、井神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的祭祀仪式，除祭祖敬神的活动外，人们还要逐疫。</a:t>
            </a:r>
          </a:p>
        </p:txBody>
      </p:sp>
    </p:spTree>
    <p:extLst>
      <p:ext uri="{BB962C8B-B14F-4D97-AF65-F5344CB8AC3E}">
        <p14:creationId xmlns:p14="http://schemas.microsoft.com/office/powerpoint/2010/main" val="314532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图形 11" descr="D:\51PPT模板网\51pptmoban.com\图片.jpg">
            <a:extLst>
              <a:ext uri="{FF2B5EF4-FFF2-40B4-BE49-F238E27FC236}">
                <a16:creationId xmlns:a16="http://schemas.microsoft.com/office/drawing/2014/main" id="{7DBEA51D-1BE3-02C7-4D8B-092870C3303C}"/>
              </a:ext>
            </a:extLst>
          </p:cNvPr>
          <p:cNvSpPr/>
          <p:nvPr/>
        </p:nvSpPr>
        <p:spPr>
          <a:xfrm rot="19507785">
            <a:off x="6340200" y="1017894"/>
            <a:ext cx="6204998" cy="3590313"/>
          </a:xfrm>
          <a:custGeom>
            <a:avLst/>
            <a:gdLst>
              <a:gd name="connsiteX0" fmla="*/ 8639756 w 11845260"/>
              <a:gd name="connsiteY0" fmla="*/ 4527439 h 6853861"/>
              <a:gd name="connsiteX1" fmla="*/ 8657553 w 11845260"/>
              <a:gd name="connsiteY1" fmla="*/ 4541925 h 6853861"/>
              <a:gd name="connsiteX2" fmla="*/ 8702665 w 11845260"/>
              <a:gd name="connsiteY2" fmla="*/ 4520817 h 6853861"/>
              <a:gd name="connsiteX3" fmla="*/ 8712185 w 11845260"/>
              <a:gd name="connsiteY3" fmla="*/ 4543994 h 6853861"/>
              <a:gd name="connsiteX4" fmla="*/ 8145169 w 11845260"/>
              <a:gd name="connsiteY4" fmla="*/ 4736449 h 6853861"/>
              <a:gd name="connsiteX5" fmla="*/ 8147652 w 11845260"/>
              <a:gd name="connsiteY5" fmla="*/ 4752176 h 6853861"/>
              <a:gd name="connsiteX6" fmla="*/ 8240361 w 11845260"/>
              <a:gd name="connsiteY6" fmla="*/ 4744726 h 6853861"/>
              <a:gd name="connsiteX7" fmla="*/ 8244914 w 11845260"/>
              <a:gd name="connsiteY7" fmla="*/ 4788598 h 6853861"/>
              <a:gd name="connsiteX8" fmla="*/ 8265608 w 11845260"/>
              <a:gd name="connsiteY8" fmla="*/ 4748038 h 6853861"/>
              <a:gd name="connsiteX9" fmla="*/ 8328104 w 11845260"/>
              <a:gd name="connsiteY9" fmla="*/ 4720722 h 6853861"/>
              <a:gd name="connsiteX10" fmla="*/ 8431160 w 11845260"/>
              <a:gd name="connsiteY10" fmla="*/ 4711616 h 6853861"/>
              <a:gd name="connsiteX11" fmla="*/ 8535044 w 11845260"/>
              <a:gd name="connsiteY11" fmla="*/ 4711202 h 6853861"/>
              <a:gd name="connsiteX12" fmla="*/ 8608714 w 11845260"/>
              <a:gd name="connsiteY12" fmla="*/ 4695061 h 6853861"/>
              <a:gd name="connsiteX13" fmla="*/ 8632720 w 11845260"/>
              <a:gd name="connsiteY13" fmla="*/ 4613113 h 6853861"/>
              <a:gd name="connsiteX14" fmla="*/ 8640583 w 11845260"/>
              <a:gd name="connsiteY14" fmla="*/ 4629668 h 6853861"/>
              <a:gd name="connsiteX15" fmla="*/ 8895534 w 11845260"/>
              <a:gd name="connsiteY15" fmla="*/ 4555169 h 6853861"/>
              <a:gd name="connsiteX16" fmla="*/ 8870701 w 11845260"/>
              <a:gd name="connsiteY16" fmla="*/ 4609801 h 6853861"/>
              <a:gd name="connsiteX17" fmla="*/ 8716323 w 11845260"/>
              <a:gd name="connsiteY17" fmla="*/ 4659467 h 6853861"/>
              <a:gd name="connsiteX18" fmla="*/ 8721290 w 11845260"/>
              <a:gd name="connsiteY18" fmla="*/ 4676022 h 6853861"/>
              <a:gd name="connsiteX19" fmla="*/ 8928644 w 11845260"/>
              <a:gd name="connsiteY19" fmla="*/ 4646223 h 6853861"/>
              <a:gd name="connsiteX20" fmla="*/ 9148001 w 11845260"/>
              <a:gd name="connsiteY20" fmla="*/ 4604835 h 6853861"/>
              <a:gd name="connsiteX21" fmla="*/ 9578437 w 11845260"/>
              <a:gd name="connsiteY21" fmla="*/ 4453769 h 6853861"/>
              <a:gd name="connsiteX22" fmla="*/ 9864428 w 11845260"/>
              <a:gd name="connsiteY22" fmla="*/ 4354437 h 6853861"/>
              <a:gd name="connsiteX23" fmla="*/ 10337080 w 11845260"/>
              <a:gd name="connsiteY23" fmla="*/ 4116042 h 6853861"/>
              <a:gd name="connsiteX24" fmla="*/ 10526636 w 11845260"/>
              <a:gd name="connsiteY24" fmla="*/ 4005949 h 6853861"/>
              <a:gd name="connsiteX25" fmla="*/ 10559333 w 11845260"/>
              <a:gd name="connsiteY25" fmla="*/ 4008847 h 6853861"/>
              <a:gd name="connsiteX26" fmla="*/ 10252234 w 11845260"/>
              <a:gd name="connsiteY26" fmla="*/ 4227376 h 6853861"/>
              <a:gd name="connsiteX27" fmla="*/ 9914922 w 11845260"/>
              <a:gd name="connsiteY27" fmla="*/ 4379270 h 6853861"/>
              <a:gd name="connsiteX28" fmla="*/ 9565193 w 11845260"/>
              <a:gd name="connsiteY28" fmla="*/ 4508401 h 6853861"/>
              <a:gd name="connsiteX29" fmla="*/ 9594164 w 11845260"/>
              <a:gd name="connsiteY29" fmla="*/ 4512953 h 6853861"/>
              <a:gd name="connsiteX30" fmla="*/ 9599131 w 11845260"/>
              <a:gd name="connsiteY30" fmla="*/ 4531578 h 6853861"/>
              <a:gd name="connsiteX31" fmla="*/ 9253126 w 11845260"/>
              <a:gd name="connsiteY31" fmla="*/ 4628840 h 6853861"/>
              <a:gd name="connsiteX32" fmla="*/ 9196425 w 11845260"/>
              <a:gd name="connsiteY32" fmla="*/ 4685127 h 6853861"/>
              <a:gd name="connsiteX33" fmla="*/ 9124823 w 11845260"/>
              <a:gd name="connsiteY33" fmla="*/ 4733552 h 6853861"/>
              <a:gd name="connsiteX34" fmla="*/ 9114476 w 11845260"/>
              <a:gd name="connsiteY34" fmla="*/ 4711202 h 6853861"/>
              <a:gd name="connsiteX35" fmla="*/ 9164142 w 11845260"/>
              <a:gd name="connsiteY35" fmla="*/ 4693819 h 6853861"/>
              <a:gd name="connsiteX36" fmla="*/ 9161245 w 11845260"/>
              <a:gd name="connsiteY36" fmla="*/ 4681817 h 6853861"/>
              <a:gd name="connsiteX37" fmla="*/ 9019284 w 11845260"/>
              <a:gd name="connsiteY37" fmla="*/ 4714927 h 6853861"/>
              <a:gd name="connsiteX38" fmla="*/ 9059844 w 11845260"/>
              <a:gd name="connsiteY38" fmla="*/ 4668158 h 6853861"/>
              <a:gd name="connsiteX39" fmla="*/ 8931956 w 11845260"/>
              <a:gd name="connsiteY39" fmla="*/ 4709133 h 6853861"/>
              <a:gd name="connsiteX40" fmla="*/ 8874840 w 11845260"/>
              <a:gd name="connsiteY40" fmla="*/ 4724032 h 6853861"/>
              <a:gd name="connsiteX41" fmla="*/ 8847938 w 11845260"/>
              <a:gd name="connsiteY41" fmla="*/ 4702097 h 6853861"/>
              <a:gd name="connsiteX42" fmla="*/ 8786683 w 11845260"/>
              <a:gd name="connsiteY42" fmla="*/ 4723205 h 6853861"/>
              <a:gd name="connsiteX43" fmla="*/ 8713012 w 11845260"/>
              <a:gd name="connsiteY43" fmla="*/ 4752176 h 6853861"/>
              <a:gd name="connsiteX44" fmla="*/ 8530077 w 11845260"/>
              <a:gd name="connsiteY44" fmla="*/ 4821294 h 6853861"/>
              <a:gd name="connsiteX45" fmla="*/ 8513522 w 11845260"/>
              <a:gd name="connsiteY45" fmla="*/ 4793978 h 6853861"/>
              <a:gd name="connsiteX46" fmla="*/ 8340106 w 11845260"/>
              <a:gd name="connsiteY46" fmla="*/ 4839505 h 6853861"/>
              <a:gd name="connsiteX47" fmla="*/ 8214286 w 11845260"/>
              <a:gd name="connsiteY47" fmla="*/ 4910692 h 6853861"/>
              <a:gd name="connsiteX48" fmla="*/ 8148066 w 11845260"/>
              <a:gd name="connsiteY48" fmla="*/ 4919384 h 6853861"/>
              <a:gd name="connsiteX49" fmla="*/ 8141030 w 11845260"/>
              <a:gd name="connsiteY49" fmla="*/ 4976499 h 6853861"/>
              <a:gd name="connsiteX50" fmla="*/ 8446059 w 11845260"/>
              <a:gd name="connsiteY50" fmla="*/ 4881307 h 6853861"/>
              <a:gd name="connsiteX51" fmla="*/ 8753987 w 11845260"/>
              <a:gd name="connsiteY51" fmla="*/ 4798531 h 6853861"/>
              <a:gd name="connsiteX52" fmla="*/ 8590504 w 11845260"/>
              <a:gd name="connsiteY52" fmla="*/ 4875927 h 6853861"/>
              <a:gd name="connsiteX53" fmla="*/ 8395152 w 11845260"/>
              <a:gd name="connsiteY53" fmla="*/ 4956633 h 6853861"/>
              <a:gd name="connsiteX54" fmla="*/ 8403844 w 11845260"/>
              <a:gd name="connsiteY54" fmla="*/ 5022440 h 6853861"/>
              <a:gd name="connsiteX55" fmla="*/ 8496552 w 11845260"/>
              <a:gd name="connsiteY55" fmla="*/ 4990571 h 6853861"/>
              <a:gd name="connsiteX56" fmla="*/ 8734948 w 11845260"/>
              <a:gd name="connsiteY56" fmla="*/ 4924764 h 6853861"/>
              <a:gd name="connsiteX57" fmla="*/ 8742811 w 11845260"/>
              <a:gd name="connsiteY57" fmla="*/ 4962427 h 6853861"/>
              <a:gd name="connsiteX58" fmla="*/ 8754814 w 11845260"/>
              <a:gd name="connsiteY58" fmla="*/ 4959117 h 6853861"/>
              <a:gd name="connsiteX59" fmla="*/ 8876909 w 11845260"/>
              <a:gd name="connsiteY59" fmla="*/ 4884204 h 6853861"/>
              <a:gd name="connsiteX60" fmla="*/ 8922436 w 11845260"/>
              <a:gd name="connsiteY60" fmla="*/ 4827916 h 6853861"/>
              <a:gd name="connsiteX61" fmla="*/ 8960513 w 11845260"/>
              <a:gd name="connsiteY61" fmla="*/ 4842816 h 6853861"/>
              <a:gd name="connsiteX62" fmla="*/ 8931956 w 11845260"/>
              <a:gd name="connsiteY62" fmla="*/ 4873857 h 6853861"/>
              <a:gd name="connsiteX63" fmla="*/ 8992381 w 11845260"/>
              <a:gd name="connsiteY63" fmla="*/ 4864752 h 6853861"/>
              <a:gd name="connsiteX64" fmla="*/ 8994865 w 11845260"/>
              <a:gd name="connsiteY64" fmla="*/ 4872615 h 6853861"/>
              <a:gd name="connsiteX65" fmla="*/ 8931956 w 11845260"/>
              <a:gd name="connsiteY65" fmla="*/ 4904898 h 6853861"/>
              <a:gd name="connsiteX66" fmla="*/ 8934025 w 11845260"/>
              <a:gd name="connsiteY66" fmla="*/ 4914831 h 6853861"/>
              <a:gd name="connsiteX67" fmla="*/ 9034597 w 11845260"/>
              <a:gd name="connsiteY67" fmla="*/ 4898276 h 6853861"/>
              <a:gd name="connsiteX68" fmla="*/ 9069777 w 11845260"/>
              <a:gd name="connsiteY68" fmla="*/ 4805981 h 6853861"/>
              <a:gd name="connsiteX69" fmla="*/ 9112821 w 11845260"/>
              <a:gd name="connsiteY69" fmla="*/ 4904484 h 6853861"/>
              <a:gd name="connsiteX70" fmla="*/ 8985346 w 11845260"/>
              <a:gd name="connsiteY70" fmla="*/ 4936767 h 6853861"/>
              <a:gd name="connsiteX71" fmla="*/ 8883117 w 11845260"/>
              <a:gd name="connsiteY71" fmla="*/ 5021612 h 6853861"/>
              <a:gd name="connsiteX72" fmla="*/ 8911262 w 11845260"/>
              <a:gd name="connsiteY72" fmla="*/ 5046031 h 6853861"/>
              <a:gd name="connsiteX73" fmla="*/ 8870287 w 11845260"/>
              <a:gd name="connsiteY73" fmla="*/ 5067139 h 6853861"/>
              <a:gd name="connsiteX74" fmla="*/ 8825174 w 11845260"/>
              <a:gd name="connsiteY74" fmla="*/ 4972361 h 6853861"/>
              <a:gd name="connsiteX75" fmla="*/ 8643894 w 11845260"/>
              <a:gd name="connsiteY75" fmla="*/ 5018715 h 6853861"/>
              <a:gd name="connsiteX76" fmla="*/ 8647206 w 11845260"/>
              <a:gd name="connsiteY76" fmla="*/ 5033201 h 6853861"/>
              <a:gd name="connsiteX77" fmla="*/ 8675350 w 11845260"/>
              <a:gd name="connsiteY77" fmla="*/ 5026993 h 6853861"/>
              <a:gd name="connsiteX78" fmla="*/ 8706391 w 11845260"/>
              <a:gd name="connsiteY78" fmla="*/ 5030304 h 6853861"/>
              <a:gd name="connsiteX79" fmla="*/ 8694388 w 11845260"/>
              <a:gd name="connsiteY79" fmla="*/ 5061345 h 6853861"/>
              <a:gd name="connsiteX80" fmla="*/ 8631064 w 11845260"/>
              <a:gd name="connsiteY80" fmla="*/ 5110597 h 6853861"/>
              <a:gd name="connsiteX81" fmla="*/ 8578501 w 11845260"/>
              <a:gd name="connsiteY81" fmla="*/ 5101905 h 6853861"/>
              <a:gd name="connsiteX82" fmla="*/ 8458476 w 11845260"/>
              <a:gd name="connsiteY82" fmla="*/ 5132118 h 6853861"/>
              <a:gd name="connsiteX83" fmla="*/ 8344245 w 11845260"/>
              <a:gd name="connsiteY83" fmla="*/ 5197925 h 6853861"/>
              <a:gd name="connsiteX84" fmla="*/ 8364111 w 11845260"/>
              <a:gd name="connsiteY84" fmla="*/ 5125910 h 6853861"/>
              <a:gd name="connsiteX85" fmla="*/ 8291682 w 11845260"/>
              <a:gd name="connsiteY85" fmla="*/ 5192131 h 6853861"/>
              <a:gd name="connsiteX86" fmla="*/ 8139374 w 11845260"/>
              <a:gd name="connsiteY86" fmla="*/ 5270355 h 6853861"/>
              <a:gd name="connsiteX87" fmla="*/ 8130269 w 11845260"/>
              <a:gd name="connsiteY87" fmla="*/ 5260008 h 6853861"/>
              <a:gd name="connsiteX88" fmla="*/ 8162551 w 11845260"/>
              <a:gd name="connsiteY88" fmla="*/ 5214067 h 6853861"/>
              <a:gd name="connsiteX89" fmla="*/ 8116197 w 11845260"/>
              <a:gd name="connsiteY89" fmla="*/ 5230622 h 6853861"/>
              <a:gd name="connsiteX90" fmla="*/ 8008174 w 11845260"/>
              <a:gd name="connsiteY90" fmla="*/ 5324159 h 6853861"/>
              <a:gd name="connsiteX91" fmla="*/ 7992033 w 11845260"/>
              <a:gd name="connsiteY91" fmla="*/ 5310087 h 6853861"/>
              <a:gd name="connsiteX92" fmla="*/ 8024316 w 11845260"/>
              <a:gd name="connsiteY92" fmla="*/ 5270355 h 6853861"/>
              <a:gd name="connsiteX93" fmla="*/ 7948575 w 11845260"/>
              <a:gd name="connsiteY93" fmla="*/ 5281530 h 6853861"/>
              <a:gd name="connsiteX94" fmla="*/ 7950231 w 11845260"/>
              <a:gd name="connsiteY94" fmla="*/ 5317951 h 6853861"/>
              <a:gd name="connsiteX95" fmla="*/ 7899323 w 11845260"/>
              <a:gd name="connsiteY95" fmla="*/ 5380447 h 6853861"/>
              <a:gd name="connsiteX96" fmla="*/ 7784265 w 11845260"/>
              <a:gd name="connsiteY96" fmla="*/ 5414385 h 6853861"/>
              <a:gd name="connsiteX97" fmla="*/ 7744946 w 11845260"/>
              <a:gd name="connsiteY97" fmla="*/ 5410660 h 6853861"/>
              <a:gd name="connsiteX98" fmla="*/ 7736669 w 11845260"/>
              <a:gd name="connsiteY98" fmla="*/ 5425560 h 6853861"/>
              <a:gd name="connsiteX99" fmla="*/ 7777642 w 11845260"/>
              <a:gd name="connsiteY99" fmla="*/ 5442943 h 6853861"/>
              <a:gd name="connsiteX100" fmla="*/ 8373217 w 11845260"/>
              <a:gd name="connsiteY100" fmla="*/ 5333678 h 6853861"/>
              <a:gd name="connsiteX101" fmla="*/ 8545805 w 11845260"/>
              <a:gd name="connsiteY101" fmla="*/ 5300154 h 6853861"/>
              <a:gd name="connsiteX102" fmla="*/ 8563188 w 11845260"/>
              <a:gd name="connsiteY102" fmla="*/ 5337403 h 6853861"/>
              <a:gd name="connsiteX103" fmla="*/ 8493655 w 11845260"/>
              <a:gd name="connsiteY103" fmla="*/ 5390794 h 6853861"/>
              <a:gd name="connsiteX104" fmla="*/ 8505659 w 11845260"/>
              <a:gd name="connsiteY104" fmla="*/ 5413557 h 6853861"/>
              <a:gd name="connsiteX105" fmla="*/ 9029217 w 11845260"/>
              <a:gd name="connsiteY105" fmla="*/ 5284840 h 6853861"/>
              <a:gd name="connsiteX106" fmla="*/ 9075572 w 11845260"/>
              <a:gd name="connsiteY106" fmla="*/ 5284840 h 6853861"/>
              <a:gd name="connsiteX107" fmla="*/ 9196425 w 11845260"/>
              <a:gd name="connsiteY107" fmla="*/ 5272424 h 6853861"/>
              <a:gd name="connsiteX108" fmla="*/ 9300309 w 11845260"/>
              <a:gd name="connsiteY108" fmla="*/ 5241797 h 6853861"/>
              <a:gd name="connsiteX109" fmla="*/ 9377290 w 11845260"/>
              <a:gd name="connsiteY109" fmla="*/ 5235175 h 6853861"/>
              <a:gd name="connsiteX110" fmla="*/ 9742747 w 11845260"/>
              <a:gd name="connsiteY110" fmla="*/ 5149502 h 6853861"/>
              <a:gd name="connsiteX111" fmla="*/ 9870636 w 11845260"/>
              <a:gd name="connsiteY111" fmla="*/ 5114322 h 6853861"/>
              <a:gd name="connsiteX112" fmla="*/ 9871464 w 11845260"/>
              <a:gd name="connsiteY112" fmla="*/ 5128808 h 6853861"/>
              <a:gd name="connsiteX113" fmla="*/ 9811452 w 11845260"/>
              <a:gd name="connsiteY113" fmla="*/ 5197512 h 6853861"/>
              <a:gd name="connsiteX114" fmla="*/ 9808554 w 11845260"/>
              <a:gd name="connsiteY114" fmla="*/ 5185509 h 6853861"/>
              <a:gd name="connsiteX115" fmla="*/ 9537049 w 11845260"/>
              <a:gd name="connsiteY115" fmla="*/ 5302637 h 6853861"/>
              <a:gd name="connsiteX116" fmla="*/ 9531254 w 11845260"/>
              <a:gd name="connsiteY116" fmla="*/ 5289807 h 6853861"/>
              <a:gd name="connsiteX117" fmla="*/ 9557743 w 11845260"/>
              <a:gd name="connsiteY117" fmla="*/ 5269527 h 6853861"/>
              <a:gd name="connsiteX118" fmla="*/ 9284582 w 11845260"/>
              <a:gd name="connsiteY118" fmla="*/ 5364306 h 6853861"/>
              <a:gd name="connsiteX119" fmla="*/ 9284582 w 11845260"/>
              <a:gd name="connsiteY119" fmla="*/ 5311743 h 6853861"/>
              <a:gd name="connsiteX120" fmla="*/ 9188147 w 11845260"/>
              <a:gd name="connsiteY120" fmla="*/ 5336162 h 6853861"/>
              <a:gd name="connsiteX121" fmla="*/ 9184423 w 11845260"/>
              <a:gd name="connsiteY121" fmla="*/ 5439218 h 6853861"/>
              <a:gd name="connsiteX122" fmla="*/ 9156279 w 11845260"/>
              <a:gd name="connsiteY122" fmla="*/ 5352717 h 6853861"/>
              <a:gd name="connsiteX123" fmla="*/ 9098335 w 11845260"/>
              <a:gd name="connsiteY123" fmla="*/ 5350234 h 6853861"/>
              <a:gd name="connsiteX124" fmla="*/ 8961755 w 11845260"/>
              <a:gd name="connsiteY124" fmla="*/ 5420180 h 6853861"/>
              <a:gd name="connsiteX125" fmla="*/ 8941888 w 11845260"/>
              <a:gd name="connsiteY125" fmla="*/ 5368030 h 6853861"/>
              <a:gd name="connsiteX126" fmla="*/ 8926575 w 11845260"/>
              <a:gd name="connsiteY126" fmla="*/ 5373411 h 6853861"/>
              <a:gd name="connsiteX127" fmla="*/ 8939819 w 11845260"/>
              <a:gd name="connsiteY127" fmla="*/ 5425146 h 6853861"/>
              <a:gd name="connsiteX128" fmla="*/ 8911675 w 11845260"/>
              <a:gd name="connsiteY128" fmla="*/ 5406521 h 6853861"/>
              <a:gd name="connsiteX129" fmla="*/ 8847523 w 11845260"/>
              <a:gd name="connsiteY129" fmla="*/ 5389966 h 6853861"/>
              <a:gd name="connsiteX130" fmla="*/ 8700596 w 11845260"/>
              <a:gd name="connsiteY130" fmla="*/ 5434251 h 6853861"/>
              <a:gd name="connsiteX131" fmla="*/ 8612439 w 11845260"/>
              <a:gd name="connsiteY131" fmla="*/ 5473156 h 6853861"/>
              <a:gd name="connsiteX132" fmla="*/ 8523041 w 11845260"/>
              <a:gd name="connsiteY132" fmla="*/ 5485159 h 6853861"/>
              <a:gd name="connsiteX133" fmla="*/ 8478756 w 11845260"/>
              <a:gd name="connsiteY133" fmla="*/ 5501300 h 6853861"/>
              <a:gd name="connsiteX134" fmla="*/ 8402188 w 11845260"/>
              <a:gd name="connsiteY134" fmla="*/ 5525719 h 6853861"/>
              <a:gd name="connsiteX135" fmla="*/ 8263952 w 11845260"/>
              <a:gd name="connsiteY135" fmla="*/ 5586973 h 6853861"/>
              <a:gd name="connsiteX136" fmla="*/ 8225048 w 11845260"/>
              <a:gd name="connsiteY136" fmla="*/ 5573729 h 6853861"/>
              <a:gd name="connsiteX137" fmla="*/ 7933676 w 11845260"/>
              <a:gd name="connsiteY137" fmla="*/ 5666438 h 6853861"/>
              <a:gd name="connsiteX138" fmla="*/ 7824411 w 11845260"/>
              <a:gd name="connsiteY138" fmla="*/ 5630431 h 6853861"/>
              <a:gd name="connsiteX139" fmla="*/ 7767295 w 11845260"/>
              <a:gd name="connsiteY139" fmla="*/ 5696238 h 6853861"/>
              <a:gd name="connsiteX140" fmla="*/ 7750326 w 11845260"/>
              <a:gd name="connsiteY140" fmla="*/ 5647400 h 6853861"/>
              <a:gd name="connsiteX141" fmla="*/ 7648512 w 11845260"/>
              <a:gd name="connsiteY141" fmla="*/ 5718587 h 6853861"/>
              <a:gd name="connsiteX142" fmla="*/ 7566150 w 11845260"/>
              <a:gd name="connsiteY142" fmla="*/ 5733901 h 6853861"/>
              <a:gd name="connsiteX143" fmla="*/ 7554561 w 11845260"/>
              <a:gd name="connsiteY143" fmla="*/ 5699549 h 6853861"/>
              <a:gd name="connsiteX144" fmla="*/ 7602158 w 11845260"/>
              <a:gd name="connsiteY144" fmla="*/ 5614289 h 6853861"/>
              <a:gd name="connsiteX145" fmla="*/ 7414256 w 11845260"/>
              <a:gd name="connsiteY145" fmla="*/ 5695824 h 6853861"/>
              <a:gd name="connsiteX146" fmla="*/ 7379076 w 11845260"/>
              <a:gd name="connsiteY146" fmla="*/ 5623809 h 6853861"/>
              <a:gd name="connsiteX147" fmla="*/ 7349276 w 11845260"/>
              <a:gd name="connsiteY147" fmla="*/ 5675544 h 6853861"/>
              <a:gd name="connsiteX148" fmla="*/ 7355899 w 11845260"/>
              <a:gd name="connsiteY148" fmla="*/ 5697480 h 6853861"/>
              <a:gd name="connsiteX149" fmla="*/ 7234631 w 11845260"/>
              <a:gd name="connsiteY149" fmla="*/ 5694168 h 6853861"/>
              <a:gd name="connsiteX150" fmla="*/ 7229665 w 11845260"/>
              <a:gd name="connsiteY150" fmla="*/ 5622567 h 6853861"/>
              <a:gd name="connsiteX151" fmla="*/ 7247462 w 11845260"/>
              <a:gd name="connsiteY151" fmla="*/ 5634156 h 6853861"/>
              <a:gd name="connsiteX152" fmla="*/ 7399770 w 11845260"/>
              <a:gd name="connsiteY152" fmla="*/ 5509991 h 6853861"/>
              <a:gd name="connsiteX153" fmla="*/ 7276433 w 11845260"/>
              <a:gd name="connsiteY153" fmla="*/ 5475639 h 6853861"/>
              <a:gd name="connsiteX154" fmla="*/ 7163858 w 11845260"/>
              <a:gd name="connsiteY154" fmla="*/ 5514958 h 6853861"/>
              <a:gd name="connsiteX155" fmla="*/ 7179171 w 11845260"/>
              <a:gd name="connsiteY155" fmla="*/ 5574970 h 6853861"/>
              <a:gd name="connsiteX156" fmla="*/ 7050041 w 11845260"/>
              <a:gd name="connsiteY156" fmla="*/ 5660644 h 6853861"/>
              <a:gd name="connsiteX157" fmla="*/ 7131161 w 11845260"/>
              <a:gd name="connsiteY157" fmla="*/ 5702032 h 6853861"/>
              <a:gd name="connsiteX158" fmla="*/ 6972231 w 11845260"/>
              <a:gd name="connsiteY158" fmla="*/ 5738039 h 6853861"/>
              <a:gd name="connsiteX159" fmla="*/ 6968920 w 11845260"/>
              <a:gd name="connsiteY159" fmla="*/ 5728934 h 6853861"/>
              <a:gd name="connsiteX160" fmla="*/ 7052524 w 11845260"/>
              <a:gd name="connsiteY160" fmla="*/ 5689616 h 6853861"/>
              <a:gd name="connsiteX161" fmla="*/ 6773568 w 11845260"/>
              <a:gd name="connsiteY161" fmla="*/ 5780256 h 6853861"/>
              <a:gd name="connsiteX162" fmla="*/ 6850964 w 11845260"/>
              <a:gd name="connsiteY162" fmla="*/ 5776117 h 6853861"/>
              <a:gd name="connsiteX163" fmla="*/ 6894422 w 11845260"/>
              <a:gd name="connsiteY163" fmla="*/ 5812952 h 6853861"/>
              <a:gd name="connsiteX164" fmla="*/ 6738802 w 11845260"/>
              <a:gd name="connsiteY164" fmla="*/ 5855168 h 6853861"/>
              <a:gd name="connsiteX165" fmla="*/ 6750391 w 11845260"/>
              <a:gd name="connsiteY165" fmla="*/ 5866756 h 6853861"/>
              <a:gd name="connsiteX166" fmla="*/ 6723489 w 11845260"/>
              <a:gd name="connsiteY166" fmla="*/ 5893245 h 6853861"/>
              <a:gd name="connsiteX167" fmla="*/ 6108876 w 11845260"/>
              <a:gd name="connsiteY167" fmla="*/ 6044311 h 6853861"/>
              <a:gd name="connsiteX168" fmla="*/ 5968157 w 11845260"/>
              <a:gd name="connsiteY168" fmla="*/ 6111360 h 6853861"/>
              <a:gd name="connsiteX169" fmla="*/ 5741350 w 11845260"/>
              <a:gd name="connsiteY169" fmla="*/ 6153162 h 6853861"/>
              <a:gd name="connsiteX170" fmla="*/ 5546413 w 11845260"/>
              <a:gd name="connsiteY170" fmla="*/ 6167648 h 6853861"/>
              <a:gd name="connsiteX171" fmla="*/ 5493022 w 11845260"/>
              <a:gd name="connsiteY171" fmla="*/ 6211105 h 6853861"/>
              <a:gd name="connsiteX172" fmla="*/ 5452048 w 11845260"/>
              <a:gd name="connsiteY172" fmla="*/ 6239663 h 6853861"/>
              <a:gd name="connsiteX173" fmla="*/ 5443771 w 11845260"/>
              <a:gd name="connsiteY173" fmla="*/ 6226005 h 6853861"/>
              <a:gd name="connsiteX174" fmla="*/ 5477295 w 11845260"/>
              <a:gd name="connsiteY174" fmla="*/ 6195791 h 6853861"/>
              <a:gd name="connsiteX175" fmla="*/ 5281943 w 11845260"/>
              <a:gd name="connsiteY175" fmla="*/ 6244216 h 6853861"/>
              <a:gd name="connsiteX176" fmla="*/ 5304706 w 11845260"/>
              <a:gd name="connsiteY176" fmla="*/ 6282292 h 6853861"/>
              <a:gd name="connsiteX177" fmla="*/ 5232692 w 11845260"/>
              <a:gd name="connsiteY177" fmla="*/ 6308781 h 6853861"/>
              <a:gd name="connsiteX178" fmla="*/ 5207445 w 11845260"/>
              <a:gd name="connsiteY178" fmla="*/ 6245457 h 6853861"/>
              <a:gd name="connsiteX179" fmla="*/ 5079142 w 11845260"/>
              <a:gd name="connsiteY179" fmla="*/ 6350996 h 6853861"/>
              <a:gd name="connsiteX180" fmla="*/ 4874271 w 11845260"/>
              <a:gd name="connsiteY180" fmla="*/ 6430048 h 6853861"/>
              <a:gd name="connsiteX181" fmla="*/ 4817156 w 11845260"/>
              <a:gd name="connsiteY181" fmla="*/ 6395282 h 6853861"/>
              <a:gd name="connsiteX182" fmla="*/ 4720721 w 11845260"/>
              <a:gd name="connsiteY182" fmla="*/ 6429220 h 6853861"/>
              <a:gd name="connsiteX183" fmla="*/ 4620562 w 11845260"/>
              <a:gd name="connsiteY183" fmla="*/ 6453639 h 6853861"/>
              <a:gd name="connsiteX184" fmla="*/ 4422727 w 11845260"/>
              <a:gd name="connsiteY184" fmla="*/ 6572009 h 6853861"/>
              <a:gd name="connsiteX185" fmla="*/ 4354023 w 11845260"/>
              <a:gd name="connsiteY185" fmla="*/ 6597670 h 6853861"/>
              <a:gd name="connsiteX186" fmla="*/ 4179779 w 11845260"/>
              <a:gd name="connsiteY186" fmla="*/ 6685826 h 6853861"/>
              <a:gd name="connsiteX187" fmla="*/ 4098659 w 11845260"/>
              <a:gd name="connsiteY187" fmla="*/ 6721006 h 6853861"/>
              <a:gd name="connsiteX188" fmla="*/ 4074240 w 11845260"/>
              <a:gd name="connsiteY188" fmla="*/ 6724731 h 6853861"/>
              <a:gd name="connsiteX189" fmla="*/ 3898341 w 11845260"/>
              <a:gd name="connsiteY189" fmla="*/ 6794677 h 6853861"/>
              <a:gd name="connsiteX190" fmla="*/ 3770452 w 11845260"/>
              <a:gd name="connsiteY190" fmla="*/ 6803368 h 6853861"/>
              <a:gd name="connsiteX191" fmla="*/ 3711267 w 11845260"/>
              <a:gd name="connsiteY191" fmla="*/ 6820751 h 6853861"/>
              <a:gd name="connsiteX192" fmla="*/ 3554820 w 11845260"/>
              <a:gd name="connsiteY192" fmla="*/ 6850964 h 6853861"/>
              <a:gd name="connsiteX193" fmla="*/ 3491910 w 11845260"/>
              <a:gd name="connsiteY193" fmla="*/ 6831926 h 6853861"/>
              <a:gd name="connsiteX194" fmla="*/ 3531229 w 11845260"/>
              <a:gd name="connsiteY194" fmla="*/ 6790952 h 6853861"/>
              <a:gd name="connsiteX195" fmla="*/ 3550681 w 11845260"/>
              <a:gd name="connsiteY195" fmla="*/ 6770671 h 6853861"/>
              <a:gd name="connsiteX196" fmla="*/ 3438933 w 11845260"/>
              <a:gd name="connsiteY196" fmla="*/ 6857172 h 6853861"/>
              <a:gd name="connsiteX197" fmla="*/ 3371885 w 11845260"/>
              <a:gd name="connsiteY197" fmla="*/ 6800471 h 6853861"/>
              <a:gd name="connsiteX198" fmla="*/ 3264276 w 11845260"/>
              <a:gd name="connsiteY198" fmla="*/ 6795504 h 6853861"/>
              <a:gd name="connsiteX199" fmla="*/ 3160392 w 11845260"/>
              <a:gd name="connsiteY199" fmla="*/ 6727628 h 6853861"/>
              <a:gd name="connsiteX200" fmla="*/ 3177361 w 11845260"/>
              <a:gd name="connsiteY200" fmla="*/ 6666787 h 6853861"/>
              <a:gd name="connsiteX201" fmla="*/ 3196813 w 11845260"/>
              <a:gd name="connsiteY201" fmla="*/ 6672582 h 6853861"/>
              <a:gd name="connsiteX202" fmla="*/ 3193916 w 11845260"/>
              <a:gd name="connsiteY202" fmla="*/ 6703623 h 6853861"/>
              <a:gd name="connsiteX203" fmla="*/ 3246893 w 11845260"/>
              <a:gd name="connsiteY203" fmla="*/ 6718936 h 6853861"/>
              <a:gd name="connsiteX204" fmla="*/ 3304008 w 11845260"/>
              <a:gd name="connsiteY204" fmla="*/ 6727628 h 6853861"/>
              <a:gd name="connsiteX205" fmla="*/ 3276278 w 11845260"/>
              <a:gd name="connsiteY205" fmla="*/ 6705279 h 6853861"/>
              <a:gd name="connsiteX206" fmla="*/ 3298628 w 11845260"/>
              <a:gd name="connsiteY206" fmla="*/ 6696587 h 6853861"/>
              <a:gd name="connsiteX207" fmla="*/ 3478666 w 11845260"/>
              <a:gd name="connsiteY207" fmla="*/ 6668029 h 6853861"/>
              <a:gd name="connsiteX208" fmla="*/ 3505982 w 11845260"/>
              <a:gd name="connsiteY208" fmla="*/ 6624572 h 6853861"/>
              <a:gd name="connsiteX209" fmla="*/ 3490668 w 11845260"/>
              <a:gd name="connsiteY209" fmla="*/ 6615052 h 6853861"/>
              <a:gd name="connsiteX210" fmla="*/ 3483218 w 11845260"/>
              <a:gd name="connsiteY210" fmla="*/ 6632021 h 6853861"/>
              <a:gd name="connsiteX211" fmla="*/ 3261792 w 11845260"/>
              <a:gd name="connsiteY211" fmla="*/ 6607189 h 6853861"/>
              <a:gd name="connsiteX212" fmla="*/ 3219577 w 11845260"/>
              <a:gd name="connsiteY212" fmla="*/ 6589392 h 6853861"/>
              <a:gd name="connsiteX213" fmla="*/ 3106587 w 11845260"/>
              <a:gd name="connsiteY213" fmla="*/ 6570353 h 6853861"/>
              <a:gd name="connsiteX214" fmla="*/ 3066027 w 11845260"/>
              <a:gd name="connsiteY214" fmla="*/ 6523999 h 6853861"/>
              <a:gd name="connsiteX215" fmla="*/ 3032503 w 11845260"/>
              <a:gd name="connsiteY215" fmla="*/ 6602222 h 6853861"/>
              <a:gd name="connsiteX216" fmla="*/ 2967937 w 11845260"/>
              <a:gd name="connsiteY216" fmla="*/ 6522343 h 6853861"/>
              <a:gd name="connsiteX217" fmla="*/ 3100793 w 11845260"/>
              <a:gd name="connsiteY217" fmla="*/ 6476816 h 6853861"/>
              <a:gd name="connsiteX218" fmla="*/ 3143009 w 11845260"/>
              <a:gd name="connsiteY218" fmla="*/ 6498338 h 6853861"/>
              <a:gd name="connsiteX219" fmla="*/ 3215438 w 11845260"/>
              <a:gd name="connsiteY219" fmla="*/ 6524412 h 6853861"/>
              <a:gd name="connsiteX220" fmla="*/ 3370229 w 11845260"/>
              <a:gd name="connsiteY220" fmla="*/ 6516549 h 6853861"/>
              <a:gd name="connsiteX221" fmla="*/ 3401684 w 11845260"/>
              <a:gd name="connsiteY221" fmla="*/ 6462330 h 6853861"/>
              <a:gd name="connsiteX222" fmla="*/ 3523779 w 11845260"/>
              <a:gd name="connsiteY222" fmla="*/ 6493371 h 6853861"/>
              <a:gd name="connsiteX223" fmla="*/ 3644632 w 11845260"/>
              <a:gd name="connsiteY223" fmla="*/ 6444120 h 6853861"/>
              <a:gd name="connsiteX224" fmla="*/ 3648771 w 11845260"/>
              <a:gd name="connsiteY224" fmla="*/ 6428806 h 6853861"/>
              <a:gd name="connsiteX225" fmla="*/ 3562270 w 11845260"/>
              <a:gd name="connsiteY225" fmla="*/ 6412665 h 6853861"/>
              <a:gd name="connsiteX226" fmla="*/ 3401684 w 11845260"/>
              <a:gd name="connsiteY226" fmla="*/ 6462330 h 6853861"/>
              <a:gd name="connsiteX227" fmla="*/ 3374368 w 11845260"/>
              <a:gd name="connsiteY227" fmla="*/ 6362999 h 6853861"/>
              <a:gd name="connsiteX228" fmla="*/ 3298628 w 11845260"/>
              <a:gd name="connsiteY228" fmla="*/ 6328233 h 6853861"/>
              <a:gd name="connsiteX229" fmla="*/ 3482805 w 11845260"/>
              <a:gd name="connsiteY229" fmla="*/ 6309608 h 6853861"/>
              <a:gd name="connsiteX230" fmla="*/ 3454661 w 11845260"/>
              <a:gd name="connsiteY230" fmla="*/ 6290984 h 6853861"/>
              <a:gd name="connsiteX231" fmla="*/ 3265931 w 11845260"/>
              <a:gd name="connsiteY231" fmla="*/ 6290156 h 6853861"/>
              <a:gd name="connsiteX232" fmla="*/ 3188536 w 11845260"/>
              <a:gd name="connsiteY232" fmla="*/ 6306298 h 6853861"/>
              <a:gd name="connsiteX233" fmla="*/ 3128937 w 11845260"/>
              <a:gd name="connsiteY233" fmla="*/ 6341064 h 6853861"/>
              <a:gd name="connsiteX234" fmla="*/ 3098724 w 11845260"/>
              <a:gd name="connsiteY234" fmla="*/ 6379968 h 6853861"/>
              <a:gd name="connsiteX235" fmla="*/ 2980354 w 11845260"/>
              <a:gd name="connsiteY235" fmla="*/ 6314161 h 6853861"/>
              <a:gd name="connsiteX236" fmla="*/ 2816457 w 11845260"/>
              <a:gd name="connsiteY236" fmla="*/ 6347272 h 6853861"/>
              <a:gd name="connsiteX237" fmla="*/ 2828046 w 11845260"/>
              <a:gd name="connsiteY237" fmla="*/ 6312920 h 6853861"/>
              <a:gd name="connsiteX238" fmla="*/ 2777138 w 11845260"/>
              <a:gd name="connsiteY238" fmla="*/ 6326992 h 6853861"/>
              <a:gd name="connsiteX239" fmla="*/ 2565645 w 11845260"/>
              <a:gd name="connsiteY239" fmla="*/ 6403973 h 6853861"/>
              <a:gd name="connsiteX240" fmla="*/ 2473350 w 11845260"/>
              <a:gd name="connsiteY240" fmla="*/ 6437911 h 6853861"/>
              <a:gd name="connsiteX241" fmla="*/ 2459278 w 11845260"/>
              <a:gd name="connsiteY241" fmla="*/ 6409354 h 6853861"/>
              <a:gd name="connsiteX242" fmla="*/ 2257718 w 11845260"/>
              <a:gd name="connsiteY242" fmla="*/ 6350169 h 6853861"/>
              <a:gd name="connsiteX243" fmla="*/ 2273446 w 11845260"/>
              <a:gd name="connsiteY243" fmla="*/ 6420115 h 6853861"/>
              <a:gd name="connsiteX244" fmla="*/ 2128588 w 11845260"/>
              <a:gd name="connsiteY244" fmla="*/ 6420115 h 6853861"/>
              <a:gd name="connsiteX245" fmla="*/ 2185703 w 11845260"/>
              <a:gd name="connsiteY245" fmla="*/ 6365068 h 6853861"/>
              <a:gd name="connsiteX246" fmla="*/ 2000284 w 11845260"/>
              <a:gd name="connsiteY246" fmla="*/ 6323267 h 6853861"/>
              <a:gd name="connsiteX247" fmla="*/ 1985799 w 11845260"/>
              <a:gd name="connsiteY247" fmla="*/ 6355550 h 6853861"/>
              <a:gd name="connsiteX248" fmla="*/ 1772236 w 11845260"/>
              <a:gd name="connsiteY248" fmla="*/ 6178408 h 6853861"/>
              <a:gd name="connsiteX249" fmla="*/ 1951861 w 11845260"/>
              <a:gd name="connsiteY249" fmla="*/ 6260771 h 6853861"/>
              <a:gd name="connsiteX250" fmla="*/ 1951033 w 11845260"/>
              <a:gd name="connsiteY250" fmla="*/ 6260357 h 6853861"/>
              <a:gd name="connsiteX251" fmla="*/ 1983315 w 11845260"/>
              <a:gd name="connsiteY251" fmla="*/ 6289329 h 6853861"/>
              <a:gd name="connsiteX252" fmla="*/ 2014770 w 11845260"/>
              <a:gd name="connsiteY252" fmla="*/ 6262840 h 6853861"/>
              <a:gd name="connsiteX253" fmla="*/ 2026359 w 11845260"/>
              <a:gd name="connsiteY253" fmla="*/ 6287673 h 6853861"/>
              <a:gd name="connsiteX254" fmla="*/ 2065678 w 11845260"/>
              <a:gd name="connsiteY254" fmla="*/ 6204483 h 6853861"/>
              <a:gd name="connsiteX255" fmla="*/ 2140590 w 11845260"/>
              <a:gd name="connsiteY255" fmla="*/ 6189169 h 6853861"/>
              <a:gd name="connsiteX256" fmla="*/ 1879431 w 11845260"/>
              <a:gd name="connsiteY256" fmla="*/ 6166406 h 6853861"/>
              <a:gd name="connsiteX257" fmla="*/ 1869498 w 11845260"/>
              <a:gd name="connsiteY257" fmla="*/ 6107221 h 6853861"/>
              <a:gd name="connsiteX258" fmla="*/ 1715535 w 11845260"/>
              <a:gd name="connsiteY258" fmla="*/ 6132882 h 6853861"/>
              <a:gd name="connsiteX259" fmla="*/ 1599234 w 11845260"/>
              <a:gd name="connsiteY259" fmla="*/ 6151920 h 6853861"/>
              <a:gd name="connsiteX260" fmla="*/ 1599234 w 11845260"/>
              <a:gd name="connsiteY260" fmla="*/ 6080319 h 6853861"/>
              <a:gd name="connsiteX261" fmla="*/ 1770995 w 11845260"/>
              <a:gd name="connsiteY261" fmla="*/ 6080319 h 6853861"/>
              <a:gd name="connsiteX262" fmla="*/ 1782583 w 11845260"/>
              <a:gd name="connsiteY262" fmla="*/ 6008717 h 6853861"/>
              <a:gd name="connsiteX263" fmla="*/ 1881087 w 11845260"/>
              <a:gd name="connsiteY263" fmla="*/ 5966088 h 6853861"/>
              <a:gd name="connsiteX264" fmla="*/ 1791275 w 11845260"/>
              <a:gd name="connsiteY264" fmla="*/ 5829921 h 6853861"/>
              <a:gd name="connsiteX265" fmla="*/ 1863704 w 11845260"/>
              <a:gd name="connsiteY265" fmla="*/ 5854754 h 6853861"/>
              <a:gd name="connsiteX266" fmla="*/ 1854599 w 11845260"/>
              <a:gd name="connsiteY266" fmla="*/ 5803433 h 6853861"/>
              <a:gd name="connsiteX267" fmla="*/ 1940272 w 11845260"/>
              <a:gd name="connsiteY267" fmla="*/ 5812952 h 6853861"/>
              <a:gd name="connsiteX268" fmla="*/ 1969243 w 11845260"/>
              <a:gd name="connsiteY268" fmla="*/ 5740109 h 6853861"/>
              <a:gd name="connsiteX269" fmla="*/ 2016840 w 11845260"/>
              <a:gd name="connsiteY269" fmla="*/ 5805916 h 6853861"/>
              <a:gd name="connsiteX270" fmla="*/ 2129002 w 11845260"/>
              <a:gd name="connsiteY270" fmla="*/ 5743420 h 6853861"/>
              <a:gd name="connsiteX271" fmla="*/ 2201431 w 11845260"/>
              <a:gd name="connsiteY271" fmla="*/ 5755837 h 6853861"/>
              <a:gd name="connsiteX272" fmla="*/ 2279654 w 11845260"/>
              <a:gd name="connsiteY272" fmla="*/ 5706998 h 6853861"/>
              <a:gd name="connsiteX273" fmla="*/ 2389332 w 11845260"/>
              <a:gd name="connsiteY273" fmla="*/ 5672232 h 6853861"/>
              <a:gd name="connsiteX274" fmla="*/ 2590478 w 11845260"/>
              <a:gd name="connsiteY274" fmla="*/ 5627534 h 6853861"/>
              <a:gd name="connsiteX275" fmla="*/ 2316075 w 11845260"/>
              <a:gd name="connsiteY275" fmla="*/ 5511647 h 6853861"/>
              <a:gd name="connsiteX276" fmla="*/ 2280895 w 11845260"/>
              <a:gd name="connsiteY276" fmla="*/ 5519511 h 6853861"/>
              <a:gd name="connsiteX277" fmla="*/ 2159629 w 11845260"/>
              <a:gd name="connsiteY277" fmla="*/ 5519925 h 6853861"/>
              <a:gd name="connsiteX278" fmla="*/ 2157559 w 11845260"/>
              <a:gd name="connsiteY278" fmla="*/ 5503783 h 6853861"/>
              <a:gd name="connsiteX279" fmla="*/ 2359119 w 11845260"/>
              <a:gd name="connsiteY279" fmla="*/ 5424318 h 6853861"/>
              <a:gd name="connsiteX280" fmla="*/ 2457623 w 11845260"/>
              <a:gd name="connsiteY280" fmla="*/ 5422249 h 6853861"/>
              <a:gd name="connsiteX281" fmla="*/ 2534190 w 11845260"/>
              <a:gd name="connsiteY281" fmla="*/ 5408591 h 6853861"/>
              <a:gd name="connsiteX282" fmla="*/ 2373605 w 11845260"/>
              <a:gd name="connsiteY282" fmla="*/ 5376722 h 6853861"/>
              <a:gd name="connsiteX283" fmla="*/ 2186531 w 11845260"/>
              <a:gd name="connsiteY283" fmla="*/ 5326642 h 6853861"/>
              <a:gd name="connsiteX284" fmla="*/ 2186531 w 11845260"/>
              <a:gd name="connsiteY284" fmla="*/ 5279046 h 6853861"/>
              <a:gd name="connsiteX285" fmla="*/ 2026359 w 11845260"/>
              <a:gd name="connsiteY285" fmla="*/ 5140396 h 6853861"/>
              <a:gd name="connsiteX286" fmla="*/ 2001112 w 11845260"/>
              <a:gd name="connsiteY286" fmla="*/ 5157779 h 6853861"/>
              <a:gd name="connsiteX287" fmla="*/ 1993662 w 11845260"/>
              <a:gd name="connsiteY287" fmla="*/ 5210342 h 6853861"/>
              <a:gd name="connsiteX288" fmla="*/ 1907161 w 11845260"/>
              <a:gd name="connsiteY288" fmla="*/ 5183853 h 6853861"/>
              <a:gd name="connsiteX289" fmla="*/ 1828938 w 11845260"/>
              <a:gd name="connsiteY289" fmla="*/ 5164815 h 6853861"/>
              <a:gd name="connsiteX290" fmla="*/ 1865360 w 11845260"/>
              <a:gd name="connsiteY290" fmla="*/ 5293118 h 6853861"/>
              <a:gd name="connsiteX291" fmla="*/ 1806175 w 11845260"/>
              <a:gd name="connsiteY291" fmla="*/ 5264146 h 6853861"/>
              <a:gd name="connsiteX292" fmla="*/ 1734159 w 11845260"/>
              <a:gd name="connsiteY292" fmla="*/ 5159021 h 6853861"/>
              <a:gd name="connsiteX293" fmla="*/ 1672077 w 11845260"/>
              <a:gd name="connsiteY293" fmla="*/ 5131291 h 6853861"/>
              <a:gd name="connsiteX294" fmla="*/ 1622412 w 11845260"/>
              <a:gd name="connsiteY294" fmla="*/ 5072106 h 6853861"/>
              <a:gd name="connsiteX295" fmla="*/ 1739126 w 11845260"/>
              <a:gd name="connsiteY295" fmla="*/ 5078314 h 6853861"/>
              <a:gd name="connsiteX296" fmla="*/ 1742023 w 11845260"/>
              <a:gd name="connsiteY296" fmla="*/ 5059275 h 6853861"/>
              <a:gd name="connsiteX297" fmla="*/ 1602959 w 11845260"/>
              <a:gd name="connsiteY297" fmla="*/ 5037340 h 6853861"/>
              <a:gd name="connsiteX298" fmla="*/ 1604615 w 11845260"/>
              <a:gd name="connsiteY298" fmla="*/ 5025337 h 6853861"/>
              <a:gd name="connsiteX299" fmla="*/ 1809072 w 11845260"/>
              <a:gd name="connsiteY299" fmla="*/ 4989744 h 6853861"/>
              <a:gd name="connsiteX300" fmla="*/ 1744920 w 11845260"/>
              <a:gd name="connsiteY300" fmla="*/ 4938009 h 6853861"/>
              <a:gd name="connsiteX301" fmla="*/ 1821902 w 11845260"/>
              <a:gd name="connsiteY301" fmla="*/ 4966566 h 6853861"/>
              <a:gd name="connsiteX302" fmla="*/ 1882329 w 11845260"/>
              <a:gd name="connsiteY302" fmla="*/ 5039410 h 6853861"/>
              <a:gd name="connsiteX303" fmla="*/ 1975452 w 11845260"/>
              <a:gd name="connsiteY303" fmla="*/ 4926834 h 6853861"/>
              <a:gd name="connsiteX304" fmla="*/ 2025945 w 11845260"/>
              <a:gd name="connsiteY304" fmla="*/ 4900760 h 6853861"/>
              <a:gd name="connsiteX305" fmla="*/ 2018909 w 11845260"/>
              <a:gd name="connsiteY305" fmla="*/ 4875512 h 6853861"/>
              <a:gd name="connsiteX306" fmla="*/ 1891434 w 11845260"/>
              <a:gd name="connsiteY306" fmla="*/ 4875512 h 6853861"/>
              <a:gd name="connsiteX307" fmla="*/ 1889778 w 11845260"/>
              <a:gd name="connsiteY307" fmla="*/ 4889998 h 6853861"/>
              <a:gd name="connsiteX308" fmla="*/ 1837216 w 11845260"/>
              <a:gd name="connsiteY308" fmla="*/ 4833297 h 6853861"/>
              <a:gd name="connsiteX309" fmla="*/ 1955172 w 11845260"/>
              <a:gd name="connsiteY309" fmla="*/ 4833297 h 6853861"/>
              <a:gd name="connsiteX310" fmla="*/ 1955172 w 11845260"/>
              <a:gd name="connsiteY310" fmla="*/ 4824192 h 6853861"/>
              <a:gd name="connsiteX311" fmla="*/ 1764373 w 11845260"/>
              <a:gd name="connsiteY311" fmla="*/ 4802670 h 6853861"/>
              <a:gd name="connsiteX312" fmla="*/ 1562399 w 11845260"/>
              <a:gd name="connsiteY312" fmla="*/ 4803083 h 6853861"/>
              <a:gd name="connsiteX313" fmla="*/ 1395191 w 11845260"/>
              <a:gd name="connsiteY313" fmla="*/ 4879237 h 6853861"/>
              <a:gd name="connsiteX314" fmla="*/ 1510664 w 11845260"/>
              <a:gd name="connsiteY314" fmla="*/ 4908623 h 6853861"/>
              <a:gd name="connsiteX315" fmla="*/ 1510250 w 11845260"/>
              <a:gd name="connsiteY315" fmla="*/ 4918970 h 6853861"/>
              <a:gd name="connsiteX316" fmla="*/ 1411333 w 11845260"/>
              <a:gd name="connsiteY316" fmla="*/ 4914004 h 6853861"/>
              <a:gd name="connsiteX317" fmla="*/ 1010696 w 11845260"/>
              <a:gd name="connsiteY317" fmla="*/ 4873029 h 6853861"/>
              <a:gd name="connsiteX318" fmla="*/ 790512 w 11845260"/>
              <a:gd name="connsiteY318" fmla="*/ 4790667 h 6853861"/>
              <a:gd name="connsiteX319" fmla="*/ 759471 w 11845260"/>
              <a:gd name="connsiteY319" fmla="*/ 4717410 h 6853861"/>
              <a:gd name="connsiteX320" fmla="*/ 610888 w 11845260"/>
              <a:gd name="connsiteY320" fmla="*/ 4652431 h 6853861"/>
              <a:gd name="connsiteX321" fmla="*/ 788442 w 11845260"/>
              <a:gd name="connsiteY321" fmla="*/ 4670642 h 6853861"/>
              <a:gd name="connsiteX322" fmla="*/ 848041 w 11845260"/>
              <a:gd name="connsiteY322" fmla="*/ 4680161 h 6853861"/>
              <a:gd name="connsiteX323" fmla="*/ 852594 w 11845260"/>
              <a:gd name="connsiteY323" fmla="*/ 4657811 h 6853861"/>
              <a:gd name="connsiteX324" fmla="*/ 603438 w 11845260"/>
              <a:gd name="connsiteY324" fmla="*/ 4580830 h 6853861"/>
              <a:gd name="connsiteX325" fmla="*/ 684558 w 11845260"/>
              <a:gd name="connsiteY325" fmla="*/ 4549789 h 6853861"/>
              <a:gd name="connsiteX326" fmla="*/ 790512 w 11845260"/>
              <a:gd name="connsiteY326" fmla="*/ 4447974 h 6853861"/>
              <a:gd name="connsiteX327" fmla="*/ 913434 w 11845260"/>
              <a:gd name="connsiteY327" fmla="*/ 4432660 h 6853861"/>
              <a:gd name="connsiteX328" fmla="*/ 612543 w 11845260"/>
              <a:gd name="connsiteY328" fmla="*/ 4342435 h 6853861"/>
              <a:gd name="connsiteX329" fmla="*/ 609646 w 11845260"/>
              <a:gd name="connsiteY329" fmla="*/ 4323810 h 6853861"/>
              <a:gd name="connsiteX330" fmla="*/ 689111 w 11845260"/>
              <a:gd name="connsiteY330" fmla="*/ 4287802 h 6853861"/>
              <a:gd name="connsiteX331" fmla="*/ 805825 w 11845260"/>
              <a:gd name="connsiteY331" fmla="*/ 4255520 h 6853861"/>
              <a:gd name="connsiteX332" fmla="*/ 676695 w 11845260"/>
              <a:gd name="connsiteY332" fmla="*/ 4173157 h 6853861"/>
              <a:gd name="connsiteX333" fmla="*/ 963928 w 11845260"/>
              <a:gd name="connsiteY333" fmla="*/ 4143358 h 6853861"/>
              <a:gd name="connsiteX334" fmla="*/ 1121202 w 11845260"/>
              <a:gd name="connsiteY334" fmla="*/ 4146669 h 6853861"/>
              <a:gd name="connsiteX335" fmla="*/ 1075262 w 11845260"/>
              <a:gd name="connsiteY335" fmla="*/ 4088312 h 6853861"/>
              <a:gd name="connsiteX336" fmla="*/ 1075262 w 11845260"/>
              <a:gd name="connsiteY336" fmla="*/ 4003880 h 6853861"/>
              <a:gd name="connsiteX337" fmla="*/ 1080228 w 11845260"/>
              <a:gd name="connsiteY337" fmla="*/ 4041543 h 6853861"/>
              <a:gd name="connsiteX338" fmla="*/ 1341801 w 11845260"/>
              <a:gd name="connsiteY338" fmla="*/ 4073826 h 6853861"/>
              <a:gd name="connsiteX339" fmla="*/ 1071951 w 11845260"/>
              <a:gd name="connsiteY339" fmla="*/ 3985255 h 6853861"/>
              <a:gd name="connsiteX340" fmla="*/ 1029321 w 11845260"/>
              <a:gd name="connsiteY340" fmla="*/ 3970770 h 6853861"/>
              <a:gd name="connsiteX341" fmla="*/ 1030562 w 11845260"/>
              <a:gd name="connsiteY341" fmla="*/ 3895030 h 6853861"/>
              <a:gd name="connsiteX342" fmla="*/ 1071537 w 11845260"/>
              <a:gd name="connsiteY342" fmla="*/ 3895030 h 6853861"/>
              <a:gd name="connsiteX343" fmla="*/ 1118719 w 11845260"/>
              <a:gd name="connsiteY343" fmla="*/ 3864816 h 6853861"/>
              <a:gd name="connsiteX344" fmla="*/ 1079400 w 11845260"/>
              <a:gd name="connsiteY344" fmla="*/ 3864816 h 6853861"/>
              <a:gd name="connsiteX345" fmla="*/ 1065328 w 11845260"/>
              <a:gd name="connsiteY345" fmla="*/ 3820531 h 6853861"/>
              <a:gd name="connsiteX346" fmla="*/ 925023 w 11845260"/>
              <a:gd name="connsiteY346" fmla="*/ 3729477 h 6853861"/>
              <a:gd name="connsiteX347" fmla="*/ 702769 w 11845260"/>
              <a:gd name="connsiteY347" fmla="*/ 3568892 h 6853861"/>
              <a:gd name="connsiteX348" fmla="*/ 569500 w 11845260"/>
              <a:gd name="connsiteY348" fmla="*/ 3485288 h 6853861"/>
              <a:gd name="connsiteX349" fmla="*/ 461477 w 11845260"/>
              <a:gd name="connsiteY349" fmla="*/ 3400029 h 6853861"/>
              <a:gd name="connsiteX350" fmla="*/ 214390 w 11845260"/>
              <a:gd name="connsiteY350" fmla="*/ 3129765 h 6853861"/>
              <a:gd name="connsiteX351" fmla="*/ 139892 w 11845260"/>
              <a:gd name="connsiteY351" fmla="*/ 3090446 h 6853861"/>
              <a:gd name="connsiteX352" fmla="*/ 115887 w 11845260"/>
              <a:gd name="connsiteY352" fmla="*/ 3077616 h 6853861"/>
              <a:gd name="connsiteX353" fmla="*/ 0 w 11845260"/>
              <a:gd name="connsiteY353" fmla="*/ 2931516 h 6853861"/>
              <a:gd name="connsiteX354" fmla="*/ 52977 w 11845260"/>
              <a:gd name="connsiteY354" fmla="*/ 2791624 h 6853861"/>
              <a:gd name="connsiteX355" fmla="*/ 128717 w 11845260"/>
              <a:gd name="connsiteY355" fmla="*/ 2933585 h 6853861"/>
              <a:gd name="connsiteX356" fmla="*/ 219771 w 11845260"/>
              <a:gd name="connsiteY356" fmla="*/ 2916616 h 6853861"/>
              <a:gd name="connsiteX357" fmla="*/ 223495 w 11845260"/>
              <a:gd name="connsiteY357" fmla="*/ 2832598 h 6853861"/>
              <a:gd name="connsiteX358" fmla="*/ 243776 w 11845260"/>
              <a:gd name="connsiteY358" fmla="*/ 2829701 h 6853861"/>
              <a:gd name="connsiteX359" fmla="*/ 273575 w 11845260"/>
              <a:gd name="connsiteY359" fmla="*/ 2909994 h 6853861"/>
              <a:gd name="connsiteX360" fmla="*/ 298822 w 11845260"/>
              <a:gd name="connsiteY360" fmla="*/ 2910822 h 6853861"/>
              <a:gd name="connsiteX361" fmla="*/ 337313 w 11845260"/>
              <a:gd name="connsiteY361" fmla="*/ 2893853 h 6853861"/>
              <a:gd name="connsiteX362" fmla="*/ 353868 w 11845260"/>
              <a:gd name="connsiteY362" fmla="*/ 2832184 h 6853861"/>
              <a:gd name="connsiteX363" fmla="*/ 423814 w 11845260"/>
              <a:gd name="connsiteY363" fmla="*/ 2864053 h 6853861"/>
              <a:gd name="connsiteX364" fmla="*/ 421744 w 11845260"/>
              <a:gd name="connsiteY364" fmla="*/ 2857017 h 6853861"/>
              <a:gd name="connsiteX365" fmla="*/ 558325 w 11845260"/>
              <a:gd name="connsiteY365" fmla="*/ 2872331 h 6853861"/>
              <a:gd name="connsiteX366" fmla="*/ 755332 w 11845260"/>
              <a:gd name="connsiteY366" fmla="*/ 2923652 h 6853861"/>
              <a:gd name="connsiteX367" fmla="*/ 842661 w 11845260"/>
              <a:gd name="connsiteY367" fmla="*/ 2971248 h 6853861"/>
              <a:gd name="connsiteX368" fmla="*/ 1013180 w 11845260"/>
              <a:gd name="connsiteY368" fmla="*/ 2929033 h 6853861"/>
              <a:gd name="connsiteX369" fmla="*/ 938681 w 11845260"/>
              <a:gd name="connsiteY369" fmla="*/ 2831357 h 6853861"/>
              <a:gd name="connsiteX370" fmla="*/ 720566 w 11845260"/>
              <a:gd name="connsiteY370" fmla="*/ 2527154 h 6853861"/>
              <a:gd name="connsiteX371" fmla="*/ 531423 w 11845260"/>
              <a:gd name="connsiteY371" fmla="*/ 2391815 h 6853861"/>
              <a:gd name="connsiteX372" fmla="*/ 452785 w 11845260"/>
              <a:gd name="connsiteY372" fmla="*/ 2359533 h 6853861"/>
              <a:gd name="connsiteX373" fmla="*/ 508659 w 11845260"/>
              <a:gd name="connsiteY373" fmla="*/ 2306970 h 6853861"/>
              <a:gd name="connsiteX374" fmla="*/ 387392 w 11845260"/>
              <a:gd name="connsiteY374" fmla="*/ 2290829 h 6853861"/>
              <a:gd name="connsiteX375" fmla="*/ 444508 w 11845260"/>
              <a:gd name="connsiteY375" fmla="*/ 2258960 h 6853861"/>
              <a:gd name="connsiteX376" fmla="*/ 488793 w 11845260"/>
              <a:gd name="connsiteY376" fmla="*/ 2268893 h 6853861"/>
              <a:gd name="connsiteX377" fmla="*/ 705666 w 11845260"/>
              <a:gd name="connsiteY377" fmla="*/ 2388919 h 6853861"/>
              <a:gd name="connsiteX378" fmla="*/ 494587 w 11845260"/>
              <a:gd name="connsiteY378" fmla="*/ 2155076 h 6853861"/>
              <a:gd name="connsiteX379" fmla="*/ 367940 w 11845260"/>
              <a:gd name="connsiteY379" fmla="*/ 2114516 h 6853861"/>
              <a:gd name="connsiteX380" fmla="*/ 329035 w 11845260"/>
              <a:gd name="connsiteY380" fmla="*/ 2141418 h 6853861"/>
              <a:gd name="connsiteX381" fmla="*/ 468927 w 11845260"/>
              <a:gd name="connsiteY381" fmla="*/ 2066919 h 6853861"/>
              <a:gd name="connsiteX382" fmla="*/ 734224 w 11845260"/>
              <a:gd name="connsiteY382" fmla="*/ 2104583 h 6853861"/>
              <a:gd name="connsiteX383" fmla="*/ 755332 w 11845260"/>
              <a:gd name="connsiteY383" fmla="*/ 2115343 h 6853861"/>
              <a:gd name="connsiteX384" fmla="*/ 743743 w 11845260"/>
              <a:gd name="connsiteY384" fmla="*/ 2124449 h 6853861"/>
              <a:gd name="connsiteX385" fmla="*/ 727188 w 11845260"/>
              <a:gd name="connsiteY385" fmla="*/ 2127346 h 6853861"/>
              <a:gd name="connsiteX386" fmla="*/ 733810 w 11845260"/>
              <a:gd name="connsiteY386" fmla="*/ 2178253 h 6853861"/>
              <a:gd name="connsiteX387" fmla="*/ 692836 w 11845260"/>
              <a:gd name="connsiteY387" fmla="*/ 2168734 h 6853861"/>
              <a:gd name="connsiteX388" fmla="*/ 692836 w 11845260"/>
              <a:gd name="connsiteY388" fmla="*/ 2217986 h 6853861"/>
              <a:gd name="connsiteX389" fmla="*/ 737121 w 11845260"/>
              <a:gd name="connsiteY389" fmla="*/ 2203914 h 6853861"/>
              <a:gd name="connsiteX390" fmla="*/ 766093 w 11845260"/>
              <a:gd name="connsiteY390" fmla="*/ 2256477 h 6853861"/>
              <a:gd name="connsiteX391" fmla="*/ 998280 w 11845260"/>
              <a:gd name="connsiteY391" fmla="*/ 2271376 h 6853861"/>
              <a:gd name="connsiteX392" fmla="*/ 957719 w 11845260"/>
              <a:gd name="connsiteY392" fmla="*/ 2156731 h 6853861"/>
              <a:gd name="connsiteX393" fmla="*/ 798375 w 11845260"/>
              <a:gd name="connsiteY393" fmla="*/ 1948963 h 6853861"/>
              <a:gd name="connsiteX394" fmla="*/ 710633 w 11845260"/>
              <a:gd name="connsiteY394" fmla="*/ 1890192 h 6853861"/>
              <a:gd name="connsiteX395" fmla="*/ 610060 w 11845260"/>
              <a:gd name="connsiteY395" fmla="*/ 1852529 h 6853861"/>
              <a:gd name="connsiteX396" fmla="*/ 697803 w 11845260"/>
              <a:gd name="connsiteY396" fmla="*/ 1803277 h 6853861"/>
              <a:gd name="connsiteX397" fmla="*/ 1211428 w 11845260"/>
              <a:gd name="connsiteY397" fmla="*/ 2046225 h 6853861"/>
              <a:gd name="connsiteX398" fmla="*/ 1085609 w 11845260"/>
              <a:gd name="connsiteY398" fmla="*/ 1822316 h 6853861"/>
              <a:gd name="connsiteX399" fmla="*/ 947786 w 11845260"/>
              <a:gd name="connsiteY399" fmla="*/ 1626137 h 6853861"/>
              <a:gd name="connsiteX400" fmla="*/ 989588 w 11845260"/>
              <a:gd name="connsiteY400" fmla="*/ 1618273 h 6853861"/>
              <a:gd name="connsiteX401" fmla="*/ 892326 w 11845260"/>
              <a:gd name="connsiteY401" fmla="*/ 1384017 h 6853861"/>
              <a:gd name="connsiteX402" fmla="*/ 838522 w 11845260"/>
              <a:gd name="connsiteY402" fmla="*/ 1348423 h 6853861"/>
              <a:gd name="connsiteX403" fmla="*/ 857560 w 11845260"/>
              <a:gd name="connsiteY403" fmla="*/ 1446926 h 6853861"/>
              <a:gd name="connsiteX404" fmla="*/ 771887 w 11845260"/>
              <a:gd name="connsiteY404" fmla="*/ 1331040 h 6853861"/>
              <a:gd name="connsiteX405" fmla="*/ 762782 w 11845260"/>
              <a:gd name="connsiteY405" fmla="*/ 1314898 h 6853861"/>
              <a:gd name="connsiteX406" fmla="*/ 613785 w 11845260"/>
              <a:gd name="connsiteY406" fmla="*/ 1162590 h 6853861"/>
              <a:gd name="connsiteX407" fmla="*/ 728430 w 11845260"/>
              <a:gd name="connsiteY407" fmla="*/ 1144380 h 6853861"/>
              <a:gd name="connsiteX408" fmla="*/ 684145 w 11845260"/>
              <a:gd name="connsiteY408" fmla="*/ 1085609 h 6853861"/>
              <a:gd name="connsiteX409" fmla="*/ 745813 w 11845260"/>
              <a:gd name="connsiteY409" fmla="*/ 1077331 h 6853861"/>
              <a:gd name="connsiteX410" fmla="*/ 746227 w 11845260"/>
              <a:gd name="connsiteY410" fmla="*/ 1064915 h 6853861"/>
              <a:gd name="connsiteX411" fmla="*/ 681661 w 11845260"/>
              <a:gd name="connsiteY411" fmla="*/ 1052912 h 6853861"/>
              <a:gd name="connsiteX412" fmla="*/ 681661 w 11845260"/>
              <a:gd name="connsiteY412" fmla="*/ 1028079 h 6853861"/>
              <a:gd name="connsiteX413" fmla="*/ 758643 w 11845260"/>
              <a:gd name="connsiteY413" fmla="*/ 993727 h 6853861"/>
              <a:gd name="connsiteX414" fmla="*/ 824864 w 11845260"/>
              <a:gd name="connsiteY414" fmla="*/ 1011524 h 6853861"/>
              <a:gd name="connsiteX415" fmla="*/ 866252 w 11845260"/>
              <a:gd name="connsiteY415" fmla="*/ 949442 h 6853861"/>
              <a:gd name="connsiteX416" fmla="*/ 938267 w 11845260"/>
              <a:gd name="connsiteY416" fmla="*/ 992072 h 6853861"/>
              <a:gd name="connsiteX417" fmla="*/ 955236 w 11845260"/>
              <a:gd name="connsiteY417" fmla="*/ 1059534 h 6853861"/>
              <a:gd name="connsiteX418" fmla="*/ 865838 w 11845260"/>
              <a:gd name="connsiteY418" fmla="*/ 1033460 h 6853861"/>
              <a:gd name="connsiteX419" fmla="*/ 856733 w 11845260"/>
              <a:gd name="connsiteY419" fmla="*/ 1051257 h 6853861"/>
              <a:gd name="connsiteX420" fmla="*/ 916745 w 11845260"/>
              <a:gd name="connsiteY420" fmla="*/ 1098025 h 6853861"/>
              <a:gd name="connsiteX421" fmla="*/ 957306 w 11845260"/>
              <a:gd name="connsiteY421" fmla="*/ 1082711 h 6853861"/>
              <a:gd name="connsiteX422" fmla="*/ 968067 w 11845260"/>
              <a:gd name="connsiteY422" fmla="*/ 1122030 h 6853861"/>
              <a:gd name="connsiteX423" fmla="*/ 988761 w 11845260"/>
              <a:gd name="connsiteY423" fmla="*/ 1156382 h 6853861"/>
              <a:gd name="connsiteX424" fmla="*/ 1117064 w 11845260"/>
              <a:gd name="connsiteY424" fmla="*/ 1220120 h 6853861"/>
              <a:gd name="connsiteX425" fmla="*/ 1405952 w 11845260"/>
              <a:gd name="connsiteY425" fmla="*/ 1391466 h 6853861"/>
              <a:gd name="connsiteX426" fmla="*/ 1433268 w 11845260"/>
              <a:gd name="connsiteY426" fmla="*/ 1331454 h 6853861"/>
              <a:gd name="connsiteX427" fmla="*/ 1447754 w 11845260"/>
              <a:gd name="connsiteY427" fmla="*/ 1332695 h 6853861"/>
              <a:gd name="connsiteX428" fmla="*/ 1437821 w 11845260"/>
              <a:gd name="connsiteY428" fmla="*/ 1423749 h 6853861"/>
              <a:gd name="connsiteX429" fmla="*/ 1521839 w 11845260"/>
              <a:gd name="connsiteY429" fmla="*/ 1409263 h 6853861"/>
              <a:gd name="connsiteX430" fmla="*/ 1450651 w 11845260"/>
              <a:gd name="connsiteY430" fmla="*/ 1345939 h 6853861"/>
              <a:gd name="connsiteX431" fmla="*/ 1512733 w 11845260"/>
              <a:gd name="connsiteY431" fmla="*/ 1352148 h 6853861"/>
              <a:gd name="connsiteX432" fmla="*/ 1462240 w 11845260"/>
              <a:gd name="connsiteY432" fmla="*/ 1244125 h 6853861"/>
              <a:gd name="connsiteX433" fmla="*/ 1444857 w 11845260"/>
              <a:gd name="connsiteY433" fmla="*/ 1259025 h 6853861"/>
              <a:gd name="connsiteX434" fmla="*/ 1359184 w 11845260"/>
              <a:gd name="connsiteY434" fmla="*/ 1188665 h 6853861"/>
              <a:gd name="connsiteX435" fmla="*/ 1451893 w 11845260"/>
              <a:gd name="connsiteY435" fmla="*/ 1193218 h 6853861"/>
              <a:gd name="connsiteX436" fmla="*/ 1473829 w 11845260"/>
              <a:gd name="connsiteY436" fmla="*/ 1160935 h 6853861"/>
              <a:gd name="connsiteX437" fmla="*/ 1533427 w 11845260"/>
              <a:gd name="connsiteY437" fmla="*/ 1215981 h 6853861"/>
              <a:gd name="connsiteX438" fmla="*/ 1641036 w 11845260"/>
              <a:gd name="connsiteY438" fmla="*/ 1208531 h 6853861"/>
              <a:gd name="connsiteX439" fmla="*/ 1595923 w 11845260"/>
              <a:gd name="connsiteY439" fmla="*/ 1189079 h 6853861"/>
              <a:gd name="connsiteX440" fmla="*/ 1525978 w 11845260"/>
              <a:gd name="connsiteY440" fmla="*/ 1064915 h 6853861"/>
              <a:gd name="connsiteX441" fmla="*/ 1443201 w 11845260"/>
              <a:gd name="connsiteY441" fmla="*/ 984208 h 6853861"/>
              <a:gd name="connsiteX442" fmla="*/ 1353389 w 11845260"/>
              <a:gd name="connsiteY442" fmla="*/ 997452 h 6853861"/>
              <a:gd name="connsiteX443" fmla="*/ 1353803 w 11845260"/>
              <a:gd name="connsiteY443" fmla="*/ 999108 h 6853861"/>
              <a:gd name="connsiteX444" fmla="*/ 1375739 w 11845260"/>
              <a:gd name="connsiteY444" fmla="*/ 915090 h 6853861"/>
              <a:gd name="connsiteX445" fmla="*/ 1284685 w 11845260"/>
              <a:gd name="connsiteY445" fmla="*/ 890671 h 6853861"/>
              <a:gd name="connsiteX446" fmla="*/ 1126169 w 11845260"/>
              <a:gd name="connsiteY446" fmla="*/ 759057 h 6853861"/>
              <a:gd name="connsiteX447" fmla="*/ 1116236 w 11845260"/>
              <a:gd name="connsiteY447" fmla="*/ 707736 h 6853861"/>
              <a:gd name="connsiteX448" fmla="*/ 1098439 w 11845260"/>
              <a:gd name="connsiteY448" fmla="*/ 683731 h 6853861"/>
              <a:gd name="connsiteX449" fmla="*/ 1035115 w 11845260"/>
              <a:gd name="connsiteY449" fmla="*/ 649792 h 6853861"/>
              <a:gd name="connsiteX450" fmla="*/ 1043393 w 11845260"/>
              <a:gd name="connsiteY450" fmla="*/ 629926 h 6853861"/>
              <a:gd name="connsiteX451" fmla="*/ 1183284 w 11845260"/>
              <a:gd name="connsiteY451" fmla="*/ 690353 h 6853861"/>
              <a:gd name="connsiteX452" fmla="*/ 1178732 w 11845260"/>
              <a:gd name="connsiteY452" fmla="*/ 653103 h 6853861"/>
              <a:gd name="connsiteX453" fmla="*/ 1138585 w 11845260"/>
              <a:gd name="connsiteY453" fmla="*/ 572397 h 6853861"/>
              <a:gd name="connsiteX454" fmla="*/ 1079814 w 11845260"/>
              <a:gd name="connsiteY454" fmla="*/ 466443 h 6853861"/>
              <a:gd name="connsiteX455" fmla="*/ 1034287 w 11845260"/>
              <a:gd name="connsiteY455" fmla="*/ 350971 h 6853861"/>
              <a:gd name="connsiteX456" fmla="*/ 1066156 w 11845260"/>
              <a:gd name="connsiteY456" fmla="*/ 313308 h 6853861"/>
              <a:gd name="connsiteX457" fmla="*/ 1132377 w 11845260"/>
              <a:gd name="connsiteY457" fmla="*/ 293855 h 6853861"/>
              <a:gd name="connsiteX458" fmla="*/ 1283444 w 11845260"/>
              <a:gd name="connsiteY458" fmla="*/ 419261 h 6853861"/>
              <a:gd name="connsiteX459" fmla="*/ 1303724 w 11845260"/>
              <a:gd name="connsiteY459" fmla="*/ 374148 h 6853861"/>
              <a:gd name="connsiteX460" fmla="*/ 1338490 w 11845260"/>
              <a:gd name="connsiteY460" fmla="*/ 397739 h 6853861"/>
              <a:gd name="connsiteX461" fmla="*/ 1346353 w 11845260"/>
              <a:gd name="connsiteY461" fmla="*/ 384081 h 6853861"/>
              <a:gd name="connsiteX462" fmla="*/ 1326487 w 11845260"/>
              <a:gd name="connsiteY462" fmla="*/ 295511 h 6853861"/>
              <a:gd name="connsiteX463" fmla="*/ 1310346 w 11845260"/>
              <a:gd name="connsiteY463" fmla="*/ 296338 h 6853861"/>
              <a:gd name="connsiteX464" fmla="*/ 1352561 w 11845260"/>
              <a:gd name="connsiteY464" fmla="*/ 249570 h 6853861"/>
              <a:gd name="connsiteX465" fmla="*/ 1406366 w 11845260"/>
              <a:gd name="connsiteY465" fmla="*/ 360490 h 6853861"/>
              <a:gd name="connsiteX466" fmla="*/ 1480037 w 11845260"/>
              <a:gd name="connsiteY466" fmla="*/ 291372 h 6853861"/>
              <a:gd name="connsiteX467" fmla="*/ 1437407 w 11845260"/>
              <a:gd name="connsiteY467" fmla="*/ 381598 h 6853861"/>
              <a:gd name="connsiteX468" fmla="*/ 1511905 w 11845260"/>
              <a:gd name="connsiteY468" fmla="*/ 431264 h 6853861"/>
              <a:gd name="connsiteX469" fmla="*/ 1757337 w 11845260"/>
              <a:gd name="connsiteY469" fmla="*/ 466029 h 6853861"/>
              <a:gd name="connsiteX470" fmla="*/ 1700221 w 11845260"/>
              <a:gd name="connsiteY470" fmla="*/ 353040 h 6853861"/>
              <a:gd name="connsiteX471" fmla="*/ 1655522 w 11845260"/>
              <a:gd name="connsiteY471" fmla="*/ 256606 h 6853861"/>
              <a:gd name="connsiteX472" fmla="*/ 1575643 w 11845260"/>
              <a:gd name="connsiteY472" fmla="*/ 220598 h 6853861"/>
              <a:gd name="connsiteX473" fmla="*/ 1537980 w 11845260"/>
              <a:gd name="connsiteY473" fmla="*/ 182107 h 6853861"/>
              <a:gd name="connsiteX474" fmla="*/ 1512319 w 11845260"/>
              <a:gd name="connsiteY474" fmla="*/ 144858 h 6853861"/>
              <a:gd name="connsiteX475" fmla="*/ 1527633 w 11845260"/>
              <a:gd name="connsiteY475" fmla="*/ 132856 h 6853861"/>
              <a:gd name="connsiteX476" fmla="*/ 1565710 w 11845260"/>
              <a:gd name="connsiteY476" fmla="*/ 165966 h 6853861"/>
              <a:gd name="connsiteX477" fmla="*/ 1619101 w 11845260"/>
              <a:gd name="connsiteY477" fmla="*/ 155619 h 6853861"/>
              <a:gd name="connsiteX478" fmla="*/ 1667938 w 11845260"/>
              <a:gd name="connsiteY478" fmla="*/ 147755 h 6853861"/>
              <a:gd name="connsiteX479" fmla="*/ 1725468 w 11845260"/>
              <a:gd name="connsiteY479" fmla="*/ 195352 h 6853861"/>
              <a:gd name="connsiteX480" fmla="*/ 1763959 w 11845260"/>
              <a:gd name="connsiteY480" fmla="*/ 248742 h 6853861"/>
              <a:gd name="connsiteX481" fmla="*/ 1845907 w 11845260"/>
              <a:gd name="connsiteY481" fmla="*/ 220184 h 6853861"/>
              <a:gd name="connsiteX482" fmla="*/ 1726710 w 11845260"/>
              <a:gd name="connsiteY482" fmla="*/ 120025 h 6853861"/>
              <a:gd name="connsiteX483" fmla="*/ 1771409 w 11845260"/>
              <a:gd name="connsiteY483" fmla="*/ 93951 h 6853861"/>
              <a:gd name="connsiteX484" fmla="*/ 1834732 w 11845260"/>
              <a:gd name="connsiteY484" fmla="*/ 86915 h 6853861"/>
              <a:gd name="connsiteX485" fmla="*/ 1863290 w 11845260"/>
              <a:gd name="connsiteY485" fmla="*/ 130786 h 6853861"/>
              <a:gd name="connsiteX486" fmla="*/ 1884398 w 11845260"/>
              <a:gd name="connsiteY486" fmla="*/ 123750 h 6853861"/>
              <a:gd name="connsiteX487" fmla="*/ 1860807 w 11845260"/>
              <a:gd name="connsiteY487" fmla="*/ 60427 h 6853861"/>
              <a:gd name="connsiteX488" fmla="*/ 1802864 w 11845260"/>
              <a:gd name="connsiteY488" fmla="*/ 26488 h 6853861"/>
              <a:gd name="connsiteX489" fmla="*/ 1901781 w 11845260"/>
              <a:gd name="connsiteY489" fmla="*/ 0 h 6853861"/>
              <a:gd name="connsiteX490" fmla="*/ 2080991 w 11845260"/>
              <a:gd name="connsiteY490" fmla="*/ 135339 h 6853861"/>
              <a:gd name="connsiteX491" fmla="*/ 2068161 w 11845260"/>
              <a:gd name="connsiteY491" fmla="*/ 82776 h 6853861"/>
              <a:gd name="connsiteX492" fmla="*/ 2181564 w 11845260"/>
              <a:gd name="connsiteY492" fmla="*/ 148997 h 6853861"/>
              <a:gd name="connsiteX493" fmla="*/ 2261029 w 11845260"/>
              <a:gd name="connsiteY493" fmla="*/ 180866 h 6853861"/>
              <a:gd name="connsiteX494" fmla="*/ 2357877 w 11845260"/>
              <a:gd name="connsiteY494" fmla="*/ 200732 h 6853861"/>
              <a:gd name="connsiteX495" fmla="*/ 2429892 w 11845260"/>
              <a:gd name="connsiteY495" fmla="*/ 241292 h 6853861"/>
              <a:gd name="connsiteX496" fmla="*/ 2448931 w 11845260"/>
              <a:gd name="connsiteY496" fmla="*/ 281025 h 6853861"/>
              <a:gd name="connsiteX497" fmla="*/ 2514324 w 11845260"/>
              <a:gd name="connsiteY497" fmla="*/ 273161 h 6853861"/>
              <a:gd name="connsiteX498" fmla="*/ 2471281 w 11845260"/>
              <a:gd name="connsiteY498" fmla="*/ 243362 h 6853861"/>
              <a:gd name="connsiteX499" fmla="*/ 2443551 w 11845260"/>
              <a:gd name="connsiteY499" fmla="*/ 223909 h 6853861"/>
              <a:gd name="connsiteX500" fmla="*/ 2470867 w 11845260"/>
              <a:gd name="connsiteY500" fmla="*/ 188316 h 6853861"/>
              <a:gd name="connsiteX501" fmla="*/ 2360361 w 11845260"/>
              <a:gd name="connsiteY501" fmla="*/ 106367 h 6853861"/>
              <a:gd name="connsiteX502" fmla="*/ 2360361 w 11845260"/>
              <a:gd name="connsiteY502" fmla="*/ 90640 h 6853861"/>
              <a:gd name="connsiteX503" fmla="*/ 2429892 w 11845260"/>
              <a:gd name="connsiteY503" fmla="*/ 88157 h 6853861"/>
              <a:gd name="connsiteX504" fmla="*/ 2602067 w 11845260"/>
              <a:gd name="connsiteY504" fmla="*/ 188316 h 6853861"/>
              <a:gd name="connsiteX505" fmla="*/ 2856189 w 11845260"/>
              <a:gd name="connsiteY505" fmla="*/ 366284 h 6853861"/>
              <a:gd name="connsiteX506" fmla="*/ 2916616 w 11845260"/>
              <a:gd name="connsiteY506" fmla="*/ 363387 h 6853861"/>
              <a:gd name="connsiteX507" fmla="*/ 2994012 w 11845260"/>
              <a:gd name="connsiteY507" fmla="*/ 396084 h 6853861"/>
              <a:gd name="connsiteX508" fmla="*/ 3207988 w 11845260"/>
              <a:gd name="connsiteY508" fmla="*/ 426297 h 6853861"/>
              <a:gd name="connsiteX509" fmla="*/ 3038711 w 11845260"/>
              <a:gd name="connsiteY509" fmla="*/ 307927 h 6853861"/>
              <a:gd name="connsiteX510" fmla="*/ 3268415 w 11845260"/>
              <a:gd name="connsiteY510" fmla="*/ 407258 h 6853861"/>
              <a:gd name="connsiteX511" fmla="*/ 3456316 w 11845260"/>
              <a:gd name="connsiteY511" fmla="*/ 519834 h 6853861"/>
              <a:gd name="connsiteX512" fmla="*/ 3496049 w 11845260"/>
              <a:gd name="connsiteY512" fmla="*/ 564533 h 6853861"/>
              <a:gd name="connsiteX513" fmla="*/ 3572203 w 11845260"/>
              <a:gd name="connsiteY513" fmla="*/ 534320 h 6853861"/>
              <a:gd name="connsiteX514" fmla="*/ 3549025 w 11845260"/>
              <a:gd name="connsiteY514" fmla="*/ 589780 h 6853861"/>
              <a:gd name="connsiteX515" fmla="*/ 3674431 w 11845260"/>
              <a:gd name="connsiteY515" fmla="*/ 598057 h 6853861"/>
              <a:gd name="connsiteX516" fmla="*/ 3720786 w 11845260"/>
              <a:gd name="connsiteY516" fmla="*/ 569500 h 6853861"/>
              <a:gd name="connsiteX517" fmla="*/ 3687675 w 11845260"/>
              <a:gd name="connsiteY517" fmla="*/ 641929 h 6853861"/>
              <a:gd name="connsiteX518" fmla="*/ 3813909 w 11845260"/>
              <a:gd name="connsiteY518" fmla="*/ 659312 h 6853861"/>
              <a:gd name="connsiteX519" fmla="*/ 3922346 w 11845260"/>
              <a:gd name="connsiteY519" fmla="*/ 671728 h 6853861"/>
              <a:gd name="connsiteX520" fmla="*/ 4222823 w 11845260"/>
              <a:gd name="connsiteY520" fmla="*/ 647723 h 6853861"/>
              <a:gd name="connsiteX521" fmla="*/ 4356506 w 11845260"/>
              <a:gd name="connsiteY521" fmla="*/ 627443 h 6853861"/>
              <a:gd name="connsiteX522" fmla="*/ 4689266 w 11845260"/>
              <a:gd name="connsiteY522" fmla="*/ 658484 h 6853861"/>
              <a:gd name="connsiteX523" fmla="*/ 5053895 w 11845260"/>
              <a:gd name="connsiteY523" fmla="*/ 651862 h 6853861"/>
              <a:gd name="connsiteX524" fmla="*/ 5171023 w 11845260"/>
              <a:gd name="connsiteY524" fmla="*/ 659726 h 6853861"/>
              <a:gd name="connsiteX525" fmla="*/ 5228553 w 11845260"/>
              <a:gd name="connsiteY525" fmla="*/ 649379 h 6853861"/>
              <a:gd name="connsiteX526" fmla="*/ 5267871 w 11845260"/>
              <a:gd name="connsiteY526" fmla="*/ 669245 h 6853861"/>
              <a:gd name="connsiteX527" fmla="*/ 5284427 w 11845260"/>
              <a:gd name="connsiteY527" fmla="*/ 672970 h 6853861"/>
              <a:gd name="connsiteX528" fmla="*/ 5423904 w 11845260"/>
              <a:gd name="connsiteY528" fmla="*/ 644412 h 6853861"/>
              <a:gd name="connsiteX529" fmla="*/ 5371342 w 11845260"/>
              <a:gd name="connsiteY529" fmla="*/ 627029 h 6853861"/>
              <a:gd name="connsiteX530" fmla="*/ 5389966 w 11845260"/>
              <a:gd name="connsiteY530" fmla="*/ 564533 h 6853861"/>
              <a:gd name="connsiteX531" fmla="*/ 5465292 w 11845260"/>
              <a:gd name="connsiteY531" fmla="*/ 619993 h 6853861"/>
              <a:gd name="connsiteX532" fmla="*/ 5518269 w 11845260"/>
              <a:gd name="connsiteY532" fmla="*/ 683731 h 6853861"/>
              <a:gd name="connsiteX533" fmla="*/ 5759975 w 11845260"/>
              <a:gd name="connsiteY533" fmla="*/ 735466 h 6853861"/>
              <a:gd name="connsiteX534" fmla="*/ 5928838 w 11845260"/>
              <a:gd name="connsiteY534" fmla="*/ 736707 h 6853861"/>
              <a:gd name="connsiteX535" fmla="*/ 5930494 w 11845260"/>
              <a:gd name="connsiteY535" fmla="*/ 756574 h 6853861"/>
              <a:gd name="connsiteX536" fmla="*/ 5852271 w 11845260"/>
              <a:gd name="connsiteY536" fmla="*/ 766507 h 6853861"/>
              <a:gd name="connsiteX537" fmla="*/ 5851857 w 11845260"/>
              <a:gd name="connsiteY537" fmla="*/ 772301 h 6853861"/>
              <a:gd name="connsiteX538" fmla="*/ 5978090 w 11845260"/>
              <a:gd name="connsiteY538" fmla="*/ 795892 h 6853861"/>
              <a:gd name="connsiteX539" fmla="*/ 5985954 w 11845260"/>
              <a:gd name="connsiteY539" fmla="*/ 778509 h 6853861"/>
              <a:gd name="connsiteX540" fmla="*/ 5945394 w 11845260"/>
              <a:gd name="connsiteY540" fmla="*/ 744571 h 6853861"/>
              <a:gd name="connsiteX541" fmla="*/ 6001268 w 11845260"/>
              <a:gd name="connsiteY541" fmla="*/ 682903 h 6853861"/>
              <a:gd name="connsiteX542" fmla="*/ 6126674 w 11845260"/>
              <a:gd name="connsiteY542" fmla="*/ 760298 h 6853861"/>
              <a:gd name="connsiteX543" fmla="*/ 6159784 w 11845260"/>
              <a:gd name="connsiteY543" fmla="*/ 735052 h 6853861"/>
              <a:gd name="connsiteX544" fmla="*/ 6034792 w 11845260"/>
              <a:gd name="connsiteY544" fmla="*/ 789270 h 6853861"/>
              <a:gd name="connsiteX545" fmla="*/ 6112602 w 11845260"/>
              <a:gd name="connsiteY545" fmla="*/ 827761 h 6853861"/>
              <a:gd name="connsiteX546" fmla="*/ 6107221 w 11845260"/>
              <a:gd name="connsiteY546" fmla="*/ 841833 h 6853861"/>
              <a:gd name="connsiteX547" fmla="*/ 6044725 w 11845260"/>
              <a:gd name="connsiteY547" fmla="*/ 838522 h 6853861"/>
              <a:gd name="connsiteX548" fmla="*/ 6043483 w 11845260"/>
              <a:gd name="connsiteY548" fmla="*/ 860044 h 6853861"/>
              <a:gd name="connsiteX549" fmla="*/ 6456122 w 11845260"/>
              <a:gd name="connsiteY549" fmla="*/ 889843 h 6853861"/>
              <a:gd name="connsiteX550" fmla="*/ 6299262 w 11845260"/>
              <a:gd name="connsiteY550" fmla="*/ 851352 h 6853861"/>
              <a:gd name="connsiteX551" fmla="*/ 6125432 w 11845260"/>
              <a:gd name="connsiteY551" fmla="*/ 841833 h 6853861"/>
              <a:gd name="connsiteX552" fmla="*/ 6125018 w 11845260"/>
              <a:gd name="connsiteY552" fmla="*/ 818242 h 6853861"/>
              <a:gd name="connsiteX553" fmla="*/ 6557937 w 11845260"/>
              <a:gd name="connsiteY553" fmla="*/ 818242 h 6853861"/>
              <a:gd name="connsiteX554" fmla="*/ 6588564 w 11845260"/>
              <a:gd name="connsiteY554" fmla="*/ 711047 h 6853861"/>
              <a:gd name="connsiteX555" fmla="*/ 6675065 w 11845260"/>
              <a:gd name="connsiteY555" fmla="*/ 699044 h 6853861"/>
              <a:gd name="connsiteX556" fmla="*/ 6792193 w 11845260"/>
              <a:gd name="connsiteY556" fmla="*/ 699044 h 6853861"/>
              <a:gd name="connsiteX557" fmla="*/ 6717281 w 11845260"/>
              <a:gd name="connsiteY557" fmla="*/ 735880 h 6853861"/>
              <a:gd name="connsiteX558" fmla="*/ 6718108 w 11845260"/>
              <a:gd name="connsiteY558" fmla="*/ 754504 h 6853861"/>
              <a:gd name="connsiteX559" fmla="*/ 6924635 w 11845260"/>
              <a:gd name="connsiteY559" fmla="*/ 749951 h 6853861"/>
              <a:gd name="connsiteX560" fmla="*/ 6992098 w 11845260"/>
              <a:gd name="connsiteY560" fmla="*/ 788856 h 6853861"/>
              <a:gd name="connsiteX561" fmla="*/ 6905596 w 11845260"/>
              <a:gd name="connsiteY561" fmla="*/ 794651 h 6853861"/>
              <a:gd name="connsiteX562" fmla="*/ 6904355 w 11845260"/>
              <a:gd name="connsiteY562" fmla="*/ 802928 h 6853861"/>
              <a:gd name="connsiteX563" fmla="*/ 6997478 w 11845260"/>
              <a:gd name="connsiteY563" fmla="*/ 823208 h 6853861"/>
              <a:gd name="connsiteX564" fmla="*/ 7037624 w 11845260"/>
              <a:gd name="connsiteY564" fmla="*/ 763196 h 6853861"/>
              <a:gd name="connsiteX565" fmla="*/ 7108812 w 11845260"/>
              <a:gd name="connsiteY565" fmla="*/ 727602 h 6853861"/>
              <a:gd name="connsiteX566" fmla="*/ 7238770 w 11845260"/>
              <a:gd name="connsiteY566" fmla="*/ 716841 h 6853861"/>
              <a:gd name="connsiteX567" fmla="*/ 7242495 w 11845260"/>
              <a:gd name="connsiteY567" fmla="*/ 735052 h 6853861"/>
              <a:gd name="connsiteX568" fmla="*/ 7204004 w 11845260"/>
              <a:gd name="connsiteY568" fmla="*/ 766507 h 6853861"/>
              <a:gd name="connsiteX569" fmla="*/ 7453574 w 11845260"/>
              <a:gd name="connsiteY569" fmla="*/ 838522 h 6853861"/>
              <a:gd name="connsiteX570" fmla="*/ 7408461 w 11845260"/>
              <a:gd name="connsiteY570" fmla="*/ 889843 h 6853861"/>
              <a:gd name="connsiteX571" fmla="*/ 7556216 w 11845260"/>
              <a:gd name="connsiteY571" fmla="*/ 930817 h 6853861"/>
              <a:gd name="connsiteX572" fmla="*/ 7539247 w 11845260"/>
              <a:gd name="connsiteY572" fmla="*/ 953581 h 6853861"/>
              <a:gd name="connsiteX573" fmla="*/ 7675000 w 11845260"/>
              <a:gd name="connsiteY573" fmla="*/ 1023527 h 6853861"/>
              <a:gd name="connsiteX574" fmla="*/ 7674587 w 11845260"/>
              <a:gd name="connsiteY574" fmla="*/ 1043807 h 6853861"/>
              <a:gd name="connsiteX575" fmla="*/ 7336032 w 11845260"/>
              <a:gd name="connsiteY575" fmla="*/ 1069053 h 6853861"/>
              <a:gd name="connsiteX576" fmla="*/ 7335618 w 11845260"/>
              <a:gd name="connsiteY576" fmla="*/ 1082298 h 6853861"/>
              <a:gd name="connsiteX577" fmla="*/ 7651823 w 11845260"/>
              <a:gd name="connsiteY577" fmla="*/ 1112925 h 6853861"/>
              <a:gd name="connsiteX578" fmla="*/ 7651823 w 11845260"/>
              <a:gd name="connsiteY578" fmla="*/ 1124513 h 6853861"/>
              <a:gd name="connsiteX579" fmla="*/ 7613746 w 11845260"/>
              <a:gd name="connsiteY579" fmla="*/ 1133619 h 6853861"/>
              <a:gd name="connsiteX580" fmla="*/ 7612090 w 11845260"/>
              <a:gd name="connsiteY580" fmla="*/ 1142724 h 6853861"/>
              <a:gd name="connsiteX581" fmla="*/ 7723010 w 11845260"/>
              <a:gd name="connsiteY581" fmla="*/ 1156382 h 6853861"/>
              <a:gd name="connsiteX582" fmla="*/ 7721769 w 11845260"/>
              <a:gd name="connsiteY582" fmla="*/ 1172937 h 6853861"/>
              <a:gd name="connsiteX583" fmla="*/ 7687417 w 11845260"/>
              <a:gd name="connsiteY583" fmla="*/ 1174593 h 6853861"/>
              <a:gd name="connsiteX584" fmla="*/ 7840553 w 11845260"/>
              <a:gd name="connsiteY584" fmla="*/ 1178318 h 6853861"/>
              <a:gd name="connsiteX585" fmla="*/ 7989963 w 11845260"/>
              <a:gd name="connsiteY585" fmla="*/ 1113339 h 6853861"/>
              <a:gd name="connsiteX586" fmla="*/ 8026799 w 11845260"/>
              <a:gd name="connsiteY586" fmla="*/ 1065329 h 6853861"/>
              <a:gd name="connsiteX587" fmla="*/ 8165035 w 11845260"/>
              <a:gd name="connsiteY587" fmla="*/ 1069053 h 6853861"/>
              <a:gd name="connsiteX588" fmla="*/ 8176623 w 11845260"/>
              <a:gd name="connsiteY588" fmla="*/ 990830 h 6853861"/>
              <a:gd name="connsiteX589" fmla="*/ 8160896 w 11845260"/>
              <a:gd name="connsiteY589" fmla="*/ 989588 h 6853861"/>
              <a:gd name="connsiteX590" fmla="*/ 8127786 w 11845260"/>
              <a:gd name="connsiteY590" fmla="*/ 1019388 h 6853861"/>
              <a:gd name="connsiteX591" fmla="*/ 8069843 w 11845260"/>
              <a:gd name="connsiteY591" fmla="*/ 901432 h 6853861"/>
              <a:gd name="connsiteX592" fmla="*/ 8107506 w 11845260"/>
              <a:gd name="connsiteY592" fmla="*/ 853836 h 6853861"/>
              <a:gd name="connsiteX593" fmla="*/ 8198973 w 11845260"/>
              <a:gd name="connsiteY593" fmla="*/ 824864 h 6853861"/>
              <a:gd name="connsiteX594" fmla="*/ 8329759 w 11845260"/>
              <a:gd name="connsiteY594" fmla="*/ 836453 h 6853861"/>
              <a:gd name="connsiteX595" fmla="*/ 8341762 w 11845260"/>
              <a:gd name="connsiteY595" fmla="*/ 839350 h 6853861"/>
              <a:gd name="connsiteX596" fmla="*/ 8415432 w 11845260"/>
              <a:gd name="connsiteY596" fmla="*/ 857560 h 6853861"/>
              <a:gd name="connsiteX597" fmla="*/ 8515177 w 11845260"/>
              <a:gd name="connsiteY597" fmla="*/ 866666 h 6853861"/>
              <a:gd name="connsiteX598" fmla="*/ 8515177 w 11845260"/>
              <a:gd name="connsiteY598" fmla="*/ 846800 h 6853861"/>
              <a:gd name="connsiteX599" fmla="*/ 8602506 w 11845260"/>
              <a:gd name="connsiteY599" fmla="*/ 848455 h 6853861"/>
              <a:gd name="connsiteX600" fmla="*/ 8738673 w 11845260"/>
              <a:gd name="connsiteY600" fmla="*/ 870391 h 6853861"/>
              <a:gd name="connsiteX601" fmla="*/ 8943543 w 11845260"/>
              <a:gd name="connsiteY601" fmla="*/ 884049 h 6853861"/>
              <a:gd name="connsiteX602" fmla="*/ 9076814 w 11845260"/>
              <a:gd name="connsiteY602" fmla="*/ 874530 h 6853861"/>
              <a:gd name="connsiteX603" fmla="*/ 9055705 w 11845260"/>
              <a:gd name="connsiteY603" fmla="*/ 912193 h 6853861"/>
              <a:gd name="connsiteX604" fmla="*/ 9112407 w 11845260"/>
              <a:gd name="connsiteY604" fmla="*/ 939095 h 6853861"/>
              <a:gd name="connsiteX605" fmla="*/ 9405020 w 11845260"/>
              <a:gd name="connsiteY605" fmla="*/ 931231 h 6853861"/>
              <a:gd name="connsiteX606" fmla="*/ 9460894 w 11845260"/>
              <a:gd name="connsiteY606" fmla="*/ 937853 h 6853861"/>
              <a:gd name="connsiteX607" fmla="*/ 8924091 w 11845260"/>
              <a:gd name="connsiteY607" fmla="*/ 1004074 h 6853861"/>
              <a:gd name="connsiteX608" fmla="*/ 9412057 w 11845260"/>
              <a:gd name="connsiteY608" fmla="*/ 1004074 h 6853861"/>
              <a:gd name="connsiteX609" fmla="*/ 9412057 w 11845260"/>
              <a:gd name="connsiteY609" fmla="*/ 1032218 h 6853861"/>
              <a:gd name="connsiteX610" fmla="*/ 9230777 w 11845260"/>
              <a:gd name="connsiteY610" fmla="*/ 1033046 h 6853861"/>
              <a:gd name="connsiteX611" fmla="*/ 9162900 w 11845260"/>
              <a:gd name="connsiteY611" fmla="*/ 1052084 h 6853861"/>
              <a:gd name="connsiteX612" fmla="*/ 9066052 w 11845260"/>
              <a:gd name="connsiteY612" fmla="*/ 1038012 h 6853861"/>
              <a:gd name="connsiteX613" fmla="*/ 9069364 w 11845260"/>
              <a:gd name="connsiteY613" fmla="*/ 1086023 h 6853861"/>
              <a:gd name="connsiteX614" fmla="*/ 8827657 w 11845260"/>
              <a:gd name="connsiteY614" fmla="*/ 1079400 h 6853861"/>
              <a:gd name="connsiteX615" fmla="*/ 8963824 w 11845260"/>
              <a:gd name="connsiteY615" fmla="*/ 1088506 h 6853861"/>
              <a:gd name="connsiteX616" fmla="*/ 9069364 w 11845260"/>
              <a:gd name="connsiteY616" fmla="*/ 1085609 h 6853861"/>
              <a:gd name="connsiteX617" fmla="*/ 9226224 w 11845260"/>
              <a:gd name="connsiteY617" fmla="*/ 1122858 h 6853861"/>
              <a:gd name="connsiteX618" fmla="*/ 9489866 w 11845260"/>
              <a:gd name="connsiteY618" fmla="*/ 1122858 h 6853861"/>
              <a:gd name="connsiteX619" fmla="*/ 9871464 w 11845260"/>
              <a:gd name="connsiteY619" fmla="*/ 1049601 h 6853861"/>
              <a:gd name="connsiteX620" fmla="*/ 10113584 w 11845260"/>
              <a:gd name="connsiteY620" fmla="*/ 1010696 h 6853861"/>
              <a:gd name="connsiteX621" fmla="*/ 10261753 w 11845260"/>
              <a:gd name="connsiteY621" fmla="*/ 984208 h 6853861"/>
              <a:gd name="connsiteX622" fmla="*/ 10296519 w 11845260"/>
              <a:gd name="connsiteY622" fmla="*/ 988347 h 6853861"/>
              <a:gd name="connsiteX623" fmla="*/ 10294863 w 11845260"/>
              <a:gd name="connsiteY623" fmla="*/ 986691 h 6853861"/>
              <a:gd name="connsiteX624" fmla="*/ 10168216 w 11845260"/>
              <a:gd name="connsiteY624" fmla="*/ 1040496 h 6853861"/>
              <a:gd name="connsiteX625" fmla="*/ 9895469 w 11845260"/>
              <a:gd name="connsiteY625" fmla="*/ 1106717 h 6853861"/>
              <a:gd name="connsiteX626" fmla="*/ 9875189 w 11845260"/>
              <a:gd name="connsiteY626" fmla="*/ 1114994 h 6853861"/>
              <a:gd name="connsiteX627" fmla="*/ 9722053 w 11845260"/>
              <a:gd name="connsiteY627" fmla="*/ 1115408 h 6853861"/>
              <a:gd name="connsiteX628" fmla="*/ 9963759 w 11845260"/>
              <a:gd name="connsiteY628" fmla="*/ 1151002 h 6853861"/>
              <a:gd name="connsiteX629" fmla="*/ 9949273 w 11845260"/>
              <a:gd name="connsiteY629" fmla="*/ 1202737 h 6853861"/>
              <a:gd name="connsiteX630" fmla="*/ 9940582 w 11845260"/>
              <a:gd name="connsiteY630" fmla="*/ 1185768 h 6853861"/>
              <a:gd name="connsiteX631" fmla="*/ 9738194 w 11845260"/>
              <a:gd name="connsiteY631" fmla="*/ 1217636 h 6853861"/>
              <a:gd name="connsiteX632" fmla="*/ 9740263 w 11845260"/>
              <a:gd name="connsiteY632" fmla="*/ 1237917 h 6853861"/>
              <a:gd name="connsiteX633" fmla="*/ 9902091 w 11845260"/>
              <a:gd name="connsiteY633" fmla="*/ 1210187 h 6853861"/>
              <a:gd name="connsiteX634" fmla="*/ 9907472 w 11845260"/>
              <a:gd name="connsiteY634" fmla="*/ 1227156 h 6853861"/>
              <a:gd name="connsiteX635" fmla="*/ 9371082 w 11845260"/>
              <a:gd name="connsiteY635" fmla="*/ 1387741 h 6853861"/>
              <a:gd name="connsiteX636" fmla="*/ 9663282 w 11845260"/>
              <a:gd name="connsiteY636" fmla="*/ 1374083 h 6853861"/>
              <a:gd name="connsiteX637" fmla="*/ 9645485 w 11845260"/>
              <a:gd name="connsiteY637" fmla="*/ 1428716 h 6853861"/>
              <a:gd name="connsiteX638" fmla="*/ 9491935 w 11845260"/>
              <a:gd name="connsiteY638" fmla="*/ 1505283 h 6853861"/>
              <a:gd name="connsiteX639" fmla="*/ 9447237 w 11845260"/>
              <a:gd name="connsiteY639" fmla="*/ 1521011 h 6853861"/>
              <a:gd name="connsiteX640" fmla="*/ 9421575 w 11845260"/>
              <a:gd name="connsiteY640" fmla="*/ 1545016 h 6853861"/>
              <a:gd name="connsiteX641" fmla="*/ 9393846 w 11845260"/>
              <a:gd name="connsiteY641" fmla="*/ 1525150 h 6853861"/>
              <a:gd name="connsiteX642" fmla="*/ 9361149 w 11845260"/>
              <a:gd name="connsiteY642" fmla="*/ 1511078 h 6853861"/>
              <a:gd name="connsiteX643" fmla="*/ 9225811 w 11845260"/>
              <a:gd name="connsiteY643" fmla="*/ 1553708 h 6853861"/>
              <a:gd name="connsiteX644" fmla="*/ 9253540 w 11845260"/>
              <a:gd name="connsiteY644" fmla="*/ 1577713 h 6853861"/>
              <a:gd name="connsiteX645" fmla="*/ 8963410 w 11845260"/>
              <a:gd name="connsiteY645" fmla="*/ 1610823 h 6853861"/>
              <a:gd name="connsiteX646" fmla="*/ 8965894 w 11845260"/>
              <a:gd name="connsiteY646" fmla="*/ 1630275 h 6853861"/>
              <a:gd name="connsiteX647" fmla="*/ 10473246 w 11845260"/>
              <a:gd name="connsiteY647" fmla="*/ 1454376 h 6853861"/>
              <a:gd name="connsiteX648" fmla="*/ 10487318 w 11845260"/>
              <a:gd name="connsiteY648" fmla="*/ 1577299 h 6853861"/>
              <a:gd name="connsiteX649" fmla="*/ 10473246 w 11845260"/>
              <a:gd name="connsiteY649" fmla="*/ 1580196 h 6853861"/>
              <a:gd name="connsiteX650" fmla="*/ 10439721 w 11845260"/>
              <a:gd name="connsiteY650" fmla="*/ 1537566 h 6853861"/>
              <a:gd name="connsiteX651" fmla="*/ 10445930 w 11845260"/>
              <a:gd name="connsiteY651" fmla="*/ 1629448 h 6853861"/>
              <a:gd name="connsiteX652" fmla="*/ 10430616 w 11845260"/>
              <a:gd name="connsiteY652" fmla="*/ 1528875 h 6853861"/>
              <a:gd name="connsiteX653" fmla="*/ 10439308 w 11845260"/>
              <a:gd name="connsiteY653" fmla="*/ 1488314 h 6853861"/>
              <a:gd name="connsiteX654" fmla="*/ 10419442 w 11845260"/>
              <a:gd name="connsiteY654" fmla="*/ 1477967 h 6853861"/>
              <a:gd name="connsiteX655" fmla="*/ 10350737 w 11845260"/>
              <a:gd name="connsiteY655" fmla="*/ 1558260 h 6853861"/>
              <a:gd name="connsiteX656" fmla="*/ 10226987 w 11845260"/>
              <a:gd name="connsiteY656" fmla="*/ 1547913 h 6853861"/>
              <a:gd name="connsiteX657" fmla="*/ 10014253 w 11845260"/>
              <a:gd name="connsiteY657" fmla="*/ 1590957 h 6853861"/>
              <a:gd name="connsiteX658" fmla="*/ 9808968 w 11845260"/>
              <a:gd name="connsiteY658" fmla="*/ 1614134 h 6853861"/>
              <a:gd name="connsiteX659" fmla="*/ 9854495 w 11845260"/>
              <a:gd name="connsiteY659" fmla="*/ 1700635 h 6853861"/>
              <a:gd name="connsiteX660" fmla="*/ 9868566 w 11845260"/>
              <a:gd name="connsiteY660" fmla="*/ 1694841 h 6853861"/>
              <a:gd name="connsiteX661" fmla="*/ 9903746 w 11845260"/>
              <a:gd name="connsiteY661" fmla="*/ 1774720 h 6853861"/>
              <a:gd name="connsiteX662" fmla="*/ 9648382 w 11845260"/>
              <a:gd name="connsiteY662" fmla="*/ 1836802 h 6853861"/>
              <a:gd name="connsiteX663" fmla="*/ 9803174 w 11845260"/>
              <a:gd name="connsiteY663" fmla="*/ 1746576 h 6853861"/>
              <a:gd name="connsiteX664" fmla="*/ 9562295 w 11845260"/>
              <a:gd name="connsiteY664" fmla="*/ 1771822 h 6853861"/>
              <a:gd name="connsiteX665" fmla="*/ 9643001 w 11845260"/>
              <a:gd name="connsiteY665" fmla="*/ 1777203 h 6853861"/>
              <a:gd name="connsiteX666" fmla="*/ 9438545 w 11845260"/>
              <a:gd name="connsiteY666" fmla="*/ 1865773 h 6853861"/>
              <a:gd name="connsiteX667" fmla="*/ 9561467 w 11845260"/>
              <a:gd name="connsiteY667" fmla="*/ 1876120 h 6853861"/>
              <a:gd name="connsiteX668" fmla="*/ 9585058 w 11845260"/>
              <a:gd name="connsiteY668" fmla="*/ 1909645 h 6853861"/>
              <a:gd name="connsiteX669" fmla="*/ 9751025 w 11845260"/>
              <a:gd name="connsiteY669" fmla="*/ 1854599 h 6853861"/>
              <a:gd name="connsiteX670" fmla="*/ 9775443 w 11845260"/>
              <a:gd name="connsiteY670" fmla="*/ 1885640 h 6853861"/>
              <a:gd name="connsiteX671" fmla="*/ 9681079 w 11845260"/>
              <a:gd name="connsiteY671" fmla="*/ 1916681 h 6853861"/>
              <a:gd name="connsiteX672" fmla="*/ 9678596 w 11845260"/>
              <a:gd name="connsiteY672" fmla="*/ 1931166 h 6853861"/>
              <a:gd name="connsiteX673" fmla="*/ 9729503 w 11845260"/>
              <a:gd name="connsiteY673" fmla="*/ 1946894 h 6853861"/>
              <a:gd name="connsiteX674" fmla="*/ 10490216 w 11845260"/>
              <a:gd name="connsiteY674" fmla="*/ 1811969 h 6853861"/>
              <a:gd name="connsiteX675" fmla="*/ 11249686 w 11845260"/>
              <a:gd name="connsiteY675" fmla="*/ 1581437 h 6853861"/>
              <a:gd name="connsiteX676" fmla="*/ 11558855 w 11845260"/>
              <a:gd name="connsiteY676" fmla="*/ 1421680 h 6853861"/>
              <a:gd name="connsiteX677" fmla="*/ 11797249 w 11845260"/>
              <a:gd name="connsiteY677" fmla="*/ 1255714 h 6853861"/>
              <a:gd name="connsiteX678" fmla="*/ 11845260 w 11845260"/>
              <a:gd name="connsiteY678" fmla="*/ 1237089 h 6853861"/>
              <a:gd name="connsiteX679" fmla="*/ 11673085 w 11845260"/>
              <a:gd name="connsiteY679" fmla="*/ 1448168 h 6853861"/>
              <a:gd name="connsiteX680" fmla="*/ 11681363 w 11845260"/>
              <a:gd name="connsiteY680" fmla="*/ 1410091 h 6853861"/>
              <a:gd name="connsiteX681" fmla="*/ 11668947 w 11845260"/>
              <a:gd name="connsiteY681" fmla="*/ 1405952 h 6853861"/>
              <a:gd name="connsiteX682" fmla="*/ 11635423 w 11845260"/>
              <a:gd name="connsiteY682" fmla="*/ 1495350 h 6853861"/>
              <a:gd name="connsiteX683" fmla="*/ 11603554 w 11845260"/>
              <a:gd name="connsiteY683" fmla="*/ 1444029 h 6853861"/>
              <a:gd name="connsiteX684" fmla="*/ 11332876 w 11845260"/>
              <a:gd name="connsiteY684" fmla="*/ 1584335 h 6853861"/>
              <a:gd name="connsiteX685" fmla="*/ 11315907 w 11845260"/>
              <a:gd name="connsiteY685" fmla="*/ 1601718 h 6853861"/>
              <a:gd name="connsiteX686" fmla="*/ 11255895 w 11845260"/>
              <a:gd name="connsiteY686" fmla="*/ 1601304 h 6853861"/>
              <a:gd name="connsiteX687" fmla="*/ 11023707 w 11845260"/>
              <a:gd name="connsiteY687" fmla="*/ 1712224 h 6853861"/>
              <a:gd name="connsiteX688" fmla="*/ 10943001 w 11845260"/>
              <a:gd name="connsiteY688" fmla="*/ 1764373 h 6853861"/>
              <a:gd name="connsiteX689" fmla="*/ 10879677 w 11845260"/>
              <a:gd name="connsiteY689" fmla="*/ 1785895 h 6853861"/>
              <a:gd name="connsiteX690" fmla="*/ 10792348 w 11845260"/>
              <a:gd name="connsiteY690" fmla="*/ 1763959 h 6853861"/>
              <a:gd name="connsiteX691" fmla="*/ 10785312 w 11845260"/>
              <a:gd name="connsiteY691" fmla="*/ 1830594 h 6853861"/>
              <a:gd name="connsiteX692" fmla="*/ 10777863 w 11845260"/>
              <a:gd name="connsiteY692" fmla="*/ 1828524 h 6853861"/>
              <a:gd name="connsiteX693" fmla="*/ 10730680 w 11845260"/>
              <a:gd name="connsiteY693" fmla="*/ 1774720 h 6853861"/>
              <a:gd name="connsiteX694" fmla="*/ 10701295 w 11845260"/>
              <a:gd name="connsiteY694" fmla="*/ 1845493 h 6853861"/>
              <a:gd name="connsiteX695" fmla="*/ 10667356 w 11845260"/>
              <a:gd name="connsiteY695" fmla="*/ 1921647 h 6853861"/>
              <a:gd name="connsiteX696" fmla="*/ 10597825 w 11845260"/>
              <a:gd name="connsiteY696" fmla="*/ 1823971 h 6853861"/>
              <a:gd name="connsiteX697" fmla="*/ 10562645 w 11845260"/>
              <a:gd name="connsiteY697" fmla="*/ 1896401 h 6853861"/>
              <a:gd name="connsiteX698" fmla="*/ 10429789 w 11845260"/>
              <a:gd name="connsiteY698" fmla="*/ 1869912 h 6853861"/>
              <a:gd name="connsiteX699" fmla="*/ 10381365 w 11845260"/>
              <a:gd name="connsiteY699" fmla="*/ 1886881 h 6853861"/>
              <a:gd name="connsiteX700" fmla="*/ 10268790 w 11845260"/>
              <a:gd name="connsiteY700" fmla="*/ 1949791 h 6853861"/>
              <a:gd name="connsiteX701" fmla="*/ 9815590 w 11845260"/>
              <a:gd name="connsiteY701" fmla="*/ 2115343 h 6853861"/>
              <a:gd name="connsiteX702" fmla="*/ 9790758 w 11845260"/>
              <a:gd name="connsiteY702" fmla="*/ 2138521 h 6853861"/>
              <a:gd name="connsiteX703" fmla="*/ 10027910 w 11845260"/>
              <a:gd name="connsiteY703" fmla="*/ 2100444 h 6853861"/>
              <a:gd name="connsiteX704" fmla="*/ 10035360 w 11845260"/>
              <a:gd name="connsiteY704" fmla="*/ 2118654 h 6853861"/>
              <a:gd name="connsiteX705" fmla="*/ 9699290 w 11845260"/>
              <a:gd name="connsiteY705" fmla="*/ 2270963 h 6853861"/>
              <a:gd name="connsiteX706" fmla="*/ 10038672 w 11845260"/>
              <a:gd name="connsiteY706" fmla="*/ 2237852 h 6853861"/>
              <a:gd name="connsiteX707" fmla="*/ 10321765 w 11845260"/>
              <a:gd name="connsiteY707" fmla="*/ 2149282 h 6853861"/>
              <a:gd name="connsiteX708" fmla="*/ 10354048 w 11845260"/>
              <a:gd name="connsiteY708" fmla="*/ 2150523 h 6853861"/>
              <a:gd name="connsiteX709" fmla="*/ 10443860 w 11845260"/>
              <a:gd name="connsiteY709" fmla="*/ 2165009 h 6853861"/>
              <a:gd name="connsiteX710" fmla="*/ 10615621 w 11845260"/>
              <a:gd name="connsiteY710" fmla="*/ 2159629 h 6853861"/>
              <a:gd name="connsiteX711" fmla="*/ 10719505 w 11845260"/>
              <a:gd name="connsiteY711" fmla="*/ 2131899 h 6853861"/>
              <a:gd name="connsiteX712" fmla="*/ 10814698 w 11845260"/>
              <a:gd name="connsiteY712" fmla="*/ 2086372 h 6853861"/>
              <a:gd name="connsiteX713" fmla="*/ 11073373 w 11845260"/>
              <a:gd name="connsiteY713" fmla="*/ 2001526 h 6853861"/>
              <a:gd name="connsiteX714" fmla="*/ 10914443 w 11845260"/>
              <a:gd name="connsiteY714" fmla="*/ 2124035 h 6853861"/>
              <a:gd name="connsiteX715" fmla="*/ 11413582 w 11845260"/>
              <a:gd name="connsiteY715" fmla="*/ 1888537 h 6853861"/>
              <a:gd name="connsiteX716" fmla="*/ 11128419 w 11845260"/>
              <a:gd name="connsiteY716" fmla="*/ 2134796 h 6853861"/>
              <a:gd name="connsiteX717" fmla="*/ 10999289 w 11845260"/>
              <a:gd name="connsiteY717" fmla="*/ 2268065 h 6853861"/>
              <a:gd name="connsiteX718" fmla="*/ 11110208 w 11845260"/>
              <a:gd name="connsiteY718" fmla="*/ 2212191 h 6853861"/>
              <a:gd name="connsiteX719" fmla="*/ 11127177 w 11845260"/>
              <a:gd name="connsiteY719" fmla="*/ 2133554 h 6853861"/>
              <a:gd name="connsiteX720" fmla="*/ 11176015 w 11845260"/>
              <a:gd name="connsiteY720" fmla="*/ 2177012 h 6853861"/>
              <a:gd name="connsiteX721" fmla="*/ 11500497 w 11845260"/>
              <a:gd name="connsiteY721" fmla="*/ 1922889 h 6853861"/>
              <a:gd name="connsiteX722" fmla="*/ 11511672 w 11845260"/>
              <a:gd name="connsiteY722" fmla="*/ 1934891 h 6853861"/>
              <a:gd name="connsiteX723" fmla="*/ 11466974 w 11845260"/>
              <a:gd name="connsiteY723" fmla="*/ 1973796 h 6853861"/>
              <a:gd name="connsiteX724" fmla="*/ 11255066 w 11845260"/>
              <a:gd name="connsiteY724" fmla="*/ 2139762 h 6853861"/>
              <a:gd name="connsiteX725" fmla="*/ 11243064 w 11845260"/>
              <a:gd name="connsiteY725" fmla="*/ 2186531 h 6853861"/>
              <a:gd name="connsiteX726" fmla="*/ 11211195 w 11845260"/>
              <a:gd name="connsiteY726" fmla="*/ 2221711 h 6853861"/>
              <a:gd name="connsiteX727" fmla="*/ 11134627 w 11845260"/>
              <a:gd name="connsiteY727" fmla="*/ 2282137 h 6853861"/>
              <a:gd name="connsiteX728" fmla="*/ 11144974 w 11845260"/>
              <a:gd name="connsiteY728" fmla="*/ 2297865 h 6853861"/>
              <a:gd name="connsiteX729" fmla="*/ 11255066 w 11845260"/>
              <a:gd name="connsiteY729" fmla="*/ 2225436 h 6853861"/>
              <a:gd name="connsiteX730" fmla="*/ 11206642 w 11845260"/>
              <a:gd name="connsiteY730" fmla="*/ 2355394 h 6853861"/>
              <a:gd name="connsiteX731" fmla="*/ 11337429 w 11845260"/>
              <a:gd name="connsiteY731" fmla="*/ 2299106 h 6853861"/>
              <a:gd name="connsiteX732" fmla="*/ 11474009 w 11845260"/>
              <a:gd name="connsiteY732" fmla="*/ 2285862 h 6853861"/>
              <a:gd name="connsiteX733" fmla="*/ 11290246 w 11845260"/>
              <a:gd name="connsiteY733" fmla="*/ 2367810 h 6853861"/>
              <a:gd name="connsiteX734" fmla="*/ 11243064 w 11845260"/>
              <a:gd name="connsiteY734" fmla="*/ 2446862 h 6853861"/>
              <a:gd name="connsiteX735" fmla="*/ 10986872 w 11845260"/>
              <a:gd name="connsiteY735" fmla="*/ 2659182 h 6853861"/>
              <a:gd name="connsiteX736" fmla="*/ 11013360 w 11845260"/>
              <a:gd name="connsiteY736" fmla="*/ 2678221 h 6853861"/>
              <a:gd name="connsiteX737" fmla="*/ 10949623 w 11845260"/>
              <a:gd name="connsiteY737" fmla="*/ 2759342 h 6853861"/>
              <a:gd name="connsiteX738" fmla="*/ 10967833 w 11845260"/>
              <a:gd name="connsiteY738" fmla="*/ 2774655 h 6853861"/>
              <a:gd name="connsiteX739" fmla="*/ 11528641 w 11845260"/>
              <a:gd name="connsiteY739" fmla="*/ 2245716 h 6853861"/>
              <a:gd name="connsiteX740" fmla="*/ 11494703 w 11845260"/>
              <a:gd name="connsiteY740" fmla="*/ 2235783 h 6853861"/>
              <a:gd name="connsiteX741" fmla="*/ 11499670 w 11845260"/>
              <a:gd name="connsiteY741" fmla="*/ 2227505 h 6853861"/>
              <a:gd name="connsiteX742" fmla="*/ 11628387 w 11845260"/>
              <a:gd name="connsiteY742" fmla="*/ 2174528 h 6853861"/>
              <a:gd name="connsiteX743" fmla="*/ 11647425 w 11845260"/>
              <a:gd name="connsiteY743" fmla="*/ 2151765 h 6853861"/>
              <a:gd name="connsiteX744" fmla="*/ 11627973 w 11845260"/>
              <a:gd name="connsiteY744" fmla="*/ 2136865 h 6853861"/>
              <a:gd name="connsiteX745" fmla="*/ 11782764 w 11845260"/>
              <a:gd name="connsiteY745" fmla="*/ 2001112 h 6853861"/>
              <a:gd name="connsiteX746" fmla="*/ 11790214 w 11845260"/>
              <a:gd name="connsiteY746" fmla="*/ 2007734 h 6853861"/>
              <a:gd name="connsiteX747" fmla="*/ 11777384 w 11845260"/>
              <a:gd name="connsiteY747" fmla="*/ 2032567 h 6853861"/>
              <a:gd name="connsiteX748" fmla="*/ 11813391 w 11845260"/>
              <a:gd name="connsiteY748" fmla="*/ 2085958 h 6853861"/>
              <a:gd name="connsiteX749" fmla="*/ 11710749 w 11845260"/>
              <a:gd name="connsiteY749" fmla="*/ 2116999 h 6853861"/>
              <a:gd name="connsiteX750" fmla="*/ 11596104 w 11845260"/>
              <a:gd name="connsiteY750" fmla="*/ 2265582 h 6853861"/>
              <a:gd name="connsiteX751" fmla="*/ 11620937 w 11845260"/>
              <a:gd name="connsiteY751" fmla="*/ 2287518 h 6853861"/>
              <a:gd name="connsiteX752" fmla="*/ 11561752 w 11845260"/>
              <a:gd name="connsiteY752" fmla="*/ 2335942 h 6853861"/>
              <a:gd name="connsiteX753" fmla="*/ 11538161 w 11845260"/>
              <a:gd name="connsiteY753" fmla="*/ 2276757 h 6853861"/>
              <a:gd name="connsiteX754" fmla="*/ 11490978 w 11845260"/>
              <a:gd name="connsiteY754" fmla="*/ 2355394 h 6853861"/>
              <a:gd name="connsiteX755" fmla="*/ 11457040 w 11845260"/>
              <a:gd name="connsiteY755" fmla="*/ 2365741 h 6853861"/>
              <a:gd name="connsiteX756" fmla="*/ 11369712 w 11845260"/>
              <a:gd name="connsiteY756" fmla="*/ 2453070 h 6853861"/>
              <a:gd name="connsiteX757" fmla="*/ 11323771 w 11845260"/>
              <a:gd name="connsiteY757" fmla="*/ 2526327 h 6853861"/>
              <a:gd name="connsiteX758" fmla="*/ 11262103 w 11845260"/>
              <a:gd name="connsiteY758" fmla="*/ 2595445 h 6853861"/>
              <a:gd name="connsiteX759" fmla="*/ 11266242 w 11845260"/>
              <a:gd name="connsiteY759" fmla="*/ 2650905 h 6853861"/>
              <a:gd name="connsiteX760" fmla="*/ 11200434 w 11845260"/>
              <a:gd name="connsiteY760" fmla="*/ 2598342 h 6853861"/>
              <a:gd name="connsiteX761" fmla="*/ 11168151 w 11845260"/>
              <a:gd name="connsiteY761" fmla="*/ 2679049 h 6853861"/>
              <a:gd name="connsiteX762" fmla="*/ 11151596 w 11845260"/>
              <a:gd name="connsiteY762" fmla="*/ 2695604 h 6853861"/>
              <a:gd name="connsiteX763" fmla="*/ 10998874 w 11845260"/>
              <a:gd name="connsiteY763" fmla="*/ 2857845 h 6853861"/>
              <a:gd name="connsiteX764" fmla="*/ 10881746 w 11845260"/>
              <a:gd name="connsiteY764" fmla="*/ 2984906 h 6853861"/>
              <a:gd name="connsiteX765" fmla="*/ 10879677 w 11845260"/>
              <a:gd name="connsiteY765" fmla="*/ 3047816 h 6853861"/>
              <a:gd name="connsiteX766" fmla="*/ 10834564 w 11845260"/>
              <a:gd name="connsiteY766" fmla="*/ 3018017 h 6853861"/>
              <a:gd name="connsiteX767" fmla="*/ 10712055 w 11845260"/>
              <a:gd name="connsiteY767" fmla="*/ 3209644 h 6853861"/>
              <a:gd name="connsiteX768" fmla="*/ 10623485 w 11845260"/>
              <a:gd name="connsiteY768" fmla="*/ 3275864 h 6853861"/>
              <a:gd name="connsiteX769" fmla="*/ 10623485 w 11845260"/>
              <a:gd name="connsiteY769" fmla="*/ 3244409 h 6853861"/>
              <a:gd name="connsiteX770" fmla="*/ 10611069 w 11845260"/>
              <a:gd name="connsiteY770" fmla="*/ 3243996 h 6853861"/>
              <a:gd name="connsiteX771" fmla="*/ 10611069 w 11845260"/>
              <a:gd name="connsiteY771" fmla="*/ 3379335 h 6853861"/>
              <a:gd name="connsiteX772" fmla="*/ 10796900 w 11845260"/>
              <a:gd name="connsiteY772" fmla="*/ 3275864 h 6853861"/>
              <a:gd name="connsiteX773" fmla="*/ 10862708 w 11845260"/>
              <a:gd name="connsiteY773" fmla="*/ 3150459 h 6853861"/>
              <a:gd name="connsiteX774" fmla="*/ 10879263 w 11845260"/>
              <a:gd name="connsiteY774" fmla="*/ 3087549 h 6853861"/>
              <a:gd name="connsiteX775" fmla="*/ 10879263 w 11845260"/>
              <a:gd name="connsiteY775" fmla="*/ 3167841 h 6853861"/>
              <a:gd name="connsiteX776" fmla="*/ 10890024 w 11845260"/>
              <a:gd name="connsiteY776" fmla="*/ 3168669 h 6853861"/>
              <a:gd name="connsiteX777" fmla="*/ 10947554 w 11845260"/>
              <a:gd name="connsiteY777" fmla="*/ 2991942 h 6853861"/>
              <a:gd name="connsiteX778" fmla="*/ 10962867 w 11845260"/>
              <a:gd name="connsiteY778" fmla="*/ 2993184 h 6853861"/>
              <a:gd name="connsiteX779" fmla="*/ 10956244 w 11845260"/>
              <a:gd name="connsiteY779" fmla="*/ 3068096 h 6853861"/>
              <a:gd name="connsiteX780" fmla="*/ 11027432 w 11845260"/>
              <a:gd name="connsiteY780" fmla="*/ 3051541 h 6853861"/>
              <a:gd name="connsiteX781" fmla="*/ 11030330 w 11845260"/>
              <a:gd name="connsiteY781" fmla="*/ 3061060 h 6853861"/>
              <a:gd name="connsiteX782" fmla="*/ 11229406 w 11845260"/>
              <a:gd name="connsiteY782" fmla="*/ 2888472 h 6853861"/>
              <a:gd name="connsiteX783" fmla="*/ 11239753 w 11845260"/>
              <a:gd name="connsiteY783" fmla="*/ 2893025 h 6853861"/>
              <a:gd name="connsiteX784" fmla="*/ 11123866 w 11845260"/>
              <a:gd name="connsiteY784" fmla="*/ 3085065 h 6853861"/>
              <a:gd name="connsiteX785" fmla="*/ 11129247 w 11845260"/>
              <a:gd name="connsiteY785" fmla="*/ 3094171 h 6853861"/>
              <a:gd name="connsiteX786" fmla="*/ 11213265 w 11845260"/>
              <a:gd name="connsiteY786" fmla="*/ 3036227 h 6853861"/>
              <a:gd name="connsiteX787" fmla="*/ 11112277 w 11845260"/>
              <a:gd name="connsiteY787" fmla="*/ 3138042 h 6853861"/>
              <a:gd name="connsiteX788" fmla="*/ 11095722 w 11845260"/>
              <a:gd name="connsiteY788" fmla="*/ 3175705 h 6853861"/>
              <a:gd name="connsiteX789" fmla="*/ 11008807 w 11845260"/>
              <a:gd name="connsiteY789" fmla="*/ 3303594 h 6853861"/>
              <a:gd name="connsiteX790" fmla="*/ 10934723 w 11845260"/>
              <a:gd name="connsiteY790" fmla="*/ 3412445 h 6853861"/>
              <a:gd name="connsiteX791" fmla="*/ 10831253 w 11845260"/>
              <a:gd name="connsiteY791" fmla="*/ 3487357 h 6853861"/>
              <a:gd name="connsiteX792" fmla="*/ 10831253 w 11845260"/>
              <a:gd name="connsiteY792" fmla="*/ 3406651 h 6853861"/>
              <a:gd name="connsiteX793" fmla="*/ 10803936 w 11845260"/>
              <a:gd name="connsiteY793" fmla="*/ 3427759 h 6853861"/>
              <a:gd name="connsiteX794" fmla="*/ 10759238 w 11845260"/>
              <a:gd name="connsiteY794" fmla="*/ 3446797 h 6853861"/>
              <a:gd name="connsiteX795" fmla="*/ 10723644 w 11845260"/>
              <a:gd name="connsiteY795" fmla="*/ 3445555 h 6853861"/>
              <a:gd name="connsiteX796" fmla="*/ 10648731 w 11845260"/>
              <a:gd name="connsiteY796" fmla="*/ 3568064 h 6853861"/>
              <a:gd name="connsiteX797" fmla="*/ 10640453 w 11845260"/>
              <a:gd name="connsiteY797" fmla="*/ 3602830 h 6853861"/>
              <a:gd name="connsiteX798" fmla="*/ 10604860 w 11845260"/>
              <a:gd name="connsiteY798" fmla="*/ 3645873 h 6853861"/>
              <a:gd name="connsiteX799" fmla="*/ 10565127 w 11845260"/>
              <a:gd name="connsiteY799" fmla="*/ 3710439 h 6853861"/>
              <a:gd name="connsiteX800" fmla="*/ 10553953 w 11845260"/>
              <a:gd name="connsiteY800" fmla="*/ 3628904 h 6853861"/>
              <a:gd name="connsiteX801" fmla="*/ 10462485 w 11845260"/>
              <a:gd name="connsiteY801" fmla="*/ 3750585 h 6853861"/>
              <a:gd name="connsiteX802" fmla="*/ 10473660 w 11845260"/>
              <a:gd name="connsiteY802" fmla="*/ 3702575 h 6853861"/>
              <a:gd name="connsiteX803" fmla="*/ 10342874 w 11845260"/>
              <a:gd name="connsiteY803" fmla="*/ 3861505 h 6853861"/>
              <a:gd name="connsiteX804" fmla="*/ 10342874 w 11845260"/>
              <a:gd name="connsiteY804" fmla="*/ 3861505 h 6853861"/>
              <a:gd name="connsiteX805" fmla="*/ 10313075 w 11845260"/>
              <a:gd name="connsiteY805" fmla="*/ 3863161 h 6853861"/>
              <a:gd name="connsiteX806" fmla="*/ 10237334 w 11845260"/>
              <a:gd name="connsiteY806" fmla="*/ 3851572 h 6853861"/>
              <a:gd name="connsiteX807" fmla="*/ 10196360 w 11845260"/>
              <a:gd name="connsiteY807" fmla="*/ 3952973 h 6853861"/>
              <a:gd name="connsiteX808" fmla="*/ 10240231 w 11845260"/>
              <a:gd name="connsiteY808" fmla="*/ 3930623 h 6853861"/>
              <a:gd name="connsiteX809" fmla="*/ 10247681 w 11845260"/>
              <a:gd name="connsiteY809" fmla="*/ 3937659 h 6853861"/>
              <a:gd name="connsiteX810" fmla="*/ 10205051 w 11845260"/>
              <a:gd name="connsiteY810" fmla="*/ 3994361 h 6853861"/>
              <a:gd name="connsiteX811" fmla="*/ 10157042 w 11845260"/>
              <a:gd name="connsiteY811" fmla="*/ 3914482 h 6853861"/>
              <a:gd name="connsiteX812" fmla="*/ 9837525 w 11845260"/>
              <a:gd name="connsiteY812" fmla="*/ 4095762 h 6853861"/>
              <a:gd name="connsiteX813" fmla="*/ 9800690 w 11845260"/>
              <a:gd name="connsiteY813" fmla="*/ 4114800 h 6853861"/>
              <a:gd name="connsiteX814" fmla="*/ 9814349 w 11845260"/>
              <a:gd name="connsiteY814" fmla="*/ 4134666 h 6853861"/>
              <a:gd name="connsiteX815" fmla="*/ 10231540 w 11845260"/>
              <a:gd name="connsiteY815" fmla="*/ 4046510 h 6853861"/>
              <a:gd name="connsiteX816" fmla="*/ 10236507 w 11845260"/>
              <a:gd name="connsiteY816" fmla="*/ 4066376 h 6853861"/>
              <a:gd name="connsiteX817" fmla="*/ 10000595 w 11845260"/>
              <a:gd name="connsiteY817" fmla="*/ 4103211 h 6853861"/>
              <a:gd name="connsiteX818" fmla="*/ 10013839 w 11845260"/>
              <a:gd name="connsiteY818" fmla="*/ 4171916 h 6853861"/>
              <a:gd name="connsiteX819" fmla="*/ 9923199 w 11845260"/>
              <a:gd name="connsiteY819" fmla="*/ 4222409 h 6853861"/>
              <a:gd name="connsiteX820" fmla="*/ 9928579 w 11845260"/>
              <a:gd name="connsiteY820" fmla="*/ 4233584 h 6853861"/>
              <a:gd name="connsiteX821" fmla="*/ 10005147 w 11845260"/>
              <a:gd name="connsiteY821" fmla="*/ 4221167 h 6853861"/>
              <a:gd name="connsiteX822" fmla="*/ 10008872 w 11845260"/>
              <a:gd name="connsiteY822" fmla="*/ 4232756 h 6853861"/>
              <a:gd name="connsiteX823" fmla="*/ 9885122 w 11845260"/>
              <a:gd name="connsiteY823" fmla="*/ 4282422 h 6853861"/>
              <a:gd name="connsiteX824" fmla="*/ 9886778 w 11845260"/>
              <a:gd name="connsiteY824" fmla="*/ 4247656 h 6853861"/>
              <a:gd name="connsiteX825" fmla="*/ 9768407 w 11845260"/>
              <a:gd name="connsiteY825" fmla="*/ 4373889 h 6853861"/>
              <a:gd name="connsiteX826" fmla="*/ 9722053 w 11845260"/>
              <a:gd name="connsiteY826" fmla="*/ 4297322 h 6853861"/>
              <a:gd name="connsiteX827" fmla="*/ 9384326 w 11845260"/>
              <a:gd name="connsiteY827" fmla="*/ 4493087 h 6853861"/>
              <a:gd name="connsiteX828" fmla="*/ 9405849 w 11845260"/>
              <a:gd name="connsiteY828" fmla="*/ 4506331 h 6853861"/>
              <a:gd name="connsiteX829" fmla="*/ 9403365 w 11845260"/>
              <a:gd name="connsiteY829" fmla="*/ 4512126 h 6853861"/>
              <a:gd name="connsiteX830" fmla="*/ 9326797 w 11845260"/>
              <a:gd name="connsiteY830" fmla="*/ 4485637 h 6853861"/>
              <a:gd name="connsiteX831" fmla="*/ 9376463 w 11845260"/>
              <a:gd name="connsiteY831" fmla="*/ 4451285 h 6853861"/>
              <a:gd name="connsiteX832" fmla="*/ 9373979 w 11845260"/>
              <a:gd name="connsiteY832" fmla="*/ 4443835 h 6853861"/>
              <a:gd name="connsiteX833" fmla="*/ 9269681 w 11845260"/>
              <a:gd name="connsiteY833" fmla="*/ 4470738 h 6853861"/>
              <a:gd name="connsiteX834" fmla="*/ 9264715 w 11845260"/>
              <a:gd name="connsiteY834" fmla="*/ 4456666 h 6853861"/>
              <a:gd name="connsiteX835" fmla="*/ 9354527 w 11845260"/>
              <a:gd name="connsiteY835" fmla="*/ 4419416 h 6853861"/>
              <a:gd name="connsiteX836" fmla="*/ 9315623 w 11845260"/>
              <a:gd name="connsiteY836" fmla="*/ 4394997 h 6853861"/>
              <a:gd name="connsiteX837" fmla="*/ 9350802 w 11845260"/>
              <a:gd name="connsiteY837" fmla="*/ 4313877 h 6853861"/>
              <a:gd name="connsiteX838" fmla="*/ 9161659 w 11845260"/>
              <a:gd name="connsiteY838" fmla="*/ 4373062 h 6853861"/>
              <a:gd name="connsiteX839" fmla="*/ 9199736 w 11845260"/>
              <a:gd name="connsiteY839" fmla="*/ 4364370 h 6853861"/>
              <a:gd name="connsiteX840" fmla="*/ 9200564 w 11845260"/>
              <a:gd name="connsiteY840" fmla="*/ 4388375 h 6853861"/>
              <a:gd name="connsiteX841" fmla="*/ 9095852 w 11845260"/>
              <a:gd name="connsiteY841" fmla="*/ 4440110 h 6853861"/>
              <a:gd name="connsiteX842" fmla="*/ 9074330 w 11845260"/>
              <a:gd name="connsiteY842" fmla="*/ 4423141 h 6853861"/>
              <a:gd name="connsiteX843" fmla="*/ 9067708 w 11845260"/>
              <a:gd name="connsiteY843" fmla="*/ 4517920 h 6853861"/>
              <a:gd name="connsiteX844" fmla="*/ 9046600 w 11845260"/>
              <a:gd name="connsiteY844" fmla="*/ 4558066 h 6853861"/>
              <a:gd name="connsiteX845" fmla="*/ 9009351 w 11845260"/>
              <a:gd name="connsiteY845" fmla="*/ 4524956 h 6853861"/>
              <a:gd name="connsiteX846" fmla="*/ 9010179 w 11845260"/>
              <a:gd name="connsiteY846" fmla="*/ 4467426 h 6853861"/>
              <a:gd name="connsiteX847" fmla="*/ 8867804 w 11845260"/>
              <a:gd name="connsiteY847" fmla="*/ 4528267 h 6853861"/>
              <a:gd name="connsiteX848" fmla="*/ 8819794 w 11845260"/>
              <a:gd name="connsiteY848" fmla="*/ 4483154 h 6853861"/>
              <a:gd name="connsiteX849" fmla="*/ 8782130 w 11845260"/>
              <a:gd name="connsiteY849" fmla="*/ 4502192 h 6853861"/>
              <a:gd name="connsiteX850" fmla="*/ 8750676 w 11845260"/>
              <a:gd name="connsiteY850" fmla="*/ 4517920 h 6853861"/>
              <a:gd name="connsiteX851" fmla="*/ 8638928 w 11845260"/>
              <a:gd name="connsiteY851" fmla="*/ 4529508 h 6853861"/>
              <a:gd name="connsiteX852" fmla="*/ 8572707 w 11845260"/>
              <a:gd name="connsiteY852" fmla="*/ 4495984 h 6853861"/>
              <a:gd name="connsiteX853" fmla="*/ 8560704 w 11845260"/>
              <a:gd name="connsiteY853" fmla="*/ 4563447 h 6853861"/>
              <a:gd name="connsiteX854" fmla="*/ 8446059 w 11845260"/>
              <a:gd name="connsiteY854" fmla="*/ 4563447 h 6853861"/>
              <a:gd name="connsiteX855" fmla="*/ 8517661 w 11845260"/>
              <a:gd name="connsiteY855" fmla="*/ 4551858 h 6853861"/>
              <a:gd name="connsiteX856" fmla="*/ 8639756 w 11845260"/>
              <a:gd name="connsiteY856" fmla="*/ 4527439 h 6853861"/>
              <a:gd name="connsiteX857" fmla="*/ 7418808 w 11845260"/>
              <a:gd name="connsiteY857" fmla="*/ 1130308 h 6853861"/>
              <a:gd name="connsiteX858" fmla="*/ 7456058 w 11845260"/>
              <a:gd name="connsiteY858" fmla="*/ 1134446 h 6853861"/>
              <a:gd name="connsiteX859" fmla="*/ 7622023 w 11845260"/>
              <a:gd name="connsiteY859" fmla="*/ 1198598 h 6853861"/>
              <a:gd name="connsiteX860" fmla="*/ 7579394 w 11845260"/>
              <a:gd name="connsiteY860" fmla="*/ 1127824 h 6853861"/>
              <a:gd name="connsiteX861" fmla="*/ 7543386 w 11845260"/>
              <a:gd name="connsiteY861" fmla="*/ 1166729 h 6853861"/>
              <a:gd name="connsiteX862" fmla="*/ 7418808 w 11845260"/>
              <a:gd name="connsiteY862" fmla="*/ 1131135 h 6853861"/>
              <a:gd name="connsiteX863" fmla="*/ 7395217 w 11845260"/>
              <a:gd name="connsiteY863" fmla="*/ 1151830 h 6853861"/>
              <a:gd name="connsiteX864" fmla="*/ 7389009 w 11845260"/>
              <a:gd name="connsiteY864" fmla="*/ 1089747 h 6853861"/>
              <a:gd name="connsiteX865" fmla="*/ 7264431 w 11845260"/>
              <a:gd name="connsiteY865" fmla="*/ 1155554 h 6853861"/>
              <a:gd name="connsiteX866" fmla="*/ 7349276 w 11845260"/>
              <a:gd name="connsiteY866" fmla="*/ 1172937 h 6853861"/>
              <a:gd name="connsiteX867" fmla="*/ 7418808 w 11845260"/>
              <a:gd name="connsiteY867" fmla="*/ 1130308 h 6853861"/>
              <a:gd name="connsiteX868" fmla="*/ 2327664 w 11845260"/>
              <a:gd name="connsiteY868" fmla="*/ 6096460 h 6853861"/>
              <a:gd name="connsiteX869" fmla="*/ 2194808 w 11845260"/>
              <a:gd name="connsiteY869" fmla="*/ 6110118 h 6853861"/>
              <a:gd name="connsiteX870" fmla="*/ 2190256 w 11845260"/>
              <a:gd name="connsiteY870" fmla="*/ 6128743 h 6853861"/>
              <a:gd name="connsiteX871" fmla="*/ 2230816 w 11845260"/>
              <a:gd name="connsiteY871" fmla="*/ 6161853 h 6853861"/>
              <a:gd name="connsiteX872" fmla="*/ 2279240 w 11845260"/>
              <a:gd name="connsiteY872" fmla="*/ 6129157 h 6853861"/>
              <a:gd name="connsiteX873" fmla="*/ 2329320 w 11845260"/>
              <a:gd name="connsiteY873" fmla="*/ 6095219 h 6853861"/>
              <a:gd name="connsiteX874" fmla="*/ 2338839 w 11845260"/>
              <a:gd name="connsiteY874" fmla="*/ 6113015 h 6853861"/>
              <a:gd name="connsiteX875" fmla="*/ 2548262 w 11845260"/>
              <a:gd name="connsiteY875" fmla="*/ 6130398 h 6853861"/>
              <a:gd name="connsiteX876" fmla="*/ 2671599 w 11845260"/>
              <a:gd name="connsiteY876" fmla="*/ 6105152 h 6853861"/>
              <a:gd name="connsiteX877" fmla="*/ 2327664 w 11845260"/>
              <a:gd name="connsiteY877" fmla="*/ 6096460 h 6853861"/>
              <a:gd name="connsiteX878" fmla="*/ 10082129 w 11845260"/>
              <a:gd name="connsiteY878" fmla="*/ 1991179 h 6853861"/>
              <a:gd name="connsiteX879" fmla="*/ 10078818 w 11845260"/>
              <a:gd name="connsiteY879" fmla="*/ 1920819 h 6853861"/>
              <a:gd name="connsiteX880" fmla="*/ 9568503 w 11845260"/>
              <a:gd name="connsiteY880" fmla="*/ 2119482 h 6853861"/>
              <a:gd name="connsiteX881" fmla="*/ 9690184 w 11845260"/>
              <a:gd name="connsiteY881" fmla="*/ 2104996 h 6853861"/>
              <a:gd name="connsiteX882" fmla="*/ 10082129 w 11845260"/>
              <a:gd name="connsiteY882" fmla="*/ 1991179 h 6853861"/>
              <a:gd name="connsiteX883" fmla="*/ 9873534 w 11845260"/>
              <a:gd name="connsiteY883" fmla="*/ 4151222 h 6853861"/>
              <a:gd name="connsiteX884" fmla="*/ 9868153 w 11845260"/>
              <a:gd name="connsiteY884" fmla="*/ 4133425 h 6853861"/>
              <a:gd name="connsiteX885" fmla="*/ 9416196 w 11845260"/>
              <a:gd name="connsiteY885" fmla="*/ 4284905 h 6853861"/>
              <a:gd name="connsiteX886" fmla="*/ 9506835 w 11845260"/>
              <a:gd name="connsiteY886" fmla="*/ 4348229 h 6853861"/>
              <a:gd name="connsiteX887" fmla="*/ 9599131 w 11845260"/>
              <a:gd name="connsiteY887" fmla="*/ 4301874 h 6853861"/>
              <a:gd name="connsiteX888" fmla="*/ 9664524 w 11845260"/>
              <a:gd name="connsiteY888" fmla="*/ 4281180 h 6853861"/>
              <a:gd name="connsiteX889" fmla="*/ 9679837 w 11845260"/>
              <a:gd name="connsiteY889" fmla="*/ 4279111 h 6853861"/>
              <a:gd name="connsiteX890" fmla="*/ 9690598 w 11845260"/>
              <a:gd name="connsiteY890" fmla="*/ 4242690 h 6853861"/>
              <a:gd name="connsiteX891" fmla="*/ 9734469 w 11845260"/>
              <a:gd name="connsiteY891" fmla="*/ 4245586 h 6853861"/>
              <a:gd name="connsiteX892" fmla="*/ 9844148 w 11845260"/>
              <a:gd name="connsiteY892" fmla="*/ 4214959 h 6853861"/>
              <a:gd name="connsiteX893" fmla="*/ 9873534 w 11845260"/>
              <a:gd name="connsiteY893" fmla="*/ 4151222 h 6853861"/>
              <a:gd name="connsiteX894" fmla="*/ 8458062 w 11845260"/>
              <a:gd name="connsiteY894" fmla="*/ 909295 h 6853861"/>
              <a:gd name="connsiteX895" fmla="*/ 8456821 w 11845260"/>
              <a:gd name="connsiteY895" fmla="*/ 917573 h 6853861"/>
              <a:gd name="connsiteX896" fmla="*/ 8633962 w 11845260"/>
              <a:gd name="connsiteY896" fmla="*/ 941992 h 6853861"/>
              <a:gd name="connsiteX897" fmla="*/ 8837591 w 11845260"/>
              <a:gd name="connsiteY897" fmla="*/ 960617 h 6853861"/>
              <a:gd name="connsiteX898" fmla="*/ 9025906 w 11845260"/>
              <a:gd name="connsiteY898" fmla="*/ 924195 h 6853861"/>
              <a:gd name="connsiteX899" fmla="*/ 9022181 w 11845260"/>
              <a:gd name="connsiteY899" fmla="*/ 909295 h 6853861"/>
              <a:gd name="connsiteX900" fmla="*/ 8458062 w 11845260"/>
              <a:gd name="connsiteY900" fmla="*/ 909295 h 6853861"/>
              <a:gd name="connsiteX901" fmla="*/ 7581049 w 11845260"/>
              <a:gd name="connsiteY901" fmla="*/ 5249247 h 6853861"/>
              <a:gd name="connsiteX902" fmla="*/ 7763157 w 11845260"/>
              <a:gd name="connsiteY902" fmla="*/ 5228966 h 6853861"/>
              <a:gd name="connsiteX903" fmla="*/ 7776815 w 11845260"/>
              <a:gd name="connsiteY903" fmla="*/ 5219033 h 6853861"/>
              <a:gd name="connsiteX904" fmla="*/ 7937401 w 11845260"/>
              <a:gd name="connsiteY904" fmla="*/ 5178473 h 6853861"/>
              <a:gd name="connsiteX905" fmla="*/ 8005691 w 11845260"/>
              <a:gd name="connsiteY905" fmla="*/ 5140396 h 6853861"/>
              <a:gd name="connsiteX906" fmla="*/ 7967614 w 11845260"/>
              <a:gd name="connsiteY906" fmla="*/ 5113908 h 6853861"/>
              <a:gd name="connsiteX907" fmla="*/ 7876146 w 11845260"/>
              <a:gd name="connsiteY907" fmla="*/ 5143707 h 6853861"/>
              <a:gd name="connsiteX908" fmla="*/ 7845519 w 11845260"/>
              <a:gd name="connsiteY908" fmla="*/ 5143707 h 6853861"/>
              <a:gd name="connsiteX909" fmla="*/ 7581049 w 11845260"/>
              <a:gd name="connsiteY909" fmla="*/ 5249247 h 6853861"/>
              <a:gd name="connsiteX910" fmla="*/ 9545740 w 11845260"/>
              <a:gd name="connsiteY910" fmla="*/ 2040845 h 6853861"/>
              <a:gd name="connsiteX911" fmla="*/ 9543257 w 11845260"/>
              <a:gd name="connsiteY911" fmla="*/ 2026359 h 6853861"/>
              <a:gd name="connsiteX912" fmla="*/ 9473310 w 11845260"/>
              <a:gd name="connsiteY912" fmla="*/ 2027187 h 6853861"/>
              <a:gd name="connsiteX913" fmla="*/ 9152140 w 11845260"/>
              <a:gd name="connsiteY913" fmla="*/ 2131485 h 6853861"/>
              <a:gd name="connsiteX914" fmla="*/ 9015972 w 11845260"/>
              <a:gd name="connsiteY914" fmla="*/ 2151351 h 6853861"/>
              <a:gd name="connsiteX915" fmla="*/ 8987415 w 11845260"/>
              <a:gd name="connsiteY915" fmla="*/ 2180736 h 6853861"/>
              <a:gd name="connsiteX916" fmla="*/ 9029631 w 11845260"/>
              <a:gd name="connsiteY916" fmla="*/ 2191497 h 6853861"/>
              <a:gd name="connsiteX917" fmla="*/ 9304861 w 11845260"/>
              <a:gd name="connsiteY917" fmla="*/ 2119896 h 6853861"/>
              <a:gd name="connsiteX918" fmla="*/ 9545740 w 11845260"/>
              <a:gd name="connsiteY918" fmla="*/ 2040845 h 6853861"/>
              <a:gd name="connsiteX919" fmla="*/ 1549569 w 11845260"/>
              <a:gd name="connsiteY919" fmla="*/ 4570896 h 6853861"/>
              <a:gd name="connsiteX920" fmla="*/ 1222603 w 11845260"/>
              <a:gd name="connsiteY920" fmla="*/ 4466599 h 6853861"/>
              <a:gd name="connsiteX921" fmla="*/ 1266060 w 11845260"/>
              <a:gd name="connsiteY921" fmla="*/ 4525370 h 6853861"/>
              <a:gd name="connsiteX922" fmla="*/ 1294204 w 11845260"/>
              <a:gd name="connsiteY922" fmla="*/ 4513367 h 6853861"/>
              <a:gd name="connsiteX923" fmla="*/ 1417127 w 11845260"/>
              <a:gd name="connsiteY923" fmla="*/ 4567171 h 6853861"/>
              <a:gd name="connsiteX924" fmla="*/ 1549569 w 11845260"/>
              <a:gd name="connsiteY924" fmla="*/ 4570896 h 6853861"/>
              <a:gd name="connsiteX925" fmla="*/ 9490280 w 11845260"/>
              <a:gd name="connsiteY925" fmla="*/ 3888408 h 6853861"/>
              <a:gd name="connsiteX926" fmla="*/ 9562295 w 11845260"/>
              <a:gd name="connsiteY926" fmla="*/ 3933107 h 6853861"/>
              <a:gd name="connsiteX927" fmla="*/ 9567675 w 11845260"/>
              <a:gd name="connsiteY927" fmla="*/ 3920690 h 6853861"/>
              <a:gd name="connsiteX928" fmla="*/ 9557328 w 11845260"/>
              <a:gd name="connsiteY928" fmla="*/ 3898341 h 6853861"/>
              <a:gd name="connsiteX929" fmla="*/ 9816004 w 11845260"/>
              <a:gd name="connsiteY929" fmla="*/ 3825911 h 6853861"/>
              <a:gd name="connsiteX930" fmla="*/ 9720811 w 11845260"/>
              <a:gd name="connsiteY930" fmla="*/ 3800665 h 6853861"/>
              <a:gd name="connsiteX931" fmla="*/ 9711292 w 11845260"/>
              <a:gd name="connsiteY931" fmla="*/ 3814323 h 6853861"/>
              <a:gd name="connsiteX932" fmla="*/ 9490280 w 11845260"/>
              <a:gd name="connsiteY932" fmla="*/ 3888408 h 6853861"/>
              <a:gd name="connsiteX933" fmla="*/ 9609063 w 11845260"/>
              <a:gd name="connsiteY933" fmla="*/ 1229639 h 6853861"/>
              <a:gd name="connsiteX934" fmla="*/ 9619410 w 11845260"/>
              <a:gd name="connsiteY934" fmla="*/ 1174593 h 6853861"/>
              <a:gd name="connsiteX935" fmla="*/ 9468758 w 11845260"/>
              <a:gd name="connsiteY935" fmla="*/ 1215567 h 6853861"/>
              <a:gd name="connsiteX936" fmla="*/ 9474139 w 11845260"/>
              <a:gd name="connsiteY936" fmla="*/ 1285513 h 6853861"/>
              <a:gd name="connsiteX937" fmla="*/ 9719984 w 11845260"/>
              <a:gd name="connsiteY937" fmla="*/ 1236675 h 6853861"/>
              <a:gd name="connsiteX938" fmla="*/ 9717500 w 11845260"/>
              <a:gd name="connsiteY938" fmla="*/ 1220120 h 6853861"/>
              <a:gd name="connsiteX939" fmla="*/ 9609063 w 11845260"/>
              <a:gd name="connsiteY939" fmla="*/ 1229639 h 6853861"/>
              <a:gd name="connsiteX940" fmla="*/ 9189802 w 11845260"/>
              <a:gd name="connsiteY940" fmla="*/ 4021677 h 6853861"/>
              <a:gd name="connsiteX941" fmla="*/ 9200149 w 11845260"/>
              <a:gd name="connsiteY941" fmla="*/ 4051890 h 6853861"/>
              <a:gd name="connsiteX942" fmla="*/ 9512629 w 11845260"/>
              <a:gd name="connsiteY942" fmla="*/ 3945523 h 6853861"/>
              <a:gd name="connsiteX943" fmla="*/ 9504351 w 11845260"/>
              <a:gd name="connsiteY943" fmla="*/ 3921104 h 6853861"/>
              <a:gd name="connsiteX944" fmla="*/ 9189802 w 11845260"/>
              <a:gd name="connsiteY944" fmla="*/ 4021677 h 6853861"/>
              <a:gd name="connsiteX945" fmla="*/ 9782893 w 11845260"/>
              <a:gd name="connsiteY945" fmla="*/ 1631517 h 6853861"/>
              <a:gd name="connsiteX946" fmla="*/ 9541187 w 11845260"/>
              <a:gd name="connsiteY946" fmla="*/ 1698152 h 6853861"/>
              <a:gd name="connsiteX947" fmla="*/ 9782893 w 11845260"/>
              <a:gd name="connsiteY947" fmla="*/ 1631517 h 6853861"/>
              <a:gd name="connsiteX948" fmla="*/ 8957616 w 11845260"/>
              <a:gd name="connsiteY948" fmla="*/ 1922889 h 6853861"/>
              <a:gd name="connsiteX949" fmla="*/ 8978723 w 11845260"/>
              <a:gd name="connsiteY949" fmla="*/ 1930753 h 6853861"/>
              <a:gd name="connsiteX950" fmla="*/ 9080538 w 11845260"/>
              <a:gd name="connsiteY950" fmla="*/ 1888123 h 6853861"/>
              <a:gd name="connsiteX951" fmla="*/ 8996107 w 11845260"/>
              <a:gd name="connsiteY951" fmla="*/ 1848390 h 6853861"/>
              <a:gd name="connsiteX952" fmla="*/ 8957616 w 11845260"/>
              <a:gd name="connsiteY952" fmla="*/ 1922889 h 6853861"/>
              <a:gd name="connsiteX953" fmla="*/ 3068924 w 11845260"/>
              <a:gd name="connsiteY953" fmla="*/ 486310 h 6853861"/>
              <a:gd name="connsiteX954" fmla="*/ 3172808 w 11845260"/>
              <a:gd name="connsiteY954" fmla="*/ 561222 h 6853861"/>
              <a:gd name="connsiteX955" fmla="*/ 3287453 w 11845260"/>
              <a:gd name="connsiteY955" fmla="*/ 631582 h 6853861"/>
              <a:gd name="connsiteX956" fmla="*/ 3068924 w 11845260"/>
              <a:gd name="connsiteY956" fmla="*/ 486310 h 6853861"/>
              <a:gd name="connsiteX957" fmla="*/ 8308238 w 11845260"/>
              <a:gd name="connsiteY957" fmla="*/ 1595923 h 6853861"/>
              <a:gd name="connsiteX958" fmla="*/ 8238292 w 11845260"/>
              <a:gd name="connsiteY958" fmla="*/ 1660075 h 6853861"/>
              <a:gd name="connsiteX959" fmla="*/ 8306168 w 11845260"/>
              <a:gd name="connsiteY959" fmla="*/ 1715535 h 6853861"/>
              <a:gd name="connsiteX960" fmla="*/ 8349212 w 11845260"/>
              <a:gd name="connsiteY960" fmla="*/ 1676216 h 6853861"/>
              <a:gd name="connsiteX961" fmla="*/ 8308238 w 11845260"/>
              <a:gd name="connsiteY961" fmla="*/ 1595923 h 6853861"/>
              <a:gd name="connsiteX962" fmla="*/ 9883881 w 11845260"/>
              <a:gd name="connsiteY962" fmla="*/ 3736927 h 6853861"/>
              <a:gd name="connsiteX963" fmla="*/ 10003077 w 11845260"/>
              <a:gd name="connsiteY963" fmla="*/ 3719130 h 6853861"/>
              <a:gd name="connsiteX964" fmla="*/ 10006803 w 11845260"/>
              <a:gd name="connsiteY964" fmla="*/ 3684778 h 6853861"/>
              <a:gd name="connsiteX965" fmla="*/ 9987351 w 11845260"/>
              <a:gd name="connsiteY965" fmla="*/ 3642149 h 6853861"/>
              <a:gd name="connsiteX966" fmla="*/ 9883881 w 11845260"/>
              <a:gd name="connsiteY966" fmla="*/ 3736927 h 6853861"/>
              <a:gd name="connsiteX967" fmla="*/ 8802824 w 11845260"/>
              <a:gd name="connsiteY967" fmla="*/ 1895159 h 6853861"/>
              <a:gd name="connsiteX968" fmla="*/ 8948511 w 11845260"/>
              <a:gd name="connsiteY968" fmla="*/ 1947722 h 6853861"/>
              <a:gd name="connsiteX969" fmla="*/ 8948511 w 11845260"/>
              <a:gd name="connsiteY969" fmla="*/ 1844252 h 6853861"/>
              <a:gd name="connsiteX970" fmla="*/ 8802824 w 11845260"/>
              <a:gd name="connsiteY970" fmla="*/ 1895159 h 6853861"/>
              <a:gd name="connsiteX971" fmla="*/ 10949623 w 11845260"/>
              <a:gd name="connsiteY971" fmla="*/ 2581373 h 6853861"/>
              <a:gd name="connsiteX972" fmla="*/ 11006324 w 11845260"/>
              <a:gd name="connsiteY972" fmla="*/ 2554057 h 6853861"/>
              <a:gd name="connsiteX973" fmla="*/ 11092412 w 11845260"/>
              <a:gd name="connsiteY973" fmla="*/ 2499424 h 6853861"/>
              <a:gd name="connsiteX974" fmla="*/ 11099448 w 11845260"/>
              <a:gd name="connsiteY974" fmla="*/ 2469211 h 6853861"/>
              <a:gd name="connsiteX975" fmla="*/ 11075857 w 11845260"/>
              <a:gd name="connsiteY975" fmla="*/ 2476247 h 6853861"/>
              <a:gd name="connsiteX976" fmla="*/ 10959556 w 11845260"/>
              <a:gd name="connsiteY976" fmla="*/ 2558610 h 6853861"/>
              <a:gd name="connsiteX977" fmla="*/ 10949623 w 11845260"/>
              <a:gd name="connsiteY977" fmla="*/ 2581373 h 6853861"/>
              <a:gd name="connsiteX978" fmla="*/ 9112407 w 11845260"/>
              <a:gd name="connsiteY978" fmla="*/ 1408022 h 6853861"/>
              <a:gd name="connsiteX979" fmla="*/ 9114891 w 11845260"/>
              <a:gd name="connsiteY979" fmla="*/ 1434096 h 6853861"/>
              <a:gd name="connsiteX980" fmla="*/ 9350802 w 11845260"/>
              <a:gd name="connsiteY980" fmla="*/ 1402641 h 6853861"/>
              <a:gd name="connsiteX981" fmla="*/ 9347077 w 11845260"/>
              <a:gd name="connsiteY981" fmla="*/ 1376567 h 6853861"/>
              <a:gd name="connsiteX982" fmla="*/ 9112407 w 11845260"/>
              <a:gd name="connsiteY982" fmla="*/ 1408022 h 6853861"/>
              <a:gd name="connsiteX983" fmla="*/ 8120750 w 11845260"/>
              <a:gd name="connsiteY983" fmla="*/ 1523080 h 6853861"/>
              <a:gd name="connsiteX984" fmla="*/ 8128613 w 11845260"/>
              <a:gd name="connsiteY984" fmla="*/ 1500317 h 6853861"/>
              <a:gd name="connsiteX985" fmla="*/ 7997827 w 11845260"/>
              <a:gd name="connsiteY985" fmla="*/ 1445271 h 6853861"/>
              <a:gd name="connsiteX986" fmla="*/ 7963061 w 11845260"/>
              <a:gd name="connsiteY986" fmla="*/ 1504042 h 6853861"/>
              <a:gd name="connsiteX987" fmla="*/ 8120750 w 11845260"/>
              <a:gd name="connsiteY987" fmla="*/ 1523080 h 6853861"/>
              <a:gd name="connsiteX988" fmla="*/ 8665416 w 11845260"/>
              <a:gd name="connsiteY988" fmla="*/ 1901367 h 6853861"/>
              <a:gd name="connsiteX989" fmla="*/ 8823518 w 11845260"/>
              <a:gd name="connsiteY989" fmla="*/ 1959310 h 6853861"/>
              <a:gd name="connsiteX990" fmla="*/ 8665416 w 11845260"/>
              <a:gd name="connsiteY990" fmla="*/ 1901367 h 6853861"/>
              <a:gd name="connsiteX991" fmla="*/ 9114476 w 11845260"/>
              <a:gd name="connsiteY991" fmla="*/ 4277041 h 6853861"/>
              <a:gd name="connsiteX992" fmla="*/ 9284582 w 11845260"/>
              <a:gd name="connsiteY992" fmla="*/ 4203371 h 6853861"/>
              <a:gd name="connsiteX993" fmla="*/ 9114476 w 11845260"/>
              <a:gd name="connsiteY993" fmla="*/ 4277041 h 6853861"/>
              <a:gd name="connsiteX994" fmla="*/ 9321416 w 11845260"/>
              <a:gd name="connsiteY994" fmla="*/ 3911171 h 6853861"/>
              <a:gd name="connsiteX995" fmla="*/ 9310656 w 11845260"/>
              <a:gd name="connsiteY995" fmla="*/ 3878474 h 6853861"/>
              <a:gd name="connsiteX996" fmla="*/ 9090885 w 11845260"/>
              <a:gd name="connsiteY996" fmla="*/ 3966631 h 6853861"/>
              <a:gd name="connsiteX997" fmla="*/ 9097093 w 11845260"/>
              <a:gd name="connsiteY997" fmla="*/ 3984014 h 6853861"/>
              <a:gd name="connsiteX998" fmla="*/ 9321416 w 11845260"/>
              <a:gd name="connsiteY998" fmla="*/ 3911171 h 6853861"/>
              <a:gd name="connsiteX999" fmla="*/ 10500563 w 11845260"/>
              <a:gd name="connsiteY999" fmla="*/ 3576342 h 6853861"/>
              <a:gd name="connsiteX1000" fmla="*/ 10347840 w 11845260"/>
              <a:gd name="connsiteY1000" fmla="*/ 3691814 h 6853861"/>
              <a:gd name="connsiteX1001" fmla="*/ 10500563 w 11845260"/>
              <a:gd name="connsiteY1001" fmla="*/ 3576342 h 6853861"/>
              <a:gd name="connsiteX1002" fmla="*/ 10114825 w 11845260"/>
              <a:gd name="connsiteY1002" fmla="*/ 1949791 h 6853861"/>
              <a:gd name="connsiteX1003" fmla="*/ 10129311 w 11845260"/>
              <a:gd name="connsiteY1003" fmla="*/ 1975452 h 6853861"/>
              <a:gd name="connsiteX1004" fmla="*/ 10247681 w 11845260"/>
              <a:gd name="connsiteY1004" fmla="*/ 1934064 h 6853861"/>
              <a:gd name="connsiteX1005" fmla="*/ 10222848 w 11845260"/>
              <a:gd name="connsiteY1005" fmla="*/ 1883984 h 6853861"/>
              <a:gd name="connsiteX1006" fmla="*/ 10114825 w 11845260"/>
              <a:gd name="connsiteY1006" fmla="*/ 1949791 h 6853861"/>
              <a:gd name="connsiteX1007" fmla="*/ 8170829 w 11845260"/>
              <a:gd name="connsiteY1007" fmla="*/ 1290893 h 6853861"/>
              <a:gd name="connsiteX1008" fmla="*/ 8169174 w 11845260"/>
              <a:gd name="connsiteY1008" fmla="*/ 1268130 h 6853861"/>
              <a:gd name="connsiteX1009" fmla="*/ 7965958 w 11845260"/>
              <a:gd name="connsiteY1009" fmla="*/ 1256127 h 6853861"/>
              <a:gd name="connsiteX1010" fmla="*/ 7992860 w 11845260"/>
              <a:gd name="connsiteY1010" fmla="*/ 1289652 h 6853861"/>
              <a:gd name="connsiteX1011" fmla="*/ 8170829 w 11845260"/>
              <a:gd name="connsiteY1011" fmla="*/ 1290893 h 6853861"/>
              <a:gd name="connsiteX1012" fmla="*/ 9213808 w 11845260"/>
              <a:gd name="connsiteY1012" fmla="*/ 1179146 h 6853861"/>
              <a:gd name="connsiteX1013" fmla="*/ 9467102 w 11845260"/>
              <a:gd name="connsiteY1013" fmla="*/ 1132791 h 6853861"/>
              <a:gd name="connsiteX1014" fmla="*/ 9466689 w 11845260"/>
              <a:gd name="connsiteY1014" fmla="*/ 1127824 h 6853861"/>
              <a:gd name="connsiteX1015" fmla="*/ 9202219 w 11845260"/>
              <a:gd name="connsiteY1015" fmla="*/ 1144793 h 6853861"/>
              <a:gd name="connsiteX1016" fmla="*/ 9213808 w 11845260"/>
              <a:gd name="connsiteY1016" fmla="*/ 1179146 h 6853861"/>
              <a:gd name="connsiteX1017" fmla="*/ 8962582 w 11845260"/>
              <a:gd name="connsiteY1017" fmla="*/ 4365612 h 6853861"/>
              <a:gd name="connsiteX1018" fmla="*/ 8967135 w 11845260"/>
              <a:gd name="connsiteY1018" fmla="*/ 4379270 h 6853861"/>
              <a:gd name="connsiteX1019" fmla="*/ 9029631 w 11845260"/>
              <a:gd name="connsiteY1019" fmla="*/ 4325051 h 6853861"/>
              <a:gd name="connsiteX1020" fmla="*/ 8854973 w 11845260"/>
              <a:gd name="connsiteY1020" fmla="*/ 4409483 h 6853861"/>
              <a:gd name="connsiteX1021" fmla="*/ 8962582 w 11845260"/>
              <a:gd name="connsiteY1021" fmla="*/ 4365612 h 6853861"/>
              <a:gd name="connsiteX1022" fmla="*/ 8441507 w 11845260"/>
              <a:gd name="connsiteY1022" fmla="*/ 4134666 h 6853861"/>
              <a:gd name="connsiteX1023" fmla="*/ 8616578 w 11845260"/>
              <a:gd name="connsiteY1023" fmla="*/ 4081690 h 6853861"/>
              <a:gd name="connsiteX1024" fmla="*/ 8441507 w 11845260"/>
              <a:gd name="connsiteY1024" fmla="*/ 4134666 h 6853861"/>
              <a:gd name="connsiteX1025" fmla="*/ 8304513 w 11845260"/>
              <a:gd name="connsiteY1025" fmla="*/ 5464465 h 6853861"/>
              <a:gd name="connsiteX1026" fmla="*/ 8458890 w 11845260"/>
              <a:gd name="connsiteY1026" fmla="*/ 5425146 h 6853861"/>
              <a:gd name="connsiteX1027" fmla="*/ 8453509 w 11845260"/>
              <a:gd name="connsiteY1027" fmla="*/ 5403210 h 6853861"/>
              <a:gd name="connsiteX1028" fmla="*/ 8286302 w 11845260"/>
              <a:gd name="connsiteY1028" fmla="*/ 5435079 h 6853861"/>
              <a:gd name="connsiteX1029" fmla="*/ 8304513 w 11845260"/>
              <a:gd name="connsiteY1029" fmla="*/ 5464465 h 6853861"/>
              <a:gd name="connsiteX1030" fmla="*/ 7996172 w 11845260"/>
              <a:gd name="connsiteY1030" fmla="*/ 4780734 h 6853861"/>
              <a:gd name="connsiteX1031" fmla="*/ 8000310 w 11845260"/>
              <a:gd name="connsiteY1031" fmla="*/ 4799773 h 6853861"/>
              <a:gd name="connsiteX1032" fmla="*/ 8107919 w 11845260"/>
              <a:gd name="connsiteY1032" fmla="*/ 4770801 h 6853861"/>
              <a:gd name="connsiteX1033" fmla="*/ 8097986 w 11845260"/>
              <a:gd name="connsiteY1033" fmla="*/ 4716996 h 6853861"/>
              <a:gd name="connsiteX1034" fmla="*/ 7996172 w 11845260"/>
              <a:gd name="connsiteY1034" fmla="*/ 4780734 h 6853861"/>
              <a:gd name="connsiteX1035" fmla="*/ 1351734 w 11845260"/>
              <a:gd name="connsiteY1035" fmla="*/ 4875927 h 6853861"/>
              <a:gd name="connsiteX1036" fmla="*/ 1363322 w 11845260"/>
              <a:gd name="connsiteY1036" fmla="*/ 4864338 h 6853861"/>
              <a:gd name="connsiteX1037" fmla="*/ 1328143 w 11845260"/>
              <a:gd name="connsiteY1037" fmla="*/ 4817983 h 6853861"/>
              <a:gd name="connsiteX1038" fmla="*/ 1247436 w 11845260"/>
              <a:gd name="connsiteY1038" fmla="*/ 4829158 h 6853861"/>
              <a:gd name="connsiteX1039" fmla="*/ 1248264 w 11845260"/>
              <a:gd name="connsiteY1039" fmla="*/ 4853991 h 6853861"/>
              <a:gd name="connsiteX1040" fmla="*/ 1351734 w 11845260"/>
              <a:gd name="connsiteY1040" fmla="*/ 4875927 h 6853861"/>
              <a:gd name="connsiteX1041" fmla="*/ 8256503 w 11845260"/>
              <a:gd name="connsiteY1041" fmla="*/ 1878190 h 6853861"/>
              <a:gd name="connsiteX1042" fmla="*/ 8233739 w 11845260"/>
              <a:gd name="connsiteY1042" fmla="*/ 1944825 h 6853861"/>
              <a:gd name="connsiteX1043" fmla="*/ 8373217 w 11845260"/>
              <a:gd name="connsiteY1043" fmla="*/ 1903850 h 6853861"/>
              <a:gd name="connsiteX1044" fmla="*/ 8256503 w 11845260"/>
              <a:gd name="connsiteY1044" fmla="*/ 1878190 h 6853861"/>
              <a:gd name="connsiteX1045" fmla="*/ 7436605 w 11845260"/>
              <a:gd name="connsiteY1045" fmla="*/ 5284840 h 6853861"/>
              <a:gd name="connsiteX1046" fmla="*/ 7543800 w 11845260"/>
              <a:gd name="connsiteY1046" fmla="*/ 5243866 h 6853861"/>
              <a:gd name="connsiteX1047" fmla="*/ 7436605 w 11845260"/>
              <a:gd name="connsiteY1047" fmla="*/ 5284840 h 6853861"/>
              <a:gd name="connsiteX1048" fmla="*/ 7142336 w 11845260"/>
              <a:gd name="connsiteY1048" fmla="*/ 5539377 h 6853861"/>
              <a:gd name="connsiteX1049" fmla="*/ 7136542 w 11845260"/>
              <a:gd name="connsiteY1049" fmla="*/ 5529444 h 6853861"/>
              <a:gd name="connsiteX1050" fmla="*/ 7046730 w 11845260"/>
              <a:gd name="connsiteY1050" fmla="*/ 5537307 h 6853861"/>
              <a:gd name="connsiteX1051" fmla="*/ 7002031 w 11845260"/>
              <a:gd name="connsiteY1051" fmla="*/ 5586973 h 6853861"/>
              <a:gd name="connsiteX1052" fmla="*/ 7142336 w 11845260"/>
              <a:gd name="connsiteY1052" fmla="*/ 5539377 h 6853861"/>
              <a:gd name="connsiteX1053" fmla="*/ 1322348 w 11845260"/>
              <a:gd name="connsiteY1053" fmla="*/ 4373062 h 6853861"/>
              <a:gd name="connsiteX1054" fmla="*/ 1332281 w 11845260"/>
              <a:gd name="connsiteY1054" fmla="*/ 4339123 h 6853861"/>
              <a:gd name="connsiteX1055" fmla="*/ 1184940 w 11845260"/>
              <a:gd name="connsiteY1055" fmla="*/ 4306841 h 6853861"/>
              <a:gd name="connsiteX1056" fmla="*/ 1180387 w 11845260"/>
              <a:gd name="connsiteY1056" fmla="*/ 4320499 h 6853861"/>
              <a:gd name="connsiteX1057" fmla="*/ 1322348 w 11845260"/>
              <a:gd name="connsiteY1057" fmla="*/ 4373062 h 6853861"/>
              <a:gd name="connsiteX1058" fmla="*/ 8504417 w 11845260"/>
              <a:gd name="connsiteY1058" fmla="*/ 1963449 h 6853861"/>
              <a:gd name="connsiteX1059" fmla="*/ 8577673 w 11845260"/>
              <a:gd name="connsiteY1059" fmla="*/ 1895159 h 6853861"/>
              <a:gd name="connsiteX1060" fmla="*/ 8484136 w 11845260"/>
              <a:gd name="connsiteY1060" fmla="*/ 1881501 h 6853861"/>
              <a:gd name="connsiteX1061" fmla="*/ 8504417 w 11845260"/>
              <a:gd name="connsiteY1061" fmla="*/ 1963449 h 685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</a:cxnLst>
            <a:rect l="l" t="t" r="r" b="b"/>
            <a:pathLst>
              <a:path w="11845260" h="6853861">
                <a:moveTo>
                  <a:pt x="8639756" y="4527439"/>
                </a:moveTo>
                <a:cubicBezTo>
                  <a:pt x="8645964" y="4532406"/>
                  <a:pt x="8653414" y="4543167"/>
                  <a:pt x="8657553" y="4541925"/>
                </a:cubicBezTo>
                <a:cubicBezTo>
                  <a:pt x="8673280" y="4536958"/>
                  <a:pt x="8687766" y="4528267"/>
                  <a:pt x="8702665" y="4520817"/>
                </a:cubicBezTo>
                <a:cubicBezTo>
                  <a:pt x="8705976" y="4528681"/>
                  <a:pt x="8709288" y="4536130"/>
                  <a:pt x="8712185" y="4543994"/>
                </a:cubicBezTo>
                <a:cubicBezTo>
                  <a:pt x="8523041" y="4608146"/>
                  <a:pt x="8333898" y="4672297"/>
                  <a:pt x="8145169" y="4736449"/>
                </a:cubicBezTo>
                <a:cubicBezTo>
                  <a:pt x="8145996" y="4741829"/>
                  <a:pt x="8146824" y="4746796"/>
                  <a:pt x="8147652" y="4752176"/>
                </a:cubicBezTo>
                <a:cubicBezTo>
                  <a:pt x="8177451" y="4749693"/>
                  <a:pt x="8207251" y="4747209"/>
                  <a:pt x="8240361" y="4744726"/>
                </a:cubicBezTo>
                <a:cubicBezTo>
                  <a:pt x="8241189" y="4750934"/>
                  <a:pt x="8242017" y="4760454"/>
                  <a:pt x="8244914" y="4788598"/>
                </a:cubicBezTo>
                <a:cubicBezTo>
                  <a:pt x="8256089" y="4766248"/>
                  <a:pt x="8258158" y="4752590"/>
                  <a:pt x="8265608" y="4748038"/>
                </a:cubicBezTo>
                <a:cubicBezTo>
                  <a:pt x="8285474" y="4736035"/>
                  <a:pt x="8312790" y="4714927"/>
                  <a:pt x="8328104" y="4720722"/>
                </a:cubicBezTo>
                <a:cubicBezTo>
                  <a:pt x="8367008" y="4735207"/>
                  <a:pt x="8393910" y="4731896"/>
                  <a:pt x="8431160" y="4711616"/>
                </a:cubicBezTo>
                <a:cubicBezTo>
                  <a:pt x="8458062" y="4697130"/>
                  <a:pt x="8500278" y="4713685"/>
                  <a:pt x="8535044" y="4711202"/>
                </a:cubicBezTo>
                <a:cubicBezTo>
                  <a:pt x="8563602" y="4709133"/>
                  <a:pt x="8591332" y="4698786"/>
                  <a:pt x="8608714" y="4695061"/>
                </a:cubicBezTo>
                <a:cubicBezTo>
                  <a:pt x="8617406" y="4665675"/>
                  <a:pt x="8624855" y="4639187"/>
                  <a:pt x="8632720" y="4613113"/>
                </a:cubicBezTo>
                <a:cubicBezTo>
                  <a:pt x="8635202" y="4618493"/>
                  <a:pt x="8638100" y="4624287"/>
                  <a:pt x="8640583" y="4629668"/>
                </a:cubicBezTo>
                <a:cubicBezTo>
                  <a:pt x="8725015" y="4619735"/>
                  <a:pt x="8808619" y="4604421"/>
                  <a:pt x="8895534" y="4555169"/>
                </a:cubicBezTo>
                <a:cubicBezTo>
                  <a:pt x="8881876" y="4584969"/>
                  <a:pt x="8874012" y="4602766"/>
                  <a:pt x="8870701" y="4609801"/>
                </a:cubicBezTo>
                <a:cubicBezTo>
                  <a:pt x="8813585" y="4628012"/>
                  <a:pt x="8764747" y="4643739"/>
                  <a:pt x="8716323" y="4659467"/>
                </a:cubicBezTo>
                <a:cubicBezTo>
                  <a:pt x="8717979" y="4664848"/>
                  <a:pt x="8719635" y="4670642"/>
                  <a:pt x="8721290" y="4676022"/>
                </a:cubicBezTo>
                <a:cubicBezTo>
                  <a:pt x="8790408" y="4666089"/>
                  <a:pt x="8859940" y="4658225"/>
                  <a:pt x="8928644" y="4646223"/>
                </a:cubicBezTo>
                <a:cubicBezTo>
                  <a:pt x="9001901" y="4633807"/>
                  <a:pt x="9074330" y="4611043"/>
                  <a:pt x="9148001" y="4604835"/>
                </a:cubicBezTo>
                <a:cubicBezTo>
                  <a:pt x="9305689" y="4591590"/>
                  <a:pt x="9438545" y="4515023"/>
                  <a:pt x="9578437" y="4453769"/>
                </a:cubicBezTo>
                <a:cubicBezTo>
                  <a:pt x="9670732" y="4413622"/>
                  <a:pt x="9772961" y="4396239"/>
                  <a:pt x="9864428" y="4354437"/>
                </a:cubicBezTo>
                <a:cubicBezTo>
                  <a:pt x="10024600" y="4281180"/>
                  <a:pt x="10180633" y="4197576"/>
                  <a:pt x="10337080" y="4116042"/>
                </a:cubicBezTo>
                <a:cubicBezTo>
                  <a:pt x="10401645" y="4082104"/>
                  <a:pt x="10463313" y="4041957"/>
                  <a:pt x="10526636" y="4005949"/>
                </a:cubicBezTo>
                <a:cubicBezTo>
                  <a:pt x="10532431" y="4002638"/>
                  <a:pt x="10542364" y="4007191"/>
                  <a:pt x="10559333" y="4008847"/>
                </a:cubicBezTo>
                <a:cubicBezTo>
                  <a:pt x="10484007" y="4125975"/>
                  <a:pt x="10327146" y="4124733"/>
                  <a:pt x="10252234" y="4227376"/>
                </a:cubicBezTo>
                <a:cubicBezTo>
                  <a:pt x="10123103" y="4231101"/>
                  <a:pt x="10050674" y="4365198"/>
                  <a:pt x="9914922" y="4379270"/>
                </a:cubicBezTo>
                <a:cubicBezTo>
                  <a:pt x="9794068" y="4391687"/>
                  <a:pt x="9679423" y="4463701"/>
                  <a:pt x="9565193" y="4508401"/>
                </a:cubicBezTo>
                <a:cubicBezTo>
                  <a:pt x="9571814" y="4509228"/>
                  <a:pt x="9582989" y="4511298"/>
                  <a:pt x="9594164" y="4512953"/>
                </a:cubicBezTo>
                <a:cubicBezTo>
                  <a:pt x="9595819" y="4519161"/>
                  <a:pt x="9597475" y="4525370"/>
                  <a:pt x="9599131" y="4531578"/>
                </a:cubicBezTo>
                <a:cubicBezTo>
                  <a:pt x="9483657" y="4563447"/>
                  <a:pt x="9367358" y="4592832"/>
                  <a:pt x="9253126" y="4628840"/>
                </a:cubicBezTo>
                <a:cubicBezTo>
                  <a:pt x="9230777" y="4635876"/>
                  <a:pt x="9217119" y="4668158"/>
                  <a:pt x="9196425" y="4685127"/>
                </a:cubicBezTo>
                <a:cubicBezTo>
                  <a:pt x="9174489" y="4703338"/>
                  <a:pt x="9148829" y="4717410"/>
                  <a:pt x="9124823" y="4733552"/>
                </a:cubicBezTo>
                <a:cubicBezTo>
                  <a:pt x="9121512" y="4726102"/>
                  <a:pt x="9117787" y="4718652"/>
                  <a:pt x="9114476" y="4711202"/>
                </a:cubicBezTo>
                <a:cubicBezTo>
                  <a:pt x="9131031" y="4705408"/>
                  <a:pt x="9147587" y="4699613"/>
                  <a:pt x="9164142" y="4693819"/>
                </a:cubicBezTo>
                <a:cubicBezTo>
                  <a:pt x="9163314" y="4689680"/>
                  <a:pt x="9162072" y="4685955"/>
                  <a:pt x="9161245" y="4681817"/>
                </a:cubicBezTo>
                <a:cubicBezTo>
                  <a:pt x="9116132" y="4692577"/>
                  <a:pt x="9071019" y="4702924"/>
                  <a:pt x="9019284" y="4714927"/>
                </a:cubicBezTo>
                <a:cubicBezTo>
                  <a:pt x="9032114" y="4700027"/>
                  <a:pt x="9040392" y="4690922"/>
                  <a:pt x="9059844" y="4668158"/>
                </a:cubicBezTo>
                <a:cubicBezTo>
                  <a:pt x="9009764" y="4691750"/>
                  <a:pt x="8964237" y="4664848"/>
                  <a:pt x="8931956" y="4709133"/>
                </a:cubicBezTo>
                <a:cubicBezTo>
                  <a:pt x="8922849" y="4721963"/>
                  <a:pt x="8894292" y="4723618"/>
                  <a:pt x="8874840" y="4724032"/>
                </a:cubicBezTo>
                <a:cubicBezTo>
                  <a:pt x="8866148" y="4724446"/>
                  <a:pt x="8855801" y="4700855"/>
                  <a:pt x="8847938" y="4702097"/>
                </a:cubicBezTo>
                <a:cubicBezTo>
                  <a:pt x="8826829" y="4705408"/>
                  <a:pt x="8806963" y="4715341"/>
                  <a:pt x="8786683" y="4723205"/>
                </a:cubicBezTo>
                <a:cubicBezTo>
                  <a:pt x="8761850" y="4732724"/>
                  <a:pt x="8738259" y="4746796"/>
                  <a:pt x="8713012" y="4752176"/>
                </a:cubicBezTo>
                <a:cubicBezTo>
                  <a:pt x="8649688" y="4766248"/>
                  <a:pt x="8578501" y="4755901"/>
                  <a:pt x="8530077" y="4821294"/>
                </a:cubicBezTo>
                <a:cubicBezTo>
                  <a:pt x="8523041" y="4809706"/>
                  <a:pt x="8517246" y="4800600"/>
                  <a:pt x="8513522" y="4793978"/>
                </a:cubicBezTo>
                <a:cubicBezTo>
                  <a:pt x="8454337" y="4809706"/>
                  <a:pt x="8397635" y="4825433"/>
                  <a:pt x="8340106" y="4839505"/>
                </a:cubicBezTo>
                <a:cubicBezTo>
                  <a:pt x="8291269" y="4851094"/>
                  <a:pt x="8245742" y="4864752"/>
                  <a:pt x="8214286" y="4910692"/>
                </a:cubicBezTo>
                <a:cubicBezTo>
                  <a:pt x="8206009" y="4922695"/>
                  <a:pt x="8172071" y="4916900"/>
                  <a:pt x="8148066" y="4919384"/>
                </a:cubicBezTo>
                <a:cubicBezTo>
                  <a:pt x="8147238" y="4926420"/>
                  <a:pt x="8144755" y="4944631"/>
                  <a:pt x="8141030" y="4976499"/>
                </a:cubicBezTo>
                <a:cubicBezTo>
                  <a:pt x="8245742" y="4959944"/>
                  <a:pt x="8344659" y="4919798"/>
                  <a:pt x="8446059" y="4881307"/>
                </a:cubicBezTo>
                <a:cubicBezTo>
                  <a:pt x="8546218" y="4843230"/>
                  <a:pt x="8653414" y="4824605"/>
                  <a:pt x="8753987" y="4798531"/>
                </a:cubicBezTo>
                <a:cubicBezTo>
                  <a:pt x="8725015" y="4867235"/>
                  <a:pt x="8644309" y="4844886"/>
                  <a:pt x="8590504" y="4875927"/>
                </a:cubicBezTo>
                <a:cubicBezTo>
                  <a:pt x="8528835" y="4911520"/>
                  <a:pt x="8457648" y="4931386"/>
                  <a:pt x="8395152" y="4956633"/>
                </a:cubicBezTo>
                <a:cubicBezTo>
                  <a:pt x="8397222" y="4973602"/>
                  <a:pt x="8399705" y="4992641"/>
                  <a:pt x="8403844" y="5022440"/>
                </a:cubicBezTo>
                <a:cubicBezTo>
                  <a:pt x="8431160" y="5012921"/>
                  <a:pt x="8457648" y="5004230"/>
                  <a:pt x="8496552" y="4990571"/>
                </a:cubicBezTo>
                <a:cubicBezTo>
                  <a:pt x="8577673" y="5031132"/>
                  <a:pt x="8646378" y="4943803"/>
                  <a:pt x="8734948" y="4924764"/>
                </a:cubicBezTo>
                <a:cubicBezTo>
                  <a:pt x="8737432" y="4937181"/>
                  <a:pt x="8740329" y="4949597"/>
                  <a:pt x="8742811" y="4962427"/>
                </a:cubicBezTo>
                <a:cubicBezTo>
                  <a:pt x="8747364" y="4961186"/>
                  <a:pt x="8754400" y="4961186"/>
                  <a:pt x="8754814" y="4959117"/>
                </a:cubicBezTo>
                <a:cubicBezTo>
                  <a:pt x="8771370" y="4895793"/>
                  <a:pt x="8832210" y="4893309"/>
                  <a:pt x="8876909" y="4884204"/>
                </a:cubicBezTo>
                <a:cubicBezTo>
                  <a:pt x="8915400" y="4876340"/>
                  <a:pt x="8918297" y="4859371"/>
                  <a:pt x="8922436" y="4827916"/>
                </a:cubicBezTo>
                <a:cubicBezTo>
                  <a:pt x="8935266" y="4832883"/>
                  <a:pt x="8947269" y="4837436"/>
                  <a:pt x="8960513" y="4842816"/>
                </a:cubicBezTo>
                <a:cubicBezTo>
                  <a:pt x="8951408" y="4852749"/>
                  <a:pt x="8944785" y="4860199"/>
                  <a:pt x="8931956" y="4873857"/>
                </a:cubicBezTo>
                <a:cubicBezTo>
                  <a:pt x="8956788" y="4870132"/>
                  <a:pt x="8974584" y="4867235"/>
                  <a:pt x="8992381" y="4864752"/>
                </a:cubicBezTo>
                <a:cubicBezTo>
                  <a:pt x="8993209" y="4867235"/>
                  <a:pt x="8994038" y="4869718"/>
                  <a:pt x="8994865" y="4872615"/>
                </a:cubicBezTo>
                <a:cubicBezTo>
                  <a:pt x="8973757" y="4883376"/>
                  <a:pt x="8953063" y="4894137"/>
                  <a:pt x="8931956" y="4904898"/>
                </a:cubicBezTo>
                <a:cubicBezTo>
                  <a:pt x="8932783" y="4908209"/>
                  <a:pt x="8933196" y="4911520"/>
                  <a:pt x="8934025" y="4914831"/>
                </a:cubicBezTo>
                <a:cubicBezTo>
                  <a:pt x="8967963" y="4910278"/>
                  <a:pt x="9007282" y="4914417"/>
                  <a:pt x="9034597" y="4898276"/>
                </a:cubicBezTo>
                <a:cubicBezTo>
                  <a:pt x="9052808" y="4887515"/>
                  <a:pt x="9054878" y="4848610"/>
                  <a:pt x="9069777" y="4805981"/>
                </a:cubicBezTo>
                <a:cubicBezTo>
                  <a:pt x="9088816" y="4849438"/>
                  <a:pt x="9099163" y="4873029"/>
                  <a:pt x="9112821" y="4904484"/>
                </a:cubicBezTo>
                <a:cubicBezTo>
                  <a:pt x="9069777" y="4914831"/>
                  <a:pt x="9023009" y="4917315"/>
                  <a:pt x="8985346" y="4936767"/>
                </a:cubicBezTo>
                <a:cubicBezTo>
                  <a:pt x="8946855" y="4956633"/>
                  <a:pt x="8916641" y="4992641"/>
                  <a:pt x="8883117" y="5021612"/>
                </a:cubicBezTo>
                <a:cubicBezTo>
                  <a:pt x="8889326" y="5026993"/>
                  <a:pt x="8898017" y="5034443"/>
                  <a:pt x="8911262" y="5046031"/>
                </a:cubicBezTo>
                <a:cubicBezTo>
                  <a:pt x="8894706" y="5054309"/>
                  <a:pt x="8881876" y="5060931"/>
                  <a:pt x="8870287" y="5067139"/>
                </a:cubicBezTo>
                <a:cubicBezTo>
                  <a:pt x="8855388" y="5035684"/>
                  <a:pt x="8842557" y="5008782"/>
                  <a:pt x="8825174" y="4972361"/>
                </a:cubicBezTo>
                <a:cubicBezTo>
                  <a:pt x="8769300" y="4986846"/>
                  <a:pt x="8706804" y="5002988"/>
                  <a:pt x="8643894" y="5018715"/>
                </a:cubicBezTo>
                <a:cubicBezTo>
                  <a:pt x="8645136" y="5023682"/>
                  <a:pt x="8645964" y="5028234"/>
                  <a:pt x="8647206" y="5033201"/>
                </a:cubicBezTo>
                <a:cubicBezTo>
                  <a:pt x="8656725" y="5031132"/>
                  <a:pt x="8665830" y="5027407"/>
                  <a:pt x="8675350" y="5026993"/>
                </a:cubicBezTo>
                <a:cubicBezTo>
                  <a:pt x="8685697" y="5026579"/>
                  <a:pt x="8696044" y="5029062"/>
                  <a:pt x="8706391" y="5030304"/>
                </a:cubicBezTo>
                <a:cubicBezTo>
                  <a:pt x="8702665" y="5040651"/>
                  <a:pt x="8701838" y="5054309"/>
                  <a:pt x="8694388" y="5061345"/>
                </a:cubicBezTo>
                <a:cubicBezTo>
                  <a:pt x="8675763" y="5078728"/>
                  <a:pt x="8653827" y="5093214"/>
                  <a:pt x="8631064" y="5110597"/>
                </a:cubicBezTo>
                <a:cubicBezTo>
                  <a:pt x="8610370" y="5091145"/>
                  <a:pt x="8584709" y="5066312"/>
                  <a:pt x="8578501" y="5101905"/>
                </a:cubicBezTo>
                <a:cubicBezTo>
                  <a:pt x="8528835" y="5113080"/>
                  <a:pt x="8472548" y="5109355"/>
                  <a:pt x="8458476" y="5132118"/>
                </a:cubicBezTo>
                <a:cubicBezTo>
                  <a:pt x="8429090" y="5180129"/>
                  <a:pt x="8379425" y="5160676"/>
                  <a:pt x="8344245" y="5197925"/>
                </a:cubicBezTo>
                <a:cubicBezTo>
                  <a:pt x="8352109" y="5169782"/>
                  <a:pt x="8356661" y="5152812"/>
                  <a:pt x="8364111" y="5125910"/>
                </a:cubicBezTo>
                <a:cubicBezTo>
                  <a:pt x="8313618" y="5139982"/>
                  <a:pt x="8276368" y="5149502"/>
                  <a:pt x="8291682" y="5192131"/>
                </a:cubicBezTo>
                <a:cubicBezTo>
                  <a:pt x="8236222" y="5220689"/>
                  <a:pt x="8187798" y="5245522"/>
                  <a:pt x="8139374" y="5270355"/>
                </a:cubicBezTo>
                <a:cubicBezTo>
                  <a:pt x="8136477" y="5267044"/>
                  <a:pt x="8133580" y="5263319"/>
                  <a:pt x="8130269" y="5260008"/>
                </a:cubicBezTo>
                <a:cubicBezTo>
                  <a:pt x="8138133" y="5248833"/>
                  <a:pt x="8145996" y="5237658"/>
                  <a:pt x="8162551" y="5214067"/>
                </a:cubicBezTo>
                <a:cubicBezTo>
                  <a:pt x="8138547" y="5222344"/>
                  <a:pt x="8116197" y="5227311"/>
                  <a:pt x="8116197" y="5230622"/>
                </a:cubicBezTo>
                <a:cubicBezTo>
                  <a:pt x="8123647" y="5316295"/>
                  <a:pt x="8040871" y="5289807"/>
                  <a:pt x="8008174" y="5324159"/>
                </a:cubicBezTo>
                <a:cubicBezTo>
                  <a:pt x="8002794" y="5319606"/>
                  <a:pt x="7997413" y="5314640"/>
                  <a:pt x="7992033" y="5310087"/>
                </a:cubicBezTo>
                <a:cubicBezTo>
                  <a:pt x="8001138" y="5298912"/>
                  <a:pt x="8009830" y="5288152"/>
                  <a:pt x="8024316" y="5270355"/>
                </a:cubicBezTo>
                <a:cubicBezTo>
                  <a:pt x="7999483" y="5273252"/>
                  <a:pt x="7973822" y="5275735"/>
                  <a:pt x="7948575" y="5281530"/>
                </a:cubicBezTo>
                <a:cubicBezTo>
                  <a:pt x="7946920" y="5281943"/>
                  <a:pt x="7956025" y="5309259"/>
                  <a:pt x="7950231" y="5317951"/>
                </a:cubicBezTo>
                <a:cubicBezTo>
                  <a:pt x="7935745" y="5341542"/>
                  <a:pt x="7913395" y="5382516"/>
                  <a:pt x="7899323" y="5380447"/>
                </a:cubicBezTo>
                <a:cubicBezTo>
                  <a:pt x="7852555" y="5373411"/>
                  <a:pt x="7819859" y="5393277"/>
                  <a:pt x="7784265" y="5414385"/>
                </a:cubicBezTo>
                <a:cubicBezTo>
                  <a:pt x="7775159" y="5419765"/>
                  <a:pt x="7758190" y="5412316"/>
                  <a:pt x="7744946" y="5410660"/>
                </a:cubicBezTo>
                <a:cubicBezTo>
                  <a:pt x="7742049" y="5415626"/>
                  <a:pt x="7739152" y="5420593"/>
                  <a:pt x="7736669" y="5425560"/>
                </a:cubicBezTo>
                <a:cubicBezTo>
                  <a:pt x="7750326" y="5431768"/>
                  <a:pt x="7765226" y="5445012"/>
                  <a:pt x="7777642" y="5442943"/>
                </a:cubicBezTo>
                <a:cubicBezTo>
                  <a:pt x="7976305" y="5407763"/>
                  <a:pt x="8174554" y="5370514"/>
                  <a:pt x="8373217" y="5333678"/>
                </a:cubicBezTo>
                <a:cubicBezTo>
                  <a:pt x="8431573" y="5322918"/>
                  <a:pt x="8489931" y="5310915"/>
                  <a:pt x="8545805" y="5300154"/>
                </a:cubicBezTo>
                <a:cubicBezTo>
                  <a:pt x="8552841" y="5314640"/>
                  <a:pt x="8559463" y="5329126"/>
                  <a:pt x="8563188" y="5337403"/>
                </a:cubicBezTo>
                <a:cubicBezTo>
                  <a:pt x="8539182" y="5356028"/>
                  <a:pt x="8516419" y="5373411"/>
                  <a:pt x="8493655" y="5390794"/>
                </a:cubicBezTo>
                <a:cubicBezTo>
                  <a:pt x="8497794" y="5398244"/>
                  <a:pt x="8501520" y="5406108"/>
                  <a:pt x="8505659" y="5413557"/>
                </a:cubicBezTo>
                <a:cubicBezTo>
                  <a:pt x="8681558" y="5370514"/>
                  <a:pt x="8861596" y="5344853"/>
                  <a:pt x="9029217" y="5284840"/>
                </a:cubicBezTo>
                <a:cubicBezTo>
                  <a:pt x="9045773" y="5284840"/>
                  <a:pt x="9060672" y="5286082"/>
                  <a:pt x="9075572" y="5284840"/>
                </a:cubicBezTo>
                <a:cubicBezTo>
                  <a:pt x="9116132" y="5281530"/>
                  <a:pt x="9156692" y="5279874"/>
                  <a:pt x="9196425" y="5272424"/>
                </a:cubicBezTo>
                <a:cubicBezTo>
                  <a:pt x="9231605" y="5265802"/>
                  <a:pt x="9265129" y="5249660"/>
                  <a:pt x="9300309" y="5241797"/>
                </a:cubicBezTo>
                <a:cubicBezTo>
                  <a:pt x="9325142" y="5236417"/>
                  <a:pt x="9352458" y="5240555"/>
                  <a:pt x="9377290" y="5235175"/>
                </a:cubicBezTo>
                <a:cubicBezTo>
                  <a:pt x="9499799" y="5209101"/>
                  <a:pt x="9624377" y="5188406"/>
                  <a:pt x="9742747" y="5149502"/>
                </a:cubicBezTo>
                <a:cubicBezTo>
                  <a:pt x="9784963" y="5135843"/>
                  <a:pt x="9828834" y="5127980"/>
                  <a:pt x="9870636" y="5114322"/>
                </a:cubicBezTo>
                <a:cubicBezTo>
                  <a:pt x="9871050" y="5119288"/>
                  <a:pt x="9871464" y="5123841"/>
                  <a:pt x="9871464" y="5128808"/>
                </a:cubicBezTo>
                <a:cubicBezTo>
                  <a:pt x="9851598" y="5151571"/>
                  <a:pt x="9831317" y="5174334"/>
                  <a:pt x="9811452" y="5197512"/>
                </a:cubicBezTo>
                <a:cubicBezTo>
                  <a:pt x="9810623" y="5193373"/>
                  <a:pt x="9809382" y="5189234"/>
                  <a:pt x="9808554" y="5185509"/>
                </a:cubicBezTo>
                <a:cubicBezTo>
                  <a:pt x="9717914" y="5224414"/>
                  <a:pt x="9627275" y="5263733"/>
                  <a:pt x="9537049" y="5302637"/>
                </a:cubicBezTo>
                <a:cubicBezTo>
                  <a:pt x="9534979" y="5298499"/>
                  <a:pt x="9532910" y="5293946"/>
                  <a:pt x="9531254" y="5289807"/>
                </a:cubicBezTo>
                <a:cubicBezTo>
                  <a:pt x="9539531" y="5283185"/>
                  <a:pt x="9548223" y="5276977"/>
                  <a:pt x="9557743" y="5269527"/>
                </a:cubicBezTo>
                <a:cubicBezTo>
                  <a:pt x="9463378" y="5228139"/>
                  <a:pt x="9319347" y="5282357"/>
                  <a:pt x="9284582" y="5364306"/>
                </a:cubicBezTo>
                <a:cubicBezTo>
                  <a:pt x="9284582" y="5348992"/>
                  <a:pt x="9284582" y="5334092"/>
                  <a:pt x="9284582" y="5311743"/>
                </a:cubicBezTo>
                <a:cubicBezTo>
                  <a:pt x="9250644" y="5293118"/>
                  <a:pt x="9206772" y="5292290"/>
                  <a:pt x="9188147" y="5336162"/>
                </a:cubicBezTo>
                <a:cubicBezTo>
                  <a:pt x="9176558" y="5363891"/>
                  <a:pt x="9194355" y="5403624"/>
                  <a:pt x="9184423" y="5439218"/>
                </a:cubicBezTo>
                <a:cubicBezTo>
                  <a:pt x="9174903" y="5410660"/>
                  <a:pt x="9165798" y="5382102"/>
                  <a:pt x="9156279" y="5352717"/>
                </a:cubicBezTo>
                <a:cubicBezTo>
                  <a:pt x="9138067" y="5351889"/>
                  <a:pt x="9117373" y="5351061"/>
                  <a:pt x="9098335" y="5350234"/>
                </a:cubicBezTo>
                <a:cubicBezTo>
                  <a:pt x="9054878" y="5372583"/>
                  <a:pt x="9008523" y="5396174"/>
                  <a:pt x="8961755" y="5420180"/>
                </a:cubicBezTo>
                <a:cubicBezTo>
                  <a:pt x="8953890" y="5399486"/>
                  <a:pt x="8947682" y="5383758"/>
                  <a:pt x="8941888" y="5368030"/>
                </a:cubicBezTo>
                <a:cubicBezTo>
                  <a:pt x="8936922" y="5369686"/>
                  <a:pt x="8931541" y="5371755"/>
                  <a:pt x="8926575" y="5373411"/>
                </a:cubicBezTo>
                <a:cubicBezTo>
                  <a:pt x="8929886" y="5387069"/>
                  <a:pt x="8933611" y="5401141"/>
                  <a:pt x="8939819" y="5425146"/>
                </a:cubicBezTo>
                <a:cubicBezTo>
                  <a:pt x="8924919" y="5415626"/>
                  <a:pt x="8914986" y="5412730"/>
                  <a:pt x="8911675" y="5406521"/>
                </a:cubicBezTo>
                <a:cubicBezTo>
                  <a:pt x="8895947" y="5375480"/>
                  <a:pt x="8883531" y="5370100"/>
                  <a:pt x="8847523" y="5389966"/>
                </a:cubicBezTo>
                <a:cubicBezTo>
                  <a:pt x="8804066" y="5414385"/>
                  <a:pt x="8749434" y="5418110"/>
                  <a:pt x="8700596" y="5434251"/>
                </a:cubicBezTo>
                <a:cubicBezTo>
                  <a:pt x="8670382" y="5444184"/>
                  <a:pt x="8643067" y="5464051"/>
                  <a:pt x="8612439" y="5473156"/>
                </a:cubicBezTo>
                <a:cubicBezTo>
                  <a:pt x="8583882" y="5481434"/>
                  <a:pt x="8552841" y="5479778"/>
                  <a:pt x="8523041" y="5485159"/>
                </a:cubicBezTo>
                <a:cubicBezTo>
                  <a:pt x="8507314" y="5487642"/>
                  <a:pt x="8485378" y="5490953"/>
                  <a:pt x="8478756" y="5501300"/>
                </a:cubicBezTo>
                <a:cubicBezTo>
                  <a:pt x="8457648" y="5534824"/>
                  <a:pt x="8433643" y="5523650"/>
                  <a:pt x="8402188" y="5525719"/>
                </a:cubicBezTo>
                <a:cubicBezTo>
                  <a:pt x="8356248" y="5528616"/>
                  <a:pt x="8312790" y="5563796"/>
                  <a:pt x="8263952" y="5586973"/>
                </a:cubicBezTo>
                <a:cubicBezTo>
                  <a:pt x="8258158" y="5584904"/>
                  <a:pt x="8238705" y="5569590"/>
                  <a:pt x="8225048" y="5573729"/>
                </a:cubicBezTo>
                <a:cubicBezTo>
                  <a:pt x="8127371" y="5603528"/>
                  <a:pt x="8032179" y="5641191"/>
                  <a:pt x="7933676" y="5666438"/>
                </a:cubicBezTo>
                <a:cubicBezTo>
                  <a:pt x="7910499" y="5672232"/>
                  <a:pt x="7861247" y="5715690"/>
                  <a:pt x="7824411" y="5630431"/>
                </a:cubicBezTo>
                <a:cubicBezTo>
                  <a:pt x="7805373" y="5652780"/>
                  <a:pt x="7785920" y="5674716"/>
                  <a:pt x="7767295" y="5696238"/>
                </a:cubicBezTo>
                <a:cubicBezTo>
                  <a:pt x="7766882" y="5694996"/>
                  <a:pt x="7761502" y="5679269"/>
                  <a:pt x="7750326" y="5647400"/>
                </a:cubicBezTo>
                <a:cubicBezTo>
                  <a:pt x="7714319" y="5673474"/>
                  <a:pt x="7683692" y="5700376"/>
                  <a:pt x="7648512" y="5718587"/>
                </a:cubicBezTo>
                <a:cubicBezTo>
                  <a:pt x="7624507" y="5731004"/>
                  <a:pt x="7593880" y="5731418"/>
                  <a:pt x="7566150" y="5733901"/>
                </a:cubicBezTo>
                <a:cubicBezTo>
                  <a:pt x="7562839" y="5734314"/>
                  <a:pt x="7550836" y="5708240"/>
                  <a:pt x="7554561" y="5699549"/>
                </a:cubicBezTo>
                <a:cubicBezTo>
                  <a:pt x="7567391" y="5670163"/>
                  <a:pt x="7586016" y="5642847"/>
                  <a:pt x="7602158" y="5614289"/>
                </a:cubicBezTo>
                <a:cubicBezTo>
                  <a:pt x="7512345" y="5583662"/>
                  <a:pt x="7475510" y="5683821"/>
                  <a:pt x="7414256" y="5695824"/>
                </a:cubicBezTo>
                <a:cubicBezTo>
                  <a:pt x="7400184" y="5666852"/>
                  <a:pt x="7389837" y="5645330"/>
                  <a:pt x="7379076" y="5623809"/>
                </a:cubicBezTo>
                <a:cubicBezTo>
                  <a:pt x="7369143" y="5641191"/>
                  <a:pt x="7359209" y="5658161"/>
                  <a:pt x="7349276" y="5675544"/>
                </a:cubicBezTo>
                <a:cubicBezTo>
                  <a:pt x="7351346" y="5682994"/>
                  <a:pt x="7353415" y="5690029"/>
                  <a:pt x="7355899" y="5697480"/>
                </a:cubicBezTo>
                <a:cubicBezTo>
                  <a:pt x="7315338" y="5697480"/>
                  <a:pt x="7274364" y="5700376"/>
                  <a:pt x="7234631" y="5694168"/>
                </a:cubicBezTo>
                <a:cubicBezTo>
                  <a:pt x="7229665" y="5693341"/>
                  <a:pt x="7231320" y="5647400"/>
                  <a:pt x="7229665" y="5622567"/>
                </a:cubicBezTo>
                <a:cubicBezTo>
                  <a:pt x="7235459" y="5626292"/>
                  <a:pt x="7241667" y="5630431"/>
                  <a:pt x="7247462" y="5634156"/>
                </a:cubicBezTo>
                <a:cubicBezTo>
                  <a:pt x="7297955" y="5592768"/>
                  <a:pt x="7348862" y="5551793"/>
                  <a:pt x="7399770" y="5509991"/>
                </a:cubicBezTo>
                <a:cubicBezTo>
                  <a:pt x="7358382" y="5450393"/>
                  <a:pt x="7339757" y="5446668"/>
                  <a:pt x="7276433" y="5475639"/>
                </a:cubicBezTo>
                <a:cubicBezTo>
                  <a:pt x="7240840" y="5491781"/>
                  <a:pt x="7202763" y="5501714"/>
                  <a:pt x="7163858" y="5514958"/>
                </a:cubicBezTo>
                <a:cubicBezTo>
                  <a:pt x="7168824" y="5533582"/>
                  <a:pt x="7174205" y="5555105"/>
                  <a:pt x="7179171" y="5574970"/>
                </a:cubicBezTo>
                <a:cubicBezTo>
                  <a:pt x="7138197" y="5602287"/>
                  <a:pt x="7098465" y="5628775"/>
                  <a:pt x="7050041" y="5660644"/>
                </a:cubicBezTo>
                <a:cubicBezTo>
                  <a:pt x="7076943" y="5674302"/>
                  <a:pt x="7097223" y="5684649"/>
                  <a:pt x="7131161" y="5702032"/>
                </a:cubicBezTo>
                <a:cubicBezTo>
                  <a:pt x="7070735" y="5715690"/>
                  <a:pt x="7021483" y="5726865"/>
                  <a:pt x="6972231" y="5738039"/>
                </a:cubicBezTo>
                <a:cubicBezTo>
                  <a:pt x="6970990" y="5735143"/>
                  <a:pt x="6970162" y="5732245"/>
                  <a:pt x="6968920" y="5728934"/>
                </a:cubicBezTo>
                <a:cubicBezTo>
                  <a:pt x="6994167" y="5716932"/>
                  <a:pt x="7019827" y="5704929"/>
                  <a:pt x="7052524" y="5689616"/>
                </a:cubicBezTo>
                <a:cubicBezTo>
                  <a:pt x="6987131" y="5665197"/>
                  <a:pt x="6876211" y="5702860"/>
                  <a:pt x="6773568" y="5780256"/>
                </a:cubicBezTo>
                <a:cubicBezTo>
                  <a:pt x="6804610" y="5778186"/>
                  <a:pt x="6829029" y="5771564"/>
                  <a:pt x="6850964" y="5776117"/>
                </a:cubicBezTo>
                <a:cubicBezTo>
                  <a:pt x="6866278" y="5779428"/>
                  <a:pt x="6878280" y="5798466"/>
                  <a:pt x="6894422" y="5812952"/>
                </a:cubicBezTo>
                <a:cubicBezTo>
                  <a:pt x="6843928" y="5826610"/>
                  <a:pt x="6791366" y="5841096"/>
                  <a:pt x="6738802" y="5855168"/>
                </a:cubicBezTo>
                <a:cubicBezTo>
                  <a:pt x="6742527" y="5858893"/>
                  <a:pt x="6746666" y="5862617"/>
                  <a:pt x="6750391" y="5866756"/>
                </a:cubicBezTo>
                <a:cubicBezTo>
                  <a:pt x="6741700" y="5875862"/>
                  <a:pt x="6734250" y="5890762"/>
                  <a:pt x="6723489" y="5893245"/>
                </a:cubicBezTo>
                <a:cubicBezTo>
                  <a:pt x="6519032" y="5944152"/>
                  <a:pt x="6321611" y="6024445"/>
                  <a:pt x="6108876" y="6044311"/>
                </a:cubicBezTo>
                <a:cubicBezTo>
                  <a:pt x="6060038" y="6048864"/>
                  <a:pt x="6011201" y="6082802"/>
                  <a:pt x="5968157" y="6111360"/>
                </a:cubicBezTo>
                <a:cubicBezTo>
                  <a:pt x="5897384" y="6158542"/>
                  <a:pt x="5818333" y="6146954"/>
                  <a:pt x="5741350" y="6153162"/>
                </a:cubicBezTo>
                <a:cubicBezTo>
                  <a:pt x="5676371" y="6158542"/>
                  <a:pt x="5610564" y="6158542"/>
                  <a:pt x="5546413" y="6167648"/>
                </a:cubicBezTo>
                <a:cubicBezTo>
                  <a:pt x="5526961" y="6170545"/>
                  <a:pt x="5511233" y="6196619"/>
                  <a:pt x="5493022" y="6211105"/>
                </a:cubicBezTo>
                <a:cubicBezTo>
                  <a:pt x="5479778" y="6221452"/>
                  <a:pt x="5465706" y="6230144"/>
                  <a:pt x="5452048" y="6239663"/>
                </a:cubicBezTo>
                <a:cubicBezTo>
                  <a:pt x="5449151" y="6235110"/>
                  <a:pt x="5446254" y="6230557"/>
                  <a:pt x="5443771" y="6226005"/>
                </a:cubicBezTo>
                <a:cubicBezTo>
                  <a:pt x="5454532" y="6216485"/>
                  <a:pt x="5464879" y="6206966"/>
                  <a:pt x="5477295" y="6195791"/>
                </a:cubicBezTo>
                <a:cubicBezTo>
                  <a:pt x="5397416" y="6165992"/>
                  <a:pt x="5340714" y="6207794"/>
                  <a:pt x="5281943" y="6244216"/>
                </a:cubicBezTo>
                <a:cubicBezTo>
                  <a:pt x="5289393" y="6256632"/>
                  <a:pt x="5295601" y="6267807"/>
                  <a:pt x="5304706" y="6282292"/>
                </a:cubicBezTo>
                <a:cubicBezTo>
                  <a:pt x="5279046" y="6291812"/>
                  <a:pt x="5257938" y="6299261"/>
                  <a:pt x="5232692" y="6308781"/>
                </a:cubicBezTo>
                <a:cubicBezTo>
                  <a:pt x="5226069" y="6292639"/>
                  <a:pt x="5219861" y="6276498"/>
                  <a:pt x="5207445" y="6245457"/>
                </a:cubicBezTo>
                <a:cubicBezTo>
                  <a:pt x="5163160" y="6283120"/>
                  <a:pt x="5125910" y="6326164"/>
                  <a:pt x="5079142" y="6350996"/>
                </a:cubicBezTo>
                <a:cubicBezTo>
                  <a:pt x="5014990" y="6385349"/>
                  <a:pt x="4944217" y="6408526"/>
                  <a:pt x="4874271" y="6430048"/>
                </a:cubicBezTo>
                <a:cubicBezTo>
                  <a:pt x="4861027" y="6434187"/>
                  <a:pt x="4839091" y="6409354"/>
                  <a:pt x="4817156" y="6395282"/>
                </a:cubicBezTo>
                <a:cubicBezTo>
                  <a:pt x="4794392" y="6403146"/>
                  <a:pt x="4759626" y="6415562"/>
                  <a:pt x="4720721" y="6429220"/>
                </a:cubicBezTo>
                <a:cubicBezTo>
                  <a:pt x="4712444" y="6488405"/>
                  <a:pt x="4683472" y="6499580"/>
                  <a:pt x="4620562" y="6453639"/>
                </a:cubicBezTo>
                <a:cubicBezTo>
                  <a:pt x="4580830" y="6536415"/>
                  <a:pt x="4498881" y="6548832"/>
                  <a:pt x="4422727" y="6572009"/>
                </a:cubicBezTo>
                <a:cubicBezTo>
                  <a:pt x="4399136" y="6579045"/>
                  <a:pt x="4375545" y="6586908"/>
                  <a:pt x="4354023" y="6597670"/>
                </a:cubicBezTo>
                <a:cubicBezTo>
                  <a:pt x="4296494" y="6627055"/>
                  <a:pt x="4224479" y="6624986"/>
                  <a:pt x="4179779" y="6685826"/>
                </a:cubicBezTo>
                <a:cubicBezTo>
                  <a:pt x="4164466" y="6706520"/>
                  <a:pt x="4126803" y="6710245"/>
                  <a:pt x="4098659" y="6721006"/>
                </a:cubicBezTo>
                <a:cubicBezTo>
                  <a:pt x="4091209" y="6723903"/>
                  <a:pt x="4079620" y="6720178"/>
                  <a:pt x="4074240" y="6724731"/>
                </a:cubicBezTo>
                <a:cubicBezTo>
                  <a:pt x="4022505" y="6765291"/>
                  <a:pt x="3958767" y="6777708"/>
                  <a:pt x="3898341" y="6794677"/>
                </a:cubicBezTo>
                <a:cubicBezTo>
                  <a:pt x="3858194" y="6805851"/>
                  <a:pt x="3813081" y="6798815"/>
                  <a:pt x="3770452" y="6803368"/>
                </a:cubicBezTo>
                <a:cubicBezTo>
                  <a:pt x="3750171" y="6805437"/>
                  <a:pt x="3731547" y="6816198"/>
                  <a:pt x="3711267" y="6820751"/>
                </a:cubicBezTo>
                <a:cubicBezTo>
                  <a:pt x="3659118" y="6831926"/>
                  <a:pt x="3607382" y="6844756"/>
                  <a:pt x="3554820" y="6850964"/>
                </a:cubicBezTo>
                <a:cubicBezTo>
                  <a:pt x="3534953" y="6853447"/>
                  <a:pt x="3513018" y="6838962"/>
                  <a:pt x="3491910" y="6831926"/>
                </a:cubicBezTo>
                <a:cubicBezTo>
                  <a:pt x="3505154" y="6818268"/>
                  <a:pt x="3517984" y="6804610"/>
                  <a:pt x="3531229" y="6790952"/>
                </a:cubicBezTo>
                <a:cubicBezTo>
                  <a:pt x="3536609" y="6785157"/>
                  <a:pt x="3541989" y="6779363"/>
                  <a:pt x="3550681" y="6770671"/>
                </a:cubicBezTo>
                <a:cubicBezTo>
                  <a:pt x="3453833" y="6727628"/>
                  <a:pt x="3491910" y="6850551"/>
                  <a:pt x="3438933" y="6857172"/>
                </a:cubicBezTo>
                <a:cubicBezTo>
                  <a:pt x="3424861" y="6768602"/>
                  <a:pt x="3416170" y="6764463"/>
                  <a:pt x="3371885" y="6800471"/>
                </a:cubicBezTo>
                <a:cubicBezTo>
                  <a:pt x="3323461" y="6797574"/>
                  <a:pt x="3291178" y="6787227"/>
                  <a:pt x="3264276" y="6795504"/>
                </a:cubicBezTo>
                <a:cubicBezTo>
                  <a:pt x="3200124" y="6814957"/>
                  <a:pt x="3194330" y="6749977"/>
                  <a:pt x="3160392" y="6727628"/>
                </a:cubicBezTo>
                <a:cubicBezTo>
                  <a:pt x="3155011" y="6723903"/>
                  <a:pt x="3171153" y="6687895"/>
                  <a:pt x="3177361" y="6666787"/>
                </a:cubicBezTo>
                <a:cubicBezTo>
                  <a:pt x="3183983" y="6668857"/>
                  <a:pt x="3190605" y="6670926"/>
                  <a:pt x="3196813" y="6672582"/>
                </a:cubicBezTo>
                <a:cubicBezTo>
                  <a:pt x="3195985" y="6682515"/>
                  <a:pt x="3195158" y="6692862"/>
                  <a:pt x="3193916" y="6703623"/>
                </a:cubicBezTo>
                <a:cubicBezTo>
                  <a:pt x="3230337" y="6680859"/>
                  <a:pt x="3226612" y="6682929"/>
                  <a:pt x="3246893" y="6718936"/>
                </a:cubicBezTo>
                <a:cubicBezTo>
                  <a:pt x="3253929" y="6731766"/>
                  <a:pt x="3282486" y="6732181"/>
                  <a:pt x="3304008" y="6727628"/>
                </a:cubicBezTo>
                <a:cubicBezTo>
                  <a:pt x="3296145" y="6721419"/>
                  <a:pt x="3288281" y="6715211"/>
                  <a:pt x="3276278" y="6705279"/>
                </a:cubicBezTo>
                <a:cubicBezTo>
                  <a:pt x="3288281" y="6700312"/>
                  <a:pt x="3293247" y="6696173"/>
                  <a:pt x="3298628" y="6696587"/>
                </a:cubicBezTo>
                <a:cubicBezTo>
                  <a:pt x="3360296" y="6698242"/>
                  <a:pt x="3424033" y="6707762"/>
                  <a:pt x="3478666" y="6668029"/>
                </a:cubicBezTo>
                <a:cubicBezTo>
                  <a:pt x="3491496" y="6658510"/>
                  <a:pt x="3496877" y="6639471"/>
                  <a:pt x="3505982" y="6624572"/>
                </a:cubicBezTo>
                <a:cubicBezTo>
                  <a:pt x="3501015" y="6621261"/>
                  <a:pt x="3495635" y="6618364"/>
                  <a:pt x="3490668" y="6615052"/>
                </a:cubicBezTo>
                <a:cubicBezTo>
                  <a:pt x="3486530" y="6624158"/>
                  <a:pt x="3482391" y="6633263"/>
                  <a:pt x="3483218" y="6632021"/>
                </a:cubicBezTo>
                <a:cubicBezTo>
                  <a:pt x="3406237" y="6623744"/>
                  <a:pt x="3333808" y="6616294"/>
                  <a:pt x="3261792" y="6607189"/>
                </a:cubicBezTo>
                <a:cubicBezTo>
                  <a:pt x="3246893" y="6605119"/>
                  <a:pt x="3231165" y="6598497"/>
                  <a:pt x="3219577" y="6589392"/>
                </a:cubicBezTo>
                <a:cubicBezTo>
                  <a:pt x="3184397" y="6562490"/>
                  <a:pt x="3151286" y="6531863"/>
                  <a:pt x="3106587" y="6570353"/>
                </a:cubicBezTo>
                <a:cubicBezTo>
                  <a:pt x="3093343" y="6555040"/>
                  <a:pt x="3082168" y="6542623"/>
                  <a:pt x="3066027" y="6523999"/>
                </a:cubicBezTo>
                <a:cubicBezTo>
                  <a:pt x="3054438" y="6551315"/>
                  <a:pt x="3045747" y="6571595"/>
                  <a:pt x="3032503" y="6602222"/>
                </a:cubicBezTo>
                <a:cubicBezTo>
                  <a:pt x="3009325" y="6573251"/>
                  <a:pt x="2989045" y="6548418"/>
                  <a:pt x="2967937" y="6522343"/>
                </a:cubicBezTo>
                <a:cubicBezTo>
                  <a:pt x="3015120" y="6505374"/>
                  <a:pt x="3057335" y="6487991"/>
                  <a:pt x="3100793" y="6476816"/>
                </a:cubicBezTo>
                <a:cubicBezTo>
                  <a:pt x="3112382" y="6473919"/>
                  <a:pt x="3128523" y="6491716"/>
                  <a:pt x="3143009" y="6498338"/>
                </a:cubicBezTo>
                <a:cubicBezTo>
                  <a:pt x="3166600" y="6508271"/>
                  <a:pt x="3191019" y="6523999"/>
                  <a:pt x="3215438" y="6524412"/>
                </a:cubicBezTo>
                <a:cubicBezTo>
                  <a:pt x="3266759" y="6525654"/>
                  <a:pt x="3318494" y="6516549"/>
                  <a:pt x="3370229" y="6516549"/>
                </a:cubicBezTo>
                <a:cubicBezTo>
                  <a:pt x="3416584" y="6516135"/>
                  <a:pt x="3429414" y="6502477"/>
                  <a:pt x="3401684" y="6462330"/>
                </a:cubicBezTo>
                <a:cubicBezTo>
                  <a:pt x="3437691" y="6471436"/>
                  <a:pt x="3473285" y="6480541"/>
                  <a:pt x="3523779" y="6493371"/>
                </a:cubicBezTo>
                <a:cubicBezTo>
                  <a:pt x="3553164" y="6481369"/>
                  <a:pt x="3598691" y="6462744"/>
                  <a:pt x="3644632" y="6444120"/>
                </a:cubicBezTo>
                <a:cubicBezTo>
                  <a:pt x="3645874" y="6439153"/>
                  <a:pt x="3647115" y="6433773"/>
                  <a:pt x="3648771" y="6428806"/>
                </a:cubicBezTo>
                <a:cubicBezTo>
                  <a:pt x="3619799" y="6423012"/>
                  <a:pt x="3589172" y="6407698"/>
                  <a:pt x="3562270" y="6412665"/>
                </a:cubicBezTo>
                <a:cubicBezTo>
                  <a:pt x="3507637" y="6423426"/>
                  <a:pt x="3455075" y="6444948"/>
                  <a:pt x="3401684" y="6462330"/>
                </a:cubicBezTo>
                <a:cubicBezTo>
                  <a:pt x="3341671" y="6446189"/>
                  <a:pt x="3359882" y="6404801"/>
                  <a:pt x="3374368" y="6362999"/>
                </a:cubicBezTo>
                <a:cubicBezTo>
                  <a:pt x="3351191" y="6352238"/>
                  <a:pt x="3330497" y="6342719"/>
                  <a:pt x="3298628" y="6328233"/>
                </a:cubicBezTo>
                <a:cubicBezTo>
                  <a:pt x="3363193" y="6321611"/>
                  <a:pt x="3416170" y="6316231"/>
                  <a:pt x="3482805" y="6309608"/>
                </a:cubicBezTo>
                <a:cubicBezTo>
                  <a:pt x="3464180" y="6297192"/>
                  <a:pt x="3458800" y="6294709"/>
                  <a:pt x="3454661" y="6290984"/>
                </a:cubicBezTo>
                <a:cubicBezTo>
                  <a:pt x="3391751" y="6231799"/>
                  <a:pt x="3330083" y="6255804"/>
                  <a:pt x="3265931" y="6290156"/>
                </a:cubicBezTo>
                <a:cubicBezTo>
                  <a:pt x="3243582" y="6302159"/>
                  <a:pt x="3213368" y="6297606"/>
                  <a:pt x="3188536" y="6306298"/>
                </a:cubicBezTo>
                <a:cubicBezTo>
                  <a:pt x="3167014" y="6313747"/>
                  <a:pt x="3146320" y="6326164"/>
                  <a:pt x="3128937" y="6341064"/>
                </a:cubicBezTo>
                <a:cubicBezTo>
                  <a:pt x="3113623" y="6353894"/>
                  <a:pt x="3103690" y="6373346"/>
                  <a:pt x="3098724" y="6379968"/>
                </a:cubicBezTo>
                <a:cubicBezTo>
                  <a:pt x="3051127" y="6353480"/>
                  <a:pt x="3017189" y="6334441"/>
                  <a:pt x="2980354" y="6314161"/>
                </a:cubicBezTo>
                <a:cubicBezTo>
                  <a:pt x="2932757" y="6323680"/>
                  <a:pt x="2877297" y="6334855"/>
                  <a:pt x="2816457" y="6347272"/>
                </a:cubicBezTo>
                <a:cubicBezTo>
                  <a:pt x="2821010" y="6333200"/>
                  <a:pt x="2823493" y="6326578"/>
                  <a:pt x="2828046" y="6312920"/>
                </a:cubicBezTo>
                <a:cubicBezTo>
                  <a:pt x="2808593" y="6317886"/>
                  <a:pt x="2782519" y="6317058"/>
                  <a:pt x="2777138" y="6326992"/>
                </a:cubicBezTo>
                <a:cubicBezTo>
                  <a:pt x="2728300" y="6417217"/>
                  <a:pt x="2643041" y="6396523"/>
                  <a:pt x="2565645" y="6403973"/>
                </a:cubicBezTo>
                <a:cubicBezTo>
                  <a:pt x="2535846" y="6406870"/>
                  <a:pt x="2507702" y="6424667"/>
                  <a:pt x="2473350" y="6437911"/>
                </a:cubicBezTo>
                <a:cubicBezTo>
                  <a:pt x="2471281" y="6433359"/>
                  <a:pt x="2461761" y="6414320"/>
                  <a:pt x="2459278" y="6409354"/>
                </a:cubicBezTo>
                <a:cubicBezTo>
                  <a:pt x="2388918" y="6388660"/>
                  <a:pt x="2328492" y="6370863"/>
                  <a:pt x="2257718" y="6350169"/>
                </a:cubicBezTo>
                <a:cubicBezTo>
                  <a:pt x="2264754" y="6380796"/>
                  <a:pt x="2268065" y="6396110"/>
                  <a:pt x="2273446" y="6420115"/>
                </a:cubicBezTo>
                <a:cubicBezTo>
                  <a:pt x="2228333" y="6420115"/>
                  <a:pt x="2186531" y="6420115"/>
                  <a:pt x="2128588" y="6420115"/>
                </a:cubicBezTo>
                <a:cubicBezTo>
                  <a:pt x="2149696" y="6399835"/>
                  <a:pt x="2166251" y="6383693"/>
                  <a:pt x="2185703" y="6365068"/>
                </a:cubicBezTo>
                <a:cubicBezTo>
                  <a:pt x="2124035" y="6339822"/>
                  <a:pt x="2050364" y="6384935"/>
                  <a:pt x="2000284" y="6323267"/>
                </a:cubicBezTo>
                <a:cubicBezTo>
                  <a:pt x="1995318" y="6334441"/>
                  <a:pt x="1988696" y="6348927"/>
                  <a:pt x="1985799" y="6355550"/>
                </a:cubicBezTo>
                <a:cubicBezTo>
                  <a:pt x="1885226" y="6334855"/>
                  <a:pt x="1793344" y="6300917"/>
                  <a:pt x="1772236" y="6178408"/>
                </a:cubicBezTo>
                <a:cubicBezTo>
                  <a:pt x="1812383" y="6254149"/>
                  <a:pt x="1873637" y="6277326"/>
                  <a:pt x="1951861" y="6260771"/>
                </a:cubicBezTo>
                <a:lnTo>
                  <a:pt x="1951033" y="6260357"/>
                </a:lnTo>
                <a:cubicBezTo>
                  <a:pt x="1961794" y="6270704"/>
                  <a:pt x="1971727" y="6288087"/>
                  <a:pt x="1983315" y="6289329"/>
                </a:cubicBezTo>
                <a:cubicBezTo>
                  <a:pt x="1992835" y="6290570"/>
                  <a:pt x="2004423" y="6272359"/>
                  <a:pt x="2014770" y="6262840"/>
                </a:cubicBezTo>
                <a:cubicBezTo>
                  <a:pt x="2016840" y="6267393"/>
                  <a:pt x="2021806" y="6277326"/>
                  <a:pt x="2026359" y="6287673"/>
                </a:cubicBezTo>
                <a:cubicBezTo>
                  <a:pt x="2061125" y="6258701"/>
                  <a:pt x="1980004" y="6201172"/>
                  <a:pt x="2065678" y="6204483"/>
                </a:cubicBezTo>
                <a:cubicBezTo>
                  <a:pt x="2091338" y="6205724"/>
                  <a:pt x="2116999" y="6194136"/>
                  <a:pt x="2140590" y="6189169"/>
                </a:cubicBezTo>
                <a:cubicBezTo>
                  <a:pt x="2087199" y="6105979"/>
                  <a:pt x="1976693" y="6089838"/>
                  <a:pt x="1879431" y="6166406"/>
                </a:cubicBezTo>
                <a:cubicBezTo>
                  <a:pt x="1875707" y="6143642"/>
                  <a:pt x="1872395" y="6125018"/>
                  <a:pt x="1869498" y="6107221"/>
                </a:cubicBezTo>
                <a:cubicBezTo>
                  <a:pt x="1814452" y="6078250"/>
                  <a:pt x="1766442" y="6083216"/>
                  <a:pt x="1715535" y="6132882"/>
                </a:cubicBezTo>
                <a:cubicBezTo>
                  <a:pt x="1693185" y="6154817"/>
                  <a:pt x="1641450" y="6146126"/>
                  <a:pt x="1599234" y="6151920"/>
                </a:cubicBezTo>
                <a:cubicBezTo>
                  <a:pt x="1599234" y="6125018"/>
                  <a:pt x="1599234" y="6102254"/>
                  <a:pt x="1599234" y="6080319"/>
                </a:cubicBezTo>
                <a:cubicBezTo>
                  <a:pt x="1653453" y="6080319"/>
                  <a:pt x="1708085" y="6080319"/>
                  <a:pt x="1770995" y="6080319"/>
                </a:cubicBezTo>
                <a:cubicBezTo>
                  <a:pt x="1737057" y="6041414"/>
                  <a:pt x="1734159" y="6020306"/>
                  <a:pt x="1782583" y="6008717"/>
                </a:cubicBezTo>
                <a:cubicBezTo>
                  <a:pt x="1815694" y="6000854"/>
                  <a:pt x="1846321" y="5981401"/>
                  <a:pt x="1881087" y="5966088"/>
                </a:cubicBezTo>
                <a:cubicBezTo>
                  <a:pt x="1851701" y="5921389"/>
                  <a:pt x="1826455" y="5883311"/>
                  <a:pt x="1791275" y="5829921"/>
                </a:cubicBezTo>
                <a:cubicBezTo>
                  <a:pt x="1826455" y="5841923"/>
                  <a:pt x="1842596" y="5847718"/>
                  <a:pt x="1863704" y="5854754"/>
                </a:cubicBezTo>
                <a:cubicBezTo>
                  <a:pt x="1860807" y="5837371"/>
                  <a:pt x="1857910" y="5822885"/>
                  <a:pt x="1854599" y="5803433"/>
                </a:cubicBezTo>
                <a:cubicBezTo>
                  <a:pt x="1884398" y="5806744"/>
                  <a:pt x="1911300" y="5809641"/>
                  <a:pt x="1940272" y="5812952"/>
                </a:cubicBezTo>
                <a:cubicBezTo>
                  <a:pt x="1947308" y="5795155"/>
                  <a:pt x="1953930" y="5778600"/>
                  <a:pt x="1969243" y="5740109"/>
                </a:cubicBezTo>
                <a:cubicBezTo>
                  <a:pt x="1987454" y="5765770"/>
                  <a:pt x="1998629" y="5781083"/>
                  <a:pt x="2016840" y="5805916"/>
                </a:cubicBezTo>
                <a:cubicBezTo>
                  <a:pt x="2051192" y="5786050"/>
                  <a:pt x="2088027" y="5759562"/>
                  <a:pt x="2129002" y="5743420"/>
                </a:cubicBezTo>
                <a:cubicBezTo>
                  <a:pt x="2147212" y="5736384"/>
                  <a:pt x="2173701" y="5750456"/>
                  <a:pt x="2201431" y="5755837"/>
                </a:cubicBezTo>
                <a:cubicBezTo>
                  <a:pt x="2203500" y="5719001"/>
                  <a:pt x="2215916" y="5690029"/>
                  <a:pt x="2279654" y="5706998"/>
                </a:cubicBezTo>
                <a:cubicBezTo>
                  <a:pt x="2311937" y="5715690"/>
                  <a:pt x="2353739" y="5690443"/>
                  <a:pt x="2389332" y="5672232"/>
                </a:cubicBezTo>
                <a:cubicBezTo>
                  <a:pt x="2477075" y="5698721"/>
                  <a:pt x="2559437" y="5687132"/>
                  <a:pt x="2590478" y="5627534"/>
                </a:cubicBezTo>
                <a:cubicBezTo>
                  <a:pt x="2499011" y="5588629"/>
                  <a:pt x="2407957" y="5548896"/>
                  <a:pt x="2316075" y="5511647"/>
                </a:cubicBezTo>
                <a:cubicBezTo>
                  <a:pt x="2306970" y="5507922"/>
                  <a:pt x="2292898" y="5519097"/>
                  <a:pt x="2280895" y="5519511"/>
                </a:cubicBezTo>
                <a:cubicBezTo>
                  <a:pt x="2240335" y="5520752"/>
                  <a:pt x="2199775" y="5519925"/>
                  <a:pt x="2159629" y="5519925"/>
                </a:cubicBezTo>
                <a:cubicBezTo>
                  <a:pt x="2158801" y="5514544"/>
                  <a:pt x="2158387" y="5509164"/>
                  <a:pt x="2157559" y="5503783"/>
                </a:cubicBezTo>
                <a:cubicBezTo>
                  <a:pt x="2221711" y="5478537"/>
                  <a:pt x="2286276" y="5452876"/>
                  <a:pt x="2359119" y="5424318"/>
                </a:cubicBezTo>
                <a:cubicBezTo>
                  <a:pt x="2380227" y="5444598"/>
                  <a:pt x="2412923" y="5464051"/>
                  <a:pt x="2457623" y="5422249"/>
                </a:cubicBezTo>
                <a:cubicBezTo>
                  <a:pt x="2472108" y="5408591"/>
                  <a:pt x="2508116" y="5418110"/>
                  <a:pt x="2534190" y="5408591"/>
                </a:cubicBezTo>
                <a:cubicBezTo>
                  <a:pt x="2476247" y="5423490"/>
                  <a:pt x="2433204" y="5372997"/>
                  <a:pt x="2373605" y="5376722"/>
                </a:cubicBezTo>
                <a:cubicBezTo>
                  <a:pt x="2313592" y="5380447"/>
                  <a:pt x="2251096" y="5345267"/>
                  <a:pt x="2186531" y="5326642"/>
                </a:cubicBezTo>
                <a:cubicBezTo>
                  <a:pt x="2186531" y="5310501"/>
                  <a:pt x="2186531" y="5294360"/>
                  <a:pt x="2186531" y="5279046"/>
                </a:cubicBezTo>
                <a:cubicBezTo>
                  <a:pt x="2016840" y="5256282"/>
                  <a:pt x="2016840" y="5225656"/>
                  <a:pt x="2026359" y="5140396"/>
                </a:cubicBezTo>
                <a:cubicBezTo>
                  <a:pt x="2015598" y="5147432"/>
                  <a:pt x="2003182" y="5151157"/>
                  <a:pt x="2001112" y="5157779"/>
                </a:cubicBezTo>
                <a:cubicBezTo>
                  <a:pt x="1996146" y="5174748"/>
                  <a:pt x="1995732" y="5192545"/>
                  <a:pt x="1993662" y="5210342"/>
                </a:cubicBezTo>
                <a:cubicBezTo>
                  <a:pt x="1964691" y="5201650"/>
                  <a:pt x="1936133" y="5192131"/>
                  <a:pt x="1907161" y="5183853"/>
                </a:cubicBezTo>
                <a:cubicBezTo>
                  <a:pt x="1884398" y="5177231"/>
                  <a:pt x="1860807" y="5172679"/>
                  <a:pt x="1828938" y="5164815"/>
                </a:cubicBezTo>
                <a:cubicBezTo>
                  <a:pt x="1843010" y="5214481"/>
                  <a:pt x="1851288" y="5243866"/>
                  <a:pt x="1865360" y="5293118"/>
                </a:cubicBezTo>
                <a:cubicBezTo>
                  <a:pt x="1833077" y="5277805"/>
                  <a:pt x="1814452" y="5274907"/>
                  <a:pt x="1806175" y="5264146"/>
                </a:cubicBezTo>
                <a:cubicBezTo>
                  <a:pt x="1780514" y="5230208"/>
                  <a:pt x="1761889" y="5190476"/>
                  <a:pt x="1734159" y="5159021"/>
                </a:cubicBezTo>
                <a:cubicBezTo>
                  <a:pt x="1720501" y="5143707"/>
                  <a:pt x="1690702" y="5144121"/>
                  <a:pt x="1672077" y="5131291"/>
                </a:cubicBezTo>
                <a:cubicBezTo>
                  <a:pt x="1655936" y="5120116"/>
                  <a:pt x="1645589" y="5100250"/>
                  <a:pt x="1622412" y="5072106"/>
                </a:cubicBezTo>
                <a:cubicBezTo>
                  <a:pt x="1677044" y="5075003"/>
                  <a:pt x="1708085" y="5076659"/>
                  <a:pt x="1739126" y="5078314"/>
                </a:cubicBezTo>
                <a:cubicBezTo>
                  <a:pt x="1739954" y="5072106"/>
                  <a:pt x="1741195" y="5065484"/>
                  <a:pt x="1742023" y="5059275"/>
                </a:cubicBezTo>
                <a:cubicBezTo>
                  <a:pt x="1695669" y="5051826"/>
                  <a:pt x="1649314" y="5044790"/>
                  <a:pt x="1602959" y="5037340"/>
                </a:cubicBezTo>
                <a:cubicBezTo>
                  <a:pt x="1603373" y="5033201"/>
                  <a:pt x="1604201" y="5029476"/>
                  <a:pt x="1604615" y="5025337"/>
                </a:cubicBezTo>
                <a:cubicBezTo>
                  <a:pt x="1668766" y="5014162"/>
                  <a:pt x="1732918" y="5002988"/>
                  <a:pt x="1809072" y="4989744"/>
                </a:cubicBezTo>
                <a:cubicBezTo>
                  <a:pt x="1782583" y="4968636"/>
                  <a:pt x="1764373" y="4953736"/>
                  <a:pt x="1744920" y="4938009"/>
                </a:cubicBezTo>
                <a:cubicBezTo>
                  <a:pt x="1793758" y="4924351"/>
                  <a:pt x="1794172" y="4923937"/>
                  <a:pt x="1821902" y="4966566"/>
                </a:cubicBezTo>
                <a:cubicBezTo>
                  <a:pt x="1839699" y="4993468"/>
                  <a:pt x="1855840" y="5021612"/>
                  <a:pt x="1882329" y="5039410"/>
                </a:cubicBezTo>
                <a:cubicBezTo>
                  <a:pt x="1890606" y="4961186"/>
                  <a:pt x="1911714" y="4937181"/>
                  <a:pt x="1975452" y="4926834"/>
                </a:cubicBezTo>
                <a:cubicBezTo>
                  <a:pt x="1993249" y="4923937"/>
                  <a:pt x="2008976" y="4909865"/>
                  <a:pt x="2025945" y="4900760"/>
                </a:cubicBezTo>
                <a:cubicBezTo>
                  <a:pt x="2023462" y="4892482"/>
                  <a:pt x="2020979" y="4883790"/>
                  <a:pt x="2018909" y="4875512"/>
                </a:cubicBezTo>
                <a:cubicBezTo>
                  <a:pt x="1976279" y="4875512"/>
                  <a:pt x="1934064" y="4875512"/>
                  <a:pt x="1891434" y="4875512"/>
                </a:cubicBezTo>
                <a:cubicBezTo>
                  <a:pt x="1891020" y="4880479"/>
                  <a:pt x="1890192" y="4885032"/>
                  <a:pt x="1889778" y="4889998"/>
                </a:cubicBezTo>
                <a:cubicBezTo>
                  <a:pt x="1874051" y="4873029"/>
                  <a:pt x="1858324" y="4856060"/>
                  <a:pt x="1837216" y="4833297"/>
                </a:cubicBezTo>
                <a:cubicBezTo>
                  <a:pt x="1881915" y="4833297"/>
                  <a:pt x="1918750" y="4833297"/>
                  <a:pt x="1955172" y="4833297"/>
                </a:cubicBezTo>
                <a:cubicBezTo>
                  <a:pt x="1955172" y="4830400"/>
                  <a:pt x="1955172" y="4827089"/>
                  <a:pt x="1955172" y="4824192"/>
                </a:cubicBezTo>
                <a:cubicBezTo>
                  <a:pt x="1891434" y="4816742"/>
                  <a:pt x="1828110" y="4806395"/>
                  <a:pt x="1764373" y="4802670"/>
                </a:cubicBezTo>
                <a:cubicBezTo>
                  <a:pt x="1696910" y="4798531"/>
                  <a:pt x="1627792" y="4791495"/>
                  <a:pt x="1562399" y="4803083"/>
                </a:cubicBezTo>
                <a:cubicBezTo>
                  <a:pt x="1509422" y="4812603"/>
                  <a:pt x="1461412" y="4847783"/>
                  <a:pt x="1395191" y="4879237"/>
                </a:cubicBezTo>
                <a:cubicBezTo>
                  <a:pt x="1446099" y="4892068"/>
                  <a:pt x="1478381" y="4900345"/>
                  <a:pt x="1510664" y="4908623"/>
                </a:cubicBezTo>
                <a:cubicBezTo>
                  <a:pt x="1510664" y="4911934"/>
                  <a:pt x="1510250" y="4915659"/>
                  <a:pt x="1510250" y="4918970"/>
                </a:cubicBezTo>
                <a:cubicBezTo>
                  <a:pt x="1477140" y="4917315"/>
                  <a:pt x="1444443" y="4916900"/>
                  <a:pt x="1411333" y="4914004"/>
                </a:cubicBezTo>
                <a:cubicBezTo>
                  <a:pt x="1277649" y="4901587"/>
                  <a:pt x="1142310" y="4896206"/>
                  <a:pt x="1010696" y="4873029"/>
                </a:cubicBezTo>
                <a:cubicBezTo>
                  <a:pt x="934956" y="4859785"/>
                  <a:pt x="840177" y="4877996"/>
                  <a:pt x="790512" y="4790667"/>
                </a:cubicBezTo>
                <a:cubicBezTo>
                  <a:pt x="778095" y="4768732"/>
                  <a:pt x="770646" y="4744313"/>
                  <a:pt x="759471" y="4717410"/>
                </a:cubicBezTo>
                <a:cubicBezTo>
                  <a:pt x="717669" y="4699199"/>
                  <a:pt x="664278" y="4675608"/>
                  <a:pt x="610888" y="4652431"/>
                </a:cubicBezTo>
                <a:cubicBezTo>
                  <a:pt x="667589" y="4673125"/>
                  <a:pt x="733810" y="4596143"/>
                  <a:pt x="788442" y="4670642"/>
                </a:cubicBezTo>
                <a:cubicBezTo>
                  <a:pt x="797134" y="4682230"/>
                  <a:pt x="827761" y="4677264"/>
                  <a:pt x="848041" y="4680161"/>
                </a:cubicBezTo>
                <a:cubicBezTo>
                  <a:pt x="849697" y="4672711"/>
                  <a:pt x="850938" y="4665261"/>
                  <a:pt x="852594" y="4657811"/>
                </a:cubicBezTo>
                <a:cubicBezTo>
                  <a:pt x="770646" y="4632565"/>
                  <a:pt x="688697" y="4607318"/>
                  <a:pt x="603438" y="4580830"/>
                </a:cubicBezTo>
                <a:cubicBezTo>
                  <a:pt x="607577" y="4531992"/>
                  <a:pt x="607577" y="4531992"/>
                  <a:pt x="684558" y="4549789"/>
                </a:cubicBezTo>
                <a:cubicBezTo>
                  <a:pt x="688283" y="4473635"/>
                  <a:pt x="698216" y="4463701"/>
                  <a:pt x="790512" y="4447974"/>
                </a:cubicBezTo>
                <a:cubicBezTo>
                  <a:pt x="829417" y="4441352"/>
                  <a:pt x="868735" y="4438041"/>
                  <a:pt x="913434" y="4432660"/>
                </a:cubicBezTo>
                <a:cubicBezTo>
                  <a:pt x="809550" y="4401619"/>
                  <a:pt x="711047" y="4371820"/>
                  <a:pt x="612543" y="4342435"/>
                </a:cubicBezTo>
                <a:cubicBezTo>
                  <a:pt x="611715" y="4336226"/>
                  <a:pt x="610888" y="4330018"/>
                  <a:pt x="609646" y="4323810"/>
                </a:cubicBezTo>
                <a:cubicBezTo>
                  <a:pt x="636548" y="4310566"/>
                  <a:pt x="671728" y="4279939"/>
                  <a:pt x="689111" y="4287802"/>
                </a:cubicBezTo>
                <a:cubicBezTo>
                  <a:pt x="745399" y="4313463"/>
                  <a:pt x="772715" y="4265453"/>
                  <a:pt x="805825" y="4255520"/>
                </a:cubicBezTo>
                <a:cubicBezTo>
                  <a:pt x="770646" y="4233170"/>
                  <a:pt x="731327" y="4207923"/>
                  <a:pt x="676695" y="4173157"/>
                </a:cubicBezTo>
                <a:cubicBezTo>
                  <a:pt x="783890" y="4150808"/>
                  <a:pt x="862941" y="4093278"/>
                  <a:pt x="963928" y="4143358"/>
                </a:cubicBezTo>
                <a:cubicBezTo>
                  <a:pt x="1005316" y="4164052"/>
                  <a:pt x="1065742" y="4146669"/>
                  <a:pt x="1121202" y="4146669"/>
                </a:cubicBezTo>
                <a:cubicBezTo>
                  <a:pt x="1120788" y="4108178"/>
                  <a:pt x="1124100" y="4093278"/>
                  <a:pt x="1075262" y="4088312"/>
                </a:cubicBezTo>
                <a:cubicBezTo>
                  <a:pt x="1014421" y="4082104"/>
                  <a:pt x="1066570" y="4034507"/>
                  <a:pt x="1075262" y="4003880"/>
                </a:cubicBezTo>
                <a:cubicBezTo>
                  <a:pt x="1076917" y="4015055"/>
                  <a:pt x="1078159" y="4026230"/>
                  <a:pt x="1080228" y="4041543"/>
                </a:cubicBezTo>
                <a:cubicBezTo>
                  <a:pt x="1169212" y="4031610"/>
                  <a:pt x="1254058" y="4062237"/>
                  <a:pt x="1341801" y="4073826"/>
                </a:cubicBezTo>
                <a:cubicBezTo>
                  <a:pt x="1258197" y="4020021"/>
                  <a:pt x="1178732" y="3960009"/>
                  <a:pt x="1071951" y="3985255"/>
                </a:cubicBezTo>
                <a:cubicBezTo>
                  <a:pt x="1058706" y="3988153"/>
                  <a:pt x="1030976" y="3978633"/>
                  <a:pt x="1029321" y="3970770"/>
                </a:cubicBezTo>
                <a:cubicBezTo>
                  <a:pt x="1023940" y="3946351"/>
                  <a:pt x="1027665" y="3920276"/>
                  <a:pt x="1030562" y="3895030"/>
                </a:cubicBezTo>
                <a:cubicBezTo>
                  <a:pt x="1030562" y="3893788"/>
                  <a:pt x="1057879" y="3897927"/>
                  <a:pt x="1071537" y="3895030"/>
                </a:cubicBezTo>
                <a:cubicBezTo>
                  <a:pt x="1088506" y="3891305"/>
                  <a:pt x="1104233" y="3883027"/>
                  <a:pt x="1118719" y="3864816"/>
                </a:cubicBezTo>
                <a:cubicBezTo>
                  <a:pt x="1105475" y="3864816"/>
                  <a:pt x="1092231" y="3864816"/>
                  <a:pt x="1079400" y="3864816"/>
                </a:cubicBezTo>
                <a:cubicBezTo>
                  <a:pt x="1074848" y="3849089"/>
                  <a:pt x="1074434" y="3823842"/>
                  <a:pt x="1065328" y="3820531"/>
                </a:cubicBezTo>
                <a:cubicBezTo>
                  <a:pt x="1012766" y="3800251"/>
                  <a:pt x="982966" y="3751413"/>
                  <a:pt x="925023" y="3729477"/>
                </a:cubicBezTo>
                <a:cubicBezTo>
                  <a:pt x="842661" y="3698850"/>
                  <a:pt x="777268" y="3622696"/>
                  <a:pt x="702769" y="3568892"/>
                </a:cubicBezTo>
                <a:cubicBezTo>
                  <a:pt x="660139" y="3538264"/>
                  <a:pt x="612543" y="3514673"/>
                  <a:pt x="569500" y="3485288"/>
                </a:cubicBezTo>
                <a:cubicBezTo>
                  <a:pt x="531836" y="3459213"/>
                  <a:pt x="492518" y="3433139"/>
                  <a:pt x="461477" y="3400029"/>
                </a:cubicBezTo>
                <a:cubicBezTo>
                  <a:pt x="377459" y="3311458"/>
                  <a:pt x="298408" y="3218335"/>
                  <a:pt x="214390" y="3129765"/>
                </a:cubicBezTo>
                <a:cubicBezTo>
                  <a:pt x="196179" y="3110312"/>
                  <a:pt x="165138" y="3103276"/>
                  <a:pt x="139892" y="3090446"/>
                </a:cubicBezTo>
                <a:cubicBezTo>
                  <a:pt x="131614" y="3086307"/>
                  <a:pt x="121267" y="3084238"/>
                  <a:pt x="115887" y="3077616"/>
                </a:cubicBezTo>
                <a:cubicBezTo>
                  <a:pt x="76154" y="3029191"/>
                  <a:pt x="38077" y="2979940"/>
                  <a:pt x="0" y="2931516"/>
                </a:cubicBezTo>
                <a:cubicBezTo>
                  <a:pt x="15314" y="2891369"/>
                  <a:pt x="30213" y="2851637"/>
                  <a:pt x="52977" y="2791624"/>
                </a:cubicBezTo>
                <a:cubicBezTo>
                  <a:pt x="83604" y="2848740"/>
                  <a:pt x="105126" y="2889300"/>
                  <a:pt x="128717" y="2933585"/>
                </a:cubicBezTo>
                <a:cubicBezTo>
                  <a:pt x="154791" y="2928619"/>
                  <a:pt x="187488" y="2922824"/>
                  <a:pt x="219771" y="2916616"/>
                </a:cubicBezTo>
                <a:cubicBezTo>
                  <a:pt x="221012" y="2888886"/>
                  <a:pt x="222254" y="2860742"/>
                  <a:pt x="223495" y="2832598"/>
                </a:cubicBezTo>
                <a:cubicBezTo>
                  <a:pt x="230118" y="2831771"/>
                  <a:pt x="236740" y="2830943"/>
                  <a:pt x="243776" y="2829701"/>
                </a:cubicBezTo>
                <a:cubicBezTo>
                  <a:pt x="252467" y="2853292"/>
                  <a:pt x="261159" y="2876470"/>
                  <a:pt x="273575" y="2909994"/>
                </a:cubicBezTo>
                <a:cubicBezTo>
                  <a:pt x="271506" y="2909994"/>
                  <a:pt x="285578" y="2913305"/>
                  <a:pt x="298822" y="2910822"/>
                </a:cubicBezTo>
                <a:cubicBezTo>
                  <a:pt x="312480" y="2908339"/>
                  <a:pt x="331932" y="2903786"/>
                  <a:pt x="337313" y="2893853"/>
                </a:cubicBezTo>
                <a:cubicBezTo>
                  <a:pt x="347246" y="2875642"/>
                  <a:pt x="348901" y="2852878"/>
                  <a:pt x="353868" y="2832184"/>
                </a:cubicBezTo>
                <a:cubicBezTo>
                  <a:pt x="377045" y="2842945"/>
                  <a:pt x="400636" y="2853292"/>
                  <a:pt x="423814" y="2864053"/>
                </a:cubicBezTo>
                <a:cubicBezTo>
                  <a:pt x="422986" y="2861570"/>
                  <a:pt x="422572" y="2859500"/>
                  <a:pt x="421744" y="2857017"/>
                </a:cubicBezTo>
                <a:cubicBezTo>
                  <a:pt x="467685" y="2861156"/>
                  <a:pt x="519006" y="2854120"/>
                  <a:pt x="558325" y="2872331"/>
                </a:cubicBezTo>
                <a:cubicBezTo>
                  <a:pt x="622476" y="2901716"/>
                  <a:pt x="683317" y="2924066"/>
                  <a:pt x="755332" y="2923652"/>
                </a:cubicBezTo>
                <a:cubicBezTo>
                  <a:pt x="784717" y="2923238"/>
                  <a:pt x="814103" y="2954693"/>
                  <a:pt x="842661" y="2971248"/>
                </a:cubicBezTo>
                <a:cubicBezTo>
                  <a:pt x="876185" y="2891369"/>
                  <a:pt x="963928" y="2996495"/>
                  <a:pt x="1013180" y="2929033"/>
                </a:cubicBezTo>
                <a:cubicBezTo>
                  <a:pt x="994555" y="2904614"/>
                  <a:pt x="965583" y="2868606"/>
                  <a:pt x="938681" y="2831357"/>
                </a:cubicBezTo>
                <a:cubicBezTo>
                  <a:pt x="865424" y="2730370"/>
                  <a:pt x="792995" y="2628969"/>
                  <a:pt x="720566" y="2527154"/>
                </a:cubicBezTo>
                <a:cubicBezTo>
                  <a:pt x="672970" y="2460106"/>
                  <a:pt x="599713" y="2429479"/>
                  <a:pt x="531423" y="2391815"/>
                </a:cubicBezTo>
                <a:cubicBezTo>
                  <a:pt x="507004" y="2378571"/>
                  <a:pt x="479688" y="2370294"/>
                  <a:pt x="452785" y="2359533"/>
                </a:cubicBezTo>
                <a:cubicBezTo>
                  <a:pt x="469754" y="2343805"/>
                  <a:pt x="482585" y="2331389"/>
                  <a:pt x="508659" y="2306970"/>
                </a:cubicBezTo>
                <a:cubicBezTo>
                  <a:pt x="453199" y="2300762"/>
                  <a:pt x="392773" y="2383124"/>
                  <a:pt x="387392" y="2290829"/>
                </a:cubicBezTo>
                <a:cubicBezTo>
                  <a:pt x="411811" y="2276343"/>
                  <a:pt x="427125" y="2263099"/>
                  <a:pt x="444508" y="2258960"/>
                </a:cubicBezTo>
                <a:cubicBezTo>
                  <a:pt x="457752" y="2255649"/>
                  <a:pt x="475963" y="2261443"/>
                  <a:pt x="488793" y="2268893"/>
                </a:cubicBezTo>
                <a:cubicBezTo>
                  <a:pt x="558739" y="2310281"/>
                  <a:pt x="627857" y="2353739"/>
                  <a:pt x="705666" y="2388919"/>
                </a:cubicBezTo>
                <a:cubicBezTo>
                  <a:pt x="634893" y="2310281"/>
                  <a:pt x="563705" y="2231644"/>
                  <a:pt x="494587" y="2155076"/>
                </a:cubicBezTo>
                <a:cubicBezTo>
                  <a:pt x="401878" y="2187359"/>
                  <a:pt x="387392" y="2181978"/>
                  <a:pt x="367940" y="2114516"/>
                </a:cubicBezTo>
                <a:cubicBezTo>
                  <a:pt x="356351" y="2122379"/>
                  <a:pt x="345590" y="2129829"/>
                  <a:pt x="329035" y="2141418"/>
                </a:cubicBezTo>
                <a:cubicBezTo>
                  <a:pt x="358007" y="2037120"/>
                  <a:pt x="363387" y="2025531"/>
                  <a:pt x="468927" y="2066919"/>
                </a:cubicBezTo>
                <a:cubicBezTo>
                  <a:pt x="557497" y="2101271"/>
                  <a:pt x="640273" y="2128174"/>
                  <a:pt x="734224" y="2104583"/>
                </a:cubicBezTo>
                <a:cubicBezTo>
                  <a:pt x="738777" y="2103341"/>
                  <a:pt x="744985" y="2109963"/>
                  <a:pt x="755332" y="2115343"/>
                </a:cubicBezTo>
                <a:cubicBezTo>
                  <a:pt x="750365" y="2119482"/>
                  <a:pt x="747468" y="2123207"/>
                  <a:pt x="743743" y="2124449"/>
                </a:cubicBezTo>
                <a:cubicBezTo>
                  <a:pt x="737949" y="2126518"/>
                  <a:pt x="731327" y="2126518"/>
                  <a:pt x="727188" y="2127346"/>
                </a:cubicBezTo>
                <a:cubicBezTo>
                  <a:pt x="729671" y="2144729"/>
                  <a:pt x="731741" y="2161698"/>
                  <a:pt x="733810" y="2178253"/>
                </a:cubicBezTo>
                <a:cubicBezTo>
                  <a:pt x="723463" y="2175770"/>
                  <a:pt x="712702" y="2173287"/>
                  <a:pt x="692836" y="2168734"/>
                </a:cubicBezTo>
                <a:cubicBezTo>
                  <a:pt x="692836" y="2183634"/>
                  <a:pt x="692836" y="2200603"/>
                  <a:pt x="692836" y="2217986"/>
                </a:cubicBezTo>
                <a:cubicBezTo>
                  <a:pt x="706908" y="2213433"/>
                  <a:pt x="721394" y="2208880"/>
                  <a:pt x="737121" y="2203914"/>
                </a:cubicBezTo>
                <a:cubicBezTo>
                  <a:pt x="744985" y="2217986"/>
                  <a:pt x="753676" y="2234127"/>
                  <a:pt x="766093" y="2256477"/>
                </a:cubicBezTo>
                <a:cubicBezTo>
                  <a:pt x="839350" y="2155076"/>
                  <a:pt x="905157" y="2256063"/>
                  <a:pt x="998280" y="2271376"/>
                </a:cubicBezTo>
                <a:cubicBezTo>
                  <a:pt x="981725" y="2222124"/>
                  <a:pt x="976758" y="2184461"/>
                  <a:pt x="957719" y="2156731"/>
                </a:cubicBezTo>
                <a:cubicBezTo>
                  <a:pt x="908468" y="2084716"/>
                  <a:pt x="854249" y="2015598"/>
                  <a:pt x="798375" y="1948963"/>
                </a:cubicBezTo>
                <a:cubicBezTo>
                  <a:pt x="775612" y="1921647"/>
                  <a:pt x="742088" y="1903437"/>
                  <a:pt x="710633" y="1890192"/>
                </a:cubicBezTo>
                <a:cubicBezTo>
                  <a:pt x="679178" y="1878604"/>
                  <a:pt x="648137" y="1867015"/>
                  <a:pt x="610060" y="1852529"/>
                </a:cubicBezTo>
                <a:cubicBezTo>
                  <a:pt x="642343" y="1834318"/>
                  <a:pt x="667175" y="1820660"/>
                  <a:pt x="697803" y="1803277"/>
                </a:cubicBezTo>
                <a:cubicBezTo>
                  <a:pt x="858802" y="1879431"/>
                  <a:pt x="1028493" y="1959724"/>
                  <a:pt x="1211428" y="2046225"/>
                </a:cubicBezTo>
                <a:cubicBezTo>
                  <a:pt x="1163004" y="1962621"/>
                  <a:pt x="1109614" y="1897228"/>
                  <a:pt x="1085609" y="1822316"/>
                </a:cubicBezTo>
                <a:cubicBezTo>
                  <a:pt x="1059948" y="1742437"/>
                  <a:pt x="1014835" y="1683252"/>
                  <a:pt x="947786" y="1626137"/>
                </a:cubicBezTo>
                <a:cubicBezTo>
                  <a:pt x="970964" y="1621998"/>
                  <a:pt x="985863" y="1619101"/>
                  <a:pt x="989588" y="1618273"/>
                </a:cubicBezTo>
                <a:cubicBezTo>
                  <a:pt x="957719" y="1540463"/>
                  <a:pt x="927092" y="1461412"/>
                  <a:pt x="892326" y="1384017"/>
                </a:cubicBezTo>
                <a:cubicBezTo>
                  <a:pt x="886532" y="1371186"/>
                  <a:pt x="865010" y="1365392"/>
                  <a:pt x="838522" y="1348423"/>
                </a:cubicBezTo>
                <a:cubicBezTo>
                  <a:pt x="845972" y="1387741"/>
                  <a:pt x="850524" y="1410919"/>
                  <a:pt x="857560" y="1446926"/>
                </a:cubicBezTo>
                <a:cubicBezTo>
                  <a:pt x="824036" y="1401399"/>
                  <a:pt x="797962" y="1366220"/>
                  <a:pt x="771887" y="1331040"/>
                </a:cubicBezTo>
                <a:cubicBezTo>
                  <a:pt x="768162" y="1326073"/>
                  <a:pt x="762782" y="1320279"/>
                  <a:pt x="762782" y="1314898"/>
                </a:cubicBezTo>
                <a:cubicBezTo>
                  <a:pt x="757815" y="1208117"/>
                  <a:pt x="722635" y="1171696"/>
                  <a:pt x="613785" y="1162590"/>
                </a:cubicBezTo>
                <a:cubicBezTo>
                  <a:pt x="639445" y="1122858"/>
                  <a:pt x="646068" y="1121202"/>
                  <a:pt x="728430" y="1144380"/>
                </a:cubicBezTo>
                <a:cubicBezTo>
                  <a:pt x="706908" y="1115822"/>
                  <a:pt x="695733" y="1100508"/>
                  <a:pt x="684145" y="1085609"/>
                </a:cubicBezTo>
                <a:cubicBezTo>
                  <a:pt x="703183" y="1083125"/>
                  <a:pt x="724291" y="1080228"/>
                  <a:pt x="745813" y="1077331"/>
                </a:cubicBezTo>
                <a:cubicBezTo>
                  <a:pt x="745813" y="1073192"/>
                  <a:pt x="746227" y="1069053"/>
                  <a:pt x="746227" y="1064915"/>
                </a:cubicBezTo>
                <a:cubicBezTo>
                  <a:pt x="725533" y="1061190"/>
                  <a:pt x="704839" y="1057051"/>
                  <a:pt x="681661" y="1052912"/>
                </a:cubicBezTo>
                <a:cubicBezTo>
                  <a:pt x="681661" y="1044634"/>
                  <a:pt x="681661" y="1030562"/>
                  <a:pt x="681661" y="1028079"/>
                </a:cubicBezTo>
                <a:cubicBezTo>
                  <a:pt x="711874" y="1014007"/>
                  <a:pt x="734638" y="995797"/>
                  <a:pt x="758643" y="993727"/>
                </a:cubicBezTo>
                <a:cubicBezTo>
                  <a:pt x="782234" y="991658"/>
                  <a:pt x="807481" y="1006557"/>
                  <a:pt x="824864" y="1011524"/>
                </a:cubicBezTo>
                <a:cubicBezTo>
                  <a:pt x="838108" y="990830"/>
                  <a:pt x="846800" y="961444"/>
                  <a:pt x="866252" y="949442"/>
                </a:cubicBezTo>
                <a:cubicBezTo>
                  <a:pt x="916745" y="918401"/>
                  <a:pt x="935370" y="932473"/>
                  <a:pt x="938267" y="992072"/>
                </a:cubicBezTo>
                <a:cubicBezTo>
                  <a:pt x="939095" y="1013180"/>
                  <a:pt x="948614" y="1034287"/>
                  <a:pt x="955236" y="1059534"/>
                </a:cubicBezTo>
                <a:cubicBezTo>
                  <a:pt x="923367" y="1050015"/>
                  <a:pt x="894396" y="1041737"/>
                  <a:pt x="865838" y="1033460"/>
                </a:cubicBezTo>
                <a:cubicBezTo>
                  <a:pt x="862941" y="1039254"/>
                  <a:pt x="859630" y="1045462"/>
                  <a:pt x="856733" y="1051257"/>
                </a:cubicBezTo>
                <a:cubicBezTo>
                  <a:pt x="876185" y="1066570"/>
                  <a:pt x="895637" y="1081884"/>
                  <a:pt x="916745" y="1098025"/>
                </a:cubicBezTo>
                <a:cubicBezTo>
                  <a:pt x="927506" y="1093886"/>
                  <a:pt x="942406" y="1088506"/>
                  <a:pt x="957306" y="1082711"/>
                </a:cubicBezTo>
                <a:cubicBezTo>
                  <a:pt x="960617" y="1095956"/>
                  <a:pt x="963100" y="1109614"/>
                  <a:pt x="968067" y="1122030"/>
                </a:cubicBezTo>
                <a:cubicBezTo>
                  <a:pt x="973033" y="1134446"/>
                  <a:pt x="978414" y="1151002"/>
                  <a:pt x="988761" y="1156382"/>
                </a:cubicBezTo>
                <a:cubicBezTo>
                  <a:pt x="1030562" y="1179146"/>
                  <a:pt x="1075675" y="1196115"/>
                  <a:pt x="1117064" y="1220120"/>
                </a:cubicBezTo>
                <a:cubicBezTo>
                  <a:pt x="1213084" y="1275166"/>
                  <a:pt x="1307449" y="1332695"/>
                  <a:pt x="1405952" y="1391466"/>
                </a:cubicBezTo>
                <a:cubicBezTo>
                  <a:pt x="1413816" y="1373669"/>
                  <a:pt x="1423749" y="1352562"/>
                  <a:pt x="1433268" y="1331454"/>
                </a:cubicBezTo>
                <a:cubicBezTo>
                  <a:pt x="1438235" y="1331868"/>
                  <a:pt x="1442788" y="1332281"/>
                  <a:pt x="1447754" y="1332695"/>
                </a:cubicBezTo>
                <a:cubicBezTo>
                  <a:pt x="1444443" y="1362909"/>
                  <a:pt x="1441132" y="1393536"/>
                  <a:pt x="1437821" y="1423749"/>
                </a:cubicBezTo>
                <a:cubicBezTo>
                  <a:pt x="1463895" y="1419196"/>
                  <a:pt x="1487900" y="1415058"/>
                  <a:pt x="1521839" y="1409263"/>
                </a:cubicBezTo>
                <a:cubicBezTo>
                  <a:pt x="1498661" y="1388569"/>
                  <a:pt x="1479623" y="1372014"/>
                  <a:pt x="1450651" y="1345939"/>
                </a:cubicBezTo>
                <a:cubicBezTo>
                  <a:pt x="1477140" y="1348423"/>
                  <a:pt x="1490798" y="1350078"/>
                  <a:pt x="1512733" y="1352148"/>
                </a:cubicBezTo>
                <a:cubicBezTo>
                  <a:pt x="1494936" y="1314485"/>
                  <a:pt x="1479209" y="1280960"/>
                  <a:pt x="1462240" y="1244125"/>
                </a:cubicBezTo>
                <a:cubicBezTo>
                  <a:pt x="1457687" y="1247850"/>
                  <a:pt x="1449823" y="1254472"/>
                  <a:pt x="1444857" y="1259025"/>
                </a:cubicBezTo>
                <a:cubicBezTo>
                  <a:pt x="1418782" y="1237503"/>
                  <a:pt x="1392294" y="1215981"/>
                  <a:pt x="1359184" y="1188665"/>
                </a:cubicBezTo>
                <a:cubicBezTo>
                  <a:pt x="1393122" y="1190320"/>
                  <a:pt x="1419196" y="1191562"/>
                  <a:pt x="1451893" y="1193218"/>
                </a:cubicBezTo>
                <a:cubicBezTo>
                  <a:pt x="1451893" y="1193218"/>
                  <a:pt x="1461412" y="1179146"/>
                  <a:pt x="1473829" y="1160935"/>
                </a:cubicBezTo>
                <a:cubicBezTo>
                  <a:pt x="1498247" y="1183698"/>
                  <a:pt x="1517700" y="1201495"/>
                  <a:pt x="1533427" y="1215981"/>
                </a:cubicBezTo>
                <a:cubicBezTo>
                  <a:pt x="1569021" y="1213498"/>
                  <a:pt x="1600476" y="1211428"/>
                  <a:pt x="1641036" y="1208531"/>
                </a:cubicBezTo>
                <a:cubicBezTo>
                  <a:pt x="1622412" y="1200254"/>
                  <a:pt x="1609167" y="1194873"/>
                  <a:pt x="1595923" y="1189079"/>
                </a:cubicBezTo>
                <a:cubicBezTo>
                  <a:pt x="1542119" y="1165074"/>
                  <a:pt x="1541291" y="1111269"/>
                  <a:pt x="1525978" y="1064915"/>
                </a:cubicBezTo>
                <a:cubicBezTo>
                  <a:pt x="1512733" y="1025596"/>
                  <a:pt x="1506525" y="991658"/>
                  <a:pt x="1443201" y="984208"/>
                </a:cubicBezTo>
                <a:cubicBezTo>
                  <a:pt x="1405952" y="979655"/>
                  <a:pt x="1384016" y="1014007"/>
                  <a:pt x="1353389" y="997452"/>
                </a:cubicBezTo>
                <a:lnTo>
                  <a:pt x="1353803" y="999108"/>
                </a:lnTo>
                <a:cubicBezTo>
                  <a:pt x="1360011" y="975103"/>
                  <a:pt x="1366220" y="951097"/>
                  <a:pt x="1375739" y="915090"/>
                </a:cubicBezTo>
                <a:cubicBezTo>
                  <a:pt x="1353803" y="909709"/>
                  <a:pt x="1312829" y="909709"/>
                  <a:pt x="1284685" y="890671"/>
                </a:cubicBezTo>
                <a:cubicBezTo>
                  <a:pt x="1227984" y="852594"/>
                  <a:pt x="1176662" y="805825"/>
                  <a:pt x="1126169" y="759057"/>
                </a:cubicBezTo>
                <a:cubicBezTo>
                  <a:pt x="1115822" y="749538"/>
                  <a:pt x="1121202" y="724705"/>
                  <a:pt x="1116236" y="707736"/>
                </a:cubicBezTo>
                <a:cubicBezTo>
                  <a:pt x="1113753" y="698630"/>
                  <a:pt x="1106303" y="688697"/>
                  <a:pt x="1098439" y="683731"/>
                </a:cubicBezTo>
                <a:cubicBezTo>
                  <a:pt x="1078159" y="670900"/>
                  <a:pt x="1056223" y="660967"/>
                  <a:pt x="1035115" y="649792"/>
                </a:cubicBezTo>
                <a:cubicBezTo>
                  <a:pt x="1038012" y="643170"/>
                  <a:pt x="1040496" y="636548"/>
                  <a:pt x="1043393" y="629926"/>
                </a:cubicBezTo>
                <a:cubicBezTo>
                  <a:pt x="1088920" y="649792"/>
                  <a:pt x="1134447" y="669245"/>
                  <a:pt x="1183284" y="690353"/>
                </a:cubicBezTo>
                <a:cubicBezTo>
                  <a:pt x="1182043" y="676281"/>
                  <a:pt x="1185354" y="658484"/>
                  <a:pt x="1178732" y="653103"/>
                </a:cubicBezTo>
                <a:cubicBezTo>
                  <a:pt x="1152657" y="631582"/>
                  <a:pt x="1137758" y="614199"/>
                  <a:pt x="1138585" y="572397"/>
                </a:cubicBezTo>
                <a:cubicBezTo>
                  <a:pt x="1139413" y="536803"/>
                  <a:pt x="1110028" y="490448"/>
                  <a:pt x="1079814" y="466443"/>
                </a:cubicBezTo>
                <a:cubicBezTo>
                  <a:pt x="1038426" y="433333"/>
                  <a:pt x="1035529" y="393600"/>
                  <a:pt x="1034287" y="350971"/>
                </a:cubicBezTo>
                <a:cubicBezTo>
                  <a:pt x="1033874" y="338554"/>
                  <a:pt x="1052084" y="321171"/>
                  <a:pt x="1066156" y="313308"/>
                </a:cubicBezTo>
                <a:cubicBezTo>
                  <a:pt x="1083539" y="303374"/>
                  <a:pt x="1105475" y="301305"/>
                  <a:pt x="1132377" y="293855"/>
                </a:cubicBezTo>
                <a:cubicBezTo>
                  <a:pt x="1175835" y="329863"/>
                  <a:pt x="1228397" y="373734"/>
                  <a:pt x="1283444" y="419261"/>
                </a:cubicBezTo>
                <a:cubicBezTo>
                  <a:pt x="1290479" y="403533"/>
                  <a:pt x="1297102" y="389048"/>
                  <a:pt x="1303724" y="374148"/>
                </a:cubicBezTo>
                <a:cubicBezTo>
                  <a:pt x="1315312" y="382012"/>
                  <a:pt x="1326901" y="389462"/>
                  <a:pt x="1338490" y="397739"/>
                </a:cubicBezTo>
                <a:cubicBezTo>
                  <a:pt x="1342628" y="390703"/>
                  <a:pt x="1346767" y="386978"/>
                  <a:pt x="1346353" y="384081"/>
                </a:cubicBezTo>
                <a:cubicBezTo>
                  <a:pt x="1340145" y="354696"/>
                  <a:pt x="1333109" y="324896"/>
                  <a:pt x="1326487" y="295511"/>
                </a:cubicBezTo>
                <a:cubicBezTo>
                  <a:pt x="1321107" y="295925"/>
                  <a:pt x="1315726" y="296338"/>
                  <a:pt x="1310346" y="296338"/>
                </a:cubicBezTo>
                <a:cubicBezTo>
                  <a:pt x="1322762" y="282680"/>
                  <a:pt x="1334765" y="269022"/>
                  <a:pt x="1352561" y="249570"/>
                </a:cubicBezTo>
                <a:cubicBezTo>
                  <a:pt x="1372014" y="289302"/>
                  <a:pt x="1388569" y="323655"/>
                  <a:pt x="1406366" y="360490"/>
                </a:cubicBezTo>
                <a:cubicBezTo>
                  <a:pt x="1425818" y="341865"/>
                  <a:pt x="1446926" y="322413"/>
                  <a:pt x="1480037" y="291372"/>
                </a:cubicBezTo>
                <a:cubicBezTo>
                  <a:pt x="1463482" y="326966"/>
                  <a:pt x="1452307" y="349729"/>
                  <a:pt x="1437407" y="381598"/>
                </a:cubicBezTo>
                <a:cubicBezTo>
                  <a:pt x="1460170" y="396911"/>
                  <a:pt x="1486659" y="414294"/>
                  <a:pt x="1511905" y="431264"/>
                </a:cubicBezTo>
                <a:cubicBezTo>
                  <a:pt x="1611651" y="335243"/>
                  <a:pt x="1666697" y="497484"/>
                  <a:pt x="1757337" y="466029"/>
                </a:cubicBezTo>
                <a:cubicBezTo>
                  <a:pt x="1742851" y="423814"/>
                  <a:pt x="1607926" y="428780"/>
                  <a:pt x="1700221" y="353040"/>
                </a:cubicBezTo>
                <a:cubicBezTo>
                  <a:pt x="1684080" y="317860"/>
                  <a:pt x="1670422" y="288889"/>
                  <a:pt x="1655522" y="256606"/>
                </a:cubicBezTo>
                <a:cubicBezTo>
                  <a:pt x="1617445" y="271920"/>
                  <a:pt x="1588473" y="268195"/>
                  <a:pt x="1575643" y="220598"/>
                </a:cubicBezTo>
                <a:cubicBezTo>
                  <a:pt x="1571504" y="205699"/>
                  <a:pt x="1549983" y="195765"/>
                  <a:pt x="1537980" y="182107"/>
                </a:cubicBezTo>
                <a:cubicBezTo>
                  <a:pt x="1528047" y="170933"/>
                  <a:pt x="1521011" y="157275"/>
                  <a:pt x="1512319" y="144858"/>
                </a:cubicBezTo>
                <a:cubicBezTo>
                  <a:pt x="1517286" y="140719"/>
                  <a:pt x="1522666" y="136581"/>
                  <a:pt x="1527633" y="132856"/>
                </a:cubicBezTo>
                <a:cubicBezTo>
                  <a:pt x="1540463" y="144030"/>
                  <a:pt x="1553707" y="154377"/>
                  <a:pt x="1565710" y="165966"/>
                </a:cubicBezTo>
                <a:cubicBezTo>
                  <a:pt x="1589301" y="189143"/>
                  <a:pt x="1607098" y="192041"/>
                  <a:pt x="1619101" y="155619"/>
                </a:cubicBezTo>
                <a:cubicBezTo>
                  <a:pt x="1629861" y="122923"/>
                  <a:pt x="1645589" y="124164"/>
                  <a:pt x="1667938" y="147755"/>
                </a:cubicBezTo>
                <a:cubicBezTo>
                  <a:pt x="1684908" y="165552"/>
                  <a:pt x="1708085" y="177555"/>
                  <a:pt x="1725468" y="195352"/>
                </a:cubicBezTo>
                <a:cubicBezTo>
                  <a:pt x="1740368" y="210665"/>
                  <a:pt x="1750715" y="230118"/>
                  <a:pt x="1763959" y="248742"/>
                </a:cubicBezTo>
                <a:cubicBezTo>
                  <a:pt x="1789205" y="240051"/>
                  <a:pt x="1817763" y="230118"/>
                  <a:pt x="1845907" y="220184"/>
                </a:cubicBezTo>
                <a:cubicBezTo>
                  <a:pt x="1830593" y="137822"/>
                  <a:pt x="1806175" y="118370"/>
                  <a:pt x="1726710" y="120025"/>
                </a:cubicBezTo>
                <a:cubicBezTo>
                  <a:pt x="1741609" y="110920"/>
                  <a:pt x="1755267" y="98917"/>
                  <a:pt x="1771409" y="93951"/>
                </a:cubicBezTo>
                <a:cubicBezTo>
                  <a:pt x="1789619" y="88570"/>
                  <a:pt x="1809899" y="89398"/>
                  <a:pt x="1834732" y="86915"/>
                </a:cubicBezTo>
                <a:cubicBezTo>
                  <a:pt x="1841768" y="97676"/>
                  <a:pt x="1852529" y="114231"/>
                  <a:pt x="1863290" y="130786"/>
                </a:cubicBezTo>
                <a:cubicBezTo>
                  <a:pt x="1870326" y="128303"/>
                  <a:pt x="1877362" y="125820"/>
                  <a:pt x="1884398" y="123750"/>
                </a:cubicBezTo>
                <a:cubicBezTo>
                  <a:pt x="1876948" y="102228"/>
                  <a:pt x="1874051" y="77396"/>
                  <a:pt x="1860807" y="60427"/>
                </a:cubicBezTo>
                <a:cubicBezTo>
                  <a:pt x="1849218" y="45527"/>
                  <a:pt x="1826041" y="39319"/>
                  <a:pt x="1802864" y="26488"/>
                </a:cubicBezTo>
                <a:cubicBezTo>
                  <a:pt x="1840527" y="16141"/>
                  <a:pt x="1862876" y="10347"/>
                  <a:pt x="1901781" y="0"/>
                </a:cubicBezTo>
                <a:cubicBezTo>
                  <a:pt x="1951033" y="37249"/>
                  <a:pt x="2013943" y="84846"/>
                  <a:pt x="2080991" y="135339"/>
                </a:cubicBezTo>
                <a:cubicBezTo>
                  <a:pt x="2076025" y="114645"/>
                  <a:pt x="2071886" y="98504"/>
                  <a:pt x="2068161" y="82776"/>
                </a:cubicBezTo>
                <a:cubicBezTo>
                  <a:pt x="2108721" y="107609"/>
                  <a:pt x="2128588" y="170105"/>
                  <a:pt x="2181564" y="148997"/>
                </a:cubicBezTo>
                <a:cubicBezTo>
                  <a:pt x="2227505" y="130786"/>
                  <a:pt x="2242405" y="157275"/>
                  <a:pt x="2261029" y="180866"/>
                </a:cubicBezTo>
                <a:cubicBezTo>
                  <a:pt x="2289173" y="216460"/>
                  <a:pt x="2321870" y="216046"/>
                  <a:pt x="2357877" y="200732"/>
                </a:cubicBezTo>
                <a:cubicBezTo>
                  <a:pt x="2395127" y="185005"/>
                  <a:pt x="2426168" y="203215"/>
                  <a:pt x="2429892" y="241292"/>
                </a:cubicBezTo>
                <a:cubicBezTo>
                  <a:pt x="2431134" y="255778"/>
                  <a:pt x="2438998" y="276886"/>
                  <a:pt x="2448931" y="281025"/>
                </a:cubicBezTo>
                <a:cubicBezTo>
                  <a:pt x="2462589" y="286405"/>
                  <a:pt x="2482042" y="278128"/>
                  <a:pt x="2514324" y="273161"/>
                </a:cubicBezTo>
                <a:cubicBezTo>
                  <a:pt x="2489078" y="255778"/>
                  <a:pt x="2479972" y="249570"/>
                  <a:pt x="2471281" y="243362"/>
                </a:cubicBezTo>
                <a:cubicBezTo>
                  <a:pt x="2463003" y="237567"/>
                  <a:pt x="2454725" y="231773"/>
                  <a:pt x="2443551" y="223909"/>
                </a:cubicBezTo>
                <a:cubicBezTo>
                  <a:pt x="2453070" y="211079"/>
                  <a:pt x="2461348" y="200318"/>
                  <a:pt x="2470867" y="188316"/>
                </a:cubicBezTo>
                <a:cubicBezTo>
                  <a:pt x="2433617" y="160586"/>
                  <a:pt x="2397196" y="133683"/>
                  <a:pt x="2360361" y="106367"/>
                </a:cubicBezTo>
                <a:cubicBezTo>
                  <a:pt x="2360361" y="100987"/>
                  <a:pt x="2360361" y="96020"/>
                  <a:pt x="2360361" y="90640"/>
                </a:cubicBezTo>
                <a:cubicBezTo>
                  <a:pt x="2383952" y="89398"/>
                  <a:pt x="2411682" y="79051"/>
                  <a:pt x="2429892" y="88157"/>
                </a:cubicBezTo>
                <a:cubicBezTo>
                  <a:pt x="2489078" y="117542"/>
                  <a:pt x="2547021" y="151066"/>
                  <a:pt x="2602067" y="188316"/>
                </a:cubicBezTo>
                <a:cubicBezTo>
                  <a:pt x="2687740" y="245845"/>
                  <a:pt x="2770102" y="309169"/>
                  <a:pt x="2856189" y="366284"/>
                </a:cubicBezTo>
                <a:cubicBezTo>
                  <a:pt x="2869848" y="375390"/>
                  <a:pt x="2896336" y="364215"/>
                  <a:pt x="2916616" y="363387"/>
                </a:cubicBezTo>
                <a:cubicBezTo>
                  <a:pt x="2947657" y="362145"/>
                  <a:pt x="2967523" y="390289"/>
                  <a:pt x="2994012" y="396084"/>
                </a:cubicBezTo>
                <a:cubicBezTo>
                  <a:pt x="3063544" y="411397"/>
                  <a:pt x="3134731" y="420089"/>
                  <a:pt x="3207988" y="426297"/>
                </a:cubicBezTo>
                <a:cubicBezTo>
                  <a:pt x="3149217" y="392359"/>
                  <a:pt x="3067268" y="394014"/>
                  <a:pt x="3038711" y="307927"/>
                </a:cubicBezTo>
                <a:cubicBezTo>
                  <a:pt x="3122729" y="333174"/>
                  <a:pt x="3227854" y="326138"/>
                  <a:pt x="3268415" y="407258"/>
                </a:cubicBezTo>
                <a:cubicBezTo>
                  <a:pt x="3311872" y="494587"/>
                  <a:pt x="3395890" y="480929"/>
                  <a:pt x="3456316" y="519834"/>
                </a:cubicBezTo>
                <a:cubicBezTo>
                  <a:pt x="3485702" y="538872"/>
                  <a:pt x="3497704" y="538872"/>
                  <a:pt x="3496049" y="564533"/>
                </a:cubicBezTo>
                <a:cubicBezTo>
                  <a:pt x="3518812" y="555428"/>
                  <a:pt x="3538265" y="547978"/>
                  <a:pt x="3572203" y="534320"/>
                </a:cubicBezTo>
                <a:cubicBezTo>
                  <a:pt x="3561856" y="559153"/>
                  <a:pt x="3555647" y="573638"/>
                  <a:pt x="3549025" y="589780"/>
                </a:cubicBezTo>
                <a:cubicBezTo>
                  <a:pt x="3585447" y="592263"/>
                  <a:pt x="3624352" y="594746"/>
                  <a:pt x="3674431" y="598057"/>
                </a:cubicBezTo>
                <a:cubicBezTo>
                  <a:pt x="3680639" y="590194"/>
                  <a:pt x="3674845" y="530595"/>
                  <a:pt x="3720786" y="569500"/>
                </a:cubicBezTo>
                <a:cubicBezTo>
                  <a:pt x="3710853" y="591021"/>
                  <a:pt x="3701333" y="611715"/>
                  <a:pt x="3687675" y="641929"/>
                </a:cubicBezTo>
                <a:cubicBezTo>
                  <a:pt x="3741066" y="629512"/>
                  <a:pt x="3775832" y="625373"/>
                  <a:pt x="3813909" y="659312"/>
                </a:cubicBezTo>
                <a:cubicBezTo>
                  <a:pt x="3836259" y="679178"/>
                  <a:pt x="3885510" y="673797"/>
                  <a:pt x="3922346" y="671728"/>
                </a:cubicBezTo>
                <a:cubicBezTo>
                  <a:pt x="4022505" y="666348"/>
                  <a:pt x="4122664" y="657656"/>
                  <a:pt x="4222823" y="647723"/>
                </a:cubicBezTo>
                <a:cubicBezTo>
                  <a:pt x="4268350" y="643170"/>
                  <a:pt x="4326293" y="609646"/>
                  <a:pt x="4356506" y="627443"/>
                </a:cubicBezTo>
                <a:cubicBezTo>
                  <a:pt x="4465357" y="690353"/>
                  <a:pt x="4579174" y="649379"/>
                  <a:pt x="4689266" y="658484"/>
                </a:cubicBezTo>
                <a:cubicBezTo>
                  <a:pt x="4809705" y="668831"/>
                  <a:pt x="4932214" y="653931"/>
                  <a:pt x="5053895" y="651862"/>
                </a:cubicBezTo>
                <a:cubicBezTo>
                  <a:pt x="5092800" y="651448"/>
                  <a:pt x="5132118" y="659312"/>
                  <a:pt x="5171023" y="659726"/>
                </a:cubicBezTo>
                <a:cubicBezTo>
                  <a:pt x="5190062" y="660139"/>
                  <a:pt x="5209100" y="651448"/>
                  <a:pt x="5228553" y="649379"/>
                </a:cubicBezTo>
                <a:cubicBezTo>
                  <a:pt x="5244694" y="647723"/>
                  <a:pt x="5269527" y="632823"/>
                  <a:pt x="5267871" y="669245"/>
                </a:cubicBezTo>
                <a:cubicBezTo>
                  <a:pt x="5267871" y="670486"/>
                  <a:pt x="5279046" y="673797"/>
                  <a:pt x="5284427" y="672970"/>
                </a:cubicBezTo>
                <a:cubicBezTo>
                  <a:pt x="5330781" y="667175"/>
                  <a:pt x="5376722" y="660553"/>
                  <a:pt x="5423904" y="644412"/>
                </a:cubicBezTo>
                <a:cubicBezTo>
                  <a:pt x="5408177" y="639032"/>
                  <a:pt x="5392449" y="634065"/>
                  <a:pt x="5371342" y="627029"/>
                </a:cubicBezTo>
                <a:cubicBezTo>
                  <a:pt x="5377964" y="605093"/>
                  <a:pt x="5384172" y="583572"/>
                  <a:pt x="5389966" y="564533"/>
                </a:cubicBezTo>
                <a:cubicBezTo>
                  <a:pt x="5416040" y="583158"/>
                  <a:pt x="5442943" y="599299"/>
                  <a:pt x="5465292" y="619993"/>
                </a:cubicBezTo>
                <a:cubicBezTo>
                  <a:pt x="5485159" y="638618"/>
                  <a:pt x="5497575" y="665934"/>
                  <a:pt x="5518269" y="683731"/>
                </a:cubicBezTo>
                <a:cubicBezTo>
                  <a:pt x="5588629" y="744571"/>
                  <a:pt x="5677613" y="726774"/>
                  <a:pt x="5759975" y="735466"/>
                </a:cubicBezTo>
                <a:cubicBezTo>
                  <a:pt x="5815849" y="741260"/>
                  <a:pt x="5872551" y="736707"/>
                  <a:pt x="5928838" y="736707"/>
                </a:cubicBezTo>
                <a:cubicBezTo>
                  <a:pt x="5929252" y="743329"/>
                  <a:pt x="5930080" y="749951"/>
                  <a:pt x="5930494" y="756574"/>
                </a:cubicBezTo>
                <a:cubicBezTo>
                  <a:pt x="5904419" y="759885"/>
                  <a:pt x="5878345" y="763196"/>
                  <a:pt x="5852271" y="766507"/>
                </a:cubicBezTo>
                <a:cubicBezTo>
                  <a:pt x="5852271" y="768576"/>
                  <a:pt x="5851857" y="770646"/>
                  <a:pt x="5851857" y="772301"/>
                </a:cubicBezTo>
                <a:cubicBezTo>
                  <a:pt x="5894072" y="780165"/>
                  <a:pt x="5936289" y="788029"/>
                  <a:pt x="5978090" y="795892"/>
                </a:cubicBezTo>
                <a:cubicBezTo>
                  <a:pt x="5980574" y="790098"/>
                  <a:pt x="5983057" y="784304"/>
                  <a:pt x="5985954" y="778509"/>
                </a:cubicBezTo>
                <a:cubicBezTo>
                  <a:pt x="5973952" y="768162"/>
                  <a:pt x="5961535" y="757815"/>
                  <a:pt x="5945394" y="744571"/>
                </a:cubicBezTo>
                <a:cubicBezTo>
                  <a:pt x="5961121" y="723877"/>
                  <a:pt x="6028997" y="766921"/>
                  <a:pt x="6001268" y="682903"/>
                </a:cubicBezTo>
                <a:cubicBezTo>
                  <a:pt x="6008303" y="777682"/>
                  <a:pt x="6088596" y="731327"/>
                  <a:pt x="6126674" y="760298"/>
                </a:cubicBezTo>
                <a:cubicBezTo>
                  <a:pt x="6129984" y="757815"/>
                  <a:pt x="6144884" y="746640"/>
                  <a:pt x="6159784" y="735052"/>
                </a:cubicBezTo>
                <a:cubicBezTo>
                  <a:pt x="6146126" y="812861"/>
                  <a:pt x="6087355" y="783062"/>
                  <a:pt x="6034792" y="789270"/>
                </a:cubicBezTo>
                <a:cubicBezTo>
                  <a:pt x="6065833" y="804584"/>
                  <a:pt x="6089010" y="816172"/>
                  <a:pt x="6112602" y="827761"/>
                </a:cubicBezTo>
                <a:cubicBezTo>
                  <a:pt x="6110946" y="832314"/>
                  <a:pt x="6108876" y="836866"/>
                  <a:pt x="6107221" y="841833"/>
                </a:cubicBezTo>
                <a:cubicBezTo>
                  <a:pt x="6086527" y="840591"/>
                  <a:pt x="6065833" y="839350"/>
                  <a:pt x="6044725" y="838522"/>
                </a:cubicBezTo>
                <a:cubicBezTo>
                  <a:pt x="6044311" y="845558"/>
                  <a:pt x="6043897" y="852594"/>
                  <a:pt x="6043483" y="860044"/>
                </a:cubicBezTo>
                <a:cubicBezTo>
                  <a:pt x="6180064" y="869977"/>
                  <a:pt x="6316231" y="879910"/>
                  <a:pt x="6456122" y="889843"/>
                </a:cubicBezTo>
                <a:cubicBezTo>
                  <a:pt x="6439153" y="862527"/>
                  <a:pt x="6439153" y="862113"/>
                  <a:pt x="6299262" y="851352"/>
                </a:cubicBezTo>
                <a:cubicBezTo>
                  <a:pt x="6241318" y="847213"/>
                  <a:pt x="6183375" y="844730"/>
                  <a:pt x="6125432" y="841833"/>
                </a:cubicBezTo>
                <a:cubicBezTo>
                  <a:pt x="6125432" y="833969"/>
                  <a:pt x="6125432" y="826106"/>
                  <a:pt x="6125018" y="818242"/>
                </a:cubicBezTo>
                <a:cubicBezTo>
                  <a:pt x="6270704" y="818242"/>
                  <a:pt x="6416804" y="818242"/>
                  <a:pt x="6557937" y="818242"/>
                </a:cubicBezTo>
                <a:cubicBezTo>
                  <a:pt x="6569939" y="776854"/>
                  <a:pt x="6579045" y="744157"/>
                  <a:pt x="6588564" y="711047"/>
                </a:cubicBezTo>
                <a:cubicBezTo>
                  <a:pt x="6617536" y="706908"/>
                  <a:pt x="6646094" y="703183"/>
                  <a:pt x="6675065" y="699044"/>
                </a:cubicBezTo>
                <a:cubicBezTo>
                  <a:pt x="6707348" y="699044"/>
                  <a:pt x="6739630" y="699044"/>
                  <a:pt x="6792193" y="699044"/>
                </a:cubicBezTo>
                <a:cubicBezTo>
                  <a:pt x="6756186" y="716427"/>
                  <a:pt x="6736733" y="726360"/>
                  <a:pt x="6717281" y="735880"/>
                </a:cubicBezTo>
                <a:cubicBezTo>
                  <a:pt x="6717695" y="742088"/>
                  <a:pt x="6717695" y="748296"/>
                  <a:pt x="6718108" y="754504"/>
                </a:cubicBezTo>
                <a:cubicBezTo>
                  <a:pt x="6787227" y="754504"/>
                  <a:pt x="6860070" y="767748"/>
                  <a:pt x="6924635" y="749951"/>
                </a:cubicBezTo>
                <a:cubicBezTo>
                  <a:pt x="6966023" y="738363"/>
                  <a:pt x="6967679" y="772715"/>
                  <a:pt x="6992098" y="788856"/>
                </a:cubicBezTo>
                <a:cubicBezTo>
                  <a:pt x="6963126" y="790926"/>
                  <a:pt x="6934568" y="792995"/>
                  <a:pt x="6905596" y="794651"/>
                </a:cubicBezTo>
                <a:cubicBezTo>
                  <a:pt x="6905183" y="797548"/>
                  <a:pt x="6904769" y="800445"/>
                  <a:pt x="6904355" y="802928"/>
                </a:cubicBezTo>
                <a:cubicBezTo>
                  <a:pt x="6938293" y="810378"/>
                  <a:pt x="6972231" y="817414"/>
                  <a:pt x="6997478" y="823208"/>
                </a:cubicBezTo>
                <a:cubicBezTo>
                  <a:pt x="7012378" y="799617"/>
                  <a:pt x="7021483" y="777682"/>
                  <a:pt x="7037624" y="763196"/>
                </a:cubicBezTo>
                <a:cubicBezTo>
                  <a:pt x="7051696" y="749951"/>
                  <a:pt x="7073218" y="744571"/>
                  <a:pt x="7108812" y="727602"/>
                </a:cubicBezTo>
                <a:cubicBezTo>
                  <a:pt x="7138611" y="725119"/>
                  <a:pt x="7188691" y="720980"/>
                  <a:pt x="7238770" y="716841"/>
                </a:cubicBezTo>
                <a:cubicBezTo>
                  <a:pt x="7240012" y="723049"/>
                  <a:pt x="7241253" y="729257"/>
                  <a:pt x="7242495" y="735052"/>
                </a:cubicBezTo>
                <a:cubicBezTo>
                  <a:pt x="7231320" y="744157"/>
                  <a:pt x="7220146" y="753263"/>
                  <a:pt x="7204004" y="766507"/>
                </a:cubicBezTo>
                <a:cubicBezTo>
                  <a:pt x="7289678" y="791340"/>
                  <a:pt x="7371626" y="814931"/>
                  <a:pt x="7453574" y="838522"/>
                </a:cubicBezTo>
                <a:cubicBezTo>
                  <a:pt x="7441985" y="851766"/>
                  <a:pt x="7426672" y="869149"/>
                  <a:pt x="7408461" y="889843"/>
                </a:cubicBezTo>
                <a:cubicBezTo>
                  <a:pt x="7460610" y="904329"/>
                  <a:pt x="7507379" y="917159"/>
                  <a:pt x="7556216" y="930817"/>
                </a:cubicBezTo>
                <a:cubicBezTo>
                  <a:pt x="7549181" y="940337"/>
                  <a:pt x="7543386" y="948200"/>
                  <a:pt x="7539247" y="953581"/>
                </a:cubicBezTo>
                <a:cubicBezTo>
                  <a:pt x="7584774" y="977172"/>
                  <a:pt x="7629887" y="1000349"/>
                  <a:pt x="7675000" y="1023527"/>
                </a:cubicBezTo>
                <a:cubicBezTo>
                  <a:pt x="7675000" y="1030149"/>
                  <a:pt x="7674587" y="1036771"/>
                  <a:pt x="7674587" y="1043807"/>
                </a:cubicBezTo>
                <a:cubicBezTo>
                  <a:pt x="7561597" y="1052084"/>
                  <a:pt x="7449022" y="1060776"/>
                  <a:pt x="7336032" y="1069053"/>
                </a:cubicBezTo>
                <a:cubicBezTo>
                  <a:pt x="7336032" y="1073606"/>
                  <a:pt x="7335618" y="1077745"/>
                  <a:pt x="7335618" y="1082298"/>
                </a:cubicBezTo>
                <a:cubicBezTo>
                  <a:pt x="7441158" y="1092645"/>
                  <a:pt x="7546284" y="1102578"/>
                  <a:pt x="7651823" y="1112925"/>
                </a:cubicBezTo>
                <a:cubicBezTo>
                  <a:pt x="7651823" y="1116650"/>
                  <a:pt x="7651823" y="1120375"/>
                  <a:pt x="7651823" y="1124513"/>
                </a:cubicBezTo>
                <a:cubicBezTo>
                  <a:pt x="7638992" y="1127411"/>
                  <a:pt x="7626576" y="1130722"/>
                  <a:pt x="7613746" y="1133619"/>
                </a:cubicBezTo>
                <a:cubicBezTo>
                  <a:pt x="7613332" y="1136516"/>
                  <a:pt x="7612505" y="1139827"/>
                  <a:pt x="7612090" y="1142724"/>
                </a:cubicBezTo>
                <a:cubicBezTo>
                  <a:pt x="7648926" y="1147277"/>
                  <a:pt x="7686175" y="1151830"/>
                  <a:pt x="7723010" y="1156382"/>
                </a:cubicBezTo>
                <a:cubicBezTo>
                  <a:pt x="7722597" y="1161763"/>
                  <a:pt x="7722183" y="1167557"/>
                  <a:pt x="7721769" y="1172937"/>
                </a:cubicBezTo>
                <a:cubicBezTo>
                  <a:pt x="7710180" y="1173351"/>
                  <a:pt x="7699005" y="1174179"/>
                  <a:pt x="7687417" y="1174593"/>
                </a:cubicBezTo>
                <a:cubicBezTo>
                  <a:pt x="7724252" y="1213498"/>
                  <a:pt x="7815306" y="1218050"/>
                  <a:pt x="7840553" y="1178318"/>
                </a:cubicBezTo>
                <a:cubicBezTo>
                  <a:pt x="7876974" y="1121202"/>
                  <a:pt x="7930778" y="1114994"/>
                  <a:pt x="7989963" y="1113339"/>
                </a:cubicBezTo>
                <a:cubicBezTo>
                  <a:pt x="8013554" y="1112511"/>
                  <a:pt x="8056598" y="1119547"/>
                  <a:pt x="8026799" y="1065329"/>
                </a:cubicBezTo>
                <a:cubicBezTo>
                  <a:pt x="8074809" y="1088506"/>
                  <a:pt x="8123233" y="1126997"/>
                  <a:pt x="8165035" y="1069053"/>
                </a:cubicBezTo>
                <a:cubicBezTo>
                  <a:pt x="8178693" y="1050015"/>
                  <a:pt x="8173313" y="1017318"/>
                  <a:pt x="8176623" y="990830"/>
                </a:cubicBezTo>
                <a:cubicBezTo>
                  <a:pt x="8171243" y="990416"/>
                  <a:pt x="8166276" y="990002"/>
                  <a:pt x="8160896" y="989588"/>
                </a:cubicBezTo>
                <a:cubicBezTo>
                  <a:pt x="8148894" y="1000349"/>
                  <a:pt x="8136891" y="1011110"/>
                  <a:pt x="8127786" y="1019388"/>
                </a:cubicBezTo>
                <a:cubicBezTo>
                  <a:pt x="8105850" y="975103"/>
                  <a:pt x="8084742" y="932473"/>
                  <a:pt x="8069843" y="901432"/>
                </a:cubicBezTo>
                <a:cubicBezTo>
                  <a:pt x="8082259" y="884877"/>
                  <a:pt x="8091364" y="862113"/>
                  <a:pt x="8107506" y="853836"/>
                </a:cubicBezTo>
                <a:cubicBezTo>
                  <a:pt x="8135649" y="838936"/>
                  <a:pt x="8167518" y="827347"/>
                  <a:pt x="8198973" y="824864"/>
                </a:cubicBezTo>
                <a:cubicBezTo>
                  <a:pt x="8242430" y="821553"/>
                  <a:pt x="8289199" y="801273"/>
                  <a:pt x="8329759" y="836453"/>
                </a:cubicBezTo>
                <a:cubicBezTo>
                  <a:pt x="8332657" y="838936"/>
                  <a:pt x="8338037" y="839764"/>
                  <a:pt x="8341762" y="839350"/>
                </a:cubicBezTo>
                <a:cubicBezTo>
                  <a:pt x="8367836" y="836453"/>
                  <a:pt x="8391841" y="817414"/>
                  <a:pt x="8415432" y="857560"/>
                </a:cubicBezTo>
                <a:cubicBezTo>
                  <a:pt x="8424951" y="873702"/>
                  <a:pt x="8478342" y="864183"/>
                  <a:pt x="8515177" y="866666"/>
                </a:cubicBezTo>
                <a:cubicBezTo>
                  <a:pt x="8515177" y="855077"/>
                  <a:pt x="8515177" y="842247"/>
                  <a:pt x="8515177" y="846800"/>
                </a:cubicBezTo>
                <a:cubicBezTo>
                  <a:pt x="8547460" y="846800"/>
                  <a:pt x="8578501" y="838936"/>
                  <a:pt x="8602506" y="848455"/>
                </a:cubicBezTo>
                <a:cubicBezTo>
                  <a:pt x="8647206" y="866666"/>
                  <a:pt x="8693146" y="865424"/>
                  <a:pt x="8738673" y="870391"/>
                </a:cubicBezTo>
                <a:cubicBezTo>
                  <a:pt x="8806550" y="877427"/>
                  <a:pt x="8875253" y="882393"/>
                  <a:pt x="8943543" y="884049"/>
                </a:cubicBezTo>
                <a:cubicBezTo>
                  <a:pt x="8986588" y="884877"/>
                  <a:pt x="9029631" y="878254"/>
                  <a:pt x="9076814" y="874530"/>
                </a:cubicBezTo>
                <a:cubicBezTo>
                  <a:pt x="9067294" y="891499"/>
                  <a:pt x="9061499" y="901846"/>
                  <a:pt x="9055705" y="912193"/>
                </a:cubicBezTo>
                <a:cubicBezTo>
                  <a:pt x="9074744" y="921712"/>
                  <a:pt x="9093369" y="939095"/>
                  <a:pt x="9112407" y="939095"/>
                </a:cubicBezTo>
                <a:cubicBezTo>
                  <a:pt x="9210083" y="938681"/>
                  <a:pt x="9307345" y="934128"/>
                  <a:pt x="9405020" y="931231"/>
                </a:cubicBezTo>
                <a:cubicBezTo>
                  <a:pt x="9423231" y="930817"/>
                  <a:pt x="9441442" y="929576"/>
                  <a:pt x="9460894" y="937853"/>
                </a:cubicBezTo>
                <a:cubicBezTo>
                  <a:pt x="9284167" y="977172"/>
                  <a:pt x="9104544" y="991658"/>
                  <a:pt x="8924091" y="1004074"/>
                </a:cubicBezTo>
                <a:cubicBezTo>
                  <a:pt x="9086746" y="1004074"/>
                  <a:pt x="9249402" y="1004074"/>
                  <a:pt x="9412057" y="1004074"/>
                </a:cubicBezTo>
                <a:cubicBezTo>
                  <a:pt x="9412057" y="1013593"/>
                  <a:pt x="9412057" y="1023113"/>
                  <a:pt x="9412057" y="1032218"/>
                </a:cubicBezTo>
                <a:cubicBezTo>
                  <a:pt x="9351630" y="1032218"/>
                  <a:pt x="9291203" y="1030149"/>
                  <a:pt x="9230777" y="1033046"/>
                </a:cubicBezTo>
                <a:cubicBezTo>
                  <a:pt x="9208014" y="1034287"/>
                  <a:pt x="9185663" y="1051257"/>
                  <a:pt x="9162900" y="1052084"/>
                </a:cubicBezTo>
                <a:cubicBezTo>
                  <a:pt x="9133928" y="1052912"/>
                  <a:pt x="9104544" y="1044221"/>
                  <a:pt x="9066052" y="1038012"/>
                </a:cubicBezTo>
                <a:cubicBezTo>
                  <a:pt x="9066880" y="1050429"/>
                  <a:pt x="9068122" y="1068226"/>
                  <a:pt x="9069364" y="1086023"/>
                </a:cubicBezTo>
                <a:cubicBezTo>
                  <a:pt x="8988657" y="999108"/>
                  <a:pt x="8907950" y="1075262"/>
                  <a:pt x="8827657" y="1079400"/>
                </a:cubicBezTo>
                <a:cubicBezTo>
                  <a:pt x="8873184" y="1088920"/>
                  <a:pt x="8918297" y="1088920"/>
                  <a:pt x="8963824" y="1088506"/>
                </a:cubicBezTo>
                <a:cubicBezTo>
                  <a:pt x="8999004" y="1088092"/>
                  <a:pt x="9034184" y="1086436"/>
                  <a:pt x="9069364" y="1085609"/>
                </a:cubicBezTo>
                <a:cubicBezTo>
                  <a:pt x="9109510" y="1150588"/>
                  <a:pt x="9169937" y="1123686"/>
                  <a:pt x="9226224" y="1122858"/>
                </a:cubicBezTo>
                <a:cubicBezTo>
                  <a:pt x="9314381" y="1121202"/>
                  <a:pt x="9403365" y="1134033"/>
                  <a:pt x="9489866" y="1122858"/>
                </a:cubicBezTo>
                <a:cubicBezTo>
                  <a:pt x="9618169" y="1106303"/>
                  <a:pt x="9743989" y="1072778"/>
                  <a:pt x="9871464" y="1049601"/>
                </a:cubicBezTo>
                <a:cubicBezTo>
                  <a:pt x="9952171" y="1034701"/>
                  <a:pt x="10036602" y="1035529"/>
                  <a:pt x="10113584" y="1010696"/>
                </a:cubicBezTo>
                <a:cubicBezTo>
                  <a:pt x="10163250" y="994555"/>
                  <a:pt x="10212087" y="990416"/>
                  <a:pt x="10261753" y="984208"/>
                </a:cubicBezTo>
                <a:cubicBezTo>
                  <a:pt x="10272928" y="982966"/>
                  <a:pt x="10284931" y="986691"/>
                  <a:pt x="10296519" y="988347"/>
                </a:cubicBezTo>
                <a:cubicBezTo>
                  <a:pt x="10296519" y="988347"/>
                  <a:pt x="10294863" y="986691"/>
                  <a:pt x="10294863" y="986691"/>
                </a:cubicBezTo>
                <a:cubicBezTo>
                  <a:pt x="10252648" y="1004902"/>
                  <a:pt x="10212087" y="1028493"/>
                  <a:pt x="10168216" y="1040496"/>
                </a:cubicBezTo>
                <a:cubicBezTo>
                  <a:pt x="10077990" y="1065742"/>
                  <a:pt x="9986522" y="1084781"/>
                  <a:pt x="9895469" y="1106717"/>
                </a:cubicBezTo>
                <a:cubicBezTo>
                  <a:pt x="9888433" y="1108372"/>
                  <a:pt x="9882225" y="1114994"/>
                  <a:pt x="9875189" y="1114994"/>
                </a:cubicBezTo>
                <a:cubicBezTo>
                  <a:pt x="9824696" y="1115822"/>
                  <a:pt x="9774202" y="1115408"/>
                  <a:pt x="9722053" y="1115408"/>
                </a:cubicBezTo>
                <a:cubicBezTo>
                  <a:pt x="9749370" y="1192390"/>
                  <a:pt x="9783308" y="1196942"/>
                  <a:pt x="9963759" y="1151002"/>
                </a:cubicBezTo>
                <a:cubicBezTo>
                  <a:pt x="9958379" y="1170868"/>
                  <a:pt x="9953826" y="1186595"/>
                  <a:pt x="9949273" y="1202737"/>
                </a:cubicBezTo>
                <a:cubicBezTo>
                  <a:pt x="9946376" y="1196942"/>
                  <a:pt x="9943479" y="1191562"/>
                  <a:pt x="9940582" y="1185768"/>
                </a:cubicBezTo>
                <a:cubicBezTo>
                  <a:pt x="9873119" y="1196529"/>
                  <a:pt x="9805657" y="1207289"/>
                  <a:pt x="9738194" y="1217636"/>
                </a:cubicBezTo>
                <a:cubicBezTo>
                  <a:pt x="9739023" y="1224259"/>
                  <a:pt x="9739850" y="1231295"/>
                  <a:pt x="9740263" y="1237917"/>
                </a:cubicBezTo>
                <a:cubicBezTo>
                  <a:pt x="9794068" y="1228811"/>
                  <a:pt x="9847872" y="1219292"/>
                  <a:pt x="9902091" y="1210187"/>
                </a:cubicBezTo>
                <a:cubicBezTo>
                  <a:pt x="9903746" y="1215981"/>
                  <a:pt x="9905402" y="1221361"/>
                  <a:pt x="9907472" y="1227156"/>
                </a:cubicBezTo>
                <a:cubicBezTo>
                  <a:pt x="9730331" y="1280132"/>
                  <a:pt x="9552776" y="1333523"/>
                  <a:pt x="9371082" y="1387741"/>
                </a:cubicBezTo>
                <a:cubicBezTo>
                  <a:pt x="9470828" y="1383189"/>
                  <a:pt x="9567675" y="1378636"/>
                  <a:pt x="9663282" y="1374083"/>
                </a:cubicBezTo>
                <a:cubicBezTo>
                  <a:pt x="9657902" y="1389811"/>
                  <a:pt x="9648382" y="1408849"/>
                  <a:pt x="9645485" y="1428716"/>
                </a:cubicBezTo>
                <a:cubicBezTo>
                  <a:pt x="9631414" y="1519769"/>
                  <a:pt x="9571814" y="1548741"/>
                  <a:pt x="9491935" y="1505283"/>
                </a:cubicBezTo>
                <a:cubicBezTo>
                  <a:pt x="9482417" y="1499903"/>
                  <a:pt x="9460894" y="1513147"/>
                  <a:pt x="9447237" y="1521011"/>
                </a:cubicBezTo>
                <a:cubicBezTo>
                  <a:pt x="9437303" y="1526805"/>
                  <a:pt x="9431095" y="1543774"/>
                  <a:pt x="9421575" y="1545016"/>
                </a:cubicBezTo>
                <a:cubicBezTo>
                  <a:pt x="9413298" y="1546258"/>
                  <a:pt x="9403779" y="1530944"/>
                  <a:pt x="9393846" y="1525150"/>
                </a:cubicBezTo>
                <a:cubicBezTo>
                  <a:pt x="9383085" y="1518942"/>
                  <a:pt x="9361977" y="1509836"/>
                  <a:pt x="9361149" y="1511078"/>
                </a:cubicBezTo>
                <a:cubicBezTo>
                  <a:pt x="9329281" y="1570263"/>
                  <a:pt x="9269268" y="1528875"/>
                  <a:pt x="9225811" y="1553708"/>
                </a:cubicBezTo>
                <a:cubicBezTo>
                  <a:pt x="9231190" y="1558674"/>
                  <a:pt x="9238640" y="1564882"/>
                  <a:pt x="9253540" y="1577713"/>
                </a:cubicBezTo>
                <a:cubicBezTo>
                  <a:pt x="9152140" y="1589301"/>
                  <a:pt x="9057775" y="1600062"/>
                  <a:pt x="8963410" y="1610823"/>
                </a:cubicBezTo>
                <a:cubicBezTo>
                  <a:pt x="8964237" y="1617445"/>
                  <a:pt x="8965066" y="1623653"/>
                  <a:pt x="8965894" y="1630275"/>
                </a:cubicBezTo>
                <a:cubicBezTo>
                  <a:pt x="9478278" y="1680355"/>
                  <a:pt x="9970796" y="1559088"/>
                  <a:pt x="10473246" y="1454376"/>
                </a:cubicBezTo>
                <a:cubicBezTo>
                  <a:pt x="10477799" y="1492039"/>
                  <a:pt x="10482351" y="1534669"/>
                  <a:pt x="10487318" y="1577299"/>
                </a:cubicBezTo>
                <a:cubicBezTo>
                  <a:pt x="10482766" y="1578126"/>
                  <a:pt x="10477799" y="1578954"/>
                  <a:pt x="10473246" y="1580196"/>
                </a:cubicBezTo>
                <a:cubicBezTo>
                  <a:pt x="10464141" y="1568607"/>
                  <a:pt x="10455036" y="1557019"/>
                  <a:pt x="10439721" y="1537566"/>
                </a:cubicBezTo>
                <a:cubicBezTo>
                  <a:pt x="10442205" y="1572746"/>
                  <a:pt x="10443860" y="1596337"/>
                  <a:pt x="10445930" y="1629448"/>
                </a:cubicBezTo>
                <a:cubicBezTo>
                  <a:pt x="10400817" y="1595509"/>
                  <a:pt x="10387159" y="1567779"/>
                  <a:pt x="10430616" y="1528875"/>
                </a:cubicBezTo>
                <a:cubicBezTo>
                  <a:pt x="10438894" y="1521425"/>
                  <a:pt x="10436411" y="1501972"/>
                  <a:pt x="10439308" y="1488314"/>
                </a:cubicBezTo>
                <a:cubicBezTo>
                  <a:pt x="10432686" y="1485003"/>
                  <a:pt x="10426064" y="1481692"/>
                  <a:pt x="10419442" y="1477967"/>
                </a:cubicBezTo>
                <a:cubicBezTo>
                  <a:pt x="10395851" y="1505283"/>
                  <a:pt x="10372260" y="1533013"/>
                  <a:pt x="10350737" y="1558260"/>
                </a:cubicBezTo>
                <a:cubicBezTo>
                  <a:pt x="10328388" y="1480037"/>
                  <a:pt x="10269203" y="1543774"/>
                  <a:pt x="10226987" y="1547913"/>
                </a:cubicBezTo>
                <a:cubicBezTo>
                  <a:pt x="10155386" y="1554535"/>
                  <a:pt x="10085854" y="1578954"/>
                  <a:pt x="10014253" y="1590957"/>
                </a:cubicBezTo>
                <a:cubicBezTo>
                  <a:pt x="9950515" y="1601718"/>
                  <a:pt x="9885950" y="1605443"/>
                  <a:pt x="9808968" y="1614134"/>
                </a:cubicBezTo>
                <a:cubicBezTo>
                  <a:pt x="9830490" y="1655108"/>
                  <a:pt x="9842493" y="1677872"/>
                  <a:pt x="9854495" y="1700635"/>
                </a:cubicBezTo>
                <a:cubicBezTo>
                  <a:pt x="9859048" y="1698566"/>
                  <a:pt x="9864014" y="1696910"/>
                  <a:pt x="9868566" y="1694841"/>
                </a:cubicBezTo>
                <a:cubicBezTo>
                  <a:pt x="9875603" y="1721329"/>
                  <a:pt x="9793655" y="1752784"/>
                  <a:pt x="9903746" y="1774720"/>
                </a:cubicBezTo>
                <a:cubicBezTo>
                  <a:pt x="9804002" y="1799139"/>
                  <a:pt x="9733228" y="1816108"/>
                  <a:pt x="9648382" y="1836802"/>
                </a:cubicBezTo>
                <a:cubicBezTo>
                  <a:pt x="9697220" y="1782583"/>
                  <a:pt x="9727847" y="1727537"/>
                  <a:pt x="9803174" y="1746576"/>
                </a:cubicBezTo>
                <a:cubicBezTo>
                  <a:pt x="9652108" y="1693599"/>
                  <a:pt x="9592508" y="1700635"/>
                  <a:pt x="9562295" y="1771822"/>
                </a:cubicBezTo>
                <a:cubicBezTo>
                  <a:pt x="9587542" y="1773478"/>
                  <a:pt x="9612375" y="1775134"/>
                  <a:pt x="9643001" y="1777203"/>
                </a:cubicBezTo>
                <a:cubicBezTo>
                  <a:pt x="9584645" y="1838457"/>
                  <a:pt x="9521321" y="1873637"/>
                  <a:pt x="9438545" y="1865773"/>
                </a:cubicBezTo>
                <a:cubicBezTo>
                  <a:pt x="9456755" y="1910886"/>
                  <a:pt x="9496074" y="1913784"/>
                  <a:pt x="9561467" y="1876120"/>
                </a:cubicBezTo>
                <a:cubicBezTo>
                  <a:pt x="9570159" y="1888537"/>
                  <a:pt x="9579264" y="1901367"/>
                  <a:pt x="9585058" y="1909645"/>
                </a:cubicBezTo>
                <a:cubicBezTo>
                  <a:pt x="9639691" y="1891434"/>
                  <a:pt x="9690598" y="1874465"/>
                  <a:pt x="9751025" y="1854599"/>
                </a:cubicBezTo>
                <a:cubicBezTo>
                  <a:pt x="9754336" y="1858737"/>
                  <a:pt x="9765096" y="1872396"/>
                  <a:pt x="9775443" y="1885640"/>
                </a:cubicBezTo>
                <a:cubicBezTo>
                  <a:pt x="9738608" y="1897642"/>
                  <a:pt x="9710051" y="1907161"/>
                  <a:pt x="9681079" y="1916681"/>
                </a:cubicBezTo>
                <a:cubicBezTo>
                  <a:pt x="9680251" y="1921647"/>
                  <a:pt x="9679423" y="1926614"/>
                  <a:pt x="9678596" y="1931166"/>
                </a:cubicBezTo>
                <a:cubicBezTo>
                  <a:pt x="9695565" y="1936961"/>
                  <a:pt x="9713775" y="1949791"/>
                  <a:pt x="9729503" y="1946894"/>
                </a:cubicBezTo>
                <a:cubicBezTo>
                  <a:pt x="9983625" y="1904264"/>
                  <a:pt x="10240231" y="1871982"/>
                  <a:pt x="10490216" y="1811969"/>
                </a:cubicBezTo>
                <a:cubicBezTo>
                  <a:pt x="10747235" y="1750301"/>
                  <a:pt x="10999702" y="1667939"/>
                  <a:pt x="11249686" y="1581437"/>
                </a:cubicBezTo>
                <a:cubicBezTo>
                  <a:pt x="11358123" y="1544188"/>
                  <a:pt x="11452074" y="1466379"/>
                  <a:pt x="11558855" y="1421680"/>
                </a:cubicBezTo>
                <a:cubicBezTo>
                  <a:pt x="11651978" y="1382361"/>
                  <a:pt x="11718199" y="1311174"/>
                  <a:pt x="11797249" y="1255714"/>
                </a:cubicBezTo>
                <a:cubicBezTo>
                  <a:pt x="11810080" y="1246608"/>
                  <a:pt x="11827050" y="1244125"/>
                  <a:pt x="11845260" y="1237089"/>
                </a:cubicBezTo>
                <a:cubicBezTo>
                  <a:pt x="11786075" y="1309932"/>
                  <a:pt x="11731857" y="1376567"/>
                  <a:pt x="11673085" y="1448168"/>
                </a:cubicBezTo>
                <a:cubicBezTo>
                  <a:pt x="11676811" y="1431613"/>
                  <a:pt x="11678880" y="1420852"/>
                  <a:pt x="11681363" y="1410091"/>
                </a:cubicBezTo>
                <a:cubicBezTo>
                  <a:pt x="11677224" y="1408849"/>
                  <a:pt x="11673085" y="1407194"/>
                  <a:pt x="11668947" y="1405952"/>
                </a:cubicBezTo>
                <a:cubicBezTo>
                  <a:pt x="11659841" y="1429957"/>
                  <a:pt x="11651150" y="1453962"/>
                  <a:pt x="11635423" y="1495350"/>
                </a:cubicBezTo>
                <a:cubicBezTo>
                  <a:pt x="11620109" y="1470518"/>
                  <a:pt x="11608934" y="1452721"/>
                  <a:pt x="11603554" y="1444029"/>
                </a:cubicBezTo>
                <a:cubicBezTo>
                  <a:pt x="11513741" y="1490384"/>
                  <a:pt x="11423102" y="1537152"/>
                  <a:pt x="11332876" y="1584335"/>
                </a:cubicBezTo>
                <a:cubicBezTo>
                  <a:pt x="11325840" y="1588060"/>
                  <a:pt x="11318804" y="1594682"/>
                  <a:pt x="11315907" y="1601718"/>
                </a:cubicBezTo>
                <a:cubicBezTo>
                  <a:pt x="11296868" y="1649728"/>
                  <a:pt x="11277002" y="1635656"/>
                  <a:pt x="11255895" y="1601304"/>
                </a:cubicBezTo>
                <a:cubicBezTo>
                  <a:pt x="11196709" y="1678286"/>
                  <a:pt x="11104828" y="1683252"/>
                  <a:pt x="11023707" y="1712224"/>
                </a:cubicBezTo>
                <a:cubicBezTo>
                  <a:pt x="10998047" y="1721329"/>
                  <a:pt x="10976525" y="1742437"/>
                  <a:pt x="10943001" y="1764373"/>
                </a:cubicBezTo>
                <a:cubicBezTo>
                  <a:pt x="10931412" y="1768511"/>
                  <a:pt x="10906166" y="1776789"/>
                  <a:pt x="10879677" y="1785895"/>
                </a:cubicBezTo>
                <a:cubicBezTo>
                  <a:pt x="10856913" y="1780100"/>
                  <a:pt x="10827114" y="1772650"/>
                  <a:pt x="10792348" y="1763959"/>
                </a:cubicBezTo>
                <a:cubicBezTo>
                  <a:pt x="10789865" y="1786722"/>
                  <a:pt x="10787795" y="1808658"/>
                  <a:pt x="10785312" y="1830594"/>
                </a:cubicBezTo>
                <a:cubicBezTo>
                  <a:pt x="10784071" y="1830180"/>
                  <a:pt x="10779932" y="1830594"/>
                  <a:pt x="10777863" y="1828524"/>
                </a:cubicBezTo>
                <a:cubicBezTo>
                  <a:pt x="10761721" y="1810727"/>
                  <a:pt x="10746407" y="1792930"/>
                  <a:pt x="10730680" y="1774720"/>
                </a:cubicBezTo>
                <a:cubicBezTo>
                  <a:pt x="10720747" y="1798311"/>
                  <a:pt x="10711642" y="1821902"/>
                  <a:pt x="10701295" y="1845493"/>
                </a:cubicBezTo>
                <a:cubicBezTo>
                  <a:pt x="10690119" y="1871568"/>
                  <a:pt x="10678117" y="1897228"/>
                  <a:pt x="10667356" y="1921647"/>
                </a:cubicBezTo>
                <a:cubicBezTo>
                  <a:pt x="10639626" y="1883156"/>
                  <a:pt x="10618519" y="1853771"/>
                  <a:pt x="10597825" y="1823971"/>
                </a:cubicBezTo>
                <a:cubicBezTo>
                  <a:pt x="10585821" y="1848804"/>
                  <a:pt x="10573819" y="1873637"/>
                  <a:pt x="10562645" y="1896401"/>
                </a:cubicBezTo>
                <a:cubicBezTo>
                  <a:pt x="10546917" y="1800380"/>
                  <a:pt x="10475730" y="1888951"/>
                  <a:pt x="10429789" y="1869912"/>
                </a:cubicBezTo>
                <a:cubicBezTo>
                  <a:pt x="10415717" y="1864118"/>
                  <a:pt x="10393781" y="1876948"/>
                  <a:pt x="10381365" y="1886881"/>
                </a:cubicBezTo>
                <a:cubicBezTo>
                  <a:pt x="10344116" y="1907989"/>
                  <a:pt x="10308521" y="1934478"/>
                  <a:pt x="10268790" y="1949791"/>
                </a:cubicBezTo>
                <a:cubicBezTo>
                  <a:pt x="10118551" y="2006907"/>
                  <a:pt x="9966657" y="2060297"/>
                  <a:pt x="9815590" y="2115343"/>
                </a:cubicBezTo>
                <a:cubicBezTo>
                  <a:pt x="9806071" y="2118654"/>
                  <a:pt x="9797793" y="2124449"/>
                  <a:pt x="9790758" y="2138521"/>
                </a:cubicBezTo>
                <a:cubicBezTo>
                  <a:pt x="9869808" y="2125690"/>
                  <a:pt x="9948860" y="2113274"/>
                  <a:pt x="10027910" y="2100444"/>
                </a:cubicBezTo>
                <a:cubicBezTo>
                  <a:pt x="10030394" y="2106652"/>
                  <a:pt x="10032878" y="2112446"/>
                  <a:pt x="10035360" y="2118654"/>
                </a:cubicBezTo>
                <a:cubicBezTo>
                  <a:pt x="9913680" y="2144729"/>
                  <a:pt x="9776272" y="2139762"/>
                  <a:pt x="9699290" y="2270963"/>
                </a:cubicBezTo>
                <a:cubicBezTo>
                  <a:pt x="9822626" y="2297037"/>
                  <a:pt x="9931063" y="2265996"/>
                  <a:pt x="10038672" y="2237852"/>
                </a:cubicBezTo>
                <a:cubicBezTo>
                  <a:pt x="10134278" y="2213019"/>
                  <a:pt x="10227402" y="2178667"/>
                  <a:pt x="10321765" y="2149282"/>
                </a:cubicBezTo>
                <a:cubicBezTo>
                  <a:pt x="10332112" y="2145971"/>
                  <a:pt x="10351979" y="2145971"/>
                  <a:pt x="10354048" y="2150523"/>
                </a:cubicBezTo>
                <a:cubicBezTo>
                  <a:pt x="10377639" y="2200603"/>
                  <a:pt x="10411992" y="2173287"/>
                  <a:pt x="10443860" y="2165009"/>
                </a:cubicBezTo>
                <a:cubicBezTo>
                  <a:pt x="10500148" y="2150523"/>
                  <a:pt x="10552298" y="2117413"/>
                  <a:pt x="10615621" y="2159629"/>
                </a:cubicBezTo>
                <a:cubicBezTo>
                  <a:pt x="10635487" y="2172873"/>
                  <a:pt x="10685153" y="2145143"/>
                  <a:pt x="10719505" y="2131899"/>
                </a:cubicBezTo>
                <a:cubicBezTo>
                  <a:pt x="10752201" y="2119482"/>
                  <a:pt x="10781587" y="2097960"/>
                  <a:pt x="10814698" y="2086372"/>
                </a:cubicBezTo>
                <a:cubicBezTo>
                  <a:pt x="10898715" y="2056572"/>
                  <a:pt x="10983974" y="2030498"/>
                  <a:pt x="11073373" y="2001526"/>
                </a:cubicBezTo>
                <a:cubicBezTo>
                  <a:pt x="11024535" y="2039189"/>
                  <a:pt x="10976939" y="2076025"/>
                  <a:pt x="10914443" y="2124035"/>
                </a:cubicBezTo>
                <a:cubicBezTo>
                  <a:pt x="11134213" y="2133968"/>
                  <a:pt x="11246375" y="1968002"/>
                  <a:pt x="11413582" y="1888537"/>
                </a:cubicBezTo>
                <a:cubicBezTo>
                  <a:pt x="11313424" y="1975038"/>
                  <a:pt x="11221128" y="2054917"/>
                  <a:pt x="11128419" y="2134796"/>
                </a:cubicBezTo>
                <a:cubicBezTo>
                  <a:pt x="11085375" y="2179495"/>
                  <a:pt x="11042332" y="2223780"/>
                  <a:pt x="10999289" y="2268065"/>
                </a:cubicBezTo>
                <a:cubicBezTo>
                  <a:pt x="11040262" y="2256063"/>
                  <a:pt x="11081236" y="2240335"/>
                  <a:pt x="11110208" y="2212191"/>
                </a:cubicBezTo>
                <a:cubicBezTo>
                  <a:pt x="11126350" y="2196878"/>
                  <a:pt x="11122211" y="2160456"/>
                  <a:pt x="11127177" y="2133554"/>
                </a:cubicBezTo>
                <a:cubicBezTo>
                  <a:pt x="11140836" y="2145971"/>
                  <a:pt x="11154494" y="2157973"/>
                  <a:pt x="11176015" y="2177012"/>
                </a:cubicBezTo>
                <a:cubicBezTo>
                  <a:pt x="11279899" y="2095477"/>
                  <a:pt x="11389991" y="2008976"/>
                  <a:pt x="11500497" y="1922889"/>
                </a:cubicBezTo>
                <a:cubicBezTo>
                  <a:pt x="11504223" y="1927028"/>
                  <a:pt x="11507947" y="1930753"/>
                  <a:pt x="11511672" y="1934891"/>
                </a:cubicBezTo>
                <a:cubicBezTo>
                  <a:pt x="11496773" y="1947722"/>
                  <a:pt x="11482287" y="1961794"/>
                  <a:pt x="11466974" y="1973796"/>
                </a:cubicBezTo>
                <a:cubicBezTo>
                  <a:pt x="11396200" y="2029256"/>
                  <a:pt x="11324598" y="2083061"/>
                  <a:pt x="11255066" y="2139762"/>
                </a:cubicBezTo>
                <a:cubicBezTo>
                  <a:pt x="11243064" y="2149282"/>
                  <a:pt x="11207056" y="2161284"/>
                  <a:pt x="11243064" y="2186531"/>
                </a:cubicBezTo>
                <a:cubicBezTo>
                  <a:pt x="11232717" y="2198119"/>
                  <a:pt x="11223197" y="2211364"/>
                  <a:pt x="11211195" y="2221711"/>
                </a:cubicBezTo>
                <a:cubicBezTo>
                  <a:pt x="11186362" y="2242818"/>
                  <a:pt x="11160288" y="2262271"/>
                  <a:pt x="11134627" y="2282137"/>
                </a:cubicBezTo>
                <a:cubicBezTo>
                  <a:pt x="11137939" y="2287518"/>
                  <a:pt x="11141663" y="2292484"/>
                  <a:pt x="11144974" y="2297865"/>
                </a:cubicBezTo>
                <a:cubicBezTo>
                  <a:pt x="11178085" y="2275929"/>
                  <a:pt x="11211195" y="2253993"/>
                  <a:pt x="11255066" y="2225436"/>
                </a:cubicBezTo>
                <a:cubicBezTo>
                  <a:pt x="11236856" y="2274274"/>
                  <a:pt x="11221956" y="2314006"/>
                  <a:pt x="11206642" y="2355394"/>
                </a:cubicBezTo>
                <a:cubicBezTo>
                  <a:pt x="11245133" y="2338839"/>
                  <a:pt x="11291488" y="2318559"/>
                  <a:pt x="11337429" y="2299106"/>
                </a:cubicBezTo>
                <a:cubicBezTo>
                  <a:pt x="11380886" y="2340908"/>
                  <a:pt x="11423516" y="2268479"/>
                  <a:pt x="11474009" y="2285862"/>
                </a:cubicBezTo>
                <a:cubicBezTo>
                  <a:pt x="11420205" y="2337183"/>
                  <a:pt x="11353570" y="2347944"/>
                  <a:pt x="11290246" y="2367810"/>
                </a:cubicBezTo>
                <a:cubicBezTo>
                  <a:pt x="11253825" y="2379399"/>
                  <a:pt x="11222370" y="2398851"/>
                  <a:pt x="11243064" y="2446862"/>
                </a:cubicBezTo>
                <a:cubicBezTo>
                  <a:pt x="11106483" y="2453484"/>
                  <a:pt x="11087031" y="2600411"/>
                  <a:pt x="10986872" y="2659182"/>
                </a:cubicBezTo>
                <a:cubicBezTo>
                  <a:pt x="10997633" y="2667046"/>
                  <a:pt x="11007980" y="2674496"/>
                  <a:pt x="11013360" y="2678221"/>
                </a:cubicBezTo>
                <a:cubicBezTo>
                  <a:pt x="10990182" y="2708020"/>
                  <a:pt x="10969903" y="2733681"/>
                  <a:pt x="10949623" y="2759342"/>
                </a:cubicBezTo>
                <a:cubicBezTo>
                  <a:pt x="10955831" y="2764308"/>
                  <a:pt x="10962039" y="2769689"/>
                  <a:pt x="10967833" y="2774655"/>
                </a:cubicBezTo>
                <a:cubicBezTo>
                  <a:pt x="11158633" y="2603722"/>
                  <a:pt x="11373022" y="2458036"/>
                  <a:pt x="11528641" y="2245716"/>
                </a:cubicBezTo>
                <a:cubicBezTo>
                  <a:pt x="11514983" y="2241577"/>
                  <a:pt x="11505050" y="2239094"/>
                  <a:pt x="11494703" y="2235783"/>
                </a:cubicBezTo>
                <a:cubicBezTo>
                  <a:pt x="11496773" y="2232471"/>
                  <a:pt x="11497600" y="2228747"/>
                  <a:pt x="11499670" y="2227505"/>
                </a:cubicBezTo>
                <a:cubicBezTo>
                  <a:pt x="11542713" y="2209708"/>
                  <a:pt x="11585757" y="2193153"/>
                  <a:pt x="11628387" y="2174528"/>
                </a:cubicBezTo>
                <a:cubicBezTo>
                  <a:pt x="11636665" y="2170803"/>
                  <a:pt x="11641217" y="2159629"/>
                  <a:pt x="11647425" y="2151765"/>
                </a:cubicBezTo>
                <a:cubicBezTo>
                  <a:pt x="11638734" y="2145143"/>
                  <a:pt x="11630042" y="2138521"/>
                  <a:pt x="11627973" y="2136865"/>
                </a:cubicBezTo>
                <a:cubicBezTo>
                  <a:pt x="11678053" y="2092994"/>
                  <a:pt x="11730201" y="2047053"/>
                  <a:pt x="11782764" y="2001112"/>
                </a:cubicBezTo>
                <a:cubicBezTo>
                  <a:pt x="11785247" y="2003182"/>
                  <a:pt x="11787731" y="2005665"/>
                  <a:pt x="11790214" y="2007734"/>
                </a:cubicBezTo>
                <a:cubicBezTo>
                  <a:pt x="11784005" y="2019737"/>
                  <a:pt x="11777797" y="2031739"/>
                  <a:pt x="11777384" y="2032567"/>
                </a:cubicBezTo>
                <a:cubicBezTo>
                  <a:pt x="11792697" y="2054917"/>
                  <a:pt x="11816288" y="2083061"/>
                  <a:pt x="11813391" y="2085958"/>
                </a:cubicBezTo>
                <a:cubicBezTo>
                  <a:pt x="11785662" y="2114516"/>
                  <a:pt x="11760414" y="2161284"/>
                  <a:pt x="11710749" y="2116999"/>
                </a:cubicBezTo>
                <a:cubicBezTo>
                  <a:pt x="11681363" y="2170389"/>
                  <a:pt x="11620109" y="2250682"/>
                  <a:pt x="11596104" y="2265582"/>
                </a:cubicBezTo>
                <a:cubicBezTo>
                  <a:pt x="11606451" y="2274687"/>
                  <a:pt x="11616384" y="2283379"/>
                  <a:pt x="11620937" y="2287518"/>
                </a:cubicBezTo>
                <a:cubicBezTo>
                  <a:pt x="11600656" y="2304073"/>
                  <a:pt x="11582032" y="2319386"/>
                  <a:pt x="11561752" y="2335942"/>
                </a:cubicBezTo>
                <a:cubicBezTo>
                  <a:pt x="11558027" y="2326836"/>
                  <a:pt x="11551405" y="2310281"/>
                  <a:pt x="11538161" y="2276757"/>
                </a:cubicBezTo>
                <a:cubicBezTo>
                  <a:pt x="11518709" y="2308626"/>
                  <a:pt x="11505050" y="2331803"/>
                  <a:pt x="11490978" y="2355394"/>
                </a:cubicBezTo>
                <a:cubicBezTo>
                  <a:pt x="11483529" y="2357463"/>
                  <a:pt x="11466559" y="2357463"/>
                  <a:pt x="11457040" y="2365741"/>
                </a:cubicBezTo>
                <a:cubicBezTo>
                  <a:pt x="11426413" y="2393057"/>
                  <a:pt x="11396200" y="2421615"/>
                  <a:pt x="11369712" y="2453070"/>
                </a:cubicBezTo>
                <a:cubicBezTo>
                  <a:pt x="11351500" y="2475006"/>
                  <a:pt x="11340740" y="2503149"/>
                  <a:pt x="11323771" y="2526327"/>
                </a:cubicBezTo>
                <a:cubicBezTo>
                  <a:pt x="11308457" y="2547435"/>
                  <a:pt x="11288591" y="2566059"/>
                  <a:pt x="11262103" y="2595445"/>
                </a:cubicBezTo>
                <a:cubicBezTo>
                  <a:pt x="11262516" y="2600825"/>
                  <a:pt x="11264172" y="2621519"/>
                  <a:pt x="11266242" y="2650905"/>
                </a:cubicBezTo>
                <a:cubicBezTo>
                  <a:pt x="11245133" y="2633936"/>
                  <a:pt x="11229406" y="2621519"/>
                  <a:pt x="11200434" y="2598342"/>
                </a:cubicBezTo>
                <a:cubicBezTo>
                  <a:pt x="11188432" y="2628555"/>
                  <a:pt x="11178912" y="2654216"/>
                  <a:pt x="11168151" y="2679049"/>
                </a:cubicBezTo>
                <a:cubicBezTo>
                  <a:pt x="11165254" y="2685671"/>
                  <a:pt x="11156977" y="2690223"/>
                  <a:pt x="11151596" y="2695604"/>
                </a:cubicBezTo>
                <a:cubicBezTo>
                  <a:pt x="11100275" y="2749408"/>
                  <a:pt x="11047298" y="2801971"/>
                  <a:pt x="10998874" y="2857845"/>
                </a:cubicBezTo>
                <a:cubicBezTo>
                  <a:pt x="10961211" y="2901303"/>
                  <a:pt x="10947554" y="2965040"/>
                  <a:pt x="10881746" y="2984906"/>
                </a:cubicBezTo>
                <a:cubicBezTo>
                  <a:pt x="10875538" y="2986976"/>
                  <a:pt x="10880091" y="3025880"/>
                  <a:pt x="10879677" y="3047816"/>
                </a:cubicBezTo>
                <a:cubicBezTo>
                  <a:pt x="10849463" y="3071407"/>
                  <a:pt x="10833322" y="3063130"/>
                  <a:pt x="10834564" y="3018017"/>
                </a:cubicBezTo>
                <a:cubicBezTo>
                  <a:pt x="10757582" y="3072235"/>
                  <a:pt x="10692603" y="3123142"/>
                  <a:pt x="10712055" y="3209644"/>
                </a:cubicBezTo>
                <a:cubicBezTo>
                  <a:pt x="10678117" y="3234890"/>
                  <a:pt x="10652870" y="3253929"/>
                  <a:pt x="10623485" y="3275864"/>
                </a:cubicBezTo>
                <a:cubicBezTo>
                  <a:pt x="10623485" y="3263448"/>
                  <a:pt x="10623485" y="3253929"/>
                  <a:pt x="10623485" y="3244409"/>
                </a:cubicBezTo>
                <a:cubicBezTo>
                  <a:pt x="10619346" y="3244409"/>
                  <a:pt x="10615207" y="3243996"/>
                  <a:pt x="10611069" y="3243996"/>
                </a:cubicBezTo>
                <a:cubicBezTo>
                  <a:pt x="10611069" y="3288281"/>
                  <a:pt x="10611069" y="3332566"/>
                  <a:pt x="10611069" y="3379335"/>
                </a:cubicBezTo>
                <a:cubicBezTo>
                  <a:pt x="10673151" y="3344568"/>
                  <a:pt x="10733577" y="3307319"/>
                  <a:pt x="10796900" y="3275864"/>
                </a:cubicBezTo>
                <a:cubicBezTo>
                  <a:pt x="10852361" y="3248134"/>
                  <a:pt x="10872227" y="3210885"/>
                  <a:pt x="10862708" y="3150459"/>
                </a:cubicBezTo>
                <a:cubicBezTo>
                  <a:pt x="10859810" y="3130592"/>
                  <a:pt x="10873468" y="3108657"/>
                  <a:pt x="10879263" y="3087549"/>
                </a:cubicBezTo>
                <a:cubicBezTo>
                  <a:pt x="10879263" y="3114451"/>
                  <a:pt x="10879263" y="3140939"/>
                  <a:pt x="10879263" y="3167841"/>
                </a:cubicBezTo>
                <a:cubicBezTo>
                  <a:pt x="10882988" y="3168255"/>
                  <a:pt x="10886712" y="3168255"/>
                  <a:pt x="10890024" y="3168669"/>
                </a:cubicBezTo>
                <a:cubicBezTo>
                  <a:pt x="10909063" y="3109898"/>
                  <a:pt x="10928515" y="3050713"/>
                  <a:pt x="10947554" y="2991942"/>
                </a:cubicBezTo>
                <a:cubicBezTo>
                  <a:pt x="10952520" y="2992356"/>
                  <a:pt x="10957901" y="2992770"/>
                  <a:pt x="10962867" y="2993184"/>
                </a:cubicBezTo>
                <a:cubicBezTo>
                  <a:pt x="10960798" y="3019258"/>
                  <a:pt x="10958314" y="3045333"/>
                  <a:pt x="10956244" y="3068096"/>
                </a:cubicBezTo>
                <a:cubicBezTo>
                  <a:pt x="10972800" y="3064371"/>
                  <a:pt x="11000116" y="3058163"/>
                  <a:pt x="11027432" y="3051541"/>
                </a:cubicBezTo>
                <a:cubicBezTo>
                  <a:pt x="11028260" y="3054852"/>
                  <a:pt x="11029501" y="3057749"/>
                  <a:pt x="11030330" y="3061060"/>
                </a:cubicBezTo>
                <a:cubicBezTo>
                  <a:pt x="11096551" y="3003531"/>
                  <a:pt x="11163185" y="2946002"/>
                  <a:pt x="11229406" y="2888472"/>
                </a:cubicBezTo>
                <a:cubicBezTo>
                  <a:pt x="11232717" y="2890128"/>
                  <a:pt x="11236028" y="2891783"/>
                  <a:pt x="11239753" y="2893025"/>
                </a:cubicBezTo>
                <a:cubicBezTo>
                  <a:pt x="11201262" y="2957176"/>
                  <a:pt x="11162357" y="3020914"/>
                  <a:pt x="11123866" y="3085065"/>
                </a:cubicBezTo>
                <a:cubicBezTo>
                  <a:pt x="11125522" y="3087963"/>
                  <a:pt x="11127592" y="3091274"/>
                  <a:pt x="11129247" y="3094171"/>
                </a:cubicBezTo>
                <a:cubicBezTo>
                  <a:pt x="11157391" y="3074718"/>
                  <a:pt x="11185121" y="3055680"/>
                  <a:pt x="11213265" y="3036227"/>
                </a:cubicBezTo>
                <a:cubicBezTo>
                  <a:pt x="11189259" y="3079271"/>
                  <a:pt x="11186362" y="3142181"/>
                  <a:pt x="11112277" y="3138042"/>
                </a:cubicBezTo>
                <a:cubicBezTo>
                  <a:pt x="11107725" y="3137628"/>
                  <a:pt x="11103586" y="3164117"/>
                  <a:pt x="11095722" y="3175705"/>
                </a:cubicBezTo>
                <a:cubicBezTo>
                  <a:pt x="11067579" y="3218749"/>
                  <a:pt x="11037779" y="3260965"/>
                  <a:pt x="11008807" y="3303594"/>
                </a:cubicBezTo>
                <a:cubicBezTo>
                  <a:pt x="10982733" y="3341671"/>
                  <a:pt x="10957072" y="3379748"/>
                  <a:pt x="10934723" y="3412445"/>
                </a:cubicBezTo>
                <a:cubicBezTo>
                  <a:pt x="10856086" y="3384715"/>
                  <a:pt x="10880504" y="3477424"/>
                  <a:pt x="10831253" y="3487357"/>
                </a:cubicBezTo>
                <a:cubicBezTo>
                  <a:pt x="10831253" y="3460041"/>
                  <a:pt x="10831253" y="3434381"/>
                  <a:pt x="10831253" y="3406651"/>
                </a:cubicBezTo>
                <a:cubicBezTo>
                  <a:pt x="10825872" y="3410789"/>
                  <a:pt x="10815939" y="3421136"/>
                  <a:pt x="10803936" y="3427759"/>
                </a:cubicBezTo>
                <a:cubicBezTo>
                  <a:pt x="10789865" y="3435622"/>
                  <a:pt x="10774137" y="3440589"/>
                  <a:pt x="10759238" y="3446797"/>
                </a:cubicBezTo>
                <a:cubicBezTo>
                  <a:pt x="10748891" y="3403753"/>
                  <a:pt x="10735646" y="3448039"/>
                  <a:pt x="10723644" y="3445555"/>
                </a:cubicBezTo>
                <a:cubicBezTo>
                  <a:pt x="10743510" y="3513846"/>
                  <a:pt x="10667770" y="3523779"/>
                  <a:pt x="10648731" y="3568064"/>
                </a:cubicBezTo>
                <a:cubicBezTo>
                  <a:pt x="10643351" y="3580067"/>
                  <a:pt x="10642523" y="3593725"/>
                  <a:pt x="10640453" y="3602830"/>
                </a:cubicBezTo>
                <a:cubicBezTo>
                  <a:pt x="10628866" y="3616488"/>
                  <a:pt x="10615621" y="3630560"/>
                  <a:pt x="10604860" y="3645873"/>
                </a:cubicBezTo>
                <a:cubicBezTo>
                  <a:pt x="10593686" y="3661601"/>
                  <a:pt x="10584580" y="3678570"/>
                  <a:pt x="10565127" y="3710439"/>
                </a:cubicBezTo>
                <a:cubicBezTo>
                  <a:pt x="10560575" y="3676087"/>
                  <a:pt x="10558506" y="3661187"/>
                  <a:pt x="10553953" y="3628904"/>
                </a:cubicBezTo>
                <a:cubicBezTo>
                  <a:pt x="10522498" y="3670706"/>
                  <a:pt x="10496837" y="3704644"/>
                  <a:pt x="10462485" y="3750585"/>
                </a:cubicBezTo>
                <a:cubicBezTo>
                  <a:pt x="10468280" y="3725753"/>
                  <a:pt x="10470762" y="3714164"/>
                  <a:pt x="10473660" y="3702575"/>
                </a:cubicBezTo>
                <a:cubicBezTo>
                  <a:pt x="10424822" y="3751827"/>
                  <a:pt x="10335838" y="3767141"/>
                  <a:pt x="10342874" y="3861505"/>
                </a:cubicBezTo>
                <a:lnTo>
                  <a:pt x="10342874" y="3861505"/>
                </a:lnTo>
                <a:cubicBezTo>
                  <a:pt x="10332941" y="3862333"/>
                  <a:pt x="10322594" y="3864816"/>
                  <a:pt x="10313075" y="3863161"/>
                </a:cubicBezTo>
                <a:cubicBezTo>
                  <a:pt x="10287414" y="3859436"/>
                  <a:pt x="10257201" y="3842881"/>
                  <a:pt x="10237334" y="3851572"/>
                </a:cubicBezTo>
                <a:cubicBezTo>
                  <a:pt x="10199671" y="3867714"/>
                  <a:pt x="10166975" y="3897099"/>
                  <a:pt x="10196360" y="3952973"/>
                </a:cubicBezTo>
                <a:cubicBezTo>
                  <a:pt x="10211674" y="3945109"/>
                  <a:pt x="10225745" y="3938073"/>
                  <a:pt x="10240231" y="3930623"/>
                </a:cubicBezTo>
                <a:cubicBezTo>
                  <a:pt x="10242715" y="3933107"/>
                  <a:pt x="10245198" y="3935590"/>
                  <a:pt x="10247681" y="3937659"/>
                </a:cubicBezTo>
                <a:cubicBezTo>
                  <a:pt x="10234023" y="3955870"/>
                  <a:pt x="10220779" y="3973667"/>
                  <a:pt x="10205051" y="3994361"/>
                </a:cubicBezTo>
                <a:cubicBezTo>
                  <a:pt x="10186013" y="3962906"/>
                  <a:pt x="10169458" y="3935176"/>
                  <a:pt x="10157042" y="3914482"/>
                </a:cubicBezTo>
                <a:cubicBezTo>
                  <a:pt x="10051088" y="3974495"/>
                  <a:pt x="9944307" y="4035335"/>
                  <a:pt x="9837525" y="4095762"/>
                </a:cubicBezTo>
                <a:cubicBezTo>
                  <a:pt x="9825523" y="4102384"/>
                  <a:pt x="9813107" y="4108592"/>
                  <a:pt x="9800690" y="4114800"/>
                </a:cubicBezTo>
                <a:cubicBezTo>
                  <a:pt x="9805243" y="4121422"/>
                  <a:pt x="9809795" y="4128044"/>
                  <a:pt x="9814349" y="4134666"/>
                </a:cubicBezTo>
                <a:cubicBezTo>
                  <a:pt x="9953412" y="4105281"/>
                  <a:pt x="10092476" y="4075895"/>
                  <a:pt x="10231540" y="4046510"/>
                </a:cubicBezTo>
                <a:cubicBezTo>
                  <a:pt x="10233195" y="4053132"/>
                  <a:pt x="10234851" y="4059754"/>
                  <a:pt x="10236507" y="4066376"/>
                </a:cubicBezTo>
                <a:cubicBezTo>
                  <a:pt x="10157455" y="4077965"/>
                  <a:pt x="10093304" y="4142944"/>
                  <a:pt x="10000595" y="4103211"/>
                </a:cubicBezTo>
                <a:cubicBezTo>
                  <a:pt x="10006389" y="4133011"/>
                  <a:pt x="10010114" y="4152463"/>
                  <a:pt x="10013839" y="4171916"/>
                </a:cubicBezTo>
                <a:cubicBezTo>
                  <a:pt x="9984453" y="4188471"/>
                  <a:pt x="9953826" y="4205440"/>
                  <a:pt x="9923199" y="4222409"/>
                </a:cubicBezTo>
                <a:cubicBezTo>
                  <a:pt x="9924854" y="4226134"/>
                  <a:pt x="9926924" y="4229859"/>
                  <a:pt x="9928579" y="4233584"/>
                </a:cubicBezTo>
                <a:cubicBezTo>
                  <a:pt x="9954240" y="4229445"/>
                  <a:pt x="9979486" y="4225306"/>
                  <a:pt x="10005147" y="4221167"/>
                </a:cubicBezTo>
                <a:cubicBezTo>
                  <a:pt x="10006389" y="4224892"/>
                  <a:pt x="10007631" y="4229031"/>
                  <a:pt x="10008872" y="4232756"/>
                </a:cubicBezTo>
                <a:cubicBezTo>
                  <a:pt x="9969139" y="4248898"/>
                  <a:pt x="9928993" y="4264625"/>
                  <a:pt x="9885122" y="4282422"/>
                </a:cubicBezTo>
                <a:cubicBezTo>
                  <a:pt x="9885536" y="4270006"/>
                  <a:pt x="9886363" y="4258830"/>
                  <a:pt x="9886778" y="4247656"/>
                </a:cubicBezTo>
                <a:cubicBezTo>
                  <a:pt x="9869395" y="4308910"/>
                  <a:pt x="9733228" y="4261728"/>
                  <a:pt x="9768407" y="4373889"/>
                </a:cubicBezTo>
                <a:cubicBezTo>
                  <a:pt x="9751852" y="4346573"/>
                  <a:pt x="9735297" y="4319671"/>
                  <a:pt x="9722053" y="4297322"/>
                </a:cubicBezTo>
                <a:cubicBezTo>
                  <a:pt x="9612789" y="4360645"/>
                  <a:pt x="9498558" y="4426866"/>
                  <a:pt x="9384326" y="4493087"/>
                </a:cubicBezTo>
                <a:cubicBezTo>
                  <a:pt x="9390534" y="4496812"/>
                  <a:pt x="9397984" y="4501779"/>
                  <a:pt x="9405849" y="4506331"/>
                </a:cubicBezTo>
                <a:cubicBezTo>
                  <a:pt x="9405020" y="4508401"/>
                  <a:pt x="9404193" y="4510056"/>
                  <a:pt x="9403365" y="4512126"/>
                </a:cubicBezTo>
                <a:cubicBezTo>
                  <a:pt x="9379360" y="4503848"/>
                  <a:pt x="9354941" y="4495157"/>
                  <a:pt x="9326797" y="4485637"/>
                </a:cubicBezTo>
                <a:cubicBezTo>
                  <a:pt x="9344594" y="4473221"/>
                  <a:pt x="9360735" y="4462046"/>
                  <a:pt x="9376463" y="4451285"/>
                </a:cubicBezTo>
                <a:cubicBezTo>
                  <a:pt x="9375635" y="4448802"/>
                  <a:pt x="9374808" y="4446319"/>
                  <a:pt x="9373979" y="4443835"/>
                </a:cubicBezTo>
                <a:cubicBezTo>
                  <a:pt x="9339214" y="4452941"/>
                  <a:pt x="9304448" y="4461632"/>
                  <a:pt x="9269681" y="4470738"/>
                </a:cubicBezTo>
                <a:cubicBezTo>
                  <a:pt x="9268026" y="4466185"/>
                  <a:pt x="9266370" y="4461218"/>
                  <a:pt x="9264715" y="4456666"/>
                </a:cubicBezTo>
                <a:cubicBezTo>
                  <a:pt x="9289134" y="4446732"/>
                  <a:pt x="9313139" y="4436385"/>
                  <a:pt x="9354527" y="4419416"/>
                </a:cubicBezTo>
                <a:cubicBezTo>
                  <a:pt x="9334247" y="4407000"/>
                  <a:pt x="9321416" y="4398722"/>
                  <a:pt x="9315623" y="4394997"/>
                </a:cubicBezTo>
                <a:cubicBezTo>
                  <a:pt x="9328039" y="4366439"/>
                  <a:pt x="9339214" y="4340365"/>
                  <a:pt x="9350802" y="4313877"/>
                </a:cubicBezTo>
                <a:cubicBezTo>
                  <a:pt x="9286237" y="4304357"/>
                  <a:pt x="9167039" y="4340779"/>
                  <a:pt x="9161659" y="4373062"/>
                </a:cubicBezTo>
                <a:cubicBezTo>
                  <a:pt x="9174076" y="4370164"/>
                  <a:pt x="9186078" y="4367681"/>
                  <a:pt x="9199736" y="4364370"/>
                </a:cubicBezTo>
                <a:cubicBezTo>
                  <a:pt x="9200149" y="4373062"/>
                  <a:pt x="9203461" y="4386720"/>
                  <a:pt x="9200564" y="4388375"/>
                </a:cubicBezTo>
                <a:cubicBezTo>
                  <a:pt x="9166211" y="4406586"/>
                  <a:pt x="9131031" y="4423141"/>
                  <a:pt x="9095852" y="4440110"/>
                </a:cubicBezTo>
                <a:cubicBezTo>
                  <a:pt x="9088816" y="4434316"/>
                  <a:pt x="9081366" y="4428936"/>
                  <a:pt x="9074330" y="4423141"/>
                </a:cubicBezTo>
                <a:cubicBezTo>
                  <a:pt x="9072261" y="4454596"/>
                  <a:pt x="9072675" y="4486465"/>
                  <a:pt x="9067708" y="4517920"/>
                </a:cubicBezTo>
                <a:cubicBezTo>
                  <a:pt x="9065638" y="4531992"/>
                  <a:pt x="9053636" y="4544822"/>
                  <a:pt x="9046600" y="4558066"/>
                </a:cubicBezTo>
                <a:cubicBezTo>
                  <a:pt x="9033770" y="4547305"/>
                  <a:pt x="9014317" y="4538614"/>
                  <a:pt x="9009351" y="4524956"/>
                </a:cubicBezTo>
                <a:cubicBezTo>
                  <a:pt x="9003143" y="4507987"/>
                  <a:pt x="9009351" y="4486879"/>
                  <a:pt x="9010179" y="4467426"/>
                </a:cubicBezTo>
                <a:cubicBezTo>
                  <a:pt x="8949338" y="4460804"/>
                  <a:pt x="8879806" y="4488534"/>
                  <a:pt x="8867804" y="4528267"/>
                </a:cubicBezTo>
                <a:cubicBezTo>
                  <a:pt x="8851249" y="4511712"/>
                  <a:pt x="8838004" y="4493087"/>
                  <a:pt x="8819794" y="4483154"/>
                </a:cubicBezTo>
                <a:cubicBezTo>
                  <a:pt x="8812758" y="4479429"/>
                  <a:pt x="8794961" y="4495570"/>
                  <a:pt x="8782130" y="4502192"/>
                </a:cubicBezTo>
                <a:cubicBezTo>
                  <a:pt x="8771370" y="4507987"/>
                  <a:pt x="8753158" y="4519989"/>
                  <a:pt x="8750676" y="4517920"/>
                </a:cubicBezTo>
                <a:cubicBezTo>
                  <a:pt x="8707218" y="4470738"/>
                  <a:pt x="8672452" y="4489362"/>
                  <a:pt x="8638928" y="4529508"/>
                </a:cubicBezTo>
                <a:cubicBezTo>
                  <a:pt x="8619061" y="4519575"/>
                  <a:pt x="8599609" y="4509642"/>
                  <a:pt x="8572707" y="4495984"/>
                </a:cubicBezTo>
                <a:cubicBezTo>
                  <a:pt x="8568982" y="4517506"/>
                  <a:pt x="8564843" y="4540269"/>
                  <a:pt x="8560704" y="4563447"/>
                </a:cubicBezTo>
                <a:cubicBezTo>
                  <a:pt x="8505659" y="4503020"/>
                  <a:pt x="8480826" y="4501779"/>
                  <a:pt x="8446059" y="4563447"/>
                </a:cubicBezTo>
                <a:cubicBezTo>
                  <a:pt x="8473790" y="4558480"/>
                  <a:pt x="8506486" y="4542339"/>
                  <a:pt x="8517661" y="4551858"/>
                </a:cubicBezTo>
                <a:cubicBezTo>
                  <a:pt x="8572293" y="4596143"/>
                  <a:pt x="8604161" y="4558480"/>
                  <a:pt x="8639756" y="4527439"/>
                </a:cubicBezTo>
                <a:close/>
                <a:moveTo>
                  <a:pt x="7418808" y="1130308"/>
                </a:moveTo>
                <a:cubicBezTo>
                  <a:pt x="7431638" y="1131549"/>
                  <a:pt x="7452746" y="1128238"/>
                  <a:pt x="7456058" y="1134446"/>
                </a:cubicBezTo>
                <a:cubicBezTo>
                  <a:pt x="7491237" y="1205634"/>
                  <a:pt x="7558700" y="1170868"/>
                  <a:pt x="7622023" y="1198598"/>
                </a:cubicBezTo>
                <a:cubicBezTo>
                  <a:pt x="7601329" y="1164660"/>
                  <a:pt x="7590569" y="1146449"/>
                  <a:pt x="7579394" y="1127824"/>
                </a:cubicBezTo>
                <a:cubicBezTo>
                  <a:pt x="7568633" y="1138999"/>
                  <a:pt x="7558286" y="1150588"/>
                  <a:pt x="7543386" y="1166729"/>
                </a:cubicBezTo>
                <a:cubicBezTo>
                  <a:pt x="7517312" y="1107130"/>
                  <a:pt x="7473855" y="1095956"/>
                  <a:pt x="7418808" y="1131135"/>
                </a:cubicBezTo>
                <a:cubicBezTo>
                  <a:pt x="7410944" y="1138172"/>
                  <a:pt x="7403081" y="1144793"/>
                  <a:pt x="7395217" y="1151830"/>
                </a:cubicBezTo>
                <a:cubicBezTo>
                  <a:pt x="7393562" y="1136516"/>
                  <a:pt x="7391906" y="1120788"/>
                  <a:pt x="7389009" y="1089747"/>
                </a:cubicBezTo>
                <a:cubicBezTo>
                  <a:pt x="7345552" y="1112511"/>
                  <a:pt x="7308302" y="1132377"/>
                  <a:pt x="7264431" y="1155554"/>
                </a:cubicBezTo>
                <a:cubicBezTo>
                  <a:pt x="7295472" y="1161763"/>
                  <a:pt x="7323202" y="1165074"/>
                  <a:pt x="7349276" y="1172937"/>
                </a:cubicBezTo>
                <a:cubicBezTo>
                  <a:pt x="7389423" y="1185354"/>
                  <a:pt x="7412600" y="1172937"/>
                  <a:pt x="7418808" y="1130308"/>
                </a:cubicBezTo>
                <a:close/>
                <a:moveTo>
                  <a:pt x="2327664" y="6096460"/>
                </a:moveTo>
                <a:cubicBezTo>
                  <a:pt x="2283379" y="6101013"/>
                  <a:pt x="2239094" y="6105566"/>
                  <a:pt x="2194808" y="6110118"/>
                </a:cubicBezTo>
                <a:cubicBezTo>
                  <a:pt x="2193153" y="6116326"/>
                  <a:pt x="2191911" y="6122535"/>
                  <a:pt x="2190256" y="6128743"/>
                </a:cubicBezTo>
                <a:cubicBezTo>
                  <a:pt x="2203914" y="6140745"/>
                  <a:pt x="2218400" y="6163095"/>
                  <a:pt x="2230816" y="6161853"/>
                </a:cubicBezTo>
                <a:cubicBezTo>
                  <a:pt x="2247785" y="6160198"/>
                  <a:pt x="2263099" y="6140332"/>
                  <a:pt x="2279240" y="6129157"/>
                </a:cubicBezTo>
                <a:cubicBezTo>
                  <a:pt x="2295795" y="6117568"/>
                  <a:pt x="2312764" y="6106393"/>
                  <a:pt x="2329320" y="6095219"/>
                </a:cubicBezTo>
                <a:cubicBezTo>
                  <a:pt x="2332217" y="6101427"/>
                  <a:pt x="2333872" y="6109291"/>
                  <a:pt x="2338839" y="6113015"/>
                </a:cubicBezTo>
                <a:cubicBezTo>
                  <a:pt x="2404646" y="6162267"/>
                  <a:pt x="2477903" y="6135365"/>
                  <a:pt x="2548262" y="6130398"/>
                </a:cubicBezTo>
                <a:cubicBezTo>
                  <a:pt x="2589650" y="6127501"/>
                  <a:pt x="2630625" y="6113843"/>
                  <a:pt x="2671599" y="6105152"/>
                </a:cubicBezTo>
                <a:cubicBezTo>
                  <a:pt x="2556126" y="6059211"/>
                  <a:pt x="2442309" y="6048036"/>
                  <a:pt x="2327664" y="6096460"/>
                </a:cubicBezTo>
                <a:close/>
                <a:moveTo>
                  <a:pt x="10082129" y="1991179"/>
                </a:moveTo>
                <a:cubicBezTo>
                  <a:pt x="10081301" y="1968002"/>
                  <a:pt x="10080060" y="1944411"/>
                  <a:pt x="10078818" y="1920819"/>
                </a:cubicBezTo>
                <a:cubicBezTo>
                  <a:pt x="9919061" y="1917095"/>
                  <a:pt x="9591681" y="2037534"/>
                  <a:pt x="9568503" y="2119482"/>
                </a:cubicBezTo>
                <a:cubicBezTo>
                  <a:pt x="9612789" y="2114516"/>
                  <a:pt x="9652935" y="2115343"/>
                  <a:pt x="9690184" y="2104996"/>
                </a:cubicBezTo>
                <a:cubicBezTo>
                  <a:pt x="9821384" y="2069403"/>
                  <a:pt x="9950929" y="2029670"/>
                  <a:pt x="10082129" y="1991179"/>
                </a:cubicBezTo>
                <a:close/>
                <a:moveTo>
                  <a:pt x="9873534" y="4151222"/>
                </a:moveTo>
                <a:cubicBezTo>
                  <a:pt x="9871878" y="4145427"/>
                  <a:pt x="9869808" y="4139633"/>
                  <a:pt x="9868153" y="4133425"/>
                </a:cubicBezTo>
                <a:cubicBezTo>
                  <a:pt x="9717087" y="4183918"/>
                  <a:pt x="9566020" y="4234826"/>
                  <a:pt x="9416196" y="4284905"/>
                </a:cubicBezTo>
                <a:cubicBezTo>
                  <a:pt x="9431509" y="4350712"/>
                  <a:pt x="9453858" y="4376786"/>
                  <a:pt x="9506835" y="4348229"/>
                </a:cubicBezTo>
                <a:cubicBezTo>
                  <a:pt x="9537462" y="4331674"/>
                  <a:pt x="9578437" y="4325879"/>
                  <a:pt x="9599131" y="4301874"/>
                </a:cubicBezTo>
                <a:cubicBezTo>
                  <a:pt x="9630999" y="4265453"/>
                  <a:pt x="9625205" y="4260900"/>
                  <a:pt x="9664524" y="4281180"/>
                </a:cubicBezTo>
                <a:cubicBezTo>
                  <a:pt x="9667421" y="4282836"/>
                  <a:pt x="9672387" y="4280353"/>
                  <a:pt x="9679837" y="4279111"/>
                </a:cubicBezTo>
                <a:cubicBezTo>
                  <a:pt x="9683562" y="4266281"/>
                  <a:pt x="9688115" y="4251795"/>
                  <a:pt x="9690598" y="4242690"/>
                </a:cubicBezTo>
                <a:cubicBezTo>
                  <a:pt x="9707981" y="4243931"/>
                  <a:pt x="9733642" y="4247656"/>
                  <a:pt x="9734469" y="4245586"/>
                </a:cubicBezTo>
                <a:cubicBezTo>
                  <a:pt x="9750610" y="4175227"/>
                  <a:pt x="9798621" y="4210820"/>
                  <a:pt x="9844148" y="4214959"/>
                </a:cubicBezTo>
                <a:cubicBezTo>
                  <a:pt x="9799035" y="4164052"/>
                  <a:pt x="9854080" y="4168191"/>
                  <a:pt x="9873534" y="4151222"/>
                </a:cubicBezTo>
                <a:close/>
                <a:moveTo>
                  <a:pt x="8458062" y="909295"/>
                </a:moveTo>
                <a:cubicBezTo>
                  <a:pt x="8457648" y="912193"/>
                  <a:pt x="8457234" y="914676"/>
                  <a:pt x="8456821" y="917573"/>
                </a:cubicBezTo>
                <a:cubicBezTo>
                  <a:pt x="8516006" y="925851"/>
                  <a:pt x="8574776" y="934956"/>
                  <a:pt x="8633962" y="941992"/>
                </a:cubicBezTo>
                <a:cubicBezTo>
                  <a:pt x="8701838" y="949856"/>
                  <a:pt x="8770128" y="963514"/>
                  <a:pt x="8837591" y="960617"/>
                </a:cubicBezTo>
                <a:cubicBezTo>
                  <a:pt x="8900915" y="958133"/>
                  <a:pt x="8963410" y="937026"/>
                  <a:pt x="9025906" y="924195"/>
                </a:cubicBezTo>
                <a:cubicBezTo>
                  <a:pt x="9024664" y="919229"/>
                  <a:pt x="9023423" y="914262"/>
                  <a:pt x="9022181" y="909295"/>
                </a:cubicBezTo>
                <a:cubicBezTo>
                  <a:pt x="8834279" y="909295"/>
                  <a:pt x="8646378" y="909295"/>
                  <a:pt x="8458062" y="909295"/>
                </a:cubicBezTo>
                <a:close/>
                <a:moveTo>
                  <a:pt x="7581049" y="5249247"/>
                </a:moveTo>
                <a:cubicBezTo>
                  <a:pt x="7672517" y="5282771"/>
                  <a:pt x="7706041" y="5277391"/>
                  <a:pt x="7763157" y="5228966"/>
                </a:cubicBezTo>
                <a:cubicBezTo>
                  <a:pt x="7767295" y="5225241"/>
                  <a:pt x="7771849" y="5220275"/>
                  <a:pt x="7776815" y="5219033"/>
                </a:cubicBezTo>
                <a:cubicBezTo>
                  <a:pt x="7830206" y="5205375"/>
                  <a:pt x="7884424" y="5194615"/>
                  <a:pt x="7937401" y="5178473"/>
                </a:cubicBezTo>
                <a:cubicBezTo>
                  <a:pt x="7960992" y="5171437"/>
                  <a:pt x="7981272" y="5154468"/>
                  <a:pt x="8005691" y="5140396"/>
                </a:cubicBezTo>
                <a:cubicBezTo>
                  <a:pt x="7989963" y="5129221"/>
                  <a:pt x="7978375" y="5121358"/>
                  <a:pt x="7967614" y="5113908"/>
                </a:cubicBezTo>
                <a:cubicBezTo>
                  <a:pt x="7941540" y="5141638"/>
                  <a:pt x="7921259" y="5180129"/>
                  <a:pt x="7876146" y="5143707"/>
                </a:cubicBezTo>
                <a:cubicBezTo>
                  <a:pt x="7869938" y="5138741"/>
                  <a:pt x="7854625" y="5139982"/>
                  <a:pt x="7845519" y="5143707"/>
                </a:cubicBezTo>
                <a:cubicBezTo>
                  <a:pt x="7761087" y="5176404"/>
                  <a:pt x="7677070" y="5210756"/>
                  <a:pt x="7581049" y="5249247"/>
                </a:cubicBezTo>
                <a:close/>
                <a:moveTo>
                  <a:pt x="9545740" y="2040845"/>
                </a:moveTo>
                <a:cubicBezTo>
                  <a:pt x="9544912" y="2035878"/>
                  <a:pt x="9544084" y="2030912"/>
                  <a:pt x="9543257" y="2026359"/>
                </a:cubicBezTo>
                <a:cubicBezTo>
                  <a:pt x="9519666" y="2026359"/>
                  <a:pt x="9494419" y="2020565"/>
                  <a:pt x="9473310" y="2027187"/>
                </a:cubicBezTo>
                <a:cubicBezTo>
                  <a:pt x="9365702" y="2060711"/>
                  <a:pt x="9260162" y="2099616"/>
                  <a:pt x="9152140" y="2131485"/>
                </a:cubicBezTo>
                <a:cubicBezTo>
                  <a:pt x="9108682" y="2144315"/>
                  <a:pt x="9061086" y="2142660"/>
                  <a:pt x="9015972" y="2151351"/>
                </a:cubicBezTo>
                <a:cubicBezTo>
                  <a:pt x="9004798" y="2153420"/>
                  <a:pt x="8996935" y="2170389"/>
                  <a:pt x="8987415" y="2180736"/>
                </a:cubicBezTo>
                <a:cubicBezTo>
                  <a:pt x="9001487" y="2184461"/>
                  <a:pt x="9017214" y="2194395"/>
                  <a:pt x="9029631" y="2191497"/>
                </a:cubicBezTo>
                <a:cubicBezTo>
                  <a:pt x="9121926" y="2169148"/>
                  <a:pt x="9213808" y="2146384"/>
                  <a:pt x="9304861" y="2119896"/>
                </a:cubicBezTo>
                <a:cubicBezTo>
                  <a:pt x="9385568" y="2096305"/>
                  <a:pt x="9465447" y="2067333"/>
                  <a:pt x="9545740" y="2040845"/>
                </a:cubicBezTo>
                <a:close/>
                <a:moveTo>
                  <a:pt x="1549569" y="4570896"/>
                </a:moveTo>
                <a:cubicBezTo>
                  <a:pt x="1459343" y="4449630"/>
                  <a:pt x="1331867" y="4497226"/>
                  <a:pt x="1222603" y="4466599"/>
                </a:cubicBezTo>
                <a:cubicBezTo>
                  <a:pt x="1240400" y="4490604"/>
                  <a:pt x="1254472" y="4510056"/>
                  <a:pt x="1266060" y="4525370"/>
                </a:cubicBezTo>
                <a:cubicBezTo>
                  <a:pt x="1278063" y="4519989"/>
                  <a:pt x="1288824" y="4510884"/>
                  <a:pt x="1294204" y="4513367"/>
                </a:cubicBezTo>
                <a:cubicBezTo>
                  <a:pt x="1333523" y="4532406"/>
                  <a:pt x="1382361" y="4519989"/>
                  <a:pt x="1417127" y="4567171"/>
                </a:cubicBezTo>
                <a:cubicBezTo>
                  <a:pt x="1431199" y="4587865"/>
                  <a:pt x="1496592" y="4570896"/>
                  <a:pt x="1549569" y="4570896"/>
                </a:cubicBezTo>
                <a:close/>
                <a:moveTo>
                  <a:pt x="9490280" y="3888408"/>
                </a:moveTo>
                <a:cubicBezTo>
                  <a:pt x="9525874" y="3910757"/>
                  <a:pt x="9544084" y="3921932"/>
                  <a:pt x="9562295" y="3933107"/>
                </a:cubicBezTo>
                <a:cubicBezTo>
                  <a:pt x="9563951" y="3928968"/>
                  <a:pt x="9566020" y="3924829"/>
                  <a:pt x="9567675" y="3920690"/>
                </a:cubicBezTo>
                <a:cubicBezTo>
                  <a:pt x="9563951" y="3912826"/>
                  <a:pt x="9560640" y="3905377"/>
                  <a:pt x="9557328" y="3898341"/>
                </a:cubicBezTo>
                <a:cubicBezTo>
                  <a:pt x="9644658" y="3873922"/>
                  <a:pt x="9727847" y="3850330"/>
                  <a:pt x="9816004" y="3825911"/>
                </a:cubicBezTo>
                <a:cubicBezTo>
                  <a:pt x="9784135" y="3766313"/>
                  <a:pt x="9758060" y="3743963"/>
                  <a:pt x="9720811" y="3800665"/>
                </a:cubicBezTo>
                <a:cubicBezTo>
                  <a:pt x="9717500" y="3805631"/>
                  <a:pt x="9713775" y="3814737"/>
                  <a:pt x="9711292" y="3814323"/>
                </a:cubicBezTo>
                <a:cubicBezTo>
                  <a:pt x="9628102" y="3802320"/>
                  <a:pt x="9582161" y="3881372"/>
                  <a:pt x="9490280" y="3888408"/>
                </a:cubicBezTo>
                <a:close/>
                <a:moveTo>
                  <a:pt x="9609063" y="1229639"/>
                </a:moveTo>
                <a:cubicBezTo>
                  <a:pt x="9612789" y="1210601"/>
                  <a:pt x="9615686" y="1195287"/>
                  <a:pt x="9619410" y="1174593"/>
                </a:cubicBezTo>
                <a:cubicBezTo>
                  <a:pt x="9565193" y="1199426"/>
                  <a:pt x="9537462" y="1274752"/>
                  <a:pt x="9468758" y="1215567"/>
                </a:cubicBezTo>
                <a:cubicBezTo>
                  <a:pt x="9470828" y="1241642"/>
                  <a:pt x="9472070" y="1259438"/>
                  <a:pt x="9474139" y="1285513"/>
                </a:cubicBezTo>
                <a:cubicBezTo>
                  <a:pt x="9558985" y="1268544"/>
                  <a:pt x="9639277" y="1252402"/>
                  <a:pt x="9719984" y="1236675"/>
                </a:cubicBezTo>
                <a:cubicBezTo>
                  <a:pt x="9719156" y="1231295"/>
                  <a:pt x="9718328" y="1225500"/>
                  <a:pt x="9717500" y="1220120"/>
                </a:cubicBezTo>
                <a:cubicBezTo>
                  <a:pt x="9681079" y="1223017"/>
                  <a:pt x="9644658" y="1226328"/>
                  <a:pt x="9609063" y="1229639"/>
                </a:cubicBezTo>
                <a:close/>
                <a:moveTo>
                  <a:pt x="9189802" y="4021677"/>
                </a:moveTo>
                <a:cubicBezTo>
                  <a:pt x="9193114" y="4031610"/>
                  <a:pt x="9196425" y="4041957"/>
                  <a:pt x="9200149" y="4051890"/>
                </a:cubicBezTo>
                <a:cubicBezTo>
                  <a:pt x="9304448" y="4016296"/>
                  <a:pt x="9408746" y="3981117"/>
                  <a:pt x="9512629" y="3945523"/>
                </a:cubicBezTo>
                <a:cubicBezTo>
                  <a:pt x="9509732" y="3937245"/>
                  <a:pt x="9507249" y="3928968"/>
                  <a:pt x="9504351" y="3921104"/>
                </a:cubicBezTo>
                <a:cubicBezTo>
                  <a:pt x="9399226" y="3954628"/>
                  <a:pt x="9294514" y="3988153"/>
                  <a:pt x="9189802" y="4021677"/>
                </a:cubicBezTo>
                <a:close/>
                <a:moveTo>
                  <a:pt x="9782893" y="1631517"/>
                </a:moveTo>
                <a:cubicBezTo>
                  <a:pt x="9573056" y="1634414"/>
                  <a:pt x="9545740" y="1641864"/>
                  <a:pt x="9541187" y="1698152"/>
                </a:cubicBezTo>
                <a:cubicBezTo>
                  <a:pt x="9616099" y="1663386"/>
                  <a:pt x="9709222" y="1708913"/>
                  <a:pt x="9782893" y="1631517"/>
                </a:cubicBezTo>
                <a:close/>
                <a:moveTo>
                  <a:pt x="8957616" y="1922889"/>
                </a:moveTo>
                <a:cubicBezTo>
                  <a:pt x="8964652" y="1925372"/>
                  <a:pt x="8971687" y="1928269"/>
                  <a:pt x="8978723" y="1930753"/>
                </a:cubicBezTo>
                <a:cubicBezTo>
                  <a:pt x="9012662" y="1913784"/>
                  <a:pt x="9080124" y="1954344"/>
                  <a:pt x="9080538" y="1888123"/>
                </a:cubicBezTo>
                <a:cubicBezTo>
                  <a:pt x="9080953" y="1857910"/>
                  <a:pt x="9032528" y="1828524"/>
                  <a:pt x="8996107" y="1848390"/>
                </a:cubicBezTo>
                <a:cubicBezTo>
                  <a:pt x="8975826" y="1859151"/>
                  <a:pt x="8970032" y="1897228"/>
                  <a:pt x="8957616" y="1922889"/>
                </a:cubicBezTo>
                <a:close/>
                <a:moveTo>
                  <a:pt x="3068924" y="486310"/>
                </a:moveTo>
                <a:cubicBezTo>
                  <a:pt x="3069338" y="566189"/>
                  <a:pt x="3156253" y="526042"/>
                  <a:pt x="3172808" y="561222"/>
                </a:cubicBezTo>
                <a:cubicBezTo>
                  <a:pt x="3198883" y="616682"/>
                  <a:pt x="3246893" y="612957"/>
                  <a:pt x="3287453" y="631582"/>
                </a:cubicBezTo>
                <a:cubicBezTo>
                  <a:pt x="3210471" y="591021"/>
                  <a:pt x="3179844" y="477618"/>
                  <a:pt x="3068924" y="486310"/>
                </a:cubicBezTo>
                <a:close/>
                <a:moveTo>
                  <a:pt x="8308238" y="1595923"/>
                </a:moveTo>
                <a:cubicBezTo>
                  <a:pt x="8274299" y="1626964"/>
                  <a:pt x="8256503" y="1643520"/>
                  <a:pt x="8238292" y="1660075"/>
                </a:cubicBezTo>
                <a:cubicBezTo>
                  <a:pt x="8260641" y="1679527"/>
                  <a:pt x="8280922" y="1703118"/>
                  <a:pt x="8306168" y="1715535"/>
                </a:cubicBezTo>
                <a:cubicBezTo>
                  <a:pt x="8313204" y="1718846"/>
                  <a:pt x="8349626" y="1689874"/>
                  <a:pt x="8349212" y="1676216"/>
                </a:cubicBezTo>
                <a:cubicBezTo>
                  <a:pt x="8348798" y="1654280"/>
                  <a:pt x="8328518" y="1633172"/>
                  <a:pt x="8308238" y="1595923"/>
                </a:cubicBezTo>
                <a:close/>
                <a:moveTo>
                  <a:pt x="9883881" y="3736927"/>
                </a:moveTo>
                <a:cubicBezTo>
                  <a:pt x="9916991" y="3771279"/>
                  <a:pt x="9992317" y="3758035"/>
                  <a:pt x="10003077" y="3719130"/>
                </a:cubicBezTo>
                <a:cubicBezTo>
                  <a:pt x="10005975" y="3707955"/>
                  <a:pt x="10009286" y="3695539"/>
                  <a:pt x="10006803" y="3684778"/>
                </a:cubicBezTo>
                <a:cubicBezTo>
                  <a:pt x="10004319" y="3672362"/>
                  <a:pt x="9996456" y="3661187"/>
                  <a:pt x="9987351" y="3642149"/>
                </a:cubicBezTo>
                <a:cubicBezTo>
                  <a:pt x="9957137" y="3669879"/>
                  <a:pt x="9920716" y="3703403"/>
                  <a:pt x="9883881" y="3736927"/>
                </a:cubicBezTo>
                <a:close/>
                <a:moveTo>
                  <a:pt x="8802824" y="1895159"/>
                </a:moveTo>
                <a:cubicBezTo>
                  <a:pt x="8857870" y="1915025"/>
                  <a:pt x="8900086" y="1930339"/>
                  <a:pt x="8948511" y="1947722"/>
                </a:cubicBezTo>
                <a:cubicBezTo>
                  <a:pt x="8948511" y="1902609"/>
                  <a:pt x="8948511" y="1875706"/>
                  <a:pt x="8948511" y="1844252"/>
                </a:cubicBezTo>
                <a:cubicBezTo>
                  <a:pt x="8902570" y="1859979"/>
                  <a:pt x="8861182" y="1874465"/>
                  <a:pt x="8802824" y="1895159"/>
                </a:cubicBezTo>
                <a:close/>
                <a:moveTo>
                  <a:pt x="10949623" y="2581373"/>
                </a:moveTo>
                <a:cubicBezTo>
                  <a:pt x="10968248" y="2572268"/>
                  <a:pt x="10988113" y="2564404"/>
                  <a:pt x="11006324" y="2554057"/>
                </a:cubicBezTo>
                <a:cubicBezTo>
                  <a:pt x="11035709" y="2537088"/>
                  <a:pt x="11065095" y="2519291"/>
                  <a:pt x="11092412" y="2499424"/>
                </a:cubicBezTo>
                <a:cubicBezTo>
                  <a:pt x="11098620" y="2494872"/>
                  <a:pt x="11097378" y="2479558"/>
                  <a:pt x="11099448" y="2469211"/>
                </a:cubicBezTo>
                <a:cubicBezTo>
                  <a:pt x="11091583" y="2471695"/>
                  <a:pt x="11083720" y="2477075"/>
                  <a:pt x="11075857" y="2476247"/>
                </a:cubicBezTo>
                <a:cubicBezTo>
                  <a:pt x="11013774" y="2471281"/>
                  <a:pt x="10989769" y="2519291"/>
                  <a:pt x="10959556" y="2558610"/>
                </a:cubicBezTo>
                <a:cubicBezTo>
                  <a:pt x="10954175" y="2564818"/>
                  <a:pt x="10952520" y="2573509"/>
                  <a:pt x="10949623" y="2581373"/>
                </a:cubicBezTo>
                <a:close/>
                <a:moveTo>
                  <a:pt x="9112407" y="1408022"/>
                </a:moveTo>
                <a:cubicBezTo>
                  <a:pt x="9113234" y="1416713"/>
                  <a:pt x="9114063" y="1425405"/>
                  <a:pt x="9114891" y="1434096"/>
                </a:cubicBezTo>
                <a:cubicBezTo>
                  <a:pt x="9193528" y="1423749"/>
                  <a:pt x="9272165" y="1412988"/>
                  <a:pt x="9350802" y="1402641"/>
                </a:cubicBezTo>
                <a:cubicBezTo>
                  <a:pt x="9349561" y="1393950"/>
                  <a:pt x="9348319" y="1385258"/>
                  <a:pt x="9347077" y="1376567"/>
                </a:cubicBezTo>
                <a:cubicBezTo>
                  <a:pt x="9268854" y="1386914"/>
                  <a:pt x="9190631" y="1397261"/>
                  <a:pt x="9112407" y="1408022"/>
                </a:cubicBezTo>
                <a:close/>
                <a:moveTo>
                  <a:pt x="8120750" y="1523080"/>
                </a:moveTo>
                <a:cubicBezTo>
                  <a:pt x="8123233" y="1515630"/>
                  <a:pt x="8126130" y="1507767"/>
                  <a:pt x="8128613" y="1500317"/>
                </a:cubicBezTo>
                <a:cubicBezTo>
                  <a:pt x="8085156" y="1482106"/>
                  <a:pt x="8041285" y="1463481"/>
                  <a:pt x="7997827" y="1445271"/>
                </a:cubicBezTo>
                <a:cubicBezTo>
                  <a:pt x="7986238" y="1464723"/>
                  <a:pt x="7976719" y="1480865"/>
                  <a:pt x="7963061" y="1504042"/>
                </a:cubicBezTo>
                <a:cubicBezTo>
                  <a:pt x="8021004" y="1511078"/>
                  <a:pt x="8070670" y="1516872"/>
                  <a:pt x="8120750" y="1523080"/>
                </a:cubicBezTo>
                <a:close/>
                <a:moveTo>
                  <a:pt x="8665416" y="1901367"/>
                </a:moveTo>
                <a:cubicBezTo>
                  <a:pt x="8720048" y="1921233"/>
                  <a:pt x="8765161" y="1937789"/>
                  <a:pt x="8823518" y="1959310"/>
                </a:cubicBezTo>
                <a:cubicBezTo>
                  <a:pt x="8770128" y="1861221"/>
                  <a:pt x="8727912" y="1845079"/>
                  <a:pt x="8665416" y="1901367"/>
                </a:cubicBezTo>
                <a:close/>
                <a:moveTo>
                  <a:pt x="9114476" y="4277041"/>
                </a:moveTo>
                <a:cubicBezTo>
                  <a:pt x="9194770" y="4301874"/>
                  <a:pt x="9224155" y="4218270"/>
                  <a:pt x="9284582" y="4203371"/>
                </a:cubicBezTo>
                <a:cubicBezTo>
                  <a:pt x="9209255" y="4196335"/>
                  <a:pt x="9130618" y="4231928"/>
                  <a:pt x="9114476" y="4277041"/>
                </a:cubicBezTo>
                <a:close/>
                <a:moveTo>
                  <a:pt x="9321416" y="3911171"/>
                </a:moveTo>
                <a:cubicBezTo>
                  <a:pt x="9317692" y="3900410"/>
                  <a:pt x="9314381" y="3889649"/>
                  <a:pt x="9310656" y="3878474"/>
                </a:cubicBezTo>
                <a:cubicBezTo>
                  <a:pt x="9237399" y="3907860"/>
                  <a:pt x="9164142" y="3937245"/>
                  <a:pt x="9090885" y="3966631"/>
                </a:cubicBezTo>
                <a:cubicBezTo>
                  <a:pt x="9092955" y="3972425"/>
                  <a:pt x="9095024" y="3978220"/>
                  <a:pt x="9097093" y="3984014"/>
                </a:cubicBezTo>
                <a:cubicBezTo>
                  <a:pt x="9172006" y="3960009"/>
                  <a:pt x="9246918" y="3935590"/>
                  <a:pt x="9321416" y="3911171"/>
                </a:cubicBezTo>
                <a:close/>
                <a:moveTo>
                  <a:pt x="10500563" y="3576342"/>
                </a:moveTo>
                <a:cubicBezTo>
                  <a:pt x="10363568" y="3604072"/>
                  <a:pt x="10329630" y="3630560"/>
                  <a:pt x="10347840" y="3691814"/>
                </a:cubicBezTo>
                <a:cubicBezTo>
                  <a:pt x="10395851" y="3655807"/>
                  <a:pt x="10441791" y="3621041"/>
                  <a:pt x="10500563" y="3576342"/>
                </a:cubicBezTo>
                <a:close/>
                <a:moveTo>
                  <a:pt x="10114825" y="1949791"/>
                </a:moveTo>
                <a:cubicBezTo>
                  <a:pt x="10119793" y="1958483"/>
                  <a:pt x="10124345" y="1966760"/>
                  <a:pt x="10129311" y="1975452"/>
                </a:cubicBezTo>
                <a:cubicBezTo>
                  <a:pt x="10168630" y="1961794"/>
                  <a:pt x="10207535" y="1948136"/>
                  <a:pt x="10247681" y="1934064"/>
                </a:cubicBezTo>
                <a:cubicBezTo>
                  <a:pt x="10238576" y="1915853"/>
                  <a:pt x="10232368" y="1903437"/>
                  <a:pt x="10222848" y="1883984"/>
                </a:cubicBezTo>
                <a:cubicBezTo>
                  <a:pt x="10184357" y="1907161"/>
                  <a:pt x="10149592" y="1928269"/>
                  <a:pt x="10114825" y="1949791"/>
                </a:cubicBezTo>
                <a:close/>
                <a:moveTo>
                  <a:pt x="8170829" y="1290893"/>
                </a:moveTo>
                <a:cubicBezTo>
                  <a:pt x="8170415" y="1283443"/>
                  <a:pt x="8169588" y="1275580"/>
                  <a:pt x="8169174" y="1268130"/>
                </a:cubicBezTo>
                <a:cubicBezTo>
                  <a:pt x="8105436" y="1264405"/>
                  <a:pt x="8041285" y="1260680"/>
                  <a:pt x="7965958" y="1256127"/>
                </a:cubicBezTo>
                <a:cubicBezTo>
                  <a:pt x="7978375" y="1272269"/>
                  <a:pt x="7985411" y="1289652"/>
                  <a:pt x="7992860" y="1289652"/>
                </a:cubicBezTo>
                <a:cubicBezTo>
                  <a:pt x="8052045" y="1292135"/>
                  <a:pt x="8111231" y="1290893"/>
                  <a:pt x="8170829" y="1290893"/>
                </a:cubicBezTo>
                <a:close/>
                <a:moveTo>
                  <a:pt x="9213808" y="1179146"/>
                </a:moveTo>
                <a:cubicBezTo>
                  <a:pt x="9303619" y="1162590"/>
                  <a:pt x="9385568" y="1147691"/>
                  <a:pt x="9467102" y="1132791"/>
                </a:cubicBezTo>
                <a:cubicBezTo>
                  <a:pt x="9467102" y="1131135"/>
                  <a:pt x="9466689" y="1129480"/>
                  <a:pt x="9466689" y="1127824"/>
                </a:cubicBezTo>
                <a:cubicBezTo>
                  <a:pt x="9379774" y="1133619"/>
                  <a:pt x="9293272" y="1138999"/>
                  <a:pt x="9202219" y="1144793"/>
                </a:cubicBezTo>
                <a:cubicBezTo>
                  <a:pt x="9207186" y="1160107"/>
                  <a:pt x="9212152" y="1174179"/>
                  <a:pt x="9213808" y="1179146"/>
                </a:cubicBezTo>
                <a:close/>
                <a:moveTo>
                  <a:pt x="8962582" y="4365612"/>
                </a:moveTo>
                <a:cubicBezTo>
                  <a:pt x="8964237" y="4370164"/>
                  <a:pt x="8965479" y="4374717"/>
                  <a:pt x="8967135" y="4379270"/>
                </a:cubicBezTo>
                <a:cubicBezTo>
                  <a:pt x="8987829" y="4361059"/>
                  <a:pt x="9008937" y="4342848"/>
                  <a:pt x="9029631" y="4325051"/>
                </a:cubicBezTo>
                <a:cubicBezTo>
                  <a:pt x="8950166" y="4325466"/>
                  <a:pt x="8869873" y="4363129"/>
                  <a:pt x="8854973" y="4409483"/>
                </a:cubicBezTo>
                <a:cubicBezTo>
                  <a:pt x="8892223" y="4394170"/>
                  <a:pt x="8927402" y="4379684"/>
                  <a:pt x="8962582" y="4365612"/>
                </a:cubicBezTo>
                <a:close/>
                <a:moveTo>
                  <a:pt x="8441507" y="4134666"/>
                </a:moveTo>
                <a:cubicBezTo>
                  <a:pt x="8496967" y="4163638"/>
                  <a:pt x="8564429" y="4145013"/>
                  <a:pt x="8616578" y="4081690"/>
                </a:cubicBezTo>
                <a:cubicBezTo>
                  <a:pt x="8549944" y="4101970"/>
                  <a:pt x="8499450" y="4117283"/>
                  <a:pt x="8441507" y="4134666"/>
                </a:cubicBezTo>
                <a:close/>
                <a:moveTo>
                  <a:pt x="8304513" y="5464465"/>
                </a:moveTo>
                <a:cubicBezTo>
                  <a:pt x="8361628" y="5449979"/>
                  <a:pt x="8410466" y="5437562"/>
                  <a:pt x="8458890" y="5425146"/>
                </a:cubicBezTo>
                <a:cubicBezTo>
                  <a:pt x="8457234" y="5417696"/>
                  <a:pt x="8455165" y="5410660"/>
                  <a:pt x="8453509" y="5403210"/>
                </a:cubicBezTo>
                <a:cubicBezTo>
                  <a:pt x="8398877" y="5413557"/>
                  <a:pt x="8344245" y="5423904"/>
                  <a:pt x="8286302" y="5435079"/>
                </a:cubicBezTo>
                <a:cubicBezTo>
                  <a:pt x="8296235" y="5451221"/>
                  <a:pt x="8303685" y="5463223"/>
                  <a:pt x="8304513" y="5464465"/>
                </a:cubicBezTo>
                <a:close/>
                <a:moveTo>
                  <a:pt x="7996172" y="4780734"/>
                </a:moveTo>
                <a:cubicBezTo>
                  <a:pt x="7997413" y="4786942"/>
                  <a:pt x="7999069" y="4793564"/>
                  <a:pt x="8000310" y="4799773"/>
                </a:cubicBezTo>
                <a:cubicBezTo>
                  <a:pt x="8036732" y="4791081"/>
                  <a:pt x="8073567" y="4784045"/>
                  <a:pt x="8107919" y="4770801"/>
                </a:cubicBezTo>
                <a:cubicBezTo>
                  <a:pt x="8111644" y="4769145"/>
                  <a:pt x="8100469" y="4729413"/>
                  <a:pt x="8097986" y="4716996"/>
                </a:cubicBezTo>
                <a:cubicBezTo>
                  <a:pt x="8058254" y="4741829"/>
                  <a:pt x="8027213" y="4761282"/>
                  <a:pt x="7996172" y="4780734"/>
                </a:cubicBezTo>
                <a:close/>
                <a:moveTo>
                  <a:pt x="1351734" y="4875927"/>
                </a:moveTo>
                <a:cubicBezTo>
                  <a:pt x="1355459" y="4872202"/>
                  <a:pt x="1359598" y="4868477"/>
                  <a:pt x="1363322" y="4864338"/>
                </a:cubicBezTo>
                <a:cubicBezTo>
                  <a:pt x="1351734" y="4848196"/>
                  <a:pt x="1341801" y="4820053"/>
                  <a:pt x="1328143" y="4817983"/>
                </a:cubicBezTo>
                <a:cubicBezTo>
                  <a:pt x="1302482" y="4813845"/>
                  <a:pt x="1274338" y="4824605"/>
                  <a:pt x="1247436" y="4829158"/>
                </a:cubicBezTo>
                <a:cubicBezTo>
                  <a:pt x="1247850" y="4837436"/>
                  <a:pt x="1248264" y="4845713"/>
                  <a:pt x="1248264" y="4853991"/>
                </a:cubicBezTo>
                <a:cubicBezTo>
                  <a:pt x="1283030" y="4861441"/>
                  <a:pt x="1317382" y="4868890"/>
                  <a:pt x="1351734" y="4875927"/>
                </a:cubicBezTo>
                <a:close/>
                <a:moveTo>
                  <a:pt x="8256503" y="1878190"/>
                </a:moveTo>
                <a:cubicBezTo>
                  <a:pt x="8251950" y="1891434"/>
                  <a:pt x="8243258" y="1917508"/>
                  <a:pt x="8233739" y="1944825"/>
                </a:cubicBezTo>
                <a:cubicBezTo>
                  <a:pt x="8285060" y="1929925"/>
                  <a:pt x="8329345" y="1916681"/>
                  <a:pt x="8373217" y="1903850"/>
                </a:cubicBezTo>
                <a:cubicBezTo>
                  <a:pt x="8335140" y="1895573"/>
                  <a:pt x="8297062" y="1887295"/>
                  <a:pt x="8256503" y="1878190"/>
                </a:cubicBezTo>
                <a:close/>
                <a:moveTo>
                  <a:pt x="7436605" y="5284840"/>
                </a:moveTo>
                <a:cubicBezTo>
                  <a:pt x="7521037" y="5327056"/>
                  <a:pt x="7538420" y="5322090"/>
                  <a:pt x="7543800" y="5243866"/>
                </a:cubicBezTo>
                <a:cubicBezTo>
                  <a:pt x="7506137" y="5258352"/>
                  <a:pt x="7473855" y="5270768"/>
                  <a:pt x="7436605" y="5284840"/>
                </a:cubicBezTo>
                <a:close/>
                <a:moveTo>
                  <a:pt x="7142336" y="5539377"/>
                </a:moveTo>
                <a:cubicBezTo>
                  <a:pt x="7140266" y="5536066"/>
                  <a:pt x="7138611" y="5532755"/>
                  <a:pt x="7136542" y="5529444"/>
                </a:cubicBezTo>
                <a:cubicBezTo>
                  <a:pt x="7106328" y="5532341"/>
                  <a:pt x="7076529" y="5538549"/>
                  <a:pt x="7046730" y="5537307"/>
                </a:cubicBezTo>
                <a:cubicBezTo>
                  <a:pt x="7001617" y="5535238"/>
                  <a:pt x="6987959" y="5546413"/>
                  <a:pt x="7002031" y="5586973"/>
                </a:cubicBezTo>
                <a:cubicBezTo>
                  <a:pt x="7048799" y="5571246"/>
                  <a:pt x="7095568" y="5555105"/>
                  <a:pt x="7142336" y="5539377"/>
                </a:cubicBezTo>
                <a:close/>
                <a:moveTo>
                  <a:pt x="1322348" y="4373062"/>
                </a:moveTo>
                <a:cubicBezTo>
                  <a:pt x="1325659" y="4361887"/>
                  <a:pt x="1328970" y="4350712"/>
                  <a:pt x="1332281" y="4339123"/>
                </a:cubicBezTo>
                <a:cubicBezTo>
                  <a:pt x="1283030" y="4328363"/>
                  <a:pt x="1234192" y="4317602"/>
                  <a:pt x="1184940" y="4306841"/>
                </a:cubicBezTo>
                <a:cubicBezTo>
                  <a:pt x="1183284" y="4311394"/>
                  <a:pt x="1182043" y="4315946"/>
                  <a:pt x="1180387" y="4320499"/>
                </a:cubicBezTo>
                <a:cubicBezTo>
                  <a:pt x="1227984" y="4338296"/>
                  <a:pt x="1275166" y="4355679"/>
                  <a:pt x="1322348" y="4373062"/>
                </a:cubicBezTo>
                <a:close/>
                <a:moveTo>
                  <a:pt x="8504417" y="1963449"/>
                </a:moveTo>
                <a:cubicBezTo>
                  <a:pt x="8535458" y="1934478"/>
                  <a:pt x="8549529" y="1921233"/>
                  <a:pt x="8577673" y="1895159"/>
                </a:cubicBezTo>
                <a:cubicBezTo>
                  <a:pt x="8535044" y="1888951"/>
                  <a:pt x="8509383" y="1885226"/>
                  <a:pt x="8484136" y="1881501"/>
                </a:cubicBezTo>
                <a:cubicBezTo>
                  <a:pt x="8489517" y="1903437"/>
                  <a:pt x="8494897" y="1924958"/>
                  <a:pt x="8504417" y="1963449"/>
                </a:cubicBezTo>
                <a:close/>
              </a:path>
            </a:pathLst>
          </a:custGeom>
          <a:blipFill dpi="0" rotWithShape="0">
            <a:blip r:embed="rId3"/>
            <a:srcRect/>
            <a:tile tx="0" ty="-723900" sx="100000" sy="100000" flip="none" algn="tl"/>
          </a:blipFill>
          <a:ln w="413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节日来源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A43CF953-018A-4529-A2E8-16D4ACC90C8C}"/>
              </a:ext>
            </a:extLst>
          </p:cNvPr>
          <p:cNvSpPr/>
          <p:nvPr/>
        </p:nvSpPr>
        <p:spPr>
          <a:xfrm>
            <a:off x="1023426" y="1480481"/>
            <a:ext cx="6640827" cy="1031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腊八节又称腊日祭、腊八祭、王侯腊或佛成道日，原来古代欢庆丰收、感谢祖先和神灵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包括门神、户神、宅神、灶神、井神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的祭祀仪式，除祭祖敬神的活动外，人们还要逐疫。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820462B6-F852-7994-E59B-D0C50D8BB4C0}"/>
              </a:ext>
            </a:extLst>
          </p:cNvPr>
          <p:cNvSpPr/>
          <p:nvPr/>
        </p:nvSpPr>
        <p:spPr>
          <a:xfrm>
            <a:off x="1023426" y="4684304"/>
            <a:ext cx="10225599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后演化成纪念佛祖释伽牟尼成道的宗教节日。夏代称腊日为“嘉平”，商代为“清祀”，周代为“大蜡”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;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因在十二月举行，故称该月为腊月，称腊祭这一天为腊日。先秦的腊日在冬至后的第三个成日，南北朝开始才固定在腊月初八。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57FAC167-BF65-2FE4-20A2-A5A450422FE4}"/>
              </a:ext>
            </a:extLst>
          </p:cNvPr>
          <p:cNvCxnSpPr/>
          <p:nvPr/>
        </p:nvCxnSpPr>
        <p:spPr>
          <a:xfrm>
            <a:off x="1095814" y="2769507"/>
            <a:ext cx="649605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>
            <a:extLst>
              <a:ext uri="{FF2B5EF4-FFF2-40B4-BE49-F238E27FC236}">
                <a16:creationId xmlns:a16="http://schemas.microsoft.com/office/drawing/2014/main" id="{6875017C-8671-293D-EF07-AC30084DD568}"/>
              </a:ext>
            </a:extLst>
          </p:cNvPr>
          <p:cNvSpPr/>
          <p:nvPr/>
        </p:nvSpPr>
        <p:spPr>
          <a:xfrm>
            <a:off x="1023427" y="3026905"/>
            <a:ext cx="5620160" cy="1031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这项活动来源于古代的傩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(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古代驱鬼避疫的仪式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)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。史前时代的医疗方法之一即驱鬼治疾。作为巫术活动的腊月击鼓驱疫之俗，今在湖南新化等地区仍有留存。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102D0779-5280-FCC5-68A9-6733C518145E}"/>
              </a:ext>
            </a:extLst>
          </p:cNvPr>
          <p:cNvCxnSpPr/>
          <p:nvPr/>
        </p:nvCxnSpPr>
        <p:spPr>
          <a:xfrm>
            <a:off x="1095814" y="4388502"/>
            <a:ext cx="649605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763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 descr="D:\51PPT模板网\51pptmoban.com\图片.jpg">
            <a:extLst>
              <a:ext uri="{FF2B5EF4-FFF2-40B4-BE49-F238E27FC236}">
                <a16:creationId xmlns:a16="http://schemas.microsoft.com/office/drawing/2014/main" id="{4EFB467B-DA01-DCDC-41A2-89BCEA8E3C1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573" y="2357595"/>
            <a:ext cx="4737267" cy="3473039"/>
          </a:xfrm>
          <a:prstGeom prst="rect">
            <a:avLst/>
          </a:prstGeom>
        </p:spPr>
      </p:pic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节日来源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467" name="矩形 466">
            <a:extLst>
              <a:ext uri="{FF2B5EF4-FFF2-40B4-BE49-F238E27FC236}">
                <a16:creationId xmlns:a16="http://schemas.microsoft.com/office/drawing/2014/main" id="{0012E35F-33D2-4B52-9B0F-8818B0A14974}"/>
              </a:ext>
            </a:extLst>
          </p:cNvPr>
          <p:cNvSpPr/>
          <p:nvPr/>
        </p:nvSpPr>
        <p:spPr>
          <a:xfrm>
            <a:off x="6217144" y="1722124"/>
            <a:ext cx="4683086" cy="36169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岁终之月称“腊”的含义有三：一曰“腊者，接也”，寓有新旧交替的意思（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《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隋书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礼仪志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》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记载）；二曰“腊者同猎”，指田猎获取禽兽好祭祖祭神，“腊”从“肉”旁，就是用肉“冬祭”；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三曰“腊者，逐疫迎春”，腊八节又谓之“佛成道节”，亦名“成道会”，实际上可以说是十二月初八为腊日之由来。腊八节，俗称“腊八” ，即农历十二月初八，古人有祭祀祖先和神灵、祈求丰收吉祥的传统，一些地区有喝腊八粥的习俗。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相传这一天还是佛祖释迦牟尼成道之日，称为“法宝节”，是佛教盛大的节日之一。</a:t>
            </a:r>
          </a:p>
        </p:txBody>
      </p:sp>
      <p:grpSp>
        <p:nvGrpSpPr>
          <p:cNvPr id="3" name="图形 12">
            <a:extLst>
              <a:ext uri="{FF2B5EF4-FFF2-40B4-BE49-F238E27FC236}">
                <a16:creationId xmlns:a16="http://schemas.microsoft.com/office/drawing/2014/main" id="{FAAD0FD5-EEBC-4B4B-7F66-4AAE84569FD3}"/>
              </a:ext>
            </a:extLst>
          </p:cNvPr>
          <p:cNvGrpSpPr/>
          <p:nvPr/>
        </p:nvGrpSpPr>
        <p:grpSpPr>
          <a:xfrm>
            <a:off x="2186702" y="1027366"/>
            <a:ext cx="2564631" cy="2292206"/>
            <a:chOff x="4747289" y="2898676"/>
            <a:chExt cx="1179763" cy="1054443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FA63FD62-B043-5739-1195-215DCE15DE64}"/>
                </a:ext>
              </a:extLst>
            </p:cNvPr>
            <p:cNvSpPr/>
            <p:nvPr/>
          </p:nvSpPr>
          <p:spPr>
            <a:xfrm flipV="1">
              <a:off x="5172355" y="2898676"/>
              <a:ext cx="754697" cy="963746"/>
            </a:xfrm>
            <a:custGeom>
              <a:avLst/>
              <a:gdLst>
                <a:gd name="connsiteX0" fmla="*/ 426881 w 754697"/>
                <a:gd name="connsiteY0" fmla="*/ 958415 h 963746"/>
                <a:gd name="connsiteX1" fmla="*/ 428581 w 754697"/>
                <a:gd name="connsiteY1" fmla="*/ 921850 h 963746"/>
                <a:gd name="connsiteX2" fmla="*/ 436235 w 754697"/>
                <a:gd name="connsiteY2" fmla="*/ 824058 h 963746"/>
                <a:gd name="connsiteX3" fmla="*/ 374158 w 754697"/>
                <a:gd name="connsiteY3" fmla="*/ 784091 h 963746"/>
                <a:gd name="connsiteX4" fmla="*/ 231298 w 754697"/>
                <a:gd name="connsiteY4" fmla="*/ 769635 h 963746"/>
                <a:gd name="connsiteX5" fmla="*/ 172623 w 754697"/>
                <a:gd name="connsiteY5" fmla="*/ 775587 h 963746"/>
                <a:gd name="connsiteX6" fmla="*/ 183677 w 754697"/>
                <a:gd name="connsiteY6" fmla="*/ 728818 h 963746"/>
                <a:gd name="connsiteX7" fmla="*/ 188779 w 754697"/>
                <a:gd name="connsiteY7" fmla="*/ 700756 h 963746"/>
                <a:gd name="connsiteX8" fmla="*/ 151364 w 754697"/>
                <a:gd name="connsiteY8" fmla="*/ 700756 h 963746"/>
                <a:gd name="connsiteX9" fmla="*/ 113948 w 754697"/>
                <a:gd name="connsiteY9" fmla="*/ 700756 h 963746"/>
                <a:gd name="connsiteX10" fmla="*/ 152214 w 754697"/>
                <a:gd name="connsiteY10" fmla="*/ 682048 h 963746"/>
                <a:gd name="connsiteX11" fmla="*/ 193031 w 754697"/>
                <a:gd name="connsiteY11" fmla="*/ 661639 h 963746"/>
                <a:gd name="connsiteX12" fmla="*/ 218542 w 754697"/>
                <a:gd name="connsiteY12" fmla="*/ 509424 h 963746"/>
                <a:gd name="connsiteX13" fmla="*/ 35714 w 754697"/>
                <a:gd name="connsiteY13" fmla="*/ 441395 h 963746"/>
                <a:gd name="connsiteX14" fmla="*/ -851 w 754697"/>
                <a:gd name="connsiteY14" fmla="*/ 431191 h 963746"/>
                <a:gd name="connsiteX15" fmla="*/ 27211 w 754697"/>
                <a:gd name="connsiteY15" fmla="*/ 394626 h 963746"/>
                <a:gd name="connsiteX16" fmla="*/ 51871 w 754697"/>
                <a:gd name="connsiteY16" fmla="*/ 378469 h 963746"/>
                <a:gd name="connsiteX17" fmla="*/ 166670 w 754697"/>
                <a:gd name="connsiteY17" fmla="*/ 340202 h 963746"/>
                <a:gd name="connsiteX18" fmla="*/ 194732 w 754697"/>
                <a:gd name="connsiteY18" fmla="*/ 335100 h 963746"/>
                <a:gd name="connsiteX19" fmla="*/ 215991 w 754697"/>
                <a:gd name="connsiteY19" fmla="*/ 306188 h 963746"/>
                <a:gd name="connsiteX20" fmla="*/ 241502 w 754697"/>
                <a:gd name="connsiteY20" fmla="*/ 242411 h 963746"/>
                <a:gd name="connsiteX21" fmla="*/ 250006 w 754697"/>
                <a:gd name="connsiteY21" fmla="*/ 184586 h 963746"/>
                <a:gd name="connsiteX22" fmla="*/ 246604 w 754697"/>
                <a:gd name="connsiteY22" fmla="*/ 165028 h 963746"/>
                <a:gd name="connsiteX23" fmla="*/ 245754 w 754697"/>
                <a:gd name="connsiteY23" fmla="*/ 94448 h 963746"/>
                <a:gd name="connsiteX24" fmla="*/ 255958 w 754697"/>
                <a:gd name="connsiteY24" fmla="*/ 59583 h 963746"/>
                <a:gd name="connsiteX25" fmla="*/ 318885 w 754697"/>
                <a:gd name="connsiteY25" fmla="*/ 2609 h 963746"/>
                <a:gd name="connsiteX26" fmla="*/ 339293 w 754697"/>
                <a:gd name="connsiteY26" fmla="*/ 6010 h 963746"/>
                <a:gd name="connsiteX27" fmla="*/ 443888 w 754697"/>
                <a:gd name="connsiteY27" fmla="*/ 40025 h 963746"/>
                <a:gd name="connsiteX28" fmla="*/ 538278 w 754697"/>
                <a:gd name="connsiteY28" fmla="*/ 21317 h 963746"/>
                <a:gd name="connsiteX29" fmla="*/ 607157 w 754697"/>
                <a:gd name="connsiteY29" fmla="*/ 17065 h 963746"/>
                <a:gd name="connsiteX30" fmla="*/ 642022 w 754697"/>
                <a:gd name="connsiteY30" fmla="*/ 177783 h 963746"/>
                <a:gd name="connsiteX31" fmla="*/ 654778 w 754697"/>
                <a:gd name="connsiteY31" fmla="*/ 321494 h 963746"/>
                <a:gd name="connsiteX32" fmla="*/ 643723 w 754697"/>
                <a:gd name="connsiteY32" fmla="*/ 383571 h 963746"/>
                <a:gd name="connsiteX33" fmla="*/ 595252 w 754697"/>
                <a:gd name="connsiteY33" fmla="*/ 408231 h 963746"/>
                <a:gd name="connsiteX34" fmla="*/ 536577 w 754697"/>
                <a:gd name="connsiteY34" fmla="*/ 422687 h 963746"/>
                <a:gd name="connsiteX35" fmla="*/ 492359 w 754697"/>
                <a:gd name="connsiteY35" fmla="*/ 421837 h 963746"/>
                <a:gd name="connsiteX36" fmla="*/ 465147 w 754697"/>
                <a:gd name="connsiteY36" fmla="*/ 411633 h 963746"/>
                <a:gd name="connsiteX37" fmla="*/ 341845 w 754697"/>
                <a:gd name="connsiteY37" fmla="*/ 343604 h 963746"/>
                <a:gd name="connsiteX38" fmla="*/ 267013 w 754697"/>
                <a:gd name="connsiteY38" fmla="*/ 321494 h 963746"/>
                <a:gd name="connsiteX39" fmla="*/ 210039 w 754697"/>
                <a:gd name="connsiteY39" fmla="*/ 333400 h 963746"/>
                <a:gd name="connsiteX40" fmla="*/ 301878 w 754697"/>
                <a:gd name="connsiteY40" fmla="*/ 403129 h 963746"/>
                <a:gd name="connsiteX41" fmla="*/ 328239 w 754697"/>
                <a:gd name="connsiteY41" fmla="*/ 420136 h 963746"/>
                <a:gd name="connsiteX42" fmla="*/ 357151 w 754697"/>
                <a:gd name="connsiteY42" fmla="*/ 432041 h 963746"/>
                <a:gd name="connsiteX43" fmla="*/ 364804 w 754697"/>
                <a:gd name="connsiteY43" fmla="*/ 435443 h 963746"/>
                <a:gd name="connsiteX44" fmla="*/ 415826 w 754697"/>
                <a:gd name="connsiteY44" fmla="*/ 455852 h 963746"/>
                <a:gd name="connsiteX45" fmla="*/ 423479 w 754697"/>
                <a:gd name="connsiteY45" fmla="*/ 460954 h 963746"/>
                <a:gd name="connsiteX46" fmla="*/ 450691 w 754697"/>
                <a:gd name="connsiteY46" fmla="*/ 472859 h 963746"/>
                <a:gd name="connsiteX47" fmla="*/ 482154 w 754697"/>
                <a:gd name="connsiteY47" fmla="*/ 482213 h 963746"/>
                <a:gd name="connsiteX48" fmla="*/ 492359 w 754697"/>
                <a:gd name="connsiteY48" fmla="*/ 484764 h 963746"/>
                <a:gd name="connsiteX49" fmla="*/ 515318 w 754697"/>
                <a:gd name="connsiteY49" fmla="*/ 489016 h 963746"/>
                <a:gd name="connsiteX50" fmla="*/ 711752 w 754697"/>
                <a:gd name="connsiteY50" fmla="*/ 494968 h 963746"/>
                <a:gd name="connsiteX51" fmla="*/ 751719 w 754697"/>
                <a:gd name="connsiteY51" fmla="*/ 513676 h 963746"/>
                <a:gd name="connsiteX52" fmla="*/ 744916 w 754697"/>
                <a:gd name="connsiteY52" fmla="*/ 547691 h 963746"/>
                <a:gd name="connsiteX53" fmla="*/ 699847 w 754697"/>
                <a:gd name="connsiteY53" fmla="*/ 594461 h 963746"/>
                <a:gd name="connsiteX54" fmla="*/ 526373 w 754697"/>
                <a:gd name="connsiteY54" fmla="*/ 603814 h 963746"/>
                <a:gd name="connsiteX55" fmla="*/ 473651 w 754697"/>
                <a:gd name="connsiteY55" fmla="*/ 590209 h 963746"/>
                <a:gd name="connsiteX56" fmla="*/ 516169 w 754697"/>
                <a:gd name="connsiteY56" fmla="*/ 652285 h 963746"/>
                <a:gd name="connsiteX57" fmla="*/ 526373 w 754697"/>
                <a:gd name="connsiteY57" fmla="*/ 674394 h 963746"/>
                <a:gd name="connsiteX58" fmla="*/ 607157 w 754697"/>
                <a:gd name="connsiteY58" fmla="*/ 734770 h 963746"/>
                <a:gd name="connsiteX59" fmla="*/ 619913 w 754697"/>
                <a:gd name="connsiteY59" fmla="*/ 744124 h 963746"/>
                <a:gd name="connsiteX60" fmla="*/ 627566 w 754697"/>
                <a:gd name="connsiteY60" fmla="*/ 748376 h 963746"/>
                <a:gd name="connsiteX61" fmla="*/ 639471 w 754697"/>
                <a:gd name="connsiteY61" fmla="*/ 754328 h 963746"/>
                <a:gd name="connsiteX62" fmla="*/ 609708 w 754697"/>
                <a:gd name="connsiteY62" fmla="*/ 790044 h 963746"/>
                <a:gd name="connsiteX63" fmla="*/ 579946 w 754697"/>
                <a:gd name="connsiteY63" fmla="*/ 851270 h 963746"/>
                <a:gd name="connsiteX64" fmla="*/ 559537 w 754697"/>
                <a:gd name="connsiteY64" fmla="*/ 903992 h 963746"/>
                <a:gd name="connsiteX65" fmla="*/ 528074 w 754697"/>
                <a:gd name="connsiteY65" fmla="*/ 921850 h 963746"/>
                <a:gd name="connsiteX66" fmla="*/ 492359 w 754697"/>
                <a:gd name="connsiteY66" fmla="*/ 943109 h 963746"/>
                <a:gd name="connsiteX67" fmla="*/ 426881 w 754697"/>
                <a:gd name="connsiteY67" fmla="*/ 958415 h 963746"/>
                <a:gd name="connsiteX68" fmla="*/ 395417 w 754697"/>
                <a:gd name="connsiteY68" fmla="*/ 614869 h 963746"/>
                <a:gd name="connsiteX69" fmla="*/ 390315 w 754697"/>
                <a:gd name="connsiteY69" fmla="*/ 580004 h 963746"/>
                <a:gd name="connsiteX70" fmla="*/ 322286 w 754697"/>
                <a:gd name="connsiteY70" fmla="*/ 547691 h 963746"/>
                <a:gd name="connsiteX71" fmla="*/ 316334 w 754697"/>
                <a:gd name="connsiteY71" fmla="*/ 575753 h 963746"/>
                <a:gd name="connsiteX72" fmla="*/ 352899 w 754697"/>
                <a:gd name="connsiteY72" fmla="*/ 621672 h 963746"/>
                <a:gd name="connsiteX73" fmla="*/ 395417 w 754697"/>
                <a:gd name="connsiteY73" fmla="*/ 614869 h 963746"/>
                <a:gd name="connsiteX74" fmla="*/ 501712 w 754697"/>
                <a:gd name="connsiteY74" fmla="*/ 322345 h 963746"/>
                <a:gd name="connsiteX75" fmla="*/ 491508 w 754697"/>
                <a:gd name="connsiteY75" fmla="*/ 243261 h 963746"/>
                <a:gd name="connsiteX76" fmla="*/ 426030 w 754697"/>
                <a:gd name="connsiteY76" fmla="*/ 253466 h 963746"/>
                <a:gd name="connsiteX77" fmla="*/ 358852 w 754697"/>
                <a:gd name="connsiteY77" fmla="*/ 275575 h 963746"/>
                <a:gd name="connsiteX78" fmla="*/ 358001 w 754697"/>
                <a:gd name="connsiteY78" fmla="*/ 313841 h 963746"/>
                <a:gd name="connsiteX79" fmla="*/ 475351 w 754697"/>
                <a:gd name="connsiteY79" fmla="*/ 367414 h 963746"/>
                <a:gd name="connsiteX80" fmla="*/ 501712 w 754697"/>
                <a:gd name="connsiteY80" fmla="*/ 322345 h 963746"/>
                <a:gd name="connsiteX81" fmla="*/ 424330 w 754697"/>
                <a:gd name="connsiteY81" fmla="*/ 194791 h 963746"/>
                <a:gd name="connsiteX82" fmla="*/ 492359 w 754697"/>
                <a:gd name="connsiteY82" fmla="*/ 199893 h 963746"/>
                <a:gd name="connsiteX83" fmla="*/ 500862 w 754697"/>
                <a:gd name="connsiteY83" fmla="*/ 207546 h 963746"/>
                <a:gd name="connsiteX84" fmla="*/ 509366 w 754697"/>
                <a:gd name="connsiteY84" fmla="*/ 160776 h 963746"/>
                <a:gd name="connsiteX85" fmla="*/ 509366 w 754697"/>
                <a:gd name="connsiteY85" fmla="*/ 114006 h 963746"/>
                <a:gd name="connsiteX86" fmla="*/ 476202 w 754697"/>
                <a:gd name="connsiteY86" fmla="*/ 114006 h 963746"/>
                <a:gd name="connsiteX87" fmla="*/ 408173 w 754697"/>
                <a:gd name="connsiteY87" fmla="*/ 101251 h 963746"/>
                <a:gd name="connsiteX88" fmla="*/ 373308 w 754697"/>
                <a:gd name="connsiteY88" fmla="*/ 89346 h 963746"/>
                <a:gd name="connsiteX89" fmla="*/ 373308 w 754697"/>
                <a:gd name="connsiteY89" fmla="*/ 129313 h 963746"/>
                <a:gd name="connsiteX90" fmla="*/ 368206 w 754697"/>
                <a:gd name="connsiteY90" fmla="*/ 188838 h 963746"/>
                <a:gd name="connsiteX91" fmla="*/ 424330 w 754697"/>
                <a:gd name="connsiteY91" fmla="*/ 194791 h 96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754697" h="963746">
                  <a:moveTo>
                    <a:pt x="426881" y="958415"/>
                  </a:moveTo>
                  <a:cubicBezTo>
                    <a:pt x="412425" y="953313"/>
                    <a:pt x="413275" y="934605"/>
                    <a:pt x="428581" y="921850"/>
                  </a:cubicBezTo>
                  <a:cubicBezTo>
                    <a:pt x="441337" y="910795"/>
                    <a:pt x="446439" y="850419"/>
                    <a:pt x="436235" y="824058"/>
                  </a:cubicBezTo>
                  <a:cubicBezTo>
                    <a:pt x="432833" y="815554"/>
                    <a:pt x="404771" y="797697"/>
                    <a:pt x="374158" y="784091"/>
                  </a:cubicBezTo>
                  <a:cubicBezTo>
                    <a:pt x="280619" y="741573"/>
                    <a:pt x="275516" y="740723"/>
                    <a:pt x="231298" y="769635"/>
                  </a:cubicBezTo>
                  <a:cubicBezTo>
                    <a:pt x="182827" y="800248"/>
                    <a:pt x="164969" y="801949"/>
                    <a:pt x="172623" y="775587"/>
                  </a:cubicBezTo>
                  <a:cubicBezTo>
                    <a:pt x="176024" y="764533"/>
                    <a:pt x="180276" y="743274"/>
                    <a:pt x="183677" y="728818"/>
                  </a:cubicBezTo>
                  <a:lnTo>
                    <a:pt x="188779" y="700756"/>
                  </a:lnTo>
                  <a:lnTo>
                    <a:pt x="151364" y="700756"/>
                  </a:lnTo>
                  <a:lnTo>
                    <a:pt x="113948" y="700756"/>
                  </a:lnTo>
                  <a:lnTo>
                    <a:pt x="152214" y="682048"/>
                  </a:lnTo>
                  <a:cubicBezTo>
                    <a:pt x="173473" y="670993"/>
                    <a:pt x="191331" y="662489"/>
                    <a:pt x="193031" y="661639"/>
                  </a:cubicBezTo>
                  <a:cubicBezTo>
                    <a:pt x="196433" y="659938"/>
                    <a:pt x="221093" y="511975"/>
                    <a:pt x="218542" y="509424"/>
                  </a:cubicBezTo>
                  <a:cubicBezTo>
                    <a:pt x="206637" y="498370"/>
                    <a:pt x="63776" y="445647"/>
                    <a:pt x="35714" y="441395"/>
                  </a:cubicBezTo>
                  <a:cubicBezTo>
                    <a:pt x="15306" y="437994"/>
                    <a:pt x="-851" y="433742"/>
                    <a:pt x="-851" y="431191"/>
                  </a:cubicBezTo>
                  <a:cubicBezTo>
                    <a:pt x="-851" y="419286"/>
                    <a:pt x="17857" y="394626"/>
                    <a:pt x="27211" y="394626"/>
                  </a:cubicBezTo>
                  <a:cubicBezTo>
                    <a:pt x="33163" y="394626"/>
                    <a:pt x="44218" y="386972"/>
                    <a:pt x="51871" y="378469"/>
                  </a:cubicBezTo>
                  <a:cubicBezTo>
                    <a:pt x="67178" y="359761"/>
                    <a:pt x="123302" y="341903"/>
                    <a:pt x="166670" y="340202"/>
                  </a:cubicBezTo>
                  <a:cubicBezTo>
                    <a:pt x="181977" y="339352"/>
                    <a:pt x="194732" y="337651"/>
                    <a:pt x="194732" y="335100"/>
                  </a:cubicBezTo>
                  <a:cubicBezTo>
                    <a:pt x="194732" y="332549"/>
                    <a:pt x="204086" y="319794"/>
                    <a:pt x="215991" y="306188"/>
                  </a:cubicBezTo>
                  <a:cubicBezTo>
                    <a:pt x="227896" y="291732"/>
                    <a:pt x="238951" y="266221"/>
                    <a:pt x="241502" y="242411"/>
                  </a:cubicBezTo>
                  <a:cubicBezTo>
                    <a:pt x="244903" y="221152"/>
                    <a:pt x="248305" y="194791"/>
                    <a:pt x="250006" y="184586"/>
                  </a:cubicBezTo>
                  <a:cubicBezTo>
                    <a:pt x="251706" y="173532"/>
                    <a:pt x="250006" y="165028"/>
                    <a:pt x="246604" y="165028"/>
                  </a:cubicBezTo>
                  <a:cubicBezTo>
                    <a:pt x="232148" y="165028"/>
                    <a:pt x="232148" y="123360"/>
                    <a:pt x="245754" y="94448"/>
                  </a:cubicBezTo>
                  <a:cubicBezTo>
                    <a:pt x="254257" y="77441"/>
                    <a:pt x="258509" y="62134"/>
                    <a:pt x="255958" y="59583"/>
                  </a:cubicBezTo>
                  <a:cubicBezTo>
                    <a:pt x="250006" y="52780"/>
                    <a:pt x="295075" y="11963"/>
                    <a:pt x="318885" y="2609"/>
                  </a:cubicBezTo>
                  <a:cubicBezTo>
                    <a:pt x="333341" y="-2493"/>
                    <a:pt x="339293" y="-1643"/>
                    <a:pt x="339293" y="6010"/>
                  </a:cubicBezTo>
                  <a:cubicBezTo>
                    <a:pt x="339293" y="32372"/>
                    <a:pt x="368206" y="41726"/>
                    <a:pt x="443888" y="40025"/>
                  </a:cubicBezTo>
                  <a:cubicBezTo>
                    <a:pt x="507665" y="39174"/>
                    <a:pt x="522121" y="36623"/>
                    <a:pt x="538278" y="21317"/>
                  </a:cubicBezTo>
                  <a:cubicBezTo>
                    <a:pt x="561238" y="58"/>
                    <a:pt x="579095" y="-792"/>
                    <a:pt x="607157" y="17065"/>
                  </a:cubicBezTo>
                  <a:cubicBezTo>
                    <a:pt x="631818" y="33222"/>
                    <a:pt x="634369" y="47678"/>
                    <a:pt x="642022" y="177783"/>
                  </a:cubicBezTo>
                  <a:cubicBezTo>
                    <a:pt x="644573" y="233907"/>
                    <a:pt x="650526" y="298535"/>
                    <a:pt x="654778" y="321494"/>
                  </a:cubicBezTo>
                  <a:cubicBezTo>
                    <a:pt x="661580" y="358910"/>
                    <a:pt x="660730" y="365713"/>
                    <a:pt x="643723" y="383571"/>
                  </a:cubicBezTo>
                  <a:cubicBezTo>
                    <a:pt x="634369" y="393775"/>
                    <a:pt x="612259" y="404830"/>
                    <a:pt x="595252" y="408231"/>
                  </a:cubicBezTo>
                  <a:cubicBezTo>
                    <a:pt x="578245" y="410782"/>
                    <a:pt x="551884" y="417585"/>
                    <a:pt x="536577" y="422687"/>
                  </a:cubicBezTo>
                  <a:cubicBezTo>
                    <a:pt x="515318" y="430341"/>
                    <a:pt x="504264" y="429490"/>
                    <a:pt x="492359" y="421837"/>
                  </a:cubicBezTo>
                  <a:cubicBezTo>
                    <a:pt x="483005" y="415885"/>
                    <a:pt x="471099" y="411633"/>
                    <a:pt x="465147" y="411633"/>
                  </a:cubicBezTo>
                  <a:cubicBezTo>
                    <a:pt x="441337" y="411633"/>
                    <a:pt x="364804" y="369115"/>
                    <a:pt x="341845" y="343604"/>
                  </a:cubicBezTo>
                  <a:cubicBezTo>
                    <a:pt x="318885" y="317243"/>
                    <a:pt x="316334" y="316392"/>
                    <a:pt x="267013" y="321494"/>
                  </a:cubicBezTo>
                  <a:cubicBezTo>
                    <a:pt x="239801" y="324046"/>
                    <a:pt x="213440" y="329998"/>
                    <a:pt x="210039" y="333400"/>
                  </a:cubicBezTo>
                  <a:cubicBezTo>
                    <a:pt x="203236" y="340202"/>
                    <a:pt x="287421" y="403129"/>
                    <a:pt x="301878" y="403129"/>
                  </a:cubicBezTo>
                  <a:cubicBezTo>
                    <a:pt x="304429" y="403129"/>
                    <a:pt x="316334" y="410782"/>
                    <a:pt x="328239" y="420136"/>
                  </a:cubicBezTo>
                  <a:cubicBezTo>
                    <a:pt x="340144" y="429490"/>
                    <a:pt x="352899" y="434593"/>
                    <a:pt x="357151" y="432041"/>
                  </a:cubicBezTo>
                  <a:cubicBezTo>
                    <a:pt x="361403" y="429490"/>
                    <a:pt x="364804" y="431191"/>
                    <a:pt x="364804" y="435443"/>
                  </a:cubicBezTo>
                  <a:cubicBezTo>
                    <a:pt x="364804" y="444797"/>
                    <a:pt x="415826" y="465206"/>
                    <a:pt x="415826" y="455852"/>
                  </a:cubicBezTo>
                  <a:cubicBezTo>
                    <a:pt x="415826" y="452450"/>
                    <a:pt x="419227" y="455001"/>
                    <a:pt x="423479" y="460954"/>
                  </a:cubicBezTo>
                  <a:cubicBezTo>
                    <a:pt x="426881" y="466906"/>
                    <a:pt x="439636" y="472859"/>
                    <a:pt x="450691" y="472859"/>
                  </a:cubicBezTo>
                  <a:cubicBezTo>
                    <a:pt x="461746" y="473709"/>
                    <a:pt x="476202" y="477961"/>
                    <a:pt x="482154" y="482213"/>
                  </a:cubicBezTo>
                  <a:cubicBezTo>
                    <a:pt x="487256" y="486465"/>
                    <a:pt x="492359" y="488165"/>
                    <a:pt x="492359" y="484764"/>
                  </a:cubicBezTo>
                  <a:cubicBezTo>
                    <a:pt x="492359" y="482213"/>
                    <a:pt x="502563" y="483914"/>
                    <a:pt x="515318" y="489016"/>
                  </a:cubicBezTo>
                  <a:cubicBezTo>
                    <a:pt x="537428" y="497519"/>
                    <a:pt x="613960" y="499220"/>
                    <a:pt x="711752" y="494968"/>
                  </a:cubicBezTo>
                  <a:cubicBezTo>
                    <a:pt x="755971" y="492417"/>
                    <a:pt x="756821" y="492417"/>
                    <a:pt x="751719" y="513676"/>
                  </a:cubicBezTo>
                  <a:cubicBezTo>
                    <a:pt x="749168" y="525581"/>
                    <a:pt x="745766" y="540888"/>
                    <a:pt x="744916" y="547691"/>
                  </a:cubicBezTo>
                  <a:cubicBezTo>
                    <a:pt x="740664" y="570650"/>
                    <a:pt x="730460" y="581705"/>
                    <a:pt x="699847" y="594461"/>
                  </a:cubicBezTo>
                  <a:cubicBezTo>
                    <a:pt x="650526" y="614869"/>
                    <a:pt x="578245" y="619121"/>
                    <a:pt x="526373" y="603814"/>
                  </a:cubicBezTo>
                  <a:cubicBezTo>
                    <a:pt x="501712" y="596161"/>
                    <a:pt x="477902" y="590209"/>
                    <a:pt x="473651" y="590209"/>
                  </a:cubicBezTo>
                  <a:cubicBezTo>
                    <a:pt x="465147" y="590209"/>
                    <a:pt x="500862" y="642931"/>
                    <a:pt x="516169" y="652285"/>
                  </a:cubicBezTo>
                  <a:cubicBezTo>
                    <a:pt x="521271" y="655687"/>
                    <a:pt x="526373" y="665891"/>
                    <a:pt x="526373" y="674394"/>
                  </a:cubicBezTo>
                  <a:cubicBezTo>
                    <a:pt x="526373" y="695654"/>
                    <a:pt x="578245" y="734770"/>
                    <a:pt x="607157" y="734770"/>
                  </a:cubicBezTo>
                  <a:cubicBezTo>
                    <a:pt x="613960" y="734770"/>
                    <a:pt x="619913" y="739022"/>
                    <a:pt x="619913" y="744124"/>
                  </a:cubicBezTo>
                  <a:cubicBezTo>
                    <a:pt x="619913" y="748376"/>
                    <a:pt x="623314" y="750927"/>
                    <a:pt x="627566" y="748376"/>
                  </a:cubicBezTo>
                  <a:cubicBezTo>
                    <a:pt x="631818" y="745825"/>
                    <a:pt x="636920" y="748376"/>
                    <a:pt x="639471" y="754328"/>
                  </a:cubicBezTo>
                  <a:cubicBezTo>
                    <a:pt x="641172" y="760281"/>
                    <a:pt x="628416" y="776438"/>
                    <a:pt x="609708" y="790044"/>
                  </a:cubicBezTo>
                  <a:cubicBezTo>
                    <a:pt x="578245" y="813854"/>
                    <a:pt x="575694" y="818106"/>
                    <a:pt x="579946" y="851270"/>
                  </a:cubicBezTo>
                  <a:cubicBezTo>
                    <a:pt x="583347" y="881883"/>
                    <a:pt x="580796" y="888686"/>
                    <a:pt x="559537" y="903992"/>
                  </a:cubicBezTo>
                  <a:cubicBezTo>
                    <a:pt x="546782" y="914196"/>
                    <a:pt x="532326" y="921850"/>
                    <a:pt x="528074" y="921850"/>
                  </a:cubicBezTo>
                  <a:cubicBezTo>
                    <a:pt x="524672" y="921850"/>
                    <a:pt x="508515" y="931204"/>
                    <a:pt x="492359" y="943109"/>
                  </a:cubicBezTo>
                  <a:cubicBezTo>
                    <a:pt x="464297" y="963517"/>
                    <a:pt x="448140" y="967769"/>
                    <a:pt x="426881" y="958415"/>
                  </a:cubicBezTo>
                  <a:close/>
                  <a:moveTo>
                    <a:pt x="395417" y="614869"/>
                  </a:moveTo>
                  <a:cubicBezTo>
                    <a:pt x="392866" y="600413"/>
                    <a:pt x="390315" y="584256"/>
                    <a:pt x="390315" y="580004"/>
                  </a:cubicBezTo>
                  <a:cubicBezTo>
                    <a:pt x="390315" y="572351"/>
                    <a:pt x="339293" y="547691"/>
                    <a:pt x="322286" y="547691"/>
                  </a:cubicBezTo>
                  <a:cubicBezTo>
                    <a:pt x="316334" y="547691"/>
                    <a:pt x="313783" y="559596"/>
                    <a:pt x="316334" y="575753"/>
                  </a:cubicBezTo>
                  <a:cubicBezTo>
                    <a:pt x="318034" y="597012"/>
                    <a:pt x="325688" y="606366"/>
                    <a:pt x="352899" y="621672"/>
                  </a:cubicBezTo>
                  <a:cubicBezTo>
                    <a:pt x="397968" y="646333"/>
                    <a:pt x="402220" y="645482"/>
                    <a:pt x="395417" y="614869"/>
                  </a:cubicBezTo>
                  <a:close/>
                  <a:moveTo>
                    <a:pt x="501712" y="322345"/>
                  </a:moveTo>
                  <a:cubicBezTo>
                    <a:pt x="508515" y="272174"/>
                    <a:pt x="501712" y="225404"/>
                    <a:pt x="491508" y="243261"/>
                  </a:cubicBezTo>
                  <a:cubicBezTo>
                    <a:pt x="486406" y="250914"/>
                    <a:pt x="465997" y="254316"/>
                    <a:pt x="426030" y="253466"/>
                  </a:cubicBezTo>
                  <a:cubicBezTo>
                    <a:pt x="369906" y="253466"/>
                    <a:pt x="367355" y="254316"/>
                    <a:pt x="358852" y="275575"/>
                  </a:cubicBezTo>
                  <a:cubicBezTo>
                    <a:pt x="352899" y="290881"/>
                    <a:pt x="352899" y="303637"/>
                    <a:pt x="358001" y="313841"/>
                  </a:cubicBezTo>
                  <a:cubicBezTo>
                    <a:pt x="369056" y="333400"/>
                    <a:pt x="448990" y="369965"/>
                    <a:pt x="475351" y="367414"/>
                  </a:cubicBezTo>
                  <a:cubicBezTo>
                    <a:pt x="494059" y="364863"/>
                    <a:pt x="497461" y="359761"/>
                    <a:pt x="501712" y="322345"/>
                  </a:cubicBezTo>
                  <a:close/>
                  <a:moveTo>
                    <a:pt x="424330" y="194791"/>
                  </a:moveTo>
                  <a:cubicBezTo>
                    <a:pt x="460895" y="182035"/>
                    <a:pt x="492359" y="184586"/>
                    <a:pt x="492359" y="199893"/>
                  </a:cubicBezTo>
                  <a:cubicBezTo>
                    <a:pt x="492359" y="204145"/>
                    <a:pt x="496610" y="207546"/>
                    <a:pt x="500862" y="207546"/>
                  </a:cubicBezTo>
                  <a:cubicBezTo>
                    <a:pt x="505964" y="207546"/>
                    <a:pt x="509366" y="186287"/>
                    <a:pt x="509366" y="160776"/>
                  </a:cubicBezTo>
                  <a:lnTo>
                    <a:pt x="509366" y="114006"/>
                  </a:lnTo>
                  <a:lnTo>
                    <a:pt x="476202" y="114006"/>
                  </a:lnTo>
                  <a:cubicBezTo>
                    <a:pt x="458344" y="114006"/>
                    <a:pt x="427731" y="108054"/>
                    <a:pt x="408173" y="101251"/>
                  </a:cubicBezTo>
                  <a:lnTo>
                    <a:pt x="373308" y="89346"/>
                  </a:lnTo>
                  <a:lnTo>
                    <a:pt x="373308" y="129313"/>
                  </a:lnTo>
                  <a:cubicBezTo>
                    <a:pt x="373308" y="151422"/>
                    <a:pt x="370757" y="177783"/>
                    <a:pt x="368206" y="188838"/>
                  </a:cubicBezTo>
                  <a:cubicBezTo>
                    <a:pt x="361403" y="211798"/>
                    <a:pt x="373308" y="212648"/>
                    <a:pt x="424330" y="194791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0B840A7-0BCC-0474-2B26-00EFEE5BB91B}"/>
                </a:ext>
              </a:extLst>
            </p:cNvPr>
            <p:cNvSpPr/>
            <p:nvPr/>
          </p:nvSpPr>
          <p:spPr>
            <a:xfrm flipV="1">
              <a:off x="4747289" y="2958880"/>
              <a:ext cx="428890" cy="994238"/>
            </a:xfrm>
            <a:custGeom>
              <a:avLst/>
              <a:gdLst>
                <a:gd name="connsiteX0" fmla="*/ 276031 w 428890"/>
                <a:gd name="connsiteY0" fmla="*/ 982880 h 994238"/>
                <a:gd name="connsiteX1" fmla="*/ 203750 w 428890"/>
                <a:gd name="connsiteY1" fmla="*/ 917402 h 994238"/>
                <a:gd name="connsiteX2" fmla="*/ 276031 w 428890"/>
                <a:gd name="connsiteY2" fmla="*/ 931008 h 994238"/>
                <a:gd name="connsiteX3" fmla="*/ 322801 w 428890"/>
                <a:gd name="connsiteY3" fmla="*/ 952267 h 994238"/>
                <a:gd name="connsiteX4" fmla="*/ 322801 w 428890"/>
                <a:gd name="connsiteY4" fmla="*/ 827264 h 994238"/>
                <a:gd name="connsiteX5" fmla="*/ 311746 w 428890"/>
                <a:gd name="connsiteY5" fmla="*/ 715867 h 994238"/>
                <a:gd name="connsiteX6" fmla="*/ 231812 w 428890"/>
                <a:gd name="connsiteY6" fmla="*/ 731173 h 994238"/>
                <a:gd name="connsiteX7" fmla="*/ 223308 w 428890"/>
                <a:gd name="connsiteY7" fmla="*/ 710765 h 994238"/>
                <a:gd name="connsiteX8" fmla="*/ 232662 w 428890"/>
                <a:gd name="connsiteY8" fmla="*/ 679301 h 994238"/>
                <a:gd name="connsiteX9" fmla="*/ 238615 w 428890"/>
                <a:gd name="connsiteY9" fmla="*/ 668247 h 994238"/>
                <a:gd name="connsiteX10" fmla="*/ 263275 w 428890"/>
                <a:gd name="connsiteY10" fmla="*/ 675900 h 994238"/>
                <a:gd name="connsiteX11" fmla="*/ 299841 w 428890"/>
                <a:gd name="connsiteY11" fmla="*/ 673349 h 994238"/>
                <a:gd name="connsiteX12" fmla="*/ 322801 w 428890"/>
                <a:gd name="connsiteY12" fmla="*/ 638484 h 994238"/>
                <a:gd name="connsiteX13" fmla="*/ 209703 w 428890"/>
                <a:gd name="connsiteY13" fmla="*/ 458207 h 994238"/>
                <a:gd name="connsiteX14" fmla="*/ 200349 w 428890"/>
                <a:gd name="connsiteY14" fmla="*/ 552597 h 994238"/>
                <a:gd name="connsiteX15" fmla="*/ 191845 w 428890"/>
                <a:gd name="connsiteY15" fmla="*/ 689506 h 994238"/>
                <a:gd name="connsiteX16" fmla="*/ 133170 w 428890"/>
                <a:gd name="connsiteY16" fmla="*/ 777943 h 994238"/>
                <a:gd name="connsiteX17" fmla="*/ 149327 w 428890"/>
                <a:gd name="connsiteY17" fmla="*/ 704812 h 994238"/>
                <a:gd name="connsiteX18" fmla="*/ 153579 w 428890"/>
                <a:gd name="connsiteY18" fmla="*/ 529638 h 994238"/>
                <a:gd name="connsiteX19" fmla="*/ 14119 w 428890"/>
                <a:gd name="connsiteY19" fmla="*/ 21972 h 994238"/>
                <a:gd name="connsiteX20" fmla="*/ 50685 w 428890"/>
                <a:gd name="connsiteY20" fmla="*/ 44081 h 994238"/>
                <a:gd name="connsiteX21" fmla="*/ 173987 w 428890"/>
                <a:gd name="connsiteY21" fmla="*/ 326401 h 994238"/>
                <a:gd name="connsiteX22" fmla="*/ 201199 w 428890"/>
                <a:gd name="connsiteY22" fmla="*/ 391879 h 994238"/>
                <a:gd name="connsiteX23" fmla="*/ 224159 w 428890"/>
                <a:gd name="connsiteY23" fmla="*/ 374872 h 994238"/>
                <a:gd name="connsiteX24" fmla="*/ 305793 w 428890"/>
                <a:gd name="connsiteY24" fmla="*/ 462459 h 994238"/>
                <a:gd name="connsiteX25" fmla="*/ 328753 w 428890"/>
                <a:gd name="connsiteY25" fmla="*/ 502426 h 994238"/>
                <a:gd name="connsiteX26" fmla="*/ 338957 w 428890"/>
                <a:gd name="connsiteY26" fmla="*/ 362116 h 994238"/>
                <a:gd name="connsiteX27" fmla="*/ 345760 w 428890"/>
                <a:gd name="connsiteY27" fmla="*/ 215854 h 994238"/>
                <a:gd name="connsiteX28" fmla="*/ 302392 w 428890"/>
                <a:gd name="connsiteY28" fmla="*/ 247318 h 994238"/>
                <a:gd name="connsiteX29" fmla="*/ 263275 w 428890"/>
                <a:gd name="connsiteY29" fmla="*/ 266876 h 994238"/>
                <a:gd name="connsiteX30" fmla="*/ 270929 w 428890"/>
                <a:gd name="connsiteY30" fmla="*/ 243066 h 994238"/>
                <a:gd name="connsiteX31" fmla="*/ 293038 w 428890"/>
                <a:gd name="connsiteY31" fmla="*/ 194595 h 994238"/>
                <a:gd name="connsiteX32" fmla="*/ 317698 w 428890"/>
                <a:gd name="connsiteY32" fmla="*/ 151227 h 994238"/>
                <a:gd name="connsiteX33" fmla="*/ 338957 w 428890"/>
                <a:gd name="connsiteY33" fmla="*/ 112961 h 994238"/>
                <a:gd name="connsiteX34" fmla="*/ 382326 w 428890"/>
                <a:gd name="connsiteY34" fmla="*/ 74694 h 994238"/>
                <a:gd name="connsiteX35" fmla="*/ 404435 w 428890"/>
                <a:gd name="connsiteY35" fmla="*/ 237113 h 994238"/>
                <a:gd name="connsiteX36" fmla="*/ 386578 w 428890"/>
                <a:gd name="connsiteY36" fmla="*/ 732024 h 994238"/>
                <a:gd name="connsiteX37" fmla="*/ 407837 w 428890"/>
                <a:gd name="connsiteY37" fmla="*/ 882538 h 994238"/>
                <a:gd name="connsiteX38" fmla="*/ 419742 w 428890"/>
                <a:gd name="connsiteY38" fmla="*/ 888490 h 994238"/>
                <a:gd name="connsiteX39" fmla="*/ 405286 w 428890"/>
                <a:gd name="connsiteY39" fmla="*/ 948866 h 994238"/>
                <a:gd name="connsiteX40" fmla="*/ 276031 w 428890"/>
                <a:gd name="connsiteY40" fmla="*/ 982880 h 9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890" h="994238">
                  <a:moveTo>
                    <a:pt x="276031" y="982880"/>
                  </a:moveTo>
                  <a:cubicBezTo>
                    <a:pt x="245418" y="971826"/>
                    <a:pt x="203750" y="933559"/>
                    <a:pt x="203750" y="917402"/>
                  </a:cubicBezTo>
                  <a:cubicBezTo>
                    <a:pt x="203750" y="905497"/>
                    <a:pt x="228410" y="910600"/>
                    <a:pt x="276031" y="931008"/>
                  </a:cubicBezTo>
                  <a:lnTo>
                    <a:pt x="322801" y="952267"/>
                  </a:lnTo>
                  <a:lnTo>
                    <a:pt x="322801" y="827264"/>
                  </a:lnTo>
                  <a:cubicBezTo>
                    <a:pt x="321950" y="726922"/>
                    <a:pt x="320250" y="704812"/>
                    <a:pt x="311746" y="715867"/>
                  </a:cubicBezTo>
                  <a:cubicBezTo>
                    <a:pt x="297290" y="734575"/>
                    <a:pt x="259874" y="742228"/>
                    <a:pt x="231812" y="731173"/>
                  </a:cubicBezTo>
                  <a:cubicBezTo>
                    <a:pt x="209703" y="722670"/>
                    <a:pt x="208852" y="721819"/>
                    <a:pt x="223308" y="710765"/>
                  </a:cubicBezTo>
                  <a:cubicBezTo>
                    <a:pt x="235213" y="702261"/>
                    <a:pt x="237764" y="693757"/>
                    <a:pt x="232662" y="679301"/>
                  </a:cubicBezTo>
                  <a:cubicBezTo>
                    <a:pt x="228410" y="663995"/>
                    <a:pt x="229261" y="661444"/>
                    <a:pt x="238615" y="668247"/>
                  </a:cubicBezTo>
                  <a:cubicBezTo>
                    <a:pt x="245418" y="673349"/>
                    <a:pt x="256472" y="676750"/>
                    <a:pt x="263275" y="675900"/>
                  </a:cubicBezTo>
                  <a:cubicBezTo>
                    <a:pt x="270078" y="675049"/>
                    <a:pt x="286235" y="674199"/>
                    <a:pt x="299841" y="673349"/>
                  </a:cubicBezTo>
                  <a:cubicBezTo>
                    <a:pt x="321100" y="672498"/>
                    <a:pt x="322801" y="669947"/>
                    <a:pt x="322801" y="638484"/>
                  </a:cubicBezTo>
                  <a:cubicBezTo>
                    <a:pt x="322801" y="591714"/>
                    <a:pt x="253921" y="482868"/>
                    <a:pt x="209703" y="458207"/>
                  </a:cubicBezTo>
                  <a:cubicBezTo>
                    <a:pt x="195246" y="450554"/>
                    <a:pt x="194396" y="455656"/>
                    <a:pt x="200349" y="552597"/>
                  </a:cubicBezTo>
                  <a:cubicBezTo>
                    <a:pt x="205451" y="637634"/>
                    <a:pt x="203750" y="659743"/>
                    <a:pt x="191845" y="689506"/>
                  </a:cubicBezTo>
                  <a:cubicBezTo>
                    <a:pt x="174838" y="732874"/>
                    <a:pt x="139973" y="784746"/>
                    <a:pt x="133170" y="777943"/>
                  </a:cubicBezTo>
                  <a:cubicBezTo>
                    <a:pt x="128068" y="771991"/>
                    <a:pt x="128068" y="771140"/>
                    <a:pt x="149327" y="704812"/>
                  </a:cubicBezTo>
                  <a:cubicBezTo>
                    <a:pt x="162933" y="661444"/>
                    <a:pt x="163783" y="646137"/>
                    <a:pt x="153579" y="529638"/>
                  </a:cubicBezTo>
                  <a:cubicBezTo>
                    <a:pt x="134020" y="277931"/>
                    <a:pt x="89802" y="116362"/>
                    <a:pt x="14119" y="21972"/>
                  </a:cubicBezTo>
                  <a:cubicBezTo>
                    <a:pt x="-13943" y="-14594"/>
                    <a:pt x="-337" y="-6090"/>
                    <a:pt x="50685" y="44081"/>
                  </a:cubicBezTo>
                  <a:cubicBezTo>
                    <a:pt x="112761" y="103607"/>
                    <a:pt x="148477" y="186092"/>
                    <a:pt x="173987" y="326401"/>
                  </a:cubicBezTo>
                  <a:cubicBezTo>
                    <a:pt x="187593" y="402934"/>
                    <a:pt x="190144" y="408036"/>
                    <a:pt x="201199" y="391879"/>
                  </a:cubicBezTo>
                  <a:cubicBezTo>
                    <a:pt x="208002" y="382525"/>
                    <a:pt x="218206" y="374872"/>
                    <a:pt x="224159" y="374872"/>
                  </a:cubicBezTo>
                  <a:cubicBezTo>
                    <a:pt x="241166" y="374872"/>
                    <a:pt x="279432" y="416540"/>
                    <a:pt x="305793" y="462459"/>
                  </a:cubicBezTo>
                  <a:lnTo>
                    <a:pt x="328753" y="502426"/>
                  </a:lnTo>
                  <a:lnTo>
                    <a:pt x="338957" y="362116"/>
                  </a:lnTo>
                  <a:cubicBezTo>
                    <a:pt x="344910" y="283883"/>
                    <a:pt x="348311" y="218405"/>
                    <a:pt x="345760" y="215854"/>
                  </a:cubicBezTo>
                  <a:cubicBezTo>
                    <a:pt x="343209" y="214154"/>
                    <a:pt x="323651" y="227759"/>
                    <a:pt x="302392" y="247318"/>
                  </a:cubicBezTo>
                  <a:cubicBezTo>
                    <a:pt x="270078" y="277080"/>
                    <a:pt x="263275" y="280482"/>
                    <a:pt x="263275" y="266876"/>
                  </a:cubicBezTo>
                  <a:cubicBezTo>
                    <a:pt x="263275" y="258372"/>
                    <a:pt x="266677" y="247318"/>
                    <a:pt x="270929" y="243066"/>
                  </a:cubicBezTo>
                  <a:cubicBezTo>
                    <a:pt x="274330" y="237964"/>
                    <a:pt x="284534" y="216705"/>
                    <a:pt x="293038" y="194595"/>
                  </a:cubicBezTo>
                  <a:cubicBezTo>
                    <a:pt x="300691" y="172486"/>
                    <a:pt x="312596" y="152928"/>
                    <a:pt x="317698" y="151227"/>
                  </a:cubicBezTo>
                  <a:cubicBezTo>
                    <a:pt x="323651" y="148676"/>
                    <a:pt x="333005" y="131669"/>
                    <a:pt x="338957" y="112961"/>
                  </a:cubicBezTo>
                  <a:cubicBezTo>
                    <a:pt x="350863" y="78946"/>
                    <a:pt x="370421" y="61089"/>
                    <a:pt x="382326" y="74694"/>
                  </a:cubicBezTo>
                  <a:cubicBezTo>
                    <a:pt x="392530" y="85749"/>
                    <a:pt x="409537" y="211603"/>
                    <a:pt x="404435" y="237113"/>
                  </a:cubicBezTo>
                  <a:cubicBezTo>
                    <a:pt x="388278" y="317898"/>
                    <a:pt x="375523" y="668247"/>
                    <a:pt x="386578" y="732024"/>
                  </a:cubicBezTo>
                  <a:cubicBezTo>
                    <a:pt x="392530" y="767739"/>
                    <a:pt x="406986" y="871483"/>
                    <a:pt x="407837" y="882538"/>
                  </a:cubicBezTo>
                  <a:cubicBezTo>
                    <a:pt x="407837" y="888490"/>
                    <a:pt x="412939" y="891041"/>
                    <a:pt x="419742" y="888490"/>
                  </a:cubicBezTo>
                  <a:cubicBezTo>
                    <a:pt x="437599" y="881687"/>
                    <a:pt x="426545" y="928457"/>
                    <a:pt x="405286" y="948866"/>
                  </a:cubicBezTo>
                  <a:cubicBezTo>
                    <a:pt x="355965" y="996486"/>
                    <a:pt x="333005" y="1003289"/>
                    <a:pt x="276031" y="98288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12">
            <a:extLst>
              <a:ext uri="{FF2B5EF4-FFF2-40B4-BE49-F238E27FC236}">
                <a16:creationId xmlns:a16="http://schemas.microsoft.com/office/drawing/2014/main" id="{1916C24C-283A-828E-E56E-DDF2428033F2}"/>
              </a:ext>
            </a:extLst>
          </p:cNvPr>
          <p:cNvGrpSpPr/>
          <p:nvPr/>
        </p:nvGrpSpPr>
        <p:grpSpPr>
          <a:xfrm>
            <a:off x="2435489" y="3815255"/>
            <a:ext cx="2472092" cy="1274214"/>
            <a:chOff x="6288365" y="3136144"/>
            <a:chExt cx="1137194" cy="586154"/>
          </a:xfrm>
          <a:gradFill flip="none" rotWithShape="1">
            <a:gsLst>
              <a:gs pos="0">
                <a:srgbClr val="F62213"/>
              </a:gs>
              <a:gs pos="100000">
                <a:srgbClr val="CC3300"/>
              </a:gs>
            </a:gsLst>
            <a:lin ang="5400000" scaled="1"/>
            <a:tileRect/>
          </a:gra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F4B9A60D-2599-B426-CCA6-57C10A2799A9}"/>
                </a:ext>
              </a:extLst>
            </p:cNvPr>
            <p:cNvSpPr/>
            <p:nvPr/>
          </p:nvSpPr>
          <p:spPr>
            <a:xfrm flipV="1">
              <a:off x="6662188" y="3136144"/>
              <a:ext cx="763372" cy="536363"/>
            </a:xfrm>
            <a:custGeom>
              <a:avLst/>
              <a:gdLst>
                <a:gd name="connsiteX0" fmla="*/ -659 w 763372"/>
                <a:gd name="connsiteY0" fmla="*/ 528129 h 536363"/>
                <a:gd name="connsiteX1" fmla="*/ 97983 w 763372"/>
                <a:gd name="connsiteY1" fmla="*/ 422684 h 536363"/>
                <a:gd name="connsiteX2" fmla="*/ 222986 w 763372"/>
                <a:gd name="connsiteY2" fmla="*/ 268768 h 536363"/>
                <a:gd name="connsiteX3" fmla="*/ 532517 w 763372"/>
                <a:gd name="connsiteY3" fmla="*/ 1755 h 536363"/>
                <a:gd name="connsiteX4" fmla="*/ 617553 w 763372"/>
                <a:gd name="connsiteY4" fmla="*/ 10259 h 536363"/>
                <a:gd name="connsiteX5" fmla="*/ 698338 w 763372"/>
                <a:gd name="connsiteY5" fmla="*/ 28116 h 536363"/>
                <a:gd name="connsiteX6" fmla="*/ 739155 w 763372"/>
                <a:gd name="connsiteY6" fmla="*/ 39171 h 536363"/>
                <a:gd name="connsiteX7" fmla="*/ 761264 w 763372"/>
                <a:gd name="connsiteY7" fmla="*/ 56178 h 536363"/>
                <a:gd name="connsiteX8" fmla="*/ 741706 w 763372"/>
                <a:gd name="connsiteY8" fmla="*/ 90193 h 536363"/>
                <a:gd name="connsiteX9" fmla="*/ 705141 w 763372"/>
                <a:gd name="connsiteY9" fmla="*/ 119105 h 536363"/>
                <a:gd name="connsiteX10" fmla="*/ 556327 w 763372"/>
                <a:gd name="connsiteY10" fmla="*/ 193086 h 536363"/>
                <a:gd name="connsiteX11" fmla="*/ 273157 w 763372"/>
                <a:gd name="connsiteY11" fmla="*/ 372512 h 536363"/>
                <a:gd name="connsiteX12" fmla="*/ 167712 w 763372"/>
                <a:gd name="connsiteY12" fmla="*/ 489012 h 536363"/>
                <a:gd name="connsiteX13" fmla="*/ 128596 w 763372"/>
                <a:gd name="connsiteY13" fmla="*/ 532380 h 536363"/>
                <a:gd name="connsiteX14" fmla="*/ 63968 w 763372"/>
                <a:gd name="connsiteY14" fmla="*/ 534932 h 536363"/>
                <a:gd name="connsiteX15" fmla="*/ -659 w 763372"/>
                <a:gd name="connsiteY15" fmla="*/ 528129 h 53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3372" h="536363">
                  <a:moveTo>
                    <a:pt x="-659" y="528129"/>
                  </a:moveTo>
                  <a:cubicBezTo>
                    <a:pt x="-659" y="497516"/>
                    <a:pt x="65669" y="426085"/>
                    <a:pt x="97983" y="422684"/>
                  </a:cubicBezTo>
                  <a:cubicBezTo>
                    <a:pt x="123493" y="420133"/>
                    <a:pt x="125194" y="416731"/>
                    <a:pt x="222986" y="268768"/>
                  </a:cubicBezTo>
                  <a:cubicBezTo>
                    <a:pt x="325029" y="114003"/>
                    <a:pt x="478094" y="-18654"/>
                    <a:pt x="532517" y="1755"/>
                  </a:cubicBezTo>
                  <a:cubicBezTo>
                    <a:pt x="542722" y="5156"/>
                    <a:pt x="580988" y="9408"/>
                    <a:pt x="617553" y="10259"/>
                  </a:cubicBezTo>
                  <a:cubicBezTo>
                    <a:pt x="671126" y="11109"/>
                    <a:pt x="686433" y="14510"/>
                    <a:pt x="698338" y="28116"/>
                  </a:cubicBezTo>
                  <a:cubicBezTo>
                    <a:pt x="709392" y="40872"/>
                    <a:pt x="718746" y="43423"/>
                    <a:pt x="739155" y="39171"/>
                  </a:cubicBezTo>
                  <a:cubicBezTo>
                    <a:pt x="763816" y="34069"/>
                    <a:pt x="764666" y="34919"/>
                    <a:pt x="761264" y="56178"/>
                  </a:cubicBezTo>
                  <a:cubicBezTo>
                    <a:pt x="758713" y="68933"/>
                    <a:pt x="750210" y="84240"/>
                    <a:pt x="741706" y="90193"/>
                  </a:cubicBezTo>
                  <a:cubicBezTo>
                    <a:pt x="733203" y="96145"/>
                    <a:pt x="717046" y="109751"/>
                    <a:pt x="705141" y="119105"/>
                  </a:cubicBezTo>
                  <a:cubicBezTo>
                    <a:pt x="667725" y="152269"/>
                    <a:pt x="633710" y="169276"/>
                    <a:pt x="556327" y="193086"/>
                  </a:cubicBezTo>
                  <a:cubicBezTo>
                    <a:pt x="443229" y="227101"/>
                    <a:pt x="353091" y="284925"/>
                    <a:pt x="273157" y="372512"/>
                  </a:cubicBezTo>
                  <a:cubicBezTo>
                    <a:pt x="237442" y="413330"/>
                    <a:pt x="189822" y="465202"/>
                    <a:pt x="167712" y="489012"/>
                  </a:cubicBezTo>
                  <a:lnTo>
                    <a:pt x="128596" y="532380"/>
                  </a:lnTo>
                  <a:lnTo>
                    <a:pt x="63968" y="534932"/>
                  </a:lnTo>
                  <a:cubicBezTo>
                    <a:pt x="18049" y="537483"/>
                    <a:pt x="-659" y="535782"/>
                    <a:pt x="-659" y="528129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1791FA6C-6A15-A2B8-2C44-E8ABA73C1B26}"/>
                </a:ext>
              </a:extLst>
            </p:cNvPr>
            <p:cNvSpPr/>
            <p:nvPr/>
          </p:nvSpPr>
          <p:spPr>
            <a:xfrm flipV="1">
              <a:off x="6288365" y="3352170"/>
              <a:ext cx="378685" cy="370128"/>
            </a:xfrm>
            <a:custGeom>
              <a:avLst/>
              <a:gdLst>
                <a:gd name="connsiteX0" fmla="*/ 273427 w 378685"/>
                <a:gd name="connsiteY0" fmla="*/ 366350 h 370128"/>
                <a:gd name="connsiteX1" fmla="*/ 186690 w 378685"/>
                <a:gd name="connsiteY1" fmla="*/ 249850 h 370128"/>
                <a:gd name="connsiteX2" fmla="*/ 43829 w 378685"/>
                <a:gd name="connsiteY2" fmla="*/ 78927 h 370128"/>
                <a:gd name="connsiteX3" fmla="*/ 12366 w 378685"/>
                <a:gd name="connsiteY3" fmla="*/ 34709 h 370128"/>
                <a:gd name="connsiteX4" fmla="*/ 8114 w 378685"/>
                <a:gd name="connsiteY4" fmla="*/ 21103 h 370128"/>
                <a:gd name="connsiteX5" fmla="*/ 13216 w 378685"/>
                <a:gd name="connsiteY5" fmla="*/ -156 h 370128"/>
                <a:gd name="connsiteX6" fmla="*/ 82946 w 378685"/>
                <a:gd name="connsiteY6" fmla="*/ 36409 h 370128"/>
                <a:gd name="connsiteX7" fmla="*/ 92300 w 378685"/>
                <a:gd name="connsiteY7" fmla="*/ 42362 h 370128"/>
                <a:gd name="connsiteX8" fmla="*/ 276828 w 378685"/>
                <a:gd name="connsiteY8" fmla="*/ 161412 h 370128"/>
                <a:gd name="connsiteX9" fmla="*/ 344007 w 378685"/>
                <a:gd name="connsiteY9" fmla="*/ 209883 h 370128"/>
                <a:gd name="connsiteX10" fmla="*/ 373769 w 378685"/>
                <a:gd name="connsiteY10" fmla="*/ 234543 h 370128"/>
                <a:gd name="connsiteX11" fmla="*/ 378021 w 378685"/>
                <a:gd name="connsiteY11" fmla="*/ 257503 h 370128"/>
                <a:gd name="connsiteX12" fmla="*/ 298938 w 378685"/>
                <a:gd name="connsiteY12" fmla="*/ 369751 h 370128"/>
                <a:gd name="connsiteX13" fmla="*/ 273427 w 378685"/>
                <a:gd name="connsiteY13" fmla="*/ 366350 h 37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685" h="370128">
                  <a:moveTo>
                    <a:pt x="273427" y="366350"/>
                  </a:moveTo>
                  <a:cubicBezTo>
                    <a:pt x="261522" y="358696"/>
                    <a:pt x="210500" y="289817"/>
                    <a:pt x="186690" y="249850"/>
                  </a:cubicBezTo>
                  <a:cubicBezTo>
                    <a:pt x="163730" y="211584"/>
                    <a:pt x="100803" y="135902"/>
                    <a:pt x="43829" y="78927"/>
                  </a:cubicBezTo>
                  <a:cubicBezTo>
                    <a:pt x="23421" y="58519"/>
                    <a:pt x="8964" y="38960"/>
                    <a:pt x="12366" y="34709"/>
                  </a:cubicBezTo>
                  <a:cubicBezTo>
                    <a:pt x="14917" y="30457"/>
                    <a:pt x="13216" y="24504"/>
                    <a:pt x="8114" y="21103"/>
                  </a:cubicBezTo>
                  <a:cubicBezTo>
                    <a:pt x="-4641" y="12599"/>
                    <a:pt x="-2090" y="-156"/>
                    <a:pt x="13216" y="-156"/>
                  </a:cubicBezTo>
                  <a:cubicBezTo>
                    <a:pt x="28523" y="-156"/>
                    <a:pt x="78694" y="26205"/>
                    <a:pt x="82946" y="36409"/>
                  </a:cubicBezTo>
                  <a:cubicBezTo>
                    <a:pt x="84647" y="39811"/>
                    <a:pt x="88898" y="42362"/>
                    <a:pt x="92300" y="42362"/>
                  </a:cubicBezTo>
                  <a:cubicBezTo>
                    <a:pt x="107606" y="42362"/>
                    <a:pt x="241963" y="129099"/>
                    <a:pt x="276828" y="161412"/>
                  </a:cubicBezTo>
                  <a:cubicBezTo>
                    <a:pt x="297237" y="180120"/>
                    <a:pt x="327850" y="202230"/>
                    <a:pt x="344007" y="209883"/>
                  </a:cubicBezTo>
                  <a:cubicBezTo>
                    <a:pt x="360164" y="217536"/>
                    <a:pt x="373769" y="228591"/>
                    <a:pt x="373769" y="234543"/>
                  </a:cubicBezTo>
                  <a:cubicBezTo>
                    <a:pt x="373769" y="240496"/>
                    <a:pt x="375470" y="250700"/>
                    <a:pt x="378021" y="257503"/>
                  </a:cubicBezTo>
                  <a:cubicBezTo>
                    <a:pt x="385675" y="275361"/>
                    <a:pt x="319346" y="368050"/>
                    <a:pt x="298938" y="369751"/>
                  </a:cubicBezTo>
                  <a:cubicBezTo>
                    <a:pt x="288733" y="370601"/>
                    <a:pt x="277679" y="368901"/>
                    <a:pt x="273427" y="366350"/>
                  </a:cubicBezTo>
                  <a:close/>
                </a:path>
              </a:pathLst>
            </a:custGeom>
            <a:grpFill/>
            <a:ln w="8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452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节日传说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10246" name="Text Box 6"/>
          <p:cNvSpPr txBox="1">
            <a:spLocks noChangeArrowheads="1"/>
          </p:cNvSpPr>
          <p:nvPr/>
        </p:nvSpPr>
        <p:spPr bwMode="auto">
          <a:xfrm>
            <a:off x="1073025" y="1791706"/>
            <a:ext cx="3864735" cy="135479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r>
              <a:rPr lang="zh-CN" altLang="en-US" dirty="0">
                <a:sym typeface="+mn-lt"/>
              </a:rPr>
              <a:t>从先秦起，腊八节都是用来祭祀祖先和神灵，祈求丰收和吉祥。腊八节除祭祖敬神的活动外，人们还要逐疫。这项活动来源于古代的傩（古代驱鬼避疫的仪式）。</a:t>
            </a:r>
            <a:endParaRPr lang="en-US" altLang="zh-CN" dirty="0">
              <a:sym typeface="+mn-lt"/>
            </a:endParaRPr>
          </a:p>
        </p:txBody>
      </p:sp>
      <p:sp>
        <p:nvSpPr>
          <p:cNvPr id="47" name="Text Box 6">
            <a:extLst>
              <a:ext uri="{FF2B5EF4-FFF2-40B4-BE49-F238E27FC236}">
                <a16:creationId xmlns:a16="http://schemas.microsoft.com/office/drawing/2014/main" id="{41400077-71FB-420F-9475-974275BA6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3025" y="3939820"/>
            <a:ext cx="3808837" cy="10316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defRPr>
            </a:lvl1pPr>
          </a:lstStyle>
          <a:p>
            <a:r>
              <a:rPr lang="zh-CN" altLang="en-US" dirty="0">
                <a:sym typeface="+mn-lt"/>
              </a:rPr>
              <a:t>史前时代的医疗方法之一即驱鬼治 疫。</a:t>
            </a:r>
            <a:r>
              <a:rPr lang="en-US" altLang="zh-CN" dirty="0">
                <a:sym typeface="+mn-lt"/>
              </a:rPr>
              <a:t> </a:t>
            </a:r>
            <a:r>
              <a:rPr lang="zh-CN" altLang="en-US" dirty="0">
                <a:sym typeface="+mn-lt"/>
              </a:rPr>
              <a:t>作为巫术活动的腊月击鼓驱疫之俗，今在湖南新化等地区仍有留存。 </a:t>
            </a:r>
          </a:p>
        </p:txBody>
      </p:sp>
      <p:sp>
        <p:nvSpPr>
          <p:cNvPr id="6" name="任意多边形: 形状 5" descr="D:\51PPT模板网\51pptmoban.com\图片.jpg">
            <a:extLst>
              <a:ext uri="{FF2B5EF4-FFF2-40B4-BE49-F238E27FC236}">
                <a16:creationId xmlns:a16="http://schemas.microsoft.com/office/drawing/2014/main" id="{4629D472-78D8-823B-3C0F-A128DD494128}"/>
              </a:ext>
            </a:extLst>
          </p:cNvPr>
          <p:cNvSpPr>
            <a:spLocks/>
          </p:cNvSpPr>
          <p:nvPr/>
        </p:nvSpPr>
        <p:spPr>
          <a:xfrm rot="5400000">
            <a:off x="5354609" y="2213636"/>
            <a:ext cx="4017368" cy="2116576"/>
          </a:xfrm>
          <a:custGeom>
            <a:avLst/>
            <a:gdLst>
              <a:gd name="connsiteX0" fmla="*/ 0 w 4017368"/>
              <a:gd name="connsiteY0" fmla="*/ 1553872 h 2116576"/>
              <a:gd name="connsiteX1" fmla="*/ 0 w 4017368"/>
              <a:gd name="connsiteY1" fmla="*/ 562703 h 2116576"/>
              <a:gd name="connsiteX2" fmla="*/ 277717 w 4017368"/>
              <a:gd name="connsiteY2" fmla="*/ 242377 h 2116576"/>
              <a:gd name="connsiteX3" fmla="*/ 304503 w 4017368"/>
              <a:gd name="connsiteY3" fmla="*/ 239838 h 2116576"/>
              <a:gd name="connsiteX4" fmla="*/ 314784 w 4017368"/>
              <a:gd name="connsiteY4" fmla="*/ 191966 h 2116576"/>
              <a:gd name="connsiteX5" fmla="*/ 622857 w 4017368"/>
              <a:gd name="connsiteY5" fmla="*/ 0 h 2116576"/>
              <a:gd name="connsiteX6" fmla="*/ 1828720 w 4017368"/>
              <a:gd name="connsiteY6" fmla="*/ 0 h 2116576"/>
              <a:gd name="connsiteX7" fmla="*/ 2188650 w 4017368"/>
              <a:gd name="connsiteY7" fmla="*/ 0 h 2116576"/>
              <a:gd name="connsiteX8" fmla="*/ 3394513 w 4017368"/>
              <a:gd name="connsiteY8" fmla="*/ 0 h 2116576"/>
              <a:gd name="connsiteX9" fmla="*/ 3702584 w 4017368"/>
              <a:gd name="connsiteY9" fmla="*/ 191966 h 2116576"/>
              <a:gd name="connsiteX10" fmla="*/ 3712865 w 4017368"/>
              <a:gd name="connsiteY10" fmla="*/ 239838 h 2116576"/>
              <a:gd name="connsiteX11" fmla="*/ 3739651 w 4017368"/>
              <a:gd name="connsiteY11" fmla="*/ 242377 h 2116576"/>
              <a:gd name="connsiteX12" fmla="*/ 4017368 w 4017368"/>
              <a:gd name="connsiteY12" fmla="*/ 562703 h 2116576"/>
              <a:gd name="connsiteX13" fmla="*/ 4017368 w 4017368"/>
              <a:gd name="connsiteY13" fmla="*/ 1553872 h 2116576"/>
              <a:gd name="connsiteX14" fmla="*/ 3739651 w 4017368"/>
              <a:gd name="connsiteY14" fmla="*/ 1874200 h 2116576"/>
              <a:gd name="connsiteX15" fmla="*/ 3712864 w 4017368"/>
              <a:gd name="connsiteY15" fmla="*/ 1876738 h 2116576"/>
              <a:gd name="connsiteX16" fmla="*/ 3702583 w 4017368"/>
              <a:gd name="connsiteY16" fmla="*/ 1924611 h 2116576"/>
              <a:gd name="connsiteX17" fmla="*/ 3394512 w 4017368"/>
              <a:gd name="connsiteY17" fmla="*/ 2116576 h 2116576"/>
              <a:gd name="connsiteX18" fmla="*/ 2188650 w 4017368"/>
              <a:gd name="connsiteY18" fmla="*/ 2116576 h 2116576"/>
              <a:gd name="connsiteX19" fmla="*/ 1828720 w 4017368"/>
              <a:gd name="connsiteY19" fmla="*/ 2116576 h 2116576"/>
              <a:gd name="connsiteX20" fmla="*/ 622857 w 4017368"/>
              <a:gd name="connsiteY20" fmla="*/ 2116576 h 2116576"/>
              <a:gd name="connsiteX21" fmla="*/ 314784 w 4017368"/>
              <a:gd name="connsiteY21" fmla="*/ 1924611 h 2116576"/>
              <a:gd name="connsiteX22" fmla="*/ 304503 w 4017368"/>
              <a:gd name="connsiteY22" fmla="*/ 1876738 h 2116576"/>
              <a:gd name="connsiteX23" fmla="*/ 277717 w 4017368"/>
              <a:gd name="connsiteY23" fmla="*/ 1874200 h 2116576"/>
              <a:gd name="connsiteX24" fmla="*/ 0 w 4017368"/>
              <a:gd name="connsiteY24" fmla="*/ 1553872 h 211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17368" h="2116576">
                <a:moveTo>
                  <a:pt x="0" y="1553872"/>
                </a:moveTo>
                <a:lnTo>
                  <a:pt x="0" y="562703"/>
                </a:lnTo>
                <a:cubicBezTo>
                  <a:pt x="0" y="404695"/>
                  <a:pt x="119224" y="272866"/>
                  <a:pt x="277717" y="242377"/>
                </a:cubicBezTo>
                <a:lnTo>
                  <a:pt x="304503" y="239838"/>
                </a:lnTo>
                <a:lnTo>
                  <a:pt x="314784" y="191966"/>
                </a:lnTo>
                <a:cubicBezTo>
                  <a:pt x="365541" y="79156"/>
                  <a:pt x="484366" y="0"/>
                  <a:pt x="622857" y="0"/>
                </a:cubicBezTo>
                <a:lnTo>
                  <a:pt x="1828720" y="0"/>
                </a:lnTo>
                <a:lnTo>
                  <a:pt x="2188650" y="0"/>
                </a:lnTo>
                <a:lnTo>
                  <a:pt x="3394513" y="0"/>
                </a:lnTo>
                <a:cubicBezTo>
                  <a:pt x="3533004" y="0"/>
                  <a:pt x="3651827" y="79156"/>
                  <a:pt x="3702584" y="191966"/>
                </a:cubicBezTo>
                <a:lnTo>
                  <a:pt x="3712865" y="239838"/>
                </a:lnTo>
                <a:lnTo>
                  <a:pt x="3739651" y="242377"/>
                </a:lnTo>
                <a:cubicBezTo>
                  <a:pt x="3898146" y="272866"/>
                  <a:pt x="4017368" y="404695"/>
                  <a:pt x="4017368" y="562703"/>
                </a:cubicBezTo>
                <a:lnTo>
                  <a:pt x="4017368" y="1553872"/>
                </a:lnTo>
                <a:cubicBezTo>
                  <a:pt x="4017368" y="1711881"/>
                  <a:pt x="3898145" y="1843711"/>
                  <a:pt x="3739651" y="1874200"/>
                </a:cubicBezTo>
                <a:lnTo>
                  <a:pt x="3712864" y="1876738"/>
                </a:lnTo>
                <a:lnTo>
                  <a:pt x="3702583" y="1924611"/>
                </a:lnTo>
                <a:cubicBezTo>
                  <a:pt x="3651827" y="2037421"/>
                  <a:pt x="3533003" y="2116576"/>
                  <a:pt x="3394512" y="2116576"/>
                </a:cubicBezTo>
                <a:lnTo>
                  <a:pt x="2188650" y="2116576"/>
                </a:lnTo>
                <a:lnTo>
                  <a:pt x="1828720" y="2116576"/>
                </a:lnTo>
                <a:lnTo>
                  <a:pt x="622857" y="2116576"/>
                </a:lnTo>
                <a:cubicBezTo>
                  <a:pt x="484366" y="2116576"/>
                  <a:pt x="365541" y="2037421"/>
                  <a:pt x="314784" y="1924611"/>
                </a:cubicBezTo>
                <a:lnTo>
                  <a:pt x="304503" y="1876738"/>
                </a:lnTo>
                <a:lnTo>
                  <a:pt x="277717" y="1874200"/>
                </a:lnTo>
                <a:cubicBezTo>
                  <a:pt x="119224" y="1843711"/>
                  <a:pt x="0" y="1711881"/>
                  <a:pt x="0" y="1553872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05EE478B-F2ED-DB90-F663-0344F59D032B}"/>
              </a:ext>
            </a:extLst>
          </p:cNvPr>
          <p:cNvSpPr>
            <a:spLocks/>
          </p:cNvSpPr>
          <p:nvPr/>
        </p:nvSpPr>
        <p:spPr>
          <a:xfrm rot="5400000">
            <a:off x="7819135" y="2213636"/>
            <a:ext cx="4017368" cy="2116576"/>
          </a:xfrm>
          <a:custGeom>
            <a:avLst/>
            <a:gdLst>
              <a:gd name="connsiteX0" fmla="*/ 0 w 4017368"/>
              <a:gd name="connsiteY0" fmla="*/ 1553872 h 2116576"/>
              <a:gd name="connsiteX1" fmla="*/ 0 w 4017368"/>
              <a:gd name="connsiteY1" fmla="*/ 562703 h 2116576"/>
              <a:gd name="connsiteX2" fmla="*/ 277717 w 4017368"/>
              <a:gd name="connsiteY2" fmla="*/ 242377 h 2116576"/>
              <a:gd name="connsiteX3" fmla="*/ 304503 w 4017368"/>
              <a:gd name="connsiteY3" fmla="*/ 239838 h 2116576"/>
              <a:gd name="connsiteX4" fmla="*/ 314784 w 4017368"/>
              <a:gd name="connsiteY4" fmla="*/ 191966 h 2116576"/>
              <a:gd name="connsiteX5" fmla="*/ 622857 w 4017368"/>
              <a:gd name="connsiteY5" fmla="*/ 0 h 2116576"/>
              <a:gd name="connsiteX6" fmla="*/ 1828720 w 4017368"/>
              <a:gd name="connsiteY6" fmla="*/ 0 h 2116576"/>
              <a:gd name="connsiteX7" fmla="*/ 2188650 w 4017368"/>
              <a:gd name="connsiteY7" fmla="*/ 0 h 2116576"/>
              <a:gd name="connsiteX8" fmla="*/ 3394513 w 4017368"/>
              <a:gd name="connsiteY8" fmla="*/ 0 h 2116576"/>
              <a:gd name="connsiteX9" fmla="*/ 3702584 w 4017368"/>
              <a:gd name="connsiteY9" fmla="*/ 191966 h 2116576"/>
              <a:gd name="connsiteX10" fmla="*/ 3712865 w 4017368"/>
              <a:gd name="connsiteY10" fmla="*/ 239838 h 2116576"/>
              <a:gd name="connsiteX11" fmla="*/ 3739651 w 4017368"/>
              <a:gd name="connsiteY11" fmla="*/ 242377 h 2116576"/>
              <a:gd name="connsiteX12" fmla="*/ 4017368 w 4017368"/>
              <a:gd name="connsiteY12" fmla="*/ 562703 h 2116576"/>
              <a:gd name="connsiteX13" fmla="*/ 4017368 w 4017368"/>
              <a:gd name="connsiteY13" fmla="*/ 1553872 h 2116576"/>
              <a:gd name="connsiteX14" fmla="*/ 3739651 w 4017368"/>
              <a:gd name="connsiteY14" fmla="*/ 1874200 h 2116576"/>
              <a:gd name="connsiteX15" fmla="*/ 3712864 w 4017368"/>
              <a:gd name="connsiteY15" fmla="*/ 1876738 h 2116576"/>
              <a:gd name="connsiteX16" fmla="*/ 3702583 w 4017368"/>
              <a:gd name="connsiteY16" fmla="*/ 1924611 h 2116576"/>
              <a:gd name="connsiteX17" fmla="*/ 3394512 w 4017368"/>
              <a:gd name="connsiteY17" fmla="*/ 2116576 h 2116576"/>
              <a:gd name="connsiteX18" fmla="*/ 2188650 w 4017368"/>
              <a:gd name="connsiteY18" fmla="*/ 2116576 h 2116576"/>
              <a:gd name="connsiteX19" fmla="*/ 1828720 w 4017368"/>
              <a:gd name="connsiteY19" fmla="*/ 2116576 h 2116576"/>
              <a:gd name="connsiteX20" fmla="*/ 622857 w 4017368"/>
              <a:gd name="connsiteY20" fmla="*/ 2116576 h 2116576"/>
              <a:gd name="connsiteX21" fmla="*/ 314784 w 4017368"/>
              <a:gd name="connsiteY21" fmla="*/ 1924611 h 2116576"/>
              <a:gd name="connsiteX22" fmla="*/ 304503 w 4017368"/>
              <a:gd name="connsiteY22" fmla="*/ 1876738 h 2116576"/>
              <a:gd name="connsiteX23" fmla="*/ 277717 w 4017368"/>
              <a:gd name="connsiteY23" fmla="*/ 1874200 h 2116576"/>
              <a:gd name="connsiteX24" fmla="*/ 0 w 4017368"/>
              <a:gd name="connsiteY24" fmla="*/ 1553872 h 211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17368" h="2116576">
                <a:moveTo>
                  <a:pt x="0" y="1553872"/>
                </a:moveTo>
                <a:lnTo>
                  <a:pt x="0" y="562703"/>
                </a:lnTo>
                <a:cubicBezTo>
                  <a:pt x="0" y="404695"/>
                  <a:pt x="119224" y="272866"/>
                  <a:pt x="277717" y="242377"/>
                </a:cubicBezTo>
                <a:lnTo>
                  <a:pt x="304503" y="239838"/>
                </a:lnTo>
                <a:lnTo>
                  <a:pt x="314784" y="191966"/>
                </a:lnTo>
                <a:cubicBezTo>
                  <a:pt x="365541" y="79156"/>
                  <a:pt x="484366" y="0"/>
                  <a:pt x="622857" y="0"/>
                </a:cubicBezTo>
                <a:lnTo>
                  <a:pt x="1828720" y="0"/>
                </a:lnTo>
                <a:lnTo>
                  <a:pt x="2188650" y="0"/>
                </a:lnTo>
                <a:lnTo>
                  <a:pt x="3394513" y="0"/>
                </a:lnTo>
                <a:cubicBezTo>
                  <a:pt x="3533004" y="0"/>
                  <a:pt x="3651827" y="79156"/>
                  <a:pt x="3702584" y="191966"/>
                </a:cubicBezTo>
                <a:lnTo>
                  <a:pt x="3712865" y="239838"/>
                </a:lnTo>
                <a:lnTo>
                  <a:pt x="3739651" y="242377"/>
                </a:lnTo>
                <a:cubicBezTo>
                  <a:pt x="3898146" y="272866"/>
                  <a:pt x="4017368" y="404695"/>
                  <a:pt x="4017368" y="562703"/>
                </a:cubicBezTo>
                <a:lnTo>
                  <a:pt x="4017368" y="1553872"/>
                </a:lnTo>
                <a:cubicBezTo>
                  <a:pt x="4017368" y="1711881"/>
                  <a:pt x="3898145" y="1843711"/>
                  <a:pt x="3739651" y="1874200"/>
                </a:cubicBezTo>
                <a:lnTo>
                  <a:pt x="3712864" y="1876738"/>
                </a:lnTo>
                <a:lnTo>
                  <a:pt x="3702583" y="1924611"/>
                </a:lnTo>
                <a:cubicBezTo>
                  <a:pt x="3651827" y="2037421"/>
                  <a:pt x="3533003" y="2116576"/>
                  <a:pt x="3394512" y="2116576"/>
                </a:cubicBezTo>
                <a:lnTo>
                  <a:pt x="2188650" y="2116576"/>
                </a:lnTo>
                <a:lnTo>
                  <a:pt x="1828720" y="2116576"/>
                </a:lnTo>
                <a:lnTo>
                  <a:pt x="622857" y="2116576"/>
                </a:lnTo>
                <a:cubicBezTo>
                  <a:pt x="484366" y="2116576"/>
                  <a:pt x="365541" y="2037421"/>
                  <a:pt x="314784" y="1924611"/>
                </a:cubicBezTo>
                <a:lnTo>
                  <a:pt x="304503" y="1876738"/>
                </a:lnTo>
                <a:lnTo>
                  <a:pt x="277717" y="1874200"/>
                </a:lnTo>
                <a:cubicBezTo>
                  <a:pt x="119224" y="1843711"/>
                  <a:pt x="0" y="1711881"/>
                  <a:pt x="0" y="1553872"/>
                </a:cubicBezTo>
                <a:close/>
              </a:path>
            </a:pathLst>
          </a:custGeom>
          <a:blipFill dpi="0" rotWithShape="0">
            <a:blip r:embed="rId4"/>
            <a:srcRect/>
            <a:tile tx="0" ty="-723900" sx="100000" sy="100000" flip="none" algn="tl"/>
          </a:blip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17193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rgbClr val="FF5D57"/>
                </a:solidFill>
              </a:rPr>
              <a:t>节日传说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" name="矩形 1"/>
          <p:cNvSpPr/>
          <p:nvPr/>
        </p:nvSpPr>
        <p:spPr>
          <a:xfrm>
            <a:off x="6643586" y="4151735"/>
            <a:ext cx="3833180" cy="708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中国信徒出自虔诚，遂与“腊日”融合，方成“腊八节”，并同样举行隆重的仪礼活动。 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0D259973-2A60-7B51-D45F-76174211981A}"/>
              </a:ext>
            </a:extLst>
          </p:cNvPr>
          <p:cNvSpPr/>
          <p:nvPr/>
        </p:nvSpPr>
        <p:spPr>
          <a:xfrm>
            <a:off x="6643586" y="1496671"/>
            <a:ext cx="3833180" cy="1677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佛教创始人释迦牟尼修行深山，静坐六年，饿得骨瘦如柴，曾欲放弃苦行，恰遇一牧羊女，送他乳糜，他食罢盘腿坐于菩提树下，于十二月初八之日悟道成佛，为了纪念而始兴“佛成道节”。</a:t>
            </a:r>
          </a:p>
        </p:txBody>
      </p:sp>
      <p:sp>
        <p:nvSpPr>
          <p:cNvPr id="6" name="图形 8" descr="D:\51PPT模板网\51pptmoban.com\图片.jpg">
            <a:extLst>
              <a:ext uri="{FF2B5EF4-FFF2-40B4-BE49-F238E27FC236}">
                <a16:creationId xmlns:a16="http://schemas.microsoft.com/office/drawing/2014/main" id="{D26918C4-C29C-81FB-B56C-FF6A10B295C7}"/>
              </a:ext>
            </a:extLst>
          </p:cNvPr>
          <p:cNvSpPr/>
          <p:nvPr/>
        </p:nvSpPr>
        <p:spPr>
          <a:xfrm>
            <a:off x="1480457" y="1496671"/>
            <a:ext cx="4223474" cy="3953815"/>
          </a:xfrm>
          <a:custGeom>
            <a:avLst/>
            <a:gdLst>
              <a:gd name="connsiteX0" fmla="*/ 5789852 w 7319245"/>
              <a:gd name="connsiteY0" fmla="*/ 722057 h 6851930"/>
              <a:gd name="connsiteX1" fmla="*/ 5810486 w 7319245"/>
              <a:gd name="connsiteY1" fmla="*/ 753616 h 6851930"/>
              <a:gd name="connsiteX2" fmla="*/ 5737051 w 7319245"/>
              <a:gd name="connsiteY2" fmla="*/ 783961 h 6851930"/>
              <a:gd name="connsiteX3" fmla="*/ 5876639 w 7319245"/>
              <a:gd name="connsiteY3" fmla="*/ 833120 h 6851930"/>
              <a:gd name="connsiteX4" fmla="*/ 5924584 w 7319245"/>
              <a:gd name="connsiteY4" fmla="*/ 833727 h 6851930"/>
              <a:gd name="connsiteX5" fmla="*/ 5968281 w 7319245"/>
              <a:gd name="connsiteY5" fmla="*/ 828265 h 6851930"/>
              <a:gd name="connsiteX6" fmla="*/ 5958571 w 7319245"/>
              <a:gd name="connsiteY6" fmla="*/ 868927 h 6851930"/>
              <a:gd name="connsiteX7" fmla="*/ 6044751 w 7319245"/>
              <a:gd name="connsiteY7" fmla="*/ 878637 h 6851930"/>
              <a:gd name="connsiteX8" fmla="*/ 6070848 w 7319245"/>
              <a:gd name="connsiteY8" fmla="*/ 926583 h 6851930"/>
              <a:gd name="connsiteX9" fmla="*/ 6161883 w 7319245"/>
              <a:gd name="connsiteY9" fmla="*/ 966638 h 6851930"/>
              <a:gd name="connsiteX10" fmla="*/ 6177056 w 7319245"/>
              <a:gd name="connsiteY10" fmla="*/ 969066 h 6851930"/>
              <a:gd name="connsiteX11" fmla="*/ 6210435 w 7319245"/>
              <a:gd name="connsiteY11" fmla="*/ 1018225 h 6851930"/>
              <a:gd name="connsiteX12" fmla="*/ 6229856 w 7319245"/>
              <a:gd name="connsiteY12" fmla="*/ 1029149 h 6851930"/>
              <a:gd name="connsiteX13" fmla="*/ 6265664 w 7319245"/>
              <a:gd name="connsiteY13" fmla="*/ 1047356 h 6851930"/>
              <a:gd name="connsiteX14" fmla="*/ 6303291 w 7319245"/>
              <a:gd name="connsiteY14" fmla="*/ 1074667 h 6851930"/>
              <a:gd name="connsiteX15" fmla="*/ 6294794 w 7319245"/>
              <a:gd name="connsiteY15" fmla="*/ 1086805 h 6851930"/>
              <a:gd name="connsiteX16" fmla="*/ 6260201 w 7319245"/>
              <a:gd name="connsiteY16" fmla="*/ 1064350 h 6851930"/>
              <a:gd name="connsiteX17" fmla="*/ 6255346 w 7319245"/>
              <a:gd name="connsiteY17" fmla="*/ 1097729 h 6851930"/>
              <a:gd name="connsiteX18" fmla="*/ 6357912 w 7319245"/>
              <a:gd name="connsiteY18" fmla="*/ 1104405 h 6851930"/>
              <a:gd name="connsiteX19" fmla="*/ 6358519 w 7319245"/>
              <a:gd name="connsiteY19" fmla="*/ 1114116 h 6851930"/>
              <a:gd name="connsiteX20" fmla="*/ 6295401 w 7319245"/>
              <a:gd name="connsiteY20" fmla="*/ 1126254 h 6851930"/>
              <a:gd name="connsiteX21" fmla="*/ 6397968 w 7319245"/>
              <a:gd name="connsiteY21" fmla="*/ 1165702 h 6851930"/>
              <a:gd name="connsiteX22" fmla="*/ 6296009 w 7319245"/>
              <a:gd name="connsiteY22" fmla="*/ 1203937 h 6851930"/>
              <a:gd name="connsiteX23" fmla="*/ 6336064 w 7319245"/>
              <a:gd name="connsiteY23" fmla="*/ 1229427 h 6851930"/>
              <a:gd name="connsiteX24" fmla="*/ 6380975 w 7319245"/>
              <a:gd name="connsiteY24" fmla="*/ 1234889 h 6851930"/>
              <a:gd name="connsiteX25" fmla="*/ 6434989 w 7319245"/>
              <a:gd name="connsiteY25" fmla="*/ 1250669 h 6851930"/>
              <a:gd name="connsiteX26" fmla="*/ 6453196 w 7319245"/>
              <a:gd name="connsiteY26" fmla="*/ 1319856 h 6851930"/>
              <a:gd name="connsiteX27" fmla="*/ 6485969 w 7319245"/>
              <a:gd name="connsiteY27" fmla="*/ 1384187 h 6851930"/>
              <a:gd name="connsiteX28" fmla="*/ 6505997 w 7319245"/>
              <a:gd name="connsiteY28" fmla="*/ 1408464 h 6851930"/>
              <a:gd name="connsiteX29" fmla="*/ 6575184 w 7319245"/>
              <a:gd name="connsiteY29" fmla="*/ 1470975 h 6851930"/>
              <a:gd name="connsiteX30" fmla="*/ 6612205 w 7319245"/>
              <a:gd name="connsiteY30" fmla="*/ 1508602 h 6851930"/>
              <a:gd name="connsiteX31" fmla="*/ 6637694 w 7319245"/>
              <a:gd name="connsiteY31" fmla="*/ 1531665 h 6851930"/>
              <a:gd name="connsiteX32" fmla="*/ 6692922 w 7319245"/>
              <a:gd name="connsiteY32" fmla="*/ 1550479 h 6851930"/>
              <a:gd name="connsiteX33" fmla="*/ 6648619 w 7319245"/>
              <a:gd name="connsiteY33" fmla="*/ 1569900 h 6851930"/>
              <a:gd name="connsiteX34" fmla="*/ 6683819 w 7319245"/>
              <a:gd name="connsiteY34" fmla="*/ 1577789 h 6851930"/>
              <a:gd name="connsiteX35" fmla="*/ 6647405 w 7319245"/>
              <a:gd name="connsiteY35" fmla="*/ 1609348 h 6851930"/>
              <a:gd name="connsiteX36" fmla="*/ 6703240 w 7319245"/>
              <a:gd name="connsiteY36" fmla="*/ 1619059 h 6851930"/>
              <a:gd name="connsiteX37" fmla="*/ 6633446 w 7319245"/>
              <a:gd name="connsiteY37" fmla="*/ 1658508 h 6851930"/>
              <a:gd name="connsiteX38" fmla="*/ 6683212 w 7319245"/>
              <a:gd name="connsiteY38" fmla="*/ 1718591 h 6851930"/>
              <a:gd name="connsiteX39" fmla="*/ 6736620 w 7319245"/>
              <a:gd name="connsiteY39" fmla="*/ 1675501 h 6851930"/>
              <a:gd name="connsiteX40" fmla="*/ 6761503 w 7319245"/>
              <a:gd name="connsiteY40" fmla="*/ 1674287 h 6851930"/>
              <a:gd name="connsiteX41" fmla="*/ 6765751 w 7319245"/>
              <a:gd name="connsiteY41" fmla="*/ 1687639 h 6851930"/>
              <a:gd name="connsiteX42" fmla="*/ 6746330 w 7319245"/>
              <a:gd name="connsiteY42" fmla="*/ 1704025 h 6851930"/>
              <a:gd name="connsiteX43" fmla="*/ 6719020 w 7319245"/>
              <a:gd name="connsiteY43" fmla="*/ 1706453 h 6851930"/>
              <a:gd name="connsiteX44" fmla="*/ 6762109 w 7319245"/>
              <a:gd name="connsiteY44" fmla="*/ 1748329 h 6851930"/>
              <a:gd name="connsiteX45" fmla="*/ 6743902 w 7319245"/>
              <a:gd name="connsiteY45" fmla="*/ 1765929 h 6851930"/>
              <a:gd name="connsiteX46" fmla="*/ 6702633 w 7319245"/>
              <a:gd name="connsiteY46" fmla="*/ 1742260 h 6851930"/>
              <a:gd name="connsiteX47" fmla="*/ 6703240 w 7319245"/>
              <a:gd name="connsiteY47" fmla="*/ 1776247 h 6851930"/>
              <a:gd name="connsiteX48" fmla="*/ 6798524 w 7319245"/>
              <a:gd name="connsiteY48" fmla="*/ 1801130 h 6851930"/>
              <a:gd name="connsiteX49" fmla="*/ 6872566 w 7319245"/>
              <a:gd name="connsiteY49" fmla="*/ 1893986 h 6851930"/>
              <a:gd name="connsiteX50" fmla="*/ 6826441 w 7319245"/>
              <a:gd name="connsiteY50" fmla="*/ 1910979 h 6851930"/>
              <a:gd name="connsiteX51" fmla="*/ 6836759 w 7319245"/>
              <a:gd name="connsiteY51" fmla="*/ 1943752 h 6851930"/>
              <a:gd name="connsiteX52" fmla="*/ 6892594 w 7319245"/>
              <a:gd name="connsiteY52" fmla="*/ 1996552 h 6851930"/>
              <a:gd name="connsiteX53" fmla="*/ 6922939 w 7319245"/>
              <a:gd name="connsiteY53" fmla="*/ 2032966 h 6851930"/>
              <a:gd name="connsiteX54" fmla="*/ 6986057 w 7319245"/>
              <a:gd name="connsiteY54" fmla="*/ 2062705 h 6851930"/>
              <a:gd name="connsiteX55" fmla="*/ 6953891 w 7319245"/>
              <a:gd name="connsiteY55" fmla="*/ 2097298 h 6851930"/>
              <a:gd name="connsiteX56" fmla="*/ 6981809 w 7319245"/>
              <a:gd name="connsiteY56" fmla="*/ 2105795 h 6851930"/>
              <a:gd name="connsiteX57" fmla="*/ 7042499 w 7319245"/>
              <a:gd name="connsiteY57" fmla="*/ 2212610 h 6851930"/>
              <a:gd name="connsiteX58" fmla="*/ 7008512 w 7319245"/>
              <a:gd name="connsiteY58" fmla="*/ 2286652 h 6851930"/>
              <a:gd name="connsiteX59" fmla="*/ 7023078 w 7319245"/>
              <a:gd name="connsiteY59" fmla="*/ 2318211 h 6851930"/>
              <a:gd name="connsiteX60" fmla="*/ 7037037 w 7319245"/>
              <a:gd name="connsiteY60" fmla="*/ 2394073 h 6851930"/>
              <a:gd name="connsiteX61" fmla="*/ 7160237 w 7319245"/>
              <a:gd name="connsiteY61" fmla="*/ 2430488 h 6851930"/>
              <a:gd name="connsiteX62" fmla="*/ 7166306 w 7319245"/>
              <a:gd name="connsiteY62" fmla="*/ 2445053 h 6851930"/>
              <a:gd name="connsiteX63" fmla="*/ 7129892 w 7319245"/>
              <a:gd name="connsiteY63" fmla="*/ 2457191 h 6851930"/>
              <a:gd name="connsiteX64" fmla="*/ 7187548 w 7319245"/>
              <a:gd name="connsiteY64" fmla="*/ 2489357 h 6851930"/>
              <a:gd name="connsiteX65" fmla="*/ 7098334 w 7319245"/>
              <a:gd name="connsiteY65" fmla="*/ 2528806 h 6851930"/>
              <a:gd name="connsiteX66" fmla="*/ 7188156 w 7319245"/>
              <a:gd name="connsiteY66" fmla="*/ 2590103 h 6851930"/>
              <a:gd name="connsiteX67" fmla="*/ 7184514 w 7319245"/>
              <a:gd name="connsiteY67" fmla="*/ 2601027 h 6851930"/>
              <a:gd name="connsiteX68" fmla="*/ 7121396 w 7319245"/>
              <a:gd name="connsiteY68" fmla="*/ 2610131 h 6851930"/>
              <a:gd name="connsiteX69" fmla="*/ 7070416 w 7319245"/>
              <a:gd name="connsiteY69" fmla="*/ 2630159 h 6851930"/>
              <a:gd name="connsiteX70" fmla="*/ 7114113 w 7319245"/>
              <a:gd name="connsiteY70" fmla="*/ 2664752 h 6851930"/>
              <a:gd name="connsiteX71" fmla="*/ 7101368 w 7319245"/>
              <a:gd name="connsiteY71" fmla="*/ 2687814 h 6851930"/>
              <a:gd name="connsiteX72" fmla="*/ 7137782 w 7319245"/>
              <a:gd name="connsiteY72" fmla="*/ 2696918 h 6851930"/>
              <a:gd name="connsiteX73" fmla="*/ 7138996 w 7319245"/>
              <a:gd name="connsiteY73" fmla="*/ 2706021 h 6851930"/>
              <a:gd name="connsiteX74" fmla="*/ 7086196 w 7319245"/>
              <a:gd name="connsiteY74" fmla="*/ 2719373 h 6851930"/>
              <a:gd name="connsiteX75" fmla="*/ 7083768 w 7319245"/>
              <a:gd name="connsiteY75" fmla="*/ 2732118 h 6851930"/>
              <a:gd name="connsiteX76" fmla="*/ 7156596 w 7319245"/>
              <a:gd name="connsiteY76" fmla="*/ 2751539 h 6851930"/>
              <a:gd name="connsiteX77" fmla="*/ 7214252 w 7319245"/>
              <a:gd name="connsiteY77" fmla="*/ 2808588 h 6851930"/>
              <a:gd name="connsiteX78" fmla="*/ 7233066 w 7319245"/>
              <a:gd name="connsiteY78" fmla="*/ 2908727 h 6851930"/>
              <a:gd name="connsiteX79" fmla="*/ 7267053 w 7319245"/>
              <a:gd name="connsiteY79" fmla="*/ 2959707 h 6851930"/>
              <a:gd name="connsiteX80" fmla="*/ 7262804 w 7319245"/>
              <a:gd name="connsiteY80" fmla="*/ 2978521 h 6851930"/>
              <a:gd name="connsiteX81" fmla="*/ 7227604 w 7319245"/>
              <a:gd name="connsiteY81" fmla="*/ 2971238 h 6851930"/>
              <a:gd name="connsiteX82" fmla="*/ 7214252 w 7319245"/>
              <a:gd name="connsiteY82" fmla="*/ 3011294 h 6851930"/>
              <a:gd name="connsiteX83" fmla="*/ 7292543 w 7319245"/>
              <a:gd name="connsiteY83" fmla="*/ 3037390 h 6851930"/>
              <a:gd name="connsiteX84" fmla="*/ 7250666 w 7319245"/>
              <a:gd name="connsiteY84" fmla="*/ 3090798 h 6851930"/>
              <a:gd name="connsiteX85" fmla="*/ 7298612 w 7319245"/>
              <a:gd name="connsiteY85" fmla="*/ 3138743 h 6851930"/>
              <a:gd name="connsiteX86" fmla="*/ 7225783 w 7319245"/>
              <a:gd name="connsiteY86" fmla="*/ 3178799 h 6851930"/>
              <a:gd name="connsiteX87" fmla="*/ 7253094 w 7319245"/>
              <a:gd name="connsiteY87" fmla="*/ 3237668 h 6851930"/>
              <a:gd name="connsiteX88" fmla="*/ 7258556 w 7319245"/>
              <a:gd name="connsiteY88" fmla="*/ 3303214 h 6851930"/>
              <a:gd name="connsiteX89" fmla="*/ 7260984 w 7319245"/>
              <a:gd name="connsiteY89" fmla="*/ 3397890 h 6851930"/>
              <a:gd name="connsiteX90" fmla="*/ 7288901 w 7319245"/>
              <a:gd name="connsiteY90" fmla="*/ 3469505 h 6851930"/>
              <a:gd name="connsiteX91" fmla="*/ 7322888 w 7319245"/>
              <a:gd name="connsiteY91" fmla="*/ 3516844 h 6851930"/>
              <a:gd name="connsiteX92" fmla="*/ 7286473 w 7319245"/>
              <a:gd name="connsiteY92" fmla="*/ 3579354 h 6851930"/>
              <a:gd name="connsiteX93" fmla="*/ 7309536 w 7319245"/>
              <a:gd name="connsiteY93" fmla="*/ 3641865 h 6851930"/>
              <a:gd name="connsiteX94" fmla="*/ 7263411 w 7319245"/>
              <a:gd name="connsiteY94" fmla="*/ 3691024 h 6851930"/>
              <a:gd name="connsiteX95" fmla="*/ 7288901 w 7319245"/>
              <a:gd name="connsiteY95" fmla="*/ 3757177 h 6851930"/>
              <a:gd name="connsiteX96" fmla="*/ 7312571 w 7319245"/>
              <a:gd name="connsiteY96" fmla="*/ 3845785 h 6851930"/>
              <a:gd name="connsiteX97" fmla="*/ 7305287 w 7319245"/>
              <a:gd name="connsiteY97" fmla="*/ 3868240 h 6851930"/>
              <a:gd name="connsiteX98" fmla="*/ 7270087 w 7319245"/>
              <a:gd name="connsiteY98" fmla="*/ 3931358 h 6851930"/>
              <a:gd name="connsiteX99" fmla="*/ 7224570 w 7319245"/>
              <a:gd name="connsiteY99" fmla="*/ 3941068 h 6851930"/>
              <a:gd name="connsiteX100" fmla="*/ 7248846 w 7319245"/>
              <a:gd name="connsiteY100" fmla="*/ 4024214 h 6851930"/>
              <a:gd name="connsiteX101" fmla="*/ 7210004 w 7319245"/>
              <a:gd name="connsiteY101" fmla="*/ 4119498 h 6851930"/>
              <a:gd name="connsiteX102" fmla="*/ 7231852 w 7319245"/>
              <a:gd name="connsiteY102" fmla="*/ 4173512 h 6851930"/>
              <a:gd name="connsiteX103" fmla="*/ 7168734 w 7319245"/>
              <a:gd name="connsiteY103" fmla="*/ 4227527 h 6851930"/>
              <a:gd name="connsiteX104" fmla="*/ 7105009 w 7319245"/>
              <a:gd name="connsiteY104" fmla="*/ 4323417 h 6851930"/>
              <a:gd name="connsiteX105" fmla="*/ 7121396 w 7319245"/>
              <a:gd name="connsiteY105" fmla="*/ 4363473 h 6851930"/>
              <a:gd name="connsiteX106" fmla="*/ 7123217 w 7319245"/>
              <a:gd name="connsiteY106" fmla="*/ 4375611 h 6851930"/>
              <a:gd name="connsiteX107" fmla="*/ 7089230 w 7319245"/>
              <a:gd name="connsiteY107" fmla="*/ 4426591 h 6851930"/>
              <a:gd name="connsiteX108" fmla="*/ 7116541 w 7319245"/>
              <a:gd name="connsiteY108" fmla="*/ 4446012 h 6851930"/>
              <a:gd name="connsiteX109" fmla="*/ 7118362 w 7319245"/>
              <a:gd name="connsiteY109" fmla="*/ 4471502 h 6851930"/>
              <a:gd name="connsiteX110" fmla="*/ 7090444 w 7319245"/>
              <a:gd name="connsiteY110" fmla="*/ 4515199 h 6851930"/>
              <a:gd name="connsiteX111" fmla="*/ 7043712 w 7319245"/>
              <a:gd name="connsiteY111" fmla="*/ 4566178 h 6851930"/>
              <a:gd name="connsiteX112" fmla="*/ 7052209 w 7319245"/>
              <a:gd name="connsiteY112" fmla="*/ 4570427 h 6851930"/>
              <a:gd name="connsiteX113" fmla="*/ 7009119 w 7319245"/>
              <a:gd name="connsiteY113" fmla="*/ 4628689 h 6851930"/>
              <a:gd name="connsiteX114" fmla="*/ 6959960 w 7319245"/>
              <a:gd name="connsiteY114" fmla="*/ 4685738 h 6851930"/>
              <a:gd name="connsiteX115" fmla="*/ 6984236 w 7319245"/>
              <a:gd name="connsiteY115" fmla="*/ 4705159 h 6851930"/>
              <a:gd name="connsiteX116" fmla="*/ 6979988 w 7319245"/>
              <a:gd name="connsiteY116" fmla="*/ 4713049 h 6851930"/>
              <a:gd name="connsiteX117" fmla="*/ 6942967 w 7319245"/>
              <a:gd name="connsiteY117" fmla="*/ 4708194 h 6851930"/>
              <a:gd name="connsiteX118" fmla="*/ 6874386 w 7319245"/>
              <a:gd name="connsiteY118" fmla="*/ 4827753 h 6851930"/>
              <a:gd name="connsiteX119" fmla="*/ 6909587 w 7319245"/>
              <a:gd name="connsiteY119" fmla="*/ 4827753 h 6851930"/>
              <a:gd name="connsiteX120" fmla="*/ 6860428 w 7319245"/>
              <a:gd name="connsiteY120" fmla="*/ 4863560 h 6851930"/>
              <a:gd name="connsiteX121" fmla="*/ 6842828 w 7319245"/>
              <a:gd name="connsiteY121" fmla="*/ 4916361 h 6851930"/>
              <a:gd name="connsiteX122" fmla="*/ 6810055 w 7319245"/>
              <a:gd name="connsiteY122" fmla="*/ 5006790 h 6851930"/>
              <a:gd name="connsiteX123" fmla="*/ 6808234 w 7319245"/>
              <a:gd name="connsiteY123" fmla="*/ 5070514 h 6851930"/>
              <a:gd name="connsiteX124" fmla="*/ 6760896 w 7319245"/>
              <a:gd name="connsiteY124" fmla="*/ 5117246 h 6851930"/>
              <a:gd name="connsiteX125" fmla="*/ 6683212 w 7319245"/>
              <a:gd name="connsiteY125" fmla="*/ 5144556 h 6851930"/>
              <a:gd name="connsiteX126" fmla="*/ 6722661 w 7319245"/>
              <a:gd name="connsiteY126" fmla="*/ 5169440 h 6851930"/>
              <a:gd name="connsiteX127" fmla="*/ 6632840 w 7319245"/>
              <a:gd name="connsiteY127" fmla="*/ 5339372 h 6851930"/>
              <a:gd name="connsiteX128" fmla="*/ 6501748 w 7319245"/>
              <a:gd name="connsiteY128" fmla="*/ 5424945 h 6851930"/>
              <a:gd name="connsiteX129" fmla="*/ 6546052 w 7319245"/>
              <a:gd name="connsiteY129" fmla="*/ 5454077 h 6851930"/>
              <a:gd name="connsiteX130" fmla="*/ 6442879 w 7319245"/>
              <a:gd name="connsiteY130" fmla="*/ 5512340 h 6851930"/>
              <a:gd name="connsiteX131" fmla="*/ 6401002 w 7319245"/>
              <a:gd name="connsiteY131" fmla="*/ 5554823 h 6851930"/>
              <a:gd name="connsiteX132" fmla="*/ 6374298 w 7319245"/>
              <a:gd name="connsiteY132" fmla="*/ 5574244 h 6851930"/>
              <a:gd name="connsiteX133" fmla="*/ 6309967 w 7319245"/>
              <a:gd name="connsiteY133" fmla="*/ 5662245 h 6851930"/>
              <a:gd name="connsiteX134" fmla="*/ 6255346 w 7319245"/>
              <a:gd name="connsiteY134" fmla="*/ 5707762 h 6851930"/>
              <a:gd name="connsiteX135" fmla="*/ 6235318 w 7319245"/>
              <a:gd name="connsiteY135" fmla="*/ 5737500 h 6851930"/>
              <a:gd name="connsiteX136" fmla="*/ 6095124 w 7319245"/>
              <a:gd name="connsiteY136" fmla="*/ 5830963 h 6851930"/>
              <a:gd name="connsiteX137" fmla="*/ 6070848 w 7319245"/>
              <a:gd name="connsiteY137" fmla="*/ 5823074 h 6851930"/>
              <a:gd name="connsiteX138" fmla="*/ 6063565 w 7319245"/>
              <a:gd name="connsiteY138" fmla="*/ 5869805 h 6851930"/>
              <a:gd name="connsiteX139" fmla="*/ 6024723 w 7319245"/>
              <a:gd name="connsiteY139" fmla="*/ 5815791 h 6851930"/>
              <a:gd name="connsiteX140" fmla="*/ 6018047 w 7319245"/>
              <a:gd name="connsiteY140" fmla="*/ 5848563 h 6851930"/>
              <a:gd name="connsiteX141" fmla="*/ 5970101 w 7319245"/>
              <a:gd name="connsiteY141" fmla="*/ 5909254 h 6851930"/>
              <a:gd name="connsiteX142" fmla="*/ 5886956 w 7319245"/>
              <a:gd name="connsiteY142" fmla="*/ 5955378 h 6851930"/>
              <a:gd name="connsiteX143" fmla="*/ 5911232 w 7319245"/>
              <a:gd name="connsiteY143" fmla="*/ 5977227 h 6851930"/>
              <a:gd name="connsiteX144" fmla="*/ 5655726 w 7319245"/>
              <a:gd name="connsiteY144" fmla="*/ 6093752 h 6851930"/>
              <a:gd name="connsiteX145" fmla="*/ 5642374 w 7319245"/>
              <a:gd name="connsiteY145" fmla="*/ 6166581 h 6851930"/>
              <a:gd name="connsiteX146" fmla="*/ 5525849 w 7319245"/>
              <a:gd name="connsiteY146" fmla="*/ 6238195 h 6851930"/>
              <a:gd name="connsiteX147" fmla="*/ 5386868 w 7319245"/>
              <a:gd name="connsiteY147" fmla="*/ 6300099 h 6851930"/>
              <a:gd name="connsiteX148" fmla="*/ 5267915 w 7319245"/>
              <a:gd name="connsiteY148" fmla="*/ 6374141 h 6851930"/>
              <a:gd name="connsiteX149" fmla="*/ 5264274 w 7319245"/>
              <a:gd name="connsiteY149" fmla="*/ 6340155 h 6851930"/>
              <a:gd name="connsiteX150" fmla="*/ 5188411 w 7319245"/>
              <a:gd name="connsiteY150" fmla="*/ 6382638 h 6851930"/>
              <a:gd name="connsiteX151" fmla="*/ 5188411 w 7319245"/>
              <a:gd name="connsiteY151" fmla="*/ 6434224 h 6851930"/>
              <a:gd name="connsiteX152" fmla="*/ 5112548 w 7319245"/>
              <a:gd name="connsiteY152" fmla="*/ 6420873 h 6851930"/>
              <a:gd name="connsiteX153" fmla="*/ 5096769 w 7319245"/>
              <a:gd name="connsiteY153" fmla="*/ 6426942 h 6851930"/>
              <a:gd name="connsiteX154" fmla="*/ 5118010 w 7319245"/>
              <a:gd name="connsiteY154" fmla="*/ 6457894 h 6851930"/>
              <a:gd name="connsiteX155" fmla="*/ 5044575 w 7319245"/>
              <a:gd name="connsiteY155" fmla="*/ 6435439 h 6851930"/>
              <a:gd name="connsiteX156" fmla="*/ 5015444 w 7319245"/>
              <a:gd name="connsiteY156" fmla="*/ 6457894 h 6851930"/>
              <a:gd name="connsiteX157" fmla="*/ 4977209 w 7319245"/>
              <a:gd name="connsiteY157" fmla="*/ 6445149 h 6851930"/>
              <a:gd name="connsiteX158" fmla="*/ 4946864 w 7319245"/>
              <a:gd name="connsiteY158" fmla="*/ 6485204 h 6851930"/>
              <a:gd name="connsiteX159" fmla="*/ 4904987 w 7319245"/>
              <a:gd name="connsiteY159" fmla="*/ 6500984 h 6851930"/>
              <a:gd name="connsiteX160" fmla="*/ 4861897 w 7319245"/>
              <a:gd name="connsiteY160" fmla="*/ 6515550 h 6851930"/>
              <a:gd name="connsiteX161" fmla="*/ 4794531 w 7319245"/>
              <a:gd name="connsiteY161" fmla="*/ 6538005 h 6851930"/>
              <a:gd name="connsiteX162" fmla="*/ 4788462 w 7319245"/>
              <a:gd name="connsiteY162" fmla="*/ 6501591 h 6851930"/>
              <a:gd name="connsiteX163" fmla="*/ 4779966 w 7319245"/>
              <a:gd name="connsiteY163" fmla="*/ 6499770 h 6851930"/>
              <a:gd name="connsiteX164" fmla="*/ 4769041 w 7319245"/>
              <a:gd name="connsiteY164" fmla="*/ 6530115 h 6851930"/>
              <a:gd name="connsiteX165" fmla="*/ 4738696 w 7319245"/>
              <a:gd name="connsiteY165" fmla="*/ 6496129 h 6851930"/>
              <a:gd name="connsiteX166" fmla="*/ 4736268 w 7319245"/>
              <a:gd name="connsiteY166" fmla="*/ 6517977 h 6851930"/>
              <a:gd name="connsiteX167" fmla="*/ 4672544 w 7319245"/>
              <a:gd name="connsiteY167" fmla="*/ 6539826 h 6851930"/>
              <a:gd name="connsiteX168" fmla="*/ 4661013 w 7319245"/>
              <a:gd name="connsiteY168" fmla="*/ 6598695 h 6851930"/>
              <a:gd name="connsiteX169" fmla="*/ 4573012 w 7319245"/>
              <a:gd name="connsiteY169" fmla="*/ 6571384 h 6851930"/>
              <a:gd name="connsiteX170" fmla="*/ 4560874 w 7319245"/>
              <a:gd name="connsiteY170" fmla="*/ 6611440 h 6851930"/>
              <a:gd name="connsiteX171" fmla="*/ 4472266 w 7319245"/>
              <a:gd name="connsiteY171" fmla="*/ 6611440 h 6851930"/>
              <a:gd name="connsiteX172" fmla="*/ 4472873 w 7319245"/>
              <a:gd name="connsiteY172" fmla="*/ 6614475 h 6851930"/>
              <a:gd name="connsiteX173" fmla="*/ 4419465 w 7319245"/>
              <a:gd name="connsiteY173" fmla="*/ 6622971 h 6851930"/>
              <a:gd name="connsiteX174" fmla="*/ 4402472 w 7319245"/>
              <a:gd name="connsiteY174" fmla="*/ 6628433 h 6851930"/>
              <a:gd name="connsiteX175" fmla="*/ 4353313 w 7319245"/>
              <a:gd name="connsiteY175" fmla="*/ 6643606 h 6851930"/>
              <a:gd name="connsiteX176" fmla="*/ 4284733 w 7319245"/>
              <a:gd name="connsiteY176" fmla="*/ 6656351 h 6851930"/>
              <a:gd name="connsiteX177" fmla="*/ 4233146 w 7319245"/>
              <a:gd name="connsiteY177" fmla="*/ 6633289 h 6851930"/>
              <a:gd name="connsiteX178" fmla="*/ 4248319 w 7319245"/>
              <a:gd name="connsiteY178" fmla="*/ 6670917 h 6851930"/>
              <a:gd name="connsiteX179" fmla="*/ 4023158 w 7319245"/>
              <a:gd name="connsiteY179" fmla="*/ 6740104 h 6851930"/>
              <a:gd name="connsiteX180" fmla="*/ 4018303 w 7319245"/>
              <a:gd name="connsiteY180" fmla="*/ 6761345 h 6851930"/>
              <a:gd name="connsiteX181" fmla="*/ 3958826 w 7319245"/>
              <a:gd name="connsiteY181" fmla="*/ 6766201 h 6851930"/>
              <a:gd name="connsiteX182" fmla="*/ 3871432 w 7319245"/>
              <a:gd name="connsiteY182" fmla="*/ 6753455 h 6851930"/>
              <a:gd name="connsiteX183" fmla="*/ 3838660 w 7319245"/>
              <a:gd name="connsiteY183" fmla="*/ 6752848 h 6851930"/>
              <a:gd name="connsiteX184" fmla="*/ 3641416 w 7319245"/>
              <a:gd name="connsiteY184" fmla="*/ 6793511 h 6851930"/>
              <a:gd name="connsiteX185" fmla="*/ 3603788 w 7319245"/>
              <a:gd name="connsiteY185" fmla="*/ 6815966 h 6851930"/>
              <a:gd name="connsiteX186" fmla="*/ 3540670 w 7319245"/>
              <a:gd name="connsiteY186" fmla="*/ 6819001 h 6851930"/>
              <a:gd name="connsiteX187" fmla="*/ 3512753 w 7319245"/>
              <a:gd name="connsiteY187" fmla="*/ 6854202 h 6851930"/>
              <a:gd name="connsiteX188" fmla="*/ 3413828 w 7319245"/>
              <a:gd name="connsiteY188" fmla="*/ 6831139 h 6851930"/>
              <a:gd name="connsiteX189" fmla="*/ 3419897 w 7319245"/>
              <a:gd name="connsiteY189" fmla="*/ 6798973 h 6851930"/>
              <a:gd name="connsiteX190" fmla="*/ 3368310 w 7319245"/>
              <a:gd name="connsiteY190" fmla="*/ 6783800 h 6851930"/>
              <a:gd name="connsiteX191" fmla="*/ 3371345 w 7319245"/>
              <a:gd name="connsiteY191" fmla="*/ 6810504 h 6851930"/>
              <a:gd name="connsiteX192" fmla="*/ 3178349 w 7319245"/>
              <a:gd name="connsiteY192" fmla="*/ 6795938 h 6851930"/>
              <a:gd name="connsiteX193" fmla="*/ 3062431 w 7319245"/>
              <a:gd name="connsiteY193" fmla="*/ 6768021 h 6851930"/>
              <a:gd name="connsiteX194" fmla="*/ 3002348 w 7319245"/>
              <a:gd name="connsiteY194" fmla="*/ 6748600 h 6851930"/>
              <a:gd name="connsiteX195" fmla="*/ 2966540 w 7319245"/>
              <a:gd name="connsiteY195" fmla="*/ 6741317 h 6851930"/>
              <a:gd name="connsiteX196" fmla="*/ 2870650 w 7319245"/>
              <a:gd name="connsiteY196" fmla="*/ 6710365 h 6851930"/>
              <a:gd name="connsiteX197" fmla="*/ 2860939 w 7319245"/>
              <a:gd name="connsiteY197" fmla="*/ 6704903 h 6851930"/>
              <a:gd name="connsiteX198" fmla="*/ 2777794 w 7319245"/>
              <a:gd name="connsiteY198" fmla="*/ 6659993 h 6851930"/>
              <a:gd name="connsiteX199" fmla="*/ 2769904 w 7319245"/>
              <a:gd name="connsiteY199" fmla="*/ 6624185 h 6851930"/>
              <a:gd name="connsiteX200" fmla="*/ 2741379 w 7319245"/>
              <a:gd name="connsiteY200" fmla="*/ 6624185 h 6851930"/>
              <a:gd name="connsiteX201" fmla="*/ 2697075 w 7319245"/>
              <a:gd name="connsiteY201" fmla="*/ 6614475 h 6851930"/>
              <a:gd name="connsiteX202" fmla="*/ 2568412 w 7319245"/>
              <a:gd name="connsiteY202" fmla="*/ 6521619 h 6851930"/>
              <a:gd name="connsiteX203" fmla="*/ 2398479 w 7319245"/>
              <a:gd name="connsiteY203" fmla="*/ 6386887 h 6851930"/>
              <a:gd name="connsiteX204" fmla="*/ 2308658 w 7319245"/>
              <a:gd name="connsiteY204" fmla="*/ 6340155 h 6851930"/>
              <a:gd name="connsiteX205" fmla="*/ 2224298 w 7319245"/>
              <a:gd name="connsiteY205" fmla="*/ 6261257 h 6851930"/>
              <a:gd name="connsiteX206" fmla="*/ 2099276 w 7319245"/>
              <a:gd name="connsiteY206" fmla="*/ 6199353 h 6851930"/>
              <a:gd name="connsiteX207" fmla="*/ 2073786 w 7319245"/>
              <a:gd name="connsiteY207" fmla="*/ 6193284 h 6851930"/>
              <a:gd name="connsiteX208" fmla="*/ 1973648 w 7319245"/>
              <a:gd name="connsiteY208" fmla="*/ 6155049 h 6851930"/>
              <a:gd name="connsiteX209" fmla="*/ 1923274 w 7319245"/>
              <a:gd name="connsiteY209" fmla="*/ 6083435 h 6851930"/>
              <a:gd name="connsiteX210" fmla="*/ 1877150 w 7319245"/>
              <a:gd name="connsiteY210" fmla="*/ 6005751 h 6851930"/>
              <a:gd name="connsiteX211" fmla="*/ 1746059 w 7319245"/>
              <a:gd name="connsiteY211" fmla="*/ 5927461 h 6851930"/>
              <a:gd name="connsiteX212" fmla="*/ 1728459 w 7319245"/>
              <a:gd name="connsiteY212" fmla="*/ 5912895 h 6851930"/>
              <a:gd name="connsiteX213" fmla="*/ 1652596 w 7319245"/>
              <a:gd name="connsiteY213" fmla="*/ 5808508 h 6851930"/>
              <a:gd name="connsiteX214" fmla="*/ 1645313 w 7319245"/>
              <a:gd name="connsiteY214" fmla="*/ 5794549 h 6851930"/>
              <a:gd name="connsiteX215" fmla="*/ 1638637 w 7319245"/>
              <a:gd name="connsiteY215" fmla="*/ 5734466 h 6851930"/>
              <a:gd name="connsiteX216" fmla="*/ 1483877 w 7319245"/>
              <a:gd name="connsiteY216" fmla="*/ 5685914 h 6851930"/>
              <a:gd name="connsiteX217" fmla="*/ 1486305 w 7319245"/>
              <a:gd name="connsiteY217" fmla="*/ 5711404 h 6851930"/>
              <a:gd name="connsiteX218" fmla="*/ 1170715 w 7319245"/>
              <a:gd name="connsiteY218" fmla="*/ 5602768 h 6851930"/>
              <a:gd name="connsiteX219" fmla="*/ 1201060 w 7319245"/>
              <a:gd name="connsiteY219" fmla="*/ 5579706 h 6851930"/>
              <a:gd name="connsiteX220" fmla="*/ 1089997 w 7319245"/>
              <a:gd name="connsiteY220" fmla="*/ 5514160 h 6851930"/>
              <a:gd name="connsiteX221" fmla="*/ 1075432 w 7319245"/>
              <a:gd name="connsiteY221" fmla="*/ 5502022 h 6851930"/>
              <a:gd name="connsiteX222" fmla="*/ 1008065 w 7319245"/>
              <a:gd name="connsiteY222" fmla="*/ 5466215 h 6851930"/>
              <a:gd name="connsiteX223" fmla="*/ 993500 w 7319245"/>
              <a:gd name="connsiteY223" fmla="*/ 5463787 h 6851930"/>
              <a:gd name="connsiteX224" fmla="*/ 1005031 w 7319245"/>
              <a:gd name="connsiteY224" fmla="*/ 5441939 h 6851930"/>
              <a:gd name="connsiteX225" fmla="*/ 944947 w 7319245"/>
              <a:gd name="connsiteY225" fmla="*/ 5275648 h 6851930"/>
              <a:gd name="connsiteX226" fmla="*/ 875761 w 7319245"/>
              <a:gd name="connsiteY226" fmla="*/ 5298710 h 6851930"/>
              <a:gd name="connsiteX227" fmla="*/ 856947 w 7319245"/>
              <a:gd name="connsiteY227" fmla="*/ 5240447 h 6851930"/>
              <a:gd name="connsiteX228" fmla="*/ 751345 w 7319245"/>
              <a:gd name="connsiteY228" fmla="*/ 5131205 h 6851930"/>
              <a:gd name="connsiteX229" fmla="*/ 778656 w 7319245"/>
              <a:gd name="connsiteY229" fmla="*/ 5057769 h 6851930"/>
              <a:gd name="connsiteX230" fmla="*/ 670021 w 7319245"/>
              <a:gd name="connsiteY230" fmla="*/ 5014072 h 6851930"/>
              <a:gd name="connsiteX231" fmla="*/ 723428 w 7319245"/>
              <a:gd name="connsiteY231" fmla="*/ 4965520 h 6851930"/>
              <a:gd name="connsiteX232" fmla="*/ 637248 w 7319245"/>
              <a:gd name="connsiteY232" fmla="*/ 4935175 h 6851930"/>
              <a:gd name="connsiteX233" fmla="*/ 633606 w 7319245"/>
              <a:gd name="connsiteY233" fmla="*/ 4944886 h 6851930"/>
              <a:gd name="connsiteX234" fmla="*/ 579592 w 7319245"/>
              <a:gd name="connsiteY234" fmla="*/ 4864774 h 6851930"/>
              <a:gd name="connsiteX235" fmla="*/ 599620 w 7319245"/>
              <a:gd name="connsiteY235" fmla="*/ 4790125 h 6851930"/>
              <a:gd name="connsiteX236" fmla="*/ 571702 w 7319245"/>
              <a:gd name="connsiteY236" fmla="*/ 4751891 h 6851930"/>
              <a:gd name="connsiteX237" fmla="*/ 526792 w 7319245"/>
              <a:gd name="connsiteY237" fmla="*/ 4678455 h 6851930"/>
              <a:gd name="connsiteX238" fmla="*/ 452749 w 7319245"/>
              <a:gd name="connsiteY238" fmla="*/ 4679062 h 6851930"/>
              <a:gd name="connsiteX239" fmla="*/ 396307 w 7319245"/>
              <a:gd name="connsiteY239" fmla="*/ 4651752 h 6851930"/>
              <a:gd name="connsiteX240" fmla="*/ 430901 w 7319245"/>
              <a:gd name="connsiteY240" fmla="*/ 4671172 h 6851930"/>
              <a:gd name="connsiteX241" fmla="*/ 360500 w 7319245"/>
              <a:gd name="connsiteY241" fmla="*/ 4611696 h 6851930"/>
              <a:gd name="connsiteX242" fmla="*/ 359893 w 7319245"/>
              <a:gd name="connsiteY242" fmla="*/ 4598344 h 6851930"/>
              <a:gd name="connsiteX243" fmla="*/ 415728 w 7319245"/>
              <a:gd name="connsiteY243" fmla="*/ 4549185 h 6851930"/>
              <a:gd name="connsiteX244" fmla="*/ 370818 w 7319245"/>
              <a:gd name="connsiteY244" fmla="*/ 4520054 h 6851930"/>
              <a:gd name="connsiteX245" fmla="*/ 413301 w 7319245"/>
              <a:gd name="connsiteY245" fmla="*/ 4467860 h 6851930"/>
              <a:gd name="connsiteX246" fmla="*/ 350183 w 7319245"/>
              <a:gd name="connsiteY246" fmla="*/ 4452687 h 6851930"/>
              <a:gd name="connsiteX247" fmla="*/ 354431 w 7319245"/>
              <a:gd name="connsiteY247" fmla="*/ 4426591 h 6851930"/>
              <a:gd name="connsiteX248" fmla="*/ 322265 w 7319245"/>
              <a:gd name="connsiteY248" fmla="*/ 4422342 h 6851930"/>
              <a:gd name="connsiteX249" fmla="*/ 320445 w 7319245"/>
              <a:gd name="connsiteY249" fmla="*/ 4413239 h 6851930"/>
              <a:gd name="connsiteX250" fmla="*/ 412694 w 7319245"/>
              <a:gd name="connsiteY250" fmla="*/ 4377432 h 6851930"/>
              <a:gd name="connsiteX251" fmla="*/ 329548 w 7319245"/>
              <a:gd name="connsiteY251" fmla="*/ 4347693 h 6851930"/>
              <a:gd name="connsiteX252" fmla="*/ 350790 w 7319245"/>
              <a:gd name="connsiteY252" fmla="*/ 4332521 h 6851930"/>
              <a:gd name="connsiteX253" fmla="*/ 305272 w 7319245"/>
              <a:gd name="connsiteY253" fmla="*/ 4292465 h 6851930"/>
              <a:gd name="connsiteX254" fmla="*/ 430294 w 7319245"/>
              <a:gd name="connsiteY254" fmla="*/ 4275472 h 6851930"/>
              <a:gd name="connsiteX255" fmla="*/ 284030 w 7319245"/>
              <a:gd name="connsiteY255" fmla="*/ 4217209 h 6851930"/>
              <a:gd name="connsiteX256" fmla="*/ 235478 w 7319245"/>
              <a:gd name="connsiteY256" fmla="*/ 4171085 h 6851930"/>
              <a:gd name="connsiteX257" fmla="*/ 243975 w 7319245"/>
              <a:gd name="connsiteY257" fmla="*/ 4125567 h 6851930"/>
              <a:gd name="connsiteX258" fmla="*/ 195423 w 7319245"/>
              <a:gd name="connsiteY258" fmla="*/ 4112215 h 6851930"/>
              <a:gd name="connsiteX259" fmla="*/ 191781 w 7319245"/>
              <a:gd name="connsiteY259" fmla="*/ 4055773 h 6851930"/>
              <a:gd name="connsiteX260" fmla="*/ 181464 w 7319245"/>
              <a:gd name="connsiteY260" fmla="*/ 4055166 h 6851930"/>
              <a:gd name="connsiteX261" fmla="*/ 200885 w 7319245"/>
              <a:gd name="connsiteY261" fmla="*/ 4028462 h 6851930"/>
              <a:gd name="connsiteX262" fmla="*/ 159009 w 7319245"/>
              <a:gd name="connsiteY262" fmla="*/ 4013897 h 6851930"/>
              <a:gd name="connsiteX263" fmla="*/ 197850 w 7319245"/>
              <a:gd name="connsiteY263" fmla="*/ 3982945 h 6851930"/>
              <a:gd name="connsiteX264" fmla="*/ 152939 w 7319245"/>
              <a:gd name="connsiteY264" fmla="*/ 3922254 h 6851930"/>
              <a:gd name="connsiteX265" fmla="*/ 175395 w 7319245"/>
              <a:gd name="connsiteY265" fmla="*/ 3895551 h 6851930"/>
              <a:gd name="connsiteX266" fmla="*/ 135946 w 7319245"/>
              <a:gd name="connsiteY266" fmla="*/ 3902227 h 6851930"/>
              <a:gd name="connsiteX267" fmla="*/ 133519 w 7319245"/>
              <a:gd name="connsiteY267" fmla="*/ 3896158 h 6851930"/>
              <a:gd name="connsiteX268" fmla="*/ 196636 w 7319245"/>
              <a:gd name="connsiteY268" fmla="*/ 3862778 h 6851930"/>
              <a:gd name="connsiteX269" fmla="*/ 135339 w 7319245"/>
              <a:gd name="connsiteY269" fmla="*/ 3856709 h 6851930"/>
              <a:gd name="connsiteX270" fmla="*/ 182678 w 7319245"/>
              <a:gd name="connsiteY270" fmla="*/ 3804515 h 6851930"/>
              <a:gd name="connsiteX271" fmla="*/ 152333 w 7319245"/>
              <a:gd name="connsiteY271" fmla="*/ 3801481 h 6851930"/>
              <a:gd name="connsiteX272" fmla="*/ 151726 w 7319245"/>
              <a:gd name="connsiteY272" fmla="*/ 3794805 h 6851930"/>
              <a:gd name="connsiteX273" fmla="*/ 188747 w 7319245"/>
              <a:gd name="connsiteY273" fmla="*/ 3783274 h 6851930"/>
              <a:gd name="connsiteX274" fmla="*/ 143229 w 7319245"/>
              <a:gd name="connsiteY274" fmla="*/ 3728652 h 6851930"/>
              <a:gd name="connsiteX275" fmla="*/ 119560 w 7319245"/>
              <a:gd name="connsiteY275" fmla="*/ 3696487 h 6851930"/>
              <a:gd name="connsiteX276" fmla="*/ 109242 w 7319245"/>
              <a:gd name="connsiteY276" fmla="*/ 3675852 h 6851930"/>
              <a:gd name="connsiteX277" fmla="*/ 128056 w 7319245"/>
              <a:gd name="connsiteY277" fmla="*/ 3660679 h 6851930"/>
              <a:gd name="connsiteX278" fmla="*/ 182678 w 7319245"/>
              <a:gd name="connsiteY278" fmla="*/ 3647934 h 6851930"/>
              <a:gd name="connsiteX279" fmla="*/ 61297 w 7319245"/>
              <a:gd name="connsiteY279" fmla="*/ 3640651 h 6851930"/>
              <a:gd name="connsiteX280" fmla="*/ 101353 w 7319245"/>
              <a:gd name="connsiteY280" fmla="*/ 3604237 h 6851930"/>
              <a:gd name="connsiteX281" fmla="*/ 67366 w 7319245"/>
              <a:gd name="connsiteY281" fmla="*/ 3581175 h 6851930"/>
              <a:gd name="connsiteX282" fmla="*/ 110456 w 7319245"/>
              <a:gd name="connsiteY282" fmla="*/ 3546582 h 6851930"/>
              <a:gd name="connsiteX283" fmla="*/ 98318 w 7319245"/>
              <a:gd name="connsiteY283" fmla="*/ 3494995 h 6851930"/>
              <a:gd name="connsiteX284" fmla="*/ 66152 w 7319245"/>
              <a:gd name="connsiteY284" fmla="*/ 3511988 h 6851930"/>
              <a:gd name="connsiteX285" fmla="*/ 61904 w 7319245"/>
              <a:gd name="connsiteY285" fmla="*/ 3445229 h 6851930"/>
              <a:gd name="connsiteX286" fmla="*/ 87394 w 7319245"/>
              <a:gd name="connsiteY286" fmla="*/ 3431270 h 6851930"/>
              <a:gd name="connsiteX287" fmla="*/ 72828 w 7319245"/>
              <a:gd name="connsiteY287" fmla="*/ 3403353 h 6851930"/>
              <a:gd name="connsiteX288" fmla="*/ 133519 w 7319245"/>
              <a:gd name="connsiteY288" fmla="*/ 3394856 h 6851930"/>
              <a:gd name="connsiteX289" fmla="*/ 99532 w 7319245"/>
              <a:gd name="connsiteY289" fmla="*/ 3292290 h 6851930"/>
              <a:gd name="connsiteX290" fmla="*/ 135339 w 7319245"/>
              <a:gd name="connsiteY290" fmla="*/ 3312924 h 6851930"/>
              <a:gd name="connsiteX291" fmla="*/ 148084 w 7319245"/>
              <a:gd name="connsiteY291" fmla="*/ 3302000 h 6851930"/>
              <a:gd name="connsiteX292" fmla="*/ 165684 w 7319245"/>
              <a:gd name="connsiteY292" fmla="*/ 3294110 h 6851930"/>
              <a:gd name="connsiteX293" fmla="*/ 96498 w 7319245"/>
              <a:gd name="connsiteY293" fmla="*/ 3255268 h 6851930"/>
              <a:gd name="connsiteX294" fmla="*/ 127450 w 7319245"/>
              <a:gd name="connsiteY294" fmla="*/ 3238882 h 6851930"/>
              <a:gd name="connsiteX295" fmla="*/ 42483 w 7319245"/>
              <a:gd name="connsiteY295" fmla="*/ 3182440 h 6851930"/>
              <a:gd name="connsiteX296" fmla="*/ 13959 w 7319245"/>
              <a:gd name="connsiteY296" fmla="*/ 3156950 h 6851930"/>
              <a:gd name="connsiteX297" fmla="*/ 56442 w 7319245"/>
              <a:gd name="connsiteY297" fmla="*/ 3161198 h 6851930"/>
              <a:gd name="connsiteX298" fmla="*/ 52194 w 7319245"/>
              <a:gd name="connsiteY298" fmla="*/ 3064701 h 6851930"/>
              <a:gd name="connsiteX299" fmla="*/ 61904 w 7319245"/>
              <a:gd name="connsiteY299" fmla="*/ 3019790 h 6851930"/>
              <a:gd name="connsiteX300" fmla="*/ 3641 w 7319245"/>
              <a:gd name="connsiteY300" fmla="*/ 3019790 h 6851930"/>
              <a:gd name="connsiteX301" fmla="*/ 0 w 7319245"/>
              <a:gd name="connsiteY301" fmla="*/ 3011294 h 6851930"/>
              <a:gd name="connsiteX302" fmla="*/ 30952 w 7319245"/>
              <a:gd name="connsiteY302" fmla="*/ 2988231 h 6851930"/>
              <a:gd name="connsiteX303" fmla="*/ 72828 w 7319245"/>
              <a:gd name="connsiteY303" fmla="*/ 2876561 h 6851930"/>
              <a:gd name="connsiteX304" fmla="*/ 10317 w 7319245"/>
              <a:gd name="connsiteY304" fmla="*/ 2752146 h 6851930"/>
              <a:gd name="connsiteX305" fmla="*/ 18814 w 7319245"/>
              <a:gd name="connsiteY305" fmla="*/ 2742436 h 6851930"/>
              <a:gd name="connsiteX306" fmla="*/ 54621 w 7319245"/>
              <a:gd name="connsiteY306" fmla="*/ 2755787 h 6851930"/>
              <a:gd name="connsiteX307" fmla="*/ 117739 w 7319245"/>
              <a:gd name="connsiteY307" fmla="*/ 2741222 h 6851930"/>
              <a:gd name="connsiteX308" fmla="*/ 172967 w 7319245"/>
              <a:gd name="connsiteY308" fmla="*/ 2744256 h 6851930"/>
              <a:gd name="connsiteX309" fmla="*/ 148084 w 7319245"/>
              <a:gd name="connsiteY309" fmla="*/ 2638655 h 6851930"/>
              <a:gd name="connsiteX310" fmla="*/ 208168 w 7319245"/>
              <a:gd name="connsiteY310" fmla="*/ 2591924 h 6851930"/>
              <a:gd name="connsiteX311" fmla="*/ 146264 w 7319245"/>
              <a:gd name="connsiteY311" fmla="*/ 2501495 h 6851930"/>
              <a:gd name="connsiteX312" fmla="*/ 172967 w 7319245"/>
              <a:gd name="connsiteY312" fmla="*/ 2430488 h 6851930"/>
              <a:gd name="connsiteX313" fmla="*/ 146870 w 7319245"/>
              <a:gd name="connsiteY313" fmla="*/ 2423812 h 6851930"/>
              <a:gd name="connsiteX314" fmla="*/ 123808 w 7319245"/>
              <a:gd name="connsiteY314" fmla="*/ 2386184 h 6851930"/>
              <a:gd name="connsiteX315" fmla="*/ 131091 w 7319245"/>
              <a:gd name="connsiteY315" fmla="*/ 2323673 h 6851930"/>
              <a:gd name="connsiteX316" fmla="*/ 188747 w 7319245"/>
              <a:gd name="connsiteY316" fmla="*/ 2232031 h 6851930"/>
              <a:gd name="connsiteX317" fmla="*/ 222733 w 7319245"/>
              <a:gd name="connsiteY317" fmla="*/ 2196223 h 6851930"/>
              <a:gd name="connsiteX318" fmla="*/ 189354 w 7319245"/>
              <a:gd name="connsiteY318" fmla="*/ 2167092 h 6851930"/>
              <a:gd name="connsiteX319" fmla="*/ 296775 w 7319245"/>
              <a:gd name="connsiteY319" fmla="*/ 2134926 h 6851930"/>
              <a:gd name="connsiteX320" fmla="*/ 299810 w 7319245"/>
              <a:gd name="connsiteY320" fmla="*/ 2122181 h 6851930"/>
              <a:gd name="connsiteX321" fmla="*/ 267037 w 7319245"/>
              <a:gd name="connsiteY321" fmla="*/ 2098512 h 6851930"/>
              <a:gd name="connsiteX322" fmla="*/ 251258 w 7319245"/>
              <a:gd name="connsiteY322" fmla="*/ 2045711 h 6851930"/>
              <a:gd name="connsiteX323" fmla="*/ 332583 w 7319245"/>
              <a:gd name="connsiteY323" fmla="*/ 2009904 h 6851930"/>
              <a:gd name="connsiteX324" fmla="*/ 386597 w 7319245"/>
              <a:gd name="connsiteY324" fmla="*/ 2000801 h 6851930"/>
              <a:gd name="connsiteX325" fmla="*/ 384776 w 7319245"/>
              <a:gd name="connsiteY325" fmla="*/ 1986842 h 6851930"/>
              <a:gd name="connsiteX326" fmla="*/ 337438 w 7319245"/>
              <a:gd name="connsiteY326" fmla="*/ 1979559 h 6851930"/>
              <a:gd name="connsiteX327" fmla="*/ 379314 w 7319245"/>
              <a:gd name="connsiteY327" fmla="*/ 1934648 h 6851930"/>
              <a:gd name="connsiteX328" fmla="*/ 400556 w 7319245"/>
              <a:gd name="connsiteY328" fmla="*/ 1917048 h 6851930"/>
              <a:gd name="connsiteX329" fmla="*/ 463067 w 7319245"/>
              <a:gd name="connsiteY329" fmla="*/ 1894593 h 6851930"/>
              <a:gd name="connsiteX330" fmla="*/ 460639 w 7319245"/>
              <a:gd name="connsiteY330" fmla="*/ 1884882 h 6851930"/>
              <a:gd name="connsiteX331" fmla="*/ 418156 w 7319245"/>
              <a:gd name="connsiteY331" fmla="*/ 1880634 h 6851930"/>
              <a:gd name="connsiteX332" fmla="*/ 443646 w 7319245"/>
              <a:gd name="connsiteY332" fmla="*/ 1856965 h 6851930"/>
              <a:gd name="connsiteX333" fmla="*/ 429080 w 7319245"/>
              <a:gd name="connsiteY333" fmla="*/ 1830261 h 6851930"/>
              <a:gd name="connsiteX334" fmla="*/ 479453 w 7319245"/>
              <a:gd name="connsiteY334" fmla="*/ 1788992 h 6851930"/>
              <a:gd name="connsiteX335" fmla="*/ 493412 w 7319245"/>
              <a:gd name="connsiteY335" fmla="*/ 1796274 h 6851930"/>
              <a:gd name="connsiteX336" fmla="*/ 493412 w 7319245"/>
              <a:gd name="connsiteY336" fmla="*/ 1762895 h 6851930"/>
              <a:gd name="connsiteX337" fmla="*/ 524971 w 7319245"/>
              <a:gd name="connsiteY337" fmla="*/ 1755612 h 6851930"/>
              <a:gd name="connsiteX338" fmla="*/ 524971 w 7319245"/>
              <a:gd name="connsiteY338" fmla="*/ 1747115 h 6851930"/>
              <a:gd name="connsiteX339" fmla="*/ 495233 w 7319245"/>
              <a:gd name="connsiteY339" fmla="*/ 1742867 h 6851930"/>
              <a:gd name="connsiteX340" fmla="*/ 588089 w 7319245"/>
              <a:gd name="connsiteY340" fmla="*/ 1651225 h 6851930"/>
              <a:gd name="connsiteX341" fmla="*/ 523150 w 7319245"/>
              <a:gd name="connsiteY341" fmla="*/ 1582038 h 6851930"/>
              <a:gd name="connsiteX342" fmla="*/ 590516 w 7319245"/>
              <a:gd name="connsiteY342" fmla="*/ 1586286 h 6851930"/>
              <a:gd name="connsiteX343" fmla="*/ 560778 w 7319245"/>
              <a:gd name="connsiteY343" fmla="*/ 1549872 h 6851930"/>
              <a:gd name="connsiteX344" fmla="*/ 565026 w 7319245"/>
              <a:gd name="connsiteY344" fmla="*/ 1543196 h 6851930"/>
              <a:gd name="connsiteX345" fmla="*/ 614792 w 7319245"/>
              <a:gd name="connsiteY345" fmla="*/ 1575969 h 6851930"/>
              <a:gd name="connsiteX346" fmla="*/ 643924 w 7319245"/>
              <a:gd name="connsiteY346" fmla="*/ 1551693 h 6851930"/>
              <a:gd name="connsiteX347" fmla="*/ 583840 w 7319245"/>
              <a:gd name="connsiteY347" fmla="*/ 1504961 h 6851930"/>
              <a:gd name="connsiteX348" fmla="*/ 518902 w 7319245"/>
              <a:gd name="connsiteY348" fmla="*/ 1492823 h 6851930"/>
              <a:gd name="connsiteX349" fmla="*/ 518295 w 7319245"/>
              <a:gd name="connsiteY349" fmla="*/ 1484326 h 6851930"/>
              <a:gd name="connsiteX350" fmla="*/ 571095 w 7319245"/>
              <a:gd name="connsiteY350" fmla="*/ 1476437 h 6851930"/>
              <a:gd name="connsiteX351" fmla="*/ 577771 w 7319245"/>
              <a:gd name="connsiteY351" fmla="*/ 1453981 h 6851930"/>
              <a:gd name="connsiteX352" fmla="*/ 660310 w 7319245"/>
              <a:gd name="connsiteY352" fmla="*/ 1449126 h 6851930"/>
              <a:gd name="connsiteX353" fmla="*/ 665165 w 7319245"/>
              <a:gd name="connsiteY353" fmla="*/ 1438202 h 6851930"/>
              <a:gd name="connsiteX354" fmla="*/ 632999 w 7319245"/>
              <a:gd name="connsiteY354" fmla="*/ 1413319 h 6851930"/>
              <a:gd name="connsiteX355" fmla="*/ 725856 w 7319245"/>
              <a:gd name="connsiteY355" fmla="*/ 1372656 h 6851930"/>
              <a:gd name="connsiteX356" fmla="*/ 762270 w 7319245"/>
              <a:gd name="connsiteY356" fmla="*/ 1359911 h 6851930"/>
              <a:gd name="connsiteX357" fmla="*/ 804146 w 7319245"/>
              <a:gd name="connsiteY357" fmla="*/ 1366587 h 6851930"/>
              <a:gd name="connsiteX358" fmla="*/ 808394 w 7319245"/>
              <a:gd name="connsiteY358" fmla="*/ 1353842 h 6851930"/>
              <a:gd name="connsiteX359" fmla="*/ 744063 w 7319245"/>
              <a:gd name="connsiteY359" fmla="*/ 1313180 h 6851930"/>
              <a:gd name="connsiteX360" fmla="*/ 744063 w 7319245"/>
              <a:gd name="connsiteY360" fmla="*/ 1347773 h 6851930"/>
              <a:gd name="connsiteX361" fmla="*/ 713718 w 7319245"/>
              <a:gd name="connsiteY361" fmla="*/ 1327745 h 6851930"/>
              <a:gd name="connsiteX362" fmla="*/ 761056 w 7319245"/>
              <a:gd name="connsiteY362" fmla="*/ 1273124 h 6851930"/>
              <a:gd name="connsiteX363" fmla="*/ 851484 w 7319245"/>
              <a:gd name="connsiteY363" fmla="*/ 1274945 h 6851930"/>
              <a:gd name="connsiteX364" fmla="*/ 831457 w 7319245"/>
              <a:gd name="connsiteY364" fmla="*/ 1247027 h 6851930"/>
              <a:gd name="connsiteX365" fmla="*/ 872119 w 7319245"/>
              <a:gd name="connsiteY365" fmla="*/ 1245207 h 6851930"/>
              <a:gd name="connsiteX366" fmla="*/ 874547 w 7319245"/>
              <a:gd name="connsiteY366" fmla="*/ 1267055 h 6851930"/>
              <a:gd name="connsiteX367" fmla="*/ 866657 w 7319245"/>
              <a:gd name="connsiteY367" fmla="*/ 1316214 h 6851930"/>
              <a:gd name="connsiteX368" fmla="*/ 881830 w 7319245"/>
              <a:gd name="connsiteY368" fmla="*/ 1299828 h 6851930"/>
              <a:gd name="connsiteX369" fmla="*/ 907926 w 7319245"/>
              <a:gd name="connsiteY369" fmla="*/ 1268876 h 6851930"/>
              <a:gd name="connsiteX370" fmla="*/ 929775 w 7319245"/>
              <a:gd name="connsiteY370" fmla="*/ 1222751 h 6851930"/>
              <a:gd name="connsiteX371" fmla="*/ 930382 w 7319245"/>
              <a:gd name="connsiteY371" fmla="*/ 1165702 h 6851930"/>
              <a:gd name="connsiteX372" fmla="*/ 964975 w 7319245"/>
              <a:gd name="connsiteY372" fmla="*/ 1165702 h 6851930"/>
              <a:gd name="connsiteX373" fmla="*/ 946768 w 7319245"/>
              <a:gd name="connsiteY373" fmla="*/ 1138999 h 6851930"/>
              <a:gd name="connsiteX374" fmla="*/ 994713 w 7319245"/>
              <a:gd name="connsiteY374" fmla="*/ 1120185 h 6851930"/>
              <a:gd name="connsiteX375" fmla="*/ 943127 w 7319245"/>
              <a:gd name="connsiteY375" fmla="*/ 1103798 h 6851930"/>
              <a:gd name="connsiteX376" fmla="*/ 946768 w 7319245"/>
              <a:gd name="connsiteY376" fmla="*/ 1058888 h 6851930"/>
              <a:gd name="connsiteX377" fmla="*/ 938878 w 7319245"/>
              <a:gd name="connsiteY377" fmla="*/ 1049784 h 6851930"/>
              <a:gd name="connsiteX378" fmla="*/ 1061473 w 7319245"/>
              <a:gd name="connsiteY378" fmla="*/ 1013370 h 6851930"/>
              <a:gd name="connsiteX379" fmla="*/ 1045086 w 7319245"/>
              <a:gd name="connsiteY379" fmla="*/ 1002446 h 6851930"/>
              <a:gd name="connsiteX380" fmla="*/ 1048121 w 7319245"/>
              <a:gd name="connsiteY380" fmla="*/ 990308 h 6851930"/>
              <a:gd name="connsiteX381" fmla="*/ 1106991 w 7319245"/>
              <a:gd name="connsiteY381" fmla="*/ 1004873 h 6851930"/>
              <a:gd name="connsiteX382" fmla="*/ 1121556 w 7319245"/>
              <a:gd name="connsiteY382" fmla="*/ 958142 h 6851930"/>
              <a:gd name="connsiteX383" fmla="*/ 1225337 w 7319245"/>
              <a:gd name="connsiteY383" fmla="*/ 924155 h 6851930"/>
              <a:gd name="connsiteX384" fmla="*/ 1232012 w 7319245"/>
              <a:gd name="connsiteY384" fmla="*/ 874996 h 6851930"/>
              <a:gd name="connsiteX385" fmla="*/ 1302413 w 7319245"/>
              <a:gd name="connsiteY385" fmla="*/ 825230 h 6851930"/>
              <a:gd name="connsiteX386" fmla="*/ 1401945 w 7319245"/>
              <a:gd name="connsiteY386" fmla="*/ 764540 h 6851930"/>
              <a:gd name="connsiteX387" fmla="*/ 1373421 w 7319245"/>
              <a:gd name="connsiteY387" fmla="*/ 690498 h 6851930"/>
              <a:gd name="connsiteX388" fmla="*/ 1493587 w 7319245"/>
              <a:gd name="connsiteY388" fmla="*/ 629200 h 6851930"/>
              <a:gd name="connsiteX389" fmla="*/ 1573699 w 7319245"/>
              <a:gd name="connsiteY389" fmla="*/ 579434 h 6851930"/>
              <a:gd name="connsiteX390" fmla="*/ 1583409 w 7319245"/>
              <a:gd name="connsiteY390" fmla="*/ 575186 h 6851930"/>
              <a:gd name="connsiteX391" fmla="*/ 1709038 w 7319245"/>
              <a:gd name="connsiteY391" fmla="*/ 504179 h 6851930"/>
              <a:gd name="connsiteX392" fmla="*/ 1680513 w 7319245"/>
              <a:gd name="connsiteY392" fmla="*/ 478082 h 6851930"/>
              <a:gd name="connsiteX393" fmla="*/ 1716928 w 7319245"/>
              <a:gd name="connsiteY393" fmla="*/ 462302 h 6851930"/>
              <a:gd name="connsiteX394" fmla="*/ 1789149 w 7319245"/>
              <a:gd name="connsiteY394" fmla="*/ 430743 h 6851930"/>
              <a:gd name="connsiteX395" fmla="*/ 1817067 w 7319245"/>
              <a:gd name="connsiteY395" fmla="*/ 414357 h 6851930"/>
              <a:gd name="connsiteX396" fmla="*/ 1892323 w 7319245"/>
              <a:gd name="connsiteY396" fmla="*/ 363377 h 6851930"/>
              <a:gd name="connsiteX397" fmla="*/ 1946337 w 7319245"/>
              <a:gd name="connsiteY397" fmla="*/ 353060 h 6851930"/>
              <a:gd name="connsiteX398" fmla="*/ 2127194 w 7319245"/>
              <a:gd name="connsiteY398" fmla="*/ 320287 h 6851930"/>
              <a:gd name="connsiteX399" fmla="*/ 2127194 w 7319245"/>
              <a:gd name="connsiteY399" fmla="*/ 288728 h 6851930"/>
              <a:gd name="connsiteX400" fmla="*/ 2169070 w 7319245"/>
              <a:gd name="connsiteY400" fmla="*/ 293583 h 6851930"/>
              <a:gd name="connsiteX401" fmla="*/ 2256464 w 7319245"/>
              <a:gd name="connsiteY401" fmla="*/ 266880 h 6851930"/>
              <a:gd name="connsiteX402" fmla="*/ 2305623 w 7319245"/>
              <a:gd name="connsiteY402" fmla="*/ 184948 h 6851930"/>
              <a:gd name="connsiteX403" fmla="*/ 2395445 w 7319245"/>
              <a:gd name="connsiteY403" fmla="*/ 204976 h 6851930"/>
              <a:gd name="connsiteX404" fmla="*/ 2397872 w 7319245"/>
              <a:gd name="connsiteY404" fmla="*/ 169775 h 6851930"/>
              <a:gd name="connsiteX405" fmla="*/ 2481625 w 7319245"/>
              <a:gd name="connsiteY405" fmla="*/ 130933 h 6851930"/>
              <a:gd name="connsiteX406" fmla="*/ 2542922 w 7319245"/>
              <a:gd name="connsiteY406" fmla="*/ 138216 h 6851930"/>
              <a:gd name="connsiteX407" fmla="*/ 2659448 w 7319245"/>
              <a:gd name="connsiteY407" fmla="*/ 143678 h 6851930"/>
              <a:gd name="connsiteX408" fmla="*/ 2728634 w 7319245"/>
              <a:gd name="connsiteY408" fmla="*/ 103623 h 6851930"/>
              <a:gd name="connsiteX409" fmla="*/ 2752304 w 7319245"/>
              <a:gd name="connsiteY409" fmla="*/ 106050 h 6851930"/>
              <a:gd name="connsiteX410" fmla="*/ 2845160 w 7319245"/>
              <a:gd name="connsiteY410" fmla="*/ 93912 h 6851930"/>
              <a:gd name="connsiteX411" fmla="*/ 2969575 w 7319245"/>
              <a:gd name="connsiteY411" fmla="*/ 45967 h 6851930"/>
              <a:gd name="connsiteX412" fmla="*/ 2978678 w 7319245"/>
              <a:gd name="connsiteY412" fmla="*/ 95126 h 6851930"/>
              <a:gd name="connsiteX413" fmla="*/ 3024803 w 7319245"/>
              <a:gd name="connsiteY413" fmla="*/ 53250 h 6851930"/>
              <a:gd name="connsiteX414" fmla="*/ 3071534 w 7319245"/>
              <a:gd name="connsiteY414" fmla="*/ 24119 h 6851930"/>
              <a:gd name="connsiteX415" fmla="*/ 3150432 w 7319245"/>
              <a:gd name="connsiteY415" fmla="*/ 8339 h 6851930"/>
              <a:gd name="connsiteX416" fmla="*/ 3322185 w 7319245"/>
              <a:gd name="connsiteY416" fmla="*/ 29581 h 6851930"/>
              <a:gd name="connsiteX417" fmla="*/ 3317937 w 7319245"/>
              <a:gd name="connsiteY417" fmla="*/ 64781 h 6851930"/>
              <a:gd name="connsiteX418" fmla="*/ 3423538 w 7319245"/>
              <a:gd name="connsiteY418" fmla="*/ 449 h 6851930"/>
              <a:gd name="connsiteX419" fmla="*/ 3449028 w 7319245"/>
              <a:gd name="connsiteY419" fmla="*/ 12587 h 6851930"/>
              <a:gd name="connsiteX420" fmla="*/ 3529746 w 7319245"/>
              <a:gd name="connsiteY420" fmla="*/ 33222 h 6851930"/>
              <a:gd name="connsiteX421" fmla="*/ 3562519 w 7319245"/>
              <a:gd name="connsiteY421" fmla="*/ 26546 h 6851930"/>
              <a:gd name="connsiteX422" fmla="*/ 3535208 w 7319245"/>
              <a:gd name="connsiteY422" fmla="*/ 52036 h 6851930"/>
              <a:gd name="connsiteX423" fmla="*/ 3601968 w 7319245"/>
              <a:gd name="connsiteY423" fmla="*/ 18656 h 6851930"/>
              <a:gd name="connsiteX424" fmla="*/ 3712423 w 7319245"/>
              <a:gd name="connsiteY424" fmla="*/ 24725 h 6851930"/>
              <a:gd name="connsiteX425" fmla="*/ 3711817 w 7319245"/>
              <a:gd name="connsiteY425" fmla="*/ 16229 h 6851930"/>
              <a:gd name="connsiteX426" fmla="*/ 3793142 w 7319245"/>
              <a:gd name="connsiteY426" fmla="*/ 54464 h 6851930"/>
              <a:gd name="connsiteX427" fmla="*/ 3800424 w 7319245"/>
              <a:gd name="connsiteY427" fmla="*/ 46574 h 6851930"/>
              <a:gd name="connsiteX428" fmla="*/ 3792535 w 7319245"/>
              <a:gd name="connsiteY428" fmla="*/ 32008 h 6851930"/>
              <a:gd name="connsiteX429" fmla="*/ 4013447 w 7319245"/>
              <a:gd name="connsiteY429" fmla="*/ 58712 h 6851930"/>
              <a:gd name="connsiteX430" fmla="*/ 4004344 w 7319245"/>
              <a:gd name="connsiteY430" fmla="*/ 65995 h 6851930"/>
              <a:gd name="connsiteX431" fmla="*/ 4306581 w 7319245"/>
              <a:gd name="connsiteY431" fmla="*/ 78133 h 6851930"/>
              <a:gd name="connsiteX432" fmla="*/ 4277450 w 7319245"/>
              <a:gd name="connsiteY432" fmla="*/ 102409 h 6851930"/>
              <a:gd name="connsiteX433" fmla="*/ 4342996 w 7319245"/>
              <a:gd name="connsiteY433" fmla="*/ 160672 h 6851930"/>
              <a:gd name="connsiteX434" fmla="*/ 4372734 w 7319245"/>
              <a:gd name="connsiteY434" fmla="*/ 134575 h 6851930"/>
              <a:gd name="connsiteX435" fmla="*/ 4339961 w 7319245"/>
              <a:gd name="connsiteY435" fmla="*/ 110906 h 6851930"/>
              <a:gd name="connsiteX436" fmla="*/ 4430997 w 7319245"/>
              <a:gd name="connsiteY436" fmla="*/ 156423 h 6851930"/>
              <a:gd name="connsiteX437" fmla="*/ 4429783 w 7319245"/>
              <a:gd name="connsiteY437" fmla="*/ 155210 h 6851930"/>
              <a:gd name="connsiteX438" fmla="*/ 4434031 w 7319245"/>
              <a:gd name="connsiteY438" fmla="*/ 204369 h 6851930"/>
              <a:gd name="connsiteX439" fmla="*/ 4512322 w 7319245"/>
              <a:gd name="connsiteY439" fmla="*/ 174630 h 6851930"/>
              <a:gd name="connsiteX440" fmla="*/ 4578474 w 7319245"/>
              <a:gd name="connsiteY440" fmla="*/ 173417 h 6851930"/>
              <a:gd name="connsiteX441" fmla="*/ 4693785 w 7319245"/>
              <a:gd name="connsiteY441" fmla="*/ 193444 h 6851930"/>
              <a:gd name="connsiteX442" fmla="*/ 4691358 w 7319245"/>
              <a:gd name="connsiteY442" fmla="*/ 173417 h 6851930"/>
              <a:gd name="connsiteX443" fmla="*/ 4800600 w 7319245"/>
              <a:gd name="connsiteY443" fmla="*/ 199513 h 6851930"/>
              <a:gd name="connsiteX444" fmla="*/ 4745979 w 7319245"/>
              <a:gd name="connsiteY444" fmla="*/ 179486 h 6851930"/>
              <a:gd name="connsiteX445" fmla="*/ 4744765 w 7319245"/>
              <a:gd name="connsiteY445" fmla="*/ 212258 h 6851930"/>
              <a:gd name="connsiteX446" fmla="*/ 4622778 w 7319245"/>
              <a:gd name="connsiteY446" fmla="*/ 288121 h 6851930"/>
              <a:gd name="connsiteX447" fmla="*/ 4730807 w 7319245"/>
              <a:gd name="connsiteY447" fmla="*/ 279625 h 6851930"/>
              <a:gd name="connsiteX448" fmla="*/ 4713813 w 7319245"/>
              <a:gd name="connsiteY448" fmla="*/ 254135 h 6851930"/>
              <a:gd name="connsiteX449" fmla="*/ 4775717 w 7319245"/>
              <a:gd name="connsiteY449" fmla="*/ 233500 h 6851930"/>
              <a:gd name="connsiteX450" fmla="*/ 4715634 w 7319245"/>
              <a:gd name="connsiteY450" fmla="*/ 332425 h 6851930"/>
              <a:gd name="connsiteX451" fmla="*/ 4798779 w 7319245"/>
              <a:gd name="connsiteY451" fmla="*/ 332425 h 6851930"/>
              <a:gd name="connsiteX452" fmla="*/ 4788462 w 7319245"/>
              <a:gd name="connsiteY452" fmla="*/ 362163 h 6851930"/>
              <a:gd name="connsiteX453" fmla="*/ 4853401 w 7319245"/>
              <a:gd name="connsiteY453" fmla="*/ 382191 h 6851930"/>
              <a:gd name="connsiteX454" fmla="*/ 4880711 w 7319245"/>
              <a:gd name="connsiteY454" fmla="*/ 348205 h 6851930"/>
              <a:gd name="connsiteX455" fmla="*/ 4892849 w 7319245"/>
              <a:gd name="connsiteY455" fmla="*/ 333639 h 6851930"/>
              <a:gd name="connsiteX456" fmla="*/ 4936546 w 7319245"/>
              <a:gd name="connsiteY456" fmla="*/ 301473 h 6851930"/>
              <a:gd name="connsiteX457" fmla="*/ 5007554 w 7319245"/>
              <a:gd name="connsiteY457" fmla="*/ 311790 h 6851930"/>
              <a:gd name="connsiteX458" fmla="*/ 4996023 w 7319245"/>
              <a:gd name="connsiteY458" fmla="*/ 375515 h 6851930"/>
              <a:gd name="connsiteX459" fmla="*/ 4888601 w 7319245"/>
              <a:gd name="connsiteY459" fmla="*/ 399184 h 6851930"/>
              <a:gd name="connsiteX460" fmla="*/ 4889815 w 7319245"/>
              <a:gd name="connsiteY460" fmla="*/ 407074 h 6851930"/>
              <a:gd name="connsiteX461" fmla="*/ 4951719 w 7319245"/>
              <a:gd name="connsiteY461" fmla="*/ 405860 h 6851930"/>
              <a:gd name="connsiteX462" fmla="*/ 5023333 w 7319245"/>
              <a:gd name="connsiteY462" fmla="*/ 422854 h 6851930"/>
              <a:gd name="connsiteX463" fmla="*/ 5102231 w 7319245"/>
              <a:gd name="connsiteY463" fmla="*/ 411929 h 6851930"/>
              <a:gd name="connsiteX464" fmla="*/ 5111334 w 7319245"/>
              <a:gd name="connsiteY464" fmla="*/ 401612 h 6851930"/>
              <a:gd name="connsiteX465" fmla="*/ 5184163 w 7319245"/>
              <a:gd name="connsiteY465" fmla="*/ 412536 h 6851930"/>
              <a:gd name="connsiteX466" fmla="*/ 5105872 w 7319245"/>
              <a:gd name="connsiteY466" fmla="*/ 475654 h 6851930"/>
              <a:gd name="connsiteX467" fmla="*/ 5209046 w 7319245"/>
              <a:gd name="connsiteY467" fmla="*/ 489006 h 6851930"/>
              <a:gd name="connsiteX468" fmla="*/ 5252743 w 7319245"/>
              <a:gd name="connsiteY468" fmla="*/ 504179 h 6851930"/>
              <a:gd name="connsiteX469" fmla="*/ 5250922 w 7319245"/>
              <a:gd name="connsiteY469" fmla="*/ 515710 h 6851930"/>
              <a:gd name="connsiteX470" fmla="*/ 5277626 w 7319245"/>
              <a:gd name="connsiteY470" fmla="*/ 499930 h 6851930"/>
              <a:gd name="connsiteX471" fmla="*/ 5281874 w 7319245"/>
              <a:gd name="connsiteY471" fmla="*/ 512068 h 6851930"/>
              <a:gd name="connsiteX472" fmla="*/ 5306150 w 7319245"/>
              <a:gd name="connsiteY472" fmla="*/ 535737 h 6851930"/>
              <a:gd name="connsiteX473" fmla="*/ 5381406 w 7319245"/>
              <a:gd name="connsiteY473" fmla="*/ 540593 h 6851930"/>
              <a:gd name="connsiteX474" fmla="*/ 5355916 w 7319245"/>
              <a:gd name="connsiteY474" fmla="*/ 578828 h 6851930"/>
              <a:gd name="connsiteX475" fmla="*/ 5453627 w 7319245"/>
              <a:gd name="connsiteY475" fmla="*/ 579434 h 6851930"/>
              <a:gd name="connsiteX476" fmla="*/ 5511283 w 7319245"/>
              <a:gd name="connsiteY476" fmla="*/ 575186 h 6851930"/>
              <a:gd name="connsiteX477" fmla="*/ 5550732 w 7319245"/>
              <a:gd name="connsiteY477" fmla="*/ 579434 h 6851930"/>
              <a:gd name="connsiteX478" fmla="*/ 5587146 w 7319245"/>
              <a:gd name="connsiteY478" fmla="*/ 593393 h 6851930"/>
              <a:gd name="connsiteX479" fmla="*/ 5622346 w 7319245"/>
              <a:gd name="connsiteY479" fmla="*/ 611600 h 6851930"/>
              <a:gd name="connsiteX480" fmla="*/ 5615063 w 7319245"/>
              <a:gd name="connsiteY480" fmla="*/ 641945 h 6851930"/>
              <a:gd name="connsiteX481" fmla="*/ 5795314 w 7319245"/>
              <a:gd name="connsiteY481" fmla="*/ 662580 h 6851930"/>
              <a:gd name="connsiteX482" fmla="*/ 5868142 w 7319245"/>
              <a:gd name="connsiteY482" fmla="*/ 704456 h 6851930"/>
              <a:gd name="connsiteX483" fmla="*/ 5865715 w 7319245"/>
              <a:gd name="connsiteY483" fmla="*/ 715988 h 6851930"/>
              <a:gd name="connsiteX484" fmla="*/ 5791065 w 7319245"/>
              <a:gd name="connsiteY484" fmla="*/ 725091 h 6851930"/>
              <a:gd name="connsiteX485" fmla="*/ 5709133 w 7319245"/>
              <a:gd name="connsiteY485" fmla="*/ 712953 h 6851930"/>
              <a:gd name="connsiteX486" fmla="*/ 5737658 w 7319245"/>
              <a:gd name="connsiteY486" fmla="*/ 736622 h 6851930"/>
              <a:gd name="connsiteX487" fmla="*/ 5789852 w 7319245"/>
              <a:gd name="connsiteY487" fmla="*/ 722057 h 6851930"/>
              <a:gd name="connsiteX488" fmla="*/ 6053247 w 7319245"/>
              <a:gd name="connsiteY488" fmla="*/ 964818 h 6851930"/>
              <a:gd name="connsiteX489" fmla="*/ 6018654 w 7319245"/>
              <a:gd name="connsiteY489" fmla="*/ 912017 h 6851930"/>
              <a:gd name="connsiteX490" fmla="*/ 6001054 w 7319245"/>
              <a:gd name="connsiteY490" fmla="*/ 919907 h 6851930"/>
              <a:gd name="connsiteX491" fmla="*/ 6009550 w 7319245"/>
              <a:gd name="connsiteY491" fmla="*/ 941148 h 6851930"/>
              <a:gd name="connsiteX492" fmla="*/ 6053247 w 7319245"/>
              <a:gd name="connsiteY492" fmla="*/ 964818 h 6851930"/>
              <a:gd name="connsiteX493" fmla="*/ 2041014 w 7319245"/>
              <a:gd name="connsiteY493" fmla="*/ 6022138 h 6851930"/>
              <a:gd name="connsiteX494" fmla="*/ 1972434 w 7319245"/>
              <a:gd name="connsiteY494" fmla="*/ 5997255 h 6851930"/>
              <a:gd name="connsiteX495" fmla="*/ 2041014 w 7319245"/>
              <a:gd name="connsiteY495" fmla="*/ 6022138 h 6851930"/>
              <a:gd name="connsiteX496" fmla="*/ 5010589 w 7319245"/>
              <a:gd name="connsiteY496" fmla="*/ 434992 h 6851930"/>
              <a:gd name="connsiteX497" fmla="*/ 5070065 w 7319245"/>
              <a:gd name="connsiteY497" fmla="*/ 481723 h 6851930"/>
              <a:gd name="connsiteX498" fmla="*/ 5010589 w 7319245"/>
              <a:gd name="connsiteY498" fmla="*/ 434992 h 685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</a:cxnLst>
            <a:rect l="l" t="t" r="r" b="b"/>
            <a:pathLst>
              <a:path w="7319245" h="6851930">
                <a:moveTo>
                  <a:pt x="5789852" y="722057"/>
                </a:moveTo>
                <a:cubicBezTo>
                  <a:pt x="5797134" y="733588"/>
                  <a:pt x="5805024" y="745119"/>
                  <a:pt x="5810486" y="753616"/>
                </a:cubicBezTo>
                <a:cubicBezTo>
                  <a:pt x="5792279" y="760898"/>
                  <a:pt x="5764362" y="772430"/>
                  <a:pt x="5737051" y="783961"/>
                </a:cubicBezTo>
                <a:cubicBezTo>
                  <a:pt x="5783783" y="800954"/>
                  <a:pt x="5829907" y="818554"/>
                  <a:pt x="5876639" y="833120"/>
                </a:cubicBezTo>
                <a:cubicBezTo>
                  <a:pt x="5891204" y="837975"/>
                  <a:pt x="5908198" y="834334"/>
                  <a:pt x="5924584" y="833727"/>
                </a:cubicBezTo>
                <a:cubicBezTo>
                  <a:pt x="5937936" y="833120"/>
                  <a:pt x="5950681" y="830692"/>
                  <a:pt x="5968281" y="828265"/>
                </a:cubicBezTo>
                <a:cubicBezTo>
                  <a:pt x="5964032" y="845258"/>
                  <a:pt x="5961605" y="856182"/>
                  <a:pt x="5958571" y="868927"/>
                </a:cubicBezTo>
                <a:cubicBezTo>
                  <a:pt x="5989522" y="871962"/>
                  <a:pt x="6019261" y="868927"/>
                  <a:pt x="6044751" y="878637"/>
                </a:cubicBezTo>
                <a:cubicBezTo>
                  <a:pt x="6057496" y="883493"/>
                  <a:pt x="6062351" y="910196"/>
                  <a:pt x="6070848" y="926583"/>
                </a:cubicBezTo>
                <a:cubicBezTo>
                  <a:pt x="6098158" y="980597"/>
                  <a:pt x="6098158" y="980597"/>
                  <a:pt x="6161883" y="966638"/>
                </a:cubicBezTo>
                <a:cubicBezTo>
                  <a:pt x="6166738" y="965425"/>
                  <a:pt x="6171593" y="967852"/>
                  <a:pt x="6177056" y="969066"/>
                </a:cubicBezTo>
                <a:cubicBezTo>
                  <a:pt x="6161883" y="1011549"/>
                  <a:pt x="6161883" y="1010942"/>
                  <a:pt x="6210435" y="1018225"/>
                </a:cubicBezTo>
                <a:cubicBezTo>
                  <a:pt x="6217111" y="1019439"/>
                  <a:pt x="6223180" y="1025508"/>
                  <a:pt x="6229856" y="1029149"/>
                </a:cubicBezTo>
                <a:cubicBezTo>
                  <a:pt x="6241994" y="1035218"/>
                  <a:pt x="6254739" y="1040074"/>
                  <a:pt x="6265664" y="1047356"/>
                </a:cubicBezTo>
                <a:cubicBezTo>
                  <a:pt x="6279015" y="1055246"/>
                  <a:pt x="6291153" y="1065564"/>
                  <a:pt x="6303291" y="1074667"/>
                </a:cubicBezTo>
                <a:cubicBezTo>
                  <a:pt x="6300257" y="1078915"/>
                  <a:pt x="6297829" y="1082557"/>
                  <a:pt x="6294794" y="1086805"/>
                </a:cubicBezTo>
                <a:cubicBezTo>
                  <a:pt x="6283871" y="1079522"/>
                  <a:pt x="6272946" y="1072240"/>
                  <a:pt x="6260201" y="1064350"/>
                </a:cubicBezTo>
                <a:cubicBezTo>
                  <a:pt x="6258987" y="1073453"/>
                  <a:pt x="6257167" y="1084378"/>
                  <a:pt x="6255346" y="1097729"/>
                </a:cubicBezTo>
                <a:cubicBezTo>
                  <a:pt x="6289332" y="1100157"/>
                  <a:pt x="6323926" y="1101978"/>
                  <a:pt x="6357912" y="1104405"/>
                </a:cubicBezTo>
                <a:cubicBezTo>
                  <a:pt x="6357912" y="1107440"/>
                  <a:pt x="6358519" y="1110474"/>
                  <a:pt x="6358519" y="1114116"/>
                </a:cubicBezTo>
                <a:cubicBezTo>
                  <a:pt x="6340919" y="1117757"/>
                  <a:pt x="6323319" y="1120792"/>
                  <a:pt x="6295401" y="1126254"/>
                </a:cubicBezTo>
                <a:cubicBezTo>
                  <a:pt x="6331815" y="1154171"/>
                  <a:pt x="6379154" y="1127468"/>
                  <a:pt x="6397968" y="1165702"/>
                </a:cubicBezTo>
                <a:cubicBezTo>
                  <a:pt x="6360947" y="1179661"/>
                  <a:pt x="6325746" y="1193013"/>
                  <a:pt x="6296009" y="1203937"/>
                </a:cubicBezTo>
                <a:cubicBezTo>
                  <a:pt x="6308753" y="1212434"/>
                  <a:pt x="6321498" y="1223358"/>
                  <a:pt x="6336064" y="1229427"/>
                </a:cubicBezTo>
                <a:cubicBezTo>
                  <a:pt x="6350022" y="1234889"/>
                  <a:pt x="6370050" y="1240352"/>
                  <a:pt x="6380975" y="1234889"/>
                </a:cubicBezTo>
                <a:cubicBezTo>
                  <a:pt x="6407071" y="1220931"/>
                  <a:pt x="6425885" y="1236103"/>
                  <a:pt x="6434989" y="1250669"/>
                </a:cubicBezTo>
                <a:cubicBezTo>
                  <a:pt x="6446520" y="1269483"/>
                  <a:pt x="6468368" y="1286476"/>
                  <a:pt x="6453196" y="1319856"/>
                </a:cubicBezTo>
                <a:cubicBezTo>
                  <a:pt x="6447127" y="1333208"/>
                  <a:pt x="6473224" y="1362339"/>
                  <a:pt x="6485969" y="1384187"/>
                </a:cubicBezTo>
                <a:cubicBezTo>
                  <a:pt x="6491431" y="1393291"/>
                  <a:pt x="6499928" y="1399967"/>
                  <a:pt x="6505997" y="1408464"/>
                </a:cubicBezTo>
                <a:cubicBezTo>
                  <a:pt x="6523597" y="1435167"/>
                  <a:pt x="6537555" y="1463085"/>
                  <a:pt x="6575184" y="1470975"/>
                </a:cubicBezTo>
                <a:cubicBezTo>
                  <a:pt x="6589749" y="1474009"/>
                  <a:pt x="6600067" y="1495857"/>
                  <a:pt x="6612205" y="1508602"/>
                </a:cubicBezTo>
                <a:cubicBezTo>
                  <a:pt x="6620094" y="1517099"/>
                  <a:pt x="6627984" y="1526810"/>
                  <a:pt x="6637694" y="1531665"/>
                </a:cubicBezTo>
                <a:cubicBezTo>
                  <a:pt x="6651653" y="1538948"/>
                  <a:pt x="6668040" y="1542589"/>
                  <a:pt x="6692922" y="1550479"/>
                </a:cubicBezTo>
                <a:cubicBezTo>
                  <a:pt x="6672895" y="1558975"/>
                  <a:pt x="6662577" y="1563831"/>
                  <a:pt x="6648619" y="1569900"/>
                </a:cubicBezTo>
                <a:cubicBezTo>
                  <a:pt x="6661364" y="1572934"/>
                  <a:pt x="6670467" y="1574755"/>
                  <a:pt x="6683819" y="1577789"/>
                </a:cubicBezTo>
                <a:cubicBezTo>
                  <a:pt x="6672288" y="1588107"/>
                  <a:pt x="6663185" y="1595389"/>
                  <a:pt x="6647405" y="1609348"/>
                </a:cubicBezTo>
                <a:cubicBezTo>
                  <a:pt x="6669254" y="1612990"/>
                  <a:pt x="6683212" y="1615417"/>
                  <a:pt x="6703240" y="1619059"/>
                </a:cubicBezTo>
                <a:cubicBezTo>
                  <a:pt x="6688674" y="1656080"/>
                  <a:pt x="6648619" y="1645156"/>
                  <a:pt x="6633446" y="1658508"/>
                </a:cubicBezTo>
                <a:cubicBezTo>
                  <a:pt x="6650439" y="1679142"/>
                  <a:pt x="6667433" y="1699170"/>
                  <a:pt x="6683212" y="1718591"/>
                </a:cubicBezTo>
                <a:cubicBezTo>
                  <a:pt x="6697778" y="1706453"/>
                  <a:pt x="6715985" y="1690066"/>
                  <a:pt x="6736620" y="1675501"/>
                </a:cubicBezTo>
                <a:cubicBezTo>
                  <a:pt x="6742689" y="1671252"/>
                  <a:pt x="6753006" y="1673073"/>
                  <a:pt x="6761503" y="1674287"/>
                </a:cubicBezTo>
                <a:cubicBezTo>
                  <a:pt x="6763930" y="1674894"/>
                  <a:pt x="6767572" y="1685211"/>
                  <a:pt x="6765751" y="1687639"/>
                </a:cubicBezTo>
                <a:cubicBezTo>
                  <a:pt x="6760896" y="1694315"/>
                  <a:pt x="6753613" y="1700991"/>
                  <a:pt x="6746330" y="1704025"/>
                </a:cubicBezTo>
                <a:cubicBezTo>
                  <a:pt x="6737833" y="1707060"/>
                  <a:pt x="6727516" y="1705846"/>
                  <a:pt x="6719020" y="1706453"/>
                </a:cubicBezTo>
                <a:cubicBezTo>
                  <a:pt x="6734799" y="1721625"/>
                  <a:pt x="6748151" y="1734977"/>
                  <a:pt x="6762109" y="1748329"/>
                </a:cubicBezTo>
                <a:cubicBezTo>
                  <a:pt x="6756040" y="1754398"/>
                  <a:pt x="6747544" y="1767143"/>
                  <a:pt x="6743902" y="1765929"/>
                </a:cubicBezTo>
                <a:cubicBezTo>
                  <a:pt x="6731158" y="1761681"/>
                  <a:pt x="6720233" y="1752577"/>
                  <a:pt x="6702633" y="1742260"/>
                </a:cubicBezTo>
                <a:cubicBezTo>
                  <a:pt x="6702633" y="1753184"/>
                  <a:pt x="6697778" y="1768357"/>
                  <a:pt x="6703240" y="1776247"/>
                </a:cubicBezTo>
                <a:cubicBezTo>
                  <a:pt x="6728730" y="1812054"/>
                  <a:pt x="6766965" y="1802343"/>
                  <a:pt x="6798524" y="1801130"/>
                </a:cubicBezTo>
                <a:cubicBezTo>
                  <a:pt x="6824014" y="1833295"/>
                  <a:pt x="6848290" y="1863034"/>
                  <a:pt x="6872566" y="1893986"/>
                </a:cubicBezTo>
                <a:cubicBezTo>
                  <a:pt x="6851931" y="1900662"/>
                  <a:pt x="6836152" y="1902482"/>
                  <a:pt x="6826441" y="1910979"/>
                </a:cubicBezTo>
                <a:cubicBezTo>
                  <a:pt x="6822800" y="1914013"/>
                  <a:pt x="6828869" y="1935862"/>
                  <a:pt x="6836759" y="1943752"/>
                </a:cubicBezTo>
                <a:cubicBezTo>
                  <a:pt x="6853752" y="1962566"/>
                  <a:pt x="6878028" y="1975918"/>
                  <a:pt x="6892594" y="1996552"/>
                </a:cubicBezTo>
                <a:cubicBezTo>
                  <a:pt x="6901697" y="2009904"/>
                  <a:pt x="6941752" y="1998373"/>
                  <a:pt x="6922939" y="2032966"/>
                </a:cubicBezTo>
                <a:cubicBezTo>
                  <a:pt x="6942360" y="2042070"/>
                  <a:pt x="6961781" y="2051173"/>
                  <a:pt x="6986057" y="2062705"/>
                </a:cubicBezTo>
                <a:cubicBezTo>
                  <a:pt x="6979381" y="2069987"/>
                  <a:pt x="6967850" y="2082125"/>
                  <a:pt x="6953891" y="2097298"/>
                </a:cubicBezTo>
                <a:cubicBezTo>
                  <a:pt x="6965422" y="2100940"/>
                  <a:pt x="6973312" y="2102760"/>
                  <a:pt x="6981809" y="2105795"/>
                </a:cubicBezTo>
                <a:cubicBezTo>
                  <a:pt x="6952070" y="2163450"/>
                  <a:pt x="6988484" y="2189547"/>
                  <a:pt x="7042499" y="2212610"/>
                </a:cubicBezTo>
                <a:cubicBezTo>
                  <a:pt x="6995767" y="2228389"/>
                  <a:pt x="6988484" y="2249631"/>
                  <a:pt x="7008512" y="2286652"/>
                </a:cubicBezTo>
                <a:cubicBezTo>
                  <a:pt x="7012154" y="2293935"/>
                  <a:pt x="7020043" y="2307286"/>
                  <a:pt x="7023078" y="2318211"/>
                </a:cubicBezTo>
                <a:cubicBezTo>
                  <a:pt x="7029753" y="2341273"/>
                  <a:pt x="7032181" y="2365549"/>
                  <a:pt x="7037037" y="2394073"/>
                </a:cubicBezTo>
                <a:cubicBezTo>
                  <a:pt x="7071023" y="2404391"/>
                  <a:pt x="7115934" y="2417136"/>
                  <a:pt x="7160237" y="2430488"/>
                </a:cubicBezTo>
                <a:cubicBezTo>
                  <a:pt x="7162058" y="2435343"/>
                  <a:pt x="7163879" y="2440198"/>
                  <a:pt x="7166306" y="2445053"/>
                </a:cubicBezTo>
                <a:cubicBezTo>
                  <a:pt x="7155383" y="2448695"/>
                  <a:pt x="7145065" y="2452336"/>
                  <a:pt x="7129892" y="2457191"/>
                </a:cubicBezTo>
                <a:cubicBezTo>
                  <a:pt x="7155383" y="2471757"/>
                  <a:pt x="7171162" y="2480254"/>
                  <a:pt x="7187548" y="2489357"/>
                </a:cubicBezTo>
                <a:cubicBezTo>
                  <a:pt x="7159024" y="2502102"/>
                  <a:pt x="7131713" y="2514240"/>
                  <a:pt x="7098334" y="2528806"/>
                </a:cubicBezTo>
                <a:cubicBezTo>
                  <a:pt x="7132320" y="2551868"/>
                  <a:pt x="7160237" y="2571289"/>
                  <a:pt x="7188156" y="2590103"/>
                </a:cubicBezTo>
                <a:cubicBezTo>
                  <a:pt x="7186941" y="2593744"/>
                  <a:pt x="7185728" y="2597386"/>
                  <a:pt x="7184514" y="2601027"/>
                </a:cubicBezTo>
                <a:cubicBezTo>
                  <a:pt x="7163272" y="2604062"/>
                  <a:pt x="7142030" y="2605276"/>
                  <a:pt x="7121396" y="2610131"/>
                </a:cubicBezTo>
                <a:cubicBezTo>
                  <a:pt x="7103796" y="2614379"/>
                  <a:pt x="7087409" y="2623483"/>
                  <a:pt x="7070416" y="2630159"/>
                </a:cubicBezTo>
                <a:cubicBezTo>
                  <a:pt x="7083768" y="2641083"/>
                  <a:pt x="7097120" y="2651400"/>
                  <a:pt x="7114113" y="2664752"/>
                </a:cubicBezTo>
                <a:cubicBezTo>
                  <a:pt x="7112293" y="2667787"/>
                  <a:pt x="7107437" y="2676890"/>
                  <a:pt x="7101368" y="2687814"/>
                </a:cubicBezTo>
                <a:cubicBezTo>
                  <a:pt x="7114720" y="2691456"/>
                  <a:pt x="7126251" y="2693883"/>
                  <a:pt x="7137782" y="2696918"/>
                </a:cubicBezTo>
                <a:cubicBezTo>
                  <a:pt x="7138389" y="2699952"/>
                  <a:pt x="7138389" y="2702987"/>
                  <a:pt x="7138996" y="2706021"/>
                </a:cubicBezTo>
                <a:cubicBezTo>
                  <a:pt x="7121396" y="2710270"/>
                  <a:pt x="7103796" y="2714518"/>
                  <a:pt x="7086196" y="2719373"/>
                </a:cubicBezTo>
                <a:cubicBezTo>
                  <a:pt x="7085589" y="2723622"/>
                  <a:pt x="7084982" y="2727870"/>
                  <a:pt x="7083768" y="2732118"/>
                </a:cubicBezTo>
                <a:cubicBezTo>
                  <a:pt x="7106830" y="2738187"/>
                  <a:pt x="7129892" y="2744256"/>
                  <a:pt x="7156596" y="2751539"/>
                </a:cubicBezTo>
                <a:cubicBezTo>
                  <a:pt x="7149314" y="2785526"/>
                  <a:pt x="7183907" y="2794022"/>
                  <a:pt x="7214252" y="2808588"/>
                </a:cubicBezTo>
                <a:cubicBezTo>
                  <a:pt x="7195438" y="2846823"/>
                  <a:pt x="7203935" y="2877168"/>
                  <a:pt x="7233066" y="2908727"/>
                </a:cubicBezTo>
                <a:cubicBezTo>
                  <a:pt x="7245811" y="2922079"/>
                  <a:pt x="7246418" y="2948176"/>
                  <a:pt x="7267053" y="2959707"/>
                </a:cubicBezTo>
                <a:cubicBezTo>
                  <a:pt x="7268873" y="2960921"/>
                  <a:pt x="7263411" y="2978521"/>
                  <a:pt x="7262804" y="2978521"/>
                </a:cubicBezTo>
                <a:cubicBezTo>
                  <a:pt x="7251273" y="2977307"/>
                  <a:pt x="7239742" y="2974272"/>
                  <a:pt x="7227604" y="2971238"/>
                </a:cubicBezTo>
                <a:cubicBezTo>
                  <a:pt x="7225783" y="2977307"/>
                  <a:pt x="7220928" y="2991873"/>
                  <a:pt x="7214252" y="3011294"/>
                </a:cubicBezTo>
                <a:cubicBezTo>
                  <a:pt x="7237921" y="3019183"/>
                  <a:pt x="7260984" y="3027073"/>
                  <a:pt x="7292543" y="3037390"/>
                </a:cubicBezTo>
                <a:cubicBezTo>
                  <a:pt x="7280404" y="3052563"/>
                  <a:pt x="7269480" y="3067128"/>
                  <a:pt x="7250666" y="3090798"/>
                </a:cubicBezTo>
                <a:cubicBezTo>
                  <a:pt x="7260376" y="3100508"/>
                  <a:pt x="7279191" y="3119322"/>
                  <a:pt x="7298612" y="3138743"/>
                </a:cubicBezTo>
                <a:cubicBezTo>
                  <a:pt x="7274942" y="3152095"/>
                  <a:pt x="7254915" y="3163019"/>
                  <a:pt x="7225783" y="3178799"/>
                </a:cubicBezTo>
                <a:cubicBezTo>
                  <a:pt x="7266445" y="3193364"/>
                  <a:pt x="7277370" y="3206109"/>
                  <a:pt x="7253094" y="3237668"/>
                </a:cubicBezTo>
                <a:cubicBezTo>
                  <a:pt x="7242777" y="3250413"/>
                  <a:pt x="7250059" y="3283793"/>
                  <a:pt x="7258556" y="3303214"/>
                </a:cubicBezTo>
                <a:cubicBezTo>
                  <a:pt x="7274335" y="3340842"/>
                  <a:pt x="7274335" y="3374828"/>
                  <a:pt x="7260984" y="3397890"/>
                </a:cubicBezTo>
                <a:cubicBezTo>
                  <a:pt x="7272514" y="3427629"/>
                  <a:pt x="7278583" y="3449477"/>
                  <a:pt x="7288901" y="3469505"/>
                </a:cubicBezTo>
                <a:cubicBezTo>
                  <a:pt x="7298005" y="3486498"/>
                  <a:pt x="7311356" y="3501671"/>
                  <a:pt x="7322888" y="3516844"/>
                </a:cubicBezTo>
                <a:cubicBezTo>
                  <a:pt x="7322888" y="3544761"/>
                  <a:pt x="7270087" y="3539906"/>
                  <a:pt x="7286473" y="3579354"/>
                </a:cubicBezTo>
                <a:cubicBezTo>
                  <a:pt x="7294970" y="3599382"/>
                  <a:pt x="7259163" y="3630334"/>
                  <a:pt x="7309536" y="3641865"/>
                </a:cubicBezTo>
                <a:cubicBezTo>
                  <a:pt x="7291329" y="3661286"/>
                  <a:pt x="7277370" y="3675852"/>
                  <a:pt x="7263411" y="3691024"/>
                </a:cubicBezTo>
                <a:cubicBezTo>
                  <a:pt x="7273122" y="3713480"/>
                  <a:pt x="7321067" y="3720763"/>
                  <a:pt x="7288901" y="3757177"/>
                </a:cubicBezTo>
                <a:cubicBezTo>
                  <a:pt x="7337453" y="3775384"/>
                  <a:pt x="7280404" y="3822116"/>
                  <a:pt x="7312571" y="3845785"/>
                </a:cubicBezTo>
                <a:cubicBezTo>
                  <a:pt x="7314998" y="3847606"/>
                  <a:pt x="7308929" y="3860957"/>
                  <a:pt x="7305287" y="3868240"/>
                </a:cubicBezTo>
                <a:cubicBezTo>
                  <a:pt x="7294364" y="3889482"/>
                  <a:pt x="7285260" y="3913151"/>
                  <a:pt x="7270087" y="3931358"/>
                </a:cubicBezTo>
                <a:cubicBezTo>
                  <a:pt x="7262804" y="3939854"/>
                  <a:pt x="7243384" y="3937427"/>
                  <a:pt x="7224570" y="3941068"/>
                </a:cubicBezTo>
                <a:cubicBezTo>
                  <a:pt x="7205755" y="3971413"/>
                  <a:pt x="7199686" y="4004186"/>
                  <a:pt x="7248846" y="4024214"/>
                </a:cubicBezTo>
                <a:cubicBezTo>
                  <a:pt x="7234887" y="4056987"/>
                  <a:pt x="7217893" y="4087332"/>
                  <a:pt x="7210004" y="4119498"/>
                </a:cubicBezTo>
                <a:cubicBezTo>
                  <a:pt x="7206969" y="4132850"/>
                  <a:pt x="7222142" y="4151057"/>
                  <a:pt x="7231852" y="4173512"/>
                </a:cubicBezTo>
                <a:cubicBezTo>
                  <a:pt x="7213645" y="4189292"/>
                  <a:pt x="7191190" y="4208106"/>
                  <a:pt x="7168734" y="4227527"/>
                </a:cubicBezTo>
                <a:cubicBezTo>
                  <a:pt x="7191190" y="4258478"/>
                  <a:pt x="7186335" y="4266368"/>
                  <a:pt x="7105009" y="4323417"/>
                </a:cubicBezTo>
                <a:cubicBezTo>
                  <a:pt x="7120182" y="4332521"/>
                  <a:pt x="7149314" y="4336769"/>
                  <a:pt x="7121396" y="4363473"/>
                </a:cubicBezTo>
                <a:cubicBezTo>
                  <a:pt x="7119575" y="4365294"/>
                  <a:pt x="7121396" y="4371969"/>
                  <a:pt x="7123217" y="4375611"/>
                </a:cubicBezTo>
                <a:cubicBezTo>
                  <a:pt x="7138389" y="4405349"/>
                  <a:pt x="7128072" y="4421129"/>
                  <a:pt x="7089230" y="4426591"/>
                </a:cubicBezTo>
                <a:cubicBezTo>
                  <a:pt x="7101975" y="4435087"/>
                  <a:pt x="7112293" y="4438729"/>
                  <a:pt x="7116541" y="4446012"/>
                </a:cubicBezTo>
                <a:cubicBezTo>
                  <a:pt x="7120789" y="4452687"/>
                  <a:pt x="7121396" y="4464825"/>
                  <a:pt x="7118362" y="4471502"/>
                </a:cubicBezTo>
                <a:cubicBezTo>
                  <a:pt x="7110472" y="4486674"/>
                  <a:pt x="7094692" y="4499419"/>
                  <a:pt x="7090444" y="4515199"/>
                </a:cubicBezTo>
                <a:cubicBezTo>
                  <a:pt x="7080733" y="4549792"/>
                  <a:pt x="7078306" y="4555861"/>
                  <a:pt x="7043712" y="4566178"/>
                </a:cubicBezTo>
                <a:cubicBezTo>
                  <a:pt x="7049781" y="4569213"/>
                  <a:pt x="7055850" y="4572247"/>
                  <a:pt x="7052209" y="4570427"/>
                </a:cubicBezTo>
                <a:cubicBezTo>
                  <a:pt x="7037037" y="4591061"/>
                  <a:pt x="7024292" y="4610482"/>
                  <a:pt x="7009119" y="4628689"/>
                </a:cubicBezTo>
                <a:cubicBezTo>
                  <a:pt x="6993339" y="4648110"/>
                  <a:pt x="6975740" y="4666924"/>
                  <a:pt x="6959960" y="4685738"/>
                </a:cubicBezTo>
                <a:cubicBezTo>
                  <a:pt x="6969671" y="4693628"/>
                  <a:pt x="6976953" y="4699090"/>
                  <a:pt x="6984236" y="4705159"/>
                </a:cubicBezTo>
                <a:cubicBezTo>
                  <a:pt x="6983022" y="4707586"/>
                  <a:pt x="6981201" y="4710621"/>
                  <a:pt x="6979988" y="4713049"/>
                </a:cubicBezTo>
                <a:cubicBezTo>
                  <a:pt x="6968456" y="4711835"/>
                  <a:pt x="6956925" y="4710014"/>
                  <a:pt x="6942967" y="4708194"/>
                </a:cubicBezTo>
                <a:cubicBezTo>
                  <a:pt x="6981809" y="4784056"/>
                  <a:pt x="6903518" y="4789518"/>
                  <a:pt x="6874386" y="4827753"/>
                </a:cubicBezTo>
                <a:cubicBezTo>
                  <a:pt x="6886524" y="4827753"/>
                  <a:pt x="6897449" y="4827753"/>
                  <a:pt x="6909587" y="4827753"/>
                </a:cubicBezTo>
                <a:cubicBezTo>
                  <a:pt x="6902911" y="4854457"/>
                  <a:pt x="6902911" y="4854457"/>
                  <a:pt x="6860428" y="4863560"/>
                </a:cubicBezTo>
                <a:cubicBezTo>
                  <a:pt x="6853145" y="4883588"/>
                  <a:pt x="6837972" y="4903616"/>
                  <a:pt x="6842828" y="4916361"/>
                </a:cubicBezTo>
                <a:cubicBezTo>
                  <a:pt x="6859821" y="4959451"/>
                  <a:pt x="6824621" y="4978265"/>
                  <a:pt x="6810055" y="5006790"/>
                </a:cubicBezTo>
                <a:cubicBezTo>
                  <a:pt x="6801558" y="5023783"/>
                  <a:pt x="6808234" y="5048059"/>
                  <a:pt x="6808234" y="5070514"/>
                </a:cubicBezTo>
                <a:cubicBezTo>
                  <a:pt x="6779103" y="5075370"/>
                  <a:pt x="6743902" y="5072942"/>
                  <a:pt x="6760896" y="5117246"/>
                </a:cubicBezTo>
                <a:cubicBezTo>
                  <a:pt x="6734192" y="5128170"/>
                  <a:pt x="6695350" y="5097825"/>
                  <a:pt x="6683212" y="5144556"/>
                </a:cubicBezTo>
                <a:cubicBezTo>
                  <a:pt x="6697171" y="5153660"/>
                  <a:pt x="6709916" y="5161550"/>
                  <a:pt x="6722661" y="5169440"/>
                </a:cubicBezTo>
                <a:cubicBezTo>
                  <a:pt x="6701419" y="5232557"/>
                  <a:pt x="6622522" y="5263509"/>
                  <a:pt x="6632840" y="5339372"/>
                </a:cubicBezTo>
                <a:cubicBezTo>
                  <a:pt x="6589142" y="5365469"/>
                  <a:pt x="6533307" y="5373359"/>
                  <a:pt x="6501748" y="5424945"/>
                </a:cubicBezTo>
                <a:cubicBezTo>
                  <a:pt x="6513279" y="5432835"/>
                  <a:pt x="6524811" y="5440118"/>
                  <a:pt x="6546052" y="5454077"/>
                </a:cubicBezTo>
                <a:cubicBezTo>
                  <a:pt x="6509031" y="5474712"/>
                  <a:pt x="6478686" y="5492312"/>
                  <a:pt x="6442879" y="5512340"/>
                </a:cubicBezTo>
                <a:cubicBezTo>
                  <a:pt x="6451376" y="5535402"/>
                  <a:pt x="6440451" y="5554216"/>
                  <a:pt x="6401002" y="5554823"/>
                </a:cubicBezTo>
                <a:cubicBezTo>
                  <a:pt x="6391899" y="5554823"/>
                  <a:pt x="6379761" y="5565140"/>
                  <a:pt x="6374298" y="5574244"/>
                </a:cubicBezTo>
                <a:cubicBezTo>
                  <a:pt x="6356091" y="5604589"/>
                  <a:pt x="6300863" y="5606409"/>
                  <a:pt x="6309967" y="5662245"/>
                </a:cubicBezTo>
                <a:cubicBezTo>
                  <a:pt x="6311788" y="5673776"/>
                  <a:pt x="6274160" y="5691983"/>
                  <a:pt x="6255346" y="5707762"/>
                </a:cubicBezTo>
                <a:cubicBezTo>
                  <a:pt x="6246242" y="5715652"/>
                  <a:pt x="6238960" y="5725362"/>
                  <a:pt x="6235318" y="5737500"/>
                </a:cubicBezTo>
                <a:cubicBezTo>
                  <a:pt x="6191014" y="5767239"/>
                  <a:pt x="6146710" y="5796977"/>
                  <a:pt x="6095124" y="5830963"/>
                </a:cubicBezTo>
                <a:cubicBezTo>
                  <a:pt x="6095124" y="5830963"/>
                  <a:pt x="6084199" y="5827322"/>
                  <a:pt x="6070848" y="5823074"/>
                </a:cubicBezTo>
                <a:cubicBezTo>
                  <a:pt x="6069027" y="5835819"/>
                  <a:pt x="6067206" y="5846743"/>
                  <a:pt x="6063565" y="5869805"/>
                </a:cubicBezTo>
                <a:cubicBezTo>
                  <a:pt x="6048392" y="5849171"/>
                  <a:pt x="6039895" y="5836425"/>
                  <a:pt x="6024723" y="5815791"/>
                </a:cubicBezTo>
                <a:cubicBezTo>
                  <a:pt x="6021081" y="5832177"/>
                  <a:pt x="6017440" y="5840674"/>
                  <a:pt x="6018047" y="5848563"/>
                </a:cubicBezTo>
                <a:cubicBezTo>
                  <a:pt x="6021688" y="5898937"/>
                  <a:pt x="6019868" y="5896509"/>
                  <a:pt x="5970101" y="5909254"/>
                </a:cubicBezTo>
                <a:cubicBezTo>
                  <a:pt x="5941577" y="5916537"/>
                  <a:pt x="5916694" y="5938385"/>
                  <a:pt x="5886956" y="5955378"/>
                </a:cubicBezTo>
                <a:cubicBezTo>
                  <a:pt x="5895453" y="5963268"/>
                  <a:pt x="5902735" y="5969944"/>
                  <a:pt x="5911232" y="5977227"/>
                </a:cubicBezTo>
                <a:cubicBezTo>
                  <a:pt x="5825052" y="6016069"/>
                  <a:pt x="5740692" y="6054910"/>
                  <a:pt x="5655726" y="6093752"/>
                </a:cubicBezTo>
                <a:cubicBezTo>
                  <a:pt x="5683644" y="6120456"/>
                  <a:pt x="5659974" y="6153836"/>
                  <a:pt x="5642374" y="6166581"/>
                </a:cubicBezTo>
                <a:cubicBezTo>
                  <a:pt x="5605353" y="6192677"/>
                  <a:pt x="5582898" y="6249119"/>
                  <a:pt x="5525849" y="6238195"/>
                </a:cubicBezTo>
                <a:cubicBezTo>
                  <a:pt x="5482152" y="6275823"/>
                  <a:pt x="5434207" y="6300099"/>
                  <a:pt x="5386868" y="6300099"/>
                </a:cubicBezTo>
                <a:cubicBezTo>
                  <a:pt x="5342564" y="6328017"/>
                  <a:pt x="5305543" y="6350472"/>
                  <a:pt x="5267915" y="6374141"/>
                </a:cubicBezTo>
                <a:cubicBezTo>
                  <a:pt x="5267308" y="6368679"/>
                  <a:pt x="5265488" y="6354720"/>
                  <a:pt x="5264274" y="6340155"/>
                </a:cubicBezTo>
                <a:cubicBezTo>
                  <a:pt x="5255777" y="6381424"/>
                  <a:pt x="5232715" y="6399025"/>
                  <a:pt x="5188411" y="6382638"/>
                </a:cubicBezTo>
                <a:cubicBezTo>
                  <a:pt x="5188411" y="6400238"/>
                  <a:pt x="5188411" y="6414197"/>
                  <a:pt x="5188411" y="6434224"/>
                </a:cubicBezTo>
                <a:cubicBezTo>
                  <a:pt x="5162314" y="6429370"/>
                  <a:pt x="5137431" y="6424514"/>
                  <a:pt x="5112548" y="6420873"/>
                </a:cubicBezTo>
                <a:cubicBezTo>
                  <a:pt x="5107693" y="6420266"/>
                  <a:pt x="5101624" y="6424514"/>
                  <a:pt x="5096769" y="6426942"/>
                </a:cubicBezTo>
                <a:cubicBezTo>
                  <a:pt x="5101017" y="6433618"/>
                  <a:pt x="5105872" y="6439687"/>
                  <a:pt x="5118010" y="6457894"/>
                </a:cubicBezTo>
                <a:cubicBezTo>
                  <a:pt x="5088272" y="6448790"/>
                  <a:pt x="5067030" y="6442114"/>
                  <a:pt x="5044575" y="6435439"/>
                </a:cubicBezTo>
                <a:cubicBezTo>
                  <a:pt x="5039720" y="6439080"/>
                  <a:pt x="5029402" y="6452432"/>
                  <a:pt x="5015444" y="6457894"/>
                </a:cubicBezTo>
                <a:cubicBezTo>
                  <a:pt x="5006947" y="6460928"/>
                  <a:pt x="4994202" y="6451218"/>
                  <a:pt x="4977209" y="6445149"/>
                </a:cubicBezTo>
                <a:cubicBezTo>
                  <a:pt x="4969926" y="6455466"/>
                  <a:pt x="4960822" y="6473066"/>
                  <a:pt x="4946864" y="6485204"/>
                </a:cubicBezTo>
                <a:cubicBezTo>
                  <a:pt x="4936546" y="6494308"/>
                  <a:pt x="4919553" y="6496129"/>
                  <a:pt x="4904987" y="6500984"/>
                </a:cubicBezTo>
                <a:cubicBezTo>
                  <a:pt x="4890422" y="6505839"/>
                  <a:pt x="4875856" y="6510694"/>
                  <a:pt x="4861897" y="6515550"/>
                </a:cubicBezTo>
                <a:cubicBezTo>
                  <a:pt x="4840656" y="6522832"/>
                  <a:pt x="4818807" y="6530115"/>
                  <a:pt x="4794531" y="6538005"/>
                </a:cubicBezTo>
                <a:cubicBezTo>
                  <a:pt x="4792104" y="6521619"/>
                  <a:pt x="4790283" y="6511908"/>
                  <a:pt x="4788462" y="6501591"/>
                </a:cubicBezTo>
                <a:cubicBezTo>
                  <a:pt x="4785428" y="6500984"/>
                  <a:pt x="4783000" y="6500377"/>
                  <a:pt x="4779966" y="6499770"/>
                </a:cubicBezTo>
                <a:cubicBezTo>
                  <a:pt x="4776324" y="6510087"/>
                  <a:pt x="4772683" y="6519798"/>
                  <a:pt x="4769041" y="6530115"/>
                </a:cubicBezTo>
                <a:cubicBezTo>
                  <a:pt x="4760545" y="6521012"/>
                  <a:pt x="4752655" y="6511908"/>
                  <a:pt x="4738696" y="6496129"/>
                </a:cubicBezTo>
                <a:cubicBezTo>
                  <a:pt x="4736876" y="6513729"/>
                  <a:pt x="4736268" y="6521619"/>
                  <a:pt x="4736268" y="6517977"/>
                </a:cubicBezTo>
                <a:cubicBezTo>
                  <a:pt x="4709565" y="6526474"/>
                  <a:pt x="4685289" y="6527081"/>
                  <a:pt x="4672544" y="6539826"/>
                </a:cubicBezTo>
                <a:cubicBezTo>
                  <a:pt x="4661620" y="6550750"/>
                  <a:pt x="4664654" y="6575026"/>
                  <a:pt x="4661013" y="6598695"/>
                </a:cubicBezTo>
                <a:cubicBezTo>
                  <a:pt x="4637343" y="6592019"/>
                  <a:pt x="4599715" y="6610833"/>
                  <a:pt x="4573012" y="6571384"/>
                </a:cubicBezTo>
                <a:cubicBezTo>
                  <a:pt x="4568763" y="6585950"/>
                  <a:pt x="4565122" y="6597481"/>
                  <a:pt x="4560874" y="6611440"/>
                </a:cubicBezTo>
                <a:cubicBezTo>
                  <a:pt x="4531135" y="6611440"/>
                  <a:pt x="4502004" y="6611440"/>
                  <a:pt x="4472266" y="6611440"/>
                </a:cubicBezTo>
                <a:cubicBezTo>
                  <a:pt x="4472266" y="6612654"/>
                  <a:pt x="4472266" y="6613261"/>
                  <a:pt x="4472873" y="6614475"/>
                </a:cubicBezTo>
                <a:cubicBezTo>
                  <a:pt x="4455273" y="6617510"/>
                  <a:pt x="4437672" y="6619937"/>
                  <a:pt x="4419465" y="6622971"/>
                </a:cubicBezTo>
                <a:cubicBezTo>
                  <a:pt x="4413396" y="6624185"/>
                  <a:pt x="4407934" y="6626613"/>
                  <a:pt x="4402472" y="6628433"/>
                </a:cubicBezTo>
                <a:cubicBezTo>
                  <a:pt x="4386086" y="6633896"/>
                  <a:pt x="4369699" y="6639358"/>
                  <a:pt x="4353313" y="6643606"/>
                </a:cubicBezTo>
                <a:cubicBezTo>
                  <a:pt x="4330858" y="6649068"/>
                  <a:pt x="4307188" y="6657565"/>
                  <a:pt x="4284733" y="6656351"/>
                </a:cubicBezTo>
                <a:cubicBezTo>
                  <a:pt x="4267133" y="6655137"/>
                  <a:pt x="4250746" y="6641786"/>
                  <a:pt x="4233146" y="6633289"/>
                </a:cubicBezTo>
                <a:cubicBezTo>
                  <a:pt x="4236788" y="6641786"/>
                  <a:pt x="4240429" y="6651496"/>
                  <a:pt x="4248319" y="6670917"/>
                </a:cubicBezTo>
                <a:cubicBezTo>
                  <a:pt x="4173063" y="6693979"/>
                  <a:pt x="4100234" y="6716434"/>
                  <a:pt x="4023158" y="6740104"/>
                </a:cubicBezTo>
                <a:cubicBezTo>
                  <a:pt x="4021944" y="6743745"/>
                  <a:pt x="4020123" y="6753455"/>
                  <a:pt x="4018303" y="6761345"/>
                </a:cubicBezTo>
                <a:cubicBezTo>
                  <a:pt x="3997061" y="6763166"/>
                  <a:pt x="3977640" y="6763166"/>
                  <a:pt x="3958826" y="6766201"/>
                </a:cubicBezTo>
                <a:cubicBezTo>
                  <a:pt x="3928481" y="6771055"/>
                  <a:pt x="3898136" y="6783800"/>
                  <a:pt x="3871432" y="6753455"/>
                </a:cubicBezTo>
                <a:cubicBezTo>
                  <a:pt x="3866577" y="6747994"/>
                  <a:pt x="3846549" y="6747994"/>
                  <a:pt x="3838660" y="6752848"/>
                </a:cubicBezTo>
                <a:cubicBezTo>
                  <a:pt x="3777362" y="6791084"/>
                  <a:pt x="3712423" y="6804435"/>
                  <a:pt x="3641416" y="6793511"/>
                </a:cubicBezTo>
                <a:cubicBezTo>
                  <a:pt x="3629885" y="6791690"/>
                  <a:pt x="3612892" y="6805042"/>
                  <a:pt x="3603788" y="6815966"/>
                </a:cubicBezTo>
                <a:cubicBezTo>
                  <a:pt x="3583760" y="6840242"/>
                  <a:pt x="3565553" y="6853594"/>
                  <a:pt x="3540670" y="6819001"/>
                </a:cubicBezTo>
                <a:cubicBezTo>
                  <a:pt x="3528532" y="6834173"/>
                  <a:pt x="3520036" y="6845098"/>
                  <a:pt x="3512753" y="6854202"/>
                </a:cubicBezTo>
                <a:cubicBezTo>
                  <a:pt x="3479373" y="6846312"/>
                  <a:pt x="3447814" y="6839029"/>
                  <a:pt x="3413828" y="6831139"/>
                </a:cubicBezTo>
                <a:cubicBezTo>
                  <a:pt x="3416255" y="6819001"/>
                  <a:pt x="3418076" y="6809291"/>
                  <a:pt x="3419897" y="6798973"/>
                </a:cubicBezTo>
                <a:cubicBezTo>
                  <a:pt x="3403510" y="6794118"/>
                  <a:pt x="3387731" y="6789263"/>
                  <a:pt x="3368310" y="6783800"/>
                </a:cubicBezTo>
                <a:cubicBezTo>
                  <a:pt x="3368917" y="6792297"/>
                  <a:pt x="3370131" y="6800187"/>
                  <a:pt x="3371345" y="6810504"/>
                </a:cubicBezTo>
                <a:cubicBezTo>
                  <a:pt x="3305799" y="6818394"/>
                  <a:pt x="3240253" y="6837815"/>
                  <a:pt x="3178349" y="6795938"/>
                </a:cubicBezTo>
                <a:cubicBezTo>
                  <a:pt x="3143149" y="6771662"/>
                  <a:pt x="3106128" y="6763166"/>
                  <a:pt x="3062431" y="6768021"/>
                </a:cubicBezTo>
                <a:cubicBezTo>
                  <a:pt x="3043617" y="6770449"/>
                  <a:pt x="3022375" y="6754669"/>
                  <a:pt x="3002348" y="6748600"/>
                </a:cubicBezTo>
                <a:cubicBezTo>
                  <a:pt x="2990816" y="6744959"/>
                  <a:pt x="2978678" y="6742531"/>
                  <a:pt x="2966540" y="6741317"/>
                </a:cubicBezTo>
                <a:cubicBezTo>
                  <a:pt x="2932554" y="6737069"/>
                  <a:pt x="2890678" y="6758917"/>
                  <a:pt x="2870650" y="6710365"/>
                </a:cubicBezTo>
                <a:cubicBezTo>
                  <a:pt x="2869436" y="6707331"/>
                  <a:pt x="2863367" y="6704296"/>
                  <a:pt x="2860939" y="6704903"/>
                </a:cubicBezTo>
                <a:cubicBezTo>
                  <a:pt x="2816028" y="6722503"/>
                  <a:pt x="2804497" y="6676986"/>
                  <a:pt x="2777794" y="6659993"/>
                </a:cubicBezTo>
                <a:cubicBezTo>
                  <a:pt x="2771725" y="6655744"/>
                  <a:pt x="2772938" y="6639965"/>
                  <a:pt x="2769904" y="6624185"/>
                </a:cubicBezTo>
                <a:cubicBezTo>
                  <a:pt x="2766262" y="6624185"/>
                  <a:pt x="2753517" y="6625399"/>
                  <a:pt x="2741379" y="6624185"/>
                </a:cubicBezTo>
                <a:cubicBezTo>
                  <a:pt x="2726207" y="6622364"/>
                  <a:pt x="2703751" y="6623579"/>
                  <a:pt x="2697075" y="6614475"/>
                </a:cubicBezTo>
                <a:cubicBezTo>
                  <a:pt x="2664303" y="6569564"/>
                  <a:pt x="2604826" y="6568350"/>
                  <a:pt x="2568412" y="6521619"/>
                </a:cubicBezTo>
                <a:cubicBezTo>
                  <a:pt x="2525322" y="6465784"/>
                  <a:pt x="2459777" y="6425121"/>
                  <a:pt x="2398479" y="6386887"/>
                </a:cubicBezTo>
                <a:cubicBezTo>
                  <a:pt x="2370562" y="6369286"/>
                  <a:pt x="2338396" y="6357148"/>
                  <a:pt x="2308658" y="6340155"/>
                </a:cubicBezTo>
                <a:cubicBezTo>
                  <a:pt x="2271030" y="6318913"/>
                  <a:pt x="2256464" y="6281285"/>
                  <a:pt x="2224298" y="6261257"/>
                </a:cubicBezTo>
                <a:cubicBezTo>
                  <a:pt x="2184850" y="6236981"/>
                  <a:pt x="2141760" y="6219381"/>
                  <a:pt x="2099276" y="6199353"/>
                </a:cubicBezTo>
                <a:cubicBezTo>
                  <a:pt x="2091387" y="6195712"/>
                  <a:pt x="2076821" y="6198140"/>
                  <a:pt x="2073786" y="6193284"/>
                </a:cubicBezTo>
                <a:cubicBezTo>
                  <a:pt x="2051331" y="6152622"/>
                  <a:pt x="2010062" y="6165367"/>
                  <a:pt x="1973648" y="6155049"/>
                </a:cubicBezTo>
                <a:cubicBezTo>
                  <a:pt x="1982144" y="6114387"/>
                  <a:pt x="1957261" y="6096787"/>
                  <a:pt x="1923274" y="6083435"/>
                </a:cubicBezTo>
                <a:cubicBezTo>
                  <a:pt x="1895357" y="6072511"/>
                  <a:pt x="1872295" y="6031241"/>
                  <a:pt x="1877150" y="6005751"/>
                </a:cubicBezTo>
                <a:cubicBezTo>
                  <a:pt x="1826777" y="5991186"/>
                  <a:pt x="1777011" y="5974799"/>
                  <a:pt x="1746059" y="5927461"/>
                </a:cubicBezTo>
                <a:cubicBezTo>
                  <a:pt x="1741811" y="5921392"/>
                  <a:pt x="1735135" y="5915323"/>
                  <a:pt x="1728459" y="5912895"/>
                </a:cubicBezTo>
                <a:cubicBezTo>
                  <a:pt x="1679907" y="5894688"/>
                  <a:pt x="1664127" y="5853419"/>
                  <a:pt x="1652596" y="5808508"/>
                </a:cubicBezTo>
                <a:cubicBezTo>
                  <a:pt x="1651382" y="5803653"/>
                  <a:pt x="1648348" y="5798798"/>
                  <a:pt x="1645313" y="5794549"/>
                </a:cubicBezTo>
                <a:cubicBezTo>
                  <a:pt x="1623465" y="5765418"/>
                  <a:pt x="1623465" y="5765418"/>
                  <a:pt x="1638637" y="5734466"/>
                </a:cubicBezTo>
                <a:cubicBezTo>
                  <a:pt x="1587657" y="5718686"/>
                  <a:pt x="1536678" y="5702300"/>
                  <a:pt x="1483877" y="5685914"/>
                </a:cubicBezTo>
                <a:cubicBezTo>
                  <a:pt x="1484484" y="5688948"/>
                  <a:pt x="1485091" y="5695624"/>
                  <a:pt x="1486305" y="5711404"/>
                </a:cubicBezTo>
                <a:cubicBezTo>
                  <a:pt x="1395269" y="5631292"/>
                  <a:pt x="1283599" y="5627651"/>
                  <a:pt x="1170715" y="5602768"/>
                </a:cubicBezTo>
                <a:cubicBezTo>
                  <a:pt x="1185281" y="5591844"/>
                  <a:pt x="1195598" y="5583954"/>
                  <a:pt x="1201060" y="5579706"/>
                </a:cubicBezTo>
                <a:cubicBezTo>
                  <a:pt x="1165253" y="5558464"/>
                  <a:pt x="1127625" y="5536616"/>
                  <a:pt x="1089997" y="5514160"/>
                </a:cubicBezTo>
                <a:cubicBezTo>
                  <a:pt x="1084535" y="5511126"/>
                  <a:pt x="1075432" y="5506271"/>
                  <a:pt x="1075432" y="5502022"/>
                </a:cubicBezTo>
                <a:cubicBezTo>
                  <a:pt x="1077252" y="5443760"/>
                  <a:pt x="1039624" y="5461967"/>
                  <a:pt x="1008065" y="5466215"/>
                </a:cubicBezTo>
                <a:cubicBezTo>
                  <a:pt x="1004424" y="5466822"/>
                  <a:pt x="1000783" y="5465001"/>
                  <a:pt x="993500" y="5463787"/>
                </a:cubicBezTo>
                <a:cubicBezTo>
                  <a:pt x="998355" y="5454077"/>
                  <a:pt x="1003210" y="5446187"/>
                  <a:pt x="1005031" y="5441939"/>
                </a:cubicBezTo>
                <a:cubicBezTo>
                  <a:pt x="974686" y="5389745"/>
                  <a:pt x="915816" y="5355152"/>
                  <a:pt x="944947" y="5275648"/>
                </a:cubicBezTo>
                <a:cubicBezTo>
                  <a:pt x="920671" y="5283537"/>
                  <a:pt x="904892" y="5288999"/>
                  <a:pt x="875761" y="5298710"/>
                </a:cubicBezTo>
                <a:cubicBezTo>
                  <a:pt x="929775" y="5245909"/>
                  <a:pt x="889719" y="5244089"/>
                  <a:pt x="856947" y="5240447"/>
                </a:cubicBezTo>
                <a:cubicBezTo>
                  <a:pt x="873333" y="5212529"/>
                  <a:pt x="811429" y="5147591"/>
                  <a:pt x="751345" y="5131205"/>
                </a:cubicBezTo>
                <a:cubicBezTo>
                  <a:pt x="760449" y="5106929"/>
                  <a:pt x="769553" y="5083259"/>
                  <a:pt x="778656" y="5057769"/>
                </a:cubicBezTo>
                <a:cubicBezTo>
                  <a:pt x="745276" y="5044417"/>
                  <a:pt x="708255" y="5029245"/>
                  <a:pt x="670021" y="5014072"/>
                </a:cubicBezTo>
                <a:cubicBezTo>
                  <a:pt x="687014" y="4998900"/>
                  <a:pt x="702793" y="4983727"/>
                  <a:pt x="723428" y="4965520"/>
                </a:cubicBezTo>
                <a:cubicBezTo>
                  <a:pt x="691262" y="4953989"/>
                  <a:pt x="663952" y="4944278"/>
                  <a:pt x="637248" y="4935175"/>
                </a:cubicBezTo>
                <a:cubicBezTo>
                  <a:pt x="636034" y="4938209"/>
                  <a:pt x="634820" y="4941851"/>
                  <a:pt x="633606" y="4944886"/>
                </a:cubicBezTo>
                <a:cubicBezTo>
                  <a:pt x="614792" y="4917575"/>
                  <a:pt x="596585" y="4889657"/>
                  <a:pt x="579592" y="4864774"/>
                </a:cubicBezTo>
                <a:cubicBezTo>
                  <a:pt x="587482" y="4838678"/>
                  <a:pt x="598406" y="4815008"/>
                  <a:pt x="599620" y="4790125"/>
                </a:cubicBezTo>
                <a:cubicBezTo>
                  <a:pt x="600227" y="4777380"/>
                  <a:pt x="584447" y="4760387"/>
                  <a:pt x="571702" y="4751891"/>
                </a:cubicBezTo>
                <a:cubicBezTo>
                  <a:pt x="545606" y="4734290"/>
                  <a:pt x="515867" y="4721545"/>
                  <a:pt x="526792" y="4678455"/>
                </a:cubicBezTo>
                <a:cubicBezTo>
                  <a:pt x="498267" y="4687559"/>
                  <a:pt x="472777" y="4731863"/>
                  <a:pt x="452749" y="4679062"/>
                </a:cubicBezTo>
                <a:cubicBezTo>
                  <a:pt x="406018" y="4693021"/>
                  <a:pt x="396307" y="4688166"/>
                  <a:pt x="396307" y="4651752"/>
                </a:cubicBezTo>
                <a:cubicBezTo>
                  <a:pt x="407839" y="4657821"/>
                  <a:pt x="419370" y="4664496"/>
                  <a:pt x="430901" y="4671172"/>
                </a:cubicBezTo>
                <a:cubicBezTo>
                  <a:pt x="413908" y="4642041"/>
                  <a:pt x="428473" y="4579530"/>
                  <a:pt x="360500" y="4611696"/>
                </a:cubicBezTo>
                <a:cubicBezTo>
                  <a:pt x="360500" y="4607447"/>
                  <a:pt x="359893" y="4603199"/>
                  <a:pt x="359893" y="4598344"/>
                </a:cubicBezTo>
                <a:cubicBezTo>
                  <a:pt x="377493" y="4583171"/>
                  <a:pt x="395094" y="4567392"/>
                  <a:pt x="415728" y="4549185"/>
                </a:cubicBezTo>
                <a:cubicBezTo>
                  <a:pt x="402983" y="4540688"/>
                  <a:pt x="387811" y="4530978"/>
                  <a:pt x="370818" y="4520054"/>
                </a:cubicBezTo>
                <a:cubicBezTo>
                  <a:pt x="386597" y="4501240"/>
                  <a:pt x="401163" y="4482426"/>
                  <a:pt x="413301" y="4467860"/>
                </a:cubicBezTo>
                <a:cubicBezTo>
                  <a:pt x="391452" y="4463005"/>
                  <a:pt x="370818" y="4458756"/>
                  <a:pt x="350183" y="4452687"/>
                </a:cubicBezTo>
                <a:cubicBezTo>
                  <a:pt x="348969" y="4452081"/>
                  <a:pt x="352610" y="4436301"/>
                  <a:pt x="354431" y="4426591"/>
                </a:cubicBezTo>
                <a:cubicBezTo>
                  <a:pt x="345328" y="4425377"/>
                  <a:pt x="333796" y="4423556"/>
                  <a:pt x="322265" y="4422342"/>
                </a:cubicBezTo>
                <a:cubicBezTo>
                  <a:pt x="321658" y="4419308"/>
                  <a:pt x="321052" y="4416273"/>
                  <a:pt x="320445" y="4413239"/>
                </a:cubicBezTo>
                <a:cubicBezTo>
                  <a:pt x="351397" y="4401101"/>
                  <a:pt x="382349" y="4389570"/>
                  <a:pt x="412694" y="4377432"/>
                </a:cubicBezTo>
                <a:cubicBezTo>
                  <a:pt x="382349" y="4368328"/>
                  <a:pt x="349576" y="4386535"/>
                  <a:pt x="329548" y="4347693"/>
                </a:cubicBezTo>
                <a:cubicBezTo>
                  <a:pt x="338652" y="4341624"/>
                  <a:pt x="346541" y="4335555"/>
                  <a:pt x="350790" y="4332521"/>
                </a:cubicBezTo>
                <a:cubicBezTo>
                  <a:pt x="336831" y="4319776"/>
                  <a:pt x="322872" y="4307638"/>
                  <a:pt x="305272" y="4292465"/>
                </a:cubicBezTo>
                <a:cubicBezTo>
                  <a:pt x="347148" y="4287003"/>
                  <a:pt x="383562" y="4281541"/>
                  <a:pt x="430294" y="4275472"/>
                </a:cubicBezTo>
                <a:cubicBezTo>
                  <a:pt x="374459" y="4253623"/>
                  <a:pt x="327727" y="4238451"/>
                  <a:pt x="284030" y="4217209"/>
                </a:cubicBezTo>
                <a:cubicBezTo>
                  <a:pt x="264610" y="4208106"/>
                  <a:pt x="247616" y="4189898"/>
                  <a:pt x="235478" y="4171085"/>
                </a:cubicBezTo>
                <a:cubicBezTo>
                  <a:pt x="230016" y="4163195"/>
                  <a:pt x="239727" y="4144988"/>
                  <a:pt x="243975" y="4125567"/>
                </a:cubicBezTo>
                <a:cubicBezTo>
                  <a:pt x="228195" y="4121318"/>
                  <a:pt x="209988" y="4116463"/>
                  <a:pt x="195423" y="4112215"/>
                </a:cubicBezTo>
                <a:cubicBezTo>
                  <a:pt x="194209" y="4092794"/>
                  <a:pt x="192995" y="4074587"/>
                  <a:pt x="191781" y="4055773"/>
                </a:cubicBezTo>
                <a:cubicBezTo>
                  <a:pt x="188140" y="4055773"/>
                  <a:pt x="184498" y="4055166"/>
                  <a:pt x="181464" y="4055166"/>
                </a:cubicBezTo>
                <a:cubicBezTo>
                  <a:pt x="186926" y="4047276"/>
                  <a:pt x="192995" y="4039387"/>
                  <a:pt x="200885" y="4028462"/>
                </a:cubicBezTo>
                <a:cubicBezTo>
                  <a:pt x="186319" y="4023607"/>
                  <a:pt x="174788" y="4019359"/>
                  <a:pt x="159009" y="4013897"/>
                </a:cubicBezTo>
                <a:cubicBezTo>
                  <a:pt x="171753" y="4003579"/>
                  <a:pt x="182678" y="3995083"/>
                  <a:pt x="197850" y="3982945"/>
                </a:cubicBezTo>
                <a:cubicBezTo>
                  <a:pt x="183285" y="3962917"/>
                  <a:pt x="168719" y="3944103"/>
                  <a:pt x="152939" y="3922254"/>
                </a:cubicBezTo>
                <a:cubicBezTo>
                  <a:pt x="156581" y="3917399"/>
                  <a:pt x="163864" y="3909509"/>
                  <a:pt x="175395" y="3895551"/>
                </a:cubicBezTo>
                <a:cubicBezTo>
                  <a:pt x="158402" y="3898585"/>
                  <a:pt x="147477" y="3900406"/>
                  <a:pt x="135946" y="3902227"/>
                </a:cubicBezTo>
                <a:cubicBezTo>
                  <a:pt x="135339" y="3900406"/>
                  <a:pt x="134732" y="3897978"/>
                  <a:pt x="133519" y="3896158"/>
                </a:cubicBezTo>
                <a:cubicBezTo>
                  <a:pt x="153546" y="3885840"/>
                  <a:pt x="173574" y="3874916"/>
                  <a:pt x="196636" y="3862778"/>
                </a:cubicBezTo>
                <a:cubicBezTo>
                  <a:pt x="178429" y="3860957"/>
                  <a:pt x="162650" y="3859744"/>
                  <a:pt x="135339" y="3856709"/>
                </a:cubicBezTo>
                <a:cubicBezTo>
                  <a:pt x="154760" y="3834860"/>
                  <a:pt x="168112" y="3820295"/>
                  <a:pt x="182678" y="3804515"/>
                </a:cubicBezTo>
                <a:cubicBezTo>
                  <a:pt x="171753" y="3803301"/>
                  <a:pt x="162043" y="3802695"/>
                  <a:pt x="152333" y="3801481"/>
                </a:cubicBezTo>
                <a:cubicBezTo>
                  <a:pt x="152333" y="3799053"/>
                  <a:pt x="151726" y="3797232"/>
                  <a:pt x="151726" y="3794805"/>
                </a:cubicBezTo>
                <a:cubicBezTo>
                  <a:pt x="163864" y="3791163"/>
                  <a:pt x="176002" y="3786915"/>
                  <a:pt x="188747" y="3783274"/>
                </a:cubicBezTo>
                <a:cubicBezTo>
                  <a:pt x="151119" y="3780846"/>
                  <a:pt x="145050" y="3758391"/>
                  <a:pt x="143229" y="3728652"/>
                </a:cubicBezTo>
                <a:cubicBezTo>
                  <a:pt x="142622" y="3717728"/>
                  <a:pt x="127450" y="3707411"/>
                  <a:pt x="119560" y="3696487"/>
                </a:cubicBezTo>
                <a:cubicBezTo>
                  <a:pt x="114705" y="3689811"/>
                  <a:pt x="107422" y="3681314"/>
                  <a:pt x="109242" y="3675852"/>
                </a:cubicBezTo>
                <a:cubicBezTo>
                  <a:pt x="111063" y="3669783"/>
                  <a:pt x="120774" y="3662500"/>
                  <a:pt x="128056" y="3660679"/>
                </a:cubicBezTo>
                <a:cubicBezTo>
                  <a:pt x="145657" y="3657038"/>
                  <a:pt x="163864" y="3657038"/>
                  <a:pt x="182678" y="3647934"/>
                </a:cubicBezTo>
                <a:cubicBezTo>
                  <a:pt x="143836" y="3645507"/>
                  <a:pt x="104387" y="3643079"/>
                  <a:pt x="61297" y="3640651"/>
                </a:cubicBezTo>
                <a:cubicBezTo>
                  <a:pt x="74042" y="3629121"/>
                  <a:pt x="86180" y="3617589"/>
                  <a:pt x="101353" y="3604237"/>
                </a:cubicBezTo>
                <a:cubicBezTo>
                  <a:pt x="89822" y="3596348"/>
                  <a:pt x="80111" y="3590279"/>
                  <a:pt x="67366" y="3581175"/>
                </a:cubicBezTo>
                <a:cubicBezTo>
                  <a:pt x="81325" y="3569644"/>
                  <a:pt x="94677" y="3559327"/>
                  <a:pt x="110456" y="3546582"/>
                </a:cubicBezTo>
                <a:cubicBezTo>
                  <a:pt x="107422" y="3532623"/>
                  <a:pt x="103173" y="3515630"/>
                  <a:pt x="98318" y="3494995"/>
                </a:cubicBezTo>
                <a:cubicBezTo>
                  <a:pt x="87394" y="3501064"/>
                  <a:pt x="77077" y="3506526"/>
                  <a:pt x="66152" y="3511988"/>
                </a:cubicBezTo>
                <a:cubicBezTo>
                  <a:pt x="64939" y="3490140"/>
                  <a:pt x="63725" y="3470719"/>
                  <a:pt x="61904" y="3445229"/>
                </a:cubicBezTo>
                <a:cubicBezTo>
                  <a:pt x="65545" y="3443408"/>
                  <a:pt x="75256" y="3437946"/>
                  <a:pt x="87394" y="3431270"/>
                </a:cubicBezTo>
                <a:cubicBezTo>
                  <a:pt x="81932" y="3420953"/>
                  <a:pt x="77684" y="3412456"/>
                  <a:pt x="72828" y="3403353"/>
                </a:cubicBezTo>
                <a:cubicBezTo>
                  <a:pt x="93463" y="3400318"/>
                  <a:pt x="112884" y="3397890"/>
                  <a:pt x="133519" y="3394856"/>
                </a:cubicBezTo>
                <a:cubicBezTo>
                  <a:pt x="122594" y="3362083"/>
                  <a:pt x="112884" y="3332952"/>
                  <a:pt x="99532" y="3292290"/>
                </a:cubicBezTo>
                <a:cubicBezTo>
                  <a:pt x="114705" y="3300786"/>
                  <a:pt x="123201" y="3305641"/>
                  <a:pt x="135339" y="3312924"/>
                </a:cubicBezTo>
                <a:cubicBezTo>
                  <a:pt x="136553" y="3311710"/>
                  <a:pt x="141408" y="3306248"/>
                  <a:pt x="148084" y="3302000"/>
                </a:cubicBezTo>
                <a:cubicBezTo>
                  <a:pt x="152939" y="3298965"/>
                  <a:pt x="158402" y="3297145"/>
                  <a:pt x="165684" y="3294110"/>
                </a:cubicBezTo>
                <a:cubicBezTo>
                  <a:pt x="146264" y="3269227"/>
                  <a:pt x="100139" y="3305034"/>
                  <a:pt x="96498" y="3255268"/>
                </a:cubicBezTo>
                <a:cubicBezTo>
                  <a:pt x="106208" y="3249806"/>
                  <a:pt x="117739" y="3243737"/>
                  <a:pt x="127450" y="3238882"/>
                </a:cubicBezTo>
                <a:cubicBezTo>
                  <a:pt x="111063" y="3202468"/>
                  <a:pt x="93463" y="3167267"/>
                  <a:pt x="42483" y="3182440"/>
                </a:cubicBezTo>
                <a:cubicBezTo>
                  <a:pt x="37628" y="3183654"/>
                  <a:pt x="28524" y="3170302"/>
                  <a:pt x="13959" y="3156950"/>
                </a:cubicBezTo>
                <a:cubicBezTo>
                  <a:pt x="35200" y="3159378"/>
                  <a:pt x="46125" y="3159985"/>
                  <a:pt x="56442" y="3161198"/>
                </a:cubicBezTo>
                <a:cubicBezTo>
                  <a:pt x="67973" y="3127212"/>
                  <a:pt x="84359" y="3096260"/>
                  <a:pt x="52194" y="3064701"/>
                </a:cubicBezTo>
                <a:cubicBezTo>
                  <a:pt x="46732" y="3059239"/>
                  <a:pt x="57656" y="3037997"/>
                  <a:pt x="61904" y="3019790"/>
                </a:cubicBezTo>
                <a:cubicBezTo>
                  <a:pt x="40056" y="3019790"/>
                  <a:pt x="21848" y="3019790"/>
                  <a:pt x="3641" y="3019790"/>
                </a:cubicBezTo>
                <a:cubicBezTo>
                  <a:pt x="2428" y="3016756"/>
                  <a:pt x="1214" y="3013721"/>
                  <a:pt x="0" y="3011294"/>
                </a:cubicBezTo>
                <a:cubicBezTo>
                  <a:pt x="10317" y="3003404"/>
                  <a:pt x="20635" y="2996121"/>
                  <a:pt x="30952" y="2988231"/>
                </a:cubicBezTo>
                <a:cubicBezTo>
                  <a:pt x="20635" y="2941500"/>
                  <a:pt x="32166" y="2902051"/>
                  <a:pt x="72828" y="2876561"/>
                </a:cubicBezTo>
                <a:cubicBezTo>
                  <a:pt x="51587" y="2834078"/>
                  <a:pt x="30952" y="2792809"/>
                  <a:pt x="10317" y="2752146"/>
                </a:cubicBezTo>
                <a:cubicBezTo>
                  <a:pt x="13352" y="2749112"/>
                  <a:pt x="15779" y="2746077"/>
                  <a:pt x="18814" y="2742436"/>
                </a:cubicBezTo>
                <a:cubicBezTo>
                  <a:pt x="30952" y="2746684"/>
                  <a:pt x="44911" y="2748505"/>
                  <a:pt x="54621" y="2755787"/>
                </a:cubicBezTo>
                <a:cubicBezTo>
                  <a:pt x="82539" y="2777029"/>
                  <a:pt x="108636" y="2760643"/>
                  <a:pt x="117739" y="2741222"/>
                </a:cubicBezTo>
                <a:cubicBezTo>
                  <a:pt x="135339" y="2704201"/>
                  <a:pt x="148084" y="2721801"/>
                  <a:pt x="172967" y="2744256"/>
                </a:cubicBezTo>
                <a:cubicBezTo>
                  <a:pt x="163257" y="2703594"/>
                  <a:pt x="155974" y="2672035"/>
                  <a:pt x="148084" y="2638655"/>
                </a:cubicBezTo>
                <a:cubicBezTo>
                  <a:pt x="164471" y="2625910"/>
                  <a:pt x="186319" y="2608917"/>
                  <a:pt x="208168" y="2591924"/>
                </a:cubicBezTo>
                <a:cubicBezTo>
                  <a:pt x="143836" y="2585855"/>
                  <a:pt x="176002" y="2522737"/>
                  <a:pt x="146264" y="2501495"/>
                </a:cubicBezTo>
                <a:cubicBezTo>
                  <a:pt x="155367" y="2477826"/>
                  <a:pt x="163864" y="2455371"/>
                  <a:pt x="172967" y="2430488"/>
                </a:cubicBezTo>
                <a:cubicBezTo>
                  <a:pt x="168112" y="2429274"/>
                  <a:pt x="154153" y="2430488"/>
                  <a:pt x="146870" y="2423812"/>
                </a:cubicBezTo>
                <a:cubicBezTo>
                  <a:pt x="135946" y="2414101"/>
                  <a:pt x="125022" y="2399536"/>
                  <a:pt x="123808" y="2386184"/>
                </a:cubicBezTo>
                <a:cubicBezTo>
                  <a:pt x="121987" y="2365549"/>
                  <a:pt x="126843" y="2344308"/>
                  <a:pt x="131091" y="2323673"/>
                </a:cubicBezTo>
                <a:cubicBezTo>
                  <a:pt x="138374" y="2286045"/>
                  <a:pt x="142015" y="2247203"/>
                  <a:pt x="188747" y="2232031"/>
                </a:cubicBezTo>
                <a:cubicBezTo>
                  <a:pt x="202705" y="2227175"/>
                  <a:pt x="212416" y="2207754"/>
                  <a:pt x="222733" y="2196223"/>
                </a:cubicBezTo>
                <a:cubicBezTo>
                  <a:pt x="213630" y="2188334"/>
                  <a:pt x="201492" y="2177409"/>
                  <a:pt x="189354" y="2167092"/>
                </a:cubicBezTo>
                <a:cubicBezTo>
                  <a:pt x="213023" y="2119147"/>
                  <a:pt x="251865" y="2119147"/>
                  <a:pt x="296775" y="2134926"/>
                </a:cubicBezTo>
                <a:cubicBezTo>
                  <a:pt x="297989" y="2130678"/>
                  <a:pt x="298596" y="2126429"/>
                  <a:pt x="299810" y="2122181"/>
                </a:cubicBezTo>
                <a:cubicBezTo>
                  <a:pt x="288886" y="2114291"/>
                  <a:pt x="278568" y="2105188"/>
                  <a:pt x="267037" y="2098512"/>
                </a:cubicBezTo>
                <a:cubicBezTo>
                  <a:pt x="243368" y="2085767"/>
                  <a:pt x="234871" y="2070594"/>
                  <a:pt x="251258" y="2045711"/>
                </a:cubicBezTo>
                <a:cubicBezTo>
                  <a:pt x="270679" y="2016580"/>
                  <a:pt x="290706" y="1994125"/>
                  <a:pt x="332583" y="2009904"/>
                </a:cubicBezTo>
                <a:cubicBezTo>
                  <a:pt x="347148" y="2015366"/>
                  <a:pt x="368390" y="2004442"/>
                  <a:pt x="386597" y="2000801"/>
                </a:cubicBezTo>
                <a:cubicBezTo>
                  <a:pt x="385990" y="1995945"/>
                  <a:pt x="385383" y="1991697"/>
                  <a:pt x="384776" y="1986842"/>
                </a:cubicBezTo>
                <a:cubicBezTo>
                  <a:pt x="368997" y="1984414"/>
                  <a:pt x="353217" y="1981987"/>
                  <a:pt x="337438" y="1979559"/>
                </a:cubicBezTo>
                <a:cubicBezTo>
                  <a:pt x="361107" y="1973490"/>
                  <a:pt x="386597" y="1970455"/>
                  <a:pt x="379314" y="1934648"/>
                </a:cubicBezTo>
                <a:cubicBezTo>
                  <a:pt x="378707" y="1930400"/>
                  <a:pt x="392059" y="1920689"/>
                  <a:pt x="400556" y="1917048"/>
                </a:cubicBezTo>
                <a:cubicBezTo>
                  <a:pt x="420584" y="1908551"/>
                  <a:pt x="441825" y="1901875"/>
                  <a:pt x="463067" y="1894593"/>
                </a:cubicBezTo>
                <a:cubicBezTo>
                  <a:pt x="462460" y="1891558"/>
                  <a:pt x="461853" y="1887917"/>
                  <a:pt x="460639" y="1884882"/>
                </a:cubicBezTo>
                <a:cubicBezTo>
                  <a:pt x="449108" y="1883668"/>
                  <a:pt x="436970" y="1882455"/>
                  <a:pt x="418156" y="1880634"/>
                </a:cubicBezTo>
                <a:cubicBezTo>
                  <a:pt x="428473" y="1870923"/>
                  <a:pt x="435149" y="1864854"/>
                  <a:pt x="443646" y="1856965"/>
                </a:cubicBezTo>
                <a:cubicBezTo>
                  <a:pt x="438791" y="1848468"/>
                  <a:pt x="433329" y="1838757"/>
                  <a:pt x="429080" y="1830261"/>
                </a:cubicBezTo>
                <a:cubicBezTo>
                  <a:pt x="445467" y="1816909"/>
                  <a:pt x="460639" y="1804164"/>
                  <a:pt x="479453" y="1788992"/>
                </a:cubicBezTo>
                <a:cubicBezTo>
                  <a:pt x="479453" y="1788992"/>
                  <a:pt x="485522" y="1792026"/>
                  <a:pt x="493412" y="1796274"/>
                </a:cubicBezTo>
                <a:cubicBezTo>
                  <a:pt x="493412" y="1784743"/>
                  <a:pt x="493412" y="1775033"/>
                  <a:pt x="493412" y="1762895"/>
                </a:cubicBezTo>
                <a:cubicBezTo>
                  <a:pt x="503729" y="1760467"/>
                  <a:pt x="514047" y="1758040"/>
                  <a:pt x="524971" y="1755612"/>
                </a:cubicBezTo>
                <a:cubicBezTo>
                  <a:pt x="524971" y="1752577"/>
                  <a:pt x="524971" y="1750150"/>
                  <a:pt x="524971" y="1747115"/>
                </a:cubicBezTo>
                <a:cubicBezTo>
                  <a:pt x="515260" y="1745901"/>
                  <a:pt x="505550" y="1744081"/>
                  <a:pt x="495233" y="1742867"/>
                </a:cubicBezTo>
                <a:cubicBezTo>
                  <a:pt x="489770" y="1682784"/>
                  <a:pt x="527398" y="1639087"/>
                  <a:pt x="588089" y="1651225"/>
                </a:cubicBezTo>
                <a:cubicBezTo>
                  <a:pt x="561992" y="1623914"/>
                  <a:pt x="541964" y="1602065"/>
                  <a:pt x="523150" y="1582038"/>
                </a:cubicBezTo>
                <a:cubicBezTo>
                  <a:pt x="540750" y="1583251"/>
                  <a:pt x="562599" y="1584465"/>
                  <a:pt x="590516" y="1586286"/>
                </a:cubicBezTo>
                <a:cubicBezTo>
                  <a:pt x="578985" y="1571720"/>
                  <a:pt x="569882" y="1560796"/>
                  <a:pt x="560778" y="1549872"/>
                </a:cubicBezTo>
                <a:cubicBezTo>
                  <a:pt x="561992" y="1547444"/>
                  <a:pt x="563813" y="1545017"/>
                  <a:pt x="565026" y="1543196"/>
                </a:cubicBezTo>
                <a:cubicBezTo>
                  <a:pt x="581413" y="1554120"/>
                  <a:pt x="597799" y="1565044"/>
                  <a:pt x="614792" y="1575969"/>
                </a:cubicBezTo>
                <a:cubicBezTo>
                  <a:pt x="622075" y="1569900"/>
                  <a:pt x="631786" y="1562010"/>
                  <a:pt x="643924" y="1551693"/>
                </a:cubicBezTo>
                <a:cubicBezTo>
                  <a:pt x="619041" y="1540768"/>
                  <a:pt x="579592" y="1551086"/>
                  <a:pt x="583840" y="1504961"/>
                </a:cubicBezTo>
                <a:cubicBezTo>
                  <a:pt x="563206" y="1501320"/>
                  <a:pt x="541357" y="1497071"/>
                  <a:pt x="518902" y="1492823"/>
                </a:cubicBezTo>
                <a:cubicBezTo>
                  <a:pt x="518902" y="1489788"/>
                  <a:pt x="518295" y="1487361"/>
                  <a:pt x="518295" y="1484326"/>
                </a:cubicBezTo>
                <a:cubicBezTo>
                  <a:pt x="538323" y="1481292"/>
                  <a:pt x="558350" y="1478257"/>
                  <a:pt x="571095" y="1476437"/>
                </a:cubicBezTo>
                <a:cubicBezTo>
                  <a:pt x="573523" y="1467333"/>
                  <a:pt x="574737" y="1453981"/>
                  <a:pt x="577771" y="1453981"/>
                </a:cubicBezTo>
                <a:cubicBezTo>
                  <a:pt x="605082" y="1450947"/>
                  <a:pt x="632999" y="1450340"/>
                  <a:pt x="660310" y="1449126"/>
                </a:cubicBezTo>
                <a:cubicBezTo>
                  <a:pt x="662131" y="1445485"/>
                  <a:pt x="663345" y="1441843"/>
                  <a:pt x="665165" y="1438202"/>
                </a:cubicBezTo>
                <a:cubicBezTo>
                  <a:pt x="654848" y="1430312"/>
                  <a:pt x="644531" y="1421815"/>
                  <a:pt x="632999" y="1413319"/>
                </a:cubicBezTo>
                <a:cubicBezTo>
                  <a:pt x="654241" y="1386008"/>
                  <a:pt x="680945" y="1362339"/>
                  <a:pt x="725856" y="1372656"/>
                </a:cubicBezTo>
                <a:cubicBezTo>
                  <a:pt x="735566" y="1375084"/>
                  <a:pt x="748311" y="1365373"/>
                  <a:pt x="762270" y="1359911"/>
                </a:cubicBezTo>
                <a:cubicBezTo>
                  <a:pt x="773194" y="1361732"/>
                  <a:pt x="788367" y="1364160"/>
                  <a:pt x="804146" y="1366587"/>
                </a:cubicBezTo>
                <a:cubicBezTo>
                  <a:pt x="805360" y="1362339"/>
                  <a:pt x="807181" y="1358091"/>
                  <a:pt x="808394" y="1353842"/>
                </a:cubicBezTo>
                <a:cubicBezTo>
                  <a:pt x="788367" y="1341097"/>
                  <a:pt x="768946" y="1328352"/>
                  <a:pt x="744063" y="1313180"/>
                </a:cubicBezTo>
                <a:cubicBezTo>
                  <a:pt x="744063" y="1328352"/>
                  <a:pt x="744063" y="1335028"/>
                  <a:pt x="744063" y="1347773"/>
                </a:cubicBezTo>
                <a:cubicBezTo>
                  <a:pt x="731925" y="1339884"/>
                  <a:pt x="723428" y="1334421"/>
                  <a:pt x="713718" y="1327745"/>
                </a:cubicBezTo>
                <a:cubicBezTo>
                  <a:pt x="730104" y="1308932"/>
                  <a:pt x="742849" y="1293759"/>
                  <a:pt x="761056" y="1273124"/>
                </a:cubicBezTo>
                <a:cubicBezTo>
                  <a:pt x="784725" y="1284655"/>
                  <a:pt x="815677" y="1325318"/>
                  <a:pt x="851484" y="1274945"/>
                </a:cubicBezTo>
                <a:cubicBezTo>
                  <a:pt x="846629" y="1267662"/>
                  <a:pt x="840560" y="1259772"/>
                  <a:pt x="831457" y="1247027"/>
                </a:cubicBezTo>
                <a:cubicBezTo>
                  <a:pt x="847843" y="1245814"/>
                  <a:pt x="860588" y="1243993"/>
                  <a:pt x="872119" y="1245207"/>
                </a:cubicBezTo>
                <a:cubicBezTo>
                  <a:pt x="873940" y="1245207"/>
                  <a:pt x="876367" y="1260379"/>
                  <a:pt x="874547" y="1267055"/>
                </a:cubicBezTo>
                <a:cubicBezTo>
                  <a:pt x="870905" y="1282228"/>
                  <a:pt x="864836" y="1296793"/>
                  <a:pt x="866657" y="1316214"/>
                </a:cubicBezTo>
                <a:cubicBezTo>
                  <a:pt x="871512" y="1310752"/>
                  <a:pt x="876974" y="1305290"/>
                  <a:pt x="881830" y="1299828"/>
                </a:cubicBezTo>
                <a:cubicBezTo>
                  <a:pt x="890933" y="1289511"/>
                  <a:pt x="900644" y="1280407"/>
                  <a:pt x="907926" y="1268876"/>
                </a:cubicBezTo>
                <a:cubicBezTo>
                  <a:pt x="917030" y="1254310"/>
                  <a:pt x="926133" y="1239138"/>
                  <a:pt x="929775" y="1222751"/>
                </a:cubicBezTo>
                <a:cubicBezTo>
                  <a:pt x="933416" y="1206365"/>
                  <a:pt x="930382" y="1188158"/>
                  <a:pt x="930382" y="1165702"/>
                </a:cubicBezTo>
                <a:cubicBezTo>
                  <a:pt x="933416" y="1165702"/>
                  <a:pt x="946161" y="1165702"/>
                  <a:pt x="964975" y="1165702"/>
                </a:cubicBezTo>
                <a:cubicBezTo>
                  <a:pt x="957086" y="1154778"/>
                  <a:pt x="952230" y="1146888"/>
                  <a:pt x="946768" y="1138999"/>
                </a:cubicBezTo>
                <a:cubicBezTo>
                  <a:pt x="958906" y="1134144"/>
                  <a:pt x="971044" y="1129895"/>
                  <a:pt x="994713" y="1120185"/>
                </a:cubicBezTo>
                <a:cubicBezTo>
                  <a:pt x="970437" y="1112295"/>
                  <a:pt x="956479" y="1108047"/>
                  <a:pt x="943127" y="1103798"/>
                </a:cubicBezTo>
                <a:cubicBezTo>
                  <a:pt x="944341" y="1089233"/>
                  <a:pt x="945554" y="1074060"/>
                  <a:pt x="946768" y="1058888"/>
                </a:cubicBezTo>
                <a:cubicBezTo>
                  <a:pt x="944341" y="1055853"/>
                  <a:pt x="941913" y="1052819"/>
                  <a:pt x="938878" y="1049784"/>
                </a:cubicBezTo>
                <a:cubicBezTo>
                  <a:pt x="979541" y="1037646"/>
                  <a:pt x="1020203" y="1025508"/>
                  <a:pt x="1061473" y="1013370"/>
                </a:cubicBezTo>
                <a:cubicBezTo>
                  <a:pt x="1059045" y="1011549"/>
                  <a:pt x="1051762" y="1006694"/>
                  <a:pt x="1045086" y="1002446"/>
                </a:cubicBezTo>
                <a:cubicBezTo>
                  <a:pt x="1046300" y="998197"/>
                  <a:pt x="1046907" y="994556"/>
                  <a:pt x="1048121" y="990308"/>
                </a:cubicBezTo>
                <a:cubicBezTo>
                  <a:pt x="1066328" y="994556"/>
                  <a:pt x="1083928" y="998804"/>
                  <a:pt x="1106991" y="1004873"/>
                </a:cubicBezTo>
                <a:cubicBezTo>
                  <a:pt x="1110632" y="993342"/>
                  <a:pt x="1116701" y="974528"/>
                  <a:pt x="1121556" y="958142"/>
                </a:cubicBezTo>
                <a:cubicBezTo>
                  <a:pt x="1153115" y="947824"/>
                  <a:pt x="1185888" y="936900"/>
                  <a:pt x="1225337" y="924155"/>
                </a:cubicBezTo>
                <a:cubicBezTo>
                  <a:pt x="1193171" y="891989"/>
                  <a:pt x="1189529" y="881065"/>
                  <a:pt x="1232012" y="874996"/>
                </a:cubicBezTo>
                <a:cubicBezTo>
                  <a:pt x="1258109" y="871355"/>
                  <a:pt x="1289061" y="848292"/>
                  <a:pt x="1302413" y="825230"/>
                </a:cubicBezTo>
                <a:cubicBezTo>
                  <a:pt x="1328510" y="781533"/>
                  <a:pt x="1364317" y="766360"/>
                  <a:pt x="1401945" y="764540"/>
                </a:cubicBezTo>
                <a:cubicBezTo>
                  <a:pt x="1394055" y="743905"/>
                  <a:pt x="1385559" y="722664"/>
                  <a:pt x="1373421" y="690498"/>
                </a:cubicBezTo>
                <a:cubicBezTo>
                  <a:pt x="1454746" y="734802"/>
                  <a:pt x="1458387" y="654083"/>
                  <a:pt x="1493587" y="629200"/>
                </a:cubicBezTo>
                <a:cubicBezTo>
                  <a:pt x="1519684" y="610993"/>
                  <a:pt x="1533036" y="575186"/>
                  <a:pt x="1573699" y="579434"/>
                </a:cubicBezTo>
                <a:cubicBezTo>
                  <a:pt x="1576733" y="580041"/>
                  <a:pt x="1582802" y="577614"/>
                  <a:pt x="1583409" y="575186"/>
                </a:cubicBezTo>
                <a:cubicBezTo>
                  <a:pt x="1603437" y="516317"/>
                  <a:pt x="1664127" y="528455"/>
                  <a:pt x="1709038" y="504179"/>
                </a:cubicBezTo>
                <a:cubicBezTo>
                  <a:pt x="1699327" y="495682"/>
                  <a:pt x="1692045" y="489006"/>
                  <a:pt x="1680513" y="478082"/>
                </a:cubicBezTo>
                <a:cubicBezTo>
                  <a:pt x="1695079" y="471406"/>
                  <a:pt x="1709038" y="459268"/>
                  <a:pt x="1716928" y="462302"/>
                </a:cubicBezTo>
                <a:cubicBezTo>
                  <a:pt x="1753342" y="476868"/>
                  <a:pt x="1769121" y="451378"/>
                  <a:pt x="1789149" y="430743"/>
                </a:cubicBezTo>
                <a:cubicBezTo>
                  <a:pt x="1796432" y="423460"/>
                  <a:pt x="1807356" y="417998"/>
                  <a:pt x="1817067" y="414357"/>
                </a:cubicBezTo>
                <a:cubicBezTo>
                  <a:pt x="1846198" y="403433"/>
                  <a:pt x="1878971" y="402219"/>
                  <a:pt x="1892323" y="363377"/>
                </a:cubicBezTo>
                <a:cubicBezTo>
                  <a:pt x="1895964" y="353060"/>
                  <a:pt x="1926916" y="353060"/>
                  <a:pt x="1946337" y="353060"/>
                </a:cubicBezTo>
                <a:cubicBezTo>
                  <a:pt x="2000958" y="317859"/>
                  <a:pt x="2053759" y="275376"/>
                  <a:pt x="2127194" y="320287"/>
                </a:cubicBezTo>
                <a:cubicBezTo>
                  <a:pt x="2127194" y="306328"/>
                  <a:pt x="2127194" y="299045"/>
                  <a:pt x="2127194" y="288728"/>
                </a:cubicBezTo>
                <a:cubicBezTo>
                  <a:pt x="2141760" y="289942"/>
                  <a:pt x="2159360" y="286907"/>
                  <a:pt x="2169070" y="293583"/>
                </a:cubicBezTo>
                <a:cubicBezTo>
                  <a:pt x="2211553" y="325142"/>
                  <a:pt x="2234616" y="288121"/>
                  <a:pt x="2256464" y="266880"/>
                </a:cubicBezTo>
                <a:cubicBezTo>
                  <a:pt x="2277706" y="245638"/>
                  <a:pt x="2288630" y="214079"/>
                  <a:pt x="2305623" y="184948"/>
                </a:cubicBezTo>
                <a:cubicBezTo>
                  <a:pt x="2334148" y="191624"/>
                  <a:pt x="2364493" y="198300"/>
                  <a:pt x="2395445" y="204976"/>
                </a:cubicBezTo>
                <a:cubicBezTo>
                  <a:pt x="2396659" y="189803"/>
                  <a:pt x="2397872" y="177058"/>
                  <a:pt x="2397872" y="169775"/>
                </a:cubicBezTo>
                <a:cubicBezTo>
                  <a:pt x="2428218" y="155210"/>
                  <a:pt x="2453708" y="138216"/>
                  <a:pt x="2481625" y="130933"/>
                </a:cubicBezTo>
                <a:cubicBezTo>
                  <a:pt x="2500439" y="126078"/>
                  <a:pt x="2527750" y="127899"/>
                  <a:pt x="2542922" y="138216"/>
                </a:cubicBezTo>
                <a:cubicBezTo>
                  <a:pt x="2593295" y="174023"/>
                  <a:pt x="2606647" y="174630"/>
                  <a:pt x="2659448" y="143678"/>
                </a:cubicBezTo>
                <a:cubicBezTo>
                  <a:pt x="2682510" y="130326"/>
                  <a:pt x="2713462" y="132147"/>
                  <a:pt x="2728634" y="103623"/>
                </a:cubicBezTo>
                <a:cubicBezTo>
                  <a:pt x="2729848" y="101195"/>
                  <a:pt x="2744414" y="106657"/>
                  <a:pt x="2752304" y="106050"/>
                </a:cubicBezTo>
                <a:cubicBezTo>
                  <a:pt x="2783256" y="103016"/>
                  <a:pt x="2816028" y="103016"/>
                  <a:pt x="2845160" y="93912"/>
                </a:cubicBezTo>
                <a:cubicBezTo>
                  <a:pt x="2887036" y="81774"/>
                  <a:pt x="2927092" y="62353"/>
                  <a:pt x="2969575" y="45967"/>
                </a:cubicBezTo>
                <a:cubicBezTo>
                  <a:pt x="2972002" y="59926"/>
                  <a:pt x="2973823" y="70850"/>
                  <a:pt x="2978678" y="95126"/>
                </a:cubicBezTo>
                <a:cubicBezTo>
                  <a:pt x="2998099" y="76919"/>
                  <a:pt x="3010844" y="64174"/>
                  <a:pt x="3024803" y="53250"/>
                </a:cubicBezTo>
                <a:cubicBezTo>
                  <a:pt x="3039369" y="42326"/>
                  <a:pt x="3054541" y="29581"/>
                  <a:pt x="3071534" y="24119"/>
                </a:cubicBezTo>
                <a:cubicBezTo>
                  <a:pt x="3096417" y="16229"/>
                  <a:pt x="3123728" y="13194"/>
                  <a:pt x="3150432" y="8339"/>
                </a:cubicBezTo>
                <a:cubicBezTo>
                  <a:pt x="3197163" y="59926"/>
                  <a:pt x="3262709" y="19263"/>
                  <a:pt x="3322185" y="29581"/>
                </a:cubicBezTo>
                <a:cubicBezTo>
                  <a:pt x="3320971" y="41112"/>
                  <a:pt x="3319758" y="52643"/>
                  <a:pt x="3317937" y="64781"/>
                </a:cubicBezTo>
                <a:cubicBezTo>
                  <a:pt x="3333716" y="10160"/>
                  <a:pt x="3387731" y="19870"/>
                  <a:pt x="3423538" y="449"/>
                </a:cubicBezTo>
                <a:cubicBezTo>
                  <a:pt x="3428393" y="-1978"/>
                  <a:pt x="3445386" y="5911"/>
                  <a:pt x="3449028" y="12587"/>
                </a:cubicBezTo>
                <a:cubicBezTo>
                  <a:pt x="3468449" y="52643"/>
                  <a:pt x="3495152" y="55677"/>
                  <a:pt x="3529746" y="33222"/>
                </a:cubicBezTo>
                <a:cubicBezTo>
                  <a:pt x="3535815" y="28974"/>
                  <a:pt x="3545525" y="29581"/>
                  <a:pt x="3562519" y="26546"/>
                </a:cubicBezTo>
                <a:cubicBezTo>
                  <a:pt x="3547953" y="38077"/>
                  <a:pt x="3541884" y="44146"/>
                  <a:pt x="3535208" y="52036"/>
                </a:cubicBezTo>
                <a:cubicBezTo>
                  <a:pt x="3579512" y="65388"/>
                  <a:pt x="3603181" y="51429"/>
                  <a:pt x="3601968" y="18656"/>
                </a:cubicBezTo>
                <a:cubicBezTo>
                  <a:pt x="3638382" y="20477"/>
                  <a:pt x="3675403" y="22905"/>
                  <a:pt x="3712423" y="24725"/>
                </a:cubicBezTo>
                <a:cubicBezTo>
                  <a:pt x="3712423" y="21691"/>
                  <a:pt x="3711817" y="19263"/>
                  <a:pt x="3711817" y="16229"/>
                </a:cubicBezTo>
                <a:cubicBezTo>
                  <a:pt x="3739127" y="28974"/>
                  <a:pt x="3765831" y="41719"/>
                  <a:pt x="3793142" y="54464"/>
                </a:cubicBezTo>
                <a:cubicBezTo>
                  <a:pt x="3795569" y="52036"/>
                  <a:pt x="3797997" y="49002"/>
                  <a:pt x="3800424" y="46574"/>
                </a:cubicBezTo>
                <a:cubicBezTo>
                  <a:pt x="3796176" y="39291"/>
                  <a:pt x="3792535" y="32008"/>
                  <a:pt x="3792535" y="32008"/>
                </a:cubicBezTo>
                <a:cubicBezTo>
                  <a:pt x="3861722" y="40505"/>
                  <a:pt x="3937585" y="49608"/>
                  <a:pt x="4013447" y="58712"/>
                </a:cubicBezTo>
                <a:cubicBezTo>
                  <a:pt x="4010413" y="61140"/>
                  <a:pt x="4004951" y="65388"/>
                  <a:pt x="4004344" y="65995"/>
                </a:cubicBezTo>
                <a:cubicBezTo>
                  <a:pt x="4098414" y="69636"/>
                  <a:pt x="4197339" y="73885"/>
                  <a:pt x="4306581" y="78133"/>
                </a:cubicBezTo>
                <a:cubicBezTo>
                  <a:pt x="4289588" y="92092"/>
                  <a:pt x="4283519" y="97554"/>
                  <a:pt x="4277450" y="102409"/>
                </a:cubicBezTo>
                <a:cubicBezTo>
                  <a:pt x="4302940" y="122437"/>
                  <a:pt x="4299299" y="169775"/>
                  <a:pt x="4342996" y="160672"/>
                </a:cubicBezTo>
                <a:cubicBezTo>
                  <a:pt x="4353313" y="158244"/>
                  <a:pt x="4361203" y="144892"/>
                  <a:pt x="4372734" y="134575"/>
                </a:cubicBezTo>
                <a:cubicBezTo>
                  <a:pt x="4361203" y="126078"/>
                  <a:pt x="4351492" y="118795"/>
                  <a:pt x="4339961" y="110906"/>
                </a:cubicBezTo>
                <a:cubicBezTo>
                  <a:pt x="4376982" y="96947"/>
                  <a:pt x="4376982" y="96947"/>
                  <a:pt x="4430997" y="156423"/>
                </a:cubicBezTo>
                <a:lnTo>
                  <a:pt x="4429783" y="155210"/>
                </a:lnTo>
                <a:cubicBezTo>
                  <a:pt x="4430997" y="168561"/>
                  <a:pt x="4432210" y="181913"/>
                  <a:pt x="4434031" y="204369"/>
                </a:cubicBezTo>
                <a:cubicBezTo>
                  <a:pt x="4460735" y="193444"/>
                  <a:pt x="4485618" y="180699"/>
                  <a:pt x="4512322" y="174630"/>
                </a:cubicBezTo>
                <a:cubicBezTo>
                  <a:pt x="4532956" y="169775"/>
                  <a:pt x="4550556" y="158244"/>
                  <a:pt x="4578474" y="173417"/>
                </a:cubicBezTo>
                <a:cubicBezTo>
                  <a:pt x="4610033" y="191017"/>
                  <a:pt x="4653123" y="187375"/>
                  <a:pt x="4693785" y="193444"/>
                </a:cubicBezTo>
                <a:cubicBezTo>
                  <a:pt x="4693179" y="187375"/>
                  <a:pt x="4691965" y="180699"/>
                  <a:pt x="4691358" y="173417"/>
                </a:cubicBezTo>
                <a:cubicBezTo>
                  <a:pt x="4731413" y="163099"/>
                  <a:pt x="4770862" y="155816"/>
                  <a:pt x="4800600" y="199513"/>
                </a:cubicBezTo>
                <a:cubicBezTo>
                  <a:pt x="4783607" y="193444"/>
                  <a:pt x="4766614" y="186768"/>
                  <a:pt x="4745979" y="179486"/>
                </a:cubicBezTo>
                <a:cubicBezTo>
                  <a:pt x="4745372" y="192231"/>
                  <a:pt x="4744765" y="202548"/>
                  <a:pt x="4744765" y="212258"/>
                </a:cubicBezTo>
                <a:cubicBezTo>
                  <a:pt x="4704709" y="237748"/>
                  <a:pt x="4651302" y="241390"/>
                  <a:pt x="4622778" y="288121"/>
                </a:cubicBezTo>
                <a:cubicBezTo>
                  <a:pt x="4658585" y="268093"/>
                  <a:pt x="4699248" y="328784"/>
                  <a:pt x="4730807" y="279625"/>
                </a:cubicBezTo>
                <a:cubicBezTo>
                  <a:pt x="4725344" y="271735"/>
                  <a:pt x="4720489" y="263845"/>
                  <a:pt x="4713813" y="254135"/>
                </a:cubicBezTo>
                <a:cubicBezTo>
                  <a:pt x="4735055" y="246852"/>
                  <a:pt x="4753262" y="240783"/>
                  <a:pt x="4775717" y="233500"/>
                </a:cubicBezTo>
                <a:cubicBezTo>
                  <a:pt x="4755689" y="266273"/>
                  <a:pt x="4737482" y="296011"/>
                  <a:pt x="4715634" y="332425"/>
                </a:cubicBezTo>
                <a:cubicBezTo>
                  <a:pt x="4745372" y="332425"/>
                  <a:pt x="4769648" y="332425"/>
                  <a:pt x="4798779" y="332425"/>
                </a:cubicBezTo>
                <a:cubicBezTo>
                  <a:pt x="4794531" y="345170"/>
                  <a:pt x="4791497" y="353667"/>
                  <a:pt x="4788462" y="362163"/>
                </a:cubicBezTo>
                <a:cubicBezTo>
                  <a:pt x="4810311" y="369446"/>
                  <a:pt x="4831552" y="380977"/>
                  <a:pt x="4853401" y="382191"/>
                </a:cubicBezTo>
                <a:cubicBezTo>
                  <a:pt x="4861897" y="382798"/>
                  <a:pt x="4871608" y="360343"/>
                  <a:pt x="4880711" y="348205"/>
                </a:cubicBezTo>
                <a:cubicBezTo>
                  <a:pt x="4884353" y="343349"/>
                  <a:pt x="4887994" y="337280"/>
                  <a:pt x="4892849" y="333639"/>
                </a:cubicBezTo>
                <a:cubicBezTo>
                  <a:pt x="4908022" y="322108"/>
                  <a:pt x="4923194" y="311183"/>
                  <a:pt x="4936546" y="301473"/>
                </a:cubicBezTo>
                <a:cubicBezTo>
                  <a:pt x="4958395" y="304508"/>
                  <a:pt x="4982671" y="308149"/>
                  <a:pt x="5007554" y="311790"/>
                </a:cubicBezTo>
                <a:cubicBezTo>
                  <a:pt x="5005126" y="325749"/>
                  <a:pt x="5001485" y="345170"/>
                  <a:pt x="4996023" y="375515"/>
                </a:cubicBezTo>
                <a:cubicBezTo>
                  <a:pt x="4966285" y="382191"/>
                  <a:pt x="4927443" y="390688"/>
                  <a:pt x="4888601" y="399184"/>
                </a:cubicBezTo>
                <a:cubicBezTo>
                  <a:pt x="4889208" y="401612"/>
                  <a:pt x="4889208" y="404646"/>
                  <a:pt x="4889815" y="407074"/>
                </a:cubicBezTo>
                <a:cubicBezTo>
                  <a:pt x="4910450" y="407074"/>
                  <a:pt x="4933512" y="412536"/>
                  <a:pt x="4951719" y="405860"/>
                </a:cubicBezTo>
                <a:cubicBezTo>
                  <a:pt x="4981457" y="395543"/>
                  <a:pt x="5002092" y="407074"/>
                  <a:pt x="5023333" y="422854"/>
                </a:cubicBezTo>
                <a:cubicBezTo>
                  <a:pt x="5053678" y="445309"/>
                  <a:pt x="5080382" y="452592"/>
                  <a:pt x="5102231" y="411929"/>
                </a:cubicBezTo>
                <a:cubicBezTo>
                  <a:pt x="5105265" y="406467"/>
                  <a:pt x="5110727" y="402219"/>
                  <a:pt x="5111334" y="401612"/>
                </a:cubicBezTo>
                <a:cubicBezTo>
                  <a:pt x="5136824" y="405253"/>
                  <a:pt x="5158673" y="408895"/>
                  <a:pt x="5184163" y="412536"/>
                </a:cubicBezTo>
                <a:cubicBezTo>
                  <a:pt x="5157459" y="433778"/>
                  <a:pt x="5133183" y="453199"/>
                  <a:pt x="5105872" y="475654"/>
                </a:cubicBezTo>
                <a:cubicBezTo>
                  <a:pt x="5142893" y="480509"/>
                  <a:pt x="5176273" y="483544"/>
                  <a:pt x="5209046" y="489006"/>
                </a:cubicBezTo>
                <a:cubicBezTo>
                  <a:pt x="5224218" y="491434"/>
                  <a:pt x="5238177" y="498716"/>
                  <a:pt x="5252743" y="504179"/>
                </a:cubicBezTo>
                <a:cubicBezTo>
                  <a:pt x="5252136" y="507820"/>
                  <a:pt x="5251529" y="511461"/>
                  <a:pt x="5250922" y="515710"/>
                </a:cubicBezTo>
                <a:cubicBezTo>
                  <a:pt x="5259419" y="510854"/>
                  <a:pt x="5267915" y="505999"/>
                  <a:pt x="5277626" y="499930"/>
                </a:cubicBezTo>
                <a:cubicBezTo>
                  <a:pt x="5280053" y="505392"/>
                  <a:pt x="5282481" y="509034"/>
                  <a:pt x="5281874" y="512068"/>
                </a:cubicBezTo>
                <a:cubicBezTo>
                  <a:pt x="5279446" y="530882"/>
                  <a:pt x="5278840" y="541806"/>
                  <a:pt x="5306150" y="535737"/>
                </a:cubicBezTo>
                <a:cubicBezTo>
                  <a:pt x="5327392" y="530882"/>
                  <a:pt x="5351668" y="538165"/>
                  <a:pt x="5381406" y="540593"/>
                </a:cubicBezTo>
                <a:cubicBezTo>
                  <a:pt x="5370482" y="556372"/>
                  <a:pt x="5363199" y="567903"/>
                  <a:pt x="5355916" y="578828"/>
                </a:cubicBezTo>
                <a:cubicBezTo>
                  <a:pt x="5381406" y="602497"/>
                  <a:pt x="5426317" y="601890"/>
                  <a:pt x="5453627" y="579434"/>
                </a:cubicBezTo>
                <a:cubicBezTo>
                  <a:pt x="5470621" y="565476"/>
                  <a:pt x="5487007" y="530882"/>
                  <a:pt x="5511283" y="575186"/>
                </a:cubicBezTo>
                <a:cubicBezTo>
                  <a:pt x="5514924" y="581862"/>
                  <a:pt x="5537380" y="576400"/>
                  <a:pt x="5550732" y="579434"/>
                </a:cubicBezTo>
                <a:cubicBezTo>
                  <a:pt x="5563477" y="582469"/>
                  <a:pt x="5575615" y="587931"/>
                  <a:pt x="5587146" y="593393"/>
                </a:cubicBezTo>
                <a:cubicBezTo>
                  <a:pt x="5598677" y="598855"/>
                  <a:pt x="5610208" y="604924"/>
                  <a:pt x="5622346" y="611600"/>
                </a:cubicBezTo>
                <a:cubicBezTo>
                  <a:pt x="5619919" y="621918"/>
                  <a:pt x="5616884" y="634056"/>
                  <a:pt x="5615063" y="641945"/>
                </a:cubicBezTo>
                <a:cubicBezTo>
                  <a:pt x="5672719" y="648621"/>
                  <a:pt x="5727948" y="654690"/>
                  <a:pt x="5795314" y="662580"/>
                </a:cubicBezTo>
                <a:cubicBezTo>
                  <a:pt x="5811700" y="671684"/>
                  <a:pt x="5839617" y="688070"/>
                  <a:pt x="5868142" y="704456"/>
                </a:cubicBezTo>
                <a:cubicBezTo>
                  <a:pt x="5867535" y="708098"/>
                  <a:pt x="5866928" y="712346"/>
                  <a:pt x="5865715" y="715988"/>
                </a:cubicBezTo>
                <a:cubicBezTo>
                  <a:pt x="5840831" y="719022"/>
                  <a:pt x="5815948" y="722057"/>
                  <a:pt x="5791065" y="725091"/>
                </a:cubicBezTo>
                <a:cubicBezTo>
                  <a:pt x="5769824" y="686856"/>
                  <a:pt x="5738872" y="710525"/>
                  <a:pt x="5709133" y="712953"/>
                </a:cubicBezTo>
                <a:cubicBezTo>
                  <a:pt x="5716416" y="725698"/>
                  <a:pt x="5727340" y="736622"/>
                  <a:pt x="5737658" y="736622"/>
                </a:cubicBezTo>
                <a:cubicBezTo>
                  <a:pt x="5753438" y="733588"/>
                  <a:pt x="5771645" y="726305"/>
                  <a:pt x="5789852" y="722057"/>
                </a:cubicBezTo>
                <a:close/>
                <a:moveTo>
                  <a:pt x="6053247" y="964818"/>
                </a:moveTo>
                <a:cubicBezTo>
                  <a:pt x="6058102" y="935686"/>
                  <a:pt x="6048392" y="917479"/>
                  <a:pt x="6018654" y="912017"/>
                </a:cubicBezTo>
                <a:cubicBezTo>
                  <a:pt x="6013192" y="910803"/>
                  <a:pt x="6001054" y="916872"/>
                  <a:pt x="6001054" y="919907"/>
                </a:cubicBezTo>
                <a:cubicBezTo>
                  <a:pt x="6001054" y="927190"/>
                  <a:pt x="6004088" y="937507"/>
                  <a:pt x="6009550" y="941148"/>
                </a:cubicBezTo>
                <a:cubicBezTo>
                  <a:pt x="6022295" y="950252"/>
                  <a:pt x="6036861" y="956321"/>
                  <a:pt x="6053247" y="964818"/>
                </a:cubicBezTo>
                <a:close/>
                <a:moveTo>
                  <a:pt x="2041014" y="6022138"/>
                </a:moveTo>
                <a:cubicBezTo>
                  <a:pt x="2000958" y="5984510"/>
                  <a:pt x="2000958" y="5984510"/>
                  <a:pt x="1972434" y="5997255"/>
                </a:cubicBezTo>
                <a:cubicBezTo>
                  <a:pt x="1983358" y="6023352"/>
                  <a:pt x="1983358" y="6023352"/>
                  <a:pt x="2041014" y="6022138"/>
                </a:cubicBezTo>
                <a:close/>
                <a:moveTo>
                  <a:pt x="5010589" y="434992"/>
                </a:moveTo>
                <a:cubicBezTo>
                  <a:pt x="5019085" y="461695"/>
                  <a:pt x="5022727" y="493861"/>
                  <a:pt x="5070065" y="481723"/>
                </a:cubicBezTo>
                <a:cubicBezTo>
                  <a:pt x="5047003" y="463516"/>
                  <a:pt x="5028796" y="449557"/>
                  <a:pt x="5010589" y="434992"/>
                </a:cubicBezTo>
                <a:close/>
              </a:path>
            </a:pathLst>
          </a:custGeom>
          <a:blipFill dpi="0" rotWithShape="1">
            <a:blip r:embed="rId3"/>
            <a:srcRect/>
            <a:tile tx="0" ty="-723900" sx="100000" sy="100000" flip="none" algn="tl"/>
          </a:blip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" name="公众号：陈西设计之家。微信搜索即可">
            <a:extLst>
              <a:ext uri="{FF2B5EF4-FFF2-40B4-BE49-F238E27FC236}">
                <a16:creationId xmlns:a16="http://schemas.microsoft.com/office/drawing/2014/main" id="{FDFAAAA6-2E99-90E6-4EE1-4A07C9B64314}"/>
              </a:ext>
            </a:extLst>
          </p:cNvPr>
          <p:cNvSpPr/>
          <p:nvPr/>
        </p:nvSpPr>
        <p:spPr>
          <a:xfrm>
            <a:off x="540802" y="3650439"/>
            <a:ext cx="2841962" cy="2508678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8703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>
            <a:extLst>
              <a:ext uri="{FF2B5EF4-FFF2-40B4-BE49-F238E27FC236}">
                <a16:creationId xmlns:a16="http://schemas.microsoft.com/office/drawing/2014/main" id="{A7DCB440-8CD8-4423-F85F-A24A24DEDBFD}"/>
              </a:ext>
            </a:extLst>
          </p:cNvPr>
          <p:cNvSpPr txBox="1"/>
          <p:nvPr/>
        </p:nvSpPr>
        <p:spPr>
          <a:xfrm>
            <a:off x="5548414" y="214753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>
                <a:solidFill>
                  <a:srgbClr val="FF5D57"/>
                </a:solidFill>
              </a:rPr>
              <a:t>节日传说</a:t>
            </a:r>
            <a:endParaRPr lang="zh-CN" altLang="en-US" b="1" dirty="0">
              <a:solidFill>
                <a:srgbClr val="FF5D57"/>
              </a:solidFill>
            </a:endParaRP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ECB6C552-75D2-6E8C-9FC8-29C316635486}"/>
              </a:ext>
            </a:extLst>
          </p:cNvPr>
          <p:cNvSpPr/>
          <p:nvPr/>
        </p:nvSpPr>
        <p:spPr>
          <a:xfrm rot="12073014">
            <a:off x="5118092" y="203125"/>
            <a:ext cx="385070" cy="322201"/>
          </a:xfrm>
          <a:custGeom>
            <a:avLst/>
            <a:gdLst>
              <a:gd name="connsiteX0" fmla="*/ 357008 w 564302"/>
              <a:gd name="connsiteY0" fmla="*/ 0 h 472171"/>
              <a:gd name="connsiteX1" fmla="*/ 564302 w 564302"/>
              <a:gd name="connsiteY1" fmla="*/ 213053 h 472171"/>
              <a:gd name="connsiteX2" fmla="*/ 397315 w 564302"/>
              <a:gd name="connsiteY2" fmla="*/ 391557 h 472171"/>
              <a:gd name="connsiteX3" fmla="*/ 241844 w 564302"/>
              <a:gd name="connsiteY3" fmla="*/ 224569 h 472171"/>
              <a:gd name="connsiteX4" fmla="*/ 345491 w 564302"/>
              <a:gd name="connsiteY4" fmla="*/ 120922 h 472171"/>
              <a:gd name="connsiteX5" fmla="*/ 443380 w 564302"/>
              <a:gd name="connsiteY5" fmla="*/ 207295 h 472171"/>
              <a:gd name="connsiteX6" fmla="*/ 414590 w 564302"/>
              <a:gd name="connsiteY6" fmla="*/ 270635 h 472171"/>
              <a:gd name="connsiteX7" fmla="*/ 437622 w 564302"/>
              <a:gd name="connsiteY7" fmla="*/ 224569 h 472171"/>
              <a:gd name="connsiteX8" fmla="*/ 339733 w 564302"/>
              <a:gd name="connsiteY8" fmla="*/ 155471 h 472171"/>
              <a:gd name="connsiteX9" fmla="*/ 259118 w 564302"/>
              <a:gd name="connsiteY9" fmla="*/ 241844 h 472171"/>
              <a:gd name="connsiteX10" fmla="*/ 380040 w 564302"/>
              <a:gd name="connsiteY10" fmla="*/ 357008 h 472171"/>
              <a:gd name="connsiteX11" fmla="*/ 535511 w 564302"/>
              <a:gd name="connsiteY11" fmla="*/ 207295 h 472171"/>
              <a:gd name="connsiteX12" fmla="*/ 362766 w 564302"/>
              <a:gd name="connsiteY12" fmla="*/ 46065 h 472171"/>
              <a:gd name="connsiteX13" fmla="*/ 109406 w 564302"/>
              <a:gd name="connsiteY13" fmla="*/ 472171 h 472171"/>
              <a:gd name="connsiteX14" fmla="*/ 0 w 564302"/>
              <a:gd name="connsiteY14" fmla="*/ 466413 h 472171"/>
              <a:gd name="connsiteX15" fmla="*/ 357008 w 564302"/>
              <a:gd name="connsiteY15" fmla="*/ 0 h 47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4302" h="472171">
                <a:moveTo>
                  <a:pt x="357008" y="0"/>
                </a:moveTo>
                <a:cubicBezTo>
                  <a:pt x="495204" y="0"/>
                  <a:pt x="564302" y="109406"/>
                  <a:pt x="564302" y="213053"/>
                </a:cubicBezTo>
                <a:cubicBezTo>
                  <a:pt x="564302" y="322458"/>
                  <a:pt x="495204" y="391557"/>
                  <a:pt x="397315" y="391557"/>
                </a:cubicBezTo>
                <a:cubicBezTo>
                  <a:pt x="282151" y="391557"/>
                  <a:pt x="241844" y="305184"/>
                  <a:pt x="241844" y="224569"/>
                </a:cubicBezTo>
                <a:cubicBezTo>
                  <a:pt x="241844" y="143955"/>
                  <a:pt x="293668" y="120922"/>
                  <a:pt x="345491" y="120922"/>
                </a:cubicBezTo>
                <a:cubicBezTo>
                  <a:pt x="397315" y="120922"/>
                  <a:pt x="443380" y="166987"/>
                  <a:pt x="443380" y="207295"/>
                </a:cubicBezTo>
                <a:cubicBezTo>
                  <a:pt x="443380" y="230327"/>
                  <a:pt x="443380" y="241844"/>
                  <a:pt x="414590" y="270635"/>
                </a:cubicBezTo>
                <a:cubicBezTo>
                  <a:pt x="420348" y="259118"/>
                  <a:pt x="437622" y="236086"/>
                  <a:pt x="437622" y="224569"/>
                </a:cubicBezTo>
                <a:cubicBezTo>
                  <a:pt x="437622" y="172746"/>
                  <a:pt x="362766" y="155471"/>
                  <a:pt x="339733" y="155471"/>
                </a:cubicBezTo>
                <a:cubicBezTo>
                  <a:pt x="282151" y="155471"/>
                  <a:pt x="259118" y="201537"/>
                  <a:pt x="259118" y="241844"/>
                </a:cubicBezTo>
                <a:cubicBezTo>
                  <a:pt x="259118" y="316700"/>
                  <a:pt x="322459" y="357008"/>
                  <a:pt x="380040" y="357008"/>
                </a:cubicBezTo>
                <a:cubicBezTo>
                  <a:pt x="460655" y="357008"/>
                  <a:pt x="535511" y="282151"/>
                  <a:pt x="535511" y="207295"/>
                </a:cubicBezTo>
                <a:cubicBezTo>
                  <a:pt x="535511" y="103647"/>
                  <a:pt x="437622" y="46065"/>
                  <a:pt x="362766" y="46065"/>
                </a:cubicBezTo>
                <a:cubicBezTo>
                  <a:pt x="149713" y="46065"/>
                  <a:pt x="92131" y="385798"/>
                  <a:pt x="109406" y="472171"/>
                </a:cubicBezTo>
                <a:cubicBezTo>
                  <a:pt x="17275" y="472171"/>
                  <a:pt x="5758" y="466413"/>
                  <a:pt x="0" y="466413"/>
                </a:cubicBezTo>
                <a:cubicBezTo>
                  <a:pt x="57582" y="282151"/>
                  <a:pt x="103647" y="0"/>
                  <a:pt x="357008" y="0"/>
                </a:cubicBezTo>
                <a:close/>
              </a:path>
            </a:pathLst>
          </a:custGeom>
          <a:gradFill>
            <a:gsLst>
              <a:gs pos="0">
                <a:srgbClr val="F62213"/>
              </a:gs>
              <a:gs pos="83000">
                <a:srgbClr val="FF787C">
                  <a:alpha val="0"/>
                </a:srgbClr>
              </a:gs>
            </a:gsLst>
            <a:lin ang="5400000" scaled="1"/>
          </a:gradFill>
          <a:ln w="57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>
              <a:gradFill>
                <a:gsLst>
                  <a:gs pos="0">
                    <a:srgbClr val="F62213">
                      <a:alpha val="0"/>
                    </a:srgbClr>
                  </a:gs>
                  <a:gs pos="100000">
                    <a:srgbClr val="F62213"/>
                  </a:gs>
                </a:gsLst>
                <a:lin ang="16200000" scaled="1"/>
              </a:gradFill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78A9DA5D-F850-F50E-B6E7-4ADE87059D4D}"/>
              </a:ext>
            </a:extLst>
          </p:cNvPr>
          <p:cNvSpPr/>
          <p:nvPr/>
        </p:nvSpPr>
        <p:spPr>
          <a:xfrm>
            <a:off x="1538891" y="1330125"/>
            <a:ext cx="3884463" cy="13547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秦始皇修建长城，天下民工奉命而来，长年不能回家，吃粮靠家里人送。有些民工，家隔千山万水，粮食送不到，致使不少民工饿死于长城工地。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2F4C1B7D-8298-D276-08F1-60014FEB0C53}"/>
              </a:ext>
            </a:extLst>
          </p:cNvPr>
          <p:cNvSpPr/>
          <p:nvPr/>
        </p:nvSpPr>
        <p:spPr>
          <a:xfrm>
            <a:off x="6643586" y="1330125"/>
            <a:ext cx="3884464" cy="1677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有一年腊月初八，无粮吃的民工们合伙积了几把五谷杂粮，放在锅里熬成稀粥，每人喝了一碗，最后还是饿死在长城下。为了悼念饿死在长城工地的民工，每年腊月初八吃“腊八粥”。 </a:t>
            </a:r>
          </a:p>
        </p:txBody>
      </p:sp>
      <p:sp>
        <p:nvSpPr>
          <p:cNvPr id="8" name="任意多边形: 形状 7" descr="D:\51PPT模板网\51pptmoban.com\图片.jpg">
            <a:extLst>
              <a:ext uri="{FF2B5EF4-FFF2-40B4-BE49-F238E27FC236}">
                <a16:creationId xmlns:a16="http://schemas.microsoft.com/office/drawing/2014/main" id="{0222FEBF-686B-5211-680B-BB8B161E02C5}"/>
              </a:ext>
            </a:extLst>
          </p:cNvPr>
          <p:cNvSpPr>
            <a:spLocks/>
          </p:cNvSpPr>
          <p:nvPr/>
        </p:nvSpPr>
        <p:spPr>
          <a:xfrm>
            <a:off x="1127125" y="3280670"/>
            <a:ext cx="9937750" cy="2116576"/>
          </a:xfrm>
          <a:custGeom>
            <a:avLst/>
            <a:gdLst>
              <a:gd name="connsiteX0" fmla="*/ 622857 w 9937750"/>
              <a:gd name="connsiteY0" fmla="*/ 0 h 2116576"/>
              <a:gd name="connsiteX1" fmla="*/ 1828720 w 9937750"/>
              <a:gd name="connsiteY1" fmla="*/ 0 h 2116576"/>
              <a:gd name="connsiteX2" fmla="*/ 2188650 w 9937750"/>
              <a:gd name="connsiteY2" fmla="*/ 0 h 2116576"/>
              <a:gd name="connsiteX3" fmla="*/ 3035462 w 9937750"/>
              <a:gd name="connsiteY3" fmla="*/ 0 h 2116576"/>
              <a:gd name="connsiteX4" fmla="*/ 3394513 w 9937750"/>
              <a:gd name="connsiteY4" fmla="*/ 0 h 2116576"/>
              <a:gd name="connsiteX5" fmla="*/ 4241325 w 9937750"/>
              <a:gd name="connsiteY5" fmla="*/ 0 h 2116576"/>
              <a:gd name="connsiteX6" fmla="*/ 4601255 w 9937750"/>
              <a:gd name="connsiteY6" fmla="*/ 0 h 2116576"/>
              <a:gd name="connsiteX7" fmla="*/ 5448067 w 9937750"/>
              <a:gd name="connsiteY7" fmla="*/ 0 h 2116576"/>
              <a:gd name="connsiteX8" fmla="*/ 5807118 w 9937750"/>
              <a:gd name="connsiteY8" fmla="*/ 0 h 2116576"/>
              <a:gd name="connsiteX9" fmla="*/ 6543239 w 9937750"/>
              <a:gd name="connsiteY9" fmla="*/ 0 h 2116576"/>
              <a:gd name="connsiteX10" fmla="*/ 6653930 w 9937750"/>
              <a:gd name="connsiteY10" fmla="*/ 0 h 2116576"/>
              <a:gd name="connsiteX11" fmla="*/ 7013860 w 9937750"/>
              <a:gd name="connsiteY11" fmla="*/ 0 h 2116576"/>
              <a:gd name="connsiteX12" fmla="*/ 7749102 w 9937750"/>
              <a:gd name="connsiteY12" fmla="*/ 0 h 2116576"/>
              <a:gd name="connsiteX13" fmla="*/ 8109032 w 9937750"/>
              <a:gd name="connsiteY13" fmla="*/ 0 h 2116576"/>
              <a:gd name="connsiteX14" fmla="*/ 8219723 w 9937750"/>
              <a:gd name="connsiteY14" fmla="*/ 0 h 2116576"/>
              <a:gd name="connsiteX15" fmla="*/ 9314895 w 9937750"/>
              <a:gd name="connsiteY15" fmla="*/ 0 h 2116576"/>
              <a:gd name="connsiteX16" fmla="*/ 9622966 w 9937750"/>
              <a:gd name="connsiteY16" fmla="*/ 191966 h 2116576"/>
              <a:gd name="connsiteX17" fmla="*/ 9633247 w 9937750"/>
              <a:gd name="connsiteY17" fmla="*/ 239838 h 2116576"/>
              <a:gd name="connsiteX18" fmla="*/ 9660033 w 9937750"/>
              <a:gd name="connsiteY18" fmla="*/ 242377 h 2116576"/>
              <a:gd name="connsiteX19" fmla="*/ 9937750 w 9937750"/>
              <a:gd name="connsiteY19" fmla="*/ 562703 h 2116576"/>
              <a:gd name="connsiteX20" fmla="*/ 9937750 w 9937750"/>
              <a:gd name="connsiteY20" fmla="*/ 1553872 h 2116576"/>
              <a:gd name="connsiteX21" fmla="*/ 9660033 w 9937750"/>
              <a:gd name="connsiteY21" fmla="*/ 1874200 h 2116576"/>
              <a:gd name="connsiteX22" fmla="*/ 9633246 w 9937750"/>
              <a:gd name="connsiteY22" fmla="*/ 1876738 h 2116576"/>
              <a:gd name="connsiteX23" fmla="*/ 9622965 w 9937750"/>
              <a:gd name="connsiteY23" fmla="*/ 1924611 h 2116576"/>
              <a:gd name="connsiteX24" fmla="*/ 9314894 w 9937750"/>
              <a:gd name="connsiteY24" fmla="*/ 2116576 h 2116576"/>
              <a:gd name="connsiteX25" fmla="*/ 8219722 w 9937750"/>
              <a:gd name="connsiteY25" fmla="*/ 2116576 h 2116576"/>
              <a:gd name="connsiteX26" fmla="*/ 8109032 w 9937750"/>
              <a:gd name="connsiteY26" fmla="*/ 2116576 h 2116576"/>
              <a:gd name="connsiteX27" fmla="*/ 7749102 w 9937750"/>
              <a:gd name="connsiteY27" fmla="*/ 2116576 h 2116576"/>
              <a:gd name="connsiteX28" fmla="*/ 7013860 w 9937750"/>
              <a:gd name="connsiteY28" fmla="*/ 2116576 h 2116576"/>
              <a:gd name="connsiteX29" fmla="*/ 6653930 w 9937750"/>
              <a:gd name="connsiteY29" fmla="*/ 2116576 h 2116576"/>
              <a:gd name="connsiteX30" fmla="*/ 6543239 w 9937750"/>
              <a:gd name="connsiteY30" fmla="*/ 2116576 h 2116576"/>
              <a:gd name="connsiteX31" fmla="*/ 5807117 w 9937750"/>
              <a:gd name="connsiteY31" fmla="*/ 2116576 h 2116576"/>
              <a:gd name="connsiteX32" fmla="*/ 5448067 w 9937750"/>
              <a:gd name="connsiteY32" fmla="*/ 2116576 h 2116576"/>
              <a:gd name="connsiteX33" fmla="*/ 4601255 w 9937750"/>
              <a:gd name="connsiteY33" fmla="*/ 2116576 h 2116576"/>
              <a:gd name="connsiteX34" fmla="*/ 4241325 w 9937750"/>
              <a:gd name="connsiteY34" fmla="*/ 2116576 h 2116576"/>
              <a:gd name="connsiteX35" fmla="*/ 3394512 w 9937750"/>
              <a:gd name="connsiteY35" fmla="*/ 2116576 h 2116576"/>
              <a:gd name="connsiteX36" fmla="*/ 3035462 w 9937750"/>
              <a:gd name="connsiteY36" fmla="*/ 2116576 h 2116576"/>
              <a:gd name="connsiteX37" fmla="*/ 2188650 w 9937750"/>
              <a:gd name="connsiteY37" fmla="*/ 2116576 h 2116576"/>
              <a:gd name="connsiteX38" fmla="*/ 1828720 w 9937750"/>
              <a:gd name="connsiteY38" fmla="*/ 2116576 h 2116576"/>
              <a:gd name="connsiteX39" fmla="*/ 622857 w 9937750"/>
              <a:gd name="connsiteY39" fmla="*/ 2116576 h 2116576"/>
              <a:gd name="connsiteX40" fmla="*/ 314784 w 9937750"/>
              <a:gd name="connsiteY40" fmla="*/ 1924611 h 2116576"/>
              <a:gd name="connsiteX41" fmla="*/ 304503 w 9937750"/>
              <a:gd name="connsiteY41" fmla="*/ 1876738 h 2116576"/>
              <a:gd name="connsiteX42" fmla="*/ 277717 w 9937750"/>
              <a:gd name="connsiteY42" fmla="*/ 1874200 h 2116576"/>
              <a:gd name="connsiteX43" fmla="*/ 0 w 9937750"/>
              <a:gd name="connsiteY43" fmla="*/ 1553872 h 2116576"/>
              <a:gd name="connsiteX44" fmla="*/ 0 w 9937750"/>
              <a:gd name="connsiteY44" fmla="*/ 562703 h 2116576"/>
              <a:gd name="connsiteX45" fmla="*/ 277717 w 9937750"/>
              <a:gd name="connsiteY45" fmla="*/ 242377 h 2116576"/>
              <a:gd name="connsiteX46" fmla="*/ 304503 w 9937750"/>
              <a:gd name="connsiteY46" fmla="*/ 239838 h 2116576"/>
              <a:gd name="connsiteX47" fmla="*/ 314784 w 9937750"/>
              <a:gd name="connsiteY47" fmla="*/ 191966 h 2116576"/>
              <a:gd name="connsiteX48" fmla="*/ 622857 w 9937750"/>
              <a:gd name="connsiteY48" fmla="*/ 0 h 211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937750" h="2116576">
                <a:moveTo>
                  <a:pt x="622857" y="0"/>
                </a:moveTo>
                <a:lnTo>
                  <a:pt x="1828720" y="0"/>
                </a:lnTo>
                <a:lnTo>
                  <a:pt x="2188650" y="0"/>
                </a:lnTo>
                <a:lnTo>
                  <a:pt x="3035462" y="0"/>
                </a:lnTo>
                <a:lnTo>
                  <a:pt x="3394513" y="0"/>
                </a:lnTo>
                <a:lnTo>
                  <a:pt x="4241325" y="0"/>
                </a:lnTo>
                <a:lnTo>
                  <a:pt x="4601255" y="0"/>
                </a:lnTo>
                <a:lnTo>
                  <a:pt x="5448067" y="0"/>
                </a:lnTo>
                <a:lnTo>
                  <a:pt x="5807118" y="0"/>
                </a:lnTo>
                <a:lnTo>
                  <a:pt x="6543239" y="0"/>
                </a:lnTo>
                <a:lnTo>
                  <a:pt x="6653930" y="0"/>
                </a:lnTo>
                <a:lnTo>
                  <a:pt x="7013860" y="0"/>
                </a:lnTo>
                <a:lnTo>
                  <a:pt x="7749102" y="0"/>
                </a:lnTo>
                <a:lnTo>
                  <a:pt x="8109032" y="0"/>
                </a:lnTo>
                <a:lnTo>
                  <a:pt x="8219723" y="0"/>
                </a:lnTo>
                <a:lnTo>
                  <a:pt x="9314895" y="0"/>
                </a:lnTo>
                <a:cubicBezTo>
                  <a:pt x="9453386" y="0"/>
                  <a:pt x="9572209" y="79156"/>
                  <a:pt x="9622966" y="191966"/>
                </a:cubicBezTo>
                <a:lnTo>
                  <a:pt x="9633247" y="239838"/>
                </a:lnTo>
                <a:lnTo>
                  <a:pt x="9660033" y="242377"/>
                </a:lnTo>
                <a:cubicBezTo>
                  <a:pt x="9818528" y="272866"/>
                  <a:pt x="9937750" y="404695"/>
                  <a:pt x="9937750" y="562703"/>
                </a:cubicBezTo>
                <a:lnTo>
                  <a:pt x="9937750" y="1553872"/>
                </a:lnTo>
                <a:cubicBezTo>
                  <a:pt x="9937750" y="1711881"/>
                  <a:pt x="9818527" y="1843711"/>
                  <a:pt x="9660033" y="1874200"/>
                </a:cubicBezTo>
                <a:lnTo>
                  <a:pt x="9633246" y="1876738"/>
                </a:lnTo>
                <a:lnTo>
                  <a:pt x="9622965" y="1924611"/>
                </a:lnTo>
                <a:cubicBezTo>
                  <a:pt x="9572209" y="2037421"/>
                  <a:pt x="9453385" y="2116576"/>
                  <a:pt x="9314894" y="2116576"/>
                </a:cubicBezTo>
                <a:lnTo>
                  <a:pt x="8219722" y="2116576"/>
                </a:lnTo>
                <a:lnTo>
                  <a:pt x="8109032" y="2116576"/>
                </a:lnTo>
                <a:lnTo>
                  <a:pt x="7749102" y="2116576"/>
                </a:lnTo>
                <a:lnTo>
                  <a:pt x="7013860" y="2116576"/>
                </a:lnTo>
                <a:lnTo>
                  <a:pt x="6653930" y="2116576"/>
                </a:lnTo>
                <a:lnTo>
                  <a:pt x="6543239" y="2116576"/>
                </a:lnTo>
                <a:lnTo>
                  <a:pt x="5807117" y="2116576"/>
                </a:lnTo>
                <a:lnTo>
                  <a:pt x="5448067" y="2116576"/>
                </a:lnTo>
                <a:lnTo>
                  <a:pt x="4601255" y="2116576"/>
                </a:lnTo>
                <a:lnTo>
                  <a:pt x="4241325" y="2116576"/>
                </a:lnTo>
                <a:lnTo>
                  <a:pt x="3394512" y="2116576"/>
                </a:lnTo>
                <a:lnTo>
                  <a:pt x="3035462" y="2116576"/>
                </a:lnTo>
                <a:lnTo>
                  <a:pt x="2188650" y="2116576"/>
                </a:lnTo>
                <a:lnTo>
                  <a:pt x="1828720" y="2116576"/>
                </a:lnTo>
                <a:lnTo>
                  <a:pt x="622857" y="2116576"/>
                </a:lnTo>
                <a:cubicBezTo>
                  <a:pt x="484366" y="2116576"/>
                  <a:pt x="365541" y="2037421"/>
                  <a:pt x="314784" y="1924611"/>
                </a:cubicBezTo>
                <a:lnTo>
                  <a:pt x="304503" y="1876738"/>
                </a:lnTo>
                <a:lnTo>
                  <a:pt x="277717" y="1874200"/>
                </a:lnTo>
                <a:cubicBezTo>
                  <a:pt x="119224" y="1843711"/>
                  <a:pt x="0" y="1711881"/>
                  <a:pt x="0" y="1553872"/>
                </a:cubicBezTo>
                <a:lnTo>
                  <a:pt x="0" y="562703"/>
                </a:lnTo>
                <a:cubicBezTo>
                  <a:pt x="0" y="404695"/>
                  <a:pt x="119224" y="272866"/>
                  <a:pt x="277717" y="242377"/>
                </a:cubicBezTo>
                <a:lnTo>
                  <a:pt x="304503" y="239838"/>
                </a:lnTo>
                <a:lnTo>
                  <a:pt x="314784" y="191966"/>
                </a:lnTo>
                <a:cubicBezTo>
                  <a:pt x="365541" y="79156"/>
                  <a:pt x="484366" y="0"/>
                  <a:pt x="622857" y="0"/>
                </a:cubicBezTo>
                <a:close/>
              </a:path>
            </a:pathLst>
          </a:custGeom>
          <a:blipFill dpi="0" rotWithShape="1">
            <a:blip r:embed="rId3"/>
            <a:srcRect/>
            <a:tile tx="0" ty="-552450" sx="100000" sy="100000" flip="none" algn="tl"/>
          </a:blip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35367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n41mkxzt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286</TotalTime>
  <Words>1989</Words>
  <Application>Microsoft Office PowerPoint</Application>
  <PresentationFormat>宽屏</PresentationFormat>
  <Paragraphs>154</Paragraphs>
  <Slides>25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5" baseType="lpstr">
      <vt:lpstr>HarmonyOS Sans SC Light</vt:lpstr>
      <vt:lpstr>MiSans Heavy</vt:lpstr>
      <vt:lpstr>阿里巴巴普惠体 2.0 55 Regular</vt:lpstr>
      <vt:lpstr>阿里巴巴普惠体 2.0 65 Medium</vt:lpstr>
      <vt:lpstr>阿里巴巴普惠体 R</vt:lpstr>
      <vt:lpstr>等线</vt:lpstr>
      <vt:lpstr>鸿雷板书简体</vt:lpstr>
      <vt:lpstr>Arial</vt:lpstr>
      <vt:lpstr>Wingdings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简约喜庆中国风腊八节主题班会ppt模板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123</cp:revision>
  <dcterms:created xsi:type="dcterms:W3CDTF">2024-01-11T02:34:33Z</dcterms:created>
  <dcterms:modified xsi:type="dcterms:W3CDTF">2024-01-14T10:32:06Z</dcterms:modified>
  <cp:contentStatus>简约喜庆中国风腊八节主题班会ppt模板，www.51pptmoban.com</cp:contentStatus>
  <cp:version>51pptmoban.com（V51-011402版）</cp:version>
</cp:coreProperties>
</file>